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9" removePersonalInfoOnSave="1">
  <p:sldMasterIdLst>
    <p:sldMasterId id="2147483648" r:id="rId1"/>
  </p:sldMasterIdLst>
  <p:notesMasterIdLst>
    <p:notesMasterId r:id="rId4"/>
  </p:notesMasterIdLst>
  <p:sldIdLst>
    <p:sldId id="256" r:id="rId3"/>
    <p:sldId id="514" r:id="rId5"/>
    <p:sldId id="541" r:id="rId6"/>
    <p:sldId id="540" r:id="rId7"/>
    <p:sldId id="542" r:id="rId8"/>
    <p:sldId id="543" r:id="rId9"/>
    <p:sldId id="559" r:id="rId10"/>
    <p:sldId id="544" r:id="rId11"/>
    <p:sldId id="560" r:id="rId12"/>
    <p:sldId id="561" r:id="rId13"/>
    <p:sldId id="545" r:id="rId14"/>
    <p:sldId id="547" r:id="rId15"/>
    <p:sldId id="546" r:id="rId16"/>
    <p:sldId id="548" r:id="rId17"/>
    <p:sldId id="549" r:id="rId18"/>
    <p:sldId id="550" r:id="rId19"/>
    <p:sldId id="562" r:id="rId20"/>
    <p:sldId id="563" r:id="rId21"/>
    <p:sldId id="552" r:id="rId22"/>
    <p:sldId id="553" r:id="rId23"/>
    <p:sldId id="554" r:id="rId24"/>
    <p:sldId id="555" r:id="rId25"/>
    <p:sldId id="565" r:id="rId26"/>
    <p:sldId id="519" r:id="rId27"/>
  </p:sldIdLst>
  <p:sldSz cx="9144000" cy="5143500" type="screen16x9"/>
  <p:notesSz cx="6858000" cy="9144000"/>
  <p:custDataLst>
    <p:tags r:id="rId31"/>
  </p:custDataLst>
  <p:defaultTextStyle>
    <a:lvl1pPr marL="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30" autoAdjust="0"/>
    <p:restoredTop sz="87621" autoAdjust="0"/>
  </p:normalViewPr>
  <p:slideViewPr>
    <p:cSldViewPr>
      <p:cViewPr>
        <p:scale>
          <a:sx n="66" d="100"/>
          <a:sy n="66" d="100"/>
        </p:scale>
        <p:origin x="-2190" y="-10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327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CN" sz="1200"/>
            </a:lvl1pPr>
          </a:lstStyle>
          <a:p>
            <a:fld id="{A8ADFD5B-A66C-449C-B6E8-FB716D07777D}" type="datetimeFigureOut">
              <a:rPr/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CN" sz="1200"/>
            </a:lvl1pPr>
          </a:lstStyle>
          <a:p>
            <a:fld id="{CA5D3BF3-D352-46FC-8343-31F56E6730EA}" type="slidenum">
              <a:rPr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CA5D3BF3-D352-46FC-8343-31F56E6730EA}" type="slidenum">
              <a:rPr lang="zh-CN" smtClean="0"/>
            </a:fld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>
            <p:custDataLst>
              <p:tags r:id="rId2"/>
            </p:custDataLst>
          </p:nvPr>
        </p:nvSpPr>
        <p:spPr>
          <a:xfrm>
            <a:off x="0" y="4714890"/>
            <a:ext cx="28572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 smtClean="0">
                <a:solidFill>
                  <a:srgbClr val="FF0000"/>
                </a:solidFill>
              </a:rPr>
              <a:t>版权所有：徐圣钦</a:t>
            </a:r>
            <a:endParaRPr lang="en-US" altLang="zh-CN" sz="100" smtClean="0">
              <a:solidFill>
                <a:srgbClr val="FF0000"/>
              </a:solidFill>
            </a:endParaRPr>
          </a:p>
          <a:p>
            <a:r>
              <a:rPr lang="en-US" altLang="zh-CN" sz="100" smtClean="0">
                <a:solidFill>
                  <a:srgbClr val="FF0000"/>
                </a:solidFill>
              </a:rPr>
              <a:t>QQ</a:t>
            </a:r>
            <a:r>
              <a:rPr lang="zh-CN" altLang="en-US" sz="100" smtClean="0">
                <a:solidFill>
                  <a:srgbClr val="FF0000"/>
                </a:solidFill>
              </a:rPr>
              <a:t>：</a:t>
            </a:r>
            <a:r>
              <a:rPr lang="en-US" altLang="zh-CN" sz="100" smtClean="0">
                <a:solidFill>
                  <a:srgbClr val="FF0000"/>
                </a:solidFill>
              </a:rPr>
              <a:t>894665727</a:t>
            </a:r>
            <a:endParaRPr lang="zh-CN" altLang="en-US" sz="1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 userDrawn="1">
            <p:custDataLst>
              <p:tags r:id="rId3"/>
            </p:custDataLst>
          </p:nvPr>
        </p:nvSpPr>
        <p:spPr>
          <a:xfrm>
            <a:off x="8858280" y="4714890"/>
            <a:ext cx="28572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 smtClean="0">
                <a:solidFill>
                  <a:srgbClr val="FF0000"/>
                </a:solidFill>
              </a:rPr>
              <a:t>版权所有：徐圣钦</a:t>
            </a:r>
            <a:endParaRPr lang="en-US" altLang="zh-CN" sz="100" smtClean="0">
              <a:solidFill>
                <a:srgbClr val="FF0000"/>
              </a:solidFill>
            </a:endParaRPr>
          </a:p>
          <a:p>
            <a:r>
              <a:rPr lang="en-US" altLang="zh-CN" sz="100" smtClean="0">
                <a:solidFill>
                  <a:srgbClr val="FF0000"/>
                </a:solidFill>
              </a:rPr>
              <a:t>QQ</a:t>
            </a:r>
            <a:r>
              <a:rPr lang="zh-CN" altLang="en-US" sz="100" smtClean="0">
                <a:solidFill>
                  <a:srgbClr val="FF0000"/>
                </a:solidFill>
              </a:rPr>
              <a:t>：</a:t>
            </a:r>
            <a:r>
              <a:rPr lang="en-US" altLang="zh-CN" sz="100" smtClean="0">
                <a:solidFill>
                  <a:srgbClr val="FF0000"/>
                </a:solidFill>
              </a:rPr>
              <a:t>894665727</a:t>
            </a:r>
            <a:endParaRPr lang="zh-CN" altLang="en-US" sz="1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/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/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zh-CN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</a:lstStyle>
          <a:p>
            <a:pPr eaLnBrk="1" latinLnBrk="0" hangingPunct="1"/>
            <a:r>
              <a:rPr lang="zh-CN" altLang="en-US" smtClean="0"/>
              <a:t>单击此处编辑母版副标题样式</a:t>
            </a:r>
            <a:endParaRPr lang="zh-CN" altLang="en-US" smtClean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zh-CN" sz="2000">
                <a:solidFill>
                  <a:srgbClr val="FFFFFF"/>
                </a:solidFill>
              </a:defRPr>
            </a:lvl1pPr>
          </a:lstStyle>
          <a:p>
            <a:pPr algn="ctr"/>
            <a:fld id="{047E157E-8DCB-4F70-A0AF-5EB586A91DD4}" type="datetime1">
              <a:rPr kumimoji="0" lang="en-US" altLang="zh-CN">
                <a:solidFill>
                  <a:srgbClr val="FFFFFF"/>
                </a:solidFill>
              </a:rPr>
            </a:fld>
            <a:endParaRPr kumimoji="0" lang="zh-CN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zh-CN">
                <a:solidFill>
                  <a:schemeClr val="tx2"/>
                </a:solidFill>
              </a:defRPr>
            </a:lvl1pPr>
          </a:lstStyle>
          <a:p>
            <a:pPr algn="r"/>
            <a:endParaRPr kumimoji="0" lang="zh-CN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 kumimoji="0" lang="zh-CN">
                <a:solidFill>
                  <a:schemeClr val="tx2"/>
                </a:solidFill>
              </a:rPr>
            </a:fld>
            <a:endParaRPr kumimoji="0" lang="zh-CN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zh-CN" cap="all" baseline="0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4348" y="-18"/>
            <a:ext cx="8072494" cy="500066"/>
          </a:xfrm>
        </p:spPr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4606EA6-EFEA-4C30-9264-4F9291A5780D}" type="datetime1">
              <a:rPr/>
            </a:fld>
            <a:endParaRPr kumimoji="0" lang="zh-CN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0" y="642924"/>
            <a:ext cx="533400" cy="183357"/>
          </a:xfrm>
          <a:prstGeom prst="rect">
            <a:avLst/>
          </a:prstGeom>
        </p:spPr>
        <p:txBody>
          <a:bodyPr/>
          <a:lstStyle/>
          <a:p>
            <a:pPr algn="ctr"/>
            <a:fld id="{8F82E0A0-C266-4798-8C8F-B9F91E9DA37E}" type="slidenum">
              <a:rPr kumimoji="0" lang="zh-CN" sz="1400" b="1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zh-CN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/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zh-CN"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CN"/>
              <a:t>单击此处编辑母版标题样式</a:t>
            </a:r>
            <a:endParaRPr kumimoji="0" lang="zh-CN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6FCF9F07-3BC7-4570-B054-79111B0A380C}" type="datetime1">
              <a:rPr/>
            </a:fld>
            <a:endParaRPr kumimoji="0" lang="zh-C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  <p:custDataLst>
              <p:tags r:id="rId8"/>
            </p:custDataLst>
          </p:nvPr>
        </p:nvSpPr>
        <p:spPr>
          <a:xfrm>
            <a:off x="0" y="1314450"/>
            <a:ext cx="1295400" cy="526257"/>
          </a:xfrm>
          <a:prstGeom prst="rect">
            <a:avLst/>
          </a:prstGeom>
        </p:spPr>
        <p:txBody>
          <a:bodyPr>
            <a:noAutofit/>
          </a:bodyPr>
          <a:lstStyle>
            <a:lvl1pPr eaLnBrk="1" latinLnBrk="0" hangingPunct="1">
              <a:defRPr kumimoji="0" lang="zh-CN" sz="2400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kumimoji="0" lang="zh-CN" sz="2400" b="1">
                <a:solidFill>
                  <a:srgbClr val="FFFFFF"/>
                </a:solidFill>
              </a:rPr>
            </a:fld>
            <a:endParaRPr kumimoji="0" lang="zh-CN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  <p:custDataLst>
              <p:tags r:id="rId9"/>
            </p:custDataLst>
          </p:nvPr>
        </p:nvSpPr>
        <p:spPr/>
        <p:txBody>
          <a:bodyPr/>
          <a:lstStyle/>
          <a:p>
            <a:endParaRPr kumimoji="0" 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 rtlCol="0"/>
          <a:lstStyle/>
          <a:p>
            <a:fld id="{E4606EA6-EFEA-4C30-9264-4F9291A5780D}" type="datetime1">
              <a:rPr/>
            </a:fld>
            <a:endParaRPr kumimoji="0" lang="zh-C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>
          <a:xfrm>
            <a:off x="0" y="642924"/>
            <a:ext cx="533400" cy="183357"/>
          </a:xfrm>
          <a:prstGeom prst="rect">
            <a:avLst/>
          </a:prstGeom>
        </p:spPr>
        <p:txBody>
          <a:bodyPr rtlCol="0"/>
          <a:lstStyle/>
          <a:p>
            <a:pPr algn="ctr"/>
            <a:fld id="{8F82E0A0-C266-4798-8C8F-B9F91E9DA37E}" type="slidenum">
              <a:rPr kumimoji="0" lang="zh-CN" sz="1400" b="1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  <p:custDataLst>
              <p:tags r:id="rId7"/>
            </p:custDataLst>
          </p:nvPr>
        </p:nvSpPr>
        <p:spPr/>
        <p:txBody>
          <a:bodyPr rtlCol="0"/>
          <a:lstStyle/>
          <a:p>
            <a:endParaRPr kumimoji="0" 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 rtlCol="0"/>
          <a:lstStyle/>
          <a:p>
            <a:fld id="{E4606EA6-EFEA-4C30-9264-4F9291A5780D}" type="datetime1">
              <a:rPr/>
            </a:fld>
            <a:endParaRPr kumimoji="0" lang="zh-C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>
          <a:xfrm>
            <a:off x="0" y="642924"/>
            <a:ext cx="533400" cy="183357"/>
          </a:xfrm>
          <a:prstGeom prst="rect">
            <a:avLst/>
          </a:prstGeom>
        </p:spPr>
        <p:txBody>
          <a:bodyPr rtlCol="0"/>
          <a:lstStyle/>
          <a:p>
            <a:pPr algn="ctr"/>
            <a:fld id="{8F82E0A0-C266-4798-8C8F-B9F91E9DA37E}" type="slidenum">
              <a:rPr kumimoji="0" lang="zh-CN" sz="1400" b="1">
                <a:solidFill>
                  <a:srgbClr val="FFFFFF"/>
                </a:solidFill>
              </a:rPr>
            </a:fld>
            <a:endParaRPr kumimoji="0" lang="zh-C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  <p:custDataLst>
              <p:tags r:id="rId7"/>
            </p:custDataLst>
          </p:nvPr>
        </p:nvSpPr>
        <p:spPr/>
        <p:txBody>
          <a:bodyPr rtlCol="0"/>
          <a:lstStyle/>
          <a:p>
            <a:endParaRPr kumimoji="0" lang="zh-CN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zh-CN"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zh-CN"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DFADB5D-B7A0-47E3-AD2D-B1A6F8614213}" type="datetime1">
              <a:rPr/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0" y="642924"/>
            <a:ext cx="533400" cy="183357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kumimoji="0" lang="zh-CN">
                <a:solidFill>
                  <a:srgbClr val="FFFFFF"/>
                </a:solidFill>
              </a:rPr>
            </a:fld>
            <a:endParaRPr kumimoji="0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2968126-03FC-49C0-B9B8-2B561CCC3D90}" type="datetime1">
              <a:rPr/>
            </a:fld>
            <a:endParaRPr kumimoji="0"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0" y="4686300"/>
            <a:ext cx="533400" cy="28575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kumimoji="0" lang="zh-CN">
                <a:solidFill>
                  <a:schemeClr val="tx2"/>
                </a:solidFill>
              </a:rPr>
            </a:fld>
            <a:endParaRPr kumimoji="0" lang="zh-CN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zh-CN" sz="4200" b="0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49A8198-4617-485E-9585-4840B69DBBA6}" type="datetime1">
              <a:rPr/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0" y="642924"/>
            <a:ext cx="533400" cy="183357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kumimoji="0" lang="zh-CN">
                <a:solidFill>
                  <a:srgbClr val="FFFFFF"/>
                </a:solidFill>
              </a:rPr>
            </a:fld>
            <a:endParaRPr kumimoji="0" lang="zh-CN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zh-CN" sz="1800"/>
            </a:lvl1pPr>
            <a:lvl2pPr eaLnBrk="1" latinLnBrk="0" hangingPunct="1">
              <a:buNone/>
              <a:defRPr kumimoji="0" lang="zh-CN" sz="1200"/>
            </a:lvl2pPr>
            <a:lvl3pPr eaLnBrk="1" latinLnBrk="0" hangingPunct="1">
              <a:buNone/>
              <a:defRPr kumimoji="0" lang="zh-CN" sz="1000"/>
            </a:lvl3pPr>
            <a:lvl4pPr eaLnBrk="1" latinLnBrk="0" hangingPunct="1">
              <a:buNone/>
              <a:defRPr kumimoji="0" lang="zh-CN" sz="900"/>
            </a:lvl4pPr>
            <a:lvl5pPr eaLnBrk="1" latinLnBrk="0" hangingPunct="1">
              <a:buNone/>
              <a:defRPr kumimoji="0" lang="zh-CN" sz="9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zh-CN"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zh-C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zh-CN" sz="1700"/>
            </a:lvl1pPr>
            <a:lvl2pPr eaLnBrk="1" latinLnBrk="0" hangingPunct="1">
              <a:buFontTx/>
              <a:buNone/>
              <a:defRPr kumimoji="0" lang="zh-CN" sz="1200"/>
            </a:lvl2pPr>
            <a:lvl3pPr eaLnBrk="1" latinLnBrk="0" hangingPunct="1">
              <a:buFontTx/>
              <a:buNone/>
              <a:defRPr kumimoji="0" lang="zh-CN" sz="1000"/>
            </a:lvl3pPr>
            <a:lvl4pPr eaLnBrk="1" latinLnBrk="0" hangingPunct="1">
              <a:buFontTx/>
              <a:buNone/>
              <a:defRPr kumimoji="0" lang="zh-CN" sz="900"/>
            </a:lvl4pPr>
            <a:lvl5pPr eaLnBrk="1" latinLnBrk="0" hangingPunct="1">
              <a:buFontTx/>
              <a:buNone/>
              <a:defRPr kumimoji="0" lang="zh-CN" sz="9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zh-CN" sz="2800" b="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/>
            </a:fld>
            <a:endParaRPr kumimoji="0" lang="zh-C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  <p:custDataLst>
              <p:tags r:id="rId10"/>
            </p:custDataLst>
          </p:nvPr>
        </p:nvSpPr>
        <p:spPr>
          <a:xfrm>
            <a:off x="0" y="3500437"/>
            <a:ext cx="1447800" cy="497684"/>
          </a:xfrm>
          <a:prstGeom prst="rect">
            <a:avLst/>
          </a:prstGeom>
        </p:spPr>
        <p:txBody>
          <a:bodyPr rtlCol="0"/>
          <a:lstStyle>
            <a:lvl1pPr eaLnBrk="1" latinLnBrk="0" hangingPunct="1">
              <a:defRPr kumimoji="0" lang="zh-CN" sz="2800"/>
            </a:lvl1pPr>
          </a:lstStyle>
          <a:p>
            <a:pPr algn="ctr"/>
            <a:fld id="{8F82E0A0-C266-4798-8C8F-B9F91E9DA37E}" type="slidenum">
              <a:rPr kumimoji="0" lang="zh-CN" sz="2800" b="1">
                <a:solidFill>
                  <a:srgbClr val="FFFFFF"/>
                </a:solidFill>
              </a:rPr>
            </a:fld>
            <a:endParaRPr kumimoji="0" lang="zh-CN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  <p:custDataLst>
              <p:tags r:id="rId11"/>
            </p:custDataLst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png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>
            <p:custDataLst>
              <p:tags r:id="rId10"/>
            </p:custDataLst>
          </p:nvPr>
        </p:nvSpPr>
        <p:spPr>
          <a:xfrm>
            <a:off x="214314" y="162623"/>
            <a:ext cx="28572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 smtClean="0">
                <a:solidFill>
                  <a:srgbClr val="FF0000"/>
                </a:solidFill>
              </a:rPr>
              <a:t>版权所有：徐圣钦</a:t>
            </a:r>
            <a:endParaRPr lang="en-US" altLang="zh-CN" sz="100" smtClean="0">
              <a:solidFill>
                <a:srgbClr val="FF0000"/>
              </a:solidFill>
            </a:endParaRPr>
          </a:p>
          <a:p>
            <a:r>
              <a:rPr lang="en-US" altLang="zh-CN" sz="100" smtClean="0">
                <a:solidFill>
                  <a:srgbClr val="FF0000"/>
                </a:solidFill>
              </a:rPr>
              <a:t>QQ</a:t>
            </a:r>
            <a:r>
              <a:rPr lang="zh-CN" altLang="en-US" sz="100" smtClean="0">
                <a:solidFill>
                  <a:srgbClr val="FF0000"/>
                </a:solidFill>
              </a:rPr>
              <a:t>：</a:t>
            </a:r>
            <a:r>
              <a:rPr lang="en-US" altLang="zh-CN" sz="100" smtClean="0">
                <a:solidFill>
                  <a:srgbClr val="FF0000"/>
                </a:solidFill>
              </a:rPr>
              <a:t>894665727</a:t>
            </a:r>
            <a:endParaRPr lang="zh-CN" altLang="en-US" sz="100">
              <a:solidFill>
                <a:srgbClr val="FF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zh-CN"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/>
            </a:fld>
            <a:endParaRPr kumimoji="0" lang="zh-CN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zh-CN" sz="1400">
                <a:solidFill>
                  <a:schemeClr val="tx2"/>
                </a:solidFill>
              </a:defRPr>
            </a:lvl1pPr>
          </a:lstStyle>
          <a:p>
            <a:pPr algn="r"/>
            <a:endParaRPr kumimoji="0" lang="zh-CN" sz="1400">
              <a:solidFill>
                <a:schemeClr val="tx2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9600" y="-18"/>
            <a:ext cx="8153400" cy="500066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43955"/>
            <a:ext cx="659786" cy="384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zh-CN" sz="2800" b="1" kern="1200">
          <a:solidFill>
            <a:srgbClr val="0070C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panose="05000000000000000000"/>
        <a:buChar char=""/>
        <a:defRPr kumimoji="0" lang="zh-CN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 panose="05020102010507070707"/>
        <a:buChar char=""/>
        <a:defRPr kumimoji="0" lang="zh-CN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 panose="05000000000000000000"/>
        <a:buChar char=""/>
        <a:defRPr kumimoji="0" lang="zh-CN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 panose="05000000000000000000"/>
        <a:buChar char="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 panose="05000000000000000000"/>
        <a:buChar char="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None/>
        <a:defRPr kumimoji="0" lang="zh-CN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lang="zh-CN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lang="zh-CN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lang="zh-CN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zh-CN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image" Target="../media/image13.wmf"/><Relationship Id="rId7" Type="http://schemas.openxmlformats.org/officeDocument/2006/relationships/oleObject" Target="../embeddings/oleObject1.bin"/><Relationship Id="rId6" Type="http://schemas.openxmlformats.org/officeDocument/2006/relationships/tags" Target="../tags/tag183.xml"/><Relationship Id="rId54" Type="http://schemas.openxmlformats.org/officeDocument/2006/relationships/vmlDrawing" Target="../drawings/vmlDrawing1.vml"/><Relationship Id="rId53" Type="http://schemas.openxmlformats.org/officeDocument/2006/relationships/slideLayout" Target="../slideLayouts/slideLayout2.xml"/><Relationship Id="rId52" Type="http://schemas.openxmlformats.org/officeDocument/2006/relationships/tags" Target="../tags/tag221.xml"/><Relationship Id="rId51" Type="http://schemas.openxmlformats.org/officeDocument/2006/relationships/tags" Target="../tags/tag220.xml"/><Relationship Id="rId50" Type="http://schemas.openxmlformats.org/officeDocument/2006/relationships/tags" Target="../tags/tag219.xml"/><Relationship Id="rId5" Type="http://schemas.openxmlformats.org/officeDocument/2006/relationships/tags" Target="../tags/tag182.xml"/><Relationship Id="rId49" Type="http://schemas.openxmlformats.org/officeDocument/2006/relationships/oleObject" Target="../embeddings/oleObject6.bin"/><Relationship Id="rId48" Type="http://schemas.openxmlformats.org/officeDocument/2006/relationships/tags" Target="../tags/tag218.xml"/><Relationship Id="rId47" Type="http://schemas.openxmlformats.org/officeDocument/2006/relationships/tags" Target="../tags/tag217.xml"/><Relationship Id="rId46" Type="http://schemas.openxmlformats.org/officeDocument/2006/relationships/tags" Target="../tags/tag216.xml"/><Relationship Id="rId45" Type="http://schemas.openxmlformats.org/officeDocument/2006/relationships/tags" Target="../tags/tag215.xml"/><Relationship Id="rId44" Type="http://schemas.openxmlformats.org/officeDocument/2006/relationships/tags" Target="../tags/tag214.xml"/><Relationship Id="rId43" Type="http://schemas.openxmlformats.org/officeDocument/2006/relationships/oleObject" Target="../embeddings/oleObject5.bin"/><Relationship Id="rId42" Type="http://schemas.openxmlformats.org/officeDocument/2006/relationships/tags" Target="../tags/tag213.xml"/><Relationship Id="rId41" Type="http://schemas.openxmlformats.org/officeDocument/2006/relationships/tags" Target="../tags/tag212.xml"/><Relationship Id="rId40" Type="http://schemas.openxmlformats.org/officeDocument/2006/relationships/tags" Target="../tags/tag211.xml"/><Relationship Id="rId4" Type="http://schemas.openxmlformats.org/officeDocument/2006/relationships/tags" Target="../tags/tag181.xml"/><Relationship Id="rId39" Type="http://schemas.openxmlformats.org/officeDocument/2006/relationships/tags" Target="../tags/tag210.xml"/><Relationship Id="rId38" Type="http://schemas.openxmlformats.org/officeDocument/2006/relationships/tags" Target="../tags/tag209.xml"/><Relationship Id="rId37" Type="http://schemas.openxmlformats.org/officeDocument/2006/relationships/tags" Target="../tags/tag208.xml"/><Relationship Id="rId36" Type="http://schemas.openxmlformats.org/officeDocument/2006/relationships/tags" Target="../tags/tag207.xml"/><Relationship Id="rId35" Type="http://schemas.openxmlformats.org/officeDocument/2006/relationships/tags" Target="../tags/tag206.xml"/><Relationship Id="rId34" Type="http://schemas.openxmlformats.org/officeDocument/2006/relationships/tags" Target="../tags/tag205.xml"/><Relationship Id="rId33" Type="http://schemas.openxmlformats.org/officeDocument/2006/relationships/tags" Target="../tags/tag204.xml"/><Relationship Id="rId32" Type="http://schemas.openxmlformats.org/officeDocument/2006/relationships/tags" Target="../tags/tag203.xml"/><Relationship Id="rId31" Type="http://schemas.openxmlformats.org/officeDocument/2006/relationships/tags" Target="../tags/tag202.xml"/><Relationship Id="rId30" Type="http://schemas.openxmlformats.org/officeDocument/2006/relationships/tags" Target="../tags/tag201.xml"/><Relationship Id="rId3" Type="http://schemas.openxmlformats.org/officeDocument/2006/relationships/image" Target="../media/image12.png"/><Relationship Id="rId29" Type="http://schemas.openxmlformats.org/officeDocument/2006/relationships/tags" Target="../tags/tag200.xml"/><Relationship Id="rId28" Type="http://schemas.openxmlformats.org/officeDocument/2006/relationships/tags" Target="../tags/tag199.xml"/><Relationship Id="rId27" Type="http://schemas.openxmlformats.org/officeDocument/2006/relationships/oleObject" Target="../embeddings/oleObject4.bin"/><Relationship Id="rId26" Type="http://schemas.openxmlformats.org/officeDocument/2006/relationships/tags" Target="../tags/tag198.xml"/><Relationship Id="rId25" Type="http://schemas.openxmlformats.org/officeDocument/2006/relationships/tags" Target="../tags/tag197.xml"/><Relationship Id="rId24" Type="http://schemas.openxmlformats.org/officeDocument/2006/relationships/tags" Target="../tags/tag196.xml"/><Relationship Id="rId23" Type="http://schemas.openxmlformats.org/officeDocument/2006/relationships/oleObject" Target="../embeddings/oleObject3.bin"/><Relationship Id="rId22" Type="http://schemas.openxmlformats.org/officeDocument/2006/relationships/tags" Target="../tags/tag195.xml"/><Relationship Id="rId21" Type="http://schemas.openxmlformats.org/officeDocument/2006/relationships/tags" Target="../tags/tag194.xml"/><Relationship Id="rId20" Type="http://schemas.openxmlformats.org/officeDocument/2006/relationships/tags" Target="../tags/tag193.xml"/><Relationship Id="rId2" Type="http://schemas.openxmlformats.org/officeDocument/2006/relationships/tags" Target="../tags/tag180.xml"/><Relationship Id="rId19" Type="http://schemas.openxmlformats.org/officeDocument/2006/relationships/tags" Target="../tags/tag192.xml"/><Relationship Id="rId18" Type="http://schemas.openxmlformats.org/officeDocument/2006/relationships/tags" Target="../tags/tag191.xml"/><Relationship Id="rId17" Type="http://schemas.openxmlformats.org/officeDocument/2006/relationships/tags" Target="../tags/tag190.xml"/><Relationship Id="rId16" Type="http://schemas.openxmlformats.org/officeDocument/2006/relationships/tags" Target="../tags/tag189.xml"/><Relationship Id="rId15" Type="http://schemas.openxmlformats.org/officeDocument/2006/relationships/tags" Target="../tags/tag188.xml"/><Relationship Id="rId14" Type="http://schemas.openxmlformats.org/officeDocument/2006/relationships/tags" Target="../tags/tag187.xml"/><Relationship Id="rId13" Type="http://schemas.openxmlformats.org/officeDocument/2006/relationships/image" Target="../media/image14.wmf"/><Relationship Id="rId12" Type="http://schemas.openxmlformats.org/officeDocument/2006/relationships/oleObject" Target="../embeddings/oleObject2.bin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tags" Target="../tags/tag17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5.xml"/><Relationship Id="rId5" Type="http://schemas.openxmlformats.org/officeDocument/2006/relationships/image" Target="../media/image6.png"/><Relationship Id="rId4" Type="http://schemas.openxmlformats.org/officeDocument/2006/relationships/tags" Target="../tags/tag224.xml"/><Relationship Id="rId3" Type="http://schemas.openxmlformats.org/officeDocument/2006/relationships/image" Target="../media/image15.GIF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image" Target="../media/image14.wmf"/><Relationship Id="rId7" Type="http://schemas.openxmlformats.org/officeDocument/2006/relationships/oleObject" Target="../embeddings/oleObject7.bin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7" Type="http://schemas.openxmlformats.org/officeDocument/2006/relationships/vmlDrawing" Target="../drawings/vmlDrawing2.vml"/><Relationship Id="rId46" Type="http://schemas.openxmlformats.org/officeDocument/2006/relationships/slideLayout" Target="../slideLayouts/slideLayout2.xml"/><Relationship Id="rId45" Type="http://schemas.openxmlformats.org/officeDocument/2006/relationships/tags" Target="../tags/tag261.xml"/><Relationship Id="rId44" Type="http://schemas.openxmlformats.org/officeDocument/2006/relationships/tags" Target="../tags/tag260.xml"/><Relationship Id="rId43" Type="http://schemas.openxmlformats.org/officeDocument/2006/relationships/tags" Target="../tags/tag259.xml"/><Relationship Id="rId42" Type="http://schemas.openxmlformats.org/officeDocument/2006/relationships/tags" Target="../tags/tag258.xml"/><Relationship Id="rId41" Type="http://schemas.openxmlformats.org/officeDocument/2006/relationships/tags" Target="../tags/tag257.xml"/><Relationship Id="rId40" Type="http://schemas.openxmlformats.org/officeDocument/2006/relationships/tags" Target="../tags/tag256.xml"/><Relationship Id="rId4" Type="http://schemas.openxmlformats.org/officeDocument/2006/relationships/image" Target="../media/image16.png"/><Relationship Id="rId39" Type="http://schemas.openxmlformats.org/officeDocument/2006/relationships/tags" Target="../tags/tag255.xml"/><Relationship Id="rId38" Type="http://schemas.openxmlformats.org/officeDocument/2006/relationships/oleObject" Target="../embeddings/oleObject12.bin"/><Relationship Id="rId37" Type="http://schemas.openxmlformats.org/officeDocument/2006/relationships/tags" Target="../tags/tag254.xml"/><Relationship Id="rId36" Type="http://schemas.openxmlformats.org/officeDocument/2006/relationships/tags" Target="../tags/tag253.xml"/><Relationship Id="rId35" Type="http://schemas.openxmlformats.org/officeDocument/2006/relationships/tags" Target="../tags/tag252.xml"/><Relationship Id="rId34" Type="http://schemas.openxmlformats.org/officeDocument/2006/relationships/oleObject" Target="../embeddings/oleObject11.bin"/><Relationship Id="rId33" Type="http://schemas.openxmlformats.org/officeDocument/2006/relationships/tags" Target="../tags/tag251.xml"/><Relationship Id="rId32" Type="http://schemas.openxmlformats.org/officeDocument/2006/relationships/tags" Target="../tags/tag250.xml"/><Relationship Id="rId31" Type="http://schemas.openxmlformats.org/officeDocument/2006/relationships/tags" Target="../tags/tag249.xml"/><Relationship Id="rId30" Type="http://schemas.openxmlformats.org/officeDocument/2006/relationships/tags" Target="../tags/tag248.xml"/><Relationship Id="rId3" Type="http://schemas.openxmlformats.org/officeDocument/2006/relationships/tags" Target="../tags/tag228.xml"/><Relationship Id="rId29" Type="http://schemas.openxmlformats.org/officeDocument/2006/relationships/tags" Target="../tags/tag247.xml"/><Relationship Id="rId28" Type="http://schemas.openxmlformats.org/officeDocument/2006/relationships/tags" Target="../tags/tag246.xml"/><Relationship Id="rId27" Type="http://schemas.openxmlformats.org/officeDocument/2006/relationships/tags" Target="../tags/tag245.xml"/><Relationship Id="rId26" Type="http://schemas.openxmlformats.org/officeDocument/2006/relationships/tags" Target="../tags/tag244.xml"/><Relationship Id="rId25" Type="http://schemas.openxmlformats.org/officeDocument/2006/relationships/tags" Target="../tags/tag243.xml"/><Relationship Id="rId24" Type="http://schemas.openxmlformats.org/officeDocument/2006/relationships/oleObject" Target="../embeddings/oleObject10.bin"/><Relationship Id="rId23" Type="http://schemas.openxmlformats.org/officeDocument/2006/relationships/tags" Target="../tags/tag242.xml"/><Relationship Id="rId22" Type="http://schemas.openxmlformats.org/officeDocument/2006/relationships/tags" Target="../tags/tag241.xml"/><Relationship Id="rId21" Type="http://schemas.openxmlformats.org/officeDocument/2006/relationships/tags" Target="../tags/tag240.xml"/><Relationship Id="rId20" Type="http://schemas.openxmlformats.org/officeDocument/2006/relationships/oleObject" Target="../embeddings/oleObject9.bin"/><Relationship Id="rId2" Type="http://schemas.openxmlformats.org/officeDocument/2006/relationships/tags" Target="../tags/tag227.xml"/><Relationship Id="rId19" Type="http://schemas.openxmlformats.org/officeDocument/2006/relationships/tags" Target="../tags/tag239.xml"/><Relationship Id="rId18" Type="http://schemas.openxmlformats.org/officeDocument/2006/relationships/tags" Target="../tags/tag238.xml"/><Relationship Id="rId17" Type="http://schemas.openxmlformats.org/officeDocument/2006/relationships/tags" Target="../tags/tag237.xml"/><Relationship Id="rId16" Type="http://schemas.openxmlformats.org/officeDocument/2006/relationships/tags" Target="../tags/tag236.xml"/><Relationship Id="rId15" Type="http://schemas.openxmlformats.org/officeDocument/2006/relationships/tags" Target="../tags/tag235.xml"/><Relationship Id="rId14" Type="http://schemas.openxmlformats.org/officeDocument/2006/relationships/tags" Target="../tags/tag234.xml"/><Relationship Id="rId13" Type="http://schemas.openxmlformats.org/officeDocument/2006/relationships/tags" Target="../tags/tag233.xml"/><Relationship Id="rId12" Type="http://schemas.openxmlformats.org/officeDocument/2006/relationships/image" Target="../media/image13.wmf"/><Relationship Id="rId11" Type="http://schemas.openxmlformats.org/officeDocument/2006/relationships/oleObject" Target="../embeddings/oleObject8.bin"/><Relationship Id="rId10" Type="http://schemas.openxmlformats.org/officeDocument/2006/relationships/tags" Target="../tags/tag232.xml"/><Relationship Id="rId1" Type="http://schemas.openxmlformats.org/officeDocument/2006/relationships/tags" Target="../tags/tag226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image" Target="../media/image17.png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image" Target="../media/image19.GIF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image" Target="../media/image18.GIF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7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GIF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image" Target="../media/image5.GIF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4.GIF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10" Type="http://schemas.openxmlformats.org/officeDocument/2006/relationships/tags" Target="../tags/tag80.xml"/><Relationship Id="rId1" Type="http://schemas.openxmlformats.org/officeDocument/2006/relationships/tags" Target="../tags/tag7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image" Target="../media/image21.png"/><Relationship Id="rId3" Type="http://schemas.openxmlformats.org/officeDocument/2006/relationships/tags" Target="../tags/tag291.xml"/><Relationship Id="rId27" Type="http://schemas.openxmlformats.org/officeDocument/2006/relationships/vmlDrawing" Target="../drawings/vmlDrawing3.v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305.xml"/><Relationship Id="rId24" Type="http://schemas.openxmlformats.org/officeDocument/2006/relationships/image" Target="../media/image6.png"/><Relationship Id="rId23" Type="http://schemas.openxmlformats.org/officeDocument/2006/relationships/tags" Target="../tags/tag304.xml"/><Relationship Id="rId22" Type="http://schemas.openxmlformats.org/officeDocument/2006/relationships/image" Target="../media/image24.wmf"/><Relationship Id="rId21" Type="http://schemas.openxmlformats.org/officeDocument/2006/relationships/oleObject" Target="../embeddings/oleObject15.bin"/><Relationship Id="rId20" Type="http://schemas.openxmlformats.org/officeDocument/2006/relationships/tags" Target="../tags/tag303.xml"/><Relationship Id="rId2" Type="http://schemas.openxmlformats.org/officeDocument/2006/relationships/tags" Target="../tags/tag290.xml"/><Relationship Id="rId19" Type="http://schemas.openxmlformats.org/officeDocument/2006/relationships/tags" Target="../tags/tag302.xml"/><Relationship Id="rId18" Type="http://schemas.openxmlformats.org/officeDocument/2006/relationships/tags" Target="../tags/tag301.xml"/><Relationship Id="rId17" Type="http://schemas.openxmlformats.org/officeDocument/2006/relationships/image" Target="../media/image23.wmf"/><Relationship Id="rId16" Type="http://schemas.openxmlformats.org/officeDocument/2006/relationships/oleObject" Target="../embeddings/oleObject14.bin"/><Relationship Id="rId15" Type="http://schemas.openxmlformats.org/officeDocument/2006/relationships/tags" Target="../tags/tag300.xml"/><Relationship Id="rId14" Type="http://schemas.openxmlformats.org/officeDocument/2006/relationships/tags" Target="../tags/tag299.xml"/><Relationship Id="rId13" Type="http://schemas.openxmlformats.org/officeDocument/2006/relationships/tags" Target="../tags/tag298.xml"/><Relationship Id="rId12" Type="http://schemas.openxmlformats.org/officeDocument/2006/relationships/tags" Target="../tags/tag297.xml"/><Relationship Id="rId11" Type="http://schemas.openxmlformats.org/officeDocument/2006/relationships/image" Target="../media/image22.wmf"/><Relationship Id="rId10" Type="http://schemas.openxmlformats.org/officeDocument/2006/relationships/oleObject" Target="../embeddings/oleObject13.bin"/><Relationship Id="rId1" Type="http://schemas.openxmlformats.org/officeDocument/2006/relationships/tags" Target="../tags/tag28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9.xml"/><Relationship Id="rId1" Type="http://schemas.openxmlformats.org/officeDocument/2006/relationships/tags" Target="../tags/tag30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6" Type="http://schemas.openxmlformats.org/officeDocument/2006/relationships/tags" Target="../tags/tag314.xml"/><Relationship Id="rId5" Type="http://schemas.openxmlformats.org/officeDocument/2006/relationships/image" Target="../media/image25.png"/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tags" Target="../tags/tag3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6" Type="http://schemas.openxmlformats.org/officeDocument/2006/relationships/tags" Target="../tags/tag83.xml"/><Relationship Id="rId5" Type="http://schemas.openxmlformats.org/officeDocument/2006/relationships/image" Target="../media/image7.png"/><Relationship Id="rId4" Type="http://schemas.openxmlformats.org/officeDocument/2006/relationships/tags" Target="../tags/tag82.xml"/><Relationship Id="rId3" Type="http://schemas.microsoft.com/office/2007/relationships/media" Target="file:///D:\USER\Desktop\&#31532;8&#31456;\&#31532;8&#31456;%20&#26426;&#26800;&#33021;&#23432;&#24658;&#23450;&#24459;\8.4%20&#26426;&#26800;&#33021;&#23432;&#24658;&#23450;&#24459;\8.4%20&#26426;&#26800;&#33021;&#23432;&#24658;&#23450;&#24459;&#65288;&#25945;&#23398;&#36164;&#28304;&#65289;-1&#20285;&#21033;&#30053;&#29702;&#24819;&#26012;&#38754;&#23454;&#39564;.mp4" TargetMode="External"/><Relationship Id="rId2" Type="http://schemas.openxmlformats.org/officeDocument/2006/relationships/video" Target="file:///D:\USER\Desktop\&#31532;8&#31456;\&#31532;8&#31456;%20&#26426;&#26800;&#33021;&#23432;&#24658;&#23450;&#24459;\8.4%20&#26426;&#26800;&#33021;&#23432;&#24658;&#23450;&#24459;\8.4%20&#26426;&#26800;&#33021;&#23432;&#24658;&#23450;&#24459;&#65288;&#25945;&#23398;&#36164;&#28304;&#65289;-1&#20285;&#21033;&#30053;&#29702;&#24819;&#26012;&#38754;&#23454;&#39564;.mp4" TargetMode="External"/><Relationship Id="rId1" Type="http://schemas.openxmlformats.org/officeDocument/2006/relationships/tags" Target="../tags/tag8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111.xml"/><Relationship Id="rId27" Type="http://schemas.openxmlformats.org/officeDocument/2006/relationships/tags" Target="../tags/tag110.xml"/><Relationship Id="rId26" Type="http://schemas.openxmlformats.org/officeDocument/2006/relationships/tags" Target="../tags/tag109.xml"/><Relationship Id="rId25" Type="http://schemas.openxmlformats.org/officeDocument/2006/relationships/tags" Target="../tags/tag108.xml"/><Relationship Id="rId24" Type="http://schemas.openxmlformats.org/officeDocument/2006/relationships/tags" Target="../tags/tag107.xml"/><Relationship Id="rId23" Type="http://schemas.openxmlformats.org/officeDocument/2006/relationships/tags" Target="../tags/tag106.xml"/><Relationship Id="rId22" Type="http://schemas.openxmlformats.org/officeDocument/2006/relationships/tags" Target="../tags/tag105.xml"/><Relationship Id="rId21" Type="http://schemas.openxmlformats.org/officeDocument/2006/relationships/tags" Target="../tags/tag104.xml"/><Relationship Id="rId20" Type="http://schemas.openxmlformats.org/officeDocument/2006/relationships/tags" Target="../tags/tag103.xml"/><Relationship Id="rId2" Type="http://schemas.openxmlformats.org/officeDocument/2006/relationships/tags" Target="../tags/tag85.xml"/><Relationship Id="rId19" Type="http://schemas.openxmlformats.org/officeDocument/2006/relationships/tags" Target="../tags/tag102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tags" Target="../tags/tag8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slide" Target="slide1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1" Type="http://schemas.openxmlformats.org/officeDocument/2006/relationships/slideLayout" Target="../slideLayouts/slideLayout2.xml"/><Relationship Id="rId40" Type="http://schemas.openxmlformats.org/officeDocument/2006/relationships/tags" Target="../tags/tag148.xml"/><Relationship Id="rId4" Type="http://schemas.openxmlformats.org/officeDocument/2006/relationships/tags" Target="../tags/tag115.xml"/><Relationship Id="rId39" Type="http://schemas.openxmlformats.org/officeDocument/2006/relationships/tags" Target="../tags/tag147.xml"/><Relationship Id="rId38" Type="http://schemas.openxmlformats.org/officeDocument/2006/relationships/tags" Target="../tags/tag146.xml"/><Relationship Id="rId37" Type="http://schemas.openxmlformats.org/officeDocument/2006/relationships/tags" Target="../tags/tag145.xml"/><Relationship Id="rId36" Type="http://schemas.openxmlformats.org/officeDocument/2006/relationships/tags" Target="../tags/tag144.xml"/><Relationship Id="rId35" Type="http://schemas.openxmlformats.org/officeDocument/2006/relationships/tags" Target="../tags/tag143.xml"/><Relationship Id="rId34" Type="http://schemas.openxmlformats.org/officeDocument/2006/relationships/tags" Target="../tags/tag142.xml"/><Relationship Id="rId33" Type="http://schemas.openxmlformats.org/officeDocument/2006/relationships/tags" Target="../tags/tag141.xml"/><Relationship Id="rId32" Type="http://schemas.openxmlformats.org/officeDocument/2006/relationships/tags" Target="../tags/tag140.xml"/><Relationship Id="rId31" Type="http://schemas.openxmlformats.org/officeDocument/2006/relationships/tags" Target="../tags/tag139.xml"/><Relationship Id="rId30" Type="http://schemas.openxmlformats.org/officeDocument/2006/relationships/tags" Target="../tags/tag138.xml"/><Relationship Id="rId3" Type="http://schemas.openxmlformats.org/officeDocument/2006/relationships/tags" Target="../tags/tag114.xml"/><Relationship Id="rId29" Type="http://schemas.openxmlformats.org/officeDocument/2006/relationships/tags" Target="../tags/tag137.xml"/><Relationship Id="rId28" Type="http://schemas.openxmlformats.org/officeDocument/2006/relationships/tags" Target="../tags/tag136.xml"/><Relationship Id="rId27" Type="http://schemas.openxmlformats.org/officeDocument/2006/relationships/tags" Target="../tags/tag135.xml"/><Relationship Id="rId26" Type="http://schemas.openxmlformats.org/officeDocument/2006/relationships/tags" Target="../tags/tag134.xml"/><Relationship Id="rId25" Type="http://schemas.openxmlformats.org/officeDocument/2006/relationships/tags" Target="../tags/tag133.xml"/><Relationship Id="rId24" Type="http://schemas.openxmlformats.org/officeDocument/2006/relationships/tags" Target="../tags/tag132.xml"/><Relationship Id="rId23" Type="http://schemas.openxmlformats.org/officeDocument/2006/relationships/tags" Target="../tags/tag131.xml"/><Relationship Id="rId22" Type="http://schemas.openxmlformats.org/officeDocument/2006/relationships/tags" Target="../tags/tag130.xml"/><Relationship Id="rId21" Type="http://schemas.openxmlformats.org/officeDocument/2006/relationships/tags" Target="../tags/tag129.xml"/><Relationship Id="rId20" Type="http://schemas.openxmlformats.org/officeDocument/2006/relationships/tags" Target="../tags/tag128.xml"/><Relationship Id="rId2" Type="http://schemas.openxmlformats.org/officeDocument/2006/relationships/tags" Target="../tags/tag113.xml"/><Relationship Id="rId19" Type="http://schemas.openxmlformats.org/officeDocument/2006/relationships/tags" Target="../tags/tag127.xml"/><Relationship Id="rId18" Type="http://schemas.openxmlformats.org/officeDocument/2006/relationships/tags" Target="../tags/tag126.xml"/><Relationship Id="rId17" Type="http://schemas.openxmlformats.org/officeDocument/2006/relationships/tags" Target="../tags/tag125.xml"/><Relationship Id="rId16" Type="http://schemas.openxmlformats.org/officeDocument/2006/relationships/tags" Target="../tags/tag12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slide" Target="slide17.xml"/><Relationship Id="rId12" Type="http://schemas.openxmlformats.org/officeDocument/2006/relationships/tags" Target="../tags/tag121.xml"/><Relationship Id="rId11" Type="http://schemas.openxmlformats.org/officeDocument/2006/relationships/slide" Target="slide15.xml"/><Relationship Id="rId10" Type="http://schemas.openxmlformats.org/officeDocument/2006/relationships/tags" Target="../tags/tag120.xml"/><Relationship Id="rId1" Type="http://schemas.openxmlformats.org/officeDocument/2006/relationships/tags" Target="../tags/tag11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4" Type="http://schemas.openxmlformats.org/officeDocument/2006/relationships/image" Target="../media/image9.GIF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image" Target="../media/image9.GIF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72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image" Target="../media/image11.png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362200" y="4537528"/>
            <a:ext cx="6781800" cy="514350"/>
          </a:xfrm>
        </p:spPr>
        <p:txBody>
          <a:bodyPr>
            <a:normAutofit lnSpcReduction="10000"/>
          </a:bodyPr>
          <a:lstStyle/>
          <a:p>
            <a:pPr algn="r"/>
            <a:r>
              <a:rPr altLang="en-US" smtClean="0"/>
              <a:t>新人教版高中物理必修</a:t>
            </a:r>
            <a:r>
              <a:rPr lang="en-US" altLang="zh-CN" smtClean="0"/>
              <a:t>2  </a:t>
            </a:r>
            <a:r>
              <a:rPr altLang="en-US" smtClean="0"/>
              <a:t>第八章</a:t>
            </a:r>
            <a:endParaRPr lang="zh-CN"/>
          </a:p>
        </p:txBody>
      </p:sp>
      <p:sp>
        <p:nvSpPr>
          <p:cNvPr id="6" name="Text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0693056">
            <a:off x="726223" y="807938"/>
            <a:ext cx="696857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000" b="1" smtClean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8.4 </a:t>
            </a:r>
            <a:r>
              <a:rPr altLang="en-US" sz="6000" b="1" smtClean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机械能守恒定律</a:t>
            </a:r>
            <a:endParaRPr lang="zh-CN" altLang="en-US" sz="6000" b="1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009850" y="473401"/>
            <a:ext cx="8001000" cy="2209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4348" y="-18"/>
            <a:ext cx="8429652" cy="500066"/>
          </a:xfrm>
        </p:spPr>
        <p:txBody>
          <a:bodyPr>
            <a:normAutofit fontScale="90000"/>
          </a:bodyPr>
          <a:lstStyle/>
          <a:p>
            <a:r>
              <a:rPr altLang="en-US" smtClean="0"/>
              <a:t>小球在黏性较大的液体中由静止开始下落机械能是否守恒？</a:t>
            </a:r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950" y="1384318"/>
            <a:ext cx="18891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6"/>
          <p:cNvGrpSpPr/>
          <p:nvPr>
            <p:custDataLst>
              <p:tags r:id="rId4"/>
            </p:custDataLst>
          </p:nvPr>
        </p:nvGrpSpPr>
        <p:grpSpPr>
          <a:xfrm>
            <a:off x="1403350" y="519130"/>
            <a:ext cx="4402138" cy="1008063"/>
            <a:chOff x="748" y="663"/>
            <a:chExt cx="2773" cy="635"/>
          </a:xfrm>
        </p:grpSpPr>
        <p:grpSp>
          <p:nvGrpSpPr>
            <p:cNvPr id="11" name="Group 7"/>
            <p:cNvGrpSpPr/>
            <p:nvPr>
              <p:custDataLst>
                <p:tags r:id="rId5"/>
              </p:custDataLst>
            </p:nvPr>
          </p:nvGrpSpPr>
          <p:grpSpPr>
            <a:xfrm>
              <a:off x="1791" y="663"/>
              <a:ext cx="1134" cy="635"/>
              <a:chOff x="1292" y="2659"/>
              <a:chExt cx="1134" cy="635"/>
            </a:xfrm>
          </p:grpSpPr>
          <p:graphicFrame>
            <p:nvGraphicFramePr>
              <p:cNvPr id="17" name="Object 8"/>
              <p:cNvGraphicFramePr>
                <a:graphicFrameLocks noChangeAspect="1"/>
              </p:cNvGraphicFramePr>
              <p:nvPr>
                <p:custDataLst>
                  <p:tags r:id="rId6"/>
                </p:custDataLst>
              </p:nvPr>
            </p:nvGraphicFramePr>
            <p:xfrm>
              <a:off x="1292" y="2659"/>
              <a:ext cx="244" cy="6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8" name="公式" r:id="rId7" imgW="3352800" imgH="8839200" progId="Equation.3">
                      <p:embed/>
                    </p:oleObj>
                  </mc:Choice>
                  <mc:Fallback>
                    <p:oleObj name="公式" r:id="rId7" imgW="3352800" imgH="88392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292" y="2659"/>
                            <a:ext cx="244" cy="63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Rectangle 9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429" y="2840"/>
                <a:ext cx="99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kumimoji="1" lang="en-US" altLang="zh-CN" sz="280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mv</a:t>
                </a:r>
                <a:r>
                  <a:rPr kumimoji="1" lang="en-US" altLang="zh-CN" sz="2800" baseline="-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zh-CN" sz="2800" baseline="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zh-C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10"/>
            <p:cNvGrpSpPr/>
            <p:nvPr>
              <p:custDataLst>
                <p:tags r:id="rId10"/>
              </p:custDataLst>
            </p:nvPr>
          </p:nvGrpSpPr>
          <p:grpSpPr>
            <a:xfrm>
              <a:off x="2744" y="709"/>
              <a:ext cx="777" cy="589"/>
              <a:chOff x="340" y="2750"/>
              <a:chExt cx="777" cy="589"/>
            </a:xfrm>
          </p:grpSpPr>
          <p:graphicFrame>
            <p:nvGraphicFramePr>
              <p:cNvPr id="15" name="Object 11"/>
              <p:cNvGraphicFramePr>
                <a:graphicFrameLocks noChangeAspect="1"/>
              </p:cNvGraphicFramePr>
              <p:nvPr>
                <p:custDataLst>
                  <p:tags r:id="rId11"/>
                </p:custDataLst>
              </p:nvPr>
            </p:nvGraphicFramePr>
            <p:xfrm>
              <a:off x="340" y="2750"/>
              <a:ext cx="226" cy="5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9" name="公式" r:id="rId12" imgW="3352800" imgH="8839200" progId="Equation.3">
                      <p:embed/>
                    </p:oleObj>
                  </mc:Choice>
                  <mc:Fallback>
                    <p:oleObj name="公式" r:id="rId12" imgW="3352800" imgH="88392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340" y="2750"/>
                            <a:ext cx="226" cy="589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ctangle 1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76" y="2886"/>
                <a:ext cx="64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80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mv</a:t>
                </a:r>
                <a:r>
                  <a:rPr kumimoji="1" lang="en-US" altLang="zh-CN" sz="2800" baseline="-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1" lang="en-US" altLang="zh-CN" sz="2800" baseline="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zh-C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8" y="845"/>
              <a:ext cx="1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kumimoji="1" lang="en-US" altLang="zh-CN" sz="28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r>
                <a:rPr kumimoji="1" lang="en-US" altLang="zh-CN" sz="2800" baseline="-300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kumimoji="1" lang="en-US" altLang="zh-CN" sz="2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—</a:t>
              </a:r>
              <a:r>
                <a:rPr kumimoji="1" lang="en-US" altLang="zh-C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r>
                <a:rPr kumimoji="1" lang="en-US" altLang="zh-CN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r>
                <a:rPr kumimoji="1" lang="en-US" altLang="zh-CN" sz="2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8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endParaRPr kumimoji="1" lang="en-US" altLang="zh-CN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426" y="84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—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9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31913" y="1600218"/>
            <a:ext cx="3130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1" lang="en-US" altLang="zh-CN" sz="2800" i="1">
                <a:latin typeface="Times New Roman" panose="02020603050405020304" pitchFamily="18" charset="0"/>
              </a:rPr>
              <a:t>W</a:t>
            </a:r>
            <a:r>
              <a:rPr kumimoji="1" lang="en-US" altLang="zh-CN" sz="2800" baseline="-25000">
                <a:latin typeface="Times New Roman" panose="02020603050405020304" pitchFamily="18" charset="0"/>
              </a:rPr>
              <a:t>G</a:t>
            </a:r>
            <a:r>
              <a:rPr kumimoji="1" lang="en-US" altLang="zh-CN" sz="2800">
                <a:latin typeface="Times New Roman" panose="02020603050405020304" pitchFamily="18" charset="0"/>
              </a:rPr>
              <a:t>=</a:t>
            </a:r>
            <a:r>
              <a:rPr kumimoji="1" lang="en-US" altLang="zh-CN" sz="2800" i="1">
                <a:latin typeface="Times New Roman" panose="02020603050405020304" pitchFamily="18" charset="0"/>
              </a:rPr>
              <a:t>mgh</a:t>
            </a:r>
            <a:r>
              <a:rPr kumimoji="1" lang="en-US" altLang="zh-CN" sz="2800" baseline="-25000">
                <a:latin typeface="Times New Roman" panose="02020603050405020304" pitchFamily="18" charset="0"/>
              </a:rPr>
              <a:t>1</a:t>
            </a:r>
            <a:r>
              <a:rPr kumimoji="1" lang="en-US" altLang="zh-CN" sz="2800">
                <a:latin typeface="Times New Roman" panose="02020603050405020304" pitchFamily="18" charset="0"/>
              </a:rPr>
              <a:t>-</a:t>
            </a:r>
            <a:r>
              <a:rPr kumimoji="1" lang="en-US" altLang="zh-CN" sz="2800" i="1">
                <a:latin typeface="Times New Roman" panose="02020603050405020304" pitchFamily="18" charset="0"/>
              </a:rPr>
              <a:t>mgh</a:t>
            </a:r>
            <a:r>
              <a:rPr kumimoji="1" lang="en-US" altLang="zh-CN" sz="2800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800">
                <a:latin typeface="Times New Roman" panose="02020603050405020304" pitchFamily="18" charset="0"/>
              </a:rPr>
              <a:t> </a:t>
            </a:r>
            <a:endParaRPr kumimoji="1" lang="en-US" altLang="zh-CN" sz="2800">
              <a:latin typeface="Times New Roman" panose="02020603050405020304" pitchFamily="18" charset="0"/>
            </a:endParaRPr>
          </a:p>
        </p:txBody>
      </p:sp>
      <p:grpSp>
        <p:nvGrpSpPr>
          <p:cNvPr id="20" name="Group 16"/>
          <p:cNvGrpSpPr/>
          <p:nvPr>
            <p:custDataLst>
              <p:tags r:id="rId18"/>
            </p:custDataLst>
          </p:nvPr>
        </p:nvGrpSpPr>
        <p:grpSpPr>
          <a:xfrm>
            <a:off x="1331913" y="2247918"/>
            <a:ext cx="5975350" cy="1008062"/>
            <a:chOff x="839" y="1570"/>
            <a:chExt cx="3764" cy="635"/>
          </a:xfrm>
        </p:grpSpPr>
        <p:sp>
          <p:nvSpPr>
            <p:cNvPr id="21" name="Rectangle 1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43" y="1752"/>
              <a:ext cx="5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800" i="1">
                  <a:latin typeface="Times New Roman" panose="02020603050405020304" pitchFamily="18" charset="0"/>
                </a:rPr>
                <a:t>mgh</a:t>
              </a:r>
              <a:r>
                <a:rPr kumimoji="1" lang="en-US" altLang="zh-CN" sz="2800" baseline="-25000">
                  <a:latin typeface="Times New Roman" panose="02020603050405020304" pitchFamily="18" charset="0"/>
                </a:rPr>
                <a:t>1</a:t>
              </a:r>
              <a:endParaRPr kumimoji="1" lang="en-US" altLang="zh-CN" sz="28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69" y="1752"/>
              <a:ext cx="63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800" i="1">
                  <a:latin typeface="Times New Roman" panose="02020603050405020304" pitchFamily="18" charset="0"/>
                </a:rPr>
                <a:t>mgh</a:t>
              </a:r>
              <a:r>
                <a:rPr kumimoji="1" lang="en-US" altLang="zh-CN" sz="2800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800">
                  <a:latin typeface="Times New Roman" panose="02020603050405020304" pitchFamily="18" charset="0"/>
                </a:rPr>
                <a:t> </a:t>
              </a:r>
              <a:endParaRPr kumimoji="1" lang="en-US" altLang="zh-CN" sz="2800">
                <a:latin typeface="Times New Roman" panose="02020603050405020304" pitchFamily="18" charset="0"/>
              </a:endParaRPr>
            </a:p>
          </p:txBody>
        </p:sp>
        <p:grpSp>
          <p:nvGrpSpPr>
            <p:cNvPr id="23" name="Group 19"/>
            <p:cNvGrpSpPr/>
            <p:nvPr>
              <p:custDataLst>
                <p:tags r:id="rId21"/>
              </p:custDataLst>
            </p:nvPr>
          </p:nvGrpSpPr>
          <p:grpSpPr>
            <a:xfrm>
              <a:off x="839" y="1570"/>
              <a:ext cx="1134" cy="635"/>
              <a:chOff x="1292" y="2659"/>
              <a:chExt cx="1134" cy="635"/>
            </a:xfrm>
          </p:grpSpPr>
          <p:graphicFrame>
            <p:nvGraphicFramePr>
              <p:cNvPr id="32" name="Object 20"/>
              <p:cNvGraphicFramePr>
                <a:graphicFrameLocks noChangeAspect="1"/>
              </p:cNvGraphicFramePr>
              <p:nvPr>
                <p:custDataLst>
                  <p:tags r:id="rId22"/>
                </p:custDataLst>
              </p:nvPr>
            </p:nvGraphicFramePr>
            <p:xfrm>
              <a:off x="1292" y="2659"/>
              <a:ext cx="244" cy="6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" name="公式" r:id="rId23" imgW="3352800" imgH="8839200" progId="Equation.3">
                      <p:embed/>
                    </p:oleObj>
                  </mc:Choice>
                  <mc:Fallback>
                    <p:oleObj name="公式" r:id="rId23" imgW="3352800" imgH="88392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292" y="2659"/>
                            <a:ext cx="244" cy="63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Rectangle 21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429" y="2840"/>
                <a:ext cx="99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kumimoji="1" lang="en-US" altLang="zh-CN" sz="280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mv</a:t>
                </a:r>
                <a:r>
                  <a:rPr kumimoji="1" lang="en-US" altLang="zh-CN" sz="2800" baseline="-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zh-CN" sz="2800" baseline="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zh-C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roup 22"/>
            <p:cNvGrpSpPr/>
            <p:nvPr>
              <p:custDataLst>
                <p:tags r:id="rId25"/>
              </p:custDataLst>
            </p:nvPr>
          </p:nvGrpSpPr>
          <p:grpSpPr>
            <a:xfrm>
              <a:off x="1791" y="1616"/>
              <a:ext cx="777" cy="589"/>
              <a:chOff x="340" y="2750"/>
              <a:chExt cx="777" cy="589"/>
            </a:xfrm>
          </p:grpSpPr>
          <p:graphicFrame>
            <p:nvGraphicFramePr>
              <p:cNvPr id="30" name="Object 23"/>
              <p:cNvGraphicFramePr>
                <a:graphicFrameLocks noChangeAspect="1"/>
              </p:cNvGraphicFramePr>
              <p:nvPr>
                <p:custDataLst>
                  <p:tags r:id="rId26"/>
                </p:custDataLst>
              </p:nvPr>
            </p:nvGraphicFramePr>
            <p:xfrm>
              <a:off x="340" y="2750"/>
              <a:ext cx="226" cy="5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" name="公式" r:id="rId27" imgW="3352800" imgH="8839200" progId="Equation.3">
                      <p:embed/>
                    </p:oleObj>
                  </mc:Choice>
                  <mc:Fallback>
                    <p:oleObj name="公式" r:id="rId27" imgW="3352800" imgH="88392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340" y="2750"/>
                            <a:ext cx="226" cy="589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Rectangle 2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6" y="2886"/>
                <a:ext cx="64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80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mv</a:t>
                </a:r>
                <a:r>
                  <a:rPr kumimoji="1" lang="en-US" altLang="zh-CN" sz="2800" baseline="-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1" lang="en-US" altLang="zh-CN" sz="2800" baseline="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zh-C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Rectangl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653" y="1765"/>
              <a:ext cx="4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800">
                  <a:latin typeface="Times New Roman" panose="02020603050405020304" pitchFamily="18" charset="0"/>
                </a:rPr>
                <a:t>W</a:t>
              </a:r>
              <a:r>
                <a:rPr kumimoji="1" lang="en-US" altLang="zh-CN" sz="2000">
                  <a:latin typeface="Times New Roman" panose="02020603050405020304" pitchFamily="18" charset="0"/>
                </a:rPr>
                <a:t>F</a:t>
              </a:r>
              <a:endParaRPr kumimoji="1" lang="en-US" altLang="zh-CN" sz="2000"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519" y="1752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—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81" y="1797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latin typeface="Times New Roman" panose="02020603050405020304" pitchFamily="18" charset="0"/>
                </a:rPr>
                <a:t>＋</a:t>
              </a: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16" y="1797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=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742" y="175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—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4" name="Rectangle 3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27425" y="4624405"/>
            <a:ext cx="2416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机械能不守恒 </a:t>
            </a:r>
            <a:endParaRPr kumimoji="1"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" name="Group 32"/>
          <p:cNvGrpSpPr/>
          <p:nvPr>
            <p:custDataLst>
              <p:tags r:id="rId35"/>
            </p:custDataLst>
          </p:nvPr>
        </p:nvGrpSpPr>
        <p:grpSpPr>
          <a:xfrm>
            <a:off x="1116013" y="3184543"/>
            <a:ext cx="5741987" cy="1150937"/>
            <a:chOff x="703" y="2024"/>
            <a:chExt cx="3617" cy="725"/>
          </a:xfrm>
        </p:grpSpPr>
        <p:sp>
          <p:nvSpPr>
            <p:cNvPr id="37" name="Text Box 33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154" y="2296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>
                  <a:latin typeface="Times New Roman" panose="02020603050405020304" pitchFamily="18" charset="0"/>
                </a:rPr>
                <a:t>＋</a:t>
              </a: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8" name="Group 34"/>
            <p:cNvGrpSpPr/>
            <p:nvPr>
              <p:custDataLst>
                <p:tags r:id="rId37"/>
              </p:custDataLst>
            </p:nvPr>
          </p:nvGrpSpPr>
          <p:grpSpPr>
            <a:xfrm>
              <a:off x="703" y="2024"/>
              <a:ext cx="3617" cy="725"/>
              <a:chOff x="793" y="2523"/>
              <a:chExt cx="3617" cy="725"/>
            </a:xfrm>
          </p:grpSpPr>
          <p:sp>
            <p:nvSpPr>
              <p:cNvPr id="39" name="Rectangle 35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701" y="2750"/>
                <a:ext cx="6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 i="1">
                    <a:latin typeface="Times New Roman" panose="02020603050405020304" pitchFamily="18" charset="0"/>
                  </a:rPr>
                  <a:t>mgh</a:t>
                </a:r>
                <a:r>
                  <a:rPr kumimoji="1" lang="en-US" altLang="zh-CN" sz="2800" baseline="-25000">
                    <a:latin typeface="Times New Roman" panose="02020603050405020304" pitchFamily="18" charset="0"/>
                  </a:rPr>
                  <a:t>2 </a:t>
                </a:r>
                <a:endParaRPr kumimoji="1" lang="en-US" altLang="zh-CN" sz="28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426" y="2795"/>
                <a:ext cx="4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>
                    <a:latin typeface="Times New Roman" panose="02020603050405020304" pitchFamily="18" charset="0"/>
                  </a:rPr>
                  <a:t>W</a:t>
                </a:r>
                <a:r>
                  <a:rPr kumimoji="1" lang="en-US" altLang="zh-CN" sz="2000">
                    <a:latin typeface="Times New Roman" panose="02020603050405020304" pitchFamily="18" charset="0"/>
                  </a:rPr>
                  <a:t>F</a:t>
                </a:r>
                <a:endParaRPr kumimoji="1" lang="en-US" altLang="zh-CN" sz="20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" name="Group 37"/>
              <p:cNvGrpSpPr/>
              <p:nvPr>
                <p:custDataLst>
                  <p:tags r:id="rId40"/>
                </p:custDataLst>
              </p:nvPr>
            </p:nvGrpSpPr>
            <p:grpSpPr>
              <a:xfrm>
                <a:off x="793" y="2523"/>
                <a:ext cx="3617" cy="725"/>
                <a:chOff x="748" y="2160"/>
                <a:chExt cx="3617" cy="725"/>
              </a:xfrm>
            </p:grpSpPr>
            <p:grpSp>
              <p:nvGrpSpPr>
                <p:cNvPr id="42" name="Group 38"/>
                <p:cNvGrpSpPr/>
                <p:nvPr>
                  <p:custDataLst>
                    <p:tags r:id="rId41"/>
                  </p:custDataLst>
                </p:nvPr>
              </p:nvGrpSpPr>
              <p:grpSpPr>
                <a:xfrm>
                  <a:off x="748" y="2160"/>
                  <a:ext cx="1134" cy="635"/>
                  <a:chOff x="1292" y="2659"/>
                  <a:chExt cx="1134" cy="635"/>
                </a:xfrm>
              </p:grpSpPr>
              <p:graphicFrame>
                <p:nvGraphicFramePr>
                  <p:cNvPr id="50" name="Object 39"/>
                  <p:cNvGraphicFramePr>
                    <a:graphicFrameLocks noChangeAspect="1"/>
                  </p:cNvGraphicFramePr>
                  <p:nvPr>
                    <p:custDataLst>
                      <p:tags r:id="rId42"/>
                    </p:custDataLst>
                  </p:nvPr>
                </p:nvGraphicFramePr>
                <p:xfrm>
                  <a:off x="1292" y="2659"/>
                  <a:ext cx="244" cy="63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2" name="公式" r:id="rId43" imgW="3352800" imgH="8839200" progId="Equation.3">
                          <p:embed/>
                        </p:oleObj>
                      </mc:Choice>
                      <mc:Fallback>
                        <p:oleObj name="公式" r:id="rId43" imgW="3352800" imgH="8839200" progId="Equation.3">
                          <p:embed/>
                          <p:pic>
                            <p:nvPicPr>
                              <p:cNvPr id="0" name="OLE substitute image"/>
                              <p:cNvPicPr/>
                              <p:nvPr/>
                            </p:nvPicPr>
                            <p:blipFill>
                              <a:blip r:embed="rId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292" y="2659"/>
                                <a:ext cx="244" cy="63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51" name="Rectangle 40"/>
                  <p:cNvSpPr>
                    <a:spLocks noChangeArrowheads="1"/>
                  </p:cNvSpPr>
                  <p:nvPr>
                    <p:custDataLst>
                      <p:tags r:id="rId44"/>
                    </p:custDataLst>
                  </p:nvPr>
                </p:nvSpPr>
                <p:spPr bwMode="auto">
                  <a:xfrm>
                    <a:off x="1429" y="2840"/>
                    <a:ext cx="997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r>
                      <a:rPr kumimoji="1" lang="en-US" altLang="zh-CN" sz="2800" i="1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mv</a:t>
                    </a:r>
                    <a:r>
                      <a:rPr kumimoji="1" lang="en-US" altLang="zh-CN" sz="2800" baseline="-300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kumimoji="1" lang="en-US" altLang="zh-CN" sz="2800" baseline="300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kumimoji="1" lang="en-US" altLang="zh-CN" sz="2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kumimoji="1" lang="en-US" altLang="zh-CN" sz="280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3" name="Text Box 41"/>
                <p:cNvSpPr txBox="1"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1429" y="2432"/>
                  <a:ext cx="63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zh-CN" altLang="en-US" sz="2400">
                      <a:latin typeface="Times New Roman" panose="02020603050405020304" pitchFamily="18" charset="0"/>
                    </a:rPr>
                    <a:t>＋</a:t>
                  </a: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Text Box 42"/>
                <p:cNvSpPr txBox="1"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44" y="2478"/>
                  <a:ext cx="45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400">
                      <a:latin typeface="Times New Roman" panose="02020603050405020304" pitchFamily="18" charset="0"/>
                    </a:rPr>
                    <a:t>=</a:t>
                  </a:r>
                  <a:endParaRPr kumimoji="1" lang="en-US" altLang="zh-CN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5" name="Group 43"/>
                <p:cNvGrpSpPr/>
                <p:nvPr>
                  <p:custDataLst>
                    <p:tags r:id="rId47"/>
                  </p:custDataLst>
                </p:nvPr>
              </p:nvGrpSpPr>
              <p:grpSpPr>
                <a:xfrm>
                  <a:off x="2925" y="2296"/>
                  <a:ext cx="777" cy="589"/>
                  <a:chOff x="340" y="2750"/>
                  <a:chExt cx="777" cy="589"/>
                </a:xfrm>
              </p:grpSpPr>
              <p:graphicFrame>
                <p:nvGraphicFramePr>
                  <p:cNvPr id="48" name="Object 44"/>
                  <p:cNvGraphicFramePr>
                    <a:graphicFrameLocks noChangeAspect="1"/>
                  </p:cNvGraphicFramePr>
                  <p:nvPr>
                    <p:custDataLst>
                      <p:tags r:id="rId48"/>
                    </p:custDataLst>
                  </p:nvPr>
                </p:nvGraphicFramePr>
                <p:xfrm>
                  <a:off x="340" y="2750"/>
                  <a:ext cx="226" cy="58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3" name="公式" r:id="rId49" imgW="3352800" imgH="8839200" progId="Equation.3">
                          <p:embed/>
                        </p:oleObj>
                      </mc:Choice>
                      <mc:Fallback>
                        <p:oleObj name="公式" r:id="rId49" imgW="3352800" imgH="8839200" progId="Equation.3">
                          <p:embed/>
                          <p:pic>
                            <p:nvPicPr>
                              <p:cNvPr id="0" name="OLE substitute image"/>
                              <p:cNvPicPr/>
                              <p:nvPr/>
                            </p:nvPicPr>
                            <p:blipFill>
                              <a:blip r:embed="rId1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40" y="2750"/>
                                <a:ext cx="226" cy="58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49" name="Rectangle 45"/>
                  <p:cNvSpPr>
                    <a:spLocks noChangeArrowheads="1"/>
                  </p:cNvSpPr>
                  <p:nvPr>
                    <p:custDataLst>
                      <p:tags r:id="rId50"/>
                    </p:custDataLst>
                  </p:nvPr>
                </p:nvSpPr>
                <p:spPr bwMode="auto">
                  <a:xfrm>
                    <a:off x="476" y="2886"/>
                    <a:ext cx="641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kumimoji="1" lang="en-US" altLang="zh-CN" sz="2800" i="1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mv</a:t>
                    </a:r>
                    <a:r>
                      <a:rPr kumimoji="1" lang="en-US" altLang="zh-CN" sz="2800" baseline="-300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kumimoji="1" lang="en-US" altLang="zh-CN" sz="2800" baseline="3000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kumimoji="1" lang="en-US" altLang="zh-CN" sz="2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:endParaRPr kumimoji="1" lang="en-US" altLang="zh-CN" sz="280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6" name="Rectangle 46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787" y="2432"/>
                  <a:ext cx="57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2800" i="1">
                      <a:latin typeface="Times New Roman" panose="02020603050405020304" pitchFamily="18" charset="0"/>
                    </a:rPr>
                    <a:t>mgh</a:t>
                  </a:r>
                  <a:r>
                    <a:rPr kumimoji="1" lang="en-US" altLang="zh-CN" sz="2800" baseline="-25000">
                      <a:latin typeface="Times New Roman" panose="02020603050405020304" pitchFamily="18" charset="0"/>
                    </a:rPr>
                    <a:t>1</a:t>
                  </a:r>
                  <a:endParaRPr kumimoji="1" lang="en-US" altLang="zh-CN" sz="2800" baseline="-25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Text Box 47"/>
                <p:cNvSpPr txBox="1">
                  <a:spLocks noChangeArrowheads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3560" y="2478"/>
                  <a:ext cx="63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zh-CN" altLang="en-US" sz="2400">
                      <a:latin typeface="Times New Roman" panose="02020603050405020304" pitchFamily="18" charset="0"/>
                    </a:rPr>
                    <a:t>＋</a:t>
                  </a: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思考与讨论</a:t>
            </a:r>
            <a:endParaRPr lang="zh-CN" altLang="en-US"/>
          </a:p>
        </p:txBody>
      </p:sp>
      <p:pic>
        <p:nvPicPr>
          <p:cNvPr id="244738" name="Picture 2" descr="https://gimg2.baidu.com/image_search/src=http%3A%2F%2F5b0988e595225.cdn.sohucs.com%2Fimages%2F20191129%2F164595b187754b3a8f65f9ea1ee1ab0e.gif&amp;refer=http%3A%2F%2F5b0988e595225.cdn.sohucs.com&amp;app=2002&amp;size=f9999,10000&amp;q=a80&amp;n=0&amp;g=0n&amp;fmt=jpeg?sec=1621866324&amp;t=d12dad0945c95d24d3b6cb09f8bdf0f3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500034" y="500048"/>
            <a:ext cx="6086475" cy="40576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7715272" y="3214692"/>
            <a:ext cx="10001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云形标注 4"/>
          <p:cNvSpPr/>
          <p:nvPr>
            <p:custDataLst>
              <p:tags r:id="rId6"/>
            </p:custDataLst>
          </p:nvPr>
        </p:nvSpPr>
        <p:spPr>
          <a:xfrm>
            <a:off x="6572264" y="285734"/>
            <a:ext cx="2285984" cy="2428892"/>
          </a:xfrm>
          <a:prstGeom prst="cloudCallout">
            <a:avLst>
              <a:gd name="adj1" fmla="val 23612"/>
              <a:gd name="adj2" fmla="val 77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 sz="2400" smtClean="0"/>
              <a:t>物体沿光滑斜面下滑，机械能是否守恒？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物体沿光滑斜面下滑，机械能是否守恒？</a:t>
            </a:r>
            <a:br>
              <a:rPr altLang="en-US" smtClean="0"/>
            </a:br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487381"/>
            <a:ext cx="509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1" lang="zh-CN" altLang="en-US" sz="2800" b="1">
                <a:latin typeface="Times New Roman" panose="02020603050405020304" pitchFamily="18" charset="0"/>
              </a:rPr>
              <a:t>例（</a:t>
            </a:r>
            <a:r>
              <a:rPr kumimoji="1" lang="en-US" altLang="zh-CN" sz="2800" b="1"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>
                <a:latin typeface="Times New Roman" panose="02020603050405020304" pitchFamily="18" charset="0"/>
              </a:rPr>
              <a:t>） 物体沿光滑斜面下滑    </a:t>
            </a:r>
            <a:endParaRPr kumimoji="1" lang="zh-CN" altLang="en-US" sz="2800" b="1">
              <a:latin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425" y="1238269"/>
            <a:ext cx="255587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/>
          <p:nvPr>
            <p:custDataLst>
              <p:tags r:id="rId5"/>
            </p:custDataLst>
          </p:nvPr>
        </p:nvGrpSpPr>
        <p:grpSpPr>
          <a:xfrm>
            <a:off x="1619250" y="1022369"/>
            <a:ext cx="3867150" cy="1223962"/>
            <a:chOff x="1111" y="2024"/>
            <a:chExt cx="2154" cy="499"/>
          </a:xfrm>
        </p:grpSpPr>
        <p:graphicFrame>
          <p:nvGraphicFramePr>
            <p:cNvPr id="7" name="Object 7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2426" y="2069"/>
            <a:ext cx="174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公式" r:id="rId7" imgW="3352800" imgH="8839200" progId="Equation.3">
                    <p:embed/>
                  </p:oleObj>
                </mc:Choice>
                <mc:Fallback>
                  <p:oleObj name="公式" r:id="rId7" imgW="3352800" imgH="88392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26" y="2069"/>
                          <a:ext cx="174" cy="45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8"/>
            <p:cNvGrpSpPr/>
            <p:nvPr>
              <p:custDataLst>
                <p:tags r:id="rId9"/>
              </p:custDataLst>
            </p:nvPr>
          </p:nvGrpSpPr>
          <p:grpSpPr>
            <a:xfrm>
              <a:off x="1111" y="2024"/>
              <a:ext cx="2154" cy="499"/>
              <a:chOff x="1066" y="1525"/>
              <a:chExt cx="2154" cy="499"/>
            </a:xfrm>
          </p:grpSpPr>
          <p:graphicFrame>
            <p:nvGraphicFramePr>
              <p:cNvPr id="9" name="Object 9"/>
              <p:cNvGraphicFramePr>
                <a:graphicFrameLocks noChangeAspect="1"/>
              </p:cNvGraphicFramePr>
              <p:nvPr>
                <p:custDataLst>
                  <p:tags r:id="rId10"/>
                </p:custDataLst>
              </p:nvPr>
            </p:nvGraphicFramePr>
            <p:xfrm>
              <a:off x="1610" y="1525"/>
              <a:ext cx="192" cy="4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5" name="公式" r:id="rId11" imgW="3352800" imgH="8839200" progId="Equation.3">
                      <p:embed/>
                    </p:oleObj>
                  </mc:Choice>
                  <mc:Fallback>
                    <p:oleObj name="公式" r:id="rId11" imgW="3352800" imgH="88392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610" y="1525"/>
                            <a:ext cx="192" cy="499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Rectangle 1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066" y="1674"/>
                <a:ext cx="576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kumimoji="1" lang="en-US" altLang="zh-CN" sz="280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kumimoji="1" lang="en-US" altLang="zh-CN" sz="2800" baseline="-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kumimoji="1" lang="en-US" altLang="zh-CN" sz="28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endParaRPr kumimoji="1" lang="en-US" altLang="zh-C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746" y="1674"/>
                <a:ext cx="660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kumimoji="1" lang="en-US" altLang="zh-CN" sz="280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mv</a:t>
                </a:r>
                <a:r>
                  <a:rPr kumimoji="1" lang="en-US" altLang="zh-CN" sz="2800" baseline="-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zh-CN" sz="2800" baseline="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zh-C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endParaRPr kumimoji="1" lang="en-US" altLang="zh-C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517" y="1674"/>
                <a:ext cx="70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80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mv</a:t>
                </a:r>
                <a:r>
                  <a:rPr kumimoji="1" lang="en-US" altLang="zh-CN" sz="2800" baseline="-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1" lang="en-US" altLang="zh-CN" sz="2800" baseline="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    </a:t>
                </a:r>
                <a:endParaRPr kumimoji="1" lang="en-US" altLang="zh-C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19250" y="2246331"/>
            <a:ext cx="2530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1" lang="en-US" altLang="zh-CN" sz="2800" i="1">
                <a:latin typeface="Times New Roman" panose="02020603050405020304" pitchFamily="18" charset="0"/>
              </a:rPr>
              <a:t>W</a:t>
            </a:r>
            <a:r>
              <a:rPr kumimoji="1" lang="en-US" altLang="zh-CN" sz="2800" baseline="-25000">
                <a:latin typeface="Times New Roman" panose="02020603050405020304" pitchFamily="18" charset="0"/>
              </a:rPr>
              <a:t>G</a:t>
            </a:r>
            <a:r>
              <a:rPr kumimoji="1" lang="en-US" altLang="zh-CN" sz="2800">
                <a:latin typeface="Times New Roman" panose="02020603050405020304" pitchFamily="18" charset="0"/>
              </a:rPr>
              <a:t>=</a:t>
            </a:r>
            <a:r>
              <a:rPr kumimoji="1" lang="en-US" altLang="zh-CN" sz="2800" i="1">
                <a:latin typeface="Times New Roman" panose="02020603050405020304" pitchFamily="18" charset="0"/>
              </a:rPr>
              <a:t>mgh</a:t>
            </a:r>
            <a:r>
              <a:rPr kumimoji="1" lang="en-US" altLang="zh-CN" sz="2800" baseline="-25000">
                <a:latin typeface="Times New Roman" panose="02020603050405020304" pitchFamily="18" charset="0"/>
              </a:rPr>
              <a:t>1</a:t>
            </a:r>
            <a:r>
              <a:rPr kumimoji="1" lang="en-US" altLang="zh-CN" sz="2800">
                <a:latin typeface="Times New Roman" panose="02020603050405020304" pitchFamily="18" charset="0"/>
              </a:rPr>
              <a:t>-</a:t>
            </a:r>
            <a:r>
              <a:rPr kumimoji="1" lang="en-US" altLang="zh-CN" sz="2800" i="1">
                <a:latin typeface="Times New Roman" panose="02020603050405020304" pitchFamily="18" charset="0"/>
              </a:rPr>
              <a:t>mgh</a:t>
            </a:r>
            <a:r>
              <a:rPr kumimoji="1" lang="en-US" altLang="zh-CN" sz="2800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800">
                <a:latin typeface="Times New Roman" panose="02020603050405020304" pitchFamily="18" charset="0"/>
              </a:rPr>
              <a:t> </a:t>
            </a:r>
            <a:endParaRPr kumimoji="1" lang="en-US" altLang="zh-CN" sz="2800">
              <a:latin typeface="Times New Roman" panose="02020603050405020304" pitchFamily="18" charset="0"/>
            </a:endParaRPr>
          </a:p>
        </p:txBody>
      </p:sp>
      <p:grpSp>
        <p:nvGrpSpPr>
          <p:cNvPr id="17" name="Group 17"/>
          <p:cNvGrpSpPr/>
          <p:nvPr>
            <p:custDataLst>
              <p:tags r:id="rId17"/>
            </p:custDataLst>
          </p:nvPr>
        </p:nvGrpSpPr>
        <p:grpSpPr>
          <a:xfrm>
            <a:off x="1619250" y="2751156"/>
            <a:ext cx="5260975" cy="1008063"/>
            <a:chOff x="1020" y="2478"/>
            <a:chExt cx="3314" cy="635"/>
          </a:xfrm>
        </p:grpSpPr>
        <p:grpSp>
          <p:nvGrpSpPr>
            <p:cNvPr id="18" name="Group 18"/>
            <p:cNvGrpSpPr/>
            <p:nvPr>
              <p:custDataLst>
                <p:tags r:id="rId18"/>
              </p:custDataLst>
            </p:nvPr>
          </p:nvGrpSpPr>
          <p:grpSpPr>
            <a:xfrm>
              <a:off x="1020" y="2478"/>
              <a:ext cx="1134" cy="635"/>
              <a:chOff x="1292" y="2659"/>
              <a:chExt cx="1134" cy="635"/>
            </a:xfrm>
          </p:grpSpPr>
          <p:graphicFrame>
            <p:nvGraphicFramePr>
              <p:cNvPr id="27" name="Object 19"/>
              <p:cNvGraphicFramePr>
                <a:graphicFrameLocks noChangeAspect="1"/>
              </p:cNvGraphicFramePr>
              <p:nvPr>
                <p:custDataLst>
                  <p:tags r:id="rId19"/>
                </p:custDataLst>
              </p:nvPr>
            </p:nvGraphicFramePr>
            <p:xfrm>
              <a:off x="1292" y="2659"/>
              <a:ext cx="244" cy="6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name="公式" r:id="rId20" imgW="3352800" imgH="8839200" progId="Equation.3">
                      <p:embed/>
                    </p:oleObj>
                  </mc:Choice>
                  <mc:Fallback>
                    <p:oleObj name="公式" r:id="rId20" imgW="3352800" imgH="88392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292" y="2659"/>
                            <a:ext cx="244" cy="63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Rectangle 2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29" y="2840"/>
                <a:ext cx="99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kumimoji="1" lang="en-US" altLang="zh-CN" sz="280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mv</a:t>
                </a:r>
                <a:r>
                  <a:rPr kumimoji="1" lang="en-US" altLang="zh-CN" sz="2800" baseline="-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zh-CN" sz="2800" baseline="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zh-C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21"/>
            <p:cNvGrpSpPr/>
            <p:nvPr>
              <p:custDataLst>
                <p:tags r:id="rId22"/>
              </p:custDataLst>
            </p:nvPr>
          </p:nvGrpSpPr>
          <p:grpSpPr>
            <a:xfrm>
              <a:off x="1973" y="2523"/>
              <a:ext cx="777" cy="589"/>
              <a:chOff x="340" y="2750"/>
              <a:chExt cx="777" cy="589"/>
            </a:xfrm>
          </p:grpSpPr>
          <p:graphicFrame>
            <p:nvGraphicFramePr>
              <p:cNvPr id="25" name="Object 22"/>
              <p:cNvGraphicFramePr>
                <a:graphicFrameLocks noChangeAspect="1"/>
              </p:cNvGraphicFramePr>
              <p:nvPr>
                <p:custDataLst>
                  <p:tags r:id="rId23"/>
                </p:custDataLst>
              </p:nvPr>
            </p:nvGraphicFramePr>
            <p:xfrm>
              <a:off x="340" y="2750"/>
              <a:ext cx="226" cy="5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" name="公式" r:id="rId24" imgW="3352800" imgH="8839200" progId="Equation.3">
                      <p:embed/>
                    </p:oleObj>
                  </mc:Choice>
                  <mc:Fallback>
                    <p:oleObj name="公式" r:id="rId24" imgW="3352800" imgH="88392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40" y="2750"/>
                            <a:ext cx="226" cy="589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Rectangle 2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76" y="2886"/>
                <a:ext cx="64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80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mv</a:t>
                </a:r>
                <a:r>
                  <a:rPr kumimoji="1" lang="en-US" altLang="zh-CN" sz="2800" baseline="-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1" lang="en-US" altLang="zh-CN" sz="2800" baseline="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zh-C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Rectangle 2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80" y="2704"/>
              <a:ext cx="58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800" i="1">
                  <a:latin typeface="Times New Roman" panose="02020603050405020304" pitchFamily="18" charset="0"/>
                </a:rPr>
                <a:t>mgh</a:t>
              </a:r>
              <a:r>
                <a:rPr kumimoji="1" lang="en-US" altLang="zh-CN" sz="2800" baseline="-25000">
                  <a:latin typeface="Times New Roman" panose="02020603050405020304" pitchFamily="18" charset="0"/>
                </a:rPr>
                <a:t>1</a:t>
              </a:r>
              <a:endParaRPr kumimoji="1" lang="en-US" altLang="zh-CN" sz="28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696" y="2704"/>
              <a:ext cx="63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800" i="1">
                  <a:latin typeface="Times New Roman" panose="02020603050405020304" pitchFamily="18" charset="0"/>
                </a:rPr>
                <a:t>mgh</a:t>
              </a:r>
              <a:r>
                <a:rPr kumimoji="1" lang="en-US" altLang="zh-CN" sz="2800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800">
                  <a:latin typeface="Times New Roman" panose="02020603050405020304" pitchFamily="18" charset="0"/>
                </a:rPr>
                <a:t> </a:t>
              </a:r>
              <a:endParaRPr kumimoji="1" lang="en-US" altLang="zh-CN" sz="2800">
                <a:latin typeface="Times New Roman" panose="02020603050405020304" pitchFamily="18" charset="0"/>
              </a:endParaRPr>
            </a:p>
          </p:txBody>
        </p:sp>
        <p:sp>
          <p:nvSpPr>
            <p:cNvPr id="22" name="Text Box 2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701" y="270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—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653" y="2750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=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424" y="2704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—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29"/>
          <p:cNvGrpSpPr/>
          <p:nvPr>
            <p:custDataLst>
              <p:tags r:id="rId31"/>
            </p:custDataLst>
          </p:nvPr>
        </p:nvGrpSpPr>
        <p:grpSpPr>
          <a:xfrm>
            <a:off x="1692275" y="3686194"/>
            <a:ext cx="5316538" cy="1008062"/>
            <a:chOff x="1066" y="3067"/>
            <a:chExt cx="3349" cy="635"/>
          </a:xfrm>
        </p:grpSpPr>
        <p:grpSp>
          <p:nvGrpSpPr>
            <p:cNvPr id="30" name="Group 30"/>
            <p:cNvGrpSpPr/>
            <p:nvPr>
              <p:custDataLst>
                <p:tags r:id="rId32"/>
              </p:custDataLst>
            </p:nvPr>
          </p:nvGrpSpPr>
          <p:grpSpPr>
            <a:xfrm>
              <a:off x="1066" y="3067"/>
              <a:ext cx="1134" cy="635"/>
              <a:chOff x="1292" y="2659"/>
              <a:chExt cx="1134" cy="635"/>
            </a:xfrm>
          </p:grpSpPr>
          <p:graphicFrame>
            <p:nvGraphicFramePr>
              <p:cNvPr id="39" name="Object 31"/>
              <p:cNvGraphicFramePr>
                <a:graphicFrameLocks noChangeAspect="1"/>
              </p:cNvGraphicFramePr>
              <p:nvPr>
                <p:custDataLst>
                  <p:tags r:id="rId33"/>
                </p:custDataLst>
              </p:nvPr>
            </p:nvGraphicFramePr>
            <p:xfrm>
              <a:off x="1292" y="2659"/>
              <a:ext cx="244" cy="6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8" name="公式" r:id="rId34" imgW="3352800" imgH="8839200" progId="Equation.3">
                      <p:embed/>
                    </p:oleObj>
                  </mc:Choice>
                  <mc:Fallback>
                    <p:oleObj name="公式" r:id="rId34" imgW="3352800" imgH="88392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292" y="2659"/>
                            <a:ext cx="244" cy="63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" name="Rectangle 32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29" y="2840"/>
                <a:ext cx="99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kumimoji="1" lang="en-US" altLang="zh-CN" sz="280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mv</a:t>
                </a:r>
                <a:r>
                  <a:rPr kumimoji="1" lang="en-US" altLang="zh-CN" sz="2800" baseline="-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zh-CN" sz="2800" baseline="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zh-C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3"/>
            <p:cNvGrpSpPr/>
            <p:nvPr>
              <p:custDataLst>
                <p:tags r:id="rId36"/>
              </p:custDataLst>
            </p:nvPr>
          </p:nvGrpSpPr>
          <p:grpSpPr>
            <a:xfrm>
              <a:off x="2789" y="3113"/>
              <a:ext cx="777" cy="589"/>
              <a:chOff x="340" y="2750"/>
              <a:chExt cx="777" cy="589"/>
            </a:xfrm>
          </p:grpSpPr>
          <p:graphicFrame>
            <p:nvGraphicFramePr>
              <p:cNvPr id="37" name="Object 34"/>
              <p:cNvGraphicFramePr>
                <a:graphicFrameLocks noChangeAspect="1"/>
              </p:cNvGraphicFramePr>
              <p:nvPr>
                <p:custDataLst>
                  <p:tags r:id="rId37"/>
                </p:custDataLst>
              </p:nvPr>
            </p:nvGraphicFramePr>
            <p:xfrm>
              <a:off x="340" y="2750"/>
              <a:ext cx="226" cy="5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9" name="公式" r:id="rId38" imgW="3352800" imgH="8839200" progId="Equation.3">
                      <p:embed/>
                    </p:oleObj>
                  </mc:Choice>
                  <mc:Fallback>
                    <p:oleObj name="公式" r:id="rId38" imgW="3352800" imgH="8839200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40" y="2750"/>
                            <a:ext cx="226" cy="589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" name="Rectangle 3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76" y="2886"/>
                <a:ext cx="64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kumimoji="1" lang="en-US" altLang="zh-CN" sz="2800" i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mv</a:t>
                </a:r>
                <a:r>
                  <a:rPr kumimoji="1" lang="en-US" altLang="zh-CN" sz="2800" baseline="-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1" lang="en-US" altLang="zh-CN" sz="2800" baseline="300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zh-C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Rectangle 3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833" y="3249"/>
              <a:ext cx="58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800" i="1">
                  <a:latin typeface="Times New Roman" panose="02020603050405020304" pitchFamily="18" charset="0"/>
                </a:rPr>
                <a:t>mgh</a:t>
              </a:r>
              <a:r>
                <a:rPr kumimoji="1" lang="en-US" altLang="zh-CN" sz="2800" baseline="-25000">
                  <a:latin typeface="Times New Roman" panose="02020603050405020304" pitchFamily="18" charset="0"/>
                </a:rPr>
                <a:t>1</a:t>
              </a:r>
              <a:endParaRPr kumimoji="1" lang="en-US" altLang="zh-CN" sz="28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3" name="Rectangle 3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927" y="3294"/>
              <a:ext cx="6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 sz="2800" i="1">
                  <a:latin typeface="Times New Roman" panose="02020603050405020304" pitchFamily="18" charset="0"/>
                </a:rPr>
                <a:t>mgh</a:t>
              </a:r>
              <a:r>
                <a:rPr kumimoji="1" lang="en-US" altLang="zh-CN" sz="2800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800">
                  <a:latin typeface="Times New Roman" panose="02020603050405020304" pitchFamily="18" charset="0"/>
                </a:rPr>
                <a:t> </a:t>
              </a:r>
              <a:endParaRPr kumimoji="1" lang="en-US" altLang="zh-CN" sz="2800">
                <a:latin typeface="Times New Roman" panose="02020603050405020304" pitchFamily="18" charset="0"/>
              </a:endParaRPr>
            </a:p>
          </p:txBody>
        </p:sp>
        <p:sp>
          <p:nvSpPr>
            <p:cNvPr id="34" name="Text Box 3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562" y="3294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=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35" name="Text Box 39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701" y="3339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+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36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560" y="329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+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1" name="Rectangle 41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051050" y="4643452"/>
            <a:ext cx="205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机械能守恒 </a:t>
            </a:r>
            <a:endParaRPr kumimoji="1"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弹性势能与动能相互转化，机械能是否守恒？</a:t>
            </a:r>
            <a:endParaRPr lang="zh-CN" altLang="en-US"/>
          </a:p>
        </p:txBody>
      </p:sp>
      <p:sp>
        <p:nvSpPr>
          <p:cNvPr id="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0113" y="714362"/>
            <a:ext cx="770413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imes New Roman" panose="02020603050405020304" pitchFamily="18" charset="0"/>
              </a:rPr>
              <a:t>如图，光滑小球套在水平杆上运动，</a:t>
            </a:r>
            <a:r>
              <a:rPr kumimoji="1" lang="en-US" altLang="zh-CN" sz="2800" b="1">
                <a:latin typeface="Times New Roman" panose="02020603050405020304" pitchFamily="18" charset="0"/>
              </a:rPr>
              <a:t>C</a:t>
            </a:r>
            <a:r>
              <a:rPr kumimoji="1" lang="zh-CN" altLang="en-US" sz="2800" b="1">
                <a:latin typeface="Times New Roman" panose="02020603050405020304" pitchFamily="18" charset="0"/>
              </a:rPr>
              <a:t>为原长处，从</a:t>
            </a:r>
            <a:r>
              <a:rPr kumimoji="1" lang="en-US" altLang="zh-CN" sz="2800" b="1">
                <a:latin typeface="Times New Roman" panose="02020603050405020304" pitchFamily="18" charset="0"/>
              </a:rPr>
              <a:t>A</a:t>
            </a:r>
            <a:r>
              <a:rPr kumimoji="1" lang="zh-CN" altLang="en-US" sz="2800" b="1">
                <a:latin typeface="Times New Roman" panose="02020603050405020304" pitchFamily="18" charset="0"/>
              </a:rPr>
              <a:t>到</a:t>
            </a:r>
            <a:r>
              <a:rPr kumimoji="1" lang="en-US" altLang="zh-CN" sz="2800" b="1">
                <a:latin typeface="Times New Roman" panose="02020603050405020304" pitchFamily="18" charset="0"/>
              </a:rPr>
              <a:t>B</a:t>
            </a:r>
            <a:r>
              <a:rPr kumimoji="1" lang="zh-CN" altLang="en-US" sz="2800" b="1">
                <a:latin typeface="Times New Roman" panose="02020603050405020304" pitchFamily="18" charset="0"/>
              </a:rPr>
              <a:t>过程中分析能量的变化，判定机械能是否守恒</a:t>
            </a:r>
            <a:endParaRPr kumimoji="1" lang="zh-CN" altLang="en-US" sz="2800" b="1">
              <a:latin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25" y="2370125"/>
            <a:ext cx="19446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3850" y="2443150"/>
            <a:ext cx="48418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733425"/>
            <a:r>
              <a:rPr kumimoji="1" lang="zh-CN" altLang="en-US" sz="2800" b="1">
                <a:latin typeface="Times New Roman" panose="02020603050405020304" pitchFamily="18" charset="0"/>
              </a:rPr>
              <a:t>分析  ：    </a:t>
            </a:r>
            <a:r>
              <a:rPr kumimoji="1" lang="en-US" altLang="zh-CN" sz="2800" b="1" i="1">
                <a:latin typeface="Times New Roman" panose="02020603050405020304" pitchFamily="18" charset="0"/>
              </a:rPr>
              <a:t>W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F</a:t>
            </a:r>
            <a:r>
              <a:rPr kumimoji="1" lang="en-US" altLang="zh-CN" sz="2800" b="1">
                <a:latin typeface="Times New Roman" panose="02020603050405020304" pitchFamily="18" charset="0"/>
              </a:rPr>
              <a:t>= </a:t>
            </a:r>
            <a:r>
              <a:rPr kumimoji="1" lang="en-US" altLang="zh-CN" sz="2800" b="1" i="1"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K2</a:t>
            </a:r>
            <a:r>
              <a:rPr kumimoji="1" lang="en-US" altLang="zh-CN" sz="2800" b="1">
                <a:latin typeface="Times New Roman" panose="02020603050405020304" pitchFamily="18" charset="0"/>
              </a:rPr>
              <a:t>-</a:t>
            </a:r>
            <a:r>
              <a:rPr kumimoji="1" lang="en-US" altLang="zh-CN" sz="2800" b="1" i="1"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K1</a:t>
            </a:r>
            <a:r>
              <a:rPr kumimoji="1" lang="en-US" altLang="zh-CN" sz="2800" b="1">
                <a:latin typeface="Times New Roman" panose="02020603050405020304" pitchFamily="18" charset="0"/>
              </a:rPr>
              <a:t>    </a:t>
            </a:r>
            <a:endParaRPr kumimoji="1" lang="en-US" altLang="zh-CN" sz="2800" b="1">
              <a:latin typeface="Times New Roman" panose="02020603050405020304" pitchFamily="18" charset="0"/>
            </a:endParaRPr>
          </a:p>
          <a:p>
            <a:pPr indent="733425"/>
            <a:r>
              <a:rPr kumimoji="1" lang="zh-CN" altLang="en-US" sz="2800" b="1">
                <a:latin typeface="Times New Roman" panose="02020603050405020304" pitchFamily="18" charset="0"/>
              </a:rPr>
              <a:t>又   </a:t>
            </a:r>
            <a:r>
              <a:rPr kumimoji="1" lang="en-US" altLang="zh-CN" sz="2800" b="1" i="1">
                <a:latin typeface="Times New Roman" panose="02020603050405020304" pitchFamily="18" charset="0"/>
              </a:rPr>
              <a:t>W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F</a:t>
            </a:r>
            <a:r>
              <a:rPr kumimoji="1" lang="en-US" altLang="zh-CN" sz="2800" b="1">
                <a:latin typeface="Times New Roman" panose="02020603050405020304" pitchFamily="18" charset="0"/>
              </a:rPr>
              <a:t>= </a:t>
            </a:r>
            <a:r>
              <a:rPr kumimoji="1" lang="en-US" altLang="zh-CN" sz="2800" b="1" i="1"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P1</a:t>
            </a:r>
            <a:r>
              <a:rPr kumimoji="1" lang="en-US" altLang="zh-CN" sz="2800" b="1">
                <a:latin typeface="Times New Roman" panose="02020603050405020304" pitchFamily="18" charset="0"/>
              </a:rPr>
              <a:t>-</a:t>
            </a:r>
            <a:r>
              <a:rPr kumimoji="1" lang="en-US" altLang="zh-CN" sz="2800" b="1" i="1"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P2</a:t>
            </a:r>
            <a:endParaRPr kumimoji="1" lang="en-US" altLang="zh-CN" sz="2800" b="1" baseline="-25000">
              <a:latin typeface="Times New Roman" panose="02020603050405020304" pitchFamily="18" charset="0"/>
            </a:endParaRPr>
          </a:p>
          <a:p>
            <a:pPr indent="733425"/>
            <a:r>
              <a:rPr kumimoji="1" lang="zh-CN" altLang="en-US" sz="2800" b="1">
                <a:latin typeface="Times New Roman" panose="02020603050405020304" pitchFamily="18" charset="0"/>
              </a:rPr>
              <a:t>则   </a:t>
            </a:r>
            <a:r>
              <a:rPr kumimoji="1" lang="en-US" altLang="zh-CN" sz="2800" b="1" i="1"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K2</a:t>
            </a:r>
            <a:r>
              <a:rPr kumimoji="1" lang="en-US" altLang="zh-CN" sz="2800" b="1">
                <a:latin typeface="Times New Roman" panose="02020603050405020304" pitchFamily="18" charset="0"/>
              </a:rPr>
              <a:t>-</a:t>
            </a:r>
            <a:r>
              <a:rPr kumimoji="1" lang="en-US" altLang="zh-CN" sz="2800" b="1" i="1"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K1</a:t>
            </a:r>
            <a:r>
              <a:rPr kumimoji="1" lang="en-US" altLang="zh-CN" sz="2800" b="1">
                <a:latin typeface="Times New Roman" panose="02020603050405020304" pitchFamily="18" charset="0"/>
              </a:rPr>
              <a:t> = </a:t>
            </a:r>
            <a:r>
              <a:rPr kumimoji="1" lang="en-US" altLang="zh-CN" sz="2800" b="1" i="1"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P1</a:t>
            </a:r>
            <a:r>
              <a:rPr kumimoji="1" lang="en-US" altLang="zh-CN" sz="2800" b="1">
                <a:latin typeface="Times New Roman" panose="02020603050405020304" pitchFamily="18" charset="0"/>
              </a:rPr>
              <a:t>-</a:t>
            </a:r>
            <a:r>
              <a:rPr kumimoji="1" lang="en-US" altLang="zh-CN" sz="2800" b="1" i="1"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P2</a:t>
            </a:r>
            <a:endParaRPr kumimoji="1" lang="en-US" altLang="zh-CN" sz="2800" b="1" baseline="-25000">
              <a:latin typeface="Times New Roman" panose="02020603050405020304" pitchFamily="18" charset="0"/>
            </a:endParaRPr>
          </a:p>
          <a:p>
            <a:pPr indent="733425"/>
            <a:r>
              <a:rPr kumimoji="1" lang="zh-CN" altLang="en-US" sz="2800" b="1" i="1">
                <a:latin typeface="Times New Roman" panose="02020603050405020304" pitchFamily="18" charset="0"/>
              </a:rPr>
              <a:t>即   </a:t>
            </a:r>
            <a:r>
              <a:rPr kumimoji="1" lang="en-US" altLang="zh-CN" sz="2800" b="1" i="1"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P2</a:t>
            </a:r>
            <a:r>
              <a:rPr kumimoji="1" lang="en-US" altLang="zh-CN" sz="2800" b="1">
                <a:latin typeface="Times New Roman" panose="02020603050405020304" pitchFamily="18" charset="0"/>
              </a:rPr>
              <a:t>+</a:t>
            </a:r>
            <a:r>
              <a:rPr kumimoji="1" lang="en-US" altLang="zh-CN" sz="2800" b="1" i="1"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K2</a:t>
            </a:r>
            <a:r>
              <a:rPr kumimoji="1" lang="en-US" altLang="zh-CN" sz="2800" b="1">
                <a:latin typeface="Times New Roman" panose="02020603050405020304" pitchFamily="18" charset="0"/>
              </a:rPr>
              <a:t>=</a:t>
            </a:r>
            <a:r>
              <a:rPr kumimoji="1" lang="en-US" altLang="zh-CN" sz="2800" b="1" i="1"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P1</a:t>
            </a:r>
            <a:r>
              <a:rPr kumimoji="1" lang="en-US" altLang="zh-CN" sz="2800" b="1">
                <a:latin typeface="Times New Roman" panose="02020603050405020304" pitchFamily="18" charset="0"/>
              </a:rPr>
              <a:t>+</a:t>
            </a:r>
            <a:r>
              <a:rPr kumimoji="1" lang="en-US" altLang="zh-CN" sz="2800" b="1" i="1"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K1</a:t>
            </a:r>
            <a:endParaRPr kumimoji="1"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87450" y="4510081"/>
            <a:ext cx="6613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注意：弹簧的弹性势能转化为物体的动能</a:t>
            </a:r>
            <a:endParaRPr kumimoji="1"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机械能守恒条件</a:t>
            </a:r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428610"/>
            <a:ext cx="8534400" cy="416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04800">
              <a:lnSpc>
                <a:spcPct val="105000"/>
              </a:lnSpc>
            </a:pPr>
            <a:r>
              <a:rPr lang="zh-CN" altLang="en-US" sz="2800" b="1" smtClean="0">
                <a:latin typeface="黑体" panose="02010609060101010101" pitchFamily="2" charset="-122"/>
                <a:ea typeface="黑体" panose="02010609060101010101" pitchFamily="2" charset="-122"/>
              </a:rPr>
              <a:t>在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具体判断机械能是否守恒时，一般从以下两方面考虑</a:t>
            </a:r>
            <a:r>
              <a:rPr lang="zh-CN" altLang="en-US" sz="2800" b="1" smtClean="0"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304800">
              <a:lnSpc>
                <a:spcPct val="105000"/>
              </a:lnSpc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①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对于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某个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物体，只受重力（弹力）做功；</a:t>
            </a:r>
            <a:r>
              <a:rPr lang="zh-CN" altLang="en-US" sz="2800" b="1">
                <a:solidFill>
                  <a:srgbClr val="FF3305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受其它力，而其他力不做功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则该物体的机械能守恒</a:t>
            </a:r>
            <a:r>
              <a:rPr lang="zh-CN" altLang="en-US" sz="2400" b="1" smtClean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304800">
              <a:lnSpc>
                <a:spcPct val="105000"/>
              </a:lnSpc>
            </a:pPr>
            <a:r>
              <a:rPr 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②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对于由两个或两个以上物体</a:t>
            </a:r>
            <a:r>
              <a:rPr 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包括弹簧在内组成的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系统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，如果系统只有重力做功或弹力做功，物体间只有动能、重力势能和弹性势能之间的相互转化，系统与外界没有机械能的转移，系统内部没有机械能与其他形式能的转化系统的机械能就守恒。</a:t>
            </a:r>
            <a:endParaRPr 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07670" y="4451359"/>
            <a:ext cx="5407602" cy="701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只有重力、弹力做功</a:t>
            </a:r>
            <a:endParaRPr lang="zh-CN" altLang="en-US" sz="4000" b="1" baseline="-250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机械能守恒条件</a:t>
            </a:r>
            <a:endParaRPr lang="zh-CN" altLang="en-US"/>
          </a:p>
        </p:txBody>
      </p:sp>
      <p:sp>
        <p:nvSpPr>
          <p:cNvPr id="3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4480" y="571486"/>
            <a:ext cx="5407602" cy="701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只有重力、弹力做功</a:t>
            </a:r>
            <a:endParaRPr lang="zh-CN" altLang="en-US" sz="4000" b="1" baseline="-250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568" y="1428742"/>
            <a:ext cx="882015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>
                <a:latin typeface="Times New Roman" panose="02020603050405020304" pitchFamily="18" charset="0"/>
              </a:rPr>
              <a:t>深入理解：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对守恒条件的理解下列说法正确吗？</a:t>
            </a:r>
            <a:endParaRPr kumimoji="1"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）只有重力（或弹力）做功意思是物体只受重力或弹力，不受其它力</a:t>
            </a:r>
            <a:endParaRPr kumimoji="1"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）只有重力（或弹力）做功意思是除重力（或弹力）其它力都不做功</a:t>
            </a:r>
            <a:endParaRPr kumimoji="1"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讨论：</a:t>
            </a:r>
            <a:r>
              <a:rPr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下列实例中哪些情况机械能是守恒的</a:t>
            </a:r>
            <a:endParaRPr lang="zh-CN" altLang="en-US"/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214282" y="571486"/>
            <a:ext cx="4848225" cy="2900440"/>
            <a:chOff x="214282" y="571486"/>
            <a:chExt cx="4848225" cy="2900440"/>
          </a:xfrm>
        </p:grpSpPr>
        <p:pic>
          <p:nvPicPr>
            <p:cNvPr id="239618" name="Picture 2" descr="https://gimg2.baidu.com/image_search/src=http%3A%2F%2Fn.sinaimg.cn%2Fsinacn%2Fw509h259%2F20180312%2F9a38-fyscsmu4911257.gif&amp;refer=http%3A%2F%2Fn.sinaimg.cn&amp;app=2002&amp;size=f9999,10000&amp;q=a80&amp;n=0&amp;g=0n&amp;fmt=jpeg?sec=1621866877&amp;t=6b0f29b5d3fac5f7a7add7c597a01565"/>
            <p:cNvPicPr>
              <a:picLocks noChangeAspect="1" noChangeArrowheads="1" noCrop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 bwMode="auto">
            <a:xfrm>
              <a:off x="214282" y="571486"/>
              <a:ext cx="4848225" cy="2466975"/>
            </a:xfrm>
            <a:prstGeom prst="rect">
              <a:avLst/>
            </a:prstGeom>
            <a:noFill/>
          </p:spPr>
        </p:pic>
        <p:sp>
          <p:nvSpPr>
            <p:cNvPr id="4" name="Text Box 1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85720" y="3071816"/>
              <a:ext cx="471490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>
                  <a:latin typeface="Times New Roman" panose="02020603050405020304" pitchFamily="18" charset="0"/>
                  <a:ea typeface="黑体" panose="02010609060101010101" pitchFamily="2" charset="-122"/>
                </a:rPr>
                <a:t>跳伞员利用降落伞在空中匀速下落</a:t>
              </a:r>
              <a:endParaRPr lang="zh-CN" altLang="en-US" sz="2000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5429256" y="571486"/>
            <a:ext cx="3190875" cy="4352926"/>
            <a:chOff x="5429256" y="571486"/>
            <a:chExt cx="3190875" cy="4352926"/>
          </a:xfrm>
        </p:grpSpPr>
        <p:pic>
          <p:nvPicPr>
            <p:cNvPr id="239620" name="Picture 4" descr="https://gimg2.baidu.com/image_search/src=http%3A%2F%2Fhiphotos.baidu.com%2Ffeed%2Fpic%2Fitem%2F0eb30f2442a7d93358009f35a64bd11372f001cf.jpg&amp;refer=http%3A%2F%2Fhiphotos.baidu.com&amp;app=2002&amp;size=f9999,10000&amp;q=a80&amp;n=0&amp;g=0n&amp;fmt=jpeg?sec=1621866912&amp;t=c4c034d25c7f7e3f73e7334819d2c40a"/>
            <p:cNvPicPr>
              <a:picLocks noChangeAspect="1" noChangeArrowheads="1" noCrop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 bwMode="auto">
            <a:xfrm>
              <a:off x="5429256" y="571486"/>
              <a:ext cx="3190875" cy="4352926"/>
            </a:xfrm>
            <a:prstGeom prst="rect">
              <a:avLst/>
            </a:prstGeom>
            <a:noFill/>
          </p:spPr>
        </p:pic>
        <p:sp>
          <p:nvSpPr>
            <p:cNvPr id="6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500694" y="571486"/>
              <a:ext cx="307183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altLang="en-US" sz="2000" smtClean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投篮（不计空气阻力）</a:t>
              </a:r>
              <a:endPara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课堂练习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00034" y="500048"/>
            <a:ext cx="8262966" cy="412910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altLang="en-US" sz="3600" smtClean="0"/>
              <a:t>下列过程中加点物体的机械能守恒的是 </a:t>
            </a:r>
            <a:r>
              <a:rPr lang="en-US" altLang="zh-CN" sz="3600" smtClean="0"/>
              <a:t>(    )</a:t>
            </a:r>
            <a:endParaRPr lang="en-US" altLang="zh-CN" sz="360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3600" smtClean="0"/>
              <a:t>A. </a:t>
            </a:r>
            <a:r>
              <a:rPr altLang="en-US" sz="3600" smtClean="0"/>
              <a:t>秋天树叶从树上飘落</a:t>
            </a:r>
            <a:endParaRPr lang="en-US" altLang="en-US" sz="360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3600" smtClean="0"/>
              <a:t>B. </a:t>
            </a:r>
            <a:r>
              <a:rPr altLang="en-US" sz="3600" smtClean="0"/>
              <a:t>在空中匀速上升的热气球</a:t>
            </a:r>
            <a:endParaRPr lang="en-US" altLang="en-US" sz="360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3600" smtClean="0"/>
              <a:t>C. </a:t>
            </a:r>
            <a:r>
              <a:rPr altLang="en-US" sz="3600" smtClean="0"/>
              <a:t>运动员用力推出后在空中运动的铅球</a:t>
            </a:r>
            <a:endParaRPr lang="en-US" altLang="en-US" sz="360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3600" smtClean="0"/>
              <a:t>D. </a:t>
            </a:r>
            <a:r>
              <a:rPr altLang="en-US" sz="3600" smtClean="0"/>
              <a:t>在蹦床上来回运动的运动员</a:t>
            </a:r>
            <a:endParaRPr altLang="en-US" sz="3600" smtClean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357290" y="1071552"/>
            <a:ext cx="42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zh-CN" altLang="en-US" sz="36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课堂练习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00034" y="500048"/>
            <a:ext cx="8262966" cy="412910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altLang="en-US" sz="3200" smtClean="0"/>
              <a:t>下列运动过程中，机械能守恒的是</a:t>
            </a:r>
            <a:r>
              <a:rPr lang="en-US" altLang="zh-CN" sz="3200" smtClean="0"/>
              <a:t>(     )</a:t>
            </a:r>
            <a:endParaRPr lang="en-US" altLang="zh-CN" sz="320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3200" smtClean="0"/>
              <a:t>A. </a:t>
            </a:r>
            <a:r>
              <a:rPr altLang="en-US" sz="3200" smtClean="0"/>
              <a:t>跳伞运动员在空中匀速下落过程</a:t>
            </a:r>
            <a:endParaRPr lang="en-US" altLang="en-US" sz="320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3200" smtClean="0"/>
              <a:t>B. </a:t>
            </a:r>
            <a:r>
              <a:rPr altLang="en-US" sz="3200" smtClean="0"/>
              <a:t>不计空气阻力，抛出的在空中运动标枪</a:t>
            </a:r>
            <a:endParaRPr lang="en-US" altLang="en-US" sz="320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3200" smtClean="0"/>
              <a:t>C. </a:t>
            </a:r>
            <a:r>
              <a:rPr altLang="en-US" sz="3200" smtClean="0"/>
              <a:t>不计空气阻力，随摩天轮做匀速圆周运动的小孩</a:t>
            </a:r>
            <a:endParaRPr lang="en-US" altLang="en-US" sz="320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3200" smtClean="0"/>
              <a:t>D. </a:t>
            </a:r>
            <a:r>
              <a:rPr altLang="en-US" sz="3200" smtClean="0"/>
              <a:t>一个处于压缩状态的弹簧把小球弹出去过程，小球的机械能</a:t>
            </a:r>
            <a:endParaRPr altLang="en-US" sz="3200" smtClean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858016" y="500048"/>
            <a:ext cx="42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zh-CN" altLang="en-US" sz="36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机械能守恒定律</a:t>
            </a:r>
            <a:endParaRPr lang="zh-CN" altLang="en-US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500034" y="714362"/>
            <a:ext cx="4000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en-US" sz="3200" smtClean="0"/>
              <a:t>内容：在只有重力或弹力做功的物体系统内，动能与势能可以相互转化，而总的机械能保持不变。</a:t>
            </a:r>
            <a:endParaRPr lang="zh-CN" altLang="en-US" sz="3200"/>
          </a:p>
        </p:txBody>
      </p:sp>
      <p:pic>
        <p:nvPicPr>
          <p:cNvPr id="237570" name="Picture 2" descr="https://gimg2.baidu.com/image_search/src=http%3A%2F%2Fmmbiz.qpic.cn%2Fmmbiz_gif%2FGIjHzHwQO1eKJg4HZ4IzXugEH9ORXS7ct85NibJ9MWp48GDWFn1PSibJGFn3InFicMSBLlNibKRPqfQM1MCGzD1A8Q%2F%3Fwx_fmt%3Dgif&amp;refer=http%3A%2F%2Fmmbiz.qpic.cn&amp;app=2002&amp;size=f9999,10000&amp;q=a80&amp;n=0&amp;g=0n&amp;fmt=jpeg?sec=1621867100&amp;t=6b19f25783a6f9f1dd8c9d7431f5db48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4646636" y="571486"/>
            <a:ext cx="4125898" cy="407196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50" name="Picture 6" descr="https://gimg2.baidu.com/image_search/src=http%3A%2F%2Fhbimg.b0.upaiyun.com%2Fcc5af75b2aaa4ba38c9a8343f48dd20465b0d04e148c98-qvgZpN_fw658&amp;refer=http%3A%2F%2Fhbimg.b0.upaiyun.com&amp;app=2002&amp;size=f9999,10000&amp;q=a80&amp;n=0&amp;g=0n&amp;fmt=jpeg?sec=1621865732&amp;t=b67023bc8948b585922f1604dbb2132b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 bwMode="auto">
          <a:xfrm>
            <a:off x="3500430" y="1571618"/>
            <a:ext cx="5143536" cy="2890179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追寻守恒量</a:t>
            </a:r>
            <a:endParaRPr lang="zh-CN" altLang="en-US"/>
          </a:p>
        </p:txBody>
      </p:sp>
      <p:sp>
        <p:nvSpPr>
          <p:cNvPr id="141314" name="AutoShape 2" descr="data:image/jpeg;base64,/9j/4AAQSkZJRgABAQAAAQABAAD/2wBDAAgGBgcGBQgHBwcJCQgKDBQNDAsLDBkSEw8UHRofHh0aHBwgJC4nICIsIxwcKDcpLDAxNDQ0Hyc5PTgyPC4zNDL/2wBDAQkJCQwLDBgNDRgyIRwhMjIyMjIyMjIyMjIyMjIyMjIyMjIyMjIyMjIyMjIyMjIyMjIyMjIyMjIyMjIyMjIyMjL/wAARCAEV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4ClxSgUoFbEiYpcUuKKADFFGKcBQA2lxTqMUAJilpcUuKAEwaMU6lxQA3FLTsClpANwaNtOxS4oAbgUtLilxRcBtLinYoxRcBuKMU/bS7aVwGYoxT8UYoAbijFPooAZijBp9FADdtG2nUUANxRinUUANxRinUUANxRinUUAMxRin0UAR4oxUmKTFADMUYp+2kxQAzFGKdikouA2inUmKdwExTdvpTsUUAMxiin0hFADMUmKftoxTAjxRT8UmKAGYowKdijBoAaRSYp+KSgBuKSnYoxQA2il20EUAJiijBooAKKUClAoAQClApaXFACUuKXFLQAgFLSgU4DFADQDSgUtLikAlGDTsUuKLgNxS4p2KXFIBuKXFOooATbRinYoxQAlFOxS4oAZilxTse1Lg0AM20uKdtpdtADMUYp+BRgUgG0Yp2B6Uv4UAMop9FADKKfRQAyjFOwKMCgBmKMU/aKNtMBmKTFP20mKAG4pKfRigBlFOIpMUAJikIpcUUANxSYp9JigBmKMU/FJigBmKTBqTFJQAyinUYpoBhFJin4pMUAMIowafRRcBmKTAp+KCKLgMIpMU8ikximA3BoxTiKMUAMop2KKAG0uKUCloAQClpQKd0oAbtp1GM04CkAmKUClApQKVwExSgUuKWgBMUtLilxQA2lxTqXBoAbilxTttGKQDcUu2nUoFADdopadtoxRcdhtGKfgUUrgNxRinUYNACbaNtOwaMGgBuKMU7FG2gY3FGKdto20CExSYp200mDQAm2k206igBpFJin0UXAZRT8UYouFhmBSbaeRSEU7hYZtpKfRQIZSEVJimkelADNtGKfg0mKAGUU7FGKAG0hFOxSYxTAbjijBp1FADMUmKeRSYFADelIRT8UmKAGdKKdijFFwG0lPxSYFACcUmBTiKSgBMe1FLRRcBoGaUDFLS4pgJS4paUClcBMU4ClAxS0AJiloxTgKAExSgUtKF9aAEpQPWnYopAIABS0oFOxRcdhuKUClowaQBgUUu2nYFADOtLtNPwaXFIYzbS49qfiigBuDRinUUANxRinUUAJtowKWigBMCkxTqKAG4oxTqKAGYop9JigBuKTFPwPSkIxQAwjFJT6CM0xDKKdgUhFAxMU3FOooAbikp9IRQmKw2kIp2KSmIaRSU+kIzQA2kxTsUlADSKTFPpMUwG0U7FJigBtIpWRAyMGU9CpyKjury3sY/MuZkiXtuPJ+g715Tr2syadqr3Wi38sAaQnyweoPPK9OuetbUqLqbEykonreKTFeb6V8T3XbHq9mHHea34P4qf6Gu80vVrLWbT7VYTebFnaTtIKn0IPepqUZ0/iQRmpbFuinYoxWZQyjFPxRigBm2inEZooAYBS4paUCgAAp1FFABSgUoFLQAUoBpQPWlpAAGKKXFKBRcdhAKXFLQBmkAUoBNKBSgZoAQLTgM0uKWkMTFLiijFABRS4pwFADcUYp+KMUBcbijFPxRigQ3HHSlxTsUUDGY9qMU/FGKBDMUYp1GKAGYpMU/FIRQMbikp2KMUANopSMUlABTcU6igBlFO+tIRQAwjmjFOqC6vLWyjMl1cRQqO8jhf50XC19iSiucn8caKi/uHmu29IIyR/30eP1rIufH1yci1sbaEdmuZ8n/AL5X/Gk5JG8MNVntE7qk28V5rJ4m1i74OrpCD2tYUH6sTWLqF+HjZptT1i6bJXc18IYw3pkAZ+gBqVO7sjWWDlCPNUaSPYWZU5d1Uf7RxUBv7JTg3luD/wBdV/xrxHUPDhntIryc3MEEz7Iy00h8w4zgNKwzx6LWFbaRbS38UKwwMuCZDLdHBA91U8+wz+FbKE32+8waw6+036L/ADZ9GLe2j8LdQN9JB/jUwIIyCCPY14ANP0Q6+mknTTHIy7hIt2ysRjOQD+I5xTbbWW8HeILa6s72e5ss4e2mlbjI7+/P6UTjKCu7WLo0YV240m7pX1X/AAT6AIpKzfD+t2/iDSY7yEoH+7NGr7vLfqVz+IP41qUjlG1leIbi8tNJeezYKyEbzjJCnjI/StbFMmhS4gkhkGUkUqw9jVQdpJsHseDajrd/d3EnmyMrZIY5y351lE5OTya6DXtBvoNcNtFaTSSyEhVRCSxHGR7dDW7o3wyvLjbLq04tIzz5UeGkP1PQfrXsurThG7Zy8smzggCxAUEknAA7mvevDukjRdAtLLA8xU3Skd3PJ/w/CuF0bwZLB42hSW3cWlsDMWYcMVOF575ODXqB5NcWMrKVoo1pRtqxlFPxRiuE1GUU/FNOBycCgBKKaZVB4BP0ooAAKdRRTAKcBQBS0AFOAxQB3paQBSgUAU7pSGGMUUUoGaAADNOFFOApDEAp1FFABRSgUuKADFKBSgUtAriYpcUtFABRinYpaBjcUuKWikAmKKWkd1jQu7BUHVmOAKADFJiuX1P4haFYSPDbyvqFyvWK0Xfj6t0FcXqvxK1a4byrdrbTlbhVT9/Mfp/Dn6GlzGsaMmrvReZ6zNLHboXmkSNB1Z2AH61zOofEPwxpzmNtRW4mHHl2ymRv0rzFtM1zXH824tru4zz5mpTlF/BOD/46a0LfwpdRptl1OO3XvHZw7R+fAP8A3zTtJhajHd39DdvfipNg/wBm+Gr2UdpLkiFf1xWIPih4wLtnSNFRc/KGuwSB+DGg+F9Nj5klu5W7lptuf++QKhl0fSkHEBP+9NIf5tVKnLuJ1qOyh+JZHxP8T/xadpH/AAG5p4+Keur/AKzS9PP+7dKP5msKey05M7YQPo7f41lXC28ZJR5U/wB2Zx/WnyNdSfa0v5PxO5j+K2on72iRt/1zuI2/k1Wk+KFx/wAtPD94PdULfyzXkd3fXEThYLlyT1MkhYAfQ5zTUvJEhEsl5BJLuH7r7IgyPrjNZyk4nfhsGsRHmiml6/8AAPZB8VrBP+PjT7uH13xOP5irEPxV8PyHBkKn0JrxBPEl7EpHliMHOCryIf0bH6VtRapc/wBnvc3k93aSuim3Qy72n567SuQuM/Nn86d3a5hTpUak/Zpu56Lq3xchQGLQdDvtTnzguUMcQ/4Fjn/PNZx+J3iGW0/f6bpmmS9C0tx5h+oUdPoa4JrqS6/1lxcSezOahkFvCMkAt6dTUc7PVhlFNfFK51epfELVLpdh1SRVxjbaRiPP1Y5P5AVz/wBuubybeke+Q/8ALSUmRvzbP6Vk7g0m8rx2AFW4r6SMYjQj6Cpep3ww1OmvdibcWmX10Abi5IHoWzVpdAjA5uMmuUn8T/ZiVaX5h/CDk1SfxrKCdoP4tiodyZVFHeSR2X9lPDdxlla4tVcGZI5NjOv90Ng4q3eajYC2u4LLw9LNLLjZHcldsYHRVK9vbvXGWfjzyyFkibb6qwNb41/Tbu18+2ufOl7w42sPrmqjUlDYwq4Wji2nKevkV/D8fjGPWJru7hSWKSIRLBcbXRQPu7QT8uOeR6muifw5rEjNqM93YQyK/mokjhtre2cKMem2uPufE9+uVhYQj/ZGT+ZrIuNVurg5mmeQ+rsTVOrLqYxyzDwerv6nU3unwyG71PV9XW7nRNzJHKNzY4A+UAVwl/eRzSHyYvLTPAzmr9ncW63KyXiPNEDgwr1k9FH1pZdCnvb66NtayLFGWZorceYIQOSpkYgEjvjNRyym+50VcRSw0OVWV+yOh+Gvj3/hGru4tbqAzQXCjBDYKkfoeM/pX0TFIk8KTRsGjkUMrDuCMg18fCEG8SO13PNkNCVkDiT/AGeAOa+m/hymtQ+C7O312ye0uocoiyEbjH/CSB09MH0reKaVmfP4icKkuaHU6mkp2KSqOewmaKXFJTEJ1+lGBSnAGScD1NQyXKqcL8x/SgCXFRvKiHGcn0HNV2keTq2F9BTWdUTOVRR1Y0ATNMx4Uc+nWo2YgZdiSeiis2XWreHIhzK3qOB+dZc2pXVycM/loeyccfzp2A3Jb2JHIeeND6FqK5pY8j1/CinYR29KKSnCkMWlAzSU5elIBaBQOtOAoGgA4paKUCkMAtOopQKQCgcUtFFABSikpwoAWlFIKdQJhSikpaAQoFLikFAYMSB1HUUhiilpKz9V17TNFgaW/u44goztz835UbAk27I0aqajqlhpNs1xqF3FbRAZ3SNjP09a821T4karqSMdDt47Cx6f2heD73+4vVj9B+NctbWl9r919ot1l1CXPzalqJ/dqf8AYXkfluPuKm7exv7HlV6jt+Z2+rfE8tGf7DsgYu17ekxxn3VfvN+Fec+I/E99d2Rv9SlvtRty+xCEMVqGPQAA89O5/Cu1svCdhbyC41GRtSuupaf/AFYPsn+OaseIoLXV9EudNmI2SJhcD7hHQj6GrVO+5DrqP8NW8+p5NoHiS0vdZhtdaDW+mP8AKq27bFRuxbA6fTBr2K0tdN0qPFlbQQZHLIvzN9W6n86+dp7OS0uZLeZcSRsVYe4rtvDXimZLRdOvJCTGMQyE9R/dP07VcbbGEpylq3c9PuNURc9/rWTc6zjOGArlbrXAM/NWFd671+ar0Rnc6y71w8/vD+dYd1rh5+c/nXK3Oss2cGsuW/eRgoyWPQDkmk5BqdHd60xBO8/nWRPqsjfxt+dTweGNauoxLPClhA3IlvX8rP0U/MfwFX4vDmkWw3XE91qUg7RDyIv++jlj+QqHI3pYarU+FHNSahKx2gl2J4HU5p32bUFXfcFrdDzmU7fyHU100l6tmhjsoraxUjBFrH85+rnLH86xbmM3AWNvlIdmd5D07Y/TP41lKS3PUpYCso8rlZF7RLu1tlaf7N9rvM8TTjKR/wC6nQn3bP0q9LcTXkzSsGknY5MjncSfesqKazs49katO3vwM0yXU7mQbVYRp6IMVDlfc9OhQpUI2W5sNKqJuuLgJ/sL1qt/aluhxDDu92NYbPk5JJJ9aTzMdKm5t7c3zrKquTEo/GsLU/EE84MaN5cfovBb8apXdwQMZ471JpliskT391/qlOFX+8auEeY83HY9xXJAqR21zcjdjYnqeKf/AGfGv3pefYV3ekeCNT1jw/N4ju43t9Gh5AjX55FHVgP7o7n8vWu60HR/Ac/gC912z0y1vDawSNI0+5nEiqTggnjt9c1skkeHKcpO7Z4Q2n945Rn0biohJNbSgPuVh0I616zoGgeGPGHhi/1R7ebRzZ/LJMpGwMFyTt6Ee3B5riPEPh280ScW96hMci74ZQMBl9R6H1FDimOFSUHdMpRal5ifvfv+o71DLdsx+XgVnKWjkMbfhUyBpXCKMseAK55Qsz2KeKdSPmamjTsdWhdjkQh5gD6qpYfqBV6zm8TaZZTKkkkMVyQ0jzODuwMd/b+QrKjEWnTpN9pPnocgR84rRHiK61CNtPt9Kgurm4O1JHjaWbP+xzx+FXB8q0OfEUlOXNOVvxZUtLeCC6Sa5eRyjb825A569TwPrzX0t4B8YReK9IVcFru1jVbl0yU3dufXjOK8t8LfBPV9VKXXia4bT7Y8/ZoyDMw9+yfqfavcNF0TTvD2lxabpdstvax8hQckk9SxPJJ9apc3U5qjoqPLTT9WX6MVVn1K2gyN+9vROf1rOl1WaYkIRGntya0SOds2JZY4hmRwPbvVR74kERJj/aaskTEnJJY1BNqdtBkO+9/+eaHP507CuaTNJK3zSFj/ACpsk9tapmaVQfc5zXPXOt3EoxEBEvTI5P51SJZ33MxJ9TTsI27jXgQVt4uOoZ/6CsqWW4uuZZSx9M4AH0qNQQc+nFSICR05H6UwERSAQOMVKqLxjg0DgjIFSqDjd930zQAwnacYb8BRUw2gYJHFFAHXinCkFOqBijrTqQCloAUCnU0dadSZQU5ab1pwGKBC07tTafSGFFFFACinCminCgBRS02nUCYtIwYqdpAbtkVE7PDlsF4++Oq/40ye/tba38+WdFTGQc9fpQNEkdwHkMTjZKBkoe49R6iqGt6xpulQB7y78mbrEsfzSMfZe4+vFcV4l8drLA/2PZbW0Jy15IcFf933+lcBbQ32v79SvJ5rHSW63EhzcXQ/2c/dB9fyzWUqnY6aWGc3rodxq3xA1LUpRYaIgM2wGYxceXn++54Qew59DXJSBXvVRs61qrHcq4zDEfUKfvY/vMcVFBexX98vh/TALC1QM0gC8gDqW/vMff8AH0rqrSKy0e2MVumwNy7McvIfVj3/AJDtVxpuWsiqleFL3aW/cgs/DYmlF3rs32yftAD+6T2P976cD271tzahFAgUYwowFXgAVgXmtgAgNgVz95rgGfmrdJI4JTcndnU3WtdRuwKw7rWgM/NXJXmu9cNWHc6yzttUkk9AOpociDW8RiK4vRcx4y6jPvWOFx9RV6HRNdvI4pZYUs4QciS9fygR7A/MfwFblv4cswuQ1zfSdti+TCPqzfMR9AKhyS3N6WHq1Phicdd3k6OqHLbuFx1PtVuDwzrl4iyzQLYwNyJb1/KBHsp+Y/gK7iGa3sY8xNbaf2KWifvR7GRst+RrHv8AxFY2ZZ44d8p582ZizH8TWTq9j0aWVSa5qjsiraeEdMiw1zPdai46rCPs8X/fTZY/kK1YpoNLXbZJa6eMY/0RP3h+sjZb9a5SbxRd3bkLlx6KNqj8TUEmoTuOCI/XByfzqHNs9ChhcNDVK/4/8A6K4v41YyEDceskzZJ/PrWTc6qjkjc8nsPlWsh33EszFj6k5qNpQvepudTqJbFx7uRshQsY/wBkc/nVcvzknJ96qvcjtULTM3fFIwlWRcaZV71A9z6VWLepppb0p2MJVmT+exNKZjiq+407PANOxn7Rkc+XZV7sa7fSdEOt+ItF8ORnbHKwEh9Bjcx/IVw+cTxE9A1d/wCG7qeHxxZS2rss8sbRxMgy2SuOPfrW8NjycS71GdRqs/jj4d+IPtC2+dECBCFHmQSjvu7qewzjiqG2dNG8RyaFp8sGm6nDFJNbLhzalj12jnaQTj2rTnsfGtjDeX/iHxGNK0suyrHI3myTr2UJ6kf/AKqpWt0l/wCHriaysHgjXdcLdl9z3Plg5RkXAG0cgA4GKsxW5PNoF9P4TsvDFnJFbWAP2nVb+dhGpdsMseCeSBgkdsCt3xIdD8SeGG0PTLqK6k0u1DQeU3msmwYyzD+8AQc1xt3pWhXGk2mt69d6vEl7MzJLEiTxI4HKNzlT3xiui8JW+k6O2qanpeptepNZNDMJIPLCpywOOOaAPD7xdsme44pu4nGMgt0ArrPB/hyHxd47tNJnd0t5C8krRjkKqk/qcD8a+ibLw34P8JpF9n060jni5V2QSTZ9cnn+VQ1c0pzcdjw7wh8HNf8AEfl3WoKdJ05ud8y/vZB/sp2+px+Ne6+G/Bvh7wVaH+z7ZIpCMSXc5Blf6t2HsMCo7rxTNNuFlCIx/fk5P+Arita8a6ZYzbby/e6vOiwQfvHJ9MDpTUbbicmz0O58RW6ErbKZW/vHhf8A69Y99rDmMyXt2kEPoWCr/wDXrgjqvifVgPKhh0KzPSS5/eTsPZO34062sbO1kE5Et/eDrdXzbyD/ALK/dWqS7EnXQ6lDOvmWyu8X/PZ/lT8Cev4UyTW4ogRHmV/UDC//AF6wZJZbgnzXLY9TQPmYAnIA9KoC/NqFxdHDSkKf4U4H41CobuSQOhqNMk/MPbFSkjjGcdeev4UCJFDY6kDrUoLAgYHPX3qEMXwMk/T+dToCSCAcCgB6jrkEkdgalU8bsAH1pq5wSzDr1xTgQPvc56470ASAgMBu5xT0wcYJY+9MGwKAAamRCckx5BFAD0+UYx+maKaY8Hng+nNFAHYilopR1qBijpS0UDrQA4UtIDS1JQopw6UynCmIWn0ynDkUhi0UUUAFOptKKAHUoNNz3rF1HV/lkS2kVI0H724PRfYeppN2Gk3sS6lri2paG2AkmH3mP3U+tec+ItetobaS5vJj5BOMgfNM391B3/lTtf163sbITTLJ9nkbbb2y/wCuvH/wz/kmqelaHMlyuu+IVSTUyP8ARrQf6u0XsAP73v2+tYylc76GGuZ9toz3ezWfE0flwId1ppQ5C+hkH8TH0/8A1VoPMbmX7ZeYwv8Aqoc/Kg/x/wAj3rajcXd5ObiNGuVXPEXzbOcdBzz1zjofrXM6hrE+4xiOXf027Dn8q2pQXxMyxddp+yhoupTTUzY+Kbq+HKvM6t/uk1q33iDcc7+D0rFh0a+u4zPJGtvG7E77htnc54PJ/AVftfC8MmA8l1eAHhYx5UY/4EeT+Qq3NR3OWnhqtX4ImTd66WO0MST0ApqaZrN6okaEWsJ6S3TeWD9AeT+Ars7bSYdOXKm2sR/0wXMh/wCBtlqhn1TSrEl0j86XvJK2SfxNZut2O+llUpazf3GHZeEYJCGnkur5v7sI8mL/AL6b5j+AFb9vY22kr8jWunjuLVMyn6yNlv1rAv8AxjLLlImO30TgVgT6ndTkkvtHtyazc5M9KlgaNPp+v/AOyuNa02zYyRQiSU9ZZ23E/nWHfeKp7glVdiPReBXOM4JySWPqTTGkqTp5ox2Lkt/PKxJfbnrjrVSYieYzTEySHqznNQPOB3qF5yRxRcxnVXUtNIAMdBUL3AHTmqxcnqaYWFFjGVYmadj0qMtnqajLE0maaRhKoOLUhY0nJ6U4RsaZF2xuaTrUwiA6ml+RaLhyPqRbT6UuDtOaVpR2ow5GWGFPc8ZoE7LYhkB259K2bLUZYza3cEhS5tnV0YdQQcj9ay0iedxHFG8rtwFUZJqa6sbzR5V8+JlRxkNjg+319q1gzgxCvK6PXxoy/FW+tNYfWJYmgO28tSc+Wp/hjX+HPTPfr1o/ta3b4q6doEMAg0ezgmtIYVHyvujIdj6k9P8A9deVaZrV1pl2l3YXMlvOvRkbB+nuK7Cx+KOoWgYy2NjM7MXZ2i2sWPfg9fpV6HOafge2uoL7V/C19bCfT97Zjfn50P31HpjGT7itDxt4ps9D8PXHhzS4reF7hw1z5AwAB/Cfc8cdh9a5DUviVq1yJfs/k2XmZ3tbptY5xn5jk4OB0NYVjoOs6+3mwWzCEnm4mOxPzPX8M079Asdf8M4G01b3xBcT/ZkdDBFIW25XOXOfqAPzrbn8dwzXDW2hWVxqt13MYIQe5asi08H2wWL+1r2TUDEoCQKTHAgHYDqf0ro4kW3txBBFHBCOkUShEH5daaTGZUmn67rJzrusfZoD/wAuOnnnHoz9P51padp2n6QuzTbSK2J4aTG6Vvq55/LFTBTu6fKOcrTvlwMZPue1FhDkXcTu5J5z1pyqSSw5oznovPfipNrY2554zz+lMBNuFweDUhj9c/1pFHPfHr2qVMEAcE9R70AKqHoCAe3rTlAU5C89OtOVccn9OlSqqk8gj6CgBEG0k5C8d+cCpB8oOCR659qXYGY47H8qXB25zggevWgB6FhyQOgqRcbSSeD296iXOOFI+p6GphnO0ADJzQBIExnOB7Cp1XkHPSoo+DklcE/lUiLtwVJzghaAJflX7wLE96KFDgcqp57migDrKcKbThxUDFoFFANADhS0CipKCnA02nCmAtKPrSUUgHUtNBp1ABQSFBJIAHJJoJABJIAHesW6uft+8b/KsY+ZJDxvx/Sk3YcYtjb7UPtMcm2XybGP/Wzd29hXG69rdvaWC3t5Gy2YbbZ2KffuX7f/AFzV/V9UtY7J9T1A+RpNt/qYe8zduO+f896y9C0u71a7TxRrEQN1Iv8AoFqfu2sR6H/ePXP+RhKVz0qGHsuaX9f1+BX0nSJ4bk+IfEOx9XkX9zB/BZp2VR2Pv2+tZ2tay0xaONiQep9fb6V1d9phuRm6uNi9WAPWsWd9C0zJCLLIO7c1B6lBRWyuclBY313KGt4ZCc/eHGPxreh03Uo4x9t1eeNP7qykn86y9S8ehcx2vloo6YGSfwFcteeJtQvCcfL/ALROf0qlc3l7/wASX5nXLdaVYQCXyzNNyzM3zHqT3rmNV8e3MxMVgPLHTKDJ/PoP1rn5ZJJT+9kZ8joTx+VQnCjCgAe1Oxm1poWX1XUZ2DTTn1wTk1WkkZ23OxY+5qJmNQvNigh1OVFgyYqJpgOpqq0zGoy3qaDGVYsPcelQtIzdTUZamkk07GEqrY8sKbu7etNwTTxGxosRdsZmgDPSp/JAwT3p2FXtTBQfUhEbGniIDrStKB3qIyk9BQDcIk3yqOlMaYDgfpTVhlkG48L/AHmOBTlWFWCgNPITgKoIB/qf0osQ6j6DAZJG2opJ9AMmnmFU5mkCn+6vzN/gK7Pw98NfFXiQKY7T7DaN1eUbRj6dT+Ner6D8FfD2jRrcapL9rkTlmkICD8+KpIwnWS8zwjStE1PV3C6Zp7Mv/PaToPxPH5V33h74XWn2lZvEl5JMpHMNq2Ofdjyfwr0rxA+iBANL4mQBcRjERx/X3FcJq2oajbRF7yaOG3/2XAH+Jq1BnNKs2V77w7b+HbktYXME0HZYRhwP9peuaxLi/iKypJECj/eR0yD9c8VHFrVzqMhi0WwmvHHBlxtjX6sakbw5qF8wOs6lkHn7Panj6Fqq3YybORu7fTJLjZaRStMxwsVuS2T7DmtOw8C6lckPeMNPhPOJTvlP0QdPxxXb6dY22kRlLG3SAkYZ1Hzt9W61bT5upbPqDVKPcm5laZ4Y0fTMPHbfaJ1/5bXWGP1C9B+tbZZ5CN2Wx056UwbehApQSDgfz/WqAcN3I7DrilzleQKcG6AMASM4pRyCecn8qAFjw3H4CpFB3MO/qKi5DZGM9h3py7yOAQDQBMidTjgHtTvu9hnHQU1QxGckDvinDJJx8zE9O1AD8YAUkZ9akQlU6455571Hv2rjH1pwAzuA9Qc9fzoAkUkrkjaBztHU1IWG0Yz7gen0qPkAlTycDNWEQlfmxnHJ6A0AORiVPGT3z2p6jJHJyegJ556UiqDkknj3qbAUnJA3DOcUACrkYYDI4qVYwi7mx0/KhAMgj7oGAe44qYLjAI+X/aoAI0TZuUgt79DTgpDDAP1pyKo5+VcjHTmrCFc9NpHPvQBF5ZzygPuaKsBN3QYH1ooA6OnCm06oGLSimilFAx4oooqRhS0lFADh9aWmg06gApwNN6DJ6DvXBeL/AIm6PobPYW8hu7zHzLCeF9i3T8s1MpKKuzSlSnVlywVzq7qY3ztBG222T/WyZ+97D2rg/FPjzRbCZbNpDJbxHJt4OWkI6Z9B9a5DUfFs2uaY41DxJHo9mDtWxsoGeSQerNxXHQ6voml3Xm2dn9tkByHvhlc+uwYB/HNYSbketQwSg/3jOvez8QfEi/S8uFGnaNEcRbvuqP8AZHG9vfpXUSa9ovgzSl062uWfZ1Mkm5mPr/8AWHFeYal461nVYykl66R4wEhARQPTArnGcuxZmLMepJyaErHc0mknsuh2+sfEC5vnYQK23sW4H5Vy8+oXd6376ZiD/COBVAGtCwiV23N0FNI0i76Ikt7TcMnAA9aWZVTgVNc3yKNkWPrWVNdDJLNmqHKSitSVyDxUR/yaoyagAeMVGNROeq/lRY454une1y+yZFZ8gIY1aivkb7wx7jkUy4ClsjvU2IclNaFNsim8mp8L604BAOeaaMnAgEZNSCHHJ/WnNKB0wKiM3pzTFaKJcKtIZAPaoGkY9/ypY4ZJRlV+Xux4A/GixLq9EOM3GAKjy7kAZJPYVLtgi++xkPonA/OtzQvCviHxJII9J02Tym6yBSqfix5NOxlKb6swvI2f61wn+z1b8v8AGrNla3F9cC302xluJjwMLvP5dBXtfhv4B28WyfxDemVupgg4X8TXoNu/hfwjALbTbWFXUY2W6Bm/FulUotnPKulseP8Ah74G67qzJca7ciwhPPlg75CP5CvVNI8D+DvBEQkEERuMczXHzyN9B/hVTUvGV7OrGJks4R1bPzY92PSvPtS8bWX2poLLz9VvWP3IAWyfdq1VNLc5pVZSPUL/AMahV8vTbYADgPKOn0UVwviHxna27FtV1PzJO0KncfwUdK5aaHxDq3Oo3selW5/5d7b55iPQnt+f4VZsNJ0zSmD2tqDMetxN+8kJ+p4H4CqWmxHqRvrXiHWE/wCJbYppto3/AC9XnDEeqr1P5VDF4dsvN+0alNPq1113XBxGPogP8/yrWLu7FnfLep5owQMn17Cn6iFEh8sRgCONfuxoNqj6AcUqE4+91P0pq8cAjml6EZH9KAJFbJGQDz24FKqqeCfyqM8555p6sVJI59z0oAkEaZwpyP1p+zHIA47CmhlPRfm9eg+lOVDuJyOKBkhAHQgDuPSlKA4BXb0yRQAzMdy/0zTkyG5yOnSgAVQg6DjoTTmjA5wTgd6XIY9unIx/nFPjBUlANo6dc0AKCX6gY64HGKkUA9SvPBI/pUSgggHABPU96m27mGOCfQUASeWGU9AB2zUkUfQAnGD3qH587edw7g9KnVl9WOD+OKAHFcSjYCe+AOtS7SSASVHr60JJjAJ+VQOev4VYADgE5Y5wc9qAI9hZRg9+AT+tWERSm1jzgcY6U4KrNjqAMGpCAG4GSe5oAREI3Bh26YqZIsDByv0701FI6EE9vepADnrk9+Op7UAO2ANuCgH3p4JIxkHjPTrUY+6R1PXjnvT1CqMA5PtQBIcqADjOKKAMqMHjHpRQB0Qp1FFQMWlFJSikNDhRRRSGFFFFAC9OT0qhd6vFCjrbqbiYA4VOmfc1n609yt2FDFoWAwo/wquJLny5IIJGR4+ZF4XA9z/SocnskaRgrXbOVvNa1PVZmiv5DHGP+WIO1fyHWuU8a6Zpd5JBeSqLSGNR5tzbwFwUBAyMfeOCfyra1439hd+RHNH5VyuXkC/MRknbnr+WM1lzNcT6fPBqBH2IxMiQ9AAe4Hb8ayjGzu9Tq9q0koK3oca2saAkVzbyQXVxYnP2KIkLKrcDzHYDBzj7vIH61neIbSDSb+3WLyJjLEkqMgwqg9iPX1qWzja4LLY2MYkgi+e4unHy4HO0dCeOOCeafr+kXmkTRyyuJpJ4lkFweTgjOF9KuXKdNOOIkuZv7/0MWXCH5lCyE5KqeMfTtTN1MC5PPJ9alVAOScD3qUdK5rasfGT6GrAmKptBwKqmRRwDTXm2rTRfteVaDri6CDuSeAB1NRi2yPMu3KjqI1/rTbUZ33cnJB2xg/zr0rwL4f8ADyvDceKLgxXl8CLBZeI1PqSer8jAPH49NYx6s8PE4qVWVk9DktK8O6xqab9J8O3NzGP41hJH5nim3thd2JkTU9DKCM4c7Pun3IzivUvCOsat4d8fX+i63HHEnlPLDImQkqAZBGevSsT4catNHf6/4g1u4zpVjG77WAOXcn5R744x71och5nNpsMqGbTpDkDJhY8/h61QSY4KsOR1Br0LVNBl1vQX8ZaVYrZxMzySW8S7QFDYLKPQdyODzXB6gocrcoME/eA9aiUbm9GtKm/IYQDyp/Co2JB7ikVsinBsDkn6VjY9Jy5ldDOpwOtTC3IAMrrEPQ8t+VXNL0rVdZnEOmWU0zE4zGvH4mvUfDfwHv7vbPrt2LZDz5UXLfnTszGU4x3PJI9hkWO2gaWU8AsNxP0Uf/XruPD3wn8VeJWSWeE2Vsf+Wlxwcey17npfhfwf4JiHk20InA5dxvkNF/4xmfMdhCIlH/LSTk/gOgrSNNs5p4jsY2gfB/wt4bjW61NheTLyZLggID7CuhuPFWnWEXkaXbCQLwCq7EH9TXnGveNdOtJib7UHurknAhjPmNn0x0FYEupeJtXH7iCPRrRuktx80zD2XrWijFHO5Skdxrvi9xC0mp6iltD2jDbQfw6muJk8W3mp7k8P6W86Dg3dx8kS/nVaDQdOgl+0TrLqV1nma9ORn2Tp+ea0mleXGXOF+6oxtH0Haq1JMqTRpdQcSa9qst82eLa2Plwr7E9T+ArUt1hs4DDaww2sP9yFdoP1PU/iaQ5PJxxTgQASMA+hFFguG5QDnjvSg4B28g+tNK46Ak+3emlWGDyO2aAJkxtwpwfUilwcHv61EpPQAnHFOJBOOjZ6mgCXOFYg4I7U5BxkcE9+1QlmPO3JJ4OakVhxn8/SgBwBGAFGfSpQNpBPf0HWmbiVAJ5Hc+lKPmJOF56YoGPHXkd8fSpQQeFG0AZJPeq6BeePw/8ArVYA+YYIAx9aABRhdpPzdieeaevyDgds/eoPQYBHGSxHNCMRzkE46saAJFZQW6jjPP8AKpFAyNuPY5xxUQJC5B3LnAzT1yQOcbj8pOcigCYNjhulSqyvkIRn0H86jXlOfpn0qWNQeCuQeT74oAcqkPuJGd3IIzjj1qZUDDgAdOO5pgUE8EkEevH1qZcg8hRz6Z/WgBwjBJJYjJ4HpUiAjOFIHU8daYu1CFI2nPU9alRwIxsO0Ekg+9ACDIK4brx0pxYgBs7gP0/GnqobgDrg5p6xHOCuAAQRnNADopDnPJIzz04qUNubAYDBB4Paowo+XKkAnjvz6VPtwxwnTueKAHgAgkNwD271KAg+ZmGQar5KkEDjtgU5ULHBHJ5yB1oAtllPcADjiiqpEacSDn3FFAHU0opKXFZlCgUtFFAxaKKKQBRRRQBna1AzWTzQu6ToAFKnHcVyfkyYUSTlE+8QTgknnpXdXEPnWssY6spA+tcpa2ccG4vD87DI384+lRKVjSnG5zXiwT3LQTI7RYwgYDk++Pzqlp2mWjMkbo0jOrB2c57eldj4jVUsmdW2SKgbcOxFcZJqKWMBeAbpChGW6DPesJt8x20YxUWzhDpkdvfXNtZJOI7ZSJ2mYfeBOSMdFxioPHWvWd3dwWVjKJobWFYvMX7rEADg96z9a1CVNZvldj8z4I/AVzczbnJqoo9OvX/dxS6Ik89u3FNMhPU1CCRRuqzz3Ub3JvM9ajlkyh+lNJzTWHyGhIznN8rRu6JaJfanpli5xHLMiOT6Fhn9K9S8a2PgfxJcIh1xNNvIFKRnafKIz0I6D65FeTaNei11CyuTyIpFYj6HNeoeL08H6Nfvr11ZvqV3eKhgtckQD5RgtjjkDOP0ro6HllWzsJlSGHVdVkvbK1hfyr20ImERJwkY7kNxkZ7+1VNU/sqxtrW0unmvbVohd3dvYweQrsGIw3bjjOKuaUt9rdrZ6trt6NPs7q5Sy0+xt0CRursAxEfTaBzk8k4qTQJL5LzVvDkWoLDq9lIxthPCjQTKp5TaRx2II96B6WLmh/E6LUr638N6b4fgtrRo2iAllLAIFPGFHcV5NqluLS9u7QfdilZB+BIr3DR77xVaPPN4j8NWNjb20fmNeJhA4/2cZB457V4Xq159rv7q6bgyyM5/Ek0PYDW8K+A9a8W2jS6Vbl1Wby3dztReAevrz0r2Hwz8CdMsFW51+5+2Sjkxr8sa/wCP40/4b6ifC/w+srKO2LXc5a5laTgKXPAx1PyhaPEHi+OFC+r6msa9RED/ACUVKp9Wae1aVkduNT0Dw9ALfTbeMlRgJbqAB/wL/CsHVPF15JGzPNHZ246lW2/mxrzaTxTq2rIRoWmGO36fbb35E+oHf9aptoSXLCfW7+fVJuojBMcC/h1P6VSSWxm2+pq3fje2kuGttHtrjVbsnnylOwe5as+e21zVxnWdUFnAf+XSw5bHoz9P51oxFYofIt444IF/5ZxJtX8h1ppbCkA/T2qt9xENhY2OlDOnWkULdDK3zyH6sf6YqZ8liclhjJz60hIc5JAOMetIWYKEzwTn3oAADwSQRjv2pNoHfginCRgc42joaVlw+B1PPSgBgyORnI46Zp3GNzED8aULkYxz7dKaGwOmD1NACgbsYJxnuaXLDg8D9CKUE4VuOncYpVzJuOCcc47CgBAMZOR06EcUp3KAOOnWgFTnLZI56ZzTghfaSR83+etACKNwG/Pr1pwGTgAqpOMkdKCqoMZJHfAqVOASAOB3/pQAz7pIxkDoemakAKqCCCAeFI60p+YqxPA79xSjcGwM5HIwKBgr4yduSBx2xUqsuQSDhh3FRg/vM7tpxg5Gc1IiZ9Pq3T8KAHxr1bdtwacy4bIHGeKaBu2Fc8nnnHFP+YEBTn1OeAKAJeDksPmB79KcqgPkg/U1GmQRuAbPoevpUjnJ53ZI4/8ArUASgjHysVPT6ipE3Z7YK/U1FuLKAGJB+XAHepI12/IQAT0HegCQvuI+XJBHU9qfGW4JLDr35xUYiKsHPzEnAANTnBDZBJB4GOMUAPVmwpC59wetWE2qfmJyT1zmolILZVsgnpmpInAwRnOcZ9PagCwoAB9em31p6Mcfe56VXyzgMpOAc9OmKsbucc0AOSTHoAD1J596mVyQcgkAZyRUKqqg4BAIyeM0/II2kZBA47H2oAnLIoyMhifXrSgbRnORn0qInaOO3YUZwMBTjGeDQBPtRuSGPpRUaO23hkX2frRQB1FKAKBmlrMoWiiikAUUoFLigBBS4FLRQAVzN1LHBd3KgchzjJ6V04FcPqkclrqM8bkk7twJ7g8is6mxrRdmzH8Q3FxcWdw28lsZI9u9cLLcMy4zxXfOC/8ADkd64XVYRYXskXl8Z3JnpisZLqdMJdDjPFFqWmjvF/jAjc+4HB/L+Vc24QDl8n0Arvr2NdQt3t5hlG6BRjaexFcXf6VcWEu113IfuuvQ/wCBq4+Zp7S8eVblHPoKM1bisJZ8YCRqOryuFUfiaZcQwwkKlzHM/fylO0ficZ/Kr0IcZLcr5oHNX7TRr++P7i0kZf7xG0fma6sfCrxFBaLdXSRQoQCURt7geuBTIckt2cLDJ5TbScc8V6b4T8YafcaIfDviGCKez3h4ZJF3eWwPf2/l9Ks+FbXSPD1w4u7GG+LnPnzxqWX2BPAFZ/jDw54dkk+2+HbmS2lc5e0kXMefVWH3fpyPpWiZxyWuh2WseHbvxI0GoWDW08FiUeMLKBgKc/JjvxyO/FZ2teF5P+EvXxQmoQ2KiRWlMrBQODk88nOAMDnmvLPP1TTyfmljA/iVuPzFEDatrc3l28c9046kZIX6k8D8armIsdv438fHULRtJ06R/shIMzkkeaR2A7KP1rhdJay/tGOa/SSeKNty20S5aZuw9h610Vj4IAxJq17j/phbcn6FzwPwBrprK1stMUJYWqW4IILqMufqx5os2MrzXnifWfvtFodoei43TkfTt+OKLTRtLsJPOW3a7uupuLw72J9h0H61d3MQST1PekCgsAo69qqwrkrzPMoLtnsCT/nFMzjdzu2+9GApIbJPYDvTRv3kYwM+nIoAdluc9uhoO4HgduvrR8xdlXPFKqsw6g565oATbjPf26YoIJ5OAO3tRkkduPSj+LeSMdDigBw+YEMATTSx3HsDxj0pclcYGQB1FABIOM+xzjmgAxxhTnH5/Wn7flGGUjPPHSo+SMHdgdemalU5B3qfTgdaADCkd1UdCaeIwVG0sM0hA2YGQPT0pSh25D7iBkCgY1TjIIz9DUrENGcg8dAT1qMMSQxUA4pwYHAAIBPfpQAihQ/PTtxk1I2DzjA603aASx5x3xTt5IZTgKe5oAaGDAAnr3AzipVyWYA5YgZAqMjA3Ljp27CpV3YjYg5K5GTyPrQAfffDkgZ7VOAhIZPTORUUZyOWGSCOOBTy23OScc8jgUAPQjcOFOeAcVNgnGOx7d6gJOG+X6mpIUUrv4C54I7UAPjCqxAwCx6D/PFSEtxtzwfXn86TcScr/Dz+FPjDfKSFIJyCe1ABDGu0DBUEk1PGdrBUJJzwxGf8moySdyomQOuGzipBGQUGfmJx04HvQBIvy/LkEnkpj+tPwByB83UYwaEXazEtgjgDtUgcKTyPlGAaAHxxdSxIOc4PSpTtYZB3EckdP51EZC5+Y/KV5ApfldRyTkYPTg0AT7wgK8bcYGBjP+FDAhSclQec56fSokOMFs7sZ56VIZD93JUk/jQA6LcGC53Ejgk1OWIbruPeq6HY6jOAMnI7VKNuFyOeM46GgCaORSA2WOKkQIW+bJqAEKrK4GB+tSbtqjPpgHtQBN5iDghT6ZJoqHdECQ4Un6CigDsaKXFLtrIobS4Jp2KKAuIAfWloooAMUuKMUtAWDFYXiWzeW2S6ijDtFkP67fX8K3aWk1dWGnZ3PMHeR+MnHoKo3+mxX8Plzrgj7rjqtd1rHh6JiJ7O2cyE/OiMAPrg/wBKyo9F1NmxHpoX/amYf41nZ7G3Mt7nll1pv2Gd4mldwp4KRnmqs+ktqlsbeGwu23EHzM4xj8MV7ZF4VvJ8G8vVQf3IxnH8hWpb+GdNgwXjecjvI2R+Q4pKA/bW2Pn6z+GXnyA3DsP9kuXb8h/jXdaB8IrPb5rr5Sg8CSMhj+HXH416Jda7o+kAxxmNpBx5duoz+JHArmr/AMY390SsAW1i/wBnlj+P+FbRptmUqtzNnsoPCNyPNgggYfcfG7ePbvRL8QkKbIrJHPaR+P0rmdT8TWSTvBiXUbtjzDCPMY/U9q564s9S1F99w8Wk25/5YW58yY/U5wKvlSM+Zsu+I9b0mV2nu9kM7c5jPzH/AICOP0rk0h1LVZSbKJobc/8ALxdfKMew7/hXQW2j6XZsHgtS8vea4be/68D8BVxmO7rgZ6U7XEZFt4W02FhJezSahOOf3mUjH/ARyfxNbhYJbCGNFjiHRIQFUfgOKi74yMdQfWjd8oBHI5OadgFDZyeFzj3x7U/K4IB6cYNIGzxgjnOQKQ54Pb0oAdleMdfYUucjGDx6imgALkAnH4UBuRywoAVT8p4xx1ojQkHBHAzzShyAVGOed3pTAD1x37mgB4AIHG315pQuBnHHsaY5bbg4yPSggqMMTkccigCQMCckZ7AgUIFztKnOeP8A9VRSArx8oz2zxTlyDwcehFADgfm6YxT0Zc/OoCn0qIEYyTnnsc0/I2/PGVyOq0ABOXJAUY/WlHKgkYB7Z4qJeuVyAe+aeC2cnBA70AODkkqxK8VIG4yPTBPHNQgseeMeuacxOdxxigCYAhhzwaAy9sKc5UVEWbOCSF7r6VL9xucgkccZoAeOcjg5HINNABbYDuDdR0xUYbeOMHHUe1O8xckFRz3JxigCSMYQ7QpHU9jT94PUHGeWz/X0qNQFG4t36A4H509SZD85GO3FAEgCFz85yO9Srkg5wCSfeoMDgEgk45A61IMjeN3yj7p6cUAPyGbhQFUdMVMrIwGMg9e3NQqN645YkYNTKMZJb5hwNoxQARgg8dPzOas4J2k8Keoz1+lRE7WBAHUHryKcrhMqFBY8nHSgCf5FA425HOf50u4BCobK47jtUDMBs+Ybj/e5PrUm9ipOAXJ456igCUyAAD0z/wDqFSbtxYnpgDkfpUCMSH2nA7jbnt/KpdpGxdq+ucf0oAsoAFYkgcdPWkLk4GcL/X0qBWCkMc788r3p6gqpJBwThRnoPegCZWyGJbC8DjpipA7EgYzj++KjRlG1gMqx5z0/CnEyEkoc44AHNAEib2l38Yxzk9OKcpQAlVJPf2qJXLKwdgMcAfT3odyCQrc+5xigCx5hZCdwyO+aer4IP8LcHd8vPpUJLJuGW+8MDrmnkgbtmCewz0oAnVic/MCM8YAoqPykbkq2T1wBRQB3O2lpeKWsihMGjFLS0AJijFLilxQMTFFLiloFcTFGKWqN/q9hpi5u7lEbsg5Y/gKW4XL1Mmnit4jJNKkcY6s5wK4nUPHUr5TT4FiX/npLy34DoK5i5vbu/l8y6mklb/aPA/wrRQfUXMjudQ8a2cG5LJGuXH8R+VP8TXK3+v6lqRKzTlYj/wAso/lX8fWsaWWKBd0749u/5VnzauPuwJx/eb/CrSSJu2aMk5iU+VHu9ydqj6mse7IulP2q6eVM/wCpgJSP8W6n9Kid5p2ZpHZ2zwCelMC5O5QDyRjPNDdwSBWWCIRW6R20JPKwrjP1PU01B5ZyooX5s84x2PancggZGMZwKQxGHJ+XG6k27gwxk9PaneZh1bGCTgn2pG+ZjghQDnJ/rQA08KDuGfYUAgqCGBPakVjwWBx60MMMNoG33oAeeDjIXnNIF254zn1NJkjJ75+9T/My205Jx1oARcsud4OOig9KcGCjO0ZPGOeKQdgoHHOaXGFPQ9vmoAWTAIycEDJz60All5zjtTO+TjPfPrSrJtHTKn2zzQA7cSmwYAA655akULjoR7k/ypGGPl2AkDINJu6/xH3NAEj/ACJgqQ2e/emk7zkkgjik+UjBI+hHSlx8uV+7/M/jQA9cJwpBJ6kGmPuWTGSCKarbuOCD1HFBJGeP1oAlSX93yvU45FNHGcZOeOlN38DAA4xjsaC7k9BigBU25P3icduKkVRwPfr6VHHLhmDEZHYjrTgRjrx6dc0AOUksRwMipCzOuHPTkYHNQ/efcRtX1x0p6lVJHIwOMe/40AOyWOVGG6ZA5NOyjAdsdcHvTFUkgcZ9V61KuQBtwD/Fj/P1oAUgIrYI45HP86cpwwIXoOee1Qhtr8pnHQ5qfeqjByR3Iz0/z2oAfhNx7tnkZ6f/AFqX5sYbBzxjP6VGoGWYvgAcY71IjKNoV+Wz1oAsLsBIx83bByBSoNibs4bnLA81WUurKq4K9ueanD7SrHr0yPWgCUbgC4Ue4zxT96x4HIOM89Bx/OoVmV2ZchR7DrUkagD5TuY9S2DzmmA9WXbkbmYepHAp6s5ZOQTuySeo/KmkAyHCg54x2FOiARskYIHUjj86ALHYDb8hOMntTowQyhQRgdT3FQhty424IOcZ4/A1JvXoFCn3P8qAJUAXIIzk8Fu9SMCQQDx+dQqWEQ65DdBzTizsy5YqOQRjOBQBIrA45DcYB6c1Iqhlyqkv04piqCGIU/MQfpTzIYwcY3cZAFFgJVAL5dcr6dqlKgoEI2pnjHP4VWEgcgMMEDGB0OKeZhhVVcd8ZosBIGQHYjd/zpy47LkqASD6VDGEbrjIP+c1MH6jaM9h60AL5rpwMY9zRScnkDAP+1iikB6BilxRS4rEsSilxS4oFcbzS4qG6vLaxi826njhT1dsZ/xrltS8d28WY9OhMzf89JPlUfh1P6U0mwbOvO1VLMcAdSTwKwtR8XaXYArHIbqUfwxdAfdun868/v8AXNR1Rv8ASrl2TP8Aq1+VR+ArP3oi7pGCKBjk8Vah3Fc6LUfGGp3xKRuLWL+7F97/AL6/wxWEXMjFmJYseWJzmsybVYUJEStIemTwP8azpb25uM+awK4PyrwPyq9FsSbU2oW1uCC+9x1C8/rVGXVZpCPLYRIenr+dZxYbRgZ9MnmiMl2bcdi9yVzzRcCYSZLFm5PJ7mkQ/ux6etQlnz8kZI+tSKXZhHkYPGAf0pDJAwDAsMn6/wCfegndg7SD16VFuCNtGQo4qXzARsQ9+ARg0AKOMCPI7/5zStt4wGB7kc0iuwG1m6+v86Ccgle3Ujg4oAcQG6c/UVGowM4ycYPvTyd3TcPQ0FSzMVJI9xQA1TnOVPqAaT5Tj5SABjp0pz5HUNu7+lAl7ZAJ79aAEzxlQckYPFA5wQcnpzQpAOD09+BSbwT3B9aAHjII29fw4pNwI29/TFJlW6E898U0kbsAAt6+tADy3HPBPIxQRhSxG49R2INMb51HG3sfpSjherYPTJ70AKSzncQWOKFkwAGwcjg+lNDBl4wT7nGKRhtTAYn2Hb3oAkUDbvxwOrA0jSAggjA9KaHII6hcdPalLAjAGO49qAHD5AOAM9qJN2PlGAOuKhzk8Nx1oXcMKpIPbn9KAHnAbbjIzjrTkPAIbjmkGSpcLtBPTP600AMRuXj0BoAmyeW3Af7J64qINtcZIODnBPSnFgeHxjoNvUUAoRjPOOpGaAJlcxsFOB/dHXNMPzPhm2g+gzmgBm2sW9uuM0uWPBdcrn1NAC7wH2qcbRgHFS7mKAkkFm6kimKDt5Hfn2pyksxOGIX5umeO1ADxsZs46dC3AFOjARMgjnsexPpTWYMh+cMODgcHFO2hflU8DsehoAe6bVBIDZHJ9aRHBcs6EHucflSqJFyAeccAnqP/ANdIWdkC7e+M9vU0AWF54TpnqCOKkQE4AIA9MeoqIqAwJJzg42nmlDKuS7H0zjkex9KAJlUFeAuOp46n60qkBsBSAVOSBSIokwA5Cntjp+NPABXy0Y4H3SDTAdlUbrvYcjB61MGzDtDnJ+7nJH0qCNdrM4YbyPm96sLhFDAZPU54oAHPlhWkIC9B7VIiDzNuEMbAkHPT9Khjk3KcjYrfdYc8VNu+fg5b+E7ece1MB8aIrMdo+uef89amwBIdrEn071XMq52lZEK8BsdRTtxmHBwAOp5zQBJ5pI2oMk85HX3p4cuN0mPc/wA6hX5Fz26AAfMTUg+6ASMZAxjHNAEiMeg+XqOe9SBVVsrkt357/wAqaueDhNuMGhNqEHcyg9RgY/GgCwsattYADse1PG7r0OeCKg+0JubcpB67qYzYcLuBzyAB1FAFlSAMFsH370UiozKCOPrRQB6NRiiiucoXtXB654yvkuprSzjS3CHaZPvMfpngUUVcFdgzkpria7mMtxK8rnnc5zUZXnjjJoorUgyrvUZEd4olClT988msyWWWdsySFiQOTRRUgNWTA4GBgAj1p7MVwMnnjrRRSBDVRWJ6/Llhz+lNVdxAzxjNFFADskL1zinM2FRuckceg7UUUAOKbXxuJOTk+uKPNwjHaDtGeaKKYx2cknv9aN23d8ooooAXfhQEyu4EnnNPAb+994dxRRQBEjNIC5PQheKeEDxkHpn8aKKAI2YIRgZGOmacGDHpRRQA5kKhvm4ABx9aiLkEHv1zRRQBJJlG4Y8DcM0xQXbIIXv0oooAVx8g/KmZ45zwAetFFAD9vyF89COKCxDc4JPFFFACg4lCDACnqBQASGcHhe31oooEG7AAAwrckDpk0xXw4UZBIOTn0oooGSo/mbFxjPUiniNRIUXIAHrnNFFAhAoYENj8PeneY0gXPVeh/CiigZM6EYO89MgU4rsVfmPzAt+VFFAANwI5BDYzx/WnLnOwnOGPWiigCVQZPMYtwmCARnPHemY8oLtP3hk/lRRQBYjy7qM4LD0zipWwwdWGdvfPWiimAjDar7cDaAcY+n+NCHyyhOWyQOtFFICyuXUkHBHGSM09ckAEkk8ZNFFMB4kLSsMKNo3cDrUf2kqANoJJJz39KKKYFqIbgMEjd15z0p4YBN23Jz3oooAcpJO48t647elOZ8qhAwCM4+tFFAAp3oxOflI5zTiAWlyPujOB0NFFACyqECMoxlckYGOgqYKc7SQflJBx0xRRQA4oxwRIwyOxooooA//Z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85346" name="Picture 2" descr="https://gimg2.baidu.com/image_search/src=http%3A%2F%2Fdingyue.ws.126.net%2F2020%2F0321%2F977d6297g00q7ju8600syc000b4007ym.gif&amp;refer=http%3A%2F%2Fdingyue.ws.126.net&amp;app=2002&amp;size=f9999,10000&amp;q=a80&amp;n=0&amp;g=0n&amp;fmt=jpeg?sec=1621865646&amp;t=5039aca44d19d70710e4240d0e746ee2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28596" y="571486"/>
            <a:ext cx="4196357" cy="3000396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43438" y="571486"/>
            <a:ext cx="41434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在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现实生活中蕴涵着普遍的“不变”的思想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8"/>
            </p:custDataLst>
          </p:nvPr>
        </p:nvGrpSpPr>
        <p:grpSpPr>
          <a:xfrm>
            <a:off x="357158" y="3714740"/>
            <a:ext cx="7872418" cy="1428760"/>
            <a:chOff x="357158" y="3714740"/>
            <a:chExt cx="7872418" cy="1428760"/>
          </a:xfrm>
        </p:grpSpPr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42976" y="4441825"/>
              <a:ext cx="70866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4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在不变中又蕴涵了什么呢？</a:t>
              </a:r>
              <a:endPara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 bwMode="auto">
            <a:xfrm flipH="1">
              <a:off x="357158" y="3714740"/>
              <a:ext cx="928694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课堂练习</a:t>
            </a:r>
            <a:endParaRPr lang="zh-CN" altLang="en-US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214282" y="42861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en-US" sz="2400" smtClean="0">
                <a:latin typeface="仿宋" panose="02010609060101010101" pitchFamily="49" charset="-122"/>
                <a:ea typeface="仿宋" panose="02010609060101010101" pitchFamily="49" charset="-122"/>
              </a:rPr>
              <a:t>把一个小球用细线悬挂起来，就成为一个摆，摆长为 </a:t>
            </a:r>
            <a:r>
              <a:rPr lang="en-US" altLang="zh-CN" sz="2400" smtClean="0">
                <a:latin typeface="仿宋" panose="02010609060101010101" pitchFamily="49" charset="-122"/>
                <a:ea typeface="仿宋" panose="02010609060101010101" pitchFamily="49" charset="-122"/>
              </a:rPr>
              <a:t>l</a:t>
            </a:r>
            <a:r>
              <a:rPr altLang="en-US" sz="2400" smtClean="0">
                <a:latin typeface="仿宋" panose="02010609060101010101" pitchFamily="49" charset="-122"/>
                <a:ea typeface="仿宋" panose="02010609060101010101" pitchFamily="49" charset="-122"/>
              </a:rPr>
              <a:t>，最大偏角为</a:t>
            </a:r>
            <a:r>
              <a:rPr lang="en-US" altLang="zh-CN" sz="2400" smtClean="0">
                <a:latin typeface="仿宋" panose="02010609060101010101" pitchFamily="49" charset="-122"/>
                <a:ea typeface="仿宋" panose="02010609060101010101" pitchFamily="49" charset="-122"/>
              </a:rPr>
              <a:t>θ</a:t>
            </a:r>
            <a:r>
              <a:rPr altLang="en-US" sz="2400" smtClean="0">
                <a:latin typeface="仿宋" panose="02010609060101010101" pitchFamily="49" charset="-122"/>
                <a:ea typeface="仿宋" panose="02010609060101010101" pitchFamily="49" charset="-122"/>
              </a:rPr>
              <a:t>。如果阻力可以忽略，小球运动到最低点时的速度大小是多少？</a:t>
            </a:r>
            <a:endParaRPr lang="zh-CN" altLang="en-US" sz="240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3654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383546" y="1357304"/>
            <a:ext cx="22985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285720" y="1714494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解：以小球为研究对象。设最低点的重力势能为 </a:t>
            </a:r>
            <a:r>
              <a:rPr lang="en-US" altLang="zh-CN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，以小球在最高点的状态作为初状态，以小球在最低点的状态作为末状态。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285720" y="255960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在最高点的动能 </a:t>
            </a:r>
            <a:r>
              <a:rPr lang="en-US" altLang="zh-CN" smtClean="0">
                <a:latin typeface="楷体" panose="02010609060101010101" pitchFamily="49" charset="-122"/>
                <a:ea typeface="楷体" panose="02010609060101010101" pitchFamily="49" charset="-122"/>
              </a:rPr>
              <a:t>E</a:t>
            </a:r>
            <a:r>
              <a:rPr lang="en-US" altLang="zh-CN" baseline="-25000" smtClean="0">
                <a:latin typeface="楷体" panose="02010609060101010101" pitchFamily="49" charset="-122"/>
                <a:ea typeface="楷体" panose="02010609060101010101" pitchFamily="49" charset="-122"/>
              </a:rPr>
              <a:t>k1</a:t>
            </a:r>
            <a:r>
              <a:rPr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，重力势能是 </a:t>
            </a:r>
            <a:r>
              <a:rPr lang="en-US" altLang="zh-CN" smtClean="0">
                <a:latin typeface="楷体" panose="02010609060101010101" pitchFamily="49" charset="-122"/>
                <a:ea typeface="楷体" panose="02010609060101010101" pitchFamily="49" charset="-122"/>
              </a:rPr>
              <a:t>E</a:t>
            </a:r>
            <a:r>
              <a:rPr lang="en-US" altLang="zh-CN" baseline="-25000" smtClean="0">
                <a:latin typeface="楷体" panose="02010609060101010101" pitchFamily="49" charset="-122"/>
                <a:ea typeface="楷体" panose="02010609060101010101" pitchFamily="49" charset="-122"/>
              </a:rPr>
              <a:t>p1</a:t>
            </a:r>
            <a:r>
              <a:rPr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err="1" smtClean="0">
                <a:latin typeface="楷体" panose="02010609060101010101" pitchFamily="49" charset="-122"/>
                <a:ea typeface="楷体" panose="02010609060101010101" pitchFamily="49" charset="-122"/>
              </a:rPr>
              <a:t>mgl </a:t>
            </a:r>
            <a:r>
              <a:rPr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－ </a:t>
            </a:r>
            <a:r>
              <a:rPr lang="en-US" altLang="zh-CN" err="1" smtClean="0">
                <a:latin typeface="楷体" panose="02010609060101010101" pitchFamily="49" charset="-122"/>
                <a:ea typeface="楷体" panose="02010609060101010101" pitchFamily="49" charset="-122"/>
              </a:rPr>
              <a:t>lcosθ</a:t>
            </a:r>
            <a:r>
              <a:rPr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285720" y="2916798"/>
            <a:ext cx="7143800" cy="512208"/>
            <a:chOff x="285720" y="2916798"/>
            <a:chExt cx="7143800" cy="512208"/>
          </a:xfrm>
        </p:grpSpPr>
        <p:sp>
          <p:nvSpPr>
            <p:cNvPr id="7" name="TextBox 6"/>
            <p:cNvSpPr txBox="1"/>
            <p:nvPr>
              <p:custDataLst>
                <p:tags r:id="rId8"/>
              </p:custDataLst>
            </p:nvPr>
          </p:nvSpPr>
          <p:spPr>
            <a:xfrm>
              <a:off x="285720" y="2916798"/>
              <a:ext cx="714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altLang="en-US" smtClean="0">
                  <a:latin typeface="楷体" panose="02010609060101010101" pitchFamily="49" charset="-122"/>
                  <a:ea typeface="楷体" panose="02010609060101010101" pitchFamily="49" charset="-122"/>
                </a:rPr>
                <a:t>在最低点的重力势能 </a:t>
              </a:r>
              <a:r>
                <a:rPr lang="en-US" altLang="zh-CN" smtClean="0">
                  <a:latin typeface="楷体" panose="02010609060101010101" pitchFamily="49" charset="-122"/>
                  <a:ea typeface="楷体" panose="02010609060101010101" pitchFamily="49" charset="-122"/>
                </a:rPr>
                <a:t>E</a:t>
              </a:r>
              <a:r>
                <a:rPr lang="en-US" altLang="zh-CN" sz="1600" smtClean="0">
                  <a:latin typeface="楷体" panose="02010609060101010101" pitchFamily="49" charset="-122"/>
                  <a:ea typeface="楷体" panose="02010609060101010101" pitchFamily="49" charset="-122"/>
                </a:rPr>
                <a:t>p2</a:t>
              </a:r>
              <a:r>
                <a:rPr lang="en-US" altLang="zh-CN" smtClean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altLang="en-US" smtClean="0">
                  <a:latin typeface="楷体" panose="02010609060101010101" pitchFamily="49" charset="-122"/>
                  <a:ea typeface="楷体" panose="02010609060101010101" pitchFamily="49" charset="-122"/>
                </a:rPr>
                <a:t>＝ </a:t>
              </a:r>
              <a:r>
                <a:rPr lang="en-US" altLang="zh-CN" smtClean="0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altLang="en-US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，而动能可以表示为</a:t>
              </a: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8" name="对象 7"/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5500693" y="2928940"/>
            <a:ext cx="984001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公式" r:id="rId10" imgW="18592800" imgH="9448800" progId="Equation.3">
                    <p:embed/>
                  </p:oleObj>
                </mc:Choice>
                <mc:Fallback>
                  <p:oleObj name="公式" r:id="rId10" imgW="18592800" imgH="9448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500693" y="2928940"/>
                          <a:ext cx="984001" cy="50006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>
            <p:custDataLst>
              <p:tags r:id="rId12"/>
            </p:custDataLst>
          </p:nvPr>
        </p:nvSpPr>
        <p:spPr>
          <a:xfrm>
            <a:off x="285720" y="3357568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运动过程中只有重力做功，所以机械能守恒，</a:t>
            </a:r>
            <a:endParaRPr lang="en-US" altLang="en-US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     即 </a:t>
            </a:r>
            <a:r>
              <a:rPr lang="en-US" altLang="zh-CN" smtClean="0">
                <a:latin typeface="楷体" panose="02010609060101010101" pitchFamily="49" charset="-122"/>
                <a:ea typeface="楷体" panose="02010609060101010101" pitchFamily="49" charset="-122"/>
              </a:rPr>
              <a:t>E</a:t>
            </a:r>
            <a:r>
              <a:rPr lang="en-US" altLang="zh-CN" baseline="-25000" smtClean="0">
                <a:latin typeface="楷体" panose="02010609060101010101" pitchFamily="49" charset="-122"/>
                <a:ea typeface="楷体" panose="02010609060101010101" pitchFamily="49" charset="-122"/>
              </a:rPr>
              <a:t>k2</a:t>
            </a:r>
            <a:r>
              <a:rPr lang="en-US" altLang="zh-CN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＋ </a:t>
            </a:r>
            <a:r>
              <a:rPr lang="en-US" altLang="zh-CN" smtClean="0">
                <a:latin typeface="楷体" panose="02010609060101010101" pitchFamily="49" charset="-122"/>
                <a:ea typeface="楷体" panose="02010609060101010101" pitchFamily="49" charset="-122"/>
              </a:rPr>
              <a:t>E</a:t>
            </a:r>
            <a:r>
              <a:rPr lang="en-US" altLang="zh-CN" baseline="-25000" smtClean="0">
                <a:latin typeface="楷体" panose="02010609060101010101" pitchFamily="49" charset="-122"/>
                <a:ea typeface="楷体" panose="02010609060101010101" pitchFamily="49" charset="-122"/>
              </a:rPr>
              <a:t>p2</a:t>
            </a:r>
            <a:r>
              <a:rPr lang="en-US" altLang="zh-CN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mtClean="0">
                <a:latin typeface="楷体" panose="02010609060101010101" pitchFamily="49" charset="-122"/>
                <a:ea typeface="楷体" panose="02010609060101010101" pitchFamily="49" charset="-122"/>
              </a:rPr>
              <a:t>E</a:t>
            </a:r>
            <a:r>
              <a:rPr lang="en-US" altLang="zh-CN" baseline="-25000" smtClean="0">
                <a:latin typeface="楷体" panose="02010609060101010101" pitchFamily="49" charset="-122"/>
                <a:ea typeface="楷体" panose="02010609060101010101" pitchFamily="49" charset="-122"/>
              </a:rPr>
              <a:t>k1</a:t>
            </a:r>
            <a:r>
              <a:rPr lang="en-US" altLang="zh-CN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＋ </a:t>
            </a:r>
            <a:r>
              <a:rPr lang="en-US" altLang="zh-CN" smtClean="0">
                <a:latin typeface="楷体" panose="02010609060101010101" pitchFamily="49" charset="-122"/>
                <a:ea typeface="楷体" panose="02010609060101010101" pitchFamily="49" charset="-122"/>
              </a:rPr>
              <a:t>E</a:t>
            </a:r>
            <a:r>
              <a:rPr lang="en-US" altLang="zh-CN" baseline="-25000" smtClean="0">
                <a:latin typeface="楷体" panose="02010609060101010101" pitchFamily="49" charset="-122"/>
                <a:ea typeface="楷体" panose="02010609060101010101" pitchFamily="49" charset="-122"/>
              </a:rPr>
              <a:t>p1</a:t>
            </a:r>
            <a:endParaRPr lang="zh-CN" altLang="en-US" baseline="-25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13"/>
            </p:custDataLst>
          </p:nvPr>
        </p:nvGrpSpPr>
        <p:grpSpPr>
          <a:xfrm>
            <a:off x="285720" y="3929072"/>
            <a:ext cx="7143800" cy="500062"/>
            <a:chOff x="285720" y="2857502"/>
            <a:chExt cx="7143800" cy="500062"/>
          </a:xfrm>
        </p:grpSpPr>
        <p:sp>
          <p:nvSpPr>
            <p:cNvPr id="12" name="TextBox 11"/>
            <p:cNvSpPr txBox="1"/>
            <p:nvPr>
              <p:custDataLst>
                <p:tags r:id="rId14"/>
              </p:custDataLst>
            </p:nvPr>
          </p:nvSpPr>
          <p:spPr>
            <a:xfrm>
              <a:off x="285720" y="2916798"/>
              <a:ext cx="714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altLang="en-US" smtClean="0">
                  <a:latin typeface="楷体" panose="02010609060101010101" pitchFamily="49" charset="-122"/>
                  <a:ea typeface="楷体" panose="02010609060101010101" pitchFamily="49" charset="-122"/>
                </a:rPr>
                <a:t>把初末状态下动能、重力势能的表达式代入，得</a:t>
              </a: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5357818" y="2857502"/>
            <a:ext cx="1808162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公式" r:id="rId16" imgW="34137600" imgH="9448800" progId="Equation.3">
                    <p:embed/>
                  </p:oleObj>
                </mc:Choice>
                <mc:Fallback>
                  <p:oleObj name="公式" r:id="rId16" imgW="34137600" imgH="94488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357818" y="2857502"/>
                          <a:ext cx="1808162" cy="5000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/>
          <p:cNvGrpSpPr/>
          <p:nvPr>
            <p:custDataLst>
              <p:tags r:id="rId18"/>
            </p:custDataLst>
          </p:nvPr>
        </p:nvGrpSpPr>
        <p:grpSpPr>
          <a:xfrm>
            <a:off x="285720" y="4488438"/>
            <a:ext cx="7143800" cy="369332"/>
            <a:chOff x="285720" y="2916798"/>
            <a:chExt cx="7143800" cy="369332"/>
          </a:xfrm>
        </p:grpSpPr>
        <p:sp>
          <p:nvSpPr>
            <p:cNvPr id="15" name="TextBox 14"/>
            <p:cNvSpPr txBox="1"/>
            <p:nvPr>
              <p:custDataLst>
                <p:tags r:id="rId19"/>
              </p:custDataLst>
            </p:nvPr>
          </p:nvSpPr>
          <p:spPr>
            <a:xfrm>
              <a:off x="285720" y="2916798"/>
              <a:ext cx="714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altLang="en-US" smtClean="0">
                  <a:latin typeface="楷体" panose="02010609060101010101" pitchFamily="49" charset="-122"/>
                  <a:ea typeface="楷体" panose="02010609060101010101" pitchFamily="49" charset="-122"/>
                </a:rPr>
                <a:t>由此解出小球运动到最低点时的速度大小</a:t>
              </a: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>
              <p:custDataLst>
                <p:tags r:id="rId20"/>
              </p:custDataLst>
            </p:nvPr>
          </p:nvGraphicFramePr>
          <p:xfrm>
            <a:off x="4859338" y="2946385"/>
            <a:ext cx="1517650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公式" r:id="rId21" imgW="28651200" imgH="6096000" progId="Equation.3">
                    <p:embed/>
                  </p:oleObj>
                </mc:Choice>
                <mc:Fallback>
                  <p:oleObj name="公式" r:id="rId21" imgW="28651200" imgH="60960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859338" y="2946385"/>
                          <a:ext cx="1517650" cy="3222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Picture 2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8001024" y="3714740"/>
            <a:ext cx="10001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云形标注 17"/>
          <p:cNvSpPr/>
          <p:nvPr>
            <p:custDataLst>
              <p:tags r:id="rId25"/>
            </p:custDataLst>
          </p:nvPr>
        </p:nvSpPr>
        <p:spPr>
          <a:xfrm>
            <a:off x="6858016" y="1714494"/>
            <a:ext cx="2285984" cy="1500180"/>
          </a:xfrm>
          <a:prstGeom prst="cloudCallout">
            <a:avLst>
              <a:gd name="adj1" fmla="val 23612"/>
              <a:gd name="adj2" fmla="val 77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altLang="en-US" sz="2400" smtClean="0"/>
              <a:t>此题用动能定理是否可解？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机械能结题步骤小结</a:t>
            </a:r>
            <a:endParaRPr lang="zh-CN" altLang="en-US"/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589008"/>
            <a:ext cx="8964613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>
                <a:latin typeface="Times New Roman" panose="02020603050405020304" pitchFamily="18" charset="0"/>
              </a:rPr>
              <a:t>总结解题的方法和步骤：</a:t>
            </a:r>
            <a:endParaRPr kumimoji="1" lang="zh-CN" altLang="en-US" sz="2800" b="1">
              <a:latin typeface="Times New Roman" panose="02020603050405020304" pitchFamily="18" charset="0"/>
            </a:endParaRPr>
          </a:p>
          <a:p>
            <a:r>
              <a:rPr kumimoji="1" lang="zh-CN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    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①．选取研究对象</a:t>
            </a:r>
            <a:endParaRPr kumimoji="1"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②．根据研究对象所经历的物理过程，进行受力，做功分析，判断机械能是否守恒．</a:t>
            </a:r>
            <a:endParaRPr kumimoji="1"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③．恰当地选取参考平面，确定研究对象在过程的初末时刻的机械能．</a:t>
            </a:r>
            <a:endParaRPr kumimoji="1"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④．根据机械能守恒定律列方程，进行求解．</a:t>
            </a:r>
            <a:endParaRPr kumimoji="1"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机械能结题步骤小结</a:t>
            </a:r>
            <a:endParaRPr lang="zh-CN" altLang="en-US"/>
          </a:p>
        </p:txBody>
      </p:sp>
      <p:sp>
        <p:nvSpPr>
          <p:cNvPr id="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631830"/>
            <a:ext cx="88201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>
                <a:latin typeface="Times New Roman" panose="02020603050405020304" pitchFamily="18" charset="0"/>
              </a:rPr>
              <a:t>对比总结优点：</a:t>
            </a:r>
            <a:endParaRPr kumimoji="1" lang="zh-CN" altLang="en-US" sz="2800" b="1">
              <a:latin typeface="Times New Roman" panose="02020603050405020304" pitchFamily="18" charset="0"/>
            </a:endParaRPr>
          </a:p>
          <a:p>
            <a:r>
              <a:rPr kumimoji="1" lang="zh-CN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     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机械能守恒定律不涉及运动过程中的加速度和时间，用它来处理问题要比牛顿定律方便；应用机械能守恒定律解决问题，只需考虑运动的始末状态，不必考虑两个状态之间过程的细节。因此一些难以用牛顿运动定律解决的问题，应用机械能守恒定律则易于解决。</a:t>
            </a:r>
            <a:endParaRPr kumimoji="1"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课堂练习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00034" y="500048"/>
            <a:ext cx="8262966" cy="412910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altLang="en-US" smtClean="0"/>
              <a:t>假设运动员从雪道的最高点</a:t>
            </a:r>
            <a:r>
              <a:rPr lang="en-US" altLang="zh-CN" smtClean="0"/>
              <a:t>A</a:t>
            </a:r>
            <a:r>
              <a:rPr altLang="en-US" smtClean="0"/>
              <a:t>，如下图所示，由静止开始滑下，不借助其他器械，沿光滑雪道到达跳台的</a:t>
            </a:r>
            <a:r>
              <a:rPr lang="en-US" altLang="zh-CN" smtClean="0"/>
              <a:t>B</a:t>
            </a:r>
            <a:r>
              <a:rPr altLang="en-US" smtClean="0"/>
              <a:t>点时速度多大</a:t>
            </a:r>
            <a:r>
              <a:rPr lang="en-US" altLang="zh-CN" smtClean="0"/>
              <a:t>?</a:t>
            </a:r>
            <a:r>
              <a:rPr altLang="en-US" smtClean="0"/>
              <a:t>当他落到离</a:t>
            </a:r>
            <a:r>
              <a:rPr lang="en-US" altLang="zh-CN" smtClean="0"/>
              <a:t>B</a:t>
            </a:r>
            <a:r>
              <a:rPr altLang="en-US" smtClean="0"/>
              <a:t>点竖直高度为</a:t>
            </a:r>
            <a:r>
              <a:rPr lang="en-US" altLang="zh-CN" smtClean="0"/>
              <a:t>10m</a:t>
            </a:r>
            <a:r>
              <a:rPr altLang="en-US" smtClean="0"/>
              <a:t>的雪地</a:t>
            </a:r>
            <a:r>
              <a:rPr lang="en-US" altLang="zh-CN" smtClean="0"/>
              <a:t>C</a:t>
            </a:r>
            <a:r>
              <a:rPr altLang="en-US" smtClean="0"/>
              <a:t>点时，速度又是多大</a:t>
            </a:r>
            <a:r>
              <a:rPr lang="en-US" altLang="zh-CN" smtClean="0"/>
              <a:t>?(</a:t>
            </a:r>
            <a:r>
              <a:rPr altLang="en-US" smtClean="0"/>
              <a:t>设这一过程中运动员没有做其他动作，忽略摩擦和空气阻力，</a:t>
            </a:r>
            <a:r>
              <a:rPr lang="en-US" altLang="zh-CN" smtClean="0"/>
              <a:t>g</a:t>
            </a:r>
            <a:r>
              <a:rPr altLang="en-US" smtClean="0"/>
              <a:t>取</a:t>
            </a:r>
            <a:r>
              <a:rPr lang="en-US" altLang="zh-CN" smtClean="0"/>
              <a:t>10m/s</a:t>
            </a:r>
            <a:r>
              <a:rPr lang="en-US" altLang="zh-CN" baseline="30000" smtClean="0"/>
              <a:t>2</a:t>
            </a:r>
            <a:r>
              <a:rPr lang="en-US" altLang="zh-CN" smtClean="0"/>
              <a:t>)</a:t>
            </a:r>
            <a:br>
              <a:rPr altLang="en-US" smtClean="0"/>
            </a:br>
            <a:endParaRPr lang="en-US" altLang="zh-CN" smtClean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42910" y="3929072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solidFill>
                  <a:srgbClr val="FF0000"/>
                </a:solidFill>
                <a:latin typeface="Comic Sans MS" panose="030F0702030302020204" pitchFamily="66" charset="0"/>
              </a:rPr>
              <a:t>8.9m/s</a:t>
            </a:r>
            <a:endParaRPr lang="en-US" altLang="zh-CN" sz="360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3600" smtClean="0">
                <a:solidFill>
                  <a:srgbClr val="FF0000"/>
                </a:solidFill>
                <a:latin typeface="Comic Sans MS" panose="030F0702030302020204" pitchFamily="66" charset="0"/>
              </a:rPr>
              <a:t>16.7m/s</a:t>
            </a:r>
            <a:endParaRPr lang="zh-CN" altLang="en-US" sz="36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3474" name="Picture 2" descr="https://bj.download.cycore.cn/question/2021/1/21/14/34/fea0ef41-ef0e-4db5-9d61-1c6665d46980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3214678" y="2714626"/>
            <a:ext cx="3571900" cy="2321090"/>
          </a:xfrm>
          <a:prstGeom prst="rect">
            <a:avLst/>
          </a:prstGeom>
          <a:noFill/>
        </p:spPr>
      </p:pic>
      <p:pic>
        <p:nvPicPr>
          <p:cNvPr id="233476" name="Picture 4" descr="https://bj.download.cycore.cn/question/70/b8bd7549-4932-4c01-8e6c-5f33792b8f54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9001156" y="0"/>
            <a:ext cx="13487400" cy="52292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课堂小结</a:t>
            </a:r>
            <a:endParaRPr lang="zh-CN" altLang="en-US"/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466722"/>
            <a:ext cx="87852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kumimoji="1" lang="en-US" altLang="zh-CN" sz="3200" b="1" smtClean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kumimoji="1" altLang="en-US" sz="3200" b="1" smtClean="0">
                <a:latin typeface="黑体" panose="02010609060101010101" pitchFamily="2" charset="-122"/>
                <a:ea typeface="黑体" panose="02010609060101010101" pitchFamily="2" charset="-122"/>
              </a:rPr>
              <a:t>机械能：重力势能、弹性势能与动能都是机械运动中的能量形式，统称为机械能</a:t>
            </a:r>
            <a:r>
              <a:rPr kumimoji="1" lang="zh-CN" altLang="en-US" sz="3200" b="1" smtClean="0">
                <a:latin typeface="黑体" panose="02010609060101010101" pitchFamily="2" charset="-122"/>
                <a:ea typeface="黑体" panose="02010609060101010101" pitchFamily="2" charset="-122"/>
              </a:rPr>
              <a:t>． </a:t>
            </a:r>
            <a:endParaRPr kumimoji="1"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1597877"/>
            <a:ext cx="86423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kumimoji="1" lang="en-US" altLang="zh-CN" sz="3200" b="1" smtClean="0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kumimoji="1" altLang="en-US" sz="3200" b="1" smtClean="0">
                <a:latin typeface="黑体" panose="02010609060101010101" pitchFamily="2" charset="-122"/>
                <a:ea typeface="黑体" panose="02010609060101010101" pitchFamily="2" charset="-122"/>
              </a:rPr>
              <a:t>机械能守恒条件：只有重力、弹力做功，系统的机械能守恒</a:t>
            </a:r>
            <a:endParaRPr kumimoji="1" lang="en-US" altLang="zh-CN" sz="3200" b="1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4"/>
            </p:custDataLst>
          </p:nvPr>
        </p:nvSpPr>
        <p:spPr>
          <a:xfrm>
            <a:off x="714348" y="500048"/>
            <a:ext cx="8429652" cy="4571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圆角矩形 8"/>
          <p:cNvSpPr/>
          <p:nvPr>
            <p:custDataLst>
              <p:tags r:id="rId5"/>
            </p:custDataLst>
          </p:nvPr>
        </p:nvSpPr>
        <p:spPr>
          <a:xfrm>
            <a:off x="0" y="500048"/>
            <a:ext cx="714348" cy="457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5720" y="2714626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en-US" sz="3200" b="1" smtClean="0"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kumimoji="1" altLang="en-US" sz="3200" b="1" smtClean="0">
                <a:latin typeface="黑体" panose="02010609060101010101" pitchFamily="2" charset="-122"/>
                <a:ea typeface="黑体" panose="02010609060101010101" pitchFamily="2" charset="-122"/>
              </a:rPr>
              <a:t>机械能守恒定律：在只有重力或弹力做功的物体系统内，动能与势能可以相互转化，而总的机械能保持不变。</a:t>
            </a:r>
            <a:endParaRPr kumimoji="1"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伽利略理想斜面实验</a:t>
            </a:r>
            <a:endParaRPr lang="zh-CN" altLang="en-US"/>
          </a:p>
        </p:txBody>
      </p:sp>
      <p:pic>
        <p:nvPicPr>
          <p:cNvPr id="3" name="8.4 机械能守恒定律（教学资源）-1伽利略理想斜面实验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71670" y="642924"/>
            <a:ext cx="5786478" cy="4339859"/>
          </a:xfrm>
          <a:prstGeom prst="rect">
            <a:avLst/>
          </a:prstGeom>
        </p:spPr>
      </p:pic>
      <p:pic>
        <p:nvPicPr>
          <p:cNvPr id="4" name="New picture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560300" y="126238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伽利略理想斜面实验</a:t>
            </a:r>
            <a:endParaRPr lang="zh-CN" altLang="en-US"/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550845"/>
            <a:ext cx="7848600" cy="2514600"/>
          </a:xfrm>
          <a:prstGeom prst="rect">
            <a:avLst/>
          </a:prstGeom>
          <a:solidFill>
            <a:srgbClr val="FFFFFF">
              <a:alpha val="70195"/>
            </a:srgbClr>
          </a:solidFill>
          <a:ln w="19050" algn="ctr">
            <a:solidFill>
              <a:srgbClr val="5F5F5F"/>
            </a:solidFill>
            <a:prstDash val="lgDash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5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857634"/>
            <a:ext cx="3786182" cy="1028696"/>
          </a:xfrm>
          <a:prstGeom prst="wedgeRoundRectCallout">
            <a:avLst>
              <a:gd name="adj1" fmla="val 22279"/>
              <a:gd name="adj2" fmla="val -111606"/>
              <a:gd name="adj3" fmla="val 16667"/>
            </a:avLst>
          </a:prstGeom>
          <a:solidFill>
            <a:schemeClr val="accent1">
              <a:alpha val="79999"/>
            </a:schemeClr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 b="1">
                <a:ea typeface="楷体_GB2312" pitchFamily="49" charset="-122"/>
              </a:rPr>
              <a:t>伽利略理想斜面实验（斜面均光滑）</a:t>
            </a:r>
            <a:endParaRPr lang="zh-CN" altLang="en-US" sz="3200" b="1">
              <a:ea typeface="楷体_GB2312" pitchFamily="49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13275" y="-18"/>
            <a:ext cx="3200400" cy="1600200"/>
          </a:xfrm>
          <a:prstGeom prst="cloudCallout">
            <a:avLst>
              <a:gd name="adj1" fmla="val -51404"/>
              <a:gd name="adj2" fmla="val 63826"/>
            </a:avLst>
          </a:prstGeom>
          <a:solidFill>
            <a:schemeClr val="tx2">
              <a:alpha val="79999"/>
            </a:scheme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FF00"/>
                </a:solidFill>
                <a:ea typeface="楷体_GB2312" pitchFamily="49" charset="-122"/>
              </a:rPr>
              <a:t>试用所学知识证明</a:t>
            </a:r>
            <a:endParaRPr lang="zh-CN" altLang="en-US" sz="3200" b="1">
              <a:solidFill>
                <a:srgbClr val="FFFF00"/>
              </a:solidFill>
              <a:ea typeface="楷体_GB2312" pitchFamily="49" charset="-122"/>
            </a:endParaRPr>
          </a:p>
        </p:txBody>
      </p:sp>
      <p:grpSp>
        <p:nvGrpSpPr>
          <p:cNvPr id="7" name="Group 6"/>
          <p:cNvGrpSpPr/>
          <p:nvPr>
            <p:custDataLst>
              <p:tags r:id="rId5"/>
            </p:custDataLst>
          </p:nvPr>
        </p:nvGrpSpPr>
        <p:grpSpPr>
          <a:xfrm>
            <a:off x="1447800" y="1485882"/>
            <a:ext cx="7239000" cy="1536700"/>
            <a:chOff x="912" y="960"/>
            <a:chExt cx="4560" cy="968"/>
          </a:xfrm>
        </p:grpSpPr>
        <p:grpSp>
          <p:nvGrpSpPr>
            <p:cNvPr id="8" name="Group 7"/>
            <p:cNvGrpSpPr/>
            <p:nvPr>
              <p:custDataLst>
                <p:tags r:id="rId6"/>
              </p:custDataLst>
            </p:nvPr>
          </p:nvGrpSpPr>
          <p:grpSpPr>
            <a:xfrm>
              <a:off x="912" y="1056"/>
              <a:ext cx="4560" cy="864"/>
              <a:chOff x="912" y="1064"/>
              <a:chExt cx="4560" cy="864"/>
            </a:xfrm>
          </p:grpSpPr>
          <p:sp>
            <p:nvSpPr>
              <p:cNvPr id="16" name="AutoShape 8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200" y="1112"/>
                <a:ext cx="1488" cy="816"/>
              </a:xfrm>
              <a:prstGeom prst="rtTriangl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17" name="AutoShape 9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flipH="1">
                <a:off x="3024" y="1064"/>
                <a:ext cx="2208" cy="864"/>
              </a:xfrm>
              <a:prstGeom prst="rtTriangle">
                <a:avLst/>
              </a:prstGeom>
              <a:solidFill>
                <a:srgbClr val="FFCC66"/>
              </a:solidFill>
              <a:ln w="9525" algn="ctr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12" y="1928"/>
                <a:ext cx="45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344" y="1496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3200">
                    <a:latin typeface="Monotype Corsiva" panose="03010101010201010101" pitchFamily="66" charset="0"/>
                  </a:rPr>
                  <a:t>A</a:t>
                </a:r>
                <a:endParaRPr lang="en-US" altLang="zh-CN" sz="3200"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608" y="1496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3200">
                    <a:latin typeface="Monotype Corsiva" panose="03010101010201010101" pitchFamily="66" charset="0"/>
                  </a:rPr>
                  <a:t>B</a:t>
                </a:r>
                <a:endParaRPr lang="en-US" altLang="zh-CN" sz="3200">
                  <a:latin typeface="Monotype Corsiva" panose="03010101010201010101" pitchFamily="66" charset="0"/>
                </a:endParaRPr>
              </a:p>
            </p:txBody>
          </p:sp>
        </p:grpSp>
        <p:grpSp>
          <p:nvGrpSpPr>
            <p:cNvPr id="9" name="Group 13"/>
            <p:cNvGrpSpPr/>
            <p:nvPr>
              <p:custDataLst>
                <p:tags r:id="rId12"/>
              </p:custDataLst>
            </p:nvPr>
          </p:nvGrpSpPr>
          <p:grpSpPr>
            <a:xfrm>
              <a:off x="912" y="960"/>
              <a:ext cx="675" cy="968"/>
              <a:chOff x="912" y="960"/>
              <a:chExt cx="675" cy="968"/>
            </a:xfrm>
          </p:grpSpPr>
          <p:sp>
            <p:nvSpPr>
              <p:cNvPr id="10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280" y="960"/>
                <a:ext cx="240" cy="240"/>
              </a:xfrm>
              <a:prstGeom prst="ellipse">
                <a:avLst/>
              </a:prstGeom>
              <a:gradFill rotWithShape="1">
                <a:gsLst>
                  <a:gs pos="0">
                    <a:srgbClr val="E7E7E7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grpSp>
            <p:nvGrpSpPr>
              <p:cNvPr id="11" name="Group 15"/>
              <p:cNvGrpSpPr/>
              <p:nvPr>
                <p:custDataLst>
                  <p:tags r:id="rId14"/>
                </p:custDataLst>
              </p:nvPr>
            </p:nvGrpSpPr>
            <p:grpSpPr>
              <a:xfrm>
                <a:off x="912" y="1208"/>
                <a:ext cx="240" cy="720"/>
                <a:chOff x="912" y="672"/>
                <a:chExt cx="240" cy="720"/>
              </a:xfrm>
            </p:grpSpPr>
            <p:sp>
              <p:nvSpPr>
                <p:cNvPr id="13" name="Text Box 16"/>
                <p:cNvSpPr txBox="1"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912" y="883"/>
                  <a:ext cx="240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Monotype Corsiva" panose="03010101010201010101" pitchFamily="66" charset="0"/>
                    </a:rPr>
                    <a:t>h</a:t>
                  </a:r>
                  <a:endParaRPr lang="en-US" altLang="zh-CN" sz="2800">
                    <a:latin typeface="Monotype Corsiva" panose="03010101010201010101" pitchFamily="66" charset="0"/>
                  </a:endParaRPr>
                </a:p>
              </p:txBody>
            </p:sp>
            <p:sp>
              <p:nvSpPr>
                <p:cNvPr id="14" name="Line 17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 flipH="1">
                  <a:off x="1056" y="6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" name="Line 18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 flipH="1">
                  <a:off x="1056" y="115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2" name="Line 1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38" y="1210"/>
                <a:ext cx="5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041525" y="1485882"/>
            <a:ext cx="381000" cy="3810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31765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/>
            </a:endParaRPr>
          </a:p>
        </p:txBody>
      </p:sp>
      <p:grpSp>
        <p:nvGrpSpPr>
          <p:cNvPr id="22" name="Group 21"/>
          <p:cNvGrpSpPr/>
          <p:nvPr>
            <p:custDataLst>
              <p:tags r:id="rId20"/>
            </p:custDataLst>
          </p:nvPr>
        </p:nvGrpSpPr>
        <p:grpSpPr>
          <a:xfrm>
            <a:off x="1643063" y="1879582"/>
            <a:ext cx="7043737" cy="1143000"/>
            <a:chOff x="1035" y="1208"/>
            <a:chExt cx="4437" cy="720"/>
          </a:xfrm>
        </p:grpSpPr>
        <p:grpSp>
          <p:nvGrpSpPr>
            <p:cNvPr id="23" name="Group 22"/>
            <p:cNvGrpSpPr/>
            <p:nvPr>
              <p:custDataLst>
                <p:tags r:id="rId21"/>
              </p:custDataLst>
            </p:nvPr>
          </p:nvGrpSpPr>
          <p:grpSpPr>
            <a:xfrm>
              <a:off x="5232" y="1208"/>
              <a:ext cx="240" cy="720"/>
              <a:chOff x="912" y="672"/>
              <a:chExt cx="240" cy="720"/>
            </a:xfrm>
          </p:grpSpPr>
          <p:sp>
            <p:nvSpPr>
              <p:cNvPr id="25" name="Text Box 23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12" y="883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2800">
                    <a:latin typeface="Monotype Corsiva" panose="03010101010201010101" pitchFamily="66" charset="0"/>
                  </a:rPr>
                  <a:t>h</a:t>
                </a:r>
                <a:endParaRPr lang="en-US" altLang="zh-CN" sz="2800">
                  <a:latin typeface="Monotype Corsiva" panose="03010101010201010101" pitchFamily="66" charset="0"/>
                </a:endParaRPr>
              </a:p>
            </p:txBody>
          </p:sp>
          <p:sp>
            <p:nvSpPr>
              <p:cNvPr id="26" name="Line 24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H="1">
                <a:off x="1056" y="67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H="1">
                <a:off x="1056" y="115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" name="Line 26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1035" y="1208"/>
              <a:ext cx="43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451725" y="1485882"/>
            <a:ext cx="381000" cy="381000"/>
          </a:xfrm>
          <a:prstGeom prst="ellipse">
            <a:avLst/>
          </a:prstGeom>
          <a:gradFill rotWithShape="1">
            <a:gsLst>
              <a:gs pos="0">
                <a:srgbClr val="E7E7E7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9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041525" y="1485882"/>
            <a:ext cx="381000" cy="3810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31765"/>
                  <a:invGamma/>
                </a:schemeClr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/>
            </a:endParaRPr>
          </a:p>
        </p:txBody>
      </p:sp>
      <p:sp>
        <p:nvSpPr>
          <p:cNvPr id="30" name="矩形 29"/>
          <p:cNvSpPr/>
          <p:nvPr>
            <p:custDataLst>
              <p:tags r:id="rId28"/>
            </p:custDataLst>
          </p:nvPr>
        </p:nvSpPr>
        <p:spPr>
          <a:xfrm>
            <a:off x="4114800" y="339088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</a:rPr>
              <a:t>小球好像“记得”自己起始的高度，然后重复前面的运动</a:t>
            </a:r>
            <a:endParaRPr lang="zh-CN" altLang="en-US" sz="3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46 L 0.23524 0.16829 L 0.27482 0.16829 L 0.59375 0.00509" pathEditMode="relative" rAng="0" ptsTypes="AAAA">
                                      <p:cBhvr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53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375 0.00509 L 0.27656 0.16829 L 0.2335 0.1662 L 0.00243 0.00278" pathEditMode="relative" rAng="0" ptsTypes="AAAA">
                                      <p:cBhvr>
                                        <p:cTn id="3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6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46 L 0.23524 0.16829 L 0.27482 0.16829 L 0.59375 0.00509" pathEditMode="relative" rAng="0" ptsTypes="AAAA">
                                      <p:cBhvr>
                                        <p:cTn id="4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53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375 0.00509 L 0.27656 0.16829 L 0.2335 0.1662 L 0.00243 0.00278" pathEditMode="relative" rAng="0" ptsTypes="AAAA">
                                      <p:cBhvr>
                                        <p:cTn id="4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6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1" grpId="0"/>
      <p:bldP spid="21" grpId="1"/>
      <p:bldP spid="21" grpId="2"/>
      <p:bldP spid="21" grpId="3"/>
      <p:bldP spid="28" grpId="0"/>
      <p:bldP spid="29" grpId="0"/>
      <p:bldP spid="29" grpId="1"/>
      <p:bldP spid="29" grpId="2"/>
      <p:bldP spid="29" grpId="3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伽利略理想斜面实验</a:t>
            </a:r>
            <a:endParaRPr lang="zh-CN" altLang="en-US"/>
          </a:p>
        </p:txBody>
      </p:sp>
      <p:grpSp>
        <p:nvGrpSpPr>
          <p:cNvPr id="4" name="Group 19"/>
          <p:cNvGrpSpPr/>
          <p:nvPr>
            <p:custDataLst>
              <p:tags r:id="rId2"/>
            </p:custDataLst>
          </p:nvPr>
        </p:nvGrpSpPr>
        <p:grpSpPr>
          <a:xfrm>
            <a:off x="214313" y="3986232"/>
            <a:ext cx="1476375" cy="936625"/>
            <a:chOff x="657" y="2659"/>
            <a:chExt cx="1044" cy="590"/>
          </a:xfrm>
        </p:grpSpPr>
        <p:sp>
          <p:nvSpPr>
            <p:cNvPr id="5" name="AutoShape 2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57" y="2659"/>
              <a:ext cx="1044" cy="590"/>
            </a:xfrm>
            <a:prstGeom prst="cloudCallout">
              <a:avLst>
                <a:gd name="adj1" fmla="val 55745"/>
                <a:gd name="adj2" fmla="val -1266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6" name="Text Box 2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48" y="2786"/>
              <a:ext cx="8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b="1">
                  <a:solidFill>
                    <a:srgbClr val="FF0066"/>
                  </a:solidFill>
                </a:rPr>
                <a:t>“</a:t>
              </a:r>
              <a:r>
                <a:rPr lang="zh-CN" altLang="en-US" sz="2800" b="1">
                  <a:solidFill>
                    <a:srgbClr val="FF0066"/>
                  </a:solidFill>
                </a:rPr>
                <a:t>记得”</a:t>
              </a:r>
              <a:endParaRPr lang="zh-CN" altLang="en-US" sz="2800" b="1">
                <a:solidFill>
                  <a:srgbClr val="FF0066"/>
                </a:solidFill>
              </a:endParaRPr>
            </a:p>
          </p:txBody>
        </p:sp>
      </p:grpSp>
      <p:sp>
        <p:nvSpPr>
          <p:cNvPr id="7" name="AutoShape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85938" y="4167207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" name="Text Box 2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65400" y="3583007"/>
            <a:ext cx="9048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66"/>
                </a:solidFill>
              </a:rPr>
              <a:t>      </a:t>
            </a:r>
            <a:endParaRPr lang="en-US" altLang="zh-CN" sz="2800" b="1">
              <a:solidFill>
                <a:srgbClr val="FF0066"/>
              </a:solidFill>
            </a:endParaRPr>
          </a:p>
          <a:p>
            <a:r>
              <a:rPr lang="zh-CN" altLang="en-US" sz="2800" b="1">
                <a:solidFill>
                  <a:srgbClr val="FF0066"/>
                </a:solidFill>
              </a:rPr>
              <a:t>能量</a:t>
            </a:r>
            <a:endParaRPr lang="zh-CN" altLang="en-US" sz="2800" b="1">
              <a:solidFill>
                <a:srgbClr val="FF0066"/>
              </a:solidFill>
            </a:endParaRPr>
          </a:p>
          <a:p>
            <a:endParaRPr lang="en-US" altLang="zh-CN" sz="2800" b="1">
              <a:solidFill>
                <a:srgbClr val="FF0066"/>
              </a:solidFill>
            </a:endParaRPr>
          </a:p>
        </p:txBody>
      </p:sp>
      <p:sp>
        <p:nvSpPr>
          <p:cNvPr id="9" name="AutoShape 24"/>
          <p:cNvSpPr/>
          <p:nvPr>
            <p:custDataLst>
              <p:tags r:id="rId7"/>
            </p:custDataLst>
          </p:nvPr>
        </p:nvSpPr>
        <p:spPr bwMode="auto">
          <a:xfrm>
            <a:off x="3602038" y="3733820"/>
            <a:ext cx="327020" cy="1195384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0" name="Text Box 25">
            <a:hlinkClick r:id="rId8" action="ppaction://hlinksldjump"/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62400" y="3613170"/>
            <a:ext cx="125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/>
              <a:t>势能：</a:t>
            </a:r>
            <a:endParaRPr lang="zh-CN" altLang="en-US" b="1">
              <a:solidFill>
                <a:srgbClr val="FF0066"/>
              </a:solidFill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38600" y="4429138"/>
            <a:ext cx="125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/>
              <a:t>动能：</a:t>
            </a:r>
            <a:endParaRPr lang="zh-CN" altLang="en-US" sz="2800" b="1"/>
          </a:p>
        </p:txBody>
      </p:sp>
      <p:sp>
        <p:nvSpPr>
          <p:cNvPr id="12" name="Text Box 27">
            <a:hlinkClick r:id="rId11" action="ppaction://hlinksldjump"/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32388" y="3614757"/>
            <a:ext cx="35544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/>
              <a:t>相互作用的物体凭借其位置而具有的能量</a:t>
            </a:r>
            <a:endParaRPr lang="zh-CN" altLang="en-US" sz="2400" b="1"/>
          </a:p>
        </p:txBody>
      </p:sp>
      <p:sp>
        <p:nvSpPr>
          <p:cNvPr id="13" name="Text Box 28">
            <a:hlinkClick r:id="rId13" action="ppaction://hlinksldjump"/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68900" y="4511688"/>
            <a:ext cx="384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/>
              <a:t>物体由于运动而具有的能量</a:t>
            </a:r>
            <a:endParaRPr lang="zh-CN" altLang="en-US" sz="2400" b="1"/>
          </a:p>
        </p:txBody>
      </p:sp>
      <p:grpSp>
        <p:nvGrpSpPr>
          <p:cNvPr id="14" name="Group 38"/>
          <p:cNvGrpSpPr/>
          <p:nvPr>
            <p:custDataLst>
              <p:tags r:id="rId15"/>
            </p:custDataLst>
          </p:nvPr>
        </p:nvGrpSpPr>
        <p:grpSpPr>
          <a:xfrm>
            <a:off x="685800" y="785800"/>
            <a:ext cx="7848600" cy="2239962"/>
            <a:chOff x="672" y="672"/>
            <a:chExt cx="4944" cy="1584"/>
          </a:xfrm>
        </p:grpSpPr>
        <p:sp>
          <p:nvSpPr>
            <p:cNvPr id="15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2" y="672"/>
              <a:ext cx="4944" cy="1584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 w="19050" algn="ctr">
              <a:solidFill>
                <a:srgbClr val="5F5F5F"/>
              </a:solidFill>
              <a:prstDash val="lgDash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zh-CN"/>
            </a:p>
          </p:txBody>
        </p:sp>
        <p:grpSp>
          <p:nvGrpSpPr>
            <p:cNvPr id="16" name="Group 5"/>
            <p:cNvGrpSpPr/>
            <p:nvPr>
              <p:custDataLst>
                <p:tags r:id="rId17"/>
              </p:custDataLst>
            </p:nvPr>
          </p:nvGrpSpPr>
          <p:grpSpPr>
            <a:xfrm>
              <a:off x="912" y="960"/>
              <a:ext cx="4560" cy="968"/>
              <a:chOff x="912" y="960"/>
              <a:chExt cx="4560" cy="968"/>
            </a:xfrm>
          </p:grpSpPr>
          <p:grpSp>
            <p:nvGrpSpPr>
              <p:cNvPr id="26" name="Group 6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912" y="1056"/>
                <a:ext cx="4560" cy="864"/>
                <a:chOff x="912" y="1064"/>
                <a:chExt cx="4560" cy="864"/>
              </a:xfrm>
            </p:grpSpPr>
            <p:sp>
              <p:nvSpPr>
                <p:cNvPr id="34" name="AutoShape 7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200" y="1112"/>
                  <a:ext cx="1488" cy="816"/>
                </a:xfrm>
                <a:prstGeom prst="rtTriangl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zh-CN"/>
                </a:p>
              </p:txBody>
            </p:sp>
            <p:sp>
              <p:nvSpPr>
                <p:cNvPr id="35" name="AutoShape 8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flipH="1">
                  <a:off x="3024" y="1064"/>
                  <a:ext cx="2208" cy="864"/>
                </a:xfrm>
                <a:prstGeom prst="rtTriangle">
                  <a:avLst/>
                </a:prstGeom>
                <a:solidFill>
                  <a:srgbClr val="FFCC66"/>
                </a:solidFill>
                <a:ln w="9525" algn="ctr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zh-CN"/>
                </a:p>
              </p:txBody>
            </p:sp>
            <p:sp>
              <p:nvSpPr>
                <p:cNvPr id="36" name="Line 9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912" y="1928"/>
                  <a:ext cx="456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" name="Text Box 10"/>
                <p:cNvSpPr txBox="1"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344" y="1497"/>
                  <a:ext cx="336" cy="4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3200">
                      <a:latin typeface="Monotype Corsiva" panose="03010101010201010101" pitchFamily="66" charset="0"/>
                    </a:rPr>
                    <a:t>A</a:t>
                  </a:r>
                  <a:endParaRPr lang="en-US" altLang="zh-CN" sz="3200">
                    <a:latin typeface="Monotype Corsiva" panose="03010101010201010101" pitchFamily="66" charset="0"/>
                  </a:endParaRPr>
                </a:p>
              </p:txBody>
            </p:sp>
            <p:sp>
              <p:nvSpPr>
                <p:cNvPr id="38" name="Text Box 11"/>
                <p:cNvSpPr txBox="1"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4608" y="1497"/>
                  <a:ext cx="336" cy="4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3200">
                      <a:latin typeface="Monotype Corsiva" panose="03010101010201010101" pitchFamily="66" charset="0"/>
                    </a:rPr>
                    <a:t>B</a:t>
                  </a:r>
                  <a:endParaRPr lang="en-US" altLang="zh-CN" sz="3200">
                    <a:latin typeface="Monotype Corsiva" panose="03010101010201010101" pitchFamily="66" charset="0"/>
                  </a:endParaRPr>
                </a:p>
              </p:txBody>
            </p:sp>
          </p:grpSp>
          <p:grpSp>
            <p:nvGrpSpPr>
              <p:cNvPr id="27" name="Group 12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912" y="960"/>
                <a:ext cx="675" cy="968"/>
                <a:chOff x="912" y="960"/>
                <a:chExt cx="675" cy="968"/>
              </a:xfrm>
            </p:grpSpPr>
            <p:sp>
              <p:nvSpPr>
                <p:cNvPr id="28" name="Oval 13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280" y="9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7E7E7"/>
                    </a:gs>
                    <a:gs pos="100000">
                      <a:srgbClr val="B2B2B2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bg2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zh-CN"/>
                </a:p>
              </p:txBody>
            </p:sp>
            <p:grpSp>
              <p:nvGrpSpPr>
                <p:cNvPr id="29" name="Group 14"/>
                <p:cNvGrpSpPr/>
                <p:nvPr>
                  <p:custDataLst>
                    <p:tags r:id="rId26"/>
                  </p:custDataLst>
                </p:nvPr>
              </p:nvGrpSpPr>
              <p:grpSpPr>
                <a:xfrm>
                  <a:off x="912" y="1208"/>
                  <a:ext cx="240" cy="720"/>
                  <a:chOff x="912" y="672"/>
                  <a:chExt cx="240" cy="720"/>
                </a:xfrm>
              </p:grpSpPr>
              <p:sp>
                <p:nvSpPr>
                  <p:cNvPr id="31" name="Text Box 15"/>
                  <p:cNvSpPr txBox="1">
                    <a:spLocks noChangeArrowheads="1"/>
                  </p:cNvSpPr>
                  <p:nvPr>
                    <p:custDataLst>
                      <p:tags r:id="rId27"/>
                    </p:custDataLst>
                  </p:nvPr>
                </p:nvSpPr>
                <p:spPr bwMode="auto">
                  <a:xfrm>
                    <a:off x="912" y="883"/>
                    <a:ext cx="240" cy="36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2800">
                        <a:latin typeface="Monotype Corsiva" panose="03010101010201010101" pitchFamily="66" charset="0"/>
                      </a:rPr>
                      <a:t>h</a:t>
                    </a:r>
                    <a:endParaRPr lang="en-US" altLang="zh-CN" sz="2800">
                      <a:latin typeface="Monotype Corsiva" panose="03010101010201010101" pitchFamily="66" charset="0"/>
                    </a:endParaRPr>
                  </a:p>
                </p:txBody>
              </p:sp>
              <p:sp>
                <p:nvSpPr>
                  <p:cNvPr id="32" name="Line 16"/>
                  <p:cNvSpPr>
                    <a:spLocks noChangeShapeType="1"/>
                  </p:cNvSpPr>
                  <p:nvPr>
                    <p:custDataLst>
                      <p:tags r:id="rId28"/>
                    </p:custDataLst>
                  </p:nvPr>
                </p:nvSpPr>
                <p:spPr bwMode="auto">
                  <a:xfrm flipH="1">
                    <a:off x="1056" y="672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" name="Line 17"/>
                  <p:cNvSpPr>
                    <a:spLocks noChangeShapeType="1"/>
                  </p:cNvSpPr>
                  <p:nvPr>
                    <p:custDataLst>
                      <p:tags r:id="rId29"/>
                    </p:custDataLst>
                  </p:nvPr>
                </p:nvSpPr>
                <p:spPr bwMode="auto">
                  <a:xfrm flipH="1">
                    <a:off x="1056" y="1152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0" name="Line 18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038" y="1210"/>
                  <a:ext cx="54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7" name="Group 29"/>
            <p:cNvGrpSpPr/>
            <p:nvPr>
              <p:custDataLst>
                <p:tags r:id="rId31"/>
              </p:custDataLst>
            </p:nvPr>
          </p:nvGrpSpPr>
          <p:grpSpPr>
            <a:xfrm>
              <a:off x="1035" y="960"/>
              <a:ext cx="4437" cy="968"/>
              <a:chOff x="1035" y="960"/>
              <a:chExt cx="4437" cy="968"/>
            </a:xfrm>
          </p:grpSpPr>
          <p:grpSp>
            <p:nvGrpSpPr>
              <p:cNvPr id="18" name="Group 30"/>
              <p:cNvGrpSpPr/>
              <p:nvPr>
                <p:custDataLst>
                  <p:tags r:id="rId32"/>
                </p:custDataLst>
              </p:nvPr>
            </p:nvGrpSpPr>
            <p:grpSpPr>
              <a:xfrm>
                <a:off x="1035" y="1208"/>
                <a:ext cx="4437" cy="720"/>
                <a:chOff x="1035" y="1208"/>
                <a:chExt cx="4437" cy="720"/>
              </a:xfrm>
            </p:grpSpPr>
            <p:grpSp>
              <p:nvGrpSpPr>
                <p:cNvPr id="21" name="Group 31"/>
                <p:cNvGrpSpPr/>
                <p:nvPr>
                  <p:custDataLst>
                    <p:tags r:id="rId33"/>
                  </p:custDataLst>
                </p:nvPr>
              </p:nvGrpSpPr>
              <p:grpSpPr>
                <a:xfrm>
                  <a:off x="5232" y="1208"/>
                  <a:ext cx="240" cy="720"/>
                  <a:chOff x="912" y="672"/>
                  <a:chExt cx="240" cy="720"/>
                </a:xfrm>
              </p:grpSpPr>
              <p:sp>
                <p:nvSpPr>
                  <p:cNvPr id="23" name="Text Box 32"/>
                  <p:cNvSpPr txBox="1">
                    <a:spLocks noChangeArrowheads="1"/>
                  </p:cNvSpPr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912" y="883"/>
                    <a:ext cx="240" cy="36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2800">
                        <a:latin typeface="Monotype Corsiva" panose="03010101010201010101" pitchFamily="66" charset="0"/>
                      </a:rPr>
                      <a:t>h</a:t>
                    </a:r>
                    <a:endParaRPr lang="en-US" altLang="zh-CN" sz="2800">
                      <a:latin typeface="Monotype Corsiva" panose="03010101010201010101" pitchFamily="66" charset="0"/>
                    </a:endParaRPr>
                  </a:p>
                </p:txBody>
              </p:sp>
              <p:sp>
                <p:nvSpPr>
                  <p:cNvPr id="24" name="Line 33"/>
                  <p:cNvSpPr>
                    <a:spLocks noChangeShapeType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 flipH="1">
                    <a:off x="1056" y="672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" name="Line 34"/>
                  <p:cNvSpPr>
                    <a:spLocks noChangeShapeType="1"/>
                  </p:cNvSpPr>
                  <p:nvPr>
                    <p:custDataLst>
                      <p:tags r:id="rId36"/>
                    </p:custDataLst>
                  </p:nvPr>
                </p:nvSpPr>
                <p:spPr bwMode="auto">
                  <a:xfrm flipH="1">
                    <a:off x="1056" y="1152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2" name="Line 35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035" y="1208"/>
                  <a:ext cx="43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" name="Oval 3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694" y="960"/>
                <a:ext cx="240" cy="240"/>
              </a:xfrm>
              <a:prstGeom prst="ellipse">
                <a:avLst/>
              </a:prstGeom>
              <a:gradFill rotWithShape="1">
                <a:gsLst>
                  <a:gs pos="0">
                    <a:srgbClr val="E7E7E7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bg2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20" name="Oval 3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286" y="965"/>
                <a:ext cx="240" cy="23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1765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anose="020B0604020202020204"/>
                </a:endParaRPr>
              </a:p>
            </p:txBody>
          </p:sp>
        </p:grpSp>
      </p:grpSp>
      <p:sp>
        <p:nvSpPr>
          <p:cNvPr id="39" name="Text Box 2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71472" y="2571750"/>
            <a:ext cx="8358246" cy="1077218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伽利略斜面实验表明，小球在运动过程中，“有某一量是守恒的”，这个量叫做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动能和势能的相互转化</a:t>
            </a:r>
            <a:endParaRPr lang="zh-CN" altLang="en-US"/>
          </a:p>
        </p:txBody>
      </p:sp>
      <p:sp>
        <p:nvSpPr>
          <p:cNvPr id="246786" name="AutoShape 2" descr="data:image/jpeg;base64,/9j/4AAQSkZJRgABAQEASABIAAD/2wBDAAgGBgcGBQgHBwcJCQgKDBQNDAsLDBkSEw8UHRofHh0aHBwgJC4nICIsIxwcKDcpLDAxNDQ0Hyc5PTgyPC4zNDL/2wBDAQkJCQwLDBgNDRgyIRwhMjIyMjIyMjIyMjIyMjIyMjIyMjIyMjIyMjIyMjIyMjIyMjIyMjIyMjIyMjIyMjIyMjL/wAARCAH0AfQDARIAAhIBAxIB/8QAHAABAAEFAQEAAAAAAAAAAAAAAAECBAUGBwMI/8QASBAAAgEDAQQFCAgEBAQGAwAAAAECAwQRBQYSITFBUWFxkQcTFCIygaGxFTNCUlNyksEjVGLRJDVD8BY0ouElY3OCsvFEk8L/xAAcAQEAAgMBAQEAAAAAAAAAAAAAAQQCAwUGBwj/xAA6EQEAAgECBAMFBgUEAwADAAAAAQIDBBEFEiExQVFhBhMiMnEUgZGhscEjM0LR4RVSYvA0cvEkQ4L/2gAMAwEAAhEDEQA/AO7AAAAAAAAAAAAAAAAAAAAAAAAAAAAAAAAAAAAAAAAAAAABi9d1/TtnbB3Wo11Ti+EILjOb6orpDC960jeRZ0mkzaq/Jijef0+rKHE9b8q+s3lSUdLhCwocoy3VOq11tvgvcjNz76m0/L0Vnt9L7OafHG+eeafwh2zKxk+dae3m1NKpvx1u6b54luyXg0dBy4z5I8XiH0a3BtDaNpxx+b6K5rJxTTfK5rds0r+3tr2HS1HzU/FcPgdRQrqrR3fOXts/s1p7dcVprP4w7X04NR0LyjaBrUo0XXdlcPh5q5xFN9kuTL7RTPS3i8S62r4Jq9N8W3NHnH9u7bgnlG8ckB04AAAAAAAAAAAAAAAAAAAAAAAAAAAAAAYnWdptG0CKepX9KjNrKpcZVH3RXEML5K0+aRtxYMmX5IZY5lf+WXT6blHT9KuK+OClWqKmvBZZmqW1df6YanVpwq8/PbZ0046/LNf5eNGtUujNaZbUPtk+TlO1/pNP935OxLisrkcntvLPxXpeicOujcf3RfUo1e/eHFde3Cpj5bfk6wars95QdC2irxtaNSdtdy9mjcJRc/ytPD+Zdaceel+kd3IW8+iy4Y3mN49G1A3CoAAAAAAAAAAAAAAAAAAAAAAAAAAAAAAAAAAAAAAAAAAAAAAAAAAAAAAAAAAAAAAAAAAAAAAAAAAAAAAAAAAAABb317b6dY17y6qqnQowc5yfQl+4RMxWN5GzFitlvFKRvMsZtPtNabMaVO7uMTqy9WjRT41Z9XculnCNqNornaXWal9WzGl7NClnhTh1d/S31mGTJGOu8udkyTktus6DQ5NZl93T758oe+4foaaPDGOO/jPnP/ey11rWr7X9RnfX9VzqS4KK4RhH7sV0Ix5F7zed5YNul0mLS4/d4o6fr9Vk49IAAAAAAHZ0dQAeO43DZTyg6ns9OnbVpSvNP5OjOWZQX9DfLufA0834s9qdJ6w0OLxDguHVRN6fDfz8/r/d2n0/pWq2WtadSvdPrRrUKi4NcGn0profYcO8n+09TZ/XqdGrN+gXc1TrR6It8Iz70/gdetovG8OfgyTS/wBXyzUafJp8k48kbTD3XGtBXVYJvWPjr1j1jxh34YxwOkQ+fgAAAAAAAAAAAAAAAAAAAAB/vic58qu1VfSrKlpFnN0695ByrVE8ONLlhfmefcmQranLNY5Y8R0uHaaMlpyW7R+qx228pzoVaumbP1Fvxe7VvFxSfJqn1v8Aq8DkrWI5awujJjm1O3w1c/fds0nD+aIvl7eX93ZhVVrVK9adatOVSrN5lOcm5Sfa3zMhbbPatd2/n6On1pU+alwjvd2eZlMzPdTya7T47ctrxuREVjaETaGMzkqqU50qkqdSEoTi8SjJYafUy2iLRaN47MhSCQAABKeGn0p5T6u4glAOveTvygzu6tLRNZrb1eXq21zPnP8Aok+vqfSchTcZKUZOMovKa5p9a7S/gz7/AA2UXF12iisTkx9vGHa23h9XmsbB7Qy2j2Yo160s3lB+ZuM/akuUvesPxO004MnPTd49a1mD3OXaO09Wzg3CqAAAAAAAAAAAAAAAAAAAAAAAAAAAAAAAAAAAAAAAAAAAAAAAAAAAAAAAAAAAAAAAAAAAAAAAAAAAAABa6jf0NM064vrmW7RoQdSb7ujvfL3hFpisbyNuHDbNkjHTvPRzDyubQSdahoNCeIRSr3OHwbfsRfz8Dm+q6jX1fVbnULh/xbio6kuzPJLsS4FPVZP6FW1ua0zL1Hs3ouk6q0ekfvP7PS6bBXT4a4q9o/7K0BiN4AAAAAAAAAAAB0pGZ2d0X6WvHOs9yxoevXqdGFxxnrYUNfrPs+PavzW7QKWt1PuabR809lWiaFPULqSrQlGmrWddY5vg9zxfH3HRdLtnThXu50/N1bqSluYxuQSxCHuXxY1OtrhrEx167f3eYzZOa9McTvFfznfrP4sNXrIx0+Dvvt/dws9945YnpH6+MuhaXOpU0iynV+slb03PPXurJcw4QisY4LgfTo6wQ8vmiIyWivbeWuUgkAAAAAAAAAAAAAAAAAAAHNte0eN/t9d313S36FtRpUqEZcU5Y3m8dmfEzmsx3dVrcc5w/gjyPtDrLY7e5pPWY6/T/Lme0NdtdafOI/R3NB/I2NDMe5hjJ0KNSmoTo05QX2ZQTXgehxYvaJ3iWK4AG8gNK290iM7eGqUoYnBqFZrpT5P3Ph7zaNYtVe6NeW7Wd+lLC7Usr4o7/BdVMWnBbtPWHJ0mSceelvKWdLddmEd3GQuK7cZZ7lKwAIAAAAAB03yN3c46tqdnn1KlCFRLqcZY+UinyNW0p61qV1hqFO2jTz2yln9i5pJ6zBpI6zLk8Vp8NbJ4rb4K19XZAXxxAAAAAAAAAAAAAAAAAAAAAAAAAAAAAAAAAAAAAAAAAAAAAAAAAAAAAAAAAAAAAAAAAAAAAAAAAAABvHPka/tftNS2Y0WpdPErqfqW1L78sc+5cw15ckY67ybbuhw3Q21meMfhHefT/LQ/KxtP56vDZ+2nmFJqpdOL5y+zD3c33rqOZ169S5uKtetN1KtSTnOUucm+LbK2qydeSFOZ3neXe9nNBtE6q/j0r+8vUUpXHWKUjaIeYAzAAAAAAAAAAM5sro8dX1eKrR3rait+ouiXVH3sOdxPVzp8O9Z+KekfvIpa/Ue5x9J6y9tn9lbjV924rt0LP7zXrVPy/wBzpsYqMVFJKK4JLgkYa7idNN8Fetv0+ryEzMzvLDV66uL4adbfo88taGm2tta0rWhSjC3pvPm1yk+t9fX2l2br6nJe85LTvM+LQzvkte3NaerB72UFVvaMJvhKaTz3nim0+Dw+hnQ4ZSuTV4627bwo0tNbRaO8NOomYx2mG2Yiekt7LexuVd2VKtn1pLEvzdJ9bhV0WpjU6euWPGPzeYbM2P3d5rK4BaGsAAAAAAAAAAAAAAAADv5FFXPmKmOe68eAY3+WdvKRMd2m3lZ3F5VrS5yln3dBbrku4+Y8R1E6jU3yec/kpz3eiwY+THFW1IIAAABpNY8QTE7IBrWubJWNzpc/QbaFC4pRcoOC9rHQ+vPWbDXqwt7arXqPEIQc5N9GEdbR8Ty48se8nes9/RzcdZvaKx3llFphi4guWeRtezGytTUqqvb+jKnZL1oQfB1X+0fme+cfiHEow191in4v0/ysMLX8Ia5b2F5dxcre0r1Yr7VOm5I7TTpwpU406cIwhHhGMVhLuOpfNjxzte0R9ZeDm02neZ3ZTaIaHD5RlGTjJOMlzTWGjO7ZSpy2ouvNJcFFSx0yxxPoETExvDncKi32WvN6rDCnZ0XySX2j0dIqWELqC1StVlUq0Z8HJLhHdzz4ceHWcehOdOcZ05yhOLzGUXhp9afWeh0tq8u3iob7dXG4lTJN+aY+F25iJjaX1auKTNI8m+1lXaLSqltfVd+/s8b0umrB8FJ9vNP/ALnaV9Pl54mJ7w8hK9r9NGG+9O0t3BYFEAAAAAAAAAAAAAAAAAAAAAAAAAAAAAAAAAAAAAAAAAAAAAAAAAAAAAAAAAAAAAAAAAAAAMdreuWOgadK91CsqdJcIxzmU392K6WGN7xSN5FjS6XLqskY8Ubz/wB6y9NW1az0TT6t9e1VToUlxfTJ9CS6W+o+ftqdq73am/8APV35u2pt+Yt0+FNfvLrfgLWisby5uXLOSWOn0+TUZIx4o3mf+9fR9C4dw7FosfLXrae8/wDfB57T7SXW0+sSva/qUkt2hRT4UodXf1swpGXJN7btbPh+hposPJXv4z5yvAAAAAAAAAAAAf7Zl9mtMeqa3RpTjmhT/i1e2K6Pe8BR4jqPcYJmO89IFTW5/dYpmO89Ib7sppf0ZolPfjivXxVnnoyuC9y+ZnDzfE9T7/UTt2r0hzXE1uf3uaZjtHSFQAAAAFdGlKvVjSgszm8JZwZbZ+3U6860qTaivUm+Sf8Ac36bBfUZIxU7y9J7NaaJvbNenbtPh/8AWGS8UrNrdnP4hknaKRLLaZZSsbXcnJSlKW9JLki9XI9DwvRTo9PGKZ3nv6Oio6nNGa/NEdGgAAAAAAAAAAAAAAAAAAENZ4Pk+BIAaPcUvNXFSl92bXgy71mO5qtdfew/gfLNbh91qL08pl0faCnLrrT5xE/k9JhvzUrPor6G2+GPvWAOILgAAAACmpThVpunUhGcHzjJZTKia2ms7wgDksLkBvIC11HUKOl2NS8rt7lNcl9p9C97MVtlbTuNnKzppt0pRqNLqXP5l/hmhya/VU02Pvb9PF2PZDU0wcVpz/1RNfvnsr6rUU0+Kct+0KHG8U5NHbl8NpcwuK9S5uales81KknOT7WUtprkem1HDsmhitLR08NnudVpaanFOO//AMdDQcQways+68PPu+d6PV5NJmjLj/8AseSgHztv1OmyabJOPJHX9X1NW0mqx6rFGXHPSfy9Jbb5NtS+j9trJOWKVzvW81+ZZXxSNc024drqtncx4eauKc/CSGnnlyR6tVOloa9fj58E+nVayxzUtHpL6lDw3n3o7I8kQAAAAAAAAAAAAAAAAAAAAAAAAAAAAAAAAAAAAAAAAAAAAAAAAAAAAAAAAAAAAAOgADeM56DC6zWqefVJTe4oJuPQw8d7T63LS9cFZ2rMbz+IuaWkTE2lZbSbbafs/bye67m5kv4dGHOT/t2lslFz3nCO/wBeOPidyeK475Jx4Y5tu8+Eff4/c+Zbzts3aLhmXVW6dI8Zlv8ARx3X9W1naO/lfX9OtLHCnCNOW5Sj1R4fE7NmWMZZ9JvqK3nebR+L5p0ew0en0ukx+7xzHrO8by8f0fP/AF8HwO2ajs9pOq5d3ZU5T/Eh6kvFH0t8/wAGv1OD+Xfp5d4fQPDd4jDrM+H+XbZxM6Tc+TaynPNtqFejH7s4Kfx4H0B5TH7QZYja9In8v7vbvM043liPirE/k5thnRYeTW2i81dTrTS6I0lH92ereXt7QXn5aR+L0zzVuOZJ7UhzrHajq1PYTQbWhOdWNetuxcnKpVeMJPoWD1Dxs8a1eS21ZiN/KHpdnkrcW1V52idvpDlIeMvHLPA9keD1qI7dQcOgCQC4cQA6LsFYqjpNS9+3cTwn1Rjw+eTL7OUVQ2c0+CWP4Kk+98f3PK8bzzbNGPwr+sqPELc2qvPq4HE8k2y8nhCpqrc2a0+rKJrr7C4o8aGOlMpsLdLK/NEKmSNrLfKL7hJcuZns09YW94UVj/vgy+UVF5SS7UjfENG8r0z0UWd0y6oKxo0nOMZxjhxfDiYTPYfSuFa3S209MVLxzRERt2fNN3P1FbTkm23R0G2Z5dT6TWKN1Wt2nTqSSzndzwPsj5fouK6rT3iK3nl37d4/NxnUvhpaOzZyIveipLk+J9QRE79XLEgkAAAAAAAA5c0cw228pOoaPrlxpWl0LdOgoqVeonN7zSbSXJYz2h1dHoK5ae8vPfwHL1WttjvNKQ6dnp6OZ81antRrmsZV9qdzVi/sb+7H9KwjlPVY9Lix/LWHUeYvqct/ms73qe2Gz+kbyvNVt41I86dOW/Pwjk+bc+7sPOY9LlyfLV6t6G+oxU+aXl3YNT8sVnTzDS9OrV30VLiXm4+Cyzj5w8fCrz89tncdrJxOsdKQ4rqejbZPaGrV+kPR6F3vepGHqxlHoxl8Wcs6z5f7YcFvitTVYYma7bT47T4S+oPacF4jXLFsd52nweM3dudWmll1IJdskcRznmfnOMV57RP4P0VERD6nN6x4vls2mXYrjW9LtFmtf28exTUn4I49Hh0LwPgmn4NxDUztiw2n7tvzl99n1fScmu02L57x+L5ru7fCcZwU4SUoyWU1yaMZs3KU9nNPcufmUfnK9Zpaa2jaYdj2ipWvFc8V7c0vqkTFo3hR4ZaZ0mPfyZQHFF8Bj3ABEoxnFwnFSjJNNPk0JcE8meO00tFq94YxG6LRFo2ntJPRxO4UVcVFFYipNJdSyU1HvVJP+p/M/ReOZmlZnyhGL5K/SP0fLcnzzBk+eVDBq1GlxaiOXLXdYb9LrM+ltzYbbKqqG7vxcs7ueOOZBwMvs/inrjtMfm9A9Pi9p88RtkpE/k8w7vo/lP2d1CMKdxWqWNbCTVxH1fdJcPHBwjhhcOPWeby8OzU6xG/0ekeix6/Fk7ztLzr6pt7ijdUlVt61OtSfFTpyUov3o+YbDVL7S6yq2F5XtqifOlNr4cmeOmJidpetvipkja8bvWxaJjeHlqZr0nes7PqLPA4ppHlb1i0cYalQoX1Nc5fV1PFcH4HkXey8Lx2+SdnqnDxcSvX543drNR0LyjaFrlejaxnVtrurLdjSrQ5vqUlwOCuZtDmxRNpjo7iph1mLJMRvtLbgUxbAAAAAAAAAAAAAAAAAAAAAAAAAAAAAAAAAAAAAAAAAAAAAAAAAAAAAAYHV01ff+yP7letLFxSl1w/c8B7U1mNXWf8AjH6ys+1lf4uKfSf1X9LPwyjSdpYx8STyItiEyH1hMAqBAAFw4gB43Ebhx/gSpJ45VYNp+9PJaX2l1bj17TUbyzqvphPeg++MuHyNmOaf1b/c34dRWnTJSLR69J/GExtv1bcWaKTtekWj/vjDC6zb7V6lZzs6MNOp0aixOVOrLea6sy5FleLbnTt7zNelfUk+E6dKLnj8rw/mX9Jfh+G8XvNpmPOOn5LGL/Sc23NE0n6z+q5pMmixWi9+aZj6N+L/AEzL80TWfrOzH2+wlKyhK41m+hGlCO9KFJ4SXbJ/sYe8pbT65cKN3QvazT4RnDcivdwRZycatknk09Os+f8AZexX0GkrvjmI+/eVu3Fpyzy4a/j/AGW8NtDp4/hzH47ysNYvLa6u1Cxt40LSkt2lFLi+uT6csq1fRq2iyoUrmcHXqwc5Qhx3FnC49PSWNJiyUpvltvae/wDaEaXV11O9qR0josabFelZnJO9p7mn1Nc+817QxuG3hc3wL/RbT07W7O2xlTqre/KuL+Rb3VtZl91gvf0WN9urRqr8mG1nW7Sl5iyt6OMebpRj4JHtnLbPEZbc+S1vOZa5eYvbmtMsIe1tLFRx6GviedOW7Ui+pmN46Mp6xs0Zo8WzJG9ZXa4Skuh8hJcc/dNMkKaVQ7SAAAAAAbHp9XztjSb4uK3X7i30aX+FnHqm/kj6pwrURqNHjyeO35w5vszbm0O3laf2crLXlvMNmq+dkgeiFcAAAABDlGOZSeIri2YXa+/+jNkNUuk92caEoweftS9VfFhv01PeZq1GnUX5MVrPnrWL6Wp61e30m35+vOfub4fAsug9NhpyY4r5Nrzua/PebebSEBAJBIAAAAAIBACQJSQO1+T+Ftqux9u5xl523lKhNp45PK+D+Br/AJI9R3bvUdOk+FSEa8O9eq/g0eE4zwbSZdXa96dbdd46PQcYxbxXJ9z1fDdbljT1is9Icvhd/mo6L9C2v/mfqMieI/0DReU/i7T0f2/N6KayjpNnH/Tk/wA02y9OXTguhr/Rv9Zl1Fq2szT/AFKrDa9UttH2d1C9jRhF0qEt17ufWawvi0a95VdQ9G2YpWifr3ddJrP2Y+s/jumOj0OCMtaUpEdfJ1eFY+fNzeUfqjUai8Y5taVDiV9sW0eLjLz0vL6SH8ek9IlwZ7koJAAQECZSCRAAABAQC6064drqdrcRe66VeE89WJJltyMMld6TDY2Y7ct4lg+rXxeUeNlU89Y29XPt0oT8Yp/ueNTaNp2etY1neN3sCBkAAAAAAAAAAAAAAAAAAAAAAAAAAAAAAAAAAAAAAAAAAAAAAAAAAADC619fS/I/mNa/5in+X9zxXtZ8+L6T+sI9rf5mL6T+sLuk7SaTtLGdIPIi4AACn2XjofwEuafb+xPcQlUCAAABT9p9q4B8HF9uCfAjsDzu+MIc363L3GM2r1F6Xs/cXEHiq8Qp56JPh/dmePut8Nwe/wBTWk9vH6Q2YZ2s36DD73UVrP8A2HM9q75X20NzKMt6nSxRhjqjz+OTHWVpW1G+pWtFZqVZ4X7t/M9ZwvD7rS137z1/FbzZa4aTe3aHqOH4/d4I9eqxkyVxY5tPaG17A6a5XFxqNSLxCPmqT65Pn4L5m52FlS06xpWlFepSWM9b6X72cXjmo2rXDE+s/s4GfNbNknJbvLmcVzbRGKPrLk5Mlsl5vbvK5BpkYAAAvaUt+lF9mC3s6qnKrS5OGHnvNVo2lnlrtEW81CY2mYZ5NueYXEeXdwY5SXaa5PBrSqys4Kft+79yE+AKgQAzGiv+HVXTvJ/AjRXwrL8v7nvPZW3/AONeP+X7NfspP8HJHrH6KGq+eE6v5oZYHrBUAAAAAc88r1/5jZu2soySd1cZl+WCz82jWPK/f+e2mtbPnG1tstZ+1N5+SR0+F03zTbyha4XTbHNvOXO4lfbFFfNW4lfe8V8nPAdUcsQgQAkEgAAAAAgkgShBISDYNiNR+jNsNOrylinOr5mf5Z+r82n7jC2tOpVu6EKX1k6kYwfa5LBS12P3mC0ff+CzkmIrMyt6O/JmrKvjje0RD6bxjh1ERTjFRk8ySSb630nix6sedxc0bS1q3NxUVOjSg5zlLoS5mieVm7uaGg2dClNxo3FfFbH2sLKXcTWs2nlh0+E1ic0zPeI6ImYiN5UOJWmMXTxlzjajaGvtLrNS8qZjSj6lCm/sQ6Pe+b7zC/7Z2dJpowY+Xx8Vpy9VnnNfm8PBVAEgAAIJIAASAAAIYZACegIkB9M7NV/P7L6TU+9Z0s/pS/Ysdg6vndhtHk+at93wk0eSzxtltHq2auNs9o9XqcM746z6MNLO+GstiBWFgAAAAAAAAAAAAAAAAAAAAAAAAAAAAAAAAAAAAAAAAAAAAAAAAAOkdKADCaz/AMzT/J+7Gtf8xT/J+54j2sn+Li+k/qe1kfxcU+k/qvaTtJpPlljQeSFsAAFMuS70J+z70TCI7gqAAAAFMuSfU0J+wyYI7g1DbynVvlp+n0mkpOpcVW+UYQXGT7uJk9orT0zzdrTbVa+xbby5xpJ79R+CS8DucGtXF7zLb0iPrM9lTQZfd73ntT4vv7Q6/Crxim+W3eNoj6z4Kmkyck889q9frPaGv7EaRGlbz1SpF71bMaClzUOl+82KncU7enGjToyUKa3FjHJcDpcZ1c2tGCJ7dZ+v+HKtSbzzTPWXW4jqJtMYont3+rifaomd533Xpa+nQ/DmvArtvup81hX+019V0WvpsPuT+BqbfdSsK/2mq6LKpeOUHGEcZ6WzU3xjiO6wqX1G8bVh6afV/wAfLqqZ/wCxaUZ+arQmvstMxzV/h/RttHNEw0zbe8y1w2GT4x7xJ5imutNHPhMd24Q3iWf6f3E/bfd+4iCOyBWOkxEjK6I/WrLsXzI0T62t+VfM9p7Jz8OWPp+7H2Tn+bH0/dS1fgnV+DMg9kKQAABK4tLrYAfO3lCuPSdu9UlnKhVVJd0YpGL1+59M2h1K4znzt1Ul/wBTPTaGOXT1btPXlxVj0h5zW23z2as9ubLafWWOINyGkGH0EoCEglAkBIgAAAAAAAbFsJYq/wBs9NhKOYU6vnpd0E388Gx+SOyVTWL+9kuFCgqce+T4/BFLiF+TT29einxjJtStPOVvRV5s0Qs8Lpva1nXB3nAHaGkeVS387sjGrjjRuYS9zTX7md2s0yer7MahZQ41ZU9+HbKPFL34Olwq22o284VdLl91mrefNR4jG+D6SsajH7zFar54GMcz2CHl0yAkQAAAAAAABDCASESAAAO/eTKr5zYSxX3J1Yf9T/uWfklqb+xs4fh3dReKTPNcQjbUWZ8TjbPv6PRaGd8FWPD/AOTs3sHPF4AAAAAAAAAAAAAAAAAAAAAAAAAAAAAAAAAAAAAAAAAAAAAAAAAGAAw2tr+LQ/K/mVa37VB9kv2PGe1kdcX/APX7NntZHwYp+q7pO0o0k9ZYkHihdDJEkCARU405dxK4rd61wJr3BAnjgyFlrefUJTIKgnlGIkRLjF9zJEAPCNFTvFXlzhT3Ie95l+y9x7U+CS6ng2zfanL/AN9GuU77Rshrk/rJfmYn9ZL8zOjHaCO0NIpAAAAAAAfJgmEA2L/RX5UT0U4v/fA5/iebcEvrF7vmhJ+vHt/uI7EdkCshcW0ugxEjKaL/AMzV/J+5Gjf8zU/J+56/2T+fL9I/Vh7J/wA3JHpH6qer7QnV9oZsHuBRAAB5XVb0e1rVuinTlLPcmzGbWXDtNktWrp4cbWpjvax+5NY3nZt08c2atfVFp2jdqzzy4rT6Pmuc3UnKb5ybl48SMY4dXA9VEbRsl5i07zMo3ASAMMgBAAkSCRAAAAACUV29Cpc3FO3pLNSrJQiu1vCIRa0VjmnwGVKza0RDsnkssJW2y07qUcSu67mu2MVup+OTb9NsoabplrY0/Yt6Uaa7cLi/E83xXJF8/LHhChkvOS83nvLu8OpNcW8+K5SkUrFY8F0DAZhnHEABwHbnRvoXaq7pQhu0Kz9Ipd0ua9zyjoHlU0dXehUdTpw/iWc92bXPzcv7Sx4nquH5/fYY37x0cnhWbly+78/1ed12L3eWdu0ulxHFzY+fyccGMHpBwQAAAAAABDDIASggAAkB2XyN1U9B1GjnjC6UsdkoL+xq/kn1T0HaqVjOWKd9ScEm+G/H1o//ANI4PFY/iVn0/db4ni5sXN5O5wyf4cx6qnDsvLk5fN3AHAHdAAAAAAAAAAAAAAAAAAAAAAAAAAAAAAAAAAAAAAAAAAAAAAAAAAABidbXCi/zL4Hvq9Pfs977jz48DyvtXH8DHPr+y77R4Pe6GZj+mYn9lvST8Uw16a22T6sCD5xI6QAAKWsLh3tdRPLLJIQlTDlx5dHaOOcr2XxJsISnLT5cyZcVw9xHcgEhPKyQSCI8JNdqY5TT6ORM9jwBrk/rJfmYn9ZL8zOjHaCO0NIpAAAAAABXSpyq1Y04rjJ8DIabRwvPPp9WPd0si0xWN2jPb+kjrLKseLIS9vHQlz6iUk+HQivt03RMsxEudN9oqc49r/YmPEr4gmHs95VyXAiUJGQ0icY3m63jfi4xz0vmY7elGrGSbTjlp9T4HqfZbJWupvWZ6zHT8XnMOW+K8XpO0xMKuqiZrCxasWjaW3f7ZTTblShJ+04pvwPrzGkzNYme7kE91QMgGqeUmrKlsDqTj9rzcH3OaI8pcU9gNRz0Ok1/+xFvQRvqap0H/kV+/wDRU1s7YLGu/kWfPzeXkg9KPOJSAITEb9B8jPaPspf6rTp3DUKdpKeHKUsSaXNpEvLcX9qdLoLXwRvbJEeHbee28/qh2tFwbNqIjJ2rP47MDjjg6bHYnRYzU/N15LPsyrPD7z1D47b2y4ras15qx6xWN3G2e7jgWjid9pn73MjaNptlZaY3d2anOzfNc5U+/s7T7G8d7N+09dftp9TMRl8PCLfTyn08fB4N3+K8HnTz73D1p+n+Grg9iOAIRK5kCRt3k30z0/a2jWkounZxdd73Xyj8Xn3G7eSrSla7PVr+cF5y8qeq2vsR4L45OfxTL7vBt59HM4rl58sU8l7h+Pmy7z4L/DsXLi5p8W8+cxw9T9RVwj0cOxHLHQFPnPyfqKt+PXLwYAUqo28YXi/7FXnI/e+DAC3vbWGoWNezrwzRr05U58eSa5lxvww8y+DMqWmkxaveGKLVi0cs+KYfNOoWdXTtQuLOusVaFR05d6f+37zevKno3mtUo6xQhmlcx83Va6Ki5Z71jwPaYskZKRePFyuE596zinvDyuWk47zSfB0eJYfijJDngOyOUB6UKFW4rwo0aU6tWbxGEFlt9SSDG1orG8jKtJtO0PNcToeh+TaalSra9OrCU1vU9Pt8OtP8z5QX+8oycvNxDwxfjLF1MOg265fwaRYaVf6rVlSsLWrcThFykqceS62+S953Khpdva2jtY29tToUfWlaU5btvS/qrT51H045dnSX8mWmON7Ts89bJa080z18/H7nPx4r3nasPQRSKxtt93h97hFSyuqMKc6lvVhGpFyhKUGlNLm11o3/AGn8pdvZVJ22gyjfXzTpy1GpDMIJ/ZpQ5Y+HeejjJWe0uFj08zG9+keX93npx2jvDuXzxE7U6y5vOpGGE3mT5JGQt9j9orxxunZSUaj325zjFvPHk+KO7a8V7vK39peGYsvJfLvt5RM/nDhVpNuzvf6Vq705q17+sQjSLmpZ6zY3FGW7UpXEJRfbvIurrQtV0iEL24tHGnCSkpJqSTTzxweozVi2O1Z7bOVouPcP1+T3GDJvaY7bTH6uJhtNckTC7m4ZqtLEZMlej6W+0+88bSvG7s6NzBpxrU4zXc0mceE2jaZjydxjWd4iXsCBkAAAAAAAAAAAAAAAAAAAAAAAAAAAAAAAAAAAAAAAAAAAAAAAAAPK6p+dtatPriz149Bo1WGM2G+OfGJhvZUna0SxakXV/RVG8lGPsy9aPcfHJiYnaXb4/pPs+rma/LbrH7/m7LRgvzUWoOGN4cgAFOHjhjj0FRMSgERfqrKw0Gs8VwZMkSAukJ5IJgCT9VdjyTz4MmEQDXKq3a049Umel5Fq7mjpV61iWOPrSGlNu7wBkIABOwA6cY5kJBnbb1bejHqgviVWlJ0beMZ+3jjko36zKMlua0zHZsjsmI6Pdcga5EimXGS7Mj7b7iY7HgCoEAKft+5kvnnsM6d4RXvCJ7EtshwpwS+6hD2IflR9hhFezjioGQDUvKXVp0tg9QVSSTqOnCCfTLfTS+DNe8s1Sa0/SaSk1CVWpJx62orHzZc0ETOorstcJiOe0qmtmIwW3VuKTPJVyB8w8dHI7aXFG57DaRTrVKmp19yUaUnTpwaz6zXN+58C12P1200uN3Rvazp0pqMoPdb9ZcOjsx4Hz3234rala6DHvEz8Uz6eEf3Wva/gup11sWXS05prvE9u3eO71Ps/o62mdRbw6R9fNp4HxDFp4vTNbaJ6w6Om4zSXBY6DSdd2/trSrQp6bJXE1JSqzcHu4xyWccT5V3jq9vwn2RyX5518TSNtoiJjffz8en6vZOBrOM1iK/Ztp8/o3XDxKKayuP7mJ03yl7HVaMKV1RvKDT3nKtR31nvi+R4nrHV9Wxez2DDijFyxaInfr5+bv7PKzxSb25pmYZmVlc3kVQoxpQqVFwdeDlTa6U8dDMhZba7J3yjG31yyTxhQqT80/CSR4HhnDr5NVSmWLViY33jv23iY8H0v3N6Ry7dHe1OeIxTNJiZ8p/N56M1Ldd3ONZ8meu07iVWxs6FSk/8ATo108deFLDwdko1KFzBTt7iNWL5OnVUl8GzoaHWzTFGPUX5pjx223+vfr+rlz07uZqtFNr82Ku0eW/6OtE7vnO42e1i0uIULjTLqjOclBb9JpZbwuPI+kGpLK35dzR6X7Rims2i0S8083OnyRO0w9IstLsIaXpVrYU/Yt6Uaaa6cLi/e8suvN55bnuTRXyXnJebz4t81iTHXkrFfI3SUuEk+DfveSqsTjrLNjuqyyhuafJt9iK7b7ryZI3V5ZSpKT5PJqZTWY7pFWSM5eEssxZVrMiJWWsaXb61pVxp92s0q0cZ6YPoku1PiXyilLD4y+70IyxZbYrxeveGyuOIY5MdclJpbxTMuLaV5MNYvL2qr6ULO0pVHGVeXF1MPnBdKfWztE92MXKpj1VvYfJLrfR4nevxLHFYmvWZ/71cRxKcPva21ukO0wWibN6doNBw0qgqTa9e8retVn+XP/wBdjNQ2v8q9CzdSy0Dzd1dJ4ldNZpU3/Qvtvt5d5vy6i+Wfjn7mzFpZnrfs04sFMcbUjb1a8mpiOlW1a7tDpOytlKreV5UnV4qlB5ubnx4pdr+BwG2tdT2r1icfP+kXtVSnKpcVMOWO39jTSlsk9FjXa7Bw/D73NvyxtHSN23JetI6qeDDk1OTlr3Z/aDabaHa+HmbWyuKOkp5pWttTk4PtlLHrP4G56d/xJa2tG3r2emSjTgoJwuJReFw5brRrnUaTS2/i5KxPrMbvmOs/0rNktkx3vG8zPWsT3+9smufP8lZ29Ienw/a8dYratenrP9mA2c0unpNnTuP+G9RudTx60q0YQjB/0tvgvdk3alO5f1ttSg+ndq737Hc4zrba3LOL7VSuH05pmfrtHWfv2eOyVxR8lpn6xt+6hosEYKRb3Uzf1/y7lZvPePzU2VxcXFLfubKdpNfZnUjP4xLonU4sWO22LJF484iY/VWRita0fFXafultW1/CE9Ouo1IqUXRnvJrn6rLDam5labNX1SDxJw3E/wAzSfzLehveuqx2rPXmj9XR9nNPGfimGlu2+/4dWjUxWcNot22lW4pk93o72jy/Vtvk9vvT9h9Lm3mVKm6Eu+Dx8sGpeR/W4ebvNDnwkn6RR7VwUl8mfTNdTl1FvqucUxTvGWPo89pL82Gqnw3NExOOfq6oDkDqgAAAAAAAAAAAAAAAAAAAAAAAAAAAAAAAAAAAAAAAAAAAAAAAAAeVxLct6k/uxb+AadRf3eK1/KJn8hlWN5iGv6jWde7nNYwnuruRb47T53xzWfadZaI+WvSPu/y4u+87uhgpy0huhCYjwk14BPgkSCAAAAAAQ1l56SRuAp388otkP2sdfE7ek4DqtRSMkbRWfX+zvezWp95p5wz3rP5T/ljNmNoWlxYq4rupKe7noii8McHs5FK7XyfhD0yJ6yLFaXSXOdR+9IvjiV4Dpo7zMu2jZK0Wm2yWGpy75l2cyvCNHXryfnLpoSto2FtHG7Rjntyy5KldBpq9scfgtoSpcehSml2SJTbk10I5uTg+hv3xR93R0jeQSa+033knEyez2htG1YmJ9J/u7ZvIJ4k+0iXCLPnnEeC5tJHPX4q+ceH1j/sPobKLebFWUxeGl0dZ8ieo4/wymDbUYY2ie8eU/wCW1hEq1FzkoLnJ4Rf6TQ87cuq8btPil1N8jzmDFbLlrjp3mYh6T2Z0fvM06i3avb6z/aE2naJlW1V9o5Y8WcisQS6kk/Ak91WNoiEqUoAAHNfLHaTqaNpt3FZhRuJQm+rejw/+LN22h0ShtFolfTLicqcauHGpFZcJJ5TOrwm0e8tXzhz8GW2G8ZI8HM4nWZpEr2bFGWk0l8zGY2i2bv8AZrUHa31P1XxpVor1Kq60/wBuaPWNGDU0zV5qvLN+fT3w22t2YYG8aUPC7p70FJLiufai45GnNTeN4bm/DfadpaGKfDnwZk8JrDSfejnOhs6TnxOzGYyuvvNj0PRKOsapTt502qaW/VcOD3V/d4Rz1nNFK1326ugqY7Xme652L2buNUufTJVKtCxpy4ypTcJVX91NfFnU7e3pWlvToUKcadKnHdjCK4JFS20x1YytTea9mpdQu7inThThcVVGMVFJTfBL5niaowY/Jtb/ALRl82hdfSV6lhXVXxLU1e4x+Ta3/acvm0LyOq30f/yZPvSZZmidPSW9ZjV5Y8VZ46rqO0ro1Kml6rFVVxjQrW8JRl2J4yviesuXPBX+zUWFz7ZkVGr7P+Ve5p6j6HtRQ82t7clcUYbrg/64dS60TtXspT16i7q2UYahTXB9FVdCl+zKeXRxtvVddPHqv9znRLqVhqNlqlv57T7qjXoZx5yjJSTPmSx1LVNnNRlO0rVrO5py3akOhtc1Jcn7zjzHLO09HYvSuSOrtxaLRvDlVvavWJfSWt6/puz1i7q/uI0aS9lc51H1RXNs+aNU1i/1u+leajdTr15cE5Pgl1JdC7EcqtJvO1XVpjrSNqupa9axvLl3va872bRtd5R9S2j37S13rLTXwdKMvXq/nf7Lgaxpmj32sXHmLKhKo17U3wjDtb6DTi08U627rEy25tRN+leytMrHCxwwkuHLkdLt/Jza0tNqRuLh1L+UfVmuEKbXRjpXayURba0SnuwtbeNnO6FKq5KcZShj7aeH7jJXFvVtLidvWg4VKcnGUX0M2Rg95G1o6LtZiY3jsi2f3c/DPVTmGR03aLUtOqU36ZXqUYtb0KlRyUl1ceRikzg632b4fqsVqxjitp7WiNpifud909PxfU4skTNpmPJynWdL2i03VUlSryp15f6NWWJe7oZybPDB8P4p7P6/h29stN6f7o6x/j733Hu+iaPimm1XSk7T5T3fPImY6w7jyXHoOKVNY1KdJ28r+5dJLd3HVeGuo/OO28vvteE6Ct/eRhrvvvvtD6pvs+c/btRavLN52+rYNsNplqdb6Os5ZtKcszmv9SSfyRqUOM4rHSeZ9lfZ6dHX7ZqY/iT2j/bE+frP5dntXV4zxOM2+HHPwx39XAtPRvfkttqtxtzQqU87lClUnUx0rd3fi2jcfJDo/o2jXeq1I+vdT83Tf9EOn9T+BR4laIwbecqHFMvNkjHHgtcOrM5t/Jd4di5aTefF0hLHTkdOTmDpAAAAAAAAAAAAAAAAAAAAAAAAAAAAAAAAAAAAAAAAAAAAAAAAAC11KW7p9braS8WeGsyxZxj0ymvhxOZxi/Jocs+n6qftLk5dDMecxH7tuGN8kM9NG92DB86HRESTeGugkmEAJprKKeEexP5iU9xCohvxIISJKJPcWZzgl18gyiN+wKzw9Jp/iU372YtnJPkG0vWaecroKVXi37cP1I6PCNb9k1VbT2npP3ubySxmEqlyKabTXqvOOHA+tKPDc3vtJS899uv3dGslUC8APkRL2X3ABCb3E+wh9L9yACYc34Erkl0gBIACHx4EgBTxlDCfFCPCUl18TRqcFNRitiv2lvNxdWN3O2mqkMuL4Tj1lsvVlhfa+Z880mtz8K1VqW7b7TH9v2df2l0W8RqqR6T+0/sjJijJX1ZRPVtlGtCvSVSEspmv2l3O2q7yy4v2o9fces0+ox6jHGXHO8S+c8L4pk0OTzpPeP3j1cy1ZrO0ujlxxkj1bIUUqsK1JTpyTiz6a1YM+PPjjJjneJcxNqzWdpVg2iBY6rpFjrdhUs7+gq1GXHD4OL6HF9D7S+M8eW+O3NSdpYMMmOuSOW0bs3z3tfsRe7L3HnI5uNPnLFO4S5f0z6n8Gd/uLejdW1S3uKUKtGpFxnCaypJ9aPS6XWVzxt2t5PNxaazvDz2p0lsM7x1h6CaxMbS+btA2a1LaW99HsKOYxf8AErT4Qprtf7c2fRljYWel2ULWyo07a3p8oQWEutv+56jPqaYa81/weZve153tO8vNYdPbLO1XpK0rSNqx0cC200Cy2a1K20u2qTrV4W6qXFWXDelJvCS6FgstrNXWtbT6hfwy6dSo1T/LFYXwXxPR6TPfNWb26Rv0bNLj91iisvPavDXDMUr38WGpye8yzZsmwdkoWNe8aWa1VUo/ljxfxZn9Es/QdGsrdr1o0sy/M+L+LNGotzX28mm1ua02Z442pv5sp6Rt5MjJ7vMifskJQKlxWSIvEUyASLkRHhldTAhKoAQHMABQ1yUeD6OPwK2s8AJQ575SLBVK2nXVCg5VqzlRe5HMpNYcU8c+lHQIQUqibS317La5PrRMTswtO3Vsr4orG/RznQPJ7VrbtxrLlRp8/RoP13+Z/ZXxOkcuBsmWPgmbQwnu8LSzt7G3jQtaMKNKPKEFhd/f2nuSg3mUCwgSgGsbW7PvUbZ3tCH+MpR4xX+pHq70bP0m/Bl5Z2ns0ML13jdm4k1g23bLQY2lX6St4qNKrPFWKXCMnya7GdVWwZd/hlTbsleu7UejL5dY4dXeizunu1bG6bmxuaFClc1LetToVm1TnODUZtc8PpO7bKysNtdgKFnqNKNfzK8xVXJxlHG7JY5cMGuL1mZiJcDUxfTaibUn1ba0tFd5h29NNNRgiLQ5nsLsLcbTXSubhSo6bSl69Tk6j+7D930d53y2tqFnbU7W2pRpUKUd2FOCworqOpq9ZGCNq/M87a02mZmd5c/TaWc07z8ruRWKxtHZFnZ0NPs6Nra0o0qFKKhThFcIpHuTa1rTzW7sUVrWsRFWQAAAAAAAAAAAAAAAAAAAAAAAAAAAAAAAAAAAAAAAAAAAAAAAAAAAxet/VUfzP5DWvqqP5n8jy/tV/wCLT/2/Y9qv/Gp/7fstaX55NJ88sMOSPBi+IbwF2iISAo558WyRvt2Ygoi93Kk+nmVmcx5MUJWd1LNWnnG4uKfW+33fMvOfNJ95awxPJbbv+ytEzDZi25urWsenme07bGfNc+iLNzGL7919VplmOkvDC6k/cP8AfcZ7k12WuiImJ6wqpzdN+ry6ugpOrw7i2TRzy96eX9nJar4a2bl3CoprguKLPPHjwXWfTtNqsWppz4p3j8/vfOMOfJhnfHaYmfJzLVms7S6Noi3deSnGCe81nqLNPhy4n0jPqcWnrzZbRH/fJ80vebTzWneXOis27Q6URERsuKbUop9rbPOjnelHHtL5H03Bnx58cZcc7xLzfs7q5mJ00x267/g5toms7Ssain9S4j1vpC4vPbyPUisKgAAABTLg0+3BMl6j6+YAJLMeHNchnK5GjU4K6jDbDbtMN5Arg3Pd3U23w4Iy2h7jhVTS308p9OGfKZ0+SMs4Yje2+2z6phwYqXtkrWItPefFnMxEdVDUb7w9NLtbqg3Oct2Ev9N9P9jJnD4Dw3V6WJtmnas/09/v9HpU58lLTtCsAAAAAHy4gBqnlD1v6F2RuXTli4uv8NSxzW97T90cnOvKtrn0htKtPpyzRsIbjSfDzj4yfu4LxLeiw+9zRHhHV1OGYuTHzz4/oqazL7vFPq5vEcvNk5PJp+k2np2sWlouVSpFPsSf9kZvYS08/rdSu16tGm2uHTLgv3L+a3LSZadTPSI81LHG9meKPF0Re08csYQjwlLuTKfZLb3ST5f76yN57zzyZAhKY+yuzmI8n3gQlPKT7UJdD6mBAkIAAAAAAhp817+0kAJzvx3lzXtf3KYtwmn18MPl3GEfDPL4Mpjfo2T8Uc3ixrMxO6SqcVHDXJ8iWNbbwxZ2rET07KQZJYACAFvf2dPULCvaVMbtWDWX0PofuZcGVbTWd4QTG8bDi1zQna3FWhUWJ0pOMl2m17d6Z5q7p6jSj6tb1KnZJcs96+R06zExvCvp79OWVSY2nZty18WR8k2s+hbQ1NMnL+DfQ9VPl5yOWvFZRrOyNbzG2GjVOHC7gu7Lx+5W4nh58fPHh+i1q674LR6LnDcvLk5PNW0k7Zq/V9JDpPLD0oAAAAAAAAAAAAAAAAAAAAAAAAAAAAAAAAAAAAAAAAAAAAAAAAAAAAADF619XR/M/kXV5Zq8VNObjutvguZ5f2q/8Wn/ALfs6/EeHU19K47zMRE79FrSfPLTiyTjneIay5pSx0LnwL/UNP8AQ3GcJSlCXB560fOcXD9Tlrz48czE+j6No9Bj0OPkxzMx6upMqmLNN/m7rHfj2+DB8/rwfX2//VL6Utc0NZv9kvAHzqvANfP9H5w+itnNDWb/APS/fgHga+zetnvtH3vfbtnNDWjelnhFe9kniKey+omfjvER9727PnYoacsKT9y5EnF0nAdJg62jnn1/s7SZndCidOMl1PrRWUtVoMGppyZK9u0x3hdZ0vNezWtJwcE8rh1l0/d7zwOu4Nm0296/FXz8vq996L9M1bd+6isIvecVlPOWz3q0oqSlCLwuaR8sno9lxjhUZcfPp6fFv128Y/R01PFkmJ2tPR4Z5SXNk7ssL1WmuzkeMdG/C9XWbfBM7dFxrjJWfFWm95POOg9KdBt+tw7HzJ4RqLYNVXadonpP0dzh/Aortl1Pfwj+/wDYy15qtGTPv0q91hdueXcRD2UurJ6YVxUAAAAAACI8E10rmQvbf9X7ABkdIq7l8ovlOLj7+gtKFTzNenU+7JMzpPXZjHdo1Eb13bL15qzDa+ghdfQbhzhIAAAAx+u6rT0PRLzUquGqFNyjF/alyive8HOfLBrnq2miUp8H/iK+PCC+b8DZhxzlyRSPF1OF4es5J+kNeW8Y6TeXO4ll6Rjj73LLitUubirXrTc6tWbnNvpb4s81mUu068VikcseDJybWm1t5Yt98n9Hdsbytj26sYp9yz+5ktjbfzOzdCWONWcqnxx+xT1PzQ15p3vLfj+VlT5YZ1rEl4FRqGQYTWBnCAlCmH2k+eSMOL3s5b5gSKmsxaJ6E+sCEoi8pPrIh7CAhKoAQAAAAAh4awSAEwliLg+PSinGXw5riYW6TzM5jeNmdescrGJ26pHMIieiGV42kBIxAABZ6tp8dU0uvZywnUj6jfRLof8AvrL1c13mdLctt2CJjeEuO6ZKVrrdnKXCVK5pt9mJrP7nneydPVblrg415tP/ANzOjljmx2jziU0+WIaMXTJE+rGe+76ll7Uu81LZnb/SdotyhKfol81h29aXtv8Aplyl8zyK5qNFkw9e8ecPVqmDWY8vTtLbAUxbAAAAAAAAAAAAAAAAAAAAAAAAAAAAAAAAAAAAAAIb3U2+CXSAEllXvV7NH9X9gAuK1enRWJP1upczFtuTy3lhIPeV7VbbjiK6FjOC3AD39Lr/AH1+lHgAHv6XX++v0o8AA9/S6/31+lHgAHpVr1a1OVKck4S4P1UeZExulMTMTuhjalOVJ4aL+dOM1h8jTMbNsxu6GPJF6+qjW01neGNPd2dXPDdlHryaGfJLoq8aiNusPA9vRK3VHxMGfJKyr/aK+TxPb0Wsvsr9SMGfJKwr/aKPE9fRq33F+pGDPklYV/tFHkevo1b7n/UjBnySsNH2ijyPSVCrGLbg8LtMGXLLe0xnrLxjzl3iPOXfn4GI3IVEN4AkSAApXCWOviS+GH1fIAJAAAAAABS+SfVxKsZ4AAfUUxfDjzAhLIT1qNlp87i7vI0aNGPrzklwXhxb6iwdG3uF5q6oUq9GXOFSCkux8SxipOSeWsby14rzW28Ts5ubbFMzfpC1qMVb06xu0zUPK9qLr1I6faUY0E8QnXTcmutpcDZbzYPZ284+geYk+mhUcfhyO7j4VXb47dVKmvz16c27zmTidt9qVXbaLBaflaHW8qO1NX2Lq3o/+nbx/fJu1HydbN0cZta1V9dStL9jqRw3BHfdzJ4hnnx2+5y54jmns6UaHBHg5Dfahe6vfzurupKvdVmsyay5cMJYXcd40/Q9K0l71hp9ChJ85xWZeL4noKUriry16RDy+TNkyfNO7hXtfLbeesvS48OPH8sOTaR5P9b1JxnVoKyovjv3HBtdkeb9+DtJ3cvEMOPpHWXnXExaDNk6z0d9rVLSXo9hb2qlv06VOMFPGMtc+42SUYzi4ySlFrDT5HWx6iMszv0lyYmYneHGz6acXWOsOxMbxtLW+nBkqulPe/g1Eovol0HbUaavaNrQ886WTQ7zvSWMftruZ717OpbbspuOG2uDLzTjz1yTtDmrGXTWxRvMvF8mQ+T7jcK4iLwt33oY9VNdHFAEkeDkunOQvb70BAqAAAAAAAAAAAFPszX9RM+WelEdpJZd4RXySQmn1dnEk38UJ2lJUqdSXs05y7osMJy0jvKGyMWSe0ShZyurKMlaadj+JXWX9mH9zNQzanf4aNbqYNJFfiv1cI1SLWrXix/rz+bO069sdpWvxc6tPzFz0XFJJS965SPRY+tIebwavJh6RO8eThX+aXos+lx5u/SXDFlPg8NfA2DXdjdW0Ke9UouvbZxGvQi5RfeucWem79FTBrcWaO+0+TzXZcz6PJi8N4ZbZ7yk6tpKhb3tWpe2iW6t6X8SC7JPn3M0qSdN4mnF9Ulj5mnUcOx5OtOk/k6HNE+Lbg196fDfrChyzD6G0jaO1121dexvnUUeE4N4nD8y5r5HArDUbrTLuN1ZXMqNaPsyi+fY+tdjPK5cN8M8t4epyY65K8t43h6jFmpljekvM48lsc81Z2fRyua0ePnW+xms7IbSLaPSpVasPN3VBqFZJeq2+TXf8DyK1rNN9nvtHaXqlXS6j31N/FuFK+i8KolF9a5FgVErQzKkpJNNNPkYiFSVN5hJxb546SEgzBZU79cqsffEgBelMZxnHejJNdjACoAAAAAAAAAAAAAAAAAAAAESeIt9SyRP2JdzACyq07mtjeUd3mkpdBdpLCJBKw9Drfdj+oyAEJY/0St1R/UZACEsf6JW6o/qMgBCWP8ARK3VH9RkAISx/olbqj+oyAEJY/0St1R/UZACEsf6JW6o/qMgBCWP9Erfdj+oyAEJY/0Ssvsx8TIAQlj/AESt1L9RkAAx/olb7sf1GQADH+h1uqPiZAAMf6JW6o/qMgAGPdpXxyj+oyHQAGs3VtK1rbskkpLejh9Bd6zwuKb/AKOPizTaNmV13Dbmqw0/ixvOXchHk31vJrFkSAAcOnkQ3hZABHqfMS4NS6OkAJAAAAB8gAEcpd6D6H1PIASFx49YEDJWUZ3FJqON6Lw8strG49Guoyb9R8JdxurO8NdZ6qGWnLZby05qsn6JW6o/qMhz4m4UEsf6JW6o/qMgBCWP9ErdUf1GQAhLH+iVuqP6jIAQlj/RK3VH9RkAISwGr21SnZb80sKoukyGsx3tJrLqSfxRY0s7ZWOnnbJCprY3xbs9TG+GzUZcmS+TOqOKhEfZXcI+yu5ASKcYqR6nkqksrC5gEJITysoAJAAAAAAAAAO/kCUAzmkx9Itd2EIb1N7r4pPsLPSLl2t/BN4p1PUf++85eopy3381zU0567+Ts6W/Pj28YUNJl5L7eEs56JWXJR/UZDvOYOxslj/RK3So/qMgAGP9ErdUf1GQAhLHq0rReUkn2SMgAGMnpzq/WUaU/wAyTMmTEzHaUImInulgKuzGn1/rdKsJ99GGfHBnzZGW8dpn8WtrnFSe8Q2MJY6Bb6ZGpGxs6FtGo1Kap8E2Zszvkvf5p3YMKY60+WNmbH+iVupfqMgBCWP9ErdUf1GQAhLH+iVvux/UZACErCNtcQlvRwn1qRfgQl5UqldNRqxi+jeT/Y9Hzh+YhKEvQECAAAAAAAAAAAAAAAAAUz+rl+V/ImazCSXUwAp6EU7/AAXqy8CRIqKd/wDpl4ABUUuooptqSS48gAqLT6Ts/wAZeDAJ2ldlp9J2f4y8GBCdpXZafSdn+MvBgQnaV2Wn0nZ/jLwYEJ2ldlp9J2f4y8GBCdpXZafSdn+MvBgQnaV2Wn0nZ/jLwYEJ2ldlp9J2f4y8GBCdpXZafSdn+MvBgQnaV2Wn0nZ/jLwYEJ2ldlp9J2f4y8GBCdpXZafSdn+MvBgQnaVhrcX56m8PG41ku619YVaUoVKilFrlhmvIznqs6ee6vXeJ6MCuS7iVwSXYaB0UR2Cn7fuAkTLjFrsJACPah3oiPLHU+IATF8MdXAh8Gu0AKh0gAPGVfj6q49YcHXcexae048cc1o/D/KFimCbRvL2a4Fo6k2+EnnsZ3ngcnHNZe28W2jyhoXvc0iOy6jy7uB50oVFSVSW/uzm1F56VjJ75zuE5c2o0sZMvWZmVBlmtSt5rD1PSnb0pv+Jcxp9+ZP4HRZ8nmhXnNHhDOaZWlVso7zzKD3fd0fMt7OvY2VKUI3Mp7zy3JGdOyYiIhozV2tKLzN53llC0+k7P8ZeDJGCdpXZafSdn+MvBgQnaV2Wn0nZ/jLwYEJ2ldlp9J2f4y8GBCdpV6hHe065X/lv4LJ5VtQtJ29SHnU96DWMPqM8fzx9WMTtLTl/l2+kttqzMTDTxHkus7aHnAj7K7kRD2I9yAlCoABSuEnH3h88+IEioAQAAAAAAAAAABIdhuOm3XpdjTqP20t2fejB6Jfxta86dae7TqLK7JHIy05LTC5q8e9eaPB3cGT3mOLKOhybW5PNs5afSdpz86l7mc8dRO0rstPpOz/GXgwITtK7LT6Ts/wAZeDAhO0rstPpOz/GXgwITtK7LT6Ts/wAZeDAhO0rstPpOz/GXgwITtK7LT6Ts/wAZeDAhO0rstPpOz/GXgwITtK7POnWhVgpwzKL5NICB6FO//TLwACemH5gm5OOIy4SzyAD0BAgAAAAAAAAAAAAAAAAAAA9wAB7gAFFXhRqNfcfyYrfUVPyv5ABqifqruC5LuA3CckABOSAAnJAATkgAJyQAE5IACckABOSAAnJAATkgAJyQAETeIN9hE/Yx18CJ7FuzKsdU0+aEg0i0Kecn2YQjxcu8CRUAApXtS7eIXtd6ACZLMX1kgBRJ70N3k30voJjFOUnhZb/YxyUm9JrE7b+LfWOhExE7quXfeVp04fPuM7pVZU7nzcsbtVYXf0HzPUcP1GHNOKazM+kd3092a5qTG+7z9o8WPs9LubuSag6dN86k1hY7Os27J4HQ+z+pzWi2WOWvr3/B7/Z2M2ux0j4esuGsq9jF6d6PSTXm1/D68rp9/EveXI1YsNMWOMdI2iG5nN5tPNPdg1PPPvLzU7bzF05RWIVPWX7mCZb2NZ3hZ5IIGQnJAATkgAJyQAE5IAA8tYyAAxyXLvJlwnJdCk0dqk71iWOGd8cS81kja8x6tmpjbLaPVRD2F3CHsruNg0CoABTL2uxrDJfFYAlCSE8r5gBJD4ABI+QAAAAAAAAE8Ai1YtG0smVLTW0WjwYr+nPfpxl0tce8t7aeG4Pk+KOJas1tMSt6ynWLQ9LjvF6xaPFQ4dl3iccrvJBSHSE5IACckABOSAAnJAATkgAJ5hABsOlf5dT68v5saV/l1PvfzYGqe5Pdee4AQHDqAAAAAAAAAAAAAAAAAAAAAAAAAAABRW+oqflfyFb6ip+V/IANUXJdwXJdwG4AAAAAAAAAAAAAAAAAAAAAAAAABTLnHvD9uPvMbdkX7NmL5k4fmSiHwgzWLBCIewn1smPCK7gJEgAKZc4468Ey5e/IAS+YX7gBEenvYhyfazbXsV7KuT5pRk+aVcZOElKLxKLyiPdkyGHfoNpoVVXoQqx5SWSw0Wpm3qQzlRkmvf8A/RkQ07bMrsmOPRjOSUMBbX1oru33E0prjB9v9jQ9ofKFc2uqVbTSqdHzdGW5KtUjvOclzx1LIkTE7L2LSRavNeWZlFxm4yWJJ4a6jVrPbid5dQjqlGjBy4OvRTS7G4/uYpV46rV9Lyx8MtoC4rK5ECqAAAAAAAAACxqrFeeOsmuv477Ujq6af4cMNJPwbOFrY2zy2cQjbLv6PGPsomPsruLQoiQBAplw9bxRUBKFPsy/N8wuKcXxwBIqIi8rPiBAjPHBLWUAE4wRF5XHmuYASMZ4JZ7Ai1orG8jKlLXnasdTGeR5Vd+LcOMcc0Sr++5/lQ6mHQxXrk/BMqiXCPF9J58FwSwjda8RCso4dPfL27ebuRGy7spp1N2WN/7LfItU8NNPDRp1FrTHo2zG/RrwaemLt3bWY9+Twtrjz0d1/WJeJz2zJTllsInd7jJrAAAAAAAAAAEoIANh0r/Lqfe/mxpX+XU+9/Ngap7k914AIAAAAAAAAAAAAAAAAAAAAAAAAAAAAFFb6ip+V/IVvqKn5X8gA1Rcl3Bcl3AbgAAAAAAAAAAAAAAAAAAAAAAAAAFMvbXcxL2ovvMLl+zdh7yjDPXYn7LXWRLo7WaxZFQAAAAhrKJ6AAiPGKfcI8ItdTYAIewveIewjdXsR2U7/NJb5pVAkYjyttaWmbS2lnVli3vKThl9FRS9Xx4r3ms7aW8921u4t4g3TeOhvin8CYRDL3XNSbR4LOmmN5rLq1WThTm17Si2u/BxehtvtFRx/wCJSqLHKrCMv2MkObDrTpsc+DANyk3KTeXxeSG23l4y+pYA3x2jZMAADcdlNcdXd065l6yX8CUnzX3f7GnxlKMlKLaknlNcGn2EJU9Rh2+OFyevR1zu4mI2f1hatZvfa9KpcKsev+pdjIHJbMuPkn0ZcJ5WQNQAAAAC0uVirF9a/cm7XrQfYdDRz0mGGinrMOTxGPirLbxKPhrK3j7KEfZRfHJEgCAAAQ+DUurmThPnyACnk+xhZxu+ABKohPKAgQ03y4dvSVAShc2kYqLa9pPmLX2Z95zNVMxkTq4/iO5oYr7reIY8P64vvRd0d+nvxXrRXJdRc8zVivyy1LswlhuvHH3Gm6jtXd6ftLf0lGFa0hXlGNOXDCXDgzoruDSVvgrPadmtyMuvviz2rPWN25GJ03aPTtTSjCr5qs/9Or6rb7+TKTdkwXp3ddVw6vFl6VnafJl1JxaaeGuKfURy5mi1YtG0pWhlaNVVqUZcMrg12lhauUbiCT58Gihas1nZazRE13bGEMmCmMwAAAAAABKCADYdK/y6n3v5saV/l1PvfzYGqe5PdeACAAAAAAAAAAAAAAAAAAAAAAAAAAAABRW+oqflfyFb6ip+V/IANUXJdwXJdwG4AAAAAAAAAAAAAAAAAAAAAAAAABTLnHvE+jvRjfsW7NmP5kY/mhHOUUH7XuNQtioAAAAGAApziUl1cSJ+0195Y/34hMd0It2lXFYhFdhJugVJ7oAAFjrFmr/Sbm3x60oNw/MuKL4DPHbltEsHIuPSuTwZLXrP0HWbikliEpech+WXH+5I6/g1Yb81IljQBtAAAAAXNjfV9PvIXNCWJwfJ8pLpTLYDG9YtG0snS9J1q11almlLcqxWZ0pc0uzrXac3pVqlCrCrSqShUg8xknjBCXMyY5xz17OlNYnpLrRhtn9aer2so1VFXVP2lHhvL7xA5Tbmxck9OzMgDSLe7XqwfTnHwKrr6pfmLWjn+JLHS/zYUeIRviifVnrv5E/cs4+z4/MiHs+9nUHCSqAEAAAAAIfBqXiS+WOsAKeKeV09BMeGV1fICRK4op5PsZKEC7tfZl3/ALE2vsS7/wBjm6v5zV/zPudrh/8AK+9PD/5P3rhe0u8pnLchKX3U5eCyVSF0mdnDdVq+e1e9qZ9qvN/9TLapLfqSl96Tfiz1uCNsVY9GdY2iHkdRbfLafWWu872lRkE7JY7jN6ZtTqOnbsHUVeiv9Orx8HzRhCtl01L9eyyvYdflx9J6wounbMbUUtV1eraSoKi3T3qWZZba9pP/AH0HO9OvKthqNtdUs79GopxXX2e/kcHW6W2PHFt93ay44yUms9pek0utrnvy7bOBhyWx5ItXwd1Ii1KEZJNJrKT6DyJ18Xrzp4JAAAAAABKCADYdK/y6n3v5saV/l1PvfzYGqe5PdeACAAAAAAAAAAAAAAAAAAAAAAAAAAAABRW+oqflfyJqJyozSWW4vC9wAamuS7i4Vhd4X+GqcuoDcjmhblx6Bd/y1TwAlHNC3Lj0C7/lqngBKOaFuXHoF3/LVPACUc0LcuPQLv8AlqngBKOaFuXHoF3/AC1TwAlHNC3Lj0C7/lqngBKOaFuXHoF3/LVPACUc0LcuPQLv+WqeAEo5oW5cegXf8tU8AJRzQty49Au/5ap4ASjmhblz6Bd/y9TwAlHNC0l7Ue89a9tWoSg6tKUE88WY37Iv2bcXzJwzE2eMfab7UIcm+ts1iyhUAJAAAAAUzXGD6pcSWnJYXF9RlXuiGvJ8qbxvCouPQLv+XqeBuFRHNC3Lj0C7/lqngBKOaFuXHoF3/LVPACUc0NE23obtxaXKT9aLpt9zyvmbVrOzd1q9pCg6dWk4TU1Lcz0NdfaShd0tu8K2PLFJ3cq3lnGcPtOhQ8nkIwamrucmnxeEk8c8EodRQ+1zMufGbqbG7RUpNfRVxJJ4zFJ5+JIvtEanHMdZYQzcNjdoptf+FXC/Mor9wN7R9oxR4sIbba+TzV6jTukqMeqK3n/YIb1S2rp4NRys8zqOnbH09Okpws6lSquVSok2u7oRKFvdzL55t3lrGzOg3Suqd/c79GlT4wi+Dn/2+ZvvoN5njb1fACzny125YUeaFsXHoF3/AC9TwAlHNCyufqJe4uLmxulbVG6E0lHLeDdp52yQwxzteJ9WjVxvhsyzTE47R6MVHk+9iLyn3s7I88JAEAAAAAAACHnKa7iQAh8sIABcW08ScH0ngm08rmU9Xj3+KPBcmN42dLh+bafdz4ufW01nmjuva9KVa3q0oy3ZThKKfU2sHvb0K9zRU6NKU48m11nEr0mJZZMfJbleltEzExHi1Ys0XpFnBr+xr6bfVbS5ju1qb3Wuvqa7Dqm2ux13qtg7y2tJu8t45wl9ZDpj3roPV4stctYvXxcHQar3NuW3aXls2K2O00t4O9r9NXNXmr3hyI3HRPJzrWqKFa4t6lpbS4pzh68l2RfLvZ6KOrnZ+I48fSvWXnHSwcPvk636Q07oz0HaKWwFnR0qvZUrCalWhuyrzW9PPQ89HHoR0Hmba3NbJF5nt4Obs9PXR4a45pEd2mbA6JZ39Wtf3MlVnbzShRfJNrKk+s8NkqlxoO2L0y7g6c6snbVIvoln1fj8zo8S1F6RGOvj4tmtpXUaf3lfDrH7qHDNPS8zkt4NWhvOn1E0t49HUenJcegXf8vU8Dz/ANB6FHNC3Lj0C7/lqngBKOaFuXHoF3/LVPACUc0LcuPQLv8AlqngBKOaHgi49Au8/wDL1PACUc0MzpX+XU+9/NlWnU50rKEKkXGSzlPvA1z3J7roAQAAAAAAAAAAAAAAAAAAAAAAAAAAAAAABgAAwgADCAAMIAAwgADCAAMIAAwgADCAAMIAAwgAEdxOcLIAYfXJY9HXR6zfwPLXW3cUaaf2G/F/9jC6LrOmjvKdN2li4ewuYcI44riYCyKjYqOmWlOnDNrTcsLLlHOX7xssRWBzrZLTPdrqeVlGyysLSXF21LPWo4K6ztDoudF7RPdrR739KnSvqsKWYwTWFnPR2lZleNpdJqwzM03l4PkyMtczEbJG2UJqpQpz+9FMt9Mqec06k88k4+DN8Ir2c2Y2nZnl+eV5hAkawwgADCAAOQACMLqRIAOHUAAAAGAADCAAMAAPO4hv21WPXCS+B6Pjw6+BNekxKGNo3rMMnPoPMfeyd3dco9UmvidyEV7POsr/ADSkEjEAAAAAAAAAAABHBc+RISDK6Fe+j3fmZSW5V4ZfRLoMTnd4rhjjw6CpqsXNXeO8LS5pM3LflnxU93QCx0m99Osoyb/iQ9Wff1+84ezdnx8l9o7PRNGny+9pv4r7ANI3hgAByjyr7PzpV7faOzTjNSjSuGuiS9if7eB1C8s7e/tKtrd0oVaFVbs4TWVJHX4bmiYnDb7v3cqtprPNWerlcQxTG2av3upasWjaVls5q0Nd2fstRi03VprziT9ma4SXii+tbS2sbeFvaW9O3ow9mFOO6jPPinFkmk+DXa02ne09WvDkjLji0NlaxWNoe2ECBIYQABhAAGAAAAAAAAAAAAAAAAAAAAAAAAAAAAAAAAAAAAAAAAAAAAAAAAAAAAAAAAAAAAAAAPH3AALO/sY3kd6OI1orhLofYy8ImN0tmPJyT6NbQdp7itommSlN+ar1k40HwfrcMmJ8pl557W7azT9W3o7zX9Un/bBrinVtdLHaMk7QjR12rNvNrFPXtYoyc6eq3qbeW3Xk8mPfMCxOHHPTlbG47P7b6rHWbSlqF7KraTqKE3USys8M57DTlzAqZtNTkmax1W3bqVk9Tr3VwqyjBXFSnhR45i8fsWXk+uql3s3OrWnvVXdVXOXW3hmE13lm5UZeSsRsamsVvtHozVPR7aHtudR9rwvgZAwisMmM57y0qKVGnRhuUoRjBPOF0srHYTMzM7ygAAAAAAAAAAAAAAAAAAAAAAAFzXeFzADRLiO5e3EeqrP5npqa3NVu4r8Zvh24Z2MXyQx08744cLN0ySy1MbZZW/Ip9bpXxNw0JVFPH7vxAhKopy/u/ECEqin1vufEJQlUeTrOMnHzb4dqIYTeIQs4tNfJXmq9Tx89J/6P/UjNr97VWXPsOX0ex5een+E/FGxr97VTXPsOX0ep5edl+G/E2Nfvaqa59hy+i/0++nYXcaqWYPhOPWjxtba6u8eZoSmn09C95GbF7yuybZqVjeZatPmnFffwRGnyTaa7N5pzjUpxnB5jJZTXSi10y2rWthClXqKc1nl0dhyJiYnqzy2ra8zWOjtxMT1hrw0tSkRad5XgNY2gAAAAAAAAAAAAAAAAAAAAAAAAAAAAAAAAAAAAAAAAAAAAAAAAAAAAAAAAAAAAAAAAAAAAAAAAAAAACG0lltJLi23ywap5QNYem7P+jUpONe8bpproivafhw94BZ0uPmvv5OabRahHVNob+8g96nUqvcf9KWF/cxfLh1EjoYaclIhsAAEPkSAHVPJhPe0G7h925fxijx8lrf0bqK6PPw/+IQ5usj44+jLW/NDfQBSAAAAAAAAAAAAAAAAAAAAAAAAAAAAGH1DQo3dedelWcKk+MlJZTeMe4zBZxaqaV5ZjdWVM2kjJbmidpW2trZu4fO4o57mbIdD7bHk57mfYLf7nTa3/AMNVv5ml+lmyF/7bHkoOb9gn/c6TXP8Ahmp/NU/0M2P3l77bHkoud9g/5fk6LXlszLjm6j7qf/c2Evfbf+Ki532D/k6LTdX0eWn06dXzvnFOW6/VxjhwNj1i39I0uvCKzKMd+PeuJejP7ydttlTHO1oaNPh9zExvu3tHBeGQAAHLsIlKMIucpKMUsuTfBLrCYjfoEzt1bTszf0p0p6fKaVelmpuPnuN4z45RzDQ9qU/KRY16batJv0Pj9qMun9WGU89dp5vB2M2mmNNO/fuxmY32cj7XF9VEx27O3A4I64AAAAAAAAAAAAAAAAAAAAAAAAAAAAAAAAAAAAAAAAAAAAAAAAAAAAAAAAAAAAAAAAAAAAAAAAAAAAAAAOW+VCcnrFhHfylbt7qfLMn88LwMPtvG+/4pvKt3SnCnKeKDksRdNcFhgdDRR8Mtum5fdxtLXiM9fDvJFgSRlABJCeeSyAN3S/JZLNnqkf8Azab/AOllj5LnX+k79J/4d0E5Lo3t7h82EOfrfmhnrdtodPAHPAAAAAAAAAAAAAAAAAAAAAAAAAAAAAAAAAAAAAAAAQ8OLT5PmTyeR2Ac41mpR0aV1K4lu0qMmk+vqS7Wc72y2irbQbQXFZvFtSqOFGn0bq4bz628HRxVnJtFfF1dHpq4ccecscmSuOnPfs8/q9RbLfbwhVdbaalVlLzCpUIZ4YhvPxZrfQRXRUj5uq63X4lln5ejmr671fUL2LVzeVpxfODliPgi2t7avdV4ULejOrWqPEIQi25PsSNNMOOvaGy9opG9pb8mpy5Pms1VrNp2iChXqW9xCtTeKlOSnH8yeV8jpGieSO6uLCrW1a49GrypvzNCniW7LHBzff0LxFo5qzXzcnNxSIty443gpO0xLqYuGzy75J6up6RqNPVtItNRpP1LmlGp3NrivHJq/k2sda0vQ7jT9XtJ0YUqzdBzknlP2klnOM8U+05GSk0vNZ8FvX3xZMkXxzvv3dXHfnpFvNW0VMmOnLeG6goi4AAAAAAAAAAAAAAAAAAAAAAAAAAAAAAAAAAAAAAAAAAAAAAAAAAAAAAAAAAAAAAAAAAAAAAAAAAAAAPKvbW91RdK4oU61OXONSKkvBnqBMTMT0Q1i68n+z1zKUo21Sg3+DVaS9zyjZwLEanLHirtNj5NNET41r1r/wBRL9jcgLX2vJ6KrXrTYjZ60aa0+NWUXlOvNz+D4Gwgbp1GS3eWl50aFG3h5uhRp0oLlGEVFeCPQCZmZ7oAAAAAAAAAAAAAAAAAAAAAAAAAAAAAAAAAAAAAAAAAAP8AeBjimA2gcWr+SbW62q3O5Ws6Vo6snTqTqNtxbyuCR2nowd6vE8UUjpMy4LiW4dkteesbO25jp3kctINS1LVK1Z/ct4KC8Xl/A6cdbJxW8/JX8XJcynDKR887umxWjbN6RoFNx02yp0ZNetUfrTl3yfEypuy58mWd7y0tWPDTHHwRs2nHp9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//Z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46790" name="Picture 6" descr="https://gimg2.baidu.com/image_search/src=http%3A%2F%2Fdingyue.ws.126.net%2FrZuXay3SrU%3DFu46B3LCs5A3nAJIdbYUJao8mVPVOHZZY51546407073539.gif&amp;refer=http%3A%2F%2Fdingyue.ws.126.net&amp;app=2002&amp;size=f9999,10000&amp;q=a80&amp;n=0&amp;g=0n&amp;fmt=jpeg?sec=1621866072&amp;t=83401dd9982b9955c411c4f53f87fd36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5715008" y="2423160"/>
            <a:ext cx="3047968" cy="20916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285720" y="857238"/>
            <a:ext cx="4929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smtClean="0"/>
              <a:t>1</a:t>
            </a:r>
            <a:r>
              <a:rPr altLang="en-US" sz="3200" smtClean="0"/>
              <a:t>、物体沿光滑斜面下滑时，重力做正功还是负功？动能和势能如何转化？</a:t>
            </a:r>
            <a:endParaRPr lang="en-US" altLang="en-US" sz="3200" smtClean="0"/>
          </a:p>
          <a:p>
            <a:r>
              <a:rPr lang="en-US" altLang="en-US" sz="3200" smtClean="0"/>
              <a:t>2</a:t>
            </a:r>
            <a:r>
              <a:rPr altLang="en-US" sz="3200" smtClean="0"/>
              <a:t>、重力做正功还是负功？竖直上抛的物体动能和势能如何转化？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动能和势能的相互转化</a:t>
            </a:r>
            <a:endParaRPr lang="zh-CN" altLang="en-US"/>
          </a:p>
        </p:txBody>
      </p:sp>
      <p:sp>
        <p:nvSpPr>
          <p:cNvPr id="246786" name="AutoShape 2" descr="data:image/jpeg;base64,/9j/4AAQSkZJRgABAQEASABIAAD/2wBDAAgGBgcGBQgHBwcJCQgKDBQNDAsLDBkSEw8UHRofHh0aHBwgJC4nICIsIxwcKDcpLDAxNDQ0Hyc5PTgyPC4zNDL/2wBDAQkJCQwLDBgNDRgyIRwhMjIyMjIyMjIyMjIyMjIyMjIyMjIyMjIyMjIyMjIyMjIyMjIyMjIyMjIyMjIyMjIyMjL/wAARCAH0AfQDARIAAhIBAxIB/8QAHAABAAEFAQEAAAAAAAAAAAAAAAECBAUGBwMI/8QASBAAAgEDAQQFCAgEBAQGAwAAAAECAwQRBQYSITFBUWFxkQcTFCIygaGxFTNCUlNyksEjVGLRJDVD8BY0ouElY3OCsvFEk8L/xAAcAQEAAgMBAQEAAAAAAAAAAAAAAQQCAwUGBwj/xAA6EQEAAgECBAMFBgUEAwADAAAAAQIDBBEFEiExQVFhBhMiMnEUgZGhscEjM0LR4RVSYvA0cvEkQ4L/2gAMAwEAAhEDEQA/AO7AAAAAAAAAAAAAAAAAAAAAAAAAAAAAAAAAAAAAAAAAAAABi9d1/TtnbB3Wo11Ti+EILjOb6orpDC960jeRZ0mkzaq/Jijef0+rKHE9b8q+s3lSUdLhCwocoy3VOq11tvgvcjNz76m0/L0Vnt9L7OafHG+eeafwh2zKxk+dae3m1NKpvx1u6b54luyXg0dBy4z5I8XiH0a3BtDaNpxx+b6K5rJxTTfK5rds0r+3tr2HS1HzU/FcPgdRQrqrR3fOXts/s1p7dcVprP4w7X04NR0LyjaBrUo0XXdlcPh5q5xFN9kuTL7RTPS3i8S62r4Jq9N8W3NHnH9u7bgnlG8ckB04AAAAAAAAAAAAAAAAAAAAAAAAAAAAAAYnWdptG0CKepX9KjNrKpcZVH3RXEML5K0+aRtxYMmX5IZY5lf+WXT6blHT9KuK+OClWqKmvBZZmqW1df6YanVpwq8/PbZ0046/LNf5eNGtUujNaZbUPtk+TlO1/pNP935OxLisrkcntvLPxXpeicOujcf3RfUo1e/eHFde3Cpj5bfk6wars95QdC2irxtaNSdtdy9mjcJRc/ytPD+Zdaceel+kd3IW8+iy4Y3mN49G1A3CoAAAAAAAAAAAAAAAAAAAAAAAAAAAAAAAAAAAAAAAAAAAAAAAAAAAAAAAAAAAAAAAAAAAAAAAAAAAAAAAAAAAABb317b6dY17y6qqnQowc5yfQl+4RMxWN5GzFitlvFKRvMsZtPtNabMaVO7uMTqy9WjRT41Z9XculnCNqNornaXWal9WzGl7NClnhTh1d/S31mGTJGOu8udkyTktus6DQ5NZl93T758oe+4foaaPDGOO/jPnP/ey11rWr7X9RnfX9VzqS4KK4RhH7sV0Ix5F7zed5YNul0mLS4/d4o6fr9Vk49IAAAAAAHZ0dQAeO43DZTyg6ns9OnbVpSvNP5OjOWZQX9DfLufA0834s9qdJ6w0OLxDguHVRN6fDfz8/r/d2n0/pWq2WtadSvdPrRrUKi4NcGn0profYcO8n+09TZ/XqdGrN+gXc1TrR6It8Iz70/gdetovG8OfgyTS/wBXyzUafJp8k48kbTD3XGtBXVYJvWPjr1j1jxh34YxwOkQ+fgAAAAAAAAAAAAAAAAAAAAB/vic58qu1VfSrKlpFnN0695ByrVE8ONLlhfmefcmQranLNY5Y8R0uHaaMlpyW7R+qx228pzoVaumbP1Fvxe7VvFxSfJqn1v8Aq8DkrWI5awujJjm1O3w1c/fds0nD+aIvl7eX93ZhVVrVK9adatOVSrN5lOcm5Sfa3zMhbbPatd2/n6On1pU+alwjvd2eZlMzPdTya7T47ctrxuREVjaETaGMzkqqU50qkqdSEoTi8SjJYafUy2iLRaN47MhSCQAABKeGn0p5T6u4glAOveTvygzu6tLRNZrb1eXq21zPnP8Aok+vqfSchTcZKUZOMovKa5p9a7S/gz7/AA2UXF12iisTkx9vGHa23h9XmsbB7Qy2j2Yo160s3lB+ZuM/akuUvesPxO004MnPTd49a1mD3OXaO09Wzg3CqAAAAAAAAAAAAAAAAAAAAAAAAAAAAAAAAAAAAAAAAAAAAAAAAAAAAAAAAAAAAAAAAAAAAAAAAAAAAABa6jf0NM064vrmW7RoQdSb7ujvfL3hFpisbyNuHDbNkjHTvPRzDyubQSdahoNCeIRSr3OHwbfsRfz8Dm+q6jX1fVbnULh/xbio6kuzPJLsS4FPVZP6FW1ua0zL1Hs3ouk6q0ekfvP7PS6bBXT4a4q9o/7K0BiN4AAAAAAAAAAAB0pGZ2d0X6WvHOs9yxoevXqdGFxxnrYUNfrPs+PavzW7QKWt1PuabR809lWiaFPULqSrQlGmrWddY5vg9zxfH3HRdLtnThXu50/N1bqSluYxuQSxCHuXxY1OtrhrEx167f3eYzZOa9McTvFfznfrP4sNXrIx0+Dvvt/dws9945YnpH6+MuhaXOpU0iynV+slb03PPXurJcw4QisY4LgfTo6wQ8vmiIyWivbeWuUgkAAAAAAAAAAAAAAAAAAAHNte0eN/t9d313S36FtRpUqEZcU5Y3m8dmfEzmsx3dVrcc5w/gjyPtDrLY7e5pPWY6/T/Lme0NdtdafOI/R3NB/I2NDMe5hjJ0KNSmoTo05QX2ZQTXgehxYvaJ3iWK4AG8gNK290iM7eGqUoYnBqFZrpT5P3Ph7zaNYtVe6NeW7Wd+lLC7Usr4o7/BdVMWnBbtPWHJ0mSceelvKWdLddmEd3GQuK7cZZ7lKwAIAAAAAB03yN3c46tqdnn1KlCFRLqcZY+UinyNW0p61qV1hqFO2jTz2yln9i5pJ6zBpI6zLk8Vp8NbJ4rb4K19XZAXxxAAAAAAAAAAAAAAAAAAAAAAAAAAAAAAAAAAAAAAAAAAAAAAAAAAAAAAAAAAAAAAAAAAAAAAAAAAABvHPka/tftNS2Y0WpdPErqfqW1L78sc+5cw15ckY67ybbuhw3Q21meMfhHefT/LQ/KxtP56vDZ+2nmFJqpdOL5y+zD3c33rqOZ169S5uKtetN1KtSTnOUucm+LbK2qydeSFOZ3neXe9nNBtE6q/j0r+8vUUpXHWKUjaIeYAzAAAAAAAAAAM5sro8dX1eKrR3rait+ouiXVH3sOdxPVzp8O9Z+KekfvIpa/Ue5x9J6y9tn9lbjV924rt0LP7zXrVPy/wBzpsYqMVFJKK4JLgkYa7idNN8Fetv0+ryEzMzvLDV66uL4adbfo88taGm2tta0rWhSjC3pvPm1yk+t9fX2l2br6nJe85LTvM+LQzvkte3NaerB72UFVvaMJvhKaTz3nim0+Dw+hnQ4ZSuTV4627bwo0tNbRaO8NOomYx2mG2Yiekt7LexuVd2VKtn1pLEvzdJ9bhV0WpjU6euWPGPzeYbM2P3d5rK4BaGsAAAAAAAAAAAAAAAADv5FFXPmKmOe68eAY3+WdvKRMd2m3lZ3F5VrS5yln3dBbrku4+Y8R1E6jU3yec/kpz3eiwY+THFW1IIAAABpNY8QTE7IBrWubJWNzpc/QbaFC4pRcoOC9rHQ+vPWbDXqwt7arXqPEIQc5N9GEdbR8Ty48se8nes9/RzcdZvaKx3llFphi4guWeRtezGytTUqqvb+jKnZL1oQfB1X+0fme+cfiHEow191in4v0/ysMLX8Ia5b2F5dxcre0r1Yr7VOm5I7TTpwpU406cIwhHhGMVhLuOpfNjxzte0R9ZeDm02neZ3ZTaIaHD5RlGTjJOMlzTWGjO7ZSpy2ouvNJcFFSx0yxxPoETExvDncKi32WvN6rDCnZ0XySX2j0dIqWELqC1StVlUq0Z8HJLhHdzz4ceHWcehOdOcZ05yhOLzGUXhp9afWeh0tq8u3iob7dXG4lTJN+aY+F25iJjaX1auKTNI8m+1lXaLSqltfVd+/s8b0umrB8FJ9vNP/ALnaV9Pl54mJ7w8hK9r9NGG+9O0t3BYFEAAAAAAAAAAAAAAAAAAAAAAAAAAAAAAAAAAAAAAAAAAAAAAAAAAAAAAAAAAAAAAAAAAAAMdreuWOgadK91CsqdJcIxzmU392K6WGN7xSN5FjS6XLqskY8Ubz/wB6y9NW1az0TT6t9e1VToUlxfTJ9CS6W+o+ftqdq73am/8APV35u2pt+Yt0+FNfvLrfgLWisby5uXLOSWOn0+TUZIx4o3mf+9fR9C4dw7FosfLXrae8/wDfB57T7SXW0+sSva/qUkt2hRT4UodXf1swpGXJN7btbPh+hposPJXv4z5yvAAAAAAAAAAAAf7Zl9mtMeqa3RpTjmhT/i1e2K6Pe8BR4jqPcYJmO89IFTW5/dYpmO89Ib7sppf0ZolPfjivXxVnnoyuC9y+ZnDzfE9T7/UTt2r0hzXE1uf3uaZjtHSFQAAAAFdGlKvVjSgszm8JZwZbZ+3U6860qTaivUm+Sf8Ac36bBfUZIxU7y9J7NaaJvbNenbtPh/8AWGS8UrNrdnP4hknaKRLLaZZSsbXcnJSlKW9JLki9XI9DwvRTo9PGKZ3nv6Oio6nNGa/NEdGgAAAAAAAAAAAAAAAAAAENZ4Pk+BIAaPcUvNXFSl92bXgy71mO5qtdfew/gfLNbh91qL08pl0faCnLrrT5xE/k9JhvzUrPor6G2+GPvWAOILgAAAACmpThVpunUhGcHzjJZTKia2ms7wgDksLkBvIC11HUKOl2NS8rt7lNcl9p9C97MVtlbTuNnKzppt0pRqNLqXP5l/hmhya/VU02Pvb9PF2PZDU0wcVpz/1RNfvnsr6rUU0+Kct+0KHG8U5NHbl8NpcwuK9S5uales81KknOT7WUtprkem1HDsmhitLR08NnudVpaanFOO//AMdDQcQways+68PPu+d6PV5NJmjLj/8AseSgHztv1OmyabJOPJHX9X1NW0mqx6rFGXHPSfy9Jbb5NtS+j9trJOWKVzvW81+ZZXxSNc024drqtncx4eauKc/CSGnnlyR6tVOloa9fj58E+nVayxzUtHpL6lDw3n3o7I8kQAAAAAAAAAAAAAAAAAAAAAAAAAAAAAAAAAAAAAAAAAAAAAAAAAAAAAAAAAAAAAOgADeM56DC6zWqefVJTe4oJuPQw8d7T63LS9cFZ2rMbz+IuaWkTE2lZbSbbafs/bye67m5kv4dGHOT/t2lslFz3nCO/wBeOPidyeK475Jx4Y5tu8+Eff4/c+Zbzts3aLhmXVW6dI8Zlv8ARx3X9W1naO/lfX9OtLHCnCNOW5Sj1R4fE7NmWMZZ9JvqK3nebR+L5p0ew0en0ukx+7xzHrO8by8f0fP/AF8HwO2ajs9pOq5d3ZU5T/Eh6kvFH0t8/wAGv1OD+Xfp5d4fQPDd4jDrM+H+XbZxM6Tc+TaynPNtqFejH7s4Kfx4H0B5TH7QZYja9In8v7vbvM043liPirE/k5thnRYeTW2i81dTrTS6I0lH92ereXt7QXn5aR+L0zzVuOZJ7UhzrHajq1PYTQbWhOdWNetuxcnKpVeMJPoWD1Dxs8a1eS21ZiN/KHpdnkrcW1V52idvpDlIeMvHLPA9keD1qI7dQcOgCQC4cQA6LsFYqjpNS9+3cTwn1Rjw+eTL7OUVQ2c0+CWP4Kk+98f3PK8bzzbNGPwr+sqPELc2qvPq4HE8k2y8nhCpqrc2a0+rKJrr7C4o8aGOlMpsLdLK/NEKmSNrLfKL7hJcuZns09YW94UVj/vgy+UVF5SS7UjfENG8r0z0UWd0y6oKxo0nOMZxjhxfDiYTPYfSuFa3S209MVLxzRERt2fNN3P1FbTkm23R0G2Z5dT6TWKN1Wt2nTqSSzndzwPsj5fouK6rT3iK3nl37d4/NxnUvhpaOzZyIveipLk+J9QRE79XLEgkAAAAAAAA5c0cw228pOoaPrlxpWl0LdOgoqVeonN7zSbSXJYz2h1dHoK5ae8vPfwHL1WttjvNKQ6dnp6OZ81antRrmsZV9qdzVi/sb+7H9KwjlPVY9Lix/LWHUeYvqct/ms73qe2Gz+kbyvNVt41I86dOW/Pwjk+bc+7sPOY9LlyfLV6t6G+oxU+aXl3YNT8sVnTzDS9OrV30VLiXm4+Cyzj5w8fCrz89tncdrJxOsdKQ4rqejbZPaGrV+kPR6F3vepGHqxlHoxl8Wcs6z5f7YcFvitTVYYma7bT47T4S+oPacF4jXLFsd52nweM3dudWmll1IJdskcRznmfnOMV57RP4P0VERD6nN6x4vls2mXYrjW9LtFmtf28exTUn4I49Hh0LwPgmn4NxDUztiw2n7tvzl99n1fScmu02L57x+L5ru7fCcZwU4SUoyWU1yaMZs3KU9nNPcufmUfnK9Zpaa2jaYdj2ipWvFc8V7c0vqkTFo3hR4ZaZ0mPfyZQHFF8Bj3ABEoxnFwnFSjJNNPk0JcE8meO00tFq94YxG6LRFo2ntJPRxO4UVcVFFYipNJdSyU1HvVJP+p/M/ReOZmlZnyhGL5K/SP0fLcnzzBk+eVDBq1GlxaiOXLXdYb9LrM+ltzYbbKqqG7vxcs7ueOOZBwMvs/inrjtMfm9A9Pi9p88RtkpE/k8w7vo/lP2d1CMKdxWqWNbCTVxH1fdJcPHBwjhhcOPWeby8OzU6xG/0ekeix6/Fk7ztLzr6pt7ijdUlVt61OtSfFTpyUov3o+YbDVL7S6yq2F5XtqifOlNr4cmeOmJidpetvipkja8bvWxaJjeHlqZr0nes7PqLPA4ppHlb1i0cYalQoX1Nc5fV1PFcH4HkXey8Lx2+SdnqnDxcSvX543drNR0LyjaFrlejaxnVtrurLdjSrQ5vqUlwOCuZtDmxRNpjo7iph1mLJMRvtLbgUxbAAAAAAAAAAAAAAAAAAAAAAAAAAAAAAAAAAAAAAAAAAAAAAAAAAAAAAYHV01ff+yP7letLFxSl1w/c8B7U1mNXWf8AjH6ys+1lf4uKfSf1X9LPwyjSdpYx8STyItiEyH1hMAqBAAFw4gB43Ebhx/gSpJ45VYNp+9PJaX2l1bj17TUbyzqvphPeg++MuHyNmOaf1b/c34dRWnTJSLR69J/GExtv1bcWaKTtekWj/vjDC6zb7V6lZzs6MNOp0aixOVOrLea6sy5FleLbnTt7zNelfUk+E6dKLnj8rw/mX9Jfh+G8XvNpmPOOn5LGL/Sc23NE0n6z+q5pMmixWi9+aZj6N+L/AEzL80TWfrOzH2+wlKyhK41m+hGlCO9KFJ4SXbJ/sYe8pbT65cKN3QvazT4RnDcivdwRZycatknk09Os+f8AZexX0GkrvjmI+/eVu3Fpyzy4a/j/AGW8NtDp4/hzH47ysNYvLa6u1Cxt40LSkt2lFLi+uT6csq1fRq2iyoUrmcHXqwc5Qhx3FnC49PSWNJiyUpvltvae/wDaEaXV11O9qR0josabFelZnJO9p7mn1Nc+817QxuG3hc3wL/RbT07W7O2xlTqre/KuL+Rb3VtZl91gvf0WN9urRqr8mG1nW7Sl5iyt6OMebpRj4JHtnLbPEZbc+S1vOZa5eYvbmtMsIe1tLFRx6GviedOW7Ui+pmN46Mp6xs0Zo8WzJG9ZXa4Skuh8hJcc/dNMkKaVQ7SAAAAAAbHp9XztjSb4uK3X7i30aX+FnHqm/kj6pwrURqNHjyeO35w5vszbm0O3laf2crLXlvMNmq+dkgeiFcAAAABDlGOZSeIri2YXa+/+jNkNUuk92caEoweftS9VfFhv01PeZq1GnUX5MVrPnrWL6Wp61e30m35+vOfub4fAsug9NhpyY4r5Nrzua/PebebSEBAJBIAAAAAIBACQJSQO1+T+Ftqux9u5xl523lKhNp45PK+D+Br/AJI9R3bvUdOk+FSEa8O9eq/g0eE4zwbSZdXa96dbdd46PQcYxbxXJ9z1fDdbljT1is9Icvhd/mo6L9C2v/mfqMieI/0DReU/i7T0f2/N6KayjpNnH/Tk/wA02y9OXTguhr/Rv9Zl1Fq2szT/AFKrDa9UttH2d1C9jRhF0qEt17ufWawvi0a95VdQ9G2YpWifr3ddJrP2Y+s/jumOj0OCMtaUpEdfJ1eFY+fNzeUfqjUai8Y5taVDiV9sW0eLjLz0vL6SH8ek9IlwZ7koJAAQECZSCRAAABAQC6064drqdrcRe66VeE89WJJltyMMld6TDY2Y7ct4lg+rXxeUeNlU89Y29XPt0oT8Yp/ueNTaNp2etY1neN3sCBkAAAAAAAAAAAAAAAAAAAAAAAAAAAAAAAAAAAAAAAAAAAAAAAAAAADC619fS/I/mNa/5in+X9zxXtZ8+L6T+sI9rf5mL6T+sLuk7SaTtLGdIPIi4AACn2XjofwEuafb+xPcQlUCAAABT9p9q4B8HF9uCfAjsDzu+MIc363L3GM2r1F6Xs/cXEHiq8Qp56JPh/dmePut8Nwe/wBTWk9vH6Q2YZ2s36DD73UVrP8A2HM9q75X20NzKMt6nSxRhjqjz+OTHWVpW1G+pWtFZqVZ4X7t/M9ZwvD7rS137z1/FbzZa4aTe3aHqOH4/d4I9eqxkyVxY5tPaG17A6a5XFxqNSLxCPmqT65Pn4L5m52FlS06xpWlFepSWM9b6X72cXjmo2rXDE+s/s4GfNbNknJbvLmcVzbRGKPrLk5Mlsl5vbvK5BpkYAAAvaUt+lF9mC3s6qnKrS5OGHnvNVo2lnlrtEW81CY2mYZ5NueYXEeXdwY5SXaa5PBrSqys4Kft+79yE+AKgQAzGiv+HVXTvJ/AjRXwrL8v7nvPZW3/AONeP+X7NfspP8HJHrH6KGq+eE6v5oZYHrBUAAAAAc88r1/5jZu2soySd1cZl+WCz82jWPK/f+e2mtbPnG1tstZ+1N5+SR0+F03zTbyha4XTbHNvOXO4lfbFFfNW4lfe8V8nPAdUcsQgQAkEgAAAAAgkgShBISDYNiNR+jNsNOrylinOr5mf5Z+r82n7jC2tOpVu6EKX1k6kYwfa5LBS12P3mC0ff+CzkmIrMyt6O/JmrKvjje0RD6bxjh1ERTjFRk8ySSb630nix6sedxc0bS1q3NxUVOjSg5zlLoS5mieVm7uaGg2dClNxo3FfFbH2sLKXcTWs2nlh0+E1ic0zPeI6ImYiN5UOJWmMXTxlzjajaGvtLrNS8qZjSj6lCm/sQ6Pe+b7zC/7Z2dJpowY+Xx8Vpy9VnnNfm8PBVAEgAAIJIAASAAAIYZACegIkB9M7NV/P7L6TU+9Z0s/pS/Ysdg6vndhtHk+at93wk0eSzxtltHq2auNs9o9XqcM746z6MNLO+GstiBWFgAAAAAAAAAAAAAAAAAAAAAAAAAAAAAAAAAAAAAAAAAAAAAAAAAOkdKADCaz/AMzT/J+7Gtf8xT/J+54j2sn+Li+k/qe1kfxcU+k/qvaTtJpPlljQeSFsAAFMuS70J+z70TCI7gqAAAAFMuSfU0J+wyYI7g1DbynVvlp+n0mkpOpcVW+UYQXGT7uJk9orT0zzdrTbVa+xbby5xpJ79R+CS8DucGtXF7zLb0iPrM9lTQZfd73ntT4vv7Q6/Crxim+W3eNoj6z4Kmkyck889q9frPaGv7EaRGlbz1SpF71bMaClzUOl+82KncU7enGjToyUKa3FjHJcDpcZ1c2tGCJ7dZ+v+HKtSbzzTPWXW4jqJtMYont3+rifaomd533Xpa+nQ/DmvArtvup81hX+019V0WvpsPuT+BqbfdSsK/2mq6LKpeOUHGEcZ6WzU3xjiO6wqX1G8bVh6afV/wAfLqqZ/wCxaUZ+arQmvstMxzV/h/RttHNEw0zbe8y1w2GT4x7xJ5imutNHPhMd24Q3iWf6f3E/bfd+4iCOyBWOkxEjK6I/WrLsXzI0T62t+VfM9p7Jz8OWPp+7H2Tn+bH0/dS1fgnV+DMg9kKQAABK4tLrYAfO3lCuPSdu9UlnKhVVJd0YpGL1+59M2h1K4znzt1Ul/wBTPTaGOXT1btPXlxVj0h5zW23z2as9ubLafWWOINyGkGH0EoCEglAkBIgAAAAAAAbFsJYq/wBs9NhKOYU6vnpd0E388Gx+SOyVTWL+9kuFCgqce+T4/BFLiF+TT29einxjJtStPOVvRV5s0Qs8Lpva1nXB3nAHaGkeVS387sjGrjjRuYS9zTX7md2s0yer7MahZQ41ZU9+HbKPFL34Olwq22o284VdLl91mrefNR4jG+D6SsajH7zFar54GMcz2CHl0yAkQAAAAAAABDCASESAAAO/eTKr5zYSxX3J1Yf9T/uWfklqb+xs4fh3dReKTPNcQjbUWZ8TjbPv6PRaGd8FWPD/AOTs3sHPF4AAAAAAAAAAAAAAAAAAAAAAAAAAAAAAAAAAAAAAAAAAAAAAAAAGAAw2tr+LQ/K/mVa37VB9kv2PGe1kdcX/APX7NntZHwYp+q7pO0o0k9ZYkHihdDJEkCARU405dxK4rd61wJr3BAnjgyFlrefUJTIKgnlGIkRLjF9zJEAPCNFTvFXlzhT3Ie95l+y9x7U+CS6ng2zfanL/AN9GuU77Rshrk/rJfmYn9ZL8zOjHaCO0NIpAAAAAAAfJgmEA2L/RX5UT0U4v/fA5/iebcEvrF7vmhJ+vHt/uI7EdkCshcW0ugxEjKaL/AMzV/J+5Gjf8zU/J+56/2T+fL9I/Vh7J/wA3JHpH6qer7QnV9oZsHuBRAAB5XVb0e1rVuinTlLPcmzGbWXDtNktWrp4cbWpjvax+5NY3nZt08c2atfVFp2jdqzzy4rT6Pmuc3UnKb5ybl48SMY4dXA9VEbRsl5i07zMo3ASAMMgBAAkSCRAAAAACUV29Cpc3FO3pLNSrJQiu1vCIRa0VjmnwGVKza0RDsnkssJW2y07qUcSu67mu2MVup+OTb9NsoabplrY0/Yt6Uaa7cLi/E83xXJF8/LHhChkvOS83nvLu8OpNcW8+K5SkUrFY8F0DAZhnHEABwHbnRvoXaq7pQhu0Kz9Ipd0ua9zyjoHlU0dXehUdTpw/iWc92bXPzcv7Sx4nquH5/fYY37x0cnhWbly+78/1ed12L3eWdu0ulxHFzY+fyccGMHpBwQAAAAAABDDIASggAAkB2XyN1U9B1GjnjC6UsdkoL+xq/kn1T0HaqVjOWKd9ScEm+G/H1o//ANI4PFY/iVn0/db4ni5sXN5O5wyf4cx6qnDsvLk5fN3AHAHdAAAAAAAAAAAAAAAAAAAAAAAAAAAAAAAAAAAAAAAAAAAAAAAAAAABidbXCi/zL4Hvq9Pfs977jz48DyvtXH8DHPr+y77R4Pe6GZj+mYn9lvST8Uw16a22T6sCD5xI6QAAKWsLh3tdRPLLJIQlTDlx5dHaOOcr2XxJsISnLT5cyZcVw9xHcgEhPKyQSCI8JNdqY5TT6ORM9jwBrk/rJfmYn9ZL8zOjHaCO0NIpAAAAAABXSpyq1Y04rjJ8DIabRwvPPp9WPd0si0xWN2jPb+kjrLKseLIS9vHQlz6iUk+HQivt03RMsxEudN9oqc49r/YmPEr4gmHs95VyXAiUJGQ0icY3m63jfi4xz0vmY7elGrGSbTjlp9T4HqfZbJWupvWZ6zHT8XnMOW+K8XpO0xMKuqiZrCxasWjaW3f7ZTTblShJ+04pvwPrzGkzNYme7kE91QMgGqeUmrKlsDqTj9rzcH3OaI8pcU9gNRz0Ok1/+xFvQRvqap0H/kV+/wDRU1s7YLGu/kWfPzeXkg9KPOJSAITEb9B8jPaPspf6rTp3DUKdpKeHKUsSaXNpEvLcX9qdLoLXwRvbJEeHbee28/qh2tFwbNqIjJ2rP47MDjjg6bHYnRYzU/N15LPsyrPD7z1D47b2y4ras15qx6xWN3G2e7jgWjid9pn73MjaNptlZaY3d2anOzfNc5U+/s7T7G8d7N+09dftp9TMRl8PCLfTyn08fB4N3+K8HnTz73D1p+n+Grg9iOAIRK5kCRt3k30z0/a2jWkounZxdd73Xyj8Xn3G7eSrSla7PVr+cF5y8qeq2vsR4L45OfxTL7vBt59HM4rl58sU8l7h+Pmy7z4L/DsXLi5p8W8+cxw9T9RVwj0cOxHLHQFPnPyfqKt+PXLwYAUqo28YXi/7FXnI/e+DAC3vbWGoWNezrwzRr05U58eSa5lxvww8y+DMqWmkxaveGKLVi0cs+KYfNOoWdXTtQuLOusVaFR05d6f+37zevKno3mtUo6xQhmlcx83Va6Ki5Z71jwPaYskZKRePFyuE596zinvDyuWk47zSfB0eJYfijJDngOyOUB6UKFW4rwo0aU6tWbxGEFlt9SSDG1orG8jKtJtO0PNcToeh+TaalSra9OrCU1vU9Pt8OtP8z5QX+8oycvNxDwxfjLF1MOg265fwaRYaVf6rVlSsLWrcThFykqceS62+S953Khpdva2jtY29tToUfWlaU5btvS/qrT51H045dnSX8mWmON7Ts89bJa080z18/H7nPx4r3nasPQRSKxtt93h97hFSyuqMKc6lvVhGpFyhKUGlNLm11o3/AGn8pdvZVJ22gyjfXzTpy1GpDMIJ/ZpQ5Y+HeejjJWe0uFj08zG9+keX93npx2jvDuXzxE7U6y5vOpGGE3mT5JGQt9j9orxxunZSUaj325zjFvPHk+KO7a8V7vK39peGYsvJfLvt5RM/nDhVpNuzvf6Vq705q17+sQjSLmpZ6zY3FGW7UpXEJRfbvIurrQtV0iEL24tHGnCSkpJqSTTzxweozVi2O1Z7bOVouPcP1+T3GDJvaY7bTH6uJhtNckTC7m4ZqtLEZMlej6W+0+88bSvG7s6NzBpxrU4zXc0mceE2jaZjydxjWd4iXsCBkAAAAAAAAAAAAAAAAAAAAAAAAAAAAAAAAAAAAAAAAAAAAAAAAAPK6p+dtatPriz149Bo1WGM2G+OfGJhvZUna0SxakXV/RVG8lGPsy9aPcfHJiYnaXb4/pPs+rma/LbrH7/m7LRgvzUWoOGN4cgAFOHjhjj0FRMSgERfqrKw0Gs8VwZMkSAukJ5IJgCT9VdjyTz4MmEQDXKq3a049Umel5Fq7mjpV61iWOPrSGlNu7wBkIABOwA6cY5kJBnbb1bejHqgviVWlJ0beMZ+3jjko36zKMlua0zHZsjsmI6Pdcga5EimXGS7Mj7b7iY7HgCoEAKft+5kvnnsM6d4RXvCJ7EtshwpwS+6hD2IflR9hhFezjioGQDUvKXVp0tg9QVSSTqOnCCfTLfTS+DNe8s1Sa0/SaSk1CVWpJx62orHzZc0ETOorstcJiOe0qmtmIwW3VuKTPJVyB8w8dHI7aXFG57DaRTrVKmp19yUaUnTpwaz6zXN+58C12P1200uN3Rvazp0pqMoPdb9ZcOjsx4Hz3234rala6DHvEz8Uz6eEf3Wva/gup11sWXS05prvE9u3eO71Ps/o62mdRbw6R9fNp4HxDFp4vTNbaJ6w6Om4zSXBY6DSdd2/trSrQp6bJXE1JSqzcHu4xyWccT5V3jq9vwn2RyX5518TSNtoiJjffz8en6vZOBrOM1iK/Ztp8/o3XDxKKayuP7mJ03yl7HVaMKV1RvKDT3nKtR31nvi+R4nrHV9Wxez2DDijFyxaInfr5+bv7PKzxSb25pmYZmVlc3kVQoxpQqVFwdeDlTa6U8dDMhZba7J3yjG31yyTxhQqT80/CSR4HhnDr5NVSmWLViY33jv23iY8H0v3N6Ry7dHe1OeIxTNJiZ8p/N56M1Ldd3ONZ8meu07iVWxs6FSk/8ATo108deFLDwdko1KFzBTt7iNWL5OnVUl8GzoaHWzTFGPUX5pjx223+vfr+rlz07uZqtFNr82Ku0eW/6OtE7vnO42e1i0uIULjTLqjOclBb9JpZbwuPI+kGpLK35dzR6X7Rims2i0S8083OnyRO0w9IstLsIaXpVrYU/Yt6Uaaa6cLi/e8suvN55bnuTRXyXnJebz4t81iTHXkrFfI3SUuEk+DfveSqsTjrLNjuqyyhuafJt9iK7b7ryZI3V5ZSpKT5PJqZTWY7pFWSM5eEssxZVrMiJWWsaXb61pVxp92s0q0cZ6YPoku1PiXyilLD4y+70IyxZbYrxeveGyuOIY5MdclJpbxTMuLaV5MNYvL2qr6ULO0pVHGVeXF1MPnBdKfWztE92MXKpj1VvYfJLrfR4nevxLHFYmvWZ/71cRxKcPva21ukO0wWibN6doNBw0qgqTa9e8retVn+XP/wBdjNQ2v8q9CzdSy0Dzd1dJ4ldNZpU3/Qvtvt5d5vy6i+Wfjn7mzFpZnrfs04sFMcbUjb1a8mpiOlW1a7tDpOytlKreV5UnV4qlB5ubnx4pdr+BwG2tdT2r1icfP+kXtVSnKpcVMOWO39jTSlsk9FjXa7Bw/D73NvyxtHSN23JetI6qeDDk1OTlr3Z/aDabaHa+HmbWyuKOkp5pWttTk4PtlLHrP4G56d/xJa2tG3r2emSjTgoJwuJReFw5brRrnUaTS2/i5KxPrMbvmOs/0rNktkx3vG8zPWsT3+9smufP8lZ29Ienw/a8dYratenrP9mA2c0unpNnTuP+G9RudTx60q0YQjB/0tvgvdk3alO5f1ttSg+ndq737Hc4zrba3LOL7VSuH05pmfrtHWfv2eOyVxR8lpn6xt+6hosEYKRb3Uzf1/y7lZvPePzU2VxcXFLfubKdpNfZnUjP4xLonU4sWO22LJF484iY/VWRita0fFXafultW1/CE9Ouo1IqUXRnvJrn6rLDam5labNX1SDxJw3E/wAzSfzLehveuqx2rPXmj9XR9nNPGfimGlu2+/4dWjUxWcNot22lW4pk93o72jy/Vtvk9vvT9h9Lm3mVKm6Eu+Dx8sGpeR/W4ebvNDnwkn6RR7VwUl8mfTNdTl1FvqucUxTvGWPo89pL82Gqnw3NExOOfq6oDkDqgAAAAAAAAAAAAAAAAAAAAAAAAAAAAAAAAAAAAAAAAAAAAAAAAAeVxLct6k/uxb+AadRf3eK1/KJn8hlWN5iGv6jWde7nNYwnuruRb47T53xzWfadZaI+WvSPu/y4u+87uhgpy0huhCYjwk14BPgkSCAAAAAAQ1l56SRuAp388otkP2sdfE7ek4DqtRSMkbRWfX+zvezWp95p5wz3rP5T/ljNmNoWlxYq4rupKe7noii8McHs5FK7XyfhD0yJ6yLFaXSXOdR+9IvjiV4Dpo7zMu2jZK0Wm2yWGpy75l2cyvCNHXryfnLpoSto2FtHG7Rjntyy5KldBpq9scfgtoSpcehSml2SJTbk10I5uTg+hv3xR93R0jeQSa+033knEyez2htG1YmJ9J/u7ZvIJ4k+0iXCLPnnEeC5tJHPX4q+ceH1j/sPobKLebFWUxeGl0dZ8ieo4/wymDbUYY2ie8eU/wCW1hEq1FzkoLnJ4Rf6TQ87cuq8btPil1N8jzmDFbLlrjp3mYh6T2Z0fvM06i3avb6z/aE2naJlW1V9o5Y8WcisQS6kk/Ak91WNoiEqUoAAHNfLHaTqaNpt3FZhRuJQm+rejw/+LN22h0ShtFolfTLicqcauHGpFZcJJ5TOrwm0e8tXzhz8GW2G8ZI8HM4nWZpEr2bFGWk0l8zGY2i2bv8AZrUHa31P1XxpVor1Kq60/wBuaPWNGDU0zV5qvLN+fT3w22t2YYG8aUPC7p70FJLiufai45GnNTeN4bm/DfadpaGKfDnwZk8JrDSfejnOhs6TnxOzGYyuvvNj0PRKOsapTt502qaW/VcOD3V/d4Rz1nNFK1326ugqY7Xme652L2buNUufTJVKtCxpy4ypTcJVX91NfFnU7e3pWlvToUKcadKnHdjCK4JFS20x1YytTea9mpdQu7inThThcVVGMVFJTfBL5niaowY/Jtb/ALRl82hdfSV6lhXVXxLU1e4x+Ta3/acvm0LyOq30f/yZPvSZZmidPSW9ZjV5Y8VZ46rqO0ro1Kml6rFVVxjQrW8JRl2J4yviesuXPBX+zUWFz7ZkVGr7P+Ve5p6j6HtRQ82t7clcUYbrg/64dS60TtXspT16i7q2UYahTXB9FVdCl+zKeXRxtvVddPHqv9znRLqVhqNlqlv57T7qjXoZx5yjJSTPmSx1LVNnNRlO0rVrO5py3akOhtc1Jcn7zjzHLO09HYvSuSOrtxaLRvDlVvavWJfSWt6/puz1i7q/uI0aS9lc51H1RXNs+aNU1i/1u+leajdTr15cE5Pgl1JdC7EcqtJvO1XVpjrSNqupa9axvLl3va872bRtd5R9S2j37S13rLTXwdKMvXq/nf7Lgaxpmj32sXHmLKhKo17U3wjDtb6DTi08U627rEy25tRN+leytMrHCxwwkuHLkdLt/Jza0tNqRuLh1L+UfVmuEKbXRjpXayURba0SnuwtbeNnO6FKq5KcZShj7aeH7jJXFvVtLidvWg4VKcnGUX0M2Rg95G1o6LtZiY3jsi2f3c/DPVTmGR03aLUtOqU36ZXqUYtb0KlRyUl1ceRikzg632b4fqsVqxjitp7WiNpifud909PxfU4skTNpmPJynWdL2i03VUlSryp15f6NWWJe7oZybPDB8P4p7P6/h29stN6f7o6x/j733Hu+iaPimm1XSk7T5T3fPImY6w7jyXHoOKVNY1KdJ28r+5dJLd3HVeGuo/OO28vvteE6Ct/eRhrvvvvtD6pvs+c/btRavLN52+rYNsNplqdb6Os5ZtKcszmv9SSfyRqUOM4rHSeZ9lfZ6dHX7ZqY/iT2j/bE+frP5dntXV4zxOM2+HHPwx39XAtPRvfkttqtxtzQqU87lClUnUx0rd3fi2jcfJDo/o2jXeq1I+vdT83Tf9EOn9T+BR4laIwbecqHFMvNkjHHgtcOrM5t/Jd4di5aTefF0hLHTkdOTmDpAAAAAAAAAAAAAAAAAAAAAAAAAAAAAAAAAAAAAAAAAAAAAAAAAC11KW7p9braS8WeGsyxZxj0ymvhxOZxi/Jocs+n6qftLk5dDMecxH7tuGN8kM9NG92DB86HRESTeGugkmEAJprKKeEexP5iU9xCohvxIISJKJPcWZzgl18gyiN+wKzw9Jp/iU372YtnJPkG0vWaecroKVXi37cP1I6PCNb9k1VbT2npP3ubySxmEqlyKabTXqvOOHA+tKPDc3vtJS899uv3dGslUC8APkRL2X3ABCb3E+wh9L9yACYc34Erkl0gBIACHx4EgBTxlDCfFCPCUl18TRqcFNRitiv2lvNxdWN3O2mqkMuL4Tj1lsvVlhfa+Z880mtz8K1VqW7b7TH9v2df2l0W8RqqR6T+0/sjJijJX1ZRPVtlGtCvSVSEspmv2l3O2q7yy4v2o9fces0+ox6jHGXHO8S+c8L4pk0OTzpPeP3j1cy1ZrO0ujlxxkj1bIUUqsK1JTpyTiz6a1YM+PPjjJjneJcxNqzWdpVg2iBY6rpFjrdhUs7+gq1GXHD4OL6HF9D7S+M8eW+O3NSdpYMMmOuSOW0bs3z3tfsRe7L3HnI5uNPnLFO4S5f0z6n8Gd/uLejdW1S3uKUKtGpFxnCaypJ9aPS6XWVzxt2t5PNxaazvDz2p0lsM7x1h6CaxMbS+btA2a1LaW99HsKOYxf8AErT4Qprtf7c2fRljYWel2ULWyo07a3p8oQWEutv+56jPqaYa81/weZve153tO8vNYdPbLO1XpK0rSNqx0cC200Cy2a1K20u2qTrV4W6qXFWXDelJvCS6FgstrNXWtbT6hfwy6dSo1T/LFYXwXxPR6TPfNWb26Rv0bNLj91iisvPavDXDMUr38WGpye8yzZsmwdkoWNe8aWa1VUo/ljxfxZn9Es/QdGsrdr1o0sy/M+L+LNGotzX28mm1ua02Z442pv5sp6Rt5MjJ7vMifskJQKlxWSIvEUyASLkRHhldTAhKoAQHMABQ1yUeD6OPwK2s8AJQ575SLBVK2nXVCg5VqzlRe5HMpNYcU8c+lHQIQUqibS317La5PrRMTswtO3Vsr4orG/RznQPJ7VrbtxrLlRp8/RoP13+Z/ZXxOkcuBsmWPgmbQwnu8LSzt7G3jQtaMKNKPKEFhd/f2nuSg3mUCwgSgGsbW7PvUbZ3tCH+MpR4xX+pHq70bP0m/Bl5Z2ns0ML13jdm4k1g23bLQY2lX6St4qNKrPFWKXCMnya7GdVWwZd/hlTbsleu7UejL5dY4dXeizunu1bG6bmxuaFClc1LetToVm1TnODUZtc8PpO7bKysNtdgKFnqNKNfzK8xVXJxlHG7JY5cMGuL1mZiJcDUxfTaibUn1ba0tFd5h29NNNRgiLQ5nsLsLcbTXSubhSo6bSl69Tk6j+7D930d53y2tqFnbU7W2pRpUKUd2FOCworqOpq9ZGCNq/M87a02mZmd5c/TaWc07z8ruRWKxtHZFnZ0NPs6Nra0o0qFKKhThFcIpHuTa1rTzW7sUVrWsRFWQAAAAAAAAAAAAAAAAAAAAAAAAAAAAAAAAAAAAAAAAAAAAAAAAAAAxet/VUfzP5DWvqqP5n8jy/tV/wCLT/2/Y9qv/Gp/7fstaX55NJ88sMOSPBi+IbwF2iISAo558WyRvt2Ygoi93Kk+nmVmcx5MUJWd1LNWnnG4uKfW+33fMvOfNJ95awxPJbbv+ytEzDZi25urWsenme07bGfNc+iLNzGL7919VplmOkvDC6k/cP8AfcZ7k12WuiImJ6wqpzdN+ry6ugpOrw7i2TRzy96eX9nJar4a2bl3CoprguKLPPHjwXWfTtNqsWppz4p3j8/vfOMOfJhnfHaYmfJzLVms7S6Noi3deSnGCe81nqLNPhy4n0jPqcWnrzZbRH/fJ80vebTzWneXOis27Q6URERsuKbUop9rbPOjnelHHtL5H03Bnx58cZcc7xLzfs7q5mJ00x267/g5toms7Ssain9S4j1vpC4vPbyPUisKgAAABTLg0+3BMl6j6+YAJLMeHNchnK5GjU4K6jDbDbtMN5Arg3Pd3U23w4Iy2h7jhVTS308p9OGfKZ0+SMs4Yje2+2z6phwYqXtkrWItPefFnMxEdVDUb7w9NLtbqg3Oct2Ev9N9P9jJnD4Dw3V6WJtmnas/09/v9HpU58lLTtCsAAAAAHy4gBqnlD1v6F2RuXTli4uv8NSxzW97T90cnOvKtrn0htKtPpyzRsIbjSfDzj4yfu4LxLeiw+9zRHhHV1OGYuTHzz4/oqazL7vFPq5vEcvNk5PJp+k2np2sWlouVSpFPsSf9kZvYS08/rdSu16tGm2uHTLgv3L+a3LSZadTPSI81LHG9meKPF0Re08csYQjwlLuTKfZLb3ST5f76yN57zzyZAhKY+yuzmI8n3gQlPKT7UJdD6mBAkIAAAAAAhp817+0kAJzvx3lzXtf3KYtwmn18MPl3GEfDPL4Mpjfo2T8Uc3ixrMxO6SqcVHDXJ8iWNbbwxZ2rET07KQZJYACAFvf2dPULCvaVMbtWDWX0PofuZcGVbTWd4QTG8bDi1zQna3FWhUWJ0pOMl2m17d6Z5q7p6jSj6tb1KnZJcs96+R06zExvCvp79OWVSY2nZty18WR8k2s+hbQ1NMnL+DfQ9VPl5yOWvFZRrOyNbzG2GjVOHC7gu7Lx+5W4nh58fPHh+i1q674LR6LnDcvLk5PNW0k7Zq/V9JDpPLD0oAAAAAAAAAAAAAAAAAAAAAAAAAAAAAAAAAAAAAAAAAAAAAAAAAAAAADF619XR/M/kXV5Zq8VNObjutvguZ5f2q/8Wn/ALfs6/EeHU19K47zMRE79FrSfPLTiyTjneIay5pSx0LnwL/UNP8AQ3GcJSlCXB560fOcXD9Tlrz48czE+j6No9Bj0OPkxzMx6upMqmLNN/m7rHfj2+DB8/rwfX2//VL6Utc0NZv9kvAHzqvANfP9H5w+itnNDWb/APS/fgHga+zetnvtH3vfbtnNDWjelnhFe9kniKey+omfjvER9727PnYoacsKT9y5EnF0nAdJg62jnn1/s7SZndCidOMl1PrRWUtVoMGppyZK9u0x3hdZ0vNezWtJwcE8rh1l0/d7zwOu4Nm0296/FXz8vq996L9M1bd+6isIvecVlPOWz3q0oqSlCLwuaR8sno9lxjhUZcfPp6fFv128Y/R01PFkmJ2tPR4Z5SXNk7ssL1WmuzkeMdG/C9XWbfBM7dFxrjJWfFWm95POOg9KdBt+tw7HzJ4RqLYNVXadonpP0dzh/Aortl1Pfwj+/wDYy15qtGTPv0q91hdueXcRD2UurJ6YVxUAAAAAACI8E10rmQvbf9X7ABkdIq7l8ovlOLj7+gtKFTzNenU+7JMzpPXZjHdo1Eb13bL15qzDa+ghdfQbhzhIAAAAx+u6rT0PRLzUquGqFNyjF/alyive8HOfLBrnq2miUp8H/iK+PCC+b8DZhxzlyRSPF1OF4es5J+kNeW8Y6TeXO4ll6Rjj73LLitUubirXrTc6tWbnNvpb4s81mUu068VikcseDJybWm1t5Yt98n9Hdsbytj26sYp9yz+5ktjbfzOzdCWONWcqnxx+xT1PzQ15p3vLfj+VlT5YZ1rEl4FRqGQYTWBnCAlCmH2k+eSMOL3s5b5gSKmsxaJ6E+sCEoi8pPrIh7CAhKoAQAAAAAh4awSAEwliLg+PSinGXw5riYW6TzM5jeNmdescrGJ26pHMIieiGV42kBIxAABZ6tp8dU0uvZywnUj6jfRLof8AvrL1c13mdLctt2CJjeEuO6ZKVrrdnKXCVK5pt9mJrP7nneydPVblrg415tP/ANzOjljmx2jziU0+WIaMXTJE+rGe+76ll7Uu81LZnb/SdotyhKfol81h29aXtv8Aplyl8zyK5qNFkw9e8ecPVqmDWY8vTtLbAUxbAAAAAAAAAAAAAAAAAAAAAAAAAAAAAAAAAAAAAAIb3U2+CXSAEllXvV7NH9X9gAuK1enRWJP1upczFtuTy3lhIPeV7VbbjiK6FjOC3AD39Lr/AH1+lHgAHv6XX++v0o8AA9/S6/31+lHgAHpVr1a1OVKck4S4P1UeZExulMTMTuhjalOVJ4aL+dOM1h8jTMbNsxu6GPJF6+qjW01neGNPd2dXPDdlHryaGfJLoq8aiNusPA9vRK3VHxMGfJKyr/aK+TxPb0Wsvsr9SMGfJKwr/aKPE9fRq33F+pGDPklYV/tFHkevo1b7n/UjBnySsNH2ijyPSVCrGLbg8LtMGXLLe0xnrLxjzl3iPOXfn4GI3IVEN4AkSAApXCWOviS+GH1fIAJAAAAAABS+SfVxKsZ4AAfUUxfDjzAhLIT1qNlp87i7vI0aNGPrzklwXhxb6iwdG3uF5q6oUq9GXOFSCkux8SxipOSeWsby14rzW28Ts5ubbFMzfpC1qMVb06xu0zUPK9qLr1I6faUY0E8QnXTcmutpcDZbzYPZ284+geYk+mhUcfhyO7j4VXb47dVKmvz16c27zmTidt9qVXbaLBaflaHW8qO1NX2Lq3o/+nbx/fJu1HydbN0cZta1V9dStL9jqRw3BHfdzJ4hnnx2+5y54jmns6UaHBHg5Dfahe6vfzurupKvdVmsyay5cMJYXcd40/Q9K0l71hp9ChJ85xWZeL4noKUriry16RDy+TNkyfNO7hXtfLbeesvS48OPH8sOTaR5P9b1JxnVoKyovjv3HBtdkeb9+DtJ3cvEMOPpHWXnXExaDNk6z0d9rVLSXo9hb2qlv06VOMFPGMtc+42SUYzi4ySlFrDT5HWx6iMszv0lyYmYneHGz6acXWOsOxMbxtLW+nBkqulPe/g1Eovol0HbUaavaNrQ886WTQ7zvSWMftruZ717OpbbspuOG2uDLzTjz1yTtDmrGXTWxRvMvF8mQ+T7jcK4iLwt33oY9VNdHFAEkeDkunOQvb70BAqAAAAAAAAAAAFPszX9RM+WelEdpJZd4RXySQmn1dnEk38UJ2lJUqdSXs05y7osMJy0jvKGyMWSe0ShZyurKMlaadj+JXWX9mH9zNQzanf4aNbqYNJFfiv1cI1SLWrXix/rz+bO069sdpWvxc6tPzFz0XFJJS965SPRY+tIebwavJh6RO8eThX+aXos+lx5u/SXDFlPg8NfA2DXdjdW0Ke9UouvbZxGvQi5RfeucWem79FTBrcWaO+0+TzXZcz6PJi8N4ZbZ7yk6tpKhb3tWpe2iW6t6X8SC7JPn3M0qSdN4mnF9Ulj5mnUcOx5OtOk/k6HNE+Lbg196fDfrChyzD6G0jaO1121dexvnUUeE4N4nD8y5r5HArDUbrTLuN1ZXMqNaPsyi+fY+tdjPK5cN8M8t4epyY65K8t43h6jFmpljekvM48lsc81Z2fRyua0ePnW+xms7IbSLaPSpVasPN3VBqFZJeq2+TXf8DyK1rNN9nvtHaXqlXS6j31N/FuFK+i8KolF9a5FgVErQzKkpJNNNPkYiFSVN5hJxb546SEgzBZU79cqsffEgBelMZxnHejJNdjACoAAAAAAAAAAAAAAAAAAAAESeIt9SyRP2JdzACyq07mtjeUd3mkpdBdpLCJBKw9Drfdj+oyAEJY/0St1R/UZACEsf6JW6o/qMgBCWP8ARK3VH9RkAISx/olbqj+oyAEJY/0St1R/UZACEsf6JW6o/qMgBCWP9Erfdj+oyAEJY/0Ssvsx8TIAQlj/AESt1L9RkAAx/olb7sf1GQADH+h1uqPiZAAMf6JW6o/qMgAGPdpXxyj+oyHQAGs3VtK1rbskkpLejh9Bd6zwuKb/AKOPizTaNmV13Dbmqw0/ixvOXchHk31vJrFkSAAcOnkQ3hZABHqfMS4NS6OkAJAAAAB8gAEcpd6D6H1PIASFx49YEDJWUZ3FJqON6Lw8strG49Guoyb9R8JdxurO8NdZ6qGWnLZby05qsn6JW6o/qMhz4m4UEsf6JW6o/qMgBCWP9ErdUf1GQAhLH+iVuqP6jIAQlj/RK3VH9RkAISwGr21SnZb80sKoukyGsx3tJrLqSfxRY0s7ZWOnnbJCprY3xbs9TG+GzUZcmS+TOqOKhEfZXcI+yu5ASKcYqR6nkqksrC5gEJITysoAJAAAAAAAAAO/kCUAzmkx9Itd2EIb1N7r4pPsLPSLl2t/BN4p1PUf++85eopy3381zU0567+Ts6W/Pj28YUNJl5L7eEs56JWXJR/UZDvOYOxslj/RK3So/qMgAGP9ErdUf1GQAhLHq0rReUkn2SMgAGMnpzq/WUaU/wAyTMmTEzHaUImInulgKuzGn1/rdKsJ99GGfHBnzZGW8dpn8WtrnFSe8Q2MJY6Bb6ZGpGxs6FtGo1Kap8E2Zszvkvf5p3YMKY60+WNmbH+iVupfqMgBCWP9ErdUf1GQAhLH+iVvux/UZACErCNtcQlvRwn1qRfgQl5UqldNRqxi+jeT/Y9Hzh+YhKEvQECAAAAAAAAAAAAAAAAAUz+rl+V/ImazCSXUwAp6EU7/AAXqy8CRIqKd/wDpl4ABUUuooptqSS48gAqLT6Ts/wAZeDAJ2ldlp9J2f4y8GBCdpXZafSdn+MvBgQnaV2Wn0nZ/jLwYEJ2ldlp9J2f4y8GBCdpXZafSdn+MvBgQnaV2Wn0nZ/jLwYEJ2ldlp9J2f4y8GBCdpXZafSdn+MvBgQnaV2Wn0nZ/jLwYEJ2ldlp9J2f4y8GBCdpXZafSdn+MvBgQnaVhrcX56m8PG41ku619YVaUoVKilFrlhmvIznqs6ee6vXeJ6MCuS7iVwSXYaB0UR2Cn7fuAkTLjFrsJACPah3oiPLHU+IATF8MdXAh8Gu0AKh0gAPGVfj6q49YcHXcexae048cc1o/D/KFimCbRvL2a4Fo6k2+EnnsZ3ngcnHNZe28W2jyhoXvc0iOy6jy7uB50oVFSVSW/uzm1F56VjJ75zuE5c2o0sZMvWZmVBlmtSt5rD1PSnb0pv+Jcxp9+ZP4HRZ8nmhXnNHhDOaZWlVso7zzKD3fd0fMt7OvY2VKUI3Mp7zy3JGdOyYiIhozV2tKLzN53llC0+k7P8ZeDJGCdpXZafSdn+MvBgQnaV2Wn0nZ/jLwYEJ2ldlp9J2f4y8GBCdpV6hHe065X/lv4LJ5VtQtJ29SHnU96DWMPqM8fzx9WMTtLTl/l2+kttqzMTDTxHkus7aHnAj7K7kRD2I9yAlCoABSuEnH3h88+IEioAQAAAAAAAAAABIdhuOm3XpdjTqP20t2fejB6Jfxta86dae7TqLK7JHIy05LTC5q8e9eaPB3cGT3mOLKOhybW5PNs5afSdpz86l7mc8dRO0rstPpOz/GXgwITtK7LT6Ts/wAZeDAhO0rstPpOz/GXgwITtK7LT6Ts/wAZeDAhO0rstPpOz/GXgwITtK7LT6Ts/wAZeDAhO0rstPpOz/GXgwITtK7POnWhVgpwzKL5NICB6FO//TLwACemH5gm5OOIy4SzyAD0BAgAAAAAAAAAAAAAAAAAAA9wAB7gAFFXhRqNfcfyYrfUVPyv5ABqifqruC5LuA3CckABOSAAnJAATkgAJyQAE5IACckABOSAAnJAATkgAJyQAETeIN9hE/Yx18CJ7FuzKsdU0+aEg0i0Kecn2YQjxcu8CRUAApXtS7eIXtd6ACZLMX1kgBRJ70N3k30voJjFOUnhZb/YxyUm9JrE7b+LfWOhExE7quXfeVp04fPuM7pVZU7nzcsbtVYXf0HzPUcP1GHNOKazM+kd3092a5qTG+7z9o8WPs9LubuSag6dN86k1hY7Os27J4HQ+z+pzWi2WOWvr3/B7/Z2M2ux0j4esuGsq9jF6d6PSTXm1/D68rp9/EveXI1YsNMWOMdI2iG5nN5tPNPdg1PPPvLzU7bzF05RWIVPWX7mCZb2NZ3hZ5IIGQnJAATkgAJyQAE5IAA8tYyAAxyXLvJlwnJdCk0dqk71iWOGd8cS81kja8x6tmpjbLaPVRD2F3CHsruNg0CoABTL2uxrDJfFYAlCSE8r5gBJD4ABI+QAAAAAAAAE8Ai1YtG0smVLTW0WjwYr+nPfpxl0tce8t7aeG4Pk+KOJas1tMSt6ynWLQ9LjvF6xaPFQ4dl3iccrvJBSHSE5IACckABOSAAnJAATkgAJ5hABsOlf5dT68v5saV/l1PvfzYGqe5Pdee4AQHDqAAAAAAAAAAAAAAAAAAAAAAAAAAABRW+oqflfyFb6ip+V/IANUXJdwXJdwG4AAAAAAAAAAAAAAAAAAAAAAAAABTLnHvD9uPvMbdkX7NmL5k4fmSiHwgzWLBCIewn1smPCK7gJEgAKZc4468Ey5e/IAS+YX7gBEenvYhyfazbXsV7KuT5pRk+aVcZOElKLxKLyiPdkyGHfoNpoVVXoQqx5SWSw0Wpm3qQzlRkmvf8A/RkQ07bMrsmOPRjOSUMBbX1oru33E0prjB9v9jQ9ofKFc2uqVbTSqdHzdGW5KtUjvOclzx1LIkTE7L2LSRavNeWZlFxm4yWJJ4a6jVrPbid5dQjqlGjBy4OvRTS7G4/uYpV46rV9Lyx8MtoC4rK5ECqAAAAAAAAACxqrFeeOsmuv477Ujq6af4cMNJPwbOFrY2zy2cQjbLv6PGPsomPsruLQoiQBAplw9bxRUBKFPsy/N8wuKcXxwBIqIi8rPiBAjPHBLWUAE4wRF5XHmuYASMZ4JZ7Ai1orG8jKlLXnasdTGeR5Vd+LcOMcc0Sr++5/lQ6mHQxXrk/BMqiXCPF9J58FwSwjda8RCso4dPfL27ebuRGy7spp1N2WN/7LfItU8NNPDRp1FrTHo2zG/RrwaemLt3bWY9+Twtrjz0d1/WJeJz2zJTllsInd7jJrAAAAAAAAAAEoIANh0r/Lqfe/mxpX+XU+9/Ngap7k914AIAAAAAAAAAAAAAAAAAAAAAAAAAAAAFFb6ip+V/IVvqKn5X8gA1Rcl3Bcl3AbgAAAAAAAAAAAAAAAAAAAAAAAAAFMvbXcxL2ovvMLl+zdh7yjDPXYn7LXWRLo7WaxZFQAAAAhrKJ6AAiPGKfcI8ItdTYAIewveIewjdXsR2U7/NJb5pVAkYjyttaWmbS2lnVli3vKThl9FRS9Xx4r3ms7aW8921u4t4g3TeOhvin8CYRDL3XNSbR4LOmmN5rLq1WThTm17Si2u/BxehtvtFRx/wCJSqLHKrCMv2MkObDrTpsc+DANyk3KTeXxeSG23l4y+pYA3x2jZMAADcdlNcdXd065l6yX8CUnzX3f7GnxlKMlKLaknlNcGn2EJU9Rh2+OFyevR1zu4mI2f1hatZvfa9KpcKsev+pdjIHJbMuPkn0ZcJ5WQNQAAAAC0uVirF9a/cm7XrQfYdDRz0mGGinrMOTxGPirLbxKPhrK3j7KEfZRfHJEgCAAAQ+DUurmThPnyACnk+xhZxu+ABKohPKAgQ03y4dvSVAShc2kYqLa9pPmLX2Z95zNVMxkTq4/iO5oYr7reIY8P64vvRd0d+nvxXrRXJdRc8zVivyy1LswlhuvHH3Gm6jtXd6ftLf0lGFa0hXlGNOXDCXDgzoruDSVvgrPadmtyMuvviz2rPWN25GJ03aPTtTSjCr5qs/9Or6rb7+TKTdkwXp3ddVw6vFl6VnafJl1JxaaeGuKfURy5mi1YtG0pWhlaNVVqUZcMrg12lhauUbiCT58Gihas1nZazRE13bGEMmCmMwAAAAAABKCADYdK/y6n3v5saV/l1PvfzYGqe5PdeACAAAAAAAAAAAAAAAAAAAAAAAAAAAABRW+oqflfyFb6ip+V/IANUXJdwXJdwG4AAAAAAAAAAAAAAAAAAAAAAAAABTLnHvE+jvRjfsW7NmP5kY/mhHOUUH7XuNQtioAAAAGAApziUl1cSJ+0195Y/34hMd0It2lXFYhFdhJugVJ7oAAFjrFmr/Sbm3x60oNw/MuKL4DPHbltEsHIuPSuTwZLXrP0HWbikliEpech+WXH+5I6/g1Yb81IljQBtAAAAAXNjfV9PvIXNCWJwfJ8pLpTLYDG9YtG0snS9J1q11almlLcqxWZ0pc0uzrXac3pVqlCrCrSqShUg8xknjBCXMyY5xz17OlNYnpLrRhtn9aer2so1VFXVP2lHhvL7xA5Tbmxck9OzMgDSLe7XqwfTnHwKrr6pfmLWjn+JLHS/zYUeIRviifVnrv5E/cs4+z4/MiHs+9nUHCSqAEAAAAAIfBqXiS+WOsAKeKeV09BMeGV1fICRK4op5PsZKEC7tfZl3/ALE2vsS7/wBjm6v5zV/zPudrh/8AK+9PD/5P3rhe0u8pnLchKX3U5eCyVSF0mdnDdVq+e1e9qZ9qvN/9TLapLfqSl96Tfiz1uCNsVY9GdY2iHkdRbfLafWWu872lRkE7JY7jN6ZtTqOnbsHUVeiv9Orx8HzRhCtl01L9eyyvYdflx9J6wounbMbUUtV1eraSoKi3T3qWZZba9pP/AH0HO9OvKthqNtdUs79GopxXX2e/kcHW6W2PHFt93ay44yUms9pek0utrnvy7bOBhyWx5ItXwd1Ii1KEZJNJrKT6DyJ18Xrzp4JAAAAAABKCADYdK/y6n3v5saV/l1PvfzYGqe5PdeACAAAAAAAAAAAAAAAAAAAAAAAAAAAABRW+oqflfyJqJyozSWW4vC9wAamuS7i4Vhd4X+GqcuoDcjmhblx6Bd/y1TwAlHNC3Lj0C7/lqngBKOaFuXHoF3/LVPACUc0LcuPQLv8AlqngBKOaFuXHoF3/AC1TwAlHNC3Lj0C7/lqngBKOaFuXHoF3/LVPACUc0LcuPQLv+WqeAEo5oW5cegXf8tU8AJRzQty49Au/5ap4ASjmhblz6Bd/y9TwAlHNC0l7Ue89a9tWoSg6tKUE88WY37Iv2bcXzJwzE2eMfab7UIcm+ts1iyhUAJAAAAAUzXGD6pcSWnJYXF9RlXuiGvJ8qbxvCouPQLv+XqeBuFRHNC3Lj0C7/lqngBKOaFuXHoF3/LVPACUc0NE23obtxaXKT9aLpt9zyvmbVrOzd1q9pCg6dWk4TU1Lcz0NdfaShd0tu8K2PLFJ3cq3lnGcPtOhQ8nkIwamrucmnxeEk8c8EodRQ+1zMufGbqbG7RUpNfRVxJJ4zFJ5+JIvtEanHMdZYQzcNjdoptf+FXC/Mor9wN7R9oxR4sIbba+TzV6jTukqMeqK3n/YIb1S2rp4NRys8zqOnbH09Okpws6lSquVSok2u7oRKFvdzL55t3lrGzOg3Suqd/c79GlT4wi+Dn/2+ZvvoN5njb1fACzny125YUeaFsXHoF3/AC9TwAlHNCyufqJe4uLmxulbVG6E0lHLeDdp52yQwxzteJ9WjVxvhsyzTE47R6MVHk+9iLyn3s7I88JAEAAAAAAACHnKa7iQAh8sIABcW08ScH0ngm08rmU9Xj3+KPBcmN42dLh+bafdz4ufW01nmjuva9KVa3q0oy3ZThKKfU2sHvb0K9zRU6NKU48m11nEr0mJZZMfJbleltEzExHi1Ys0XpFnBr+xr6bfVbS5ju1qb3Wuvqa7Dqm2ux13qtg7y2tJu8t45wl9ZDpj3roPV4stctYvXxcHQar3NuW3aXls2K2O00t4O9r9NXNXmr3hyI3HRPJzrWqKFa4t6lpbS4pzh68l2RfLvZ6KOrnZ+I48fSvWXnHSwcPvk636Q07oz0HaKWwFnR0qvZUrCalWhuyrzW9PPQ89HHoR0Hmba3NbJF5nt4Obs9PXR4a45pEd2mbA6JZ39Wtf3MlVnbzShRfJNrKk+s8NkqlxoO2L0y7g6c6snbVIvoln1fj8zo8S1F6RGOvj4tmtpXUaf3lfDrH7qHDNPS8zkt4NWhvOn1E0t49HUenJcegXf8vU8Dz/ANB6FHNC3Lj0C7/lqngBKOaFuXHoF3/LVPACUc0LcuPQLv8AlqngBKOaHgi49Au8/wDL1PACUc0MzpX+XU+9/NlWnU50rKEKkXGSzlPvA1z3J7roAQAAAAAAAAAAAAAAAAAAAAAAAAAAAAAABgAAwgADCAAMIAAwgADCAAMIAAwgADCAAMIAAwgAEdxOcLIAYfXJY9HXR6zfwPLXW3cUaaf2G/F/9jC6LrOmjvKdN2li4ewuYcI44riYCyKjYqOmWlOnDNrTcsLLlHOX7xssRWBzrZLTPdrqeVlGyysLSXF21LPWo4K6ztDoudF7RPdrR739KnSvqsKWYwTWFnPR2lZleNpdJqwzM03l4PkyMtczEbJG2UJqpQpz+9FMt9Mqec06k88k4+DN8Ir2c2Y2nZnl+eV5hAkawwgADCAAOQACMLqRIAOHUAAAAGAADCAAMAAPO4hv21WPXCS+B6Pjw6+BNekxKGNo3rMMnPoPMfeyd3dco9UmvidyEV7POsr/ADSkEjEAAAAAAAAAAABHBc+RISDK6Fe+j3fmZSW5V4ZfRLoMTnd4rhjjw6CpqsXNXeO8LS5pM3LflnxU93QCx0m99Osoyb/iQ9Wff1+84ezdnx8l9o7PRNGny+9pv4r7ANI3hgAByjyr7PzpV7faOzTjNSjSuGuiS9if7eB1C8s7e/tKtrd0oVaFVbs4TWVJHX4bmiYnDb7v3cqtprPNWerlcQxTG2av3upasWjaVls5q0Nd2fstRi03VprziT9ma4SXii+tbS2sbeFvaW9O3ow9mFOO6jPPinFkmk+DXa02ne09WvDkjLji0NlaxWNoe2ECBIYQABhAAGAAAAAAAAAAAAAAAAAAAAAAAAAAAAAAAAAAAAAAAAAAAAAAAAAAAAAAAAAAAAAAAPH3AALO/sY3kd6OI1orhLofYy8ImN0tmPJyT6NbQdp7itommSlN+ar1k40HwfrcMmJ8pl557W7azT9W3o7zX9Un/bBrinVtdLHaMk7QjR12rNvNrFPXtYoyc6eq3qbeW3Xk8mPfMCxOHHPTlbG47P7b6rHWbSlqF7KraTqKE3USys8M57DTlzAqZtNTkmax1W3bqVk9Tr3VwqyjBXFSnhR45i8fsWXk+uql3s3OrWnvVXdVXOXW3hmE13lm5UZeSsRsamsVvtHozVPR7aHtudR9rwvgZAwisMmM57y0qKVGnRhuUoRjBPOF0srHYTMzM7ygAAAAAAAAAAAAAAAAAAAAAAAFzXeFzADRLiO5e3EeqrP5npqa3NVu4r8Zvh24Z2MXyQx08744cLN0ySy1MbZZW/Ip9bpXxNw0JVFPH7vxAhKopy/u/ECEqin1vufEJQlUeTrOMnHzb4dqIYTeIQs4tNfJXmq9Tx89J/6P/UjNr97VWXPsOX0ex5een+E/FGxr97VTXPsOX0ep5edl+G/E2Nfvaqa59hy+i/0++nYXcaqWYPhOPWjxtba6u8eZoSmn09C95GbF7yuybZqVjeZatPmnFffwRGnyTaa7N5pzjUpxnB5jJZTXSi10y2rWthClXqKc1nl0dhyJiYnqzy2ra8zWOjtxMT1hrw0tSkRad5XgNY2gAAAAAAAAAAAAAAAAAAAAAAAAAAAAAAAAAAAAAAAAAAAAAAAAAAAAAAAAAAAAAAAAAAAAAAAAAAAACG0lltJLi23ywap5QNYem7P+jUpONe8bpproivafhw94BZ0uPmvv5OabRahHVNob+8g96nUqvcf9KWF/cxfLh1EjoYaclIhsAAEPkSAHVPJhPe0G7h925fxijx8lrf0bqK6PPw/+IQ5usj44+jLW/NDfQBSAAAAAAAAAAAAAAAAAAAAAAAAAAAAGH1DQo3dedelWcKk+MlJZTeMe4zBZxaqaV5ZjdWVM2kjJbmidpW2trZu4fO4o57mbIdD7bHk57mfYLf7nTa3/AMNVv5ml+lmyF/7bHkoOb9gn/c6TXP8Ahmp/NU/0M2P3l77bHkoud9g/5fk6LXlszLjm6j7qf/c2Evfbf+Ki532D/k6LTdX0eWn06dXzvnFOW6/VxjhwNj1i39I0uvCKzKMd+PeuJejP7ydttlTHO1oaNPh9zExvu3tHBeGQAAHLsIlKMIucpKMUsuTfBLrCYjfoEzt1bTszf0p0p6fKaVelmpuPnuN4z45RzDQ9qU/KRY16batJv0Pj9qMun9WGU89dp5vB2M2mmNNO/fuxmY32cj7XF9VEx27O3A4I64AAAAAAAAAAAAAAAAAAAAAAAAAAAAAAAAAAAAAAAAAAAAAAAAAAAAAAAAAAAAAAAAAAAAAAAAAAAAAAAOW+VCcnrFhHfylbt7qfLMn88LwMPtvG+/4pvKt3SnCnKeKDksRdNcFhgdDRR8Mtum5fdxtLXiM9fDvJFgSRlABJCeeSyAN3S/JZLNnqkf8Azab/AOllj5LnX+k79J/4d0E5Lo3t7h82EOfrfmhnrdtodPAHPAAAAAAAAAAAAAAAAAAAAAAAAAAAAAAAAAAAAAAAAQ8OLT5PmTyeR2Ac41mpR0aV1K4lu0qMmk+vqS7Wc72y2irbQbQXFZvFtSqOFGn0bq4bz628HRxVnJtFfF1dHpq4ccecscmSuOnPfs8/q9RbLfbwhVdbaalVlLzCpUIZ4YhvPxZrfQRXRUj5uq63X4lln5ejmr671fUL2LVzeVpxfODliPgi2t7avdV4ULejOrWqPEIQi25PsSNNMOOvaGy9opG9pb8mpy5Pms1VrNp2iChXqW9xCtTeKlOSnH8yeV8jpGieSO6uLCrW1a49GrypvzNCniW7LHBzff0LxFo5qzXzcnNxSIty443gpO0xLqYuGzy75J6up6RqNPVtItNRpP1LmlGp3NrivHJq/k2sda0vQ7jT9XtJ0YUqzdBzknlP2klnOM8U+05GSk0vNZ8FvX3xZMkXxzvv3dXHfnpFvNW0VMmOnLeG6goi4AAAAAAAAAAAAAAAAAAAAAAAAAAAAAAAAAAAAAAAAAAAAAAAAAAAAAAAAAAAAAAAAAAAAAAAAAAAAAPKvbW91RdK4oU61OXONSKkvBnqBMTMT0Q1i68n+z1zKUo21Sg3+DVaS9zyjZwLEanLHirtNj5NNET41r1r/wBRL9jcgLX2vJ6KrXrTYjZ60aa0+NWUXlOvNz+D4Gwgbp1GS3eWl50aFG3h5uhRp0oLlGEVFeCPQCZmZ7oAAAAAAAAAAAAAAAAAAAAAAAAAAAAAAAAAAAAAAAAAAP8AeBjimA2gcWr+SbW62q3O5Ws6Vo6snTqTqNtxbyuCR2nowd6vE8UUjpMy4LiW4dkteesbO25jp3kctINS1LVK1Z/ct4KC8Xl/A6cdbJxW8/JX8XJcynDKR887umxWjbN6RoFNx02yp0ZNetUfrTl3yfEypuy58mWd7y0tWPDTHHwRs2nHp9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//Z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46790" name="Picture 6" descr="https://gimg2.baidu.com/image_search/src=http%3A%2F%2Fdingyue.ws.126.net%2FrZuXay3SrU%3DFu46B3LCs5A3nAJIdbYUJao8mVPVOHZZY51546407073539.gif&amp;refer=http%3A%2F%2Fdingyue.ws.126.net&amp;app=2002&amp;size=f9999,10000&amp;q=a80&amp;n=0&amp;g=0n&amp;fmt=jpeg?sec=1621866072&amp;t=83401dd9982b9955c411c4f53f87fd36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5786446" y="357172"/>
            <a:ext cx="3047968" cy="20916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285720" y="642924"/>
            <a:ext cx="49292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en-US" sz="2800" smtClean="0"/>
              <a:t>一个小球在真空中做自由落体运动， 另一个同样的小球在黏性较大的液体中由 静止开始下落。它们都由高 度为 </a:t>
            </a:r>
            <a:r>
              <a:rPr lang="en-US" altLang="zh-CN" sz="2800" smtClean="0"/>
              <a:t>h</a:t>
            </a:r>
            <a:r>
              <a:rPr lang="en-US" altLang="zh-CN" sz="2800" baseline="-25000" smtClean="0"/>
              <a:t>1</a:t>
            </a:r>
            <a:r>
              <a:rPr lang="en-US" altLang="zh-CN" sz="2800" smtClean="0"/>
              <a:t> </a:t>
            </a:r>
            <a:r>
              <a:rPr altLang="en-US" sz="2800" smtClean="0"/>
              <a:t>的地方下落到高度为 </a:t>
            </a:r>
            <a:r>
              <a:rPr lang="en-US" altLang="zh-CN" sz="2800" smtClean="0"/>
              <a:t>h</a:t>
            </a:r>
            <a:r>
              <a:rPr lang="en-US" altLang="zh-CN" sz="2800" baseline="-25000" smtClean="0"/>
              <a:t>2</a:t>
            </a:r>
            <a:r>
              <a:rPr lang="en-US" altLang="zh-CN" sz="2800" smtClean="0"/>
              <a:t> </a:t>
            </a:r>
            <a:r>
              <a:rPr altLang="en-US" sz="2800" smtClean="0"/>
              <a:t>的地方。 在这两种情况下，重力做的功相等吗？重 力势能的变化相等吗？动能的变化相等 吗？重力势能各转化成什么形式的能？</a:t>
            </a:r>
            <a:endParaRPr lang="zh-CN" altLang="en-US" sz="2800"/>
          </a:p>
        </p:txBody>
      </p:sp>
      <p:pic>
        <p:nvPicPr>
          <p:cNvPr id="250882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6072198" y="2500312"/>
            <a:ext cx="23907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机械能</a:t>
            </a:r>
            <a:endParaRPr lang="zh-CN" altLang="en-US"/>
          </a:p>
        </p:txBody>
      </p:sp>
      <p:sp>
        <p:nvSpPr>
          <p:cNvPr id="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02150" y="2925752"/>
            <a:ext cx="197485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重力势能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:</a:t>
            </a:r>
            <a:endParaRPr lang="en-US" sz="32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95800" y="3840152"/>
            <a:ext cx="19812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弹性势能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4"/>
            </p:custDataLst>
          </p:nvPr>
        </p:nvGrpSpPr>
        <p:grpSpPr>
          <a:xfrm>
            <a:off x="4032892" y="3220066"/>
            <a:ext cx="469258" cy="934185"/>
            <a:chOff x="114" y="-91"/>
            <a:chExt cx="339" cy="1149"/>
          </a:xfrm>
        </p:grpSpPr>
        <p:cxnSp>
          <p:nvCxnSpPr>
            <p:cNvPr id="6" name="AutoShape 5"/>
            <p:cNvCxnSpPr>
              <a:cxnSpLocks noChangeShapeType="1"/>
              <a:stCxn id="9" idx="3"/>
              <a:endCxn id="3" idx="1"/>
            </p:cNvCxnSpPr>
            <p:nvPr>
              <p:custDataLst>
                <p:tags r:id="rId5"/>
              </p:custDataLst>
            </p:nvPr>
          </p:nvCxnSpPr>
          <p:spPr bwMode="auto">
            <a:xfrm flipV="1">
              <a:off x="114" y="-91"/>
              <a:ext cx="339" cy="1149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3305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AutoShape 6"/>
            <p:cNvCxnSpPr>
              <a:cxnSpLocks noChangeShapeType="1"/>
              <a:stCxn id="9" idx="3"/>
              <a:endCxn id="4" idx="1"/>
            </p:cNvCxnSpPr>
            <p:nvPr>
              <p:custDataLst>
                <p:tags r:id="rId6"/>
              </p:custDataLst>
            </p:nvPr>
          </p:nvCxnSpPr>
          <p:spPr bwMode="auto">
            <a:xfrm flipV="1">
              <a:off x="114" y="1034"/>
              <a:ext cx="335" cy="24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3305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46313" y="1062027"/>
            <a:ext cx="1487487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动能：</a:t>
            </a:r>
            <a:endParaRPr lang="en-US" sz="32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12988" y="3798877"/>
            <a:ext cx="17192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势能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lang="en-US" sz="4000" b="1" i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p</a:t>
            </a:r>
            <a:endParaRPr lang="en-US" sz="4000" b="1" i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>
            <p:custDataLst>
              <p:tags r:id="rId9"/>
            </p:custDataLst>
          </p:nvPr>
        </p:nvGrpSpPr>
        <p:grpSpPr>
          <a:xfrm>
            <a:off x="1612900" y="1349364"/>
            <a:ext cx="700088" cy="2952750"/>
            <a:chOff x="0" y="0"/>
            <a:chExt cx="477" cy="2087"/>
          </a:xfrm>
        </p:grpSpPr>
        <p:cxnSp>
          <p:nvCxnSpPr>
            <p:cNvPr id="11" name="AutoShape 10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 rot="16200000">
              <a:off x="-114" y="111"/>
              <a:ext cx="672" cy="443"/>
            </a:xfrm>
            <a:prstGeom prst="bentConnector2">
              <a:avLst/>
            </a:prstGeom>
            <a:noFill/>
            <a:ln w="57150">
              <a:solidFill>
                <a:srgbClr val="FF3305"/>
              </a:solidFill>
              <a:miter lim="800000"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1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 rot="16200000" flipH="1">
              <a:off x="-56" y="1550"/>
              <a:ext cx="624" cy="443"/>
            </a:xfrm>
            <a:prstGeom prst="bentConnector2">
              <a:avLst/>
            </a:prstGeom>
            <a:noFill/>
            <a:ln w="57150">
              <a:solidFill>
                <a:srgbClr val="FF3305"/>
              </a:solidFill>
              <a:miter lim="800000"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44550" y="2376477"/>
            <a:ext cx="2265363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机械能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E=E</a:t>
            </a:r>
            <a:r>
              <a:rPr lang="en-US" sz="4000" b="1" i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+E</a:t>
            </a:r>
            <a:r>
              <a:rPr lang="en-US" sz="4000" b="1" i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P</a:t>
            </a:r>
            <a:endParaRPr lang="en-US" sz="4000" b="1" i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09913" y="1782752"/>
            <a:ext cx="5805487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8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物体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由于运动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而具有的能叫做动能</a:t>
            </a:r>
            <a:r>
              <a:rPr lang="zh-CN" altLang="en-US" sz="3200" i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200" i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905250" y="1000114"/>
            <a:ext cx="219075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lang="en-US" sz="4000" b="1" i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=mv</a:t>
            </a:r>
            <a:r>
              <a:rPr lang="en-US" sz="4000" b="1" i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/2</a:t>
            </a:r>
            <a:endParaRPr lang="en-US" sz="40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96075" y="2803514"/>
            <a:ext cx="20669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i="1">
                <a:latin typeface="Times New Roman" panose="02020603050405020304" pitchFamily="18" charset="0"/>
              </a:rPr>
              <a:t>E</a:t>
            </a:r>
            <a:r>
              <a:rPr lang="en-US" sz="4000" b="1" i="1" baseline="-25000">
                <a:latin typeface="Times New Roman" panose="02020603050405020304" pitchFamily="18" charset="0"/>
              </a:rPr>
              <a:t>p</a:t>
            </a:r>
            <a:r>
              <a:rPr lang="en-US" sz="4000" b="1" i="1">
                <a:latin typeface="Times New Roman" panose="02020603050405020304" pitchFamily="18" charset="0"/>
              </a:rPr>
              <a:t>=mgh</a:t>
            </a:r>
            <a:endParaRPr lang="en-US" sz="4000"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altLang="en-US" smtClean="0"/>
              <a:t>小球在真空中做自由落体运动机械能是否守恒？</a:t>
            </a:r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0958" y="406391"/>
            <a:ext cx="1403350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3714" y="500048"/>
            <a:ext cx="713580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kumimoji="1" lang="zh-CN" altLang="en-US" sz="280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情景设置：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质量为</a:t>
            </a:r>
            <a:r>
              <a:rPr kumimoji="1" lang="en-US" altLang="zh-CN" sz="2400" b="1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的物体自由下落过程中经过高度</a:t>
            </a:r>
            <a:r>
              <a:rPr kumimoji="1" lang="en-US" altLang="zh-CN" sz="2400" b="1" i="1">
                <a:latin typeface="仿宋" panose="02010609060101010101" pitchFamily="49" charset="-122"/>
                <a:ea typeface="仿宋" panose="02010609060101010101" pitchFamily="49" charset="-122"/>
              </a:rPr>
              <a:t>h</a:t>
            </a:r>
            <a:r>
              <a:rPr kumimoji="1" lang="en-US" altLang="zh-CN" sz="2400" b="1" baseline="-30000">
                <a:latin typeface="仿宋" panose="02010609060101010101" pitchFamily="49" charset="-122"/>
                <a:ea typeface="仿宋" panose="02010609060101010101" pitchFamily="49" charset="-122"/>
              </a:rPr>
              <a:t>1  </a:t>
            </a:r>
            <a:r>
              <a:rPr kumimoji="1" lang="zh-CN" altLang="en-US" sz="2400" b="1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kumimoji="1" lang="en-US" altLang="zh-CN" sz="2400" b="1">
                <a:latin typeface="仿宋" panose="02010609060101010101" pitchFamily="49" charset="-122"/>
                <a:ea typeface="仿宋" panose="02010609060101010101" pitchFamily="49" charset="-122"/>
              </a:rPr>
              <a:t>A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点速度</a:t>
            </a:r>
            <a:r>
              <a:rPr kumimoji="1" lang="en-US" altLang="zh-CN" sz="2400" b="1" i="1">
                <a:latin typeface="仿宋" panose="02010609060101010101" pitchFamily="49" charset="-122"/>
                <a:ea typeface="仿宋" panose="02010609060101010101" pitchFamily="49" charset="-122"/>
              </a:rPr>
              <a:t>v</a:t>
            </a:r>
            <a:r>
              <a:rPr kumimoji="1" lang="en-US" altLang="zh-CN" sz="2400" b="1" baseline="-3000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，高度</a:t>
            </a:r>
            <a:r>
              <a:rPr kumimoji="1" lang="en-US" altLang="zh-CN" sz="2400" b="1" i="1">
                <a:latin typeface="仿宋" panose="02010609060101010101" pitchFamily="49" charset="-122"/>
                <a:ea typeface="仿宋" panose="02010609060101010101" pitchFamily="49" charset="-122"/>
              </a:rPr>
              <a:t>h</a:t>
            </a:r>
            <a:r>
              <a:rPr kumimoji="1" lang="en-US" altLang="zh-CN" sz="2400" b="1" baseline="-3000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kumimoji="1" lang="en-US" altLang="zh-CN" sz="2400" b="1">
                <a:latin typeface="仿宋" panose="02010609060101010101" pitchFamily="49" charset="-122"/>
                <a:ea typeface="仿宋" panose="02010609060101010101" pitchFamily="49" charset="-122"/>
              </a:rPr>
              <a:t>B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点时速度为</a:t>
            </a:r>
            <a:r>
              <a:rPr kumimoji="1" lang="en-US" altLang="zh-CN" sz="2400" b="1" i="1">
                <a:latin typeface="仿宋" panose="02010609060101010101" pitchFamily="49" charset="-122"/>
                <a:ea typeface="仿宋" panose="02010609060101010101" pitchFamily="49" charset="-122"/>
              </a:rPr>
              <a:t>v</a:t>
            </a:r>
            <a:r>
              <a:rPr kumimoji="1" lang="en-US" altLang="zh-CN" sz="2400" b="1" baseline="-3000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，不计</a:t>
            </a:r>
            <a:r>
              <a:rPr kumimoji="1" lang="zh-CN" altLang="en-US" sz="2400" b="1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空气阻力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，分析</a:t>
            </a:r>
            <a:r>
              <a:rPr kumimoji="1" lang="en-US" altLang="zh-CN" sz="2400" b="1">
                <a:latin typeface="仿宋" panose="02010609060101010101" pitchFamily="49" charset="-122"/>
                <a:ea typeface="仿宋" panose="02010609060101010101" pitchFamily="49" charset="-122"/>
              </a:rPr>
              <a:t>A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400" b="1">
                <a:latin typeface="仿宋" panose="02010609060101010101" pitchFamily="49" charset="-122"/>
                <a:ea typeface="仿宋" panose="02010609060101010101" pitchFamily="49" charset="-122"/>
              </a:rPr>
              <a:t>B</a:t>
            </a:r>
            <a:r>
              <a:rPr kumimoji="1" lang="zh-CN" altLang="en-US" sz="2400" b="1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两位置的机械能的关系。</a:t>
            </a:r>
            <a:endParaRPr kumimoji="1" lang="zh-CN" altLang="en-US" sz="24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-71470" y="1676395"/>
            <a:ext cx="8675688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由动能定理     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W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mv</a:t>
            </a:r>
            <a:r>
              <a:rPr kumimoji="1" lang="en-US" altLang="zh-CN" sz="2800" b="1" i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/2-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mv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kumimoji="1"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/2=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K2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K1</a:t>
            </a:r>
            <a:endParaRPr kumimoji="1" lang="en-US" altLang="zh-CN" sz="28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kumimoji="1" lang="zh-C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又     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W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mgh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mgh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 i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P1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P2</a:t>
            </a:r>
            <a:endParaRPr kumimoji="1" lang="en-US" altLang="zh-CN" sz="28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得到     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K2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K1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P1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P2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①</a:t>
            </a:r>
            <a:endParaRPr kumimoji="1" lang="en-US" altLang="zh-C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移项后，得    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P2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K2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P1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K1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②</a:t>
            </a:r>
            <a:endParaRPr kumimoji="1" lang="en-US" altLang="zh-C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即    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  <a:r>
              <a:rPr kumimoji="1"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kumimoji="1"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kumimoji="1" lang="en-US" altLang="zh-CN" sz="28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1682" y="3763977"/>
            <a:ext cx="796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由于</a:t>
            </a: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是任意选择的，所以在整个过程中机械能守恒。</a:t>
            </a:r>
            <a:endParaRPr kumimoji="1" lang="zh-C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2807" y="4267215"/>
            <a:ext cx="7705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得出结论：</a:t>
            </a:r>
            <a:r>
              <a:rPr kumimoji="1" lang="zh-CN" altLang="en-US" sz="2800" b="1">
                <a:latin typeface="Times New Roman" panose="02020603050405020304" pitchFamily="18" charset="0"/>
              </a:rPr>
              <a:t>自由下落过程物体机械能守恒</a:t>
            </a:r>
            <a:endParaRPr kumimoji="1" lang="zh-CN" altLang="en-US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AS_UNIQUEID" val="260"/>
</p:tagLst>
</file>

<file path=ppt/tags/tag10.xml><?xml version="1.0" encoding="utf-8"?>
<p:tagLst xmlns:p="http://schemas.openxmlformats.org/presentationml/2006/main">
  <p:tag name="AS_UNIQUEID" val="269"/>
</p:tagLst>
</file>

<file path=ppt/tags/tag100.xml><?xml version="1.0" encoding="utf-8"?>
<p:tagLst xmlns:p="http://schemas.openxmlformats.org/presentationml/2006/main">
  <p:tag name="AS_UNIQUEID" val="18"/>
</p:tagLst>
</file>

<file path=ppt/tags/tag101.xml><?xml version="1.0" encoding="utf-8"?>
<p:tagLst xmlns:p="http://schemas.openxmlformats.org/presentationml/2006/main">
  <p:tag name="AS_UNIQUEID" val="19"/>
</p:tagLst>
</file>

<file path=ppt/tags/tag102.xml><?xml version="1.0" encoding="utf-8"?>
<p:tagLst xmlns:p="http://schemas.openxmlformats.org/presentationml/2006/main">
  <p:tag name="AS_UNIQUEID" val="20"/>
</p:tagLst>
</file>

<file path=ppt/tags/tag103.xml><?xml version="1.0" encoding="utf-8"?>
<p:tagLst xmlns:p="http://schemas.openxmlformats.org/presentationml/2006/main">
  <p:tag name="AS_UNIQUEID" val="21"/>
</p:tagLst>
</file>

<file path=ppt/tags/tag104.xml><?xml version="1.0" encoding="utf-8"?>
<p:tagLst xmlns:p="http://schemas.openxmlformats.org/presentationml/2006/main">
  <p:tag name="AS_UNIQUEID" val="22"/>
</p:tagLst>
</file>

<file path=ppt/tags/tag105.xml><?xml version="1.0" encoding="utf-8"?>
<p:tagLst xmlns:p="http://schemas.openxmlformats.org/presentationml/2006/main">
  <p:tag name="AS_UNIQUEID" val="23"/>
</p:tagLst>
</file>

<file path=ppt/tags/tag106.xml><?xml version="1.0" encoding="utf-8"?>
<p:tagLst xmlns:p="http://schemas.openxmlformats.org/presentationml/2006/main">
  <p:tag name="AS_UNIQUEID" val="24"/>
</p:tagLst>
</file>

<file path=ppt/tags/tag107.xml><?xml version="1.0" encoding="utf-8"?>
<p:tagLst xmlns:p="http://schemas.openxmlformats.org/presentationml/2006/main">
  <p:tag name="AS_UNIQUEID" val="25"/>
</p:tagLst>
</file>

<file path=ppt/tags/tag108.xml><?xml version="1.0" encoding="utf-8"?>
<p:tagLst xmlns:p="http://schemas.openxmlformats.org/presentationml/2006/main">
  <p:tag name="AS_UNIQUEID" val="26"/>
</p:tagLst>
</file>

<file path=ppt/tags/tag109.xml><?xml version="1.0" encoding="utf-8"?>
<p:tagLst xmlns:p="http://schemas.openxmlformats.org/presentationml/2006/main">
  <p:tag name="AS_UNIQUEID" val="27"/>
</p:tagLst>
</file>

<file path=ppt/tags/tag11.xml><?xml version="1.0" encoding="utf-8"?>
<p:tagLst xmlns:p="http://schemas.openxmlformats.org/presentationml/2006/main">
  <p:tag name="AS_UNIQUEID" val="271"/>
</p:tagLst>
</file>

<file path=ppt/tags/tag110.xml><?xml version="1.0" encoding="utf-8"?>
<p:tagLst xmlns:p="http://schemas.openxmlformats.org/presentationml/2006/main">
  <p:tag name="AS_UNIQUEID" val="28"/>
</p:tagLst>
</file>

<file path=ppt/tags/tag111.xml><?xml version="1.0" encoding="utf-8"?>
<p:tagLst xmlns:p="http://schemas.openxmlformats.org/presentationml/2006/main">
  <p:tag name="AS_UNIQUEID" val="29"/>
</p:tagLst>
</file>

<file path=ppt/tags/tag112.xml><?xml version="1.0" encoding="utf-8"?>
<p:tagLst xmlns:p="http://schemas.openxmlformats.org/presentationml/2006/main">
  <p:tag name="AS_UNIQUEID" val="31"/>
</p:tagLst>
</file>

<file path=ppt/tags/tag113.xml><?xml version="1.0" encoding="utf-8"?>
<p:tagLst xmlns:p="http://schemas.openxmlformats.org/presentationml/2006/main">
  <p:tag name="AS_UNIQUEID" val="32"/>
</p:tagLst>
</file>

<file path=ppt/tags/tag114.xml><?xml version="1.0" encoding="utf-8"?>
<p:tagLst xmlns:p="http://schemas.openxmlformats.org/presentationml/2006/main">
  <p:tag name="AS_UNIQUEID" val="33"/>
</p:tagLst>
</file>

<file path=ppt/tags/tag115.xml><?xml version="1.0" encoding="utf-8"?>
<p:tagLst xmlns:p="http://schemas.openxmlformats.org/presentationml/2006/main">
  <p:tag name="AS_UNIQUEID" val="34"/>
</p:tagLst>
</file>

<file path=ppt/tags/tag116.xml><?xml version="1.0" encoding="utf-8"?>
<p:tagLst xmlns:p="http://schemas.openxmlformats.org/presentationml/2006/main">
  <p:tag name="AS_UNIQUEID" val="35"/>
</p:tagLst>
</file>

<file path=ppt/tags/tag117.xml><?xml version="1.0" encoding="utf-8"?>
<p:tagLst xmlns:p="http://schemas.openxmlformats.org/presentationml/2006/main">
  <p:tag name="AS_UNIQUEID" val="36"/>
</p:tagLst>
</file>

<file path=ppt/tags/tag118.xml><?xml version="1.0" encoding="utf-8"?>
<p:tagLst xmlns:p="http://schemas.openxmlformats.org/presentationml/2006/main">
  <p:tag name="AS_UNIQUEID" val="37"/>
</p:tagLst>
</file>

<file path=ppt/tags/tag119.xml><?xml version="1.0" encoding="utf-8"?>
<p:tagLst xmlns:p="http://schemas.openxmlformats.org/presentationml/2006/main">
  <p:tag name="AS_UNIQUEID" val="38"/>
</p:tagLst>
</file>

<file path=ppt/tags/tag12.xml><?xml version="1.0" encoding="utf-8"?>
<p:tagLst xmlns:p="http://schemas.openxmlformats.org/presentationml/2006/main">
  <p:tag name="AS_UNIQUEID" val="272"/>
</p:tagLst>
</file>

<file path=ppt/tags/tag120.xml><?xml version="1.0" encoding="utf-8"?>
<p:tagLst xmlns:p="http://schemas.openxmlformats.org/presentationml/2006/main">
  <p:tag name="AS_UNIQUEID" val="39"/>
</p:tagLst>
</file>

<file path=ppt/tags/tag121.xml><?xml version="1.0" encoding="utf-8"?>
<p:tagLst xmlns:p="http://schemas.openxmlformats.org/presentationml/2006/main">
  <p:tag name="AS_UNIQUEID" val="40"/>
</p:tagLst>
</file>

<file path=ppt/tags/tag122.xml><?xml version="1.0" encoding="utf-8"?>
<p:tagLst xmlns:p="http://schemas.openxmlformats.org/presentationml/2006/main">
  <p:tag name="AS_UNIQUEID" val="41"/>
</p:tagLst>
</file>

<file path=ppt/tags/tag123.xml><?xml version="1.0" encoding="utf-8"?>
<p:tagLst xmlns:p="http://schemas.openxmlformats.org/presentationml/2006/main">
  <p:tag name="AS_UNIQUEID" val="42"/>
</p:tagLst>
</file>

<file path=ppt/tags/tag124.xml><?xml version="1.0" encoding="utf-8"?>
<p:tagLst xmlns:p="http://schemas.openxmlformats.org/presentationml/2006/main">
  <p:tag name="AS_UNIQUEID" val="43"/>
</p:tagLst>
</file>

<file path=ppt/tags/tag125.xml><?xml version="1.0" encoding="utf-8"?>
<p:tagLst xmlns:p="http://schemas.openxmlformats.org/presentationml/2006/main">
  <p:tag name="AS_UNIQUEID" val="44"/>
</p:tagLst>
</file>

<file path=ppt/tags/tag126.xml><?xml version="1.0" encoding="utf-8"?>
<p:tagLst xmlns:p="http://schemas.openxmlformats.org/presentationml/2006/main">
  <p:tag name="AS_UNIQUEID" val="45"/>
</p:tagLst>
</file>

<file path=ppt/tags/tag127.xml><?xml version="1.0" encoding="utf-8"?>
<p:tagLst xmlns:p="http://schemas.openxmlformats.org/presentationml/2006/main">
  <p:tag name="AS_UNIQUEID" val="46"/>
</p:tagLst>
</file>

<file path=ppt/tags/tag128.xml><?xml version="1.0" encoding="utf-8"?>
<p:tagLst xmlns:p="http://schemas.openxmlformats.org/presentationml/2006/main">
  <p:tag name="AS_UNIQUEID" val="47"/>
</p:tagLst>
</file>

<file path=ppt/tags/tag129.xml><?xml version="1.0" encoding="utf-8"?>
<p:tagLst xmlns:p="http://schemas.openxmlformats.org/presentationml/2006/main">
  <p:tag name="AS_UNIQUEID" val="48"/>
</p:tagLst>
</file>

<file path=ppt/tags/tag13.xml><?xml version="1.0" encoding="utf-8"?>
<p:tagLst xmlns:p="http://schemas.openxmlformats.org/presentationml/2006/main">
  <p:tag name="AS_UNIQUEID" val="273"/>
</p:tagLst>
</file>

<file path=ppt/tags/tag130.xml><?xml version="1.0" encoding="utf-8"?>
<p:tagLst xmlns:p="http://schemas.openxmlformats.org/presentationml/2006/main">
  <p:tag name="AS_UNIQUEID" val="49"/>
</p:tagLst>
</file>

<file path=ppt/tags/tag131.xml><?xml version="1.0" encoding="utf-8"?>
<p:tagLst xmlns:p="http://schemas.openxmlformats.org/presentationml/2006/main">
  <p:tag name="AS_UNIQUEID" val="50"/>
</p:tagLst>
</file>

<file path=ppt/tags/tag132.xml><?xml version="1.0" encoding="utf-8"?>
<p:tagLst xmlns:p="http://schemas.openxmlformats.org/presentationml/2006/main">
  <p:tag name="AS_UNIQUEID" val="51"/>
</p:tagLst>
</file>

<file path=ppt/tags/tag133.xml><?xml version="1.0" encoding="utf-8"?>
<p:tagLst xmlns:p="http://schemas.openxmlformats.org/presentationml/2006/main">
  <p:tag name="AS_UNIQUEID" val="52"/>
</p:tagLst>
</file>

<file path=ppt/tags/tag134.xml><?xml version="1.0" encoding="utf-8"?>
<p:tagLst xmlns:p="http://schemas.openxmlformats.org/presentationml/2006/main">
  <p:tag name="AS_UNIQUEID" val="53"/>
</p:tagLst>
</file>

<file path=ppt/tags/tag135.xml><?xml version="1.0" encoding="utf-8"?>
<p:tagLst xmlns:p="http://schemas.openxmlformats.org/presentationml/2006/main">
  <p:tag name="AS_UNIQUEID" val="54"/>
</p:tagLst>
</file>

<file path=ppt/tags/tag136.xml><?xml version="1.0" encoding="utf-8"?>
<p:tagLst xmlns:p="http://schemas.openxmlformats.org/presentationml/2006/main">
  <p:tag name="AS_UNIQUEID" val="55"/>
</p:tagLst>
</file>

<file path=ppt/tags/tag137.xml><?xml version="1.0" encoding="utf-8"?>
<p:tagLst xmlns:p="http://schemas.openxmlformats.org/presentationml/2006/main">
  <p:tag name="AS_UNIQUEID" val="56"/>
</p:tagLst>
</file>

<file path=ppt/tags/tag138.xml><?xml version="1.0" encoding="utf-8"?>
<p:tagLst xmlns:p="http://schemas.openxmlformats.org/presentationml/2006/main">
  <p:tag name="AS_UNIQUEID" val="57"/>
</p:tagLst>
</file>

<file path=ppt/tags/tag139.xml><?xml version="1.0" encoding="utf-8"?>
<p:tagLst xmlns:p="http://schemas.openxmlformats.org/presentationml/2006/main">
  <p:tag name="AS_UNIQUEID" val="58"/>
</p:tagLst>
</file>

<file path=ppt/tags/tag14.xml><?xml version="1.0" encoding="utf-8"?>
<p:tagLst xmlns:p="http://schemas.openxmlformats.org/presentationml/2006/main">
  <p:tag name="AS_UNIQUEID" val="274"/>
</p:tagLst>
</file>

<file path=ppt/tags/tag140.xml><?xml version="1.0" encoding="utf-8"?>
<p:tagLst xmlns:p="http://schemas.openxmlformats.org/presentationml/2006/main">
  <p:tag name="AS_UNIQUEID" val="59"/>
</p:tagLst>
</file>

<file path=ppt/tags/tag141.xml><?xml version="1.0" encoding="utf-8"?>
<p:tagLst xmlns:p="http://schemas.openxmlformats.org/presentationml/2006/main">
  <p:tag name="AS_UNIQUEID" val="60"/>
</p:tagLst>
</file>

<file path=ppt/tags/tag142.xml><?xml version="1.0" encoding="utf-8"?>
<p:tagLst xmlns:p="http://schemas.openxmlformats.org/presentationml/2006/main">
  <p:tag name="AS_UNIQUEID" val="61"/>
</p:tagLst>
</file>

<file path=ppt/tags/tag143.xml><?xml version="1.0" encoding="utf-8"?>
<p:tagLst xmlns:p="http://schemas.openxmlformats.org/presentationml/2006/main">
  <p:tag name="AS_UNIQUEID" val="62"/>
</p:tagLst>
</file>

<file path=ppt/tags/tag144.xml><?xml version="1.0" encoding="utf-8"?>
<p:tagLst xmlns:p="http://schemas.openxmlformats.org/presentationml/2006/main">
  <p:tag name="AS_UNIQUEID" val="63"/>
</p:tagLst>
</file>

<file path=ppt/tags/tag145.xml><?xml version="1.0" encoding="utf-8"?>
<p:tagLst xmlns:p="http://schemas.openxmlformats.org/presentationml/2006/main">
  <p:tag name="AS_UNIQUEID" val="64"/>
</p:tagLst>
</file>

<file path=ppt/tags/tag146.xml><?xml version="1.0" encoding="utf-8"?>
<p:tagLst xmlns:p="http://schemas.openxmlformats.org/presentationml/2006/main">
  <p:tag name="AS_UNIQUEID" val="65"/>
</p:tagLst>
</file>

<file path=ppt/tags/tag147.xml><?xml version="1.0" encoding="utf-8"?>
<p:tagLst xmlns:p="http://schemas.openxmlformats.org/presentationml/2006/main">
  <p:tag name="AS_UNIQUEID" val="66"/>
</p:tagLst>
</file>

<file path=ppt/tags/tag148.xml><?xml version="1.0" encoding="utf-8"?>
<p:tagLst xmlns:p="http://schemas.openxmlformats.org/presentationml/2006/main">
  <p:tag name="AS_UNIQUEID" val="67"/>
</p:tagLst>
</file>

<file path=ppt/tags/tag149.xml><?xml version="1.0" encoding="utf-8"?>
<p:tagLst xmlns:p="http://schemas.openxmlformats.org/presentationml/2006/main">
  <p:tag name="AS_UNIQUEID" val="69"/>
</p:tagLst>
</file>

<file path=ppt/tags/tag15.xml><?xml version="1.0" encoding="utf-8"?>
<p:tagLst xmlns:p="http://schemas.openxmlformats.org/presentationml/2006/main">
  <p:tag name="AS_UNIQUEID" val="275"/>
</p:tagLst>
</file>

<file path=ppt/tags/tag150.xml><?xml version="1.0" encoding="utf-8"?>
<p:tagLst xmlns:p="http://schemas.openxmlformats.org/presentationml/2006/main">
  <p:tag name="AS_UNIQUEID" val="70"/>
</p:tagLst>
</file>

<file path=ppt/tags/tag151.xml><?xml version="1.0" encoding="utf-8"?>
<p:tagLst xmlns:p="http://schemas.openxmlformats.org/presentationml/2006/main">
  <p:tag name="AS_UNIQUEID" val="71"/>
</p:tagLst>
</file>

<file path=ppt/tags/tag152.xml><?xml version="1.0" encoding="utf-8"?>
<p:tagLst xmlns:p="http://schemas.openxmlformats.org/presentationml/2006/main">
  <p:tag name="AS_UNIQUEID" val="72"/>
</p:tagLst>
</file>

<file path=ppt/tags/tag153.xml><?xml version="1.0" encoding="utf-8"?>
<p:tagLst xmlns:p="http://schemas.openxmlformats.org/presentationml/2006/main">
  <p:tag name="AS_UNIQUEID" val="74"/>
</p:tagLst>
</file>

<file path=ppt/tags/tag154.xml><?xml version="1.0" encoding="utf-8"?>
<p:tagLst xmlns:p="http://schemas.openxmlformats.org/presentationml/2006/main">
  <p:tag name="AS_UNIQUEID" val="75"/>
</p:tagLst>
</file>

<file path=ppt/tags/tag155.xml><?xml version="1.0" encoding="utf-8"?>
<p:tagLst xmlns:p="http://schemas.openxmlformats.org/presentationml/2006/main">
  <p:tag name="AS_UNIQUEID" val="76"/>
</p:tagLst>
</file>

<file path=ppt/tags/tag156.xml><?xml version="1.0" encoding="utf-8"?>
<p:tagLst xmlns:p="http://schemas.openxmlformats.org/presentationml/2006/main">
  <p:tag name="AS_UNIQUEID" val="77"/>
</p:tagLst>
</file>

<file path=ppt/tags/tag157.xml><?xml version="1.0" encoding="utf-8"?>
<p:tagLst xmlns:p="http://schemas.openxmlformats.org/presentationml/2006/main">
  <p:tag name="AS_UNIQUEID" val="78"/>
</p:tagLst>
</file>

<file path=ppt/tags/tag158.xml><?xml version="1.0" encoding="utf-8"?>
<p:tagLst xmlns:p="http://schemas.openxmlformats.org/presentationml/2006/main">
  <p:tag name="AS_UNIQUEID" val="80"/>
</p:tagLst>
</file>

<file path=ppt/tags/tag159.xml><?xml version="1.0" encoding="utf-8"?>
<p:tagLst xmlns:p="http://schemas.openxmlformats.org/presentationml/2006/main">
  <p:tag name="AS_UNIQUEID" val="81"/>
</p:tagLst>
</file>

<file path=ppt/tags/tag16.xml><?xml version="1.0" encoding="utf-8"?>
<p:tagLst xmlns:p="http://schemas.openxmlformats.org/presentationml/2006/main">
  <p:tag name="AS_UNIQUEID" val="277"/>
</p:tagLst>
</file>

<file path=ppt/tags/tag160.xml><?xml version="1.0" encoding="utf-8"?>
<p:tagLst xmlns:p="http://schemas.openxmlformats.org/presentationml/2006/main">
  <p:tag name="AS_UNIQUEID" val="82"/>
</p:tagLst>
</file>

<file path=ppt/tags/tag161.xml><?xml version="1.0" encoding="utf-8"?>
<p:tagLst xmlns:p="http://schemas.openxmlformats.org/presentationml/2006/main">
  <p:tag name="AS_UNIQUEID" val="83"/>
</p:tagLst>
</file>

<file path=ppt/tags/tag162.xml><?xml version="1.0" encoding="utf-8"?>
<p:tagLst xmlns:p="http://schemas.openxmlformats.org/presentationml/2006/main">
  <p:tag name="AS_UNIQUEID" val="84"/>
</p:tagLst>
</file>

<file path=ppt/tags/tag163.xml><?xml version="1.0" encoding="utf-8"?>
<p:tagLst xmlns:p="http://schemas.openxmlformats.org/presentationml/2006/main">
  <p:tag name="AS_UNIQUEID" val="85"/>
</p:tagLst>
</file>

<file path=ppt/tags/tag164.xml><?xml version="1.0" encoding="utf-8"?>
<p:tagLst xmlns:p="http://schemas.openxmlformats.org/presentationml/2006/main">
  <p:tag name="AS_UNIQUEID" val="86"/>
</p:tagLst>
</file>

<file path=ppt/tags/tag165.xml><?xml version="1.0" encoding="utf-8"?>
<p:tagLst xmlns:p="http://schemas.openxmlformats.org/presentationml/2006/main">
  <p:tag name="AS_UNIQUEID" val="87"/>
</p:tagLst>
</file>

<file path=ppt/tags/tag166.xml><?xml version="1.0" encoding="utf-8"?>
<p:tagLst xmlns:p="http://schemas.openxmlformats.org/presentationml/2006/main">
  <p:tag name="AS_UNIQUEID" val="88"/>
</p:tagLst>
</file>

<file path=ppt/tags/tag167.xml><?xml version="1.0" encoding="utf-8"?>
<p:tagLst xmlns:p="http://schemas.openxmlformats.org/presentationml/2006/main">
  <p:tag name="AS_UNIQUEID" val="89"/>
</p:tagLst>
</file>

<file path=ppt/tags/tag168.xml><?xml version="1.0" encoding="utf-8"?>
<p:tagLst xmlns:p="http://schemas.openxmlformats.org/presentationml/2006/main">
  <p:tag name="AS_UNIQUEID" val="90"/>
</p:tagLst>
</file>

<file path=ppt/tags/tag169.xml><?xml version="1.0" encoding="utf-8"?>
<p:tagLst xmlns:p="http://schemas.openxmlformats.org/presentationml/2006/main">
  <p:tag name="AS_UNIQUEID" val="91"/>
</p:tagLst>
</file>

<file path=ppt/tags/tag17.xml><?xml version="1.0" encoding="utf-8"?>
<p:tagLst xmlns:p="http://schemas.openxmlformats.org/presentationml/2006/main">
  <p:tag name="AS_UNIQUEID" val="278"/>
</p:tagLst>
</file>

<file path=ppt/tags/tag170.xml><?xml version="1.0" encoding="utf-8"?>
<p:tagLst xmlns:p="http://schemas.openxmlformats.org/presentationml/2006/main">
  <p:tag name="AS_UNIQUEID" val="92"/>
</p:tagLst>
</file>

<file path=ppt/tags/tag171.xml><?xml version="1.0" encoding="utf-8"?>
<p:tagLst xmlns:p="http://schemas.openxmlformats.org/presentationml/2006/main">
  <p:tag name="AS_UNIQUEID" val="93"/>
</p:tagLst>
</file>

<file path=ppt/tags/tag172.xml><?xml version="1.0" encoding="utf-8"?>
<p:tagLst xmlns:p="http://schemas.openxmlformats.org/presentationml/2006/main">
  <p:tag name="AS_UNIQUEID" val="94"/>
</p:tagLst>
</file>

<file path=ppt/tags/tag173.xml><?xml version="1.0" encoding="utf-8"?>
<p:tagLst xmlns:p="http://schemas.openxmlformats.org/presentationml/2006/main">
  <p:tag name="AS_UNIQUEID" val="96"/>
</p:tagLst>
</file>

<file path=ppt/tags/tag174.xml><?xml version="1.0" encoding="utf-8"?>
<p:tagLst xmlns:p="http://schemas.openxmlformats.org/presentationml/2006/main">
  <p:tag name="AS_UNIQUEID" val="97"/>
</p:tagLst>
</file>

<file path=ppt/tags/tag175.xml><?xml version="1.0" encoding="utf-8"?>
<p:tagLst xmlns:p="http://schemas.openxmlformats.org/presentationml/2006/main">
  <p:tag name="AS_UNIQUEID" val="98"/>
</p:tagLst>
</file>

<file path=ppt/tags/tag176.xml><?xml version="1.0" encoding="utf-8"?>
<p:tagLst xmlns:p="http://schemas.openxmlformats.org/presentationml/2006/main">
  <p:tag name="AS_UNIQUEID" val="99"/>
</p:tagLst>
</file>

<file path=ppt/tags/tag177.xml><?xml version="1.0" encoding="utf-8"?>
<p:tagLst xmlns:p="http://schemas.openxmlformats.org/presentationml/2006/main">
  <p:tag name="AS_UNIQUEID" val="100"/>
</p:tagLst>
</file>

<file path=ppt/tags/tag178.xml><?xml version="1.0" encoding="utf-8"?>
<p:tagLst xmlns:p="http://schemas.openxmlformats.org/presentationml/2006/main">
  <p:tag name="AS_UNIQUEID" val="101"/>
</p:tagLst>
</file>

<file path=ppt/tags/tag179.xml><?xml version="1.0" encoding="utf-8"?>
<p:tagLst xmlns:p="http://schemas.openxmlformats.org/presentationml/2006/main">
  <p:tag name="AS_UNIQUEID" val="103"/>
</p:tagLst>
</file>

<file path=ppt/tags/tag18.xml><?xml version="1.0" encoding="utf-8"?>
<p:tagLst xmlns:p="http://schemas.openxmlformats.org/presentationml/2006/main">
  <p:tag name="AS_UNIQUEID" val="279"/>
</p:tagLst>
</file>

<file path=ppt/tags/tag180.xml><?xml version="1.0" encoding="utf-8"?>
<p:tagLst xmlns:p="http://schemas.openxmlformats.org/presentationml/2006/main">
  <p:tag name="AS_UNIQUEID" val="104"/>
</p:tagLst>
</file>

<file path=ppt/tags/tag181.xml><?xml version="1.0" encoding="utf-8"?>
<p:tagLst xmlns:p="http://schemas.openxmlformats.org/presentationml/2006/main">
  <p:tag name="AS_UNIQUEID" val="105"/>
</p:tagLst>
</file>

<file path=ppt/tags/tag182.xml><?xml version="1.0" encoding="utf-8"?>
<p:tagLst xmlns:p="http://schemas.openxmlformats.org/presentationml/2006/main">
  <p:tag name="AS_UNIQUEID" val="106"/>
</p:tagLst>
</file>

<file path=ppt/tags/tag183.xml><?xml version="1.0" encoding="utf-8"?>
<p:tagLst xmlns:p="http://schemas.openxmlformats.org/presentationml/2006/main">
  <p:tag name="AS_UNIQUEID" val="107"/>
</p:tagLst>
</file>

<file path=ppt/tags/tag184.xml><?xml version="1.0" encoding="utf-8"?>
<p:tagLst xmlns:p="http://schemas.openxmlformats.org/presentationml/2006/main">
  <p:tag name="AS_UNIQUEID" val="108"/>
</p:tagLst>
</file>

<file path=ppt/tags/tag185.xml><?xml version="1.0" encoding="utf-8"?>
<p:tagLst xmlns:p="http://schemas.openxmlformats.org/presentationml/2006/main">
  <p:tag name="AS_UNIQUEID" val="109"/>
</p:tagLst>
</file>

<file path=ppt/tags/tag186.xml><?xml version="1.0" encoding="utf-8"?>
<p:tagLst xmlns:p="http://schemas.openxmlformats.org/presentationml/2006/main">
  <p:tag name="AS_UNIQUEID" val="110"/>
</p:tagLst>
</file>

<file path=ppt/tags/tag187.xml><?xml version="1.0" encoding="utf-8"?>
<p:tagLst xmlns:p="http://schemas.openxmlformats.org/presentationml/2006/main">
  <p:tag name="AS_UNIQUEID" val="111"/>
</p:tagLst>
</file>

<file path=ppt/tags/tag188.xml><?xml version="1.0" encoding="utf-8"?>
<p:tagLst xmlns:p="http://schemas.openxmlformats.org/presentationml/2006/main">
  <p:tag name="AS_UNIQUEID" val="112"/>
</p:tagLst>
</file>

<file path=ppt/tags/tag189.xml><?xml version="1.0" encoding="utf-8"?>
<p:tagLst xmlns:p="http://schemas.openxmlformats.org/presentationml/2006/main">
  <p:tag name="AS_UNIQUEID" val="113"/>
</p:tagLst>
</file>

<file path=ppt/tags/tag19.xml><?xml version="1.0" encoding="utf-8"?>
<p:tagLst xmlns:p="http://schemas.openxmlformats.org/presentationml/2006/main">
  <p:tag name="AS_UNIQUEID" val="280"/>
</p:tagLst>
</file>

<file path=ppt/tags/tag190.xml><?xml version="1.0" encoding="utf-8"?>
<p:tagLst xmlns:p="http://schemas.openxmlformats.org/presentationml/2006/main">
  <p:tag name="AS_UNIQUEID" val="114"/>
</p:tagLst>
</file>

<file path=ppt/tags/tag191.xml><?xml version="1.0" encoding="utf-8"?>
<p:tagLst xmlns:p="http://schemas.openxmlformats.org/presentationml/2006/main">
  <p:tag name="AS_UNIQUEID" val="115"/>
</p:tagLst>
</file>

<file path=ppt/tags/tag192.xml><?xml version="1.0" encoding="utf-8"?>
<p:tagLst xmlns:p="http://schemas.openxmlformats.org/presentationml/2006/main">
  <p:tag name="AS_UNIQUEID" val="116"/>
</p:tagLst>
</file>

<file path=ppt/tags/tag193.xml><?xml version="1.0" encoding="utf-8"?>
<p:tagLst xmlns:p="http://schemas.openxmlformats.org/presentationml/2006/main">
  <p:tag name="AS_UNIQUEID" val="117"/>
</p:tagLst>
</file>

<file path=ppt/tags/tag194.xml><?xml version="1.0" encoding="utf-8"?>
<p:tagLst xmlns:p="http://schemas.openxmlformats.org/presentationml/2006/main">
  <p:tag name="AS_UNIQUEID" val="118"/>
</p:tagLst>
</file>

<file path=ppt/tags/tag195.xml><?xml version="1.0" encoding="utf-8"?>
<p:tagLst xmlns:p="http://schemas.openxmlformats.org/presentationml/2006/main">
  <p:tag name="AS_UNIQUEID" val="119"/>
</p:tagLst>
</file>

<file path=ppt/tags/tag196.xml><?xml version="1.0" encoding="utf-8"?>
<p:tagLst xmlns:p="http://schemas.openxmlformats.org/presentationml/2006/main">
  <p:tag name="AS_UNIQUEID" val="120"/>
</p:tagLst>
</file>

<file path=ppt/tags/tag197.xml><?xml version="1.0" encoding="utf-8"?>
<p:tagLst xmlns:p="http://schemas.openxmlformats.org/presentationml/2006/main">
  <p:tag name="AS_UNIQUEID" val="121"/>
</p:tagLst>
</file>

<file path=ppt/tags/tag198.xml><?xml version="1.0" encoding="utf-8"?>
<p:tagLst xmlns:p="http://schemas.openxmlformats.org/presentationml/2006/main">
  <p:tag name="AS_UNIQUEID" val="122"/>
</p:tagLst>
</file>

<file path=ppt/tags/tag199.xml><?xml version="1.0" encoding="utf-8"?>
<p:tagLst xmlns:p="http://schemas.openxmlformats.org/presentationml/2006/main">
  <p:tag name="AS_UNIQUEID" val="123"/>
</p:tagLst>
</file>

<file path=ppt/tags/tag2.xml><?xml version="1.0" encoding="utf-8"?>
<p:tagLst xmlns:p="http://schemas.openxmlformats.org/presentationml/2006/main">
  <p:tag name="AS_UNIQUEID" val="261"/>
</p:tagLst>
</file>

<file path=ppt/tags/tag20.xml><?xml version="1.0" encoding="utf-8"?>
<p:tagLst xmlns:p="http://schemas.openxmlformats.org/presentationml/2006/main">
  <p:tag name="AS_UNIQUEID" val="281"/>
</p:tagLst>
</file>

<file path=ppt/tags/tag200.xml><?xml version="1.0" encoding="utf-8"?>
<p:tagLst xmlns:p="http://schemas.openxmlformats.org/presentationml/2006/main">
  <p:tag name="AS_UNIQUEID" val="124"/>
</p:tagLst>
</file>

<file path=ppt/tags/tag201.xml><?xml version="1.0" encoding="utf-8"?>
<p:tagLst xmlns:p="http://schemas.openxmlformats.org/presentationml/2006/main">
  <p:tag name="AS_UNIQUEID" val="125"/>
</p:tagLst>
</file>

<file path=ppt/tags/tag202.xml><?xml version="1.0" encoding="utf-8"?>
<p:tagLst xmlns:p="http://schemas.openxmlformats.org/presentationml/2006/main">
  <p:tag name="AS_UNIQUEID" val="126"/>
</p:tagLst>
</file>

<file path=ppt/tags/tag203.xml><?xml version="1.0" encoding="utf-8"?>
<p:tagLst xmlns:p="http://schemas.openxmlformats.org/presentationml/2006/main">
  <p:tag name="AS_UNIQUEID" val="127"/>
</p:tagLst>
</file>

<file path=ppt/tags/tag204.xml><?xml version="1.0" encoding="utf-8"?>
<p:tagLst xmlns:p="http://schemas.openxmlformats.org/presentationml/2006/main">
  <p:tag name="AS_UNIQUEID" val="128"/>
</p:tagLst>
</file>

<file path=ppt/tags/tag205.xml><?xml version="1.0" encoding="utf-8"?>
<p:tagLst xmlns:p="http://schemas.openxmlformats.org/presentationml/2006/main">
  <p:tag name="AS_UNIQUEID" val="129"/>
</p:tagLst>
</file>

<file path=ppt/tags/tag206.xml><?xml version="1.0" encoding="utf-8"?>
<p:tagLst xmlns:p="http://schemas.openxmlformats.org/presentationml/2006/main">
  <p:tag name="AS_UNIQUEID" val="130"/>
</p:tagLst>
</file>

<file path=ppt/tags/tag207.xml><?xml version="1.0" encoding="utf-8"?>
<p:tagLst xmlns:p="http://schemas.openxmlformats.org/presentationml/2006/main">
  <p:tag name="AS_UNIQUEID" val="131"/>
</p:tagLst>
</file>

<file path=ppt/tags/tag208.xml><?xml version="1.0" encoding="utf-8"?>
<p:tagLst xmlns:p="http://schemas.openxmlformats.org/presentationml/2006/main">
  <p:tag name="AS_UNIQUEID" val="132"/>
</p:tagLst>
</file>

<file path=ppt/tags/tag209.xml><?xml version="1.0" encoding="utf-8"?>
<p:tagLst xmlns:p="http://schemas.openxmlformats.org/presentationml/2006/main">
  <p:tag name="AS_UNIQUEID" val="133"/>
</p:tagLst>
</file>

<file path=ppt/tags/tag21.xml><?xml version="1.0" encoding="utf-8"?>
<p:tagLst xmlns:p="http://schemas.openxmlformats.org/presentationml/2006/main">
  <p:tag name="AS_UNIQUEID" val="282"/>
</p:tagLst>
</file>

<file path=ppt/tags/tag210.xml><?xml version="1.0" encoding="utf-8"?>
<p:tagLst xmlns:p="http://schemas.openxmlformats.org/presentationml/2006/main">
  <p:tag name="AS_UNIQUEID" val="134"/>
</p:tagLst>
</file>

<file path=ppt/tags/tag211.xml><?xml version="1.0" encoding="utf-8"?>
<p:tagLst xmlns:p="http://schemas.openxmlformats.org/presentationml/2006/main">
  <p:tag name="AS_UNIQUEID" val="135"/>
</p:tagLst>
</file>

<file path=ppt/tags/tag212.xml><?xml version="1.0" encoding="utf-8"?>
<p:tagLst xmlns:p="http://schemas.openxmlformats.org/presentationml/2006/main">
  <p:tag name="AS_UNIQUEID" val="136"/>
</p:tagLst>
</file>

<file path=ppt/tags/tag213.xml><?xml version="1.0" encoding="utf-8"?>
<p:tagLst xmlns:p="http://schemas.openxmlformats.org/presentationml/2006/main">
  <p:tag name="AS_UNIQUEID" val="137"/>
</p:tagLst>
</file>

<file path=ppt/tags/tag214.xml><?xml version="1.0" encoding="utf-8"?>
<p:tagLst xmlns:p="http://schemas.openxmlformats.org/presentationml/2006/main">
  <p:tag name="AS_UNIQUEID" val="138"/>
</p:tagLst>
</file>

<file path=ppt/tags/tag215.xml><?xml version="1.0" encoding="utf-8"?>
<p:tagLst xmlns:p="http://schemas.openxmlformats.org/presentationml/2006/main">
  <p:tag name="AS_UNIQUEID" val="139"/>
</p:tagLst>
</file>

<file path=ppt/tags/tag216.xml><?xml version="1.0" encoding="utf-8"?>
<p:tagLst xmlns:p="http://schemas.openxmlformats.org/presentationml/2006/main">
  <p:tag name="AS_UNIQUEID" val="140"/>
</p:tagLst>
</file>

<file path=ppt/tags/tag217.xml><?xml version="1.0" encoding="utf-8"?>
<p:tagLst xmlns:p="http://schemas.openxmlformats.org/presentationml/2006/main">
  <p:tag name="AS_UNIQUEID" val="141"/>
</p:tagLst>
</file>

<file path=ppt/tags/tag218.xml><?xml version="1.0" encoding="utf-8"?>
<p:tagLst xmlns:p="http://schemas.openxmlformats.org/presentationml/2006/main">
  <p:tag name="AS_UNIQUEID" val="142"/>
</p:tagLst>
</file>

<file path=ppt/tags/tag219.xml><?xml version="1.0" encoding="utf-8"?>
<p:tagLst xmlns:p="http://schemas.openxmlformats.org/presentationml/2006/main">
  <p:tag name="AS_UNIQUEID" val="143"/>
</p:tagLst>
</file>

<file path=ppt/tags/tag22.xml><?xml version="1.0" encoding="utf-8"?>
<p:tagLst xmlns:p="http://schemas.openxmlformats.org/presentationml/2006/main">
  <p:tag name="AS_UNIQUEID" val="283"/>
</p:tagLst>
</file>

<file path=ppt/tags/tag220.xml><?xml version="1.0" encoding="utf-8"?>
<p:tagLst xmlns:p="http://schemas.openxmlformats.org/presentationml/2006/main">
  <p:tag name="AS_UNIQUEID" val="144"/>
</p:tagLst>
</file>

<file path=ppt/tags/tag221.xml><?xml version="1.0" encoding="utf-8"?>
<p:tagLst xmlns:p="http://schemas.openxmlformats.org/presentationml/2006/main">
  <p:tag name="AS_UNIQUEID" val="145"/>
</p:tagLst>
</file>

<file path=ppt/tags/tag222.xml><?xml version="1.0" encoding="utf-8"?>
<p:tagLst xmlns:p="http://schemas.openxmlformats.org/presentationml/2006/main">
  <p:tag name="AS_UNIQUEID" val="147"/>
</p:tagLst>
</file>

<file path=ppt/tags/tag223.xml><?xml version="1.0" encoding="utf-8"?>
<p:tagLst xmlns:p="http://schemas.openxmlformats.org/presentationml/2006/main">
  <p:tag name="AS_UNIQUEID" val="148"/>
</p:tagLst>
</file>

<file path=ppt/tags/tag224.xml><?xml version="1.0" encoding="utf-8"?>
<p:tagLst xmlns:p="http://schemas.openxmlformats.org/presentationml/2006/main">
  <p:tag name="AS_UNIQUEID" val="149"/>
</p:tagLst>
</file>

<file path=ppt/tags/tag225.xml><?xml version="1.0" encoding="utf-8"?>
<p:tagLst xmlns:p="http://schemas.openxmlformats.org/presentationml/2006/main">
  <p:tag name="AS_UNIQUEID" val="150"/>
</p:tagLst>
</file>

<file path=ppt/tags/tag226.xml><?xml version="1.0" encoding="utf-8"?>
<p:tagLst xmlns:p="http://schemas.openxmlformats.org/presentationml/2006/main">
  <p:tag name="AS_UNIQUEID" val="152"/>
</p:tagLst>
</file>

<file path=ppt/tags/tag227.xml><?xml version="1.0" encoding="utf-8"?>
<p:tagLst xmlns:p="http://schemas.openxmlformats.org/presentationml/2006/main">
  <p:tag name="AS_UNIQUEID" val="153"/>
</p:tagLst>
</file>

<file path=ppt/tags/tag228.xml><?xml version="1.0" encoding="utf-8"?>
<p:tagLst xmlns:p="http://schemas.openxmlformats.org/presentationml/2006/main">
  <p:tag name="AS_UNIQUEID" val="154"/>
</p:tagLst>
</file>

<file path=ppt/tags/tag229.xml><?xml version="1.0" encoding="utf-8"?>
<p:tagLst xmlns:p="http://schemas.openxmlformats.org/presentationml/2006/main">
  <p:tag name="AS_UNIQUEID" val="155"/>
</p:tagLst>
</file>

<file path=ppt/tags/tag23.xml><?xml version="1.0" encoding="utf-8"?>
<p:tagLst xmlns:p="http://schemas.openxmlformats.org/presentationml/2006/main">
  <p:tag name="AS_UNIQUEID" val="284"/>
</p:tagLst>
</file>

<file path=ppt/tags/tag230.xml><?xml version="1.0" encoding="utf-8"?>
<p:tagLst xmlns:p="http://schemas.openxmlformats.org/presentationml/2006/main">
  <p:tag name="AS_UNIQUEID" val="156"/>
</p:tagLst>
</file>

<file path=ppt/tags/tag231.xml><?xml version="1.0" encoding="utf-8"?>
<p:tagLst xmlns:p="http://schemas.openxmlformats.org/presentationml/2006/main">
  <p:tag name="AS_UNIQUEID" val="157"/>
</p:tagLst>
</file>

<file path=ppt/tags/tag232.xml><?xml version="1.0" encoding="utf-8"?>
<p:tagLst xmlns:p="http://schemas.openxmlformats.org/presentationml/2006/main">
  <p:tag name="AS_UNIQUEID" val="158"/>
</p:tagLst>
</file>

<file path=ppt/tags/tag233.xml><?xml version="1.0" encoding="utf-8"?>
<p:tagLst xmlns:p="http://schemas.openxmlformats.org/presentationml/2006/main">
  <p:tag name="AS_UNIQUEID" val="159"/>
</p:tagLst>
</file>

<file path=ppt/tags/tag234.xml><?xml version="1.0" encoding="utf-8"?>
<p:tagLst xmlns:p="http://schemas.openxmlformats.org/presentationml/2006/main">
  <p:tag name="AS_UNIQUEID" val="160"/>
</p:tagLst>
</file>

<file path=ppt/tags/tag235.xml><?xml version="1.0" encoding="utf-8"?>
<p:tagLst xmlns:p="http://schemas.openxmlformats.org/presentationml/2006/main">
  <p:tag name="AS_UNIQUEID" val="161"/>
</p:tagLst>
</file>

<file path=ppt/tags/tag236.xml><?xml version="1.0" encoding="utf-8"?>
<p:tagLst xmlns:p="http://schemas.openxmlformats.org/presentationml/2006/main">
  <p:tag name="AS_UNIQUEID" val="162"/>
</p:tagLst>
</file>

<file path=ppt/tags/tag237.xml><?xml version="1.0" encoding="utf-8"?>
<p:tagLst xmlns:p="http://schemas.openxmlformats.org/presentationml/2006/main">
  <p:tag name="AS_UNIQUEID" val="163"/>
</p:tagLst>
</file>

<file path=ppt/tags/tag238.xml><?xml version="1.0" encoding="utf-8"?>
<p:tagLst xmlns:p="http://schemas.openxmlformats.org/presentationml/2006/main">
  <p:tag name="AS_UNIQUEID" val="164"/>
</p:tagLst>
</file>

<file path=ppt/tags/tag239.xml><?xml version="1.0" encoding="utf-8"?>
<p:tagLst xmlns:p="http://schemas.openxmlformats.org/presentationml/2006/main">
  <p:tag name="AS_UNIQUEID" val="165"/>
</p:tagLst>
</file>

<file path=ppt/tags/tag24.xml><?xml version="1.0" encoding="utf-8"?>
<p:tagLst xmlns:p="http://schemas.openxmlformats.org/presentationml/2006/main">
  <p:tag name="AS_UNIQUEID" val="286"/>
</p:tagLst>
</file>

<file path=ppt/tags/tag240.xml><?xml version="1.0" encoding="utf-8"?>
<p:tagLst xmlns:p="http://schemas.openxmlformats.org/presentationml/2006/main">
  <p:tag name="AS_UNIQUEID" val="166"/>
</p:tagLst>
</file>

<file path=ppt/tags/tag241.xml><?xml version="1.0" encoding="utf-8"?>
<p:tagLst xmlns:p="http://schemas.openxmlformats.org/presentationml/2006/main">
  <p:tag name="AS_UNIQUEID" val="167"/>
</p:tagLst>
</file>

<file path=ppt/tags/tag242.xml><?xml version="1.0" encoding="utf-8"?>
<p:tagLst xmlns:p="http://schemas.openxmlformats.org/presentationml/2006/main">
  <p:tag name="AS_UNIQUEID" val="168"/>
</p:tagLst>
</file>

<file path=ppt/tags/tag243.xml><?xml version="1.0" encoding="utf-8"?>
<p:tagLst xmlns:p="http://schemas.openxmlformats.org/presentationml/2006/main">
  <p:tag name="AS_UNIQUEID" val="169"/>
</p:tagLst>
</file>

<file path=ppt/tags/tag244.xml><?xml version="1.0" encoding="utf-8"?>
<p:tagLst xmlns:p="http://schemas.openxmlformats.org/presentationml/2006/main">
  <p:tag name="AS_UNIQUEID" val="170"/>
</p:tagLst>
</file>

<file path=ppt/tags/tag245.xml><?xml version="1.0" encoding="utf-8"?>
<p:tagLst xmlns:p="http://schemas.openxmlformats.org/presentationml/2006/main">
  <p:tag name="AS_UNIQUEID" val="171"/>
</p:tagLst>
</file>

<file path=ppt/tags/tag246.xml><?xml version="1.0" encoding="utf-8"?>
<p:tagLst xmlns:p="http://schemas.openxmlformats.org/presentationml/2006/main">
  <p:tag name="AS_UNIQUEID" val="172"/>
</p:tagLst>
</file>

<file path=ppt/tags/tag247.xml><?xml version="1.0" encoding="utf-8"?>
<p:tagLst xmlns:p="http://schemas.openxmlformats.org/presentationml/2006/main">
  <p:tag name="AS_UNIQUEID" val="173"/>
</p:tagLst>
</file>

<file path=ppt/tags/tag248.xml><?xml version="1.0" encoding="utf-8"?>
<p:tagLst xmlns:p="http://schemas.openxmlformats.org/presentationml/2006/main">
  <p:tag name="AS_UNIQUEID" val="174"/>
</p:tagLst>
</file>

<file path=ppt/tags/tag249.xml><?xml version="1.0" encoding="utf-8"?>
<p:tagLst xmlns:p="http://schemas.openxmlformats.org/presentationml/2006/main">
  <p:tag name="AS_UNIQUEID" val="175"/>
</p:tagLst>
</file>

<file path=ppt/tags/tag25.xml><?xml version="1.0" encoding="utf-8"?>
<p:tagLst xmlns:p="http://schemas.openxmlformats.org/presentationml/2006/main">
  <p:tag name="AS_UNIQUEID" val="287"/>
</p:tagLst>
</file>

<file path=ppt/tags/tag250.xml><?xml version="1.0" encoding="utf-8"?>
<p:tagLst xmlns:p="http://schemas.openxmlformats.org/presentationml/2006/main">
  <p:tag name="AS_UNIQUEID" val="176"/>
</p:tagLst>
</file>

<file path=ppt/tags/tag251.xml><?xml version="1.0" encoding="utf-8"?>
<p:tagLst xmlns:p="http://schemas.openxmlformats.org/presentationml/2006/main">
  <p:tag name="AS_UNIQUEID" val="177"/>
</p:tagLst>
</file>

<file path=ppt/tags/tag252.xml><?xml version="1.0" encoding="utf-8"?>
<p:tagLst xmlns:p="http://schemas.openxmlformats.org/presentationml/2006/main">
  <p:tag name="AS_UNIQUEID" val="178"/>
</p:tagLst>
</file>

<file path=ppt/tags/tag253.xml><?xml version="1.0" encoding="utf-8"?>
<p:tagLst xmlns:p="http://schemas.openxmlformats.org/presentationml/2006/main">
  <p:tag name="AS_UNIQUEID" val="179"/>
</p:tagLst>
</file>

<file path=ppt/tags/tag254.xml><?xml version="1.0" encoding="utf-8"?>
<p:tagLst xmlns:p="http://schemas.openxmlformats.org/presentationml/2006/main">
  <p:tag name="AS_UNIQUEID" val="180"/>
</p:tagLst>
</file>

<file path=ppt/tags/tag255.xml><?xml version="1.0" encoding="utf-8"?>
<p:tagLst xmlns:p="http://schemas.openxmlformats.org/presentationml/2006/main">
  <p:tag name="AS_UNIQUEID" val="181"/>
</p:tagLst>
</file>

<file path=ppt/tags/tag256.xml><?xml version="1.0" encoding="utf-8"?>
<p:tagLst xmlns:p="http://schemas.openxmlformats.org/presentationml/2006/main">
  <p:tag name="AS_UNIQUEID" val="182"/>
</p:tagLst>
</file>

<file path=ppt/tags/tag257.xml><?xml version="1.0" encoding="utf-8"?>
<p:tagLst xmlns:p="http://schemas.openxmlformats.org/presentationml/2006/main">
  <p:tag name="AS_UNIQUEID" val="183"/>
</p:tagLst>
</file>

<file path=ppt/tags/tag258.xml><?xml version="1.0" encoding="utf-8"?>
<p:tagLst xmlns:p="http://schemas.openxmlformats.org/presentationml/2006/main">
  <p:tag name="AS_UNIQUEID" val="184"/>
</p:tagLst>
</file>

<file path=ppt/tags/tag259.xml><?xml version="1.0" encoding="utf-8"?>
<p:tagLst xmlns:p="http://schemas.openxmlformats.org/presentationml/2006/main">
  <p:tag name="AS_UNIQUEID" val="185"/>
</p:tagLst>
</file>

<file path=ppt/tags/tag26.xml><?xml version="1.0" encoding="utf-8"?>
<p:tagLst xmlns:p="http://schemas.openxmlformats.org/presentationml/2006/main">
  <p:tag name="AS_UNIQUEID" val="288"/>
</p:tagLst>
</file>

<file path=ppt/tags/tag260.xml><?xml version="1.0" encoding="utf-8"?>
<p:tagLst xmlns:p="http://schemas.openxmlformats.org/presentationml/2006/main">
  <p:tag name="AS_UNIQUEID" val="186"/>
</p:tagLst>
</file>

<file path=ppt/tags/tag261.xml><?xml version="1.0" encoding="utf-8"?>
<p:tagLst xmlns:p="http://schemas.openxmlformats.org/presentationml/2006/main">
  <p:tag name="AS_UNIQUEID" val="187"/>
</p:tagLst>
</file>

<file path=ppt/tags/tag262.xml><?xml version="1.0" encoding="utf-8"?>
<p:tagLst xmlns:p="http://schemas.openxmlformats.org/presentationml/2006/main">
  <p:tag name="AS_UNIQUEID" val="189"/>
</p:tagLst>
</file>

<file path=ppt/tags/tag263.xml><?xml version="1.0" encoding="utf-8"?>
<p:tagLst xmlns:p="http://schemas.openxmlformats.org/presentationml/2006/main">
  <p:tag name="AS_UNIQUEID" val="190"/>
</p:tagLst>
</file>

<file path=ppt/tags/tag264.xml><?xml version="1.0" encoding="utf-8"?>
<p:tagLst xmlns:p="http://schemas.openxmlformats.org/presentationml/2006/main">
  <p:tag name="AS_UNIQUEID" val="191"/>
</p:tagLst>
</file>

<file path=ppt/tags/tag265.xml><?xml version="1.0" encoding="utf-8"?>
<p:tagLst xmlns:p="http://schemas.openxmlformats.org/presentationml/2006/main">
  <p:tag name="AS_UNIQUEID" val="192"/>
</p:tagLst>
</file>

<file path=ppt/tags/tag266.xml><?xml version="1.0" encoding="utf-8"?>
<p:tagLst xmlns:p="http://schemas.openxmlformats.org/presentationml/2006/main">
  <p:tag name="AS_UNIQUEID" val="193"/>
</p:tagLst>
</file>

<file path=ppt/tags/tag267.xml><?xml version="1.0" encoding="utf-8"?>
<p:tagLst xmlns:p="http://schemas.openxmlformats.org/presentationml/2006/main">
  <p:tag name="AS_UNIQUEID" val="195"/>
</p:tagLst>
</file>

<file path=ppt/tags/tag268.xml><?xml version="1.0" encoding="utf-8"?>
<p:tagLst xmlns:p="http://schemas.openxmlformats.org/presentationml/2006/main">
  <p:tag name="AS_UNIQUEID" val="196"/>
</p:tagLst>
</file>

<file path=ppt/tags/tag269.xml><?xml version="1.0" encoding="utf-8"?>
<p:tagLst xmlns:p="http://schemas.openxmlformats.org/presentationml/2006/main">
  <p:tag name="AS_UNIQUEID" val="197"/>
</p:tagLst>
</file>

<file path=ppt/tags/tag27.xml><?xml version="1.0" encoding="utf-8"?>
<p:tagLst xmlns:p="http://schemas.openxmlformats.org/presentationml/2006/main">
  <p:tag name="AS_UNIQUEID" val="289"/>
</p:tagLst>
</file>

<file path=ppt/tags/tag270.xml><?xml version="1.0" encoding="utf-8"?>
<p:tagLst xmlns:p="http://schemas.openxmlformats.org/presentationml/2006/main">
  <p:tag name="AS_UNIQUEID" val="199"/>
</p:tagLst>
</file>

<file path=ppt/tags/tag271.xml><?xml version="1.0" encoding="utf-8"?>
<p:tagLst xmlns:p="http://schemas.openxmlformats.org/presentationml/2006/main">
  <p:tag name="AS_UNIQUEID" val="200"/>
</p:tagLst>
</file>

<file path=ppt/tags/tag272.xml><?xml version="1.0" encoding="utf-8"?>
<p:tagLst xmlns:p="http://schemas.openxmlformats.org/presentationml/2006/main">
  <p:tag name="AS_UNIQUEID" val="201"/>
</p:tagLst>
</file>

<file path=ppt/tags/tag273.xml><?xml version="1.0" encoding="utf-8"?>
<p:tagLst xmlns:p="http://schemas.openxmlformats.org/presentationml/2006/main">
  <p:tag name="AS_UNIQUEID" val="203"/>
</p:tagLst>
</file>

<file path=ppt/tags/tag274.xml><?xml version="1.0" encoding="utf-8"?>
<p:tagLst xmlns:p="http://schemas.openxmlformats.org/presentationml/2006/main">
  <p:tag name="AS_UNIQUEID" val="204"/>
</p:tagLst>
</file>

<file path=ppt/tags/tag275.xml><?xml version="1.0" encoding="utf-8"?>
<p:tagLst xmlns:p="http://schemas.openxmlformats.org/presentationml/2006/main">
  <p:tag name="AS_UNIQUEID" val="205"/>
</p:tagLst>
</file>

<file path=ppt/tags/tag276.xml><?xml version="1.0" encoding="utf-8"?>
<p:tagLst xmlns:p="http://schemas.openxmlformats.org/presentationml/2006/main">
  <p:tag name="AS_UNIQUEID" val="206"/>
</p:tagLst>
</file>

<file path=ppt/tags/tag277.xml><?xml version="1.0" encoding="utf-8"?>
<p:tagLst xmlns:p="http://schemas.openxmlformats.org/presentationml/2006/main">
  <p:tag name="AS_UNIQUEID" val="207"/>
</p:tagLst>
</file>

<file path=ppt/tags/tag278.xml><?xml version="1.0" encoding="utf-8"?>
<p:tagLst xmlns:p="http://schemas.openxmlformats.org/presentationml/2006/main">
  <p:tag name="AS_UNIQUEID" val="208"/>
</p:tagLst>
</file>

<file path=ppt/tags/tag279.xml><?xml version="1.0" encoding="utf-8"?>
<p:tagLst xmlns:p="http://schemas.openxmlformats.org/presentationml/2006/main">
  <p:tag name="AS_UNIQUEID" val="209"/>
</p:tagLst>
</file>

<file path=ppt/tags/tag28.xml><?xml version="1.0" encoding="utf-8"?>
<p:tagLst xmlns:p="http://schemas.openxmlformats.org/presentationml/2006/main">
  <p:tag name="AS_UNIQUEID" val="290"/>
</p:tagLst>
</file>

<file path=ppt/tags/tag280.xml><?xml version="1.0" encoding="utf-8"?>
<p:tagLst xmlns:p="http://schemas.openxmlformats.org/presentationml/2006/main">
  <p:tag name="AS_UNIQUEID" val="211"/>
</p:tagLst>
</file>

<file path=ppt/tags/tag281.xml><?xml version="1.0" encoding="utf-8"?>
<p:tagLst xmlns:p="http://schemas.openxmlformats.org/presentationml/2006/main">
  <p:tag name="AS_UNIQUEID" val="212"/>
</p:tagLst>
</file>

<file path=ppt/tags/tag282.xml><?xml version="1.0" encoding="utf-8"?>
<p:tagLst xmlns:p="http://schemas.openxmlformats.org/presentationml/2006/main">
  <p:tag name="AS_UNIQUEID" val="213"/>
</p:tagLst>
</file>

<file path=ppt/tags/tag283.xml><?xml version="1.0" encoding="utf-8"?>
<p:tagLst xmlns:p="http://schemas.openxmlformats.org/presentationml/2006/main">
  <p:tag name="AS_UNIQUEID" val="215"/>
</p:tagLst>
</file>

<file path=ppt/tags/tag284.xml><?xml version="1.0" encoding="utf-8"?>
<p:tagLst xmlns:p="http://schemas.openxmlformats.org/presentationml/2006/main">
  <p:tag name="AS_UNIQUEID" val="216"/>
</p:tagLst>
</file>

<file path=ppt/tags/tag285.xml><?xml version="1.0" encoding="utf-8"?>
<p:tagLst xmlns:p="http://schemas.openxmlformats.org/presentationml/2006/main">
  <p:tag name="AS_UNIQUEID" val="217"/>
</p:tagLst>
</file>

<file path=ppt/tags/tag286.xml><?xml version="1.0" encoding="utf-8"?>
<p:tagLst xmlns:p="http://schemas.openxmlformats.org/presentationml/2006/main">
  <p:tag name="AS_UNIQUEID" val="219"/>
</p:tagLst>
</file>

<file path=ppt/tags/tag287.xml><?xml version="1.0" encoding="utf-8"?>
<p:tagLst xmlns:p="http://schemas.openxmlformats.org/presentationml/2006/main">
  <p:tag name="AS_UNIQUEID" val="220"/>
</p:tagLst>
</file>

<file path=ppt/tags/tag288.xml><?xml version="1.0" encoding="utf-8"?>
<p:tagLst xmlns:p="http://schemas.openxmlformats.org/presentationml/2006/main">
  <p:tag name="AS_UNIQUEID" val="221"/>
</p:tagLst>
</file>

<file path=ppt/tags/tag289.xml><?xml version="1.0" encoding="utf-8"?>
<p:tagLst xmlns:p="http://schemas.openxmlformats.org/presentationml/2006/main">
  <p:tag name="AS_UNIQUEID" val="223"/>
</p:tagLst>
</file>

<file path=ppt/tags/tag29.xml><?xml version="1.0" encoding="utf-8"?>
<p:tagLst xmlns:p="http://schemas.openxmlformats.org/presentationml/2006/main">
  <p:tag name="AS_UNIQUEID" val="291"/>
</p:tagLst>
</file>

<file path=ppt/tags/tag290.xml><?xml version="1.0" encoding="utf-8"?>
<p:tagLst xmlns:p="http://schemas.openxmlformats.org/presentationml/2006/main">
  <p:tag name="AS_UNIQUEID" val="224"/>
</p:tagLst>
</file>

<file path=ppt/tags/tag291.xml><?xml version="1.0" encoding="utf-8"?>
<p:tagLst xmlns:p="http://schemas.openxmlformats.org/presentationml/2006/main">
  <p:tag name="AS_UNIQUEID" val="225"/>
</p:tagLst>
</file>

<file path=ppt/tags/tag292.xml><?xml version="1.0" encoding="utf-8"?>
<p:tagLst xmlns:p="http://schemas.openxmlformats.org/presentationml/2006/main">
  <p:tag name="AS_UNIQUEID" val="226"/>
</p:tagLst>
</file>

<file path=ppt/tags/tag293.xml><?xml version="1.0" encoding="utf-8"?>
<p:tagLst xmlns:p="http://schemas.openxmlformats.org/presentationml/2006/main">
  <p:tag name="AS_UNIQUEID" val="227"/>
</p:tagLst>
</file>

<file path=ppt/tags/tag294.xml><?xml version="1.0" encoding="utf-8"?>
<p:tagLst xmlns:p="http://schemas.openxmlformats.org/presentationml/2006/main">
  <p:tag name="AS_UNIQUEID" val="228"/>
</p:tagLst>
</file>

<file path=ppt/tags/tag295.xml><?xml version="1.0" encoding="utf-8"?>
<p:tagLst xmlns:p="http://schemas.openxmlformats.org/presentationml/2006/main">
  <p:tag name="AS_UNIQUEID" val="229"/>
</p:tagLst>
</file>

<file path=ppt/tags/tag296.xml><?xml version="1.0" encoding="utf-8"?>
<p:tagLst xmlns:p="http://schemas.openxmlformats.org/presentationml/2006/main">
  <p:tag name="AS_UNIQUEID" val="230"/>
</p:tagLst>
</file>

<file path=ppt/tags/tag297.xml><?xml version="1.0" encoding="utf-8"?>
<p:tagLst xmlns:p="http://schemas.openxmlformats.org/presentationml/2006/main">
  <p:tag name="AS_UNIQUEID" val="231"/>
</p:tagLst>
</file>

<file path=ppt/tags/tag298.xml><?xml version="1.0" encoding="utf-8"?>
<p:tagLst xmlns:p="http://schemas.openxmlformats.org/presentationml/2006/main">
  <p:tag name="AS_UNIQUEID" val="232"/>
</p:tagLst>
</file>

<file path=ppt/tags/tag299.xml><?xml version="1.0" encoding="utf-8"?>
<p:tagLst xmlns:p="http://schemas.openxmlformats.org/presentationml/2006/main">
  <p:tag name="AS_UNIQUEID" val="233"/>
</p:tagLst>
</file>

<file path=ppt/tags/tag3.xml><?xml version="1.0" encoding="utf-8"?>
<p:tagLst xmlns:p="http://schemas.openxmlformats.org/presentationml/2006/main">
  <p:tag name="AS_UNIQUEID" val="262"/>
</p:tagLst>
</file>

<file path=ppt/tags/tag30.xml><?xml version="1.0" encoding="utf-8"?>
<p:tagLst xmlns:p="http://schemas.openxmlformats.org/presentationml/2006/main">
  <p:tag name="AS_UNIQUEID" val="293"/>
</p:tagLst>
</file>

<file path=ppt/tags/tag300.xml><?xml version="1.0" encoding="utf-8"?>
<p:tagLst xmlns:p="http://schemas.openxmlformats.org/presentationml/2006/main">
  <p:tag name="AS_UNIQUEID" val="234"/>
</p:tagLst>
</file>

<file path=ppt/tags/tag301.xml><?xml version="1.0" encoding="utf-8"?>
<p:tagLst xmlns:p="http://schemas.openxmlformats.org/presentationml/2006/main">
  <p:tag name="AS_UNIQUEID" val="235"/>
</p:tagLst>
</file>

<file path=ppt/tags/tag302.xml><?xml version="1.0" encoding="utf-8"?>
<p:tagLst xmlns:p="http://schemas.openxmlformats.org/presentationml/2006/main">
  <p:tag name="AS_UNIQUEID" val="236"/>
</p:tagLst>
</file>

<file path=ppt/tags/tag303.xml><?xml version="1.0" encoding="utf-8"?>
<p:tagLst xmlns:p="http://schemas.openxmlformats.org/presentationml/2006/main">
  <p:tag name="AS_UNIQUEID" val="237"/>
</p:tagLst>
</file>

<file path=ppt/tags/tag304.xml><?xml version="1.0" encoding="utf-8"?>
<p:tagLst xmlns:p="http://schemas.openxmlformats.org/presentationml/2006/main">
  <p:tag name="AS_UNIQUEID" val="238"/>
</p:tagLst>
</file>

<file path=ppt/tags/tag305.xml><?xml version="1.0" encoding="utf-8"?>
<p:tagLst xmlns:p="http://schemas.openxmlformats.org/presentationml/2006/main">
  <p:tag name="AS_UNIQUEID" val="239"/>
</p:tagLst>
</file>

<file path=ppt/tags/tag306.xml><?xml version="1.0" encoding="utf-8"?>
<p:tagLst xmlns:p="http://schemas.openxmlformats.org/presentationml/2006/main">
  <p:tag name="AS_UNIQUEID" val="241"/>
</p:tagLst>
</file>

<file path=ppt/tags/tag307.xml><?xml version="1.0" encoding="utf-8"?>
<p:tagLst xmlns:p="http://schemas.openxmlformats.org/presentationml/2006/main">
  <p:tag name="AS_UNIQUEID" val="242"/>
</p:tagLst>
</file>

<file path=ppt/tags/tag308.xml><?xml version="1.0" encoding="utf-8"?>
<p:tagLst xmlns:p="http://schemas.openxmlformats.org/presentationml/2006/main">
  <p:tag name="AS_UNIQUEID" val="244"/>
</p:tagLst>
</file>

<file path=ppt/tags/tag309.xml><?xml version="1.0" encoding="utf-8"?>
<p:tagLst xmlns:p="http://schemas.openxmlformats.org/presentationml/2006/main">
  <p:tag name="AS_UNIQUEID" val="245"/>
</p:tagLst>
</file>

<file path=ppt/tags/tag31.xml><?xml version="1.0" encoding="utf-8"?>
<p:tagLst xmlns:p="http://schemas.openxmlformats.org/presentationml/2006/main">
  <p:tag name="AS_UNIQUEID" val="294"/>
</p:tagLst>
</file>

<file path=ppt/tags/tag310.xml><?xml version="1.0" encoding="utf-8"?>
<p:tagLst xmlns:p="http://schemas.openxmlformats.org/presentationml/2006/main">
  <p:tag name="AS_UNIQUEID" val="247"/>
</p:tagLst>
</file>

<file path=ppt/tags/tag311.xml><?xml version="1.0" encoding="utf-8"?>
<p:tagLst xmlns:p="http://schemas.openxmlformats.org/presentationml/2006/main">
  <p:tag name="AS_UNIQUEID" val="248"/>
</p:tagLst>
</file>

<file path=ppt/tags/tag312.xml><?xml version="1.0" encoding="utf-8"?>
<p:tagLst xmlns:p="http://schemas.openxmlformats.org/presentationml/2006/main">
  <p:tag name="AS_UNIQUEID" val="249"/>
</p:tagLst>
</file>

<file path=ppt/tags/tag313.xml><?xml version="1.0" encoding="utf-8"?>
<p:tagLst xmlns:p="http://schemas.openxmlformats.org/presentationml/2006/main">
  <p:tag name="AS_UNIQUEID" val="250"/>
</p:tagLst>
</file>

<file path=ppt/tags/tag314.xml><?xml version="1.0" encoding="utf-8"?>
<p:tagLst xmlns:p="http://schemas.openxmlformats.org/presentationml/2006/main">
  <p:tag name="AS_UNIQUEID" val="251"/>
</p:tagLst>
</file>

<file path=ppt/tags/tag315.xml><?xml version="1.0" encoding="utf-8"?>
<p:tagLst xmlns:p="http://schemas.openxmlformats.org/presentationml/2006/main">
  <p:tag name="AS_UNIQUEID" val="253"/>
</p:tagLst>
</file>

<file path=ppt/tags/tag316.xml><?xml version="1.0" encoding="utf-8"?>
<p:tagLst xmlns:p="http://schemas.openxmlformats.org/presentationml/2006/main">
  <p:tag name="AS_UNIQUEID" val="254"/>
</p:tagLst>
</file>

<file path=ppt/tags/tag317.xml><?xml version="1.0" encoding="utf-8"?>
<p:tagLst xmlns:p="http://schemas.openxmlformats.org/presentationml/2006/main">
  <p:tag name="AS_UNIQUEID" val="255"/>
</p:tagLst>
</file>

<file path=ppt/tags/tag318.xml><?xml version="1.0" encoding="utf-8"?>
<p:tagLst xmlns:p="http://schemas.openxmlformats.org/presentationml/2006/main">
  <p:tag name="AS_UNIQUEID" val="256"/>
</p:tagLst>
</file>

<file path=ppt/tags/tag319.xml><?xml version="1.0" encoding="utf-8"?>
<p:tagLst xmlns:p="http://schemas.openxmlformats.org/presentationml/2006/main">
  <p:tag name="AS_UNIQUEID" val="257"/>
</p:tagLst>
</file>

<file path=ppt/tags/tag32.xml><?xml version="1.0" encoding="utf-8"?>
<p:tagLst xmlns:p="http://schemas.openxmlformats.org/presentationml/2006/main">
  <p:tag name="AS_UNIQUEID" val="295"/>
</p:tagLst>
</file>

<file path=ppt/tags/tag320.xml><?xml version="1.0" encoding="utf-8"?>
<p:tagLst xmlns:p="http://schemas.openxmlformats.org/presentationml/2006/main">
  <p:tag name="AS_UNIQUEID" val="258"/>
</p:tagLst>
</file>

<file path=ppt/tags/tag321.xml><?xml version="1.0" encoding="utf-8"?>
<p:tagLst xmlns:p="http://schemas.openxmlformats.org/presentationml/2006/main">
  <p:tag name="AS_UNIQUEID" val="336"/>
</p:tagLst>
</file>

<file path=ppt/tags/tag322.xml><?xml version="1.0" encoding="utf-8"?>
<p:tagLst xmlns:p="http://schemas.openxmlformats.org/presentationml/2006/main">
  <p:tag name="AS_UNIQUEID" val="337"/>
</p:tagLst>
</file>

<file path=ppt/tags/tag323.xml><?xml version="1.0" encoding="utf-8"?>
<p:tagLst xmlns:p="http://schemas.openxmlformats.org/presentationml/2006/main">
  <p:tag name="AS_UNIQUEID" val="338"/>
</p:tagLst>
</file>

<file path=ppt/tags/tag324.xml><?xml version="1.0" encoding="utf-8"?>
<p:tagLst xmlns:p="http://schemas.openxmlformats.org/presentationml/2006/main">
  <p:tag name="AS_UNIQUEID" val="339"/>
</p:tagLst>
</file>

<file path=ppt/tags/tag325.xml><?xml version="1.0" encoding="utf-8"?>
<p:tagLst xmlns:p="http://schemas.openxmlformats.org/presentationml/2006/main">
  <p:tag name="AS_UNIQUEID" val="340"/>
</p:tagLst>
</file>

<file path=ppt/tags/tag326.xml><?xml version="1.0" encoding="utf-8"?>
<p:tagLst xmlns:p="http://schemas.openxmlformats.org/presentationml/2006/main">
  <p:tag name="AS_UNIQUEID" val="341"/>
</p:tagLst>
</file>

<file path=ppt/tags/tag32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ODIwOTJlZTIyZWU0Yzg5NjcwYjMyOTI1ODc5OWZlM2YifQ=="/>
</p:tagLst>
</file>

<file path=ppt/tags/tag33.xml><?xml version="1.0" encoding="utf-8"?>
<p:tagLst xmlns:p="http://schemas.openxmlformats.org/presentationml/2006/main">
  <p:tag name="AS_UNIQUEID" val="296"/>
</p:tagLst>
</file>

<file path=ppt/tags/tag34.xml><?xml version="1.0" encoding="utf-8"?>
<p:tagLst xmlns:p="http://schemas.openxmlformats.org/presentationml/2006/main">
  <p:tag name="AS_UNIQUEID" val="297"/>
</p:tagLst>
</file>

<file path=ppt/tags/tag35.xml><?xml version="1.0" encoding="utf-8"?>
<p:tagLst xmlns:p="http://schemas.openxmlformats.org/presentationml/2006/main">
  <p:tag name="AS_UNIQUEID" val="298"/>
</p:tagLst>
</file>

<file path=ppt/tags/tag36.xml><?xml version="1.0" encoding="utf-8"?>
<p:tagLst xmlns:p="http://schemas.openxmlformats.org/presentationml/2006/main">
  <p:tag name="AS_UNIQUEID" val="299"/>
</p:tagLst>
</file>

<file path=ppt/tags/tag37.xml><?xml version="1.0" encoding="utf-8"?>
<p:tagLst xmlns:p="http://schemas.openxmlformats.org/presentationml/2006/main">
  <p:tag name="AS_UNIQUEID" val="300"/>
</p:tagLst>
</file>

<file path=ppt/tags/tag38.xml><?xml version="1.0" encoding="utf-8"?>
<p:tagLst xmlns:p="http://schemas.openxmlformats.org/presentationml/2006/main">
  <p:tag name="AS_UNIQUEID" val="302"/>
</p:tagLst>
</file>

<file path=ppt/tags/tag39.xml><?xml version="1.0" encoding="utf-8"?>
<p:tagLst xmlns:p="http://schemas.openxmlformats.org/presentationml/2006/main">
  <p:tag name="AS_UNIQUEID" val="303"/>
</p:tagLst>
</file>

<file path=ppt/tags/tag4.xml><?xml version="1.0" encoding="utf-8"?>
<p:tagLst xmlns:p="http://schemas.openxmlformats.org/presentationml/2006/main">
  <p:tag name="AS_UNIQUEID" val="263"/>
</p:tagLst>
</file>

<file path=ppt/tags/tag40.xml><?xml version="1.0" encoding="utf-8"?>
<p:tagLst xmlns:p="http://schemas.openxmlformats.org/presentationml/2006/main">
  <p:tag name="AS_UNIQUEID" val="304"/>
</p:tagLst>
</file>

<file path=ppt/tags/tag41.xml><?xml version="1.0" encoding="utf-8"?>
<p:tagLst xmlns:p="http://schemas.openxmlformats.org/presentationml/2006/main">
  <p:tag name="AS_UNIQUEID" val="305"/>
</p:tagLst>
</file>

<file path=ppt/tags/tag42.xml><?xml version="1.0" encoding="utf-8"?>
<p:tagLst xmlns:p="http://schemas.openxmlformats.org/presentationml/2006/main">
  <p:tag name="AS_UNIQUEID" val="307"/>
</p:tagLst>
</file>

<file path=ppt/tags/tag43.xml><?xml version="1.0" encoding="utf-8"?>
<p:tagLst xmlns:p="http://schemas.openxmlformats.org/presentationml/2006/main">
  <p:tag name="AS_UNIQUEID" val="308"/>
</p:tagLst>
</file>

<file path=ppt/tags/tag44.xml><?xml version="1.0" encoding="utf-8"?>
<p:tagLst xmlns:p="http://schemas.openxmlformats.org/presentationml/2006/main">
  <p:tag name="AS_UNIQUEID" val="309"/>
</p:tagLst>
</file>

<file path=ppt/tags/tag45.xml><?xml version="1.0" encoding="utf-8"?>
<p:tagLst xmlns:p="http://schemas.openxmlformats.org/presentationml/2006/main">
  <p:tag name="AS_UNIQUEID" val="311"/>
</p:tagLst>
</file>

<file path=ppt/tags/tag46.xml><?xml version="1.0" encoding="utf-8"?>
<p:tagLst xmlns:p="http://schemas.openxmlformats.org/presentationml/2006/main">
  <p:tag name="AS_UNIQUEID" val="312"/>
</p:tagLst>
</file>

<file path=ppt/tags/tag47.xml><?xml version="1.0" encoding="utf-8"?>
<p:tagLst xmlns:p="http://schemas.openxmlformats.org/presentationml/2006/main">
  <p:tag name="AS_UNIQUEID" val="313"/>
</p:tagLst>
</file>

<file path=ppt/tags/tag48.xml><?xml version="1.0" encoding="utf-8"?>
<p:tagLst xmlns:p="http://schemas.openxmlformats.org/presentationml/2006/main">
  <p:tag name="AS_UNIQUEID" val="314"/>
</p:tagLst>
</file>

<file path=ppt/tags/tag49.xml><?xml version="1.0" encoding="utf-8"?>
<p:tagLst xmlns:p="http://schemas.openxmlformats.org/presentationml/2006/main">
  <p:tag name="AS_UNIQUEID" val="315"/>
</p:tagLst>
</file>

<file path=ppt/tags/tag5.xml><?xml version="1.0" encoding="utf-8"?>
<p:tagLst xmlns:p="http://schemas.openxmlformats.org/presentationml/2006/main">
  <p:tag name="AS_UNIQUEID" val="264"/>
</p:tagLst>
</file>

<file path=ppt/tags/tag50.xml><?xml version="1.0" encoding="utf-8"?>
<p:tagLst xmlns:p="http://schemas.openxmlformats.org/presentationml/2006/main">
  <p:tag name="AS_UNIQUEID" val="316"/>
</p:tagLst>
</file>

<file path=ppt/tags/tag51.xml><?xml version="1.0" encoding="utf-8"?>
<p:tagLst xmlns:p="http://schemas.openxmlformats.org/presentationml/2006/main">
  <p:tag name="AS_UNIQUEID" val="318"/>
</p:tagLst>
</file>

<file path=ppt/tags/tag52.xml><?xml version="1.0" encoding="utf-8"?>
<p:tagLst xmlns:p="http://schemas.openxmlformats.org/presentationml/2006/main">
  <p:tag name="AS_UNIQUEID" val="319"/>
</p:tagLst>
</file>

<file path=ppt/tags/tag53.xml><?xml version="1.0" encoding="utf-8"?>
<p:tagLst xmlns:p="http://schemas.openxmlformats.org/presentationml/2006/main">
  <p:tag name="AS_UNIQUEID" val="320"/>
</p:tagLst>
</file>

<file path=ppt/tags/tag54.xml><?xml version="1.0" encoding="utf-8"?>
<p:tagLst xmlns:p="http://schemas.openxmlformats.org/presentationml/2006/main">
  <p:tag name="AS_UNIQUEID" val="321"/>
</p:tagLst>
</file>

<file path=ppt/tags/tag55.xml><?xml version="1.0" encoding="utf-8"?>
<p:tagLst xmlns:p="http://schemas.openxmlformats.org/presentationml/2006/main">
  <p:tag name="AS_UNIQUEID" val="322"/>
</p:tagLst>
</file>

<file path=ppt/tags/tag56.xml><?xml version="1.0" encoding="utf-8"?>
<p:tagLst xmlns:p="http://schemas.openxmlformats.org/presentationml/2006/main">
  <p:tag name="AS_UNIQUEID" val="323"/>
</p:tagLst>
</file>

<file path=ppt/tags/tag57.xml><?xml version="1.0" encoding="utf-8"?>
<p:tagLst xmlns:p="http://schemas.openxmlformats.org/presentationml/2006/main">
  <p:tag name="AS_UNIQUEID" val="324"/>
</p:tagLst>
</file>

<file path=ppt/tags/tag58.xml><?xml version="1.0" encoding="utf-8"?>
<p:tagLst xmlns:p="http://schemas.openxmlformats.org/presentationml/2006/main">
  <p:tag name="AS_UNIQUEID" val="325"/>
</p:tagLst>
</file>

<file path=ppt/tags/tag59.xml><?xml version="1.0" encoding="utf-8"?>
<p:tagLst xmlns:p="http://schemas.openxmlformats.org/presentationml/2006/main">
  <p:tag name="AS_UNIQUEID" val="326"/>
</p:tagLst>
</file>

<file path=ppt/tags/tag6.xml><?xml version="1.0" encoding="utf-8"?>
<p:tagLst xmlns:p="http://schemas.openxmlformats.org/presentationml/2006/main">
  <p:tag name="AS_UNIQUEID" val="265"/>
</p:tagLst>
</file>

<file path=ppt/tags/tag60.xml><?xml version="1.0" encoding="utf-8"?>
<p:tagLst xmlns:p="http://schemas.openxmlformats.org/presentationml/2006/main">
  <p:tag name="AS_UNIQUEID" val="327"/>
</p:tagLst>
</file>

<file path=ppt/tags/tag61.xml><?xml version="1.0" encoding="utf-8"?>
<p:tagLst xmlns:p="http://schemas.openxmlformats.org/presentationml/2006/main">
  <p:tag name="AS_UNIQUEID" val="329"/>
</p:tagLst>
</file>

<file path=ppt/tags/tag62.xml><?xml version="1.0" encoding="utf-8"?>
<p:tagLst xmlns:p="http://schemas.openxmlformats.org/presentationml/2006/main">
  <p:tag name="AS_UNIQUEID" val="330"/>
</p:tagLst>
</file>

<file path=ppt/tags/tag63.xml><?xml version="1.0" encoding="utf-8"?>
<p:tagLst xmlns:p="http://schemas.openxmlformats.org/presentationml/2006/main">
  <p:tag name="AS_UNIQUEID" val="331"/>
</p:tagLst>
</file>

<file path=ppt/tags/tag64.xml><?xml version="1.0" encoding="utf-8"?>
<p:tagLst xmlns:p="http://schemas.openxmlformats.org/presentationml/2006/main">
  <p:tag name="AS_UNIQUEID" val="332"/>
</p:tagLst>
</file>

<file path=ppt/tags/tag65.xml><?xml version="1.0" encoding="utf-8"?>
<p:tagLst xmlns:p="http://schemas.openxmlformats.org/presentationml/2006/main">
  <p:tag name="AS_UNIQUEID" val="333"/>
</p:tagLst>
</file>

<file path=ppt/tags/tag66.xml><?xml version="1.0" encoding="utf-8"?>
<p:tagLst xmlns:p="http://schemas.openxmlformats.org/presentationml/2006/main">
  <p:tag name="AS_UNIQUEID" val="334"/>
</p:tagLst>
</file>

<file path=ppt/tags/tag67.xml><?xml version="1.0" encoding="utf-8"?>
<p:tagLst xmlns:p="http://schemas.openxmlformats.org/presentationml/2006/main">
  <p:tag name="AS_UNIQUEID" val="347"/>
</p:tagLst>
</file>

<file path=ppt/tags/tag68.xml><?xml version="1.0" encoding="utf-8"?>
<p:tagLst xmlns:p="http://schemas.openxmlformats.org/presentationml/2006/main">
  <p:tag name="AS_UNIQUEID" val="348"/>
</p:tagLst>
</file>

<file path=ppt/tags/tag69.xml><?xml version="1.0" encoding="utf-8"?>
<p:tagLst xmlns:p="http://schemas.openxmlformats.org/presentationml/2006/main">
  <p:tag name="AS_UNIQUEID" val="350"/>
</p:tagLst>
</file>

<file path=ppt/tags/tag7.xml><?xml version="1.0" encoding="utf-8"?>
<p:tagLst xmlns:p="http://schemas.openxmlformats.org/presentationml/2006/main">
  <p:tag name="AS_UNIQUEID" val="266"/>
</p:tagLst>
</file>

<file path=ppt/tags/tag70.xml><?xml version="1.0" encoding="utf-8"?>
<p:tagLst xmlns:p="http://schemas.openxmlformats.org/presentationml/2006/main">
  <p:tag name="AS_UNIQUEID" val="343"/>
</p:tagLst>
</file>

<file path=ppt/tags/tag71.xml><?xml version="1.0" encoding="utf-8"?>
<p:tagLst xmlns:p="http://schemas.openxmlformats.org/presentationml/2006/main">
  <p:tag name="AS_UNIQUEID" val="344"/>
</p:tagLst>
</file>

<file path=ppt/tags/tag72.xml><?xml version="1.0" encoding="utf-8"?>
<p:tagLst xmlns:p="http://schemas.openxmlformats.org/presentationml/2006/main">
  <p:tag name="AS_UNIQUEID" val="345"/>
</p:tagLst>
</file>

<file path=ppt/tags/tag73.xml><?xml version="1.0" encoding="utf-8"?>
<p:tagLst xmlns:p="http://schemas.openxmlformats.org/presentationml/2006/main">
  <p:tag name="AS_UNIQUEID" val="352"/>
</p:tagLst>
</file>

<file path=ppt/tags/tag74.xml><?xml version="1.0" encoding="utf-8"?>
<p:tagLst xmlns:p="http://schemas.openxmlformats.org/presentationml/2006/main">
  <p:tag name="AS_UNIQUEID" val="353"/>
</p:tagLst>
</file>

<file path=ppt/tags/tag75.xml><?xml version="1.0" encoding="utf-8"?>
<p:tagLst xmlns:p="http://schemas.openxmlformats.org/presentationml/2006/main">
  <p:tag name="AS_UNIQUEID" val="354"/>
</p:tagLst>
</file>

<file path=ppt/tags/tag76.xml><?xml version="1.0" encoding="utf-8"?>
<p:tagLst xmlns:p="http://schemas.openxmlformats.org/presentationml/2006/main">
  <p:tag name="AS_UNIQUEID" val="355"/>
</p:tagLst>
</file>

<file path=ppt/tags/tag77.xml><?xml version="1.0" encoding="utf-8"?>
<p:tagLst xmlns:p="http://schemas.openxmlformats.org/presentationml/2006/main">
  <p:tag name="AS_UNIQUEID" val="356"/>
</p:tagLst>
</file>

<file path=ppt/tags/tag78.xml><?xml version="1.0" encoding="utf-8"?>
<p:tagLst xmlns:p="http://schemas.openxmlformats.org/presentationml/2006/main">
  <p:tag name="AS_UNIQUEID" val="357"/>
</p:tagLst>
</file>

<file path=ppt/tags/tag79.xml><?xml version="1.0" encoding="utf-8"?>
<p:tagLst xmlns:p="http://schemas.openxmlformats.org/presentationml/2006/main">
  <p:tag name="AS_UNIQUEID" val="358"/>
</p:tagLst>
</file>

<file path=ppt/tags/tag8.xml><?xml version="1.0" encoding="utf-8"?>
<p:tagLst xmlns:p="http://schemas.openxmlformats.org/presentationml/2006/main">
  <p:tag name="AS_UNIQUEID" val="267"/>
</p:tagLst>
</file>

<file path=ppt/tags/tag80.xml><?xml version="1.0" encoding="utf-8"?>
<p:tagLst xmlns:p="http://schemas.openxmlformats.org/presentationml/2006/main">
  <p:tag name="AS_UNIQUEID" val="359"/>
</p:tagLst>
</file>

<file path=ppt/tags/tag81.xml><?xml version="1.0" encoding="utf-8"?>
<p:tagLst xmlns:p="http://schemas.openxmlformats.org/presentationml/2006/main">
  <p:tag name="AS_UNIQUEID" val="361"/>
</p:tagLst>
</file>

<file path=ppt/tags/tag82.xml><?xml version="1.0" encoding="utf-8"?>
<p:tagLst xmlns:p="http://schemas.openxmlformats.org/presentationml/2006/main">
  <p:tag name="AS_UNIQUEID" val="0"/>
</p:tagLst>
</file>

<file path=ppt/tags/tag83.xml><?xml version="1.0" encoding="utf-8"?>
<p:tagLst xmlns:p="http://schemas.openxmlformats.org/presentationml/2006/main">
  <p:tag name="AS_UNIQUEID" val="362"/>
</p:tagLst>
</file>

<file path=ppt/tags/tag84.xml><?xml version="1.0" encoding="utf-8"?>
<p:tagLst xmlns:p="http://schemas.openxmlformats.org/presentationml/2006/main">
  <p:tag name="AS_UNIQUEID" val="2"/>
</p:tagLst>
</file>

<file path=ppt/tags/tag85.xml><?xml version="1.0" encoding="utf-8"?>
<p:tagLst xmlns:p="http://schemas.openxmlformats.org/presentationml/2006/main">
  <p:tag name="AS_UNIQUEID" val="3"/>
</p:tagLst>
</file>

<file path=ppt/tags/tag86.xml><?xml version="1.0" encoding="utf-8"?>
<p:tagLst xmlns:p="http://schemas.openxmlformats.org/presentationml/2006/main">
  <p:tag name="AS_UNIQUEID" val="4"/>
</p:tagLst>
</file>

<file path=ppt/tags/tag87.xml><?xml version="1.0" encoding="utf-8"?>
<p:tagLst xmlns:p="http://schemas.openxmlformats.org/presentationml/2006/main">
  <p:tag name="AS_UNIQUEID" val="5"/>
</p:tagLst>
</file>

<file path=ppt/tags/tag88.xml><?xml version="1.0" encoding="utf-8"?>
<p:tagLst xmlns:p="http://schemas.openxmlformats.org/presentationml/2006/main">
  <p:tag name="AS_UNIQUEID" val="6"/>
</p:tagLst>
</file>

<file path=ppt/tags/tag89.xml><?xml version="1.0" encoding="utf-8"?>
<p:tagLst xmlns:p="http://schemas.openxmlformats.org/presentationml/2006/main">
  <p:tag name="AS_UNIQUEID" val="7"/>
</p:tagLst>
</file>

<file path=ppt/tags/tag9.xml><?xml version="1.0" encoding="utf-8"?>
<p:tagLst xmlns:p="http://schemas.openxmlformats.org/presentationml/2006/main">
  <p:tag name="AS_UNIQUEID" val="268"/>
</p:tagLst>
</file>

<file path=ppt/tags/tag90.xml><?xml version="1.0" encoding="utf-8"?>
<p:tagLst xmlns:p="http://schemas.openxmlformats.org/presentationml/2006/main">
  <p:tag name="AS_UNIQUEID" val="8"/>
</p:tagLst>
</file>

<file path=ppt/tags/tag91.xml><?xml version="1.0" encoding="utf-8"?>
<p:tagLst xmlns:p="http://schemas.openxmlformats.org/presentationml/2006/main">
  <p:tag name="AS_UNIQUEID" val="9"/>
</p:tagLst>
</file>

<file path=ppt/tags/tag92.xml><?xml version="1.0" encoding="utf-8"?>
<p:tagLst xmlns:p="http://schemas.openxmlformats.org/presentationml/2006/main">
  <p:tag name="AS_UNIQUEID" val="10"/>
</p:tagLst>
</file>

<file path=ppt/tags/tag93.xml><?xml version="1.0" encoding="utf-8"?>
<p:tagLst xmlns:p="http://schemas.openxmlformats.org/presentationml/2006/main">
  <p:tag name="AS_UNIQUEID" val="11"/>
</p:tagLst>
</file>

<file path=ppt/tags/tag94.xml><?xml version="1.0" encoding="utf-8"?>
<p:tagLst xmlns:p="http://schemas.openxmlformats.org/presentationml/2006/main">
  <p:tag name="AS_UNIQUEID" val="12"/>
</p:tagLst>
</file>

<file path=ppt/tags/tag95.xml><?xml version="1.0" encoding="utf-8"?>
<p:tagLst xmlns:p="http://schemas.openxmlformats.org/presentationml/2006/main">
  <p:tag name="AS_UNIQUEID" val="13"/>
</p:tagLst>
</file>

<file path=ppt/tags/tag96.xml><?xml version="1.0" encoding="utf-8"?>
<p:tagLst xmlns:p="http://schemas.openxmlformats.org/presentationml/2006/main">
  <p:tag name="AS_UNIQUEID" val="14"/>
</p:tagLst>
</file>

<file path=ppt/tags/tag97.xml><?xml version="1.0" encoding="utf-8"?>
<p:tagLst xmlns:p="http://schemas.openxmlformats.org/presentationml/2006/main">
  <p:tag name="AS_UNIQUEID" val="15"/>
</p:tagLst>
</file>

<file path=ppt/tags/tag98.xml><?xml version="1.0" encoding="utf-8"?>
<p:tagLst xmlns:p="http://schemas.openxmlformats.org/presentationml/2006/main">
  <p:tag name="AS_UNIQUEID" val="16"/>
</p:tagLst>
</file>

<file path=ppt/tags/tag99.xml><?xml version="1.0" encoding="utf-8"?>
<p:tagLst xmlns:p="http://schemas.openxmlformats.org/presentationml/2006/main">
  <p:tag name="AS_UNIQUEID" val="1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Arial"/>
        <a:cs typeface="Arial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/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2689</Words>
  <Application>WPS 演示</Application>
  <PresentationFormat>On-screen Show (16:9)</PresentationFormat>
  <Paragraphs>295</Paragraphs>
  <Slides>24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</vt:i4>
      </vt:variant>
      <vt:variant>
        <vt:lpstr>幻灯片标题</vt:lpstr>
      </vt:variant>
      <vt:variant>
        <vt:i4>24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Wingdings</vt:lpstr>
      <vt:lpstr>Wingdings 2</vt:lpstr>
      <vt:lpstr>楷体</vt:lpstr>
      <vt:lpstr>楷体_GB2312</vt:lpstr>
      <vt:lpstr>新宋体</vt:lpstr>
      <vt:lpstr>Monotype Corsiva</vt:lpstr>
      <vt:lpstr>Arial</vt:lpstr>
      <vt:lpstr>Times New Roman</vt:lpstr>
      <vt:lpstr>黑体</vt:lpstr>
      <vt:lpstr>仿宋</vt:lpstr>
      <vt:lpstr>Calibri</vt:lpstr>
      <vt:lpstr>华文仿宋</vt:lpstr>
      <vt:lpstr>Tw Cen MT</vt:lpstr>
      <vt:lpstr>Arial Unicode MS</vt:lpstr>
      <vt:lpstr>Comic Sans MS</vt:lpstr>
      <vt:lpstr>WidescreenPresentation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追寻守恒量</vt:lpstr>
      <vt:lpstr>伽利略理想斜面实验</vt:lpstr>
      <vt:lpstr>伽利略理想斜面实验</vt:lpstr>
      <vt:lpstr>伽利略理想斜面实验</vt:lpstr>
      <vt:lpstr>动能和势能的相互转化</vt:lpstr>
      <vt:lpstr>动能和势能的相互转化</vt:lpstr>
      <vt:lpstr>机械能</vt:lpstr>
      <vt:lpstr>小球在真空中做自由落体运动机械能是否守恒？</vt:lpstr>
      <vt:lpstr>小球在黏性较大的液体中由静止开始下落机械能是否守恒？</vt:lpstr>
      <vt:lpstr>思考与讨论</vt:lpstr>
      <vt:lpstr>物体沿光滑斜面下滑，机械能是否守恒？ </vt:lpstr>
      <vt:lpstr>弹性势能与动能相互转化，机械能是否守恒？</vt:lpstr>
      <vt:lpstr>机械能守恒条件</vt:lpstr>
      <vt:lpstr>机械能守恒条件</vt:lpstr>
      <vt:lpstr>讨论：下列实例中哪些情况机械能是守恒的</vt:lpstr>
      <vt:lpstr>课堂练习</vt:lpstr>
      <vt:lpstr>课堂练习</vt:lpstr>
      <vt:lpstr>机械能守恒定律</vt:lpstr>
      <vt:lpstr>课堂练习</vt:lpstr>
      <vt:lpstr>机械能结题步骤小结</vt:lpstr>
      <vt:lpstr>机械能结题步骤小结</vt:lpstr>
      <vt:lpstr>课堂练习</vt:lpstr>
      <vt:lpstr>课堂小结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zhouxia</cp:lastModifiedBy>
  <cp:revision>2</cp:revision>
  <cp:lastPrinted>2021-04-26T09:43:00Z</cp:lastPrinted>
  <dcterms:created xsi:type="dcterms:W3CDTF">2021-04-26T09:43:00Z</dcterms:created>
  <dcterms:modified xsi:type="dcterms:W3CDTF">2024-06-21T08:25:14Z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76FD761FD50B4A01A63F98059C85BEFE_12</vt:lpwstr>
  </property>
  <property fmtid="{D5CDD505-2E9C-101B-9397-08002B2CF9AE}" pid="7" name="KSOProductBuildVer">
    <vt:lpwstr>2052-12.1.0.16929</vt:lpwstr>
  </property>
</Properties>
</file>