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0" r:id="rId5"/>
    <p:sldId id="261" r:id="rId6"/>
    <p:sldId id="262" r:id="rId7"/>
    <p:sldId id="263" r:id="rId8"/>
    <p:sldId id="276" r:id="rId9"/>
    <p:sldId id="277" r:id="rId10"/>
    <p:sldId id="264" r:id="rId11"/>
    <p:sldId id="265" r:id="rId12"/>
    <p:sldId id="267" r:id="rId13"/>
    <p:sldId id="280" r:id="rId14"/>
    <p:sldId id="281" r:id="rId15"/>
    <p:sldId id="284" r:id="rId16"/>
    <p:sldId id="282" r:id="rId17"/>
    <p:sldId id="286" r:id="rId18"/>
    <p:sldId id="278" r:id="rId19"/>
    <p:sldId id="285" r:id="rId20"/>
    <p:sldId id="279" r:id="rId21"/>
    <p:sldId id="283" r:id="rId22"/>
  </p:sldIdLst>
  <p:sldSz cx="9144000" cy="6858000" type="screen4x3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417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10.vml.rels><?xml version="1.0" encoding="UTF-8" standalone="yes"?>
<Relationships xmlns="http://schemas.openxmlformats.org/package/2006/relationships"><Relationship Id="rId5" Type="http://schemas.openxmlformats.org/officeDocument/2006/relationships/image" Target="../media/image29.wmf"/><Relationship Id="rId4" Type="http://schemas.openxmlformats.org/officeDocument/2006/relationships/image" Target="../media/image28.wmf"/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6629400" y="188913"/>
            <a:ext cx="2057400" cy="5937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457200" y="188913"/>
            <a:ext cx="6019800" cy="5937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 showMasterSp="0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76375" y="188913"/>
            <a:ext cx="7067550" cy="8683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  <p:custDataLst>
              <p:tags r:id="rId3"/>
            </p:custDataLst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 showMasterSp="0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76375" y="188913"/>
            <a:ext cx="7067550" cy="8683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showMasterSp="0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  <p:custDataLst>
              <p:tags r:id="rId5"/>
            </p:custDataLst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0"/>
            <p:custDataLst>
              <p:tags r:id="rId6"/>
            </p:custDataLst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  <p:custDataLst>
              <p:tags r:id="rId7"/>
            </p:custDataLst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266D041-37FC-4639-88A1-9DCEC6C11CCE}" type="slidenum">
              <a:rPr lang="en-US" altLang="zh-CN"/>
            </a:fld>
            <a:endParaRPr lang="en-US" altLang="zh-CN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2"/>
            <p:custDataLst>
              <p:tags r:id="rId8"/>
            </p:custDataLst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showMasterSp="0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  <p:custDataLst>
              <p:tags r:id="rId3"/>
            </p:custDataLst>
          </p:nvPr>
        </p:nvSpPr>
        <p:spPr>
          <a:xfrm>
            <a:off x="628650" y="1825627"/>
            <a:ext cx="3886200" cy="20986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  <p:custDataLst>
              <p:tags r:id="rId4"/>
            </p:custDataLst>
          </p:nvPr>
        </p:nvSpPr>
        <p:spPr>
          <a:xfrm>
            <a:off x="4629150" y="1825627"/>
            <a:ext cx="3886200" cy="20986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  <p:custDataLst>
              <p:tags r:id="rId5"/>
            </p:custDataLst>
          </p:nvPr>
        </p:nvSpPr>
        <p:spPr>
          <a:xfrm>
            <a:off x="628650" y="4076702"/>
            <a:ext cx="3886200" cy="21002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4076702"/>
            <a:ext cx="3886200" cy="21002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109571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109572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109573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A9B5396-02FD-4ADB-99D0-0FA04D6FF8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showMasterSp="0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  <p:custDataLst>
              <p:tags r:id="rId2"/>
            </p:custDataLst>
          </p:nvPr>
        </p:nvSpPr>
        <p:spPr>
          <a:xfrm>
            <a:off x="301625" y="685800"/>
            <a:ext cx="8543925" cy="51816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10957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10957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10957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DD6EDB-6D23-4D41-8F2C-2D620E9145C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tags" Target="../tags/tag94.xml"/><Relationship Id="rId22" Type="http://schemas.openxmlformats.org/officeDocument/2006/relationships/tags" Target="../tags/tag93.xml"/><Relationship Id="rId21" Type="http://schemas.openxmlformats.org/officeDocument/2006/relationships/tags" Target="../tags/tag92.xml"/><Relationship Id="rId20" Type="http://schemas.openxmlformats.org/officeDocument/2006/relationships/tags" Target="../tags/tag9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90.xml"/><Relationship Id="rId18" Type="http://schemas.openxmlformats.org/officeDocument/2006/relationships/image" Target="../media/image1.jpeg"/><Relationship Id="rId17" Type="http://schemas.openxmlformats.org/officeDocument/2006/relationships/tags" Target="../tags/tag89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背景1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8913"/>
            <a:ext cx="9144000" cy="666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  <p:custDataLst>
              <p:tags r:id="rId19"/>
            </p:custDataLst>
          </p:nvPr>
        </p:nvSpPr>
        <p:spPr bwMode="auto">
          <a:xfrm>
            <a:off x="1476375" y="188913"/>
            <a:ext cx="706755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  <p:custDataLst>
              <p:tags r:id="rId20"/>
            </p:custDataLst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ko-KR" altLang="en-US" smtClean="0"/>
              <a:t>单击此处编辑母版文本样式</a:t>
            </a:r>
            <a:endParaRPr lang="ko-KR" altLang="en-US" smtClean="0"/>
          </a:p>
          <a:p>
            <a:pPr lvl="1"/>
            <a:r>
              <a:rPr lang="ko-KR" altLang="en-US" smtClean="0"/>
              <a:t>第二级</a:t>
            </a:r>
            <a:endParaRPr lang="ko-KR" altLang="en-US" smtClean="0"/>
          </a:p>
          <a:p>
            <a:pPr lvl="2"/>
            <a:r>
              <a:rPr lang="ko-KR" altLang="en-US" smtClean="0"/>
              <a:t>第三级</a:t>
            </a:r>
            <a:endParaRPr lang="ko-KR" altLang="en-US" smtClean="0"/>
          </a:p>
          <a:p>
            <a:pPr lvl="3"/>
            <a:r>
              <a:rPr lang="ko-KR" altLang="en-US" smtClean="0"/>
              <a:t>第四级</a:t>
            </a:r>
            <a:endParaRPr lang="ko-KR" altLang="en-US" smtClean="0"/>
          </a:p>
          <a:p>
            <a:pPr lvl="4"/>
            <a:r>
              <a:rPr lang="ko-KR" altLang="en-US" smtClean="0"/>
              <a:t>第五级</a:t>
            </a:r>
            <a:endParaRPr lang="ko-KR" altLang="en-US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  <p:custDataLst>
              <p:tags r:id="rId21"/>
            </p:custDataLst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spcBef>
                <a:spcPct val="0"/>
              </a:spcBef>
              <a:defRPr sz="1400" b="0">
                <a:ea typeface="宋体" panose="02010600030101010101" pitchFamily="2" charset="-122"/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  <p:custDataLst>
              <p:tags r:id="rId22"/>
            </p:custDataLst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defRPr sz="1400" b="0">
                <a:ea typeface="宋体" panose="02010600030101010101" pitchFamily="2" charset="-122"/>
              </a:defRPr>
            </a:lvl1pPr>
          </a:lstStyle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  <p:custDataLst>
              <p:tags r:id="rId23"/>
            </p:custDataLst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defRPr sz="1400" b="0">
                <a:ea typeface="宋体" panose="02010600030101010101" pitchFamily="2" charset="-122"/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/>
          <a:ea typeface="黑体" panose="02010609060101010101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/>
          <a:ea typeface="黑体" panose="02010609060101010101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/>
          <a:ea typeface="黑体" panose="02010609060101010101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/>
          <a:ea typeface="黑体" panose="02010609060101010101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/>
          <a:ea typeface="黑体" panose="02010609060101010101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/>
          <a:ea typeface="黑体" panose="02010609060101010101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/>
          <a:ea typeface="黑体" panose="02010609060101010101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anose="020B0604020202020204"/>
          <a:ea typeface="黑体" panose="02010609060101010101" pitchFamily="2" charset="-122"/>
        </a:defRPr>
      </a:lvl9pPr>
    </p:titleStyle>
    <p:bodyStyle>
      <a:lvl1pPr marL="447675" indent="-447675" algn="l" rtl="0" eaLnBrk="1" fontAlgn="base" latinLnBrk="1" hangingPunct="1">
        <a:lnSpc>
          <a:spcPct val="150000"/>
        </a:lnSpc>
        <a:spcBef>
          <a:spcPct val="20000"/>
        </a:spcBef>
        <a:spcAft>
          <a:spcPct val="0"/>
        </a:spcAft>
        <a:buClr>
          <a:srgbClr val="66CCFF"/>
        </a:buClr>
        <a:buSzTx/>
        <a:buFont typeface="Wingdings" panose="05000000000000000000" pitchFamily="2" charset="2"/>
        <a:buChar char="v"/>
        <a:defRPr sz="2000" b="1">
          <a:solidFill>
            <a:srgbClr val="0000FF"/>
          </a:solidFill>
          <a:latin typeface="+mn-lt"/>
          <a:ea typeface="+mn-ea"/>
          <a:cs typeface="+mn-cs"/>
        </a:defRPr>
      </a:lvl1pPr>
      <a:lvl2pPr marL="889000" indent="-440055" algn="l" rtl="0" eaLnBrk="1" fontAlgn="base" latinLnBrk="1" hangingPunct="1">
        <a:spcBef>
          <a:spcPct val="20000"/>
        </a:spcBef>
        <a:spcAft>
          <a:spcPct val="0"/>
        </a:spcAft>
        <a:buClr>
          <a:srgbClr val="0099FF"/>
        </a:buClr>
        <a:buSzPct val="80000"/>
        <a:buFont typeface="Wingdings" panose="05000000000000000000" pitchFamily="2" charset="2"/>
        <a:buChar char="v"/>
        <a:defRPr sz="2600">
          <a:solidFill>
            <a:srgbClr val="000000"/>
          </a:solidFill>
          <a:latin typeface="+mn-lt"/>
          <a:ea typeface="+mn-ea"/>
        </a:defRPr>
      </a:lvl2pPr>
      <a:lvl3pPr marL="1294130" indent="-403225" algn="l" rtl="0" eaLnBrk="1" fontAlgn="base" latinLnBrk="1" hangingPunct="1">
        <a:spcBef>
          <a:spcPct val="20000"/>
        </a:spcBef>
        <a:spcAft>
          <a:spcPct val="0"/>
        </a:spcAft>
        <a:buClr>
          <a:srgbClr val="0066CC"/>
        </a:buClr>
        <a:buSzPct val="80000"/>
        <a:buFont typeface="Wingdings" panose="05000000000000000000" pitchFamily="2" charset="2"/>
        <a:buChar char="v"/>
        <a:defRPr sz="2200">
          <a:solidFill>
            <a:srgbClr val="000000"/>
          </a:solidFill>
          <a:latin typeface="+mn-lt"/>
          <a:ea typeface="+mn-ea"/>
        </a:defRPr>
      </a:lvl3pPr>
      <a:lvl4pPr marL="1681480" indent="-386080" algn="l" rtl="0" eaLnBrk="1" fontAlgn="base" latinLnBrk="1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anose="05000000000000000000" pitchFamily="2" charset="2"/>
        <a:buChar char="v"/>
        <a:defRPr sz="2000">
          <a:solidFill>
            <a:srgbClr val="000000"/>
          </a:solidFill>
          <a:latin typeface="+mn-lt"/>
          <a:ea typeface="+mn-ea"/>
        </a:defRPr>
      </a:lvl4pPr>
      <a:lvl5pPr marL="2070100" indent="-38735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v"/>
        <a:defRPr sz="2000">
          <a:solidFill>
            <a:srgbClr val="000000"/>
          </a:solidFill>
          <a:latin typeface="+mn-lt"/>
          <a:ea typeface="+mn-ea"/>
        </a:defRPr>
      </a:lvl5pPr>
      <a:lvl6pPr marL="2527300" indent="-38735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v"/>
        <a:defRPr sz="2000">
          <a:solidFill>
            <a:srgbClr val="000000"/>
          </a:solidFill>
          <a:latin typeface="+mn-lt"/>
          <a:ea typeface="+mn-ea"/>
        </a:defRPr>
      </a:lvl6pPr>
      <a:lvl7pPr marL="2984500" indent="-38735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v"/>
        <a:defRPr sz="2000">
          <a:solidFill>
            <a:srgbClr val="000000"/>
          </a:solidFill>
          <a:latin typeface="+mn-lt"/>
          <a:ea typeface="+mn-ea"/>
        </a:defRPr>
      </a:lvl7pPr>
      <a:lvl8pPr marL="3441700" indent="-38735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v"/>
        <a:defRPr sz="2000">
          <a:solidFill>
            <a:srgbClr val="000000"/>
          </a:solidFill>
          <a:latin typeface="+mn-lt"/>
          <a:ea typeface="+mn-ea"/>
        </a:defRPr>
      </a:lvl8pPr>
      <a:lvl9pPr marL="3898900" indent="-38735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v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6" Type="http://schemas.openxmlformats.org/officeDocument/2006/relationships/tags" Target="../tags/tag98.xml"/><Relationship Id="rId5" Type="http://schemas.openxmlformats.org/officeDocument/2006/relationships/hyperlink" Target="K12CENTER000002-0000000000236352.rm" TargetMode="External"/><Relationship Id="rId4" Type="http://schemas.openxmlformats.org/officeDocument/2006/relationships/tags" Target="../tags/tag97.xml"/><Relationship Id="rId3" Type="http://schemas.openxmlformats.org/officeDocument/2006/relationships/image" Target="../media/image2.GIF"/><Relationship Id="rId2" Type="http://schemas.openxmlformats.org/officeDocument/2006/relationships/tags" Target="../tags/tag96.xml"/><Relationship Id="rId1" Type="http://schemas.openxmlformats.org/officeDocument/2006/relationships/tags" Target="../tags/tag95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4.xml"/><Relationship Id="rId8" Type="http://schemas.openxmlformats.org/officeDocument/2006/relationships/tags" Target="../tags/tag323.xml"/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4" Type="http://schemas.openxmlformats.org/officeDocument/2006/relationships/vmlDrawing" Target="../drawings/vmlDrawing5.vml"/><Relationship Id="rId33" Type="http://schemas.openxmlformats.org/officeDocument/2006/relationships/slideLayout" Target="../slideLayouts/slideLayout14.xml"/><Relationship Id="rId32" Type="http://schemas.openxmlformats.org/officeDocument/2006/relationships/image" Target="../media/image12.wmf"/><Relationship Id="rId31" Type="http://schemas.openxmlformats.org/officeDocument/2006/relationships/oleObject" Target="../embeddings/oleObject7.bin"/><Relationship Id="rId30" Type="http://schemas.openxmlformats.org/officeDocument/2006/relationships/tags" Target="../tags/tag345.xml"/><Relationship Id="rId3" Type="http://schemas.openxmlformats.org/officeDocument/2006/relationships/tags" Target="../tags/tag318.xml"/><Relationship Id="rId29" Type="http://schemas.openxmlformats.org/officeDocument/2006/relationships/tags" Target="../tags/tag344.xml"/><Relationship Id="rId28" Type="http://schemas.openxmlformats.org/officeDocument/2006/relationships/tags" Target="../tags/tag343.xml"/><Relationship Id="rId27" Type="http://schemas.openxmlformats.org/officeDocument/2006/relationships/tags" Target="../tags/tag342.xml"/><Relationship Id="rId26" Type="http://schemas.openxmlformats.org/officeDocument/2006/relationships/tags" Target="../tags/tag341.xml"/><Relationship Id="rId25" Type="http://schemas.openxmlformats.org/officeDocument/2006/relationships/tags" Target="../tags/tag340.xml"/><Relationship Id="rId24" Type="http://schemas.openxmlformats.org/officeDocument/2006/relationships/tags" Target="../tags/tag339.xml"/><Relationship Id="rId23" Type="http://schemas.openxmlformats.org/officeDocument/2006/relationships/tags" Target="../tags/tag338.xml"/><Relationship Id="rId22" Type="http://schemas.openxmlformats.org/officeDocument/2006/relationships/tags" Target="../tags/tag337.xml"/><Relationship Id="rId21" Type="http://schemas.openxmlformats.org/officeDocument/2006/relationships/tags" Target="../tags/tag336.xml"/><Relationship Id="rId20" Type="http://schemas.openxmlformats.org/officeDocument/2006/relationships/tags" Target="../tags/tag335.xml"/><Relationship Id="rId2" Type="http://schemas.openxmlformats.org/officeDocument/2006/relationships/tags" Target="../tags/tag317.xml"/><Relationship Id="rId19" Type="http://schemas.openxmlformats.org/officeDocument/2006/relationships/tags" Target="../tags/tag334.xml"/><Relationship Id="rId18" Type="http://schemas.openxmlformats.org/officeDocument/2006/relationships/tags" Target="../tags/tag333.xml"/><Relationship Id="rId17" Type="http://schemas.openxmlformats.org/officeDocument/2006/relationships/tags" Target="../tags/tag332.xml"/><Relationship Id="rId16" Type="http://schemas.openxmlformats.org/officeDocument/2006/relationships/tags" Target="../tags/tag331.xml"/><Relationship Id="rId15" Type="http://schemas.openxmlformats.org/officeDocument/2006/relationships/tags" Target="../tags/tag330.xml"/><Relationship Id="rId14" Type="http://schemas.openxmlformats.org/officeDocument/2006/relationships/tags" Target="../tags/tag329.xml"/><Relationship Id="rId13" Type="http://schemas.openxmlformats.org/officeDocument/2006/relationships/tags" Target="../tags/tag328.xml"/><Relationship Id="rId12" Type="http://schemas.openxmlformats.org/officeDocument/2006/relationships/tags" Target="../tags/tag327.xml"/><Relationship Id="rId11" Type="http://schemas.openxmlformats.org/officeDocument/2006/relationships/tags" Target="../tags/tag326.xml"/><Relationship Id="rId10" Type="http://schemas.openxmlformats.org/officeDocument/2006/relationships/tags" Target="../tags/tag325.xml"/><Relationship Id="rId1" Type="http://schemas.openxmlformats.org/officeDocument/2006/relationships/tags" Target="../tags/tag316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8.bin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" Type="http://schemas.openxmlformats.org/officeDocument/2006/relationships/tags" Target="../tags/tag346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GIF"/><Relationship Id="rId3" Type="http://schemas.openxmlformats.org/officeDocument/2006/relationships/tags" Target="../tags/tag351.xml"/><Relationship Id="rId2" Type="http://schemas.openxmlformats.org/officeDocument/2006/relationships/tags" Target="../tags/tag350.xml"/><Relationship Id="rId1" Type="http://schemas.openxmlformats.org/officeDocument/2006/relationships/tags" Target="../tags/tag349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" Type="http://schemas.openxmlformats.org/officeDocument/2006/relationships/tags" Target="../tags/tag35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2.xml"/><Relationship Id="rId8" Type="http://schemas.openxmlformats.org/officeDocument/2006/relationships/tags" Target="../tags/tag361.xml"/><Relationship Id="rId7" Type="http://schemas.openxmlformats.org/officeDocument/2006/relationships/tags" Target="../tags/tag360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Relationship Id="rId3" Type="http://schemas.openxmlformats.org/officeDocument/2006/relationships/image" Target="../media/image17.wmf"/><Relationship Id="rId23" Type="http://schemas.openxmlformats.org/officeDocument/2006/relationships/vmlDrawing" Target="../drawings/vmlDrawing7.vml"/><Relationship Id="rId22" Type="http://schemas.openxmlformats.org/officeDocument/2006/relationships/slideLayout" Target="../slideLayouts/slideLayout2.xml"/><Relationship Id="rId21" Type="http://schemas.openxmlformats.org/officeDocument/2006/relationships/tags" Target="../tags/tag370.xml"/><Relationship Id="rId20" Type="http://schemas.openxmlformats.org/officeDocument/2006/relationships/image" Target="../media/image19.wmf"/><Relationship Id="rId2" Type="http://schemas.openxmlformats.org/officeDocument/2006/relationships/tags" Target="../tags/tag356.xml"/><Relationship Id="rId19" Type="http://schemas.openxmlformats.org/officeDocument/2006/relationships/oleObject" Target="../embeddings/oleObject10.bin"/><Relationship Id="rId18" Type="http://schemas.openxmlformats.org/officeDocument/2006/relationships/tags" Target="../tags/tag369.xml"/><Relationship Id="rId17" Type="http://schemas.openxmlformats.org/officeDocument/2006/relationships/tags" Target="../tags/tag368.xml"/><Relationship Id="rId16" Type="http://schemas.openxmlformats.org/officeDocument/2006/relationships/tags" Target="../tags/tag367.xml"/><Relationship Id="rId15" Type="http://schemas.openxmlformats.org/officeDocument/2006/relationships/image" Target="../media/image18.wmf"/><Relationship Id="rId14" Type="http://schemas.openxmlformats.org/officeDocument/2006/relationships/oleObject" Target="../embeddings/oleObject9.bin"/><Relationship Id="rId13" Type="http://schemas.openxmlformats.org/officeDocument/2006/relationships/tags" Target="../tags/tag366.xml"/><Relationship Id="rId12" Type="http://schemas.openxmlformats.org/officeDocument/2006/relationships/tags" Target="../tags/tag365.xml"/><Relationship Id="rId11" Type="http://schemas.openxmlformats.org/officeDocument/2006/relationships/tags" Target="../tags/tag364.xml"/><Relationship Id="rId10" Type="http://schemas.openxmlformats.org/officeDocument/2006/relationships/tags" Target="../tags/tag363.xml"/><Relationship Id="rId1" Type="http://schemas.openxmlformats.org/officeDocument/2006/relationships/tags" Target="../tags/tag35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1.wmf"/><Relationship Id="rId7" Type="http://schemas.openxmlformats.org/officeDocument/2006/relationships/oleObject" Target="../embeddings/oleObject11.bin"/><Relationship Id="rId6" Type="http://schemas.openxmlformats.org/officeDocument/2006/relationships/tags" Target="../tags/tag375.xml"/><Relationship Id="rId5" Type="http://schemas.openxmlformats.org/officeDocument/2006/relationships/image" Target="../media/image20.png"/><Relationship Id="rId4" Type="http://schemas.openxmlformats.org/officeDocument/2006/relationships/tags" Target="../tags/tag374.xml"/><Relationship Id="rId3" Type="http://schemas.openxmlformats.org/officeDocument/2006/relationships/tags" Target="../tags/tag373.xml"/><Relationship Id="rId2" Type="http://schemas.openxmlformats.org/officeDocument/2006/relationships/tags" Target="../tags/tag372.xml"/><Relationship Id="rId10" Type="http://schemas.openxmlformats.org/officeDocument/2006/relationships/vmlDrawing" Target="../drawings/vmlDrawing8.vml"/><Relationship Id="rId1" Type="http://schemas.openxmlformats.org/officeDocument/2006/relationships/tags" Target="../tags/tag37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3.bin"/><Relationship Id="rId8" Type="http://schemas.openxmlformats.org/officeDocument/2006/relationships/tags" Target="../tags/tag381.xml"/><Relationship Id="rId7" Type="http://schemas.openxmlformats.org/officeDocument/2006/relationships/tags" Target="../tags/tag380.xml"/><Relationship Id="rId6" Type="http://schemas.openxmlformats.org/officeDocument/2006/relationships/tags" Target="../tags/tag379.x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2.bin"/><Relationship Id="rId3" Type="http://schemas.openxmlformats.org/officeDocument/2006/relationships/tags" Target="../tags/tag378.xml"/><Relationship Id="rId21" Type="http://schemas.openxmlformats.org/officeDocument/2006/relationships/vmlDrawing" Target="../drawings/vmlDrawing9.vml"/><Relationship Id="rId20" Type="http://schemas.openxmlformats.org/officeDocument/2006/relationships/slideLayout" Target="../slideLayouts/slideLayout7.xml"/><Relationship Id="rId2" Type="http://schemas.openxmlformats.org/officeDocument/2006/relationships/tags" Target="../tags/tag377.xml"/><Relationship Id="rId19" Type="http://schemas.openxmlformats.org/officeDocument/2006/relationships/tags" Target="../tags/tag388.xml"/><Relationship Id="rId18" Type="http://schemas.openxmlformats.org/officeDocument/2006/relationships/tags" Target="../tags/tag387.xml"/><Relationship Id="rId17" Type="http://schemas.openxmlformats.org/officeDocument/2006/relationships/tags" Target="../tags/tag386.xml"/><Relationship Id="rId16" Type="http://schemas.openxmlformats.org/officeDocument/2006/relationships/tags" Target="../tags/tag385.xml"/><Relationship Id="rId15" Type="http://schemas.openxmlformats.org/officeDocument/2006/relationships/image" Target="../media/image24.wmf"/><Relationship Id="rId14" Type="http://schemas.openxmlformats.org/officeDocument/2006/relationships/oleObject" Target="../embeddings/oleObject14.bin"/><Relationship Id="rId13" Type="http://schemas.openxmlformats.org/officeDocument/2006/relationships/tags" Target="../tags/tag384.xml"/><Relationship Id="rId12" Type="http://schemas.openxmlformats.org/officeDocument/2006/relationships/tags" Target="../tags/tag383.xml"/><Relationship Id="rId11" Type="http://schemas.openxmlformats.org/officeDocument/2006/relationships/tags" Target="../tags/tag382.xml"/><Relationship Id="rId10" Type="http://schemas.openxmlformats.org/officeDocument/2006/relationships/image" Target="../media/image23.wmf"/><Relationship Id="rId1" Type="http://schemas.openxmlformats.org/officeDocument/2006/relationships/tags" Target="../tags/tag37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7.bin"/><Relationship Id="rId8" Type="http://schemas.openxmlformats.org/officeDocument/2006/relationships/tags" Target="../tags/tag392.xml"/><Relationship Id="rId7" Type="http://schemas.openxmlformats.org/officeDocument/2006/relationships/image" Target="../media/image26.wmf"/><Relationship Id="rId6" Type="http://schemas.openxmlformats.org/officeDocument/2006/relationships/oleObject" Target="../embeddings/oleObject16.bin"/><Relationship Id="rId5" Type="http://schemas.openxmlformats.org/officeDocument/2006/relationships/tags" Target="../tags/tag391.xml"/><Relationship Id="rId4" Type="http://schemas.openxmlformats.org/officeDocument/2006/relationships/image" Target="../media/image25.wmf"/><Relationship Id="rId3" Type="http://schemas.openxmlformats.org/officeDocument/2006/relationships/oleObject" Target="../embeddings/oleObject15.bin"/><Relationship Id="rId25" Type="http://schemas.openxmlformats.org/officeDocument/2006/relationships/vmlDrawing" Target="../drawings/vmlDrawing10.vml"/><Relationship Id="rId24" Type="http://schemas.openxmlformats.org/officeDocument/2006/relationships/slideLayout" Target="../slideLayouts/slideLayout15.xml"/><Relationship Id="rId23" Type="http://schemas.openxmlformats.org/officeDocument/2006/relationships/tags" Target="../tags/tag401.xml"/><Relationship Id="rId22" Type="http://schemas.openxmlformats.org/officeDocument/2006/relationships/tags" Target="../tags/tag400.xml"/><Relationship Id="rId21" Type="http://schemas.openxmlformats.org/officeDocument/2006/relationships/tags" Target="../tags/tag399.xml"/><Relationship Id="rId20" Type="http://schemas.openxmlformats.org/officeDocument/2006/relationships/tags" Target="../tags/tag398.xml"/><Relationship Id="rId2" Type="http://schemas.openxmlformats.org/officeDocument/2006/relationships/tags" Target="../tags/tag390.xml"/><Relationship Id="rId19" Type="http://schemas.openxmlformats.org/officeDocument/2006/relationships/image" Target="../media/image29.wmf"/><Relationship Id="rId18" Type="http://schemas.openxmlformats.org/officeDocument/2006/relationships/oleObject" Target="../embeddings/oleObject19.bin"/><Relationship Id="rId17" Type="http://schemas.openxmlformats.org/officeDocument/2006/relationships/tags" Target="../tags/tag397.xml"/><Relationship Id="rId16" Type="http://schemas.openxmlformats.org/officeDocument/2006/relationships/tags" Target="../tags/tag396.xml"/><Relationship Id="rId15" Type="http://schemas.openxmlformats.org/officeDocument/2006/relationships/image" Target="../media/image28.wmf"/><Relationship Id="rId14" Type="http://schemas.openxmlformats.org/officeDocument/2006/relationships/oleObject" Target="../embeddings/oleObject18.bin"/><Relationship Id="rId13" Type="http://schemas.openxmlformats.org/officeDocument/2006/relationships/tags" Target="../tags/tag395.xml"/><Relationship Id="rId12" Type="http://schemas.openxmlformats.org/officeDocument/2006/relationships/tags" Target="../tags/tag394.xml"/><Relationship Id="rId11" Type="http://schemas.openxmlformats.org/officeDocument/2006/relationships/tags" Target="../tags/tag393.xml"/><Relationship Id="rId10" Type="http://schemas.openxmlformats.org/officeDocument/2006/relationships/image" Target="../media/image27.wmf"/><Relationship Id="rId1" Type="http://schemas.openxmlformats.org/officeDocument/2006/relationships/tags" Target="../tags/tag389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1.vml"/><Relationship Id="rId6" Type="http://schemas.openxmlformats.org/officeDocument/2006/relationships/slideLayout" Target="../slideLayouts/slideLayout16.xml"/><Relationship Id="rId5" Type="http://schemas.openxmlformats.org/officeDocument/2006/relationships/tags" Target="../tags/tag404.xml"/><Relationship Id="rId4" Type="http://schemas.openxmlformats.org/officeDocument/2006/relationships/tags" Target="../tags/tag403.xml"/><Relationship Id="rId3" Type="http://schemas.openxmlformats.org/officeDocument/2006/relationships/image" Target="../media/image30.wmf"/><Relationship Id="rId2" Type="http://schemas.openxmlformats.org/officeDocument/2006/relationships/oleObject" Target="../embeddings/oleObject20.bin"/><Relationship Id="rId1" Type="http://schemas.openxmlformats.org/officeDocument/2006/relationships/tags" Target="../tags/tag402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1.jpeg"/><Relationship Id="rId3" Type="http://schemas.openxmlformats.org/officeDocument/2006/relationships/tags" Target="../tags/tag407.xml"/><Relationship Id="rId2" Type="http://schemas.openxmlformats.org/officeDocument/2006/relationships/tags" Target="../tags/tag406.xml"/><Relationship Id="rId1" Type="http://schemas.openxmlformats.org/officeDocument/2006/relationships/tags" Target="../tags/tag40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image" Target="../media/image4.png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5.png"/><Relationship Id="rId14" Type="http://schemas.openxmlformats.org/officeDocument/2006/relationships/tags" Target="../tags/tag111.xml"/><Relationship Id="rId13" Type="http://schemas.openxmlformats.org/officeDocument/2006/relationships/tags" Target="../tags/tag110.xml"/><Relationship Id="rId12" Type="http://schemas.openxmlformats.org/officeDocument/2006/relationships/tags" Target="../tags/tag109.xml"/><Relationship Id="rId11" Type="http://schemas.openxmlformats.org/officeDocument/2006/relationships/tags" Target="../tags/tag108.xml"/><Relationship Id="rId10" Type="http://schemas.openxmlformats.org/officeDocument/2006/relationships/tags" Target="../tags/tag107.xml"/><Relationship Id="rId1" Type="http://schemas.openxmlformats.org/officeDocument/2006/relationships/tags" Target="../tags/tag99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image" Target="../media/image32.wmf"/><Relationship Id="rId7" Type="http://schemas.openxmlformats.org/officeDocument/2006/relationships/oleObject" Target="../embeddings/oleObject21.bin"/><Relationship Id="rId6" Type="http://schemas.openxmlformats.org/officeDocument/2006/relationships/tags" Target="../tags/tag413.xml"/><Relationship Id="rId5" Type="http://schemas.openxmlformats.org/officeDocument/2006/relationships/tags" Target="../tags/tag412.xml"/><Relationship Id="rId4" Type="http://schemas.openxmlformats.org/officeDocument/2006/relationships/tags" Target="../tags/tag411.xml"/><Relationship Id="rId3" Type="http://schemas.openxmlformats.org/officeDocument/2006/relationships/tags" Target="../tags/tag410.xml"/><Relationship Id="rId2" Type="http://schemas.openxmlformats.org/officeDocument/2006/relationships/tags" Target="../tags/tag409.xml"/><Relationship Id="rId15" Type="http://schemas.openxmlformats.org/officeDocument/2006/relationships/vmlDrawing" Target="../drawings/vmlDrawing12.v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416.xml"/><Relationship Id="rId12" Type="http://schemas.openxmlformats.org/officeDocument/2006/relationships/image" Target="../media/image33.wmf"/><Relationship Id="rId11" Type="http://schemas.openxmlformats.org/officeDocument/2006/relationships/oleObject" Target="../embeddings/oleObject22.bin"/><Relationship Id="rId10" Type="http://schemas.openxmlformats.org/officeDocument/2006/relationships/tags" Target="../tags/tag415.xml"/><Relationship Id="rId1" Type="http://schemas.openxmlformats.org/officeDocument/2006/relationships/tags" Target="../tags/tag40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tags" Target="../tags/tag119.xml"/><Relationship Id="rId7" Type="http://schemas.openxmlformats.org/officeDocument/2006/relationships/tags" Target="../tags/tag118.xml"/><Relationship Id="rId67" Type="http://schemas.openxmlformats.org/officeDocument/2006/relationships/slideLayout" Target="../slideLayouts/slideLayout7.xml"/><Relationship Id="rId66" Type="http://schemas.openxmlformats.org/officeDocument/2006/relationships/tags" Target="../tags/tag177.xml"/><Relationship Id="rId65" Type="http://schemas.openxmlformats.org/officeDocument/2006/relationships/tags" Target="../tags/tag176.xml"/><Relationship Id="rId64" Type="http://schemas.openxmlformats.org/officeDocument/2006/relationships/tags" Target="../tags/tag175.xml"/><Relationship Id="rId63" Type="http://schemas.openxmlformats.org/officeDocument/2006/relationships/tags" Target="../tags/tag174.xml"/><Relationship Id="rId62" Type="http://schemas.openxmlformats.org/officeDocument/2006/relationships/tags" Target="../tags/tag173.xml"/><Relationship Id="rId61" Type="http://schemas.openxmlformats.org/officeDocument/2006/relationships/tags" Target="../tags/tag172.xml"/><Relationship Id="rId60" Type="http://schemas.openxmlformats.org/officeDocument/2006/relationships/tags" Target="../tags/tag171.xml"/><Relationship Id="rId6" Type="http://schemas.openxmlformats.org/officeDocument/2006/relationships/tags" Target="../tags/tag117.xml"/><Relationship Id="rId59" Type="http://schemas.openxmlformats.org/officeDocument/2006/relationships/tags" Target="../tags/tag170.xml"/><Relationship Id="rId58" Type="http://schemas.openxmlformats.org/officeDocument/2006/relationships/tags" Target="../tags/tag169.xml"/><Relationship Id="rId57" Type="http://schemas.openxmlformats.org/officeDocument/2006/relationships/tags" Target="../tags/tag168.xml"/><Relationship Id="rId56" Type="http://schemas.openxmlformats.org/officeDocument/2006/relationships/tags" Target="../tags/tag167.xml"/><Relationship Id="rId55" Type="http://schemas.openxmlformats.org/officeDocument/2006/relationships/tags" Target="../tags/tag166.xml"/><Relationship Id="rId54" Type="http://schemas.openxmlformats.org/officeDocument/2006/relationships/tags" Target="../tags/tag165.xml"/><Relationship Id="rId53" Type="http://schemas.openxmlformats.org/officeDocument/2006/relationships/tags" Target="../tags/tag164.xml"/><Relationship Id="rId52" Type="http://schemas.openxmlformats.org/officeDocument/2006/relationships/tags" Target="../tags/tag163.xml"/><Relationship Id="rId51" Type="http://schemas.openxmlformats.org/officeDocument/2006/relationships/tags" Target="../tags/tag162.xml"/><Relationship Id="rId50" Type="http://schemas.openxmlformats.org/officeDocument/2006/relationships/tags" Target="../tags/tag161.xml"/><Relationship Id="rId5" Type="http://schemas.openxmlformats.org/officeDocument/2006/relationships/tags" Target="../tags/tag116.xml"/><Relationship Id="rId49" Type="http://schemas.openxmlformats.org/officeDocument/2006/relationships/tags" Target="../tags/tag160.xml"/><Relationship Id="rId48" Type="http://schemas.openxmlformats.org/officeDocument/2006/relationships/tags" Target="../tags/tag159.xml"/><Relationship Id="rId47" Type="http://schemas.openxmlformats.org/officeDocument/2006/relationships/tags" Target="../tags/tag158.xml"/><Relationship Id="rId46" Type="http://schemas.openxmlformats.org/officeDocument/2006/relationships/tags" Target="../tags/tag157.xml"/><Relationship Id="rId45" Type="http://schemas.openxmlformats.org/officeDocument/2006/relationships/tags" Target="../tags/tag156.xml"/><Relationship Id="rId44" Type="http://schemas.openxmlformats.org/officeDocument/2006/relationships/tags" Target="../tags/tag155.xml"/><Relationship Id="rId43" Type="http://schemas.openxmlformats.org/officeDocument/2006/relationships/tags" Target="../tags/tag154.xml"/><Relationship Id="rId42" Type="http://schemas.openxmlformats.org/officeDocument/2006/relationships/tags" Target="../tags/tag153.xml"/><Relationship Id="rId41" Type="http://schemas.openxmlformats.org/officeDocument/2006/relationships/tags" Target="../tags/tag152.xml"/><Relationship Id="rId40" Type="http://schemas.openxmlformats.org/officeDocument/2006/relationships/tags" Target="../tags/tag151.xml"/><Relationship Id="rId4" Type="http://schemas.openxmlformats.org/officeDocument/2006/relationships/tags" Target="../tags/tag115.xml"/><Relationship Id="rId39" Type="http://schemas.openxmlformats.org/officeDocument/2006/relationships/tags" Target="../tags/tag150.xml"/><Relationship Id="rId38" Type="http://schemas.openxmlformats.org/officeDocument/2006/relationships/tags" Target="../tags/tag149.xml"/><Relationship Id="rId37" Type="http://schemas.openxmlformats.org/officeDocument/2006/relationships/tags" Target="../tags/tag148.xml"/><Relationship Id="rId36" Type="http://schemas.openxmlformats.org/officeDocument/2006/relationships/tags" Target="../tags/tag147.xml"/><Relationship Id="rId35" Type="http://schemas.openxmlformats.org/officeDocument/2006/relationships/tags" Target="../tags/tag146.xml"/><Relationship Id="rId34" Type="http://schemas.openxmlformats.org/officeDocument/2006/relationships/tags" Target="../tags/tag145.xml"/><Relationship Id="rId33" Type="http://schemas.openxmlformats.org/officeDocument/2006/relationships/tags" Target="../tags/tag144.xml"/><Relationship Id="rId32" Type="http://schemas.openxmlformats.org/officeDocument/2006/relationships/tags" Target="../tags/tag143.xml"/><Relationship Id="rId31" Type="http://schemas.openxmlformats.org/officeDocument/2006/relationships/tags" Target="../tags/tag142.xml"/><Relationship Id="rId30" Type="http://schemas.openxmlformats.org/officeDocument/2006/relationships/tags" Target="../tags/tag141.xml"/><Relationship Id="rId3" Type="http://schemas.openxmlformats.org/officeDocument/2006/relationships/tags" Target="../tags/tag114.xml"/><Relationship Id="rId29" Type="http://schemas.openxmlformats.org/officeDocument/2006/relationships/tags" Target="../tags/tag140.xml"/><Relationship Id="rId28" Type="http://schemas.openxmlformats.org/officeDocument/2006/relationships/tags" Target="../tags/tag139.xml"/><Relationship Id="rId27" Type="http://schemas.openxmlformats.org/officeDocument/2006/relationships/tags" Target="../tags/tag138.xml"/><Relationship Id="rId26" Type="http://schemas.openxmlformats.org/officeDocument/2006/relationships/tags" Target="../tags/tag137.xml"/><Relationship Id="rId25" Type="http://schemas.openxmlformats.org/officeDocument/2006/relationships/tags" Target="../tags/tag136.xml"/><Relationship Id="rId24" Type="http://schemas.openxmlformats.org/officeDocument/2006/relationships/tags" Target="../tags/tag135.xml"/><Relationship Id="rId23" Type="http://schemas.openxmlformats.org/officeDocument/2006/relationships/tags" Target="../tags/tag134.xml"/><Relationship Id="rId22" Type="http://schemas.openxmlformats.org/officeDocument/2006/relationships/tags" Target="../tags/tag133.xml"/><Relationship Id="rId21" Type="http://schemas.openxmlformats.org/officeDocument/2006/relationships/tags" Target="../tags/tag132.xml"/><Relationship Id="rId20" Type="http://schemas.openxmlformats.org/officeDocument/2006/relationships/tags" Target="../tags/tag131.xml"/><Relationship Id="rId2" Type="http://schemas.openxmlformats.org/officeDocument/2006/relationships/tags" Target="../tags/tag113.xml"/><Relationship Id="rId19" Type="http://schemas.openxmlformats.org/officeDocument/2006/relationships/tags" Target="../tags/tag130.xml"/><Relationship Id="rId18" Type="http://schemas.openxmlformats.org/officeDocument/2006/relationships/tags" Target="../tags/tag129.xml"/><Relationship Id="rId17" Type="http://schemas.openxmlformats.org/officeDocument/2006/relationships/tags" Target="../tags/tag128.xml"/><Relationship Id="rId16" Type="http://schemas.openxmlformats.org/officeDocument/2006/relationships/tags" Target="../tags/tag127.xml"/><Relationship Id="rId15" Type="http://schemas.openxmlformats.org/officeDocument/2006/relationships/tags" Target="../tags/tag126.xml"/><Relationship Id="rId14" Type="http://schemas.openxmlformats.org/officeDocument/2006/relationships/tags" Target="../tags/tag125.xml"/><Relationship Id="rId13" Type="http://schemas.openxmlformats.org/officeDocument/2006/relationships/tags" Target="../tags/tag124.xml"/><Relationship Id="rId12" Type="http://schemas.openxmlformats.org/officeDocument/2006/relationships/tags" Target="../tags/tag123.xml"/><Relationship Id="rId11" Type="http://schemas.openxmlformats.org/officeDocument/2006/relationships/tags" Target="../tags/tag122.xml"/><Relationship Id="rId10" Type="http://schemas.openxmlformats.org/officeDocument/2006/relationships/tags" Target="../tags/tag121.xml"/><Relationship Id="rId1" Type="http://schemas.openxmlformats.org/officeDocument/2006/relationships/tags" Target="../tags/tag11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85.xml"/><Relationship Id="rId8" Type="http://schemas.openxmlformats.org/officeDocument/2006/relationships/tags" Target="../tags/tag184.xml"/><Relationship Id="rId7" Type="http://schemas.openxmlformats.org/officeDocument/2006/relationships/tags" Target="../tags/tag183.xml"/><Relationship Id="rId6" Type="http://schemas.openxmlformats.org/officeDocument/2006/relationships/tags" Target="../tags/tag182.xml"/><Relationship Id="rId5" Type="http://schemas.openxmlformats.org/officeDocument/2006/relationships/tags" Target="../tags/tag181.xml"/><Relationship Id="rId4" Type="http://schemas.openxmlformats.org/officeDocument/2006/relationships/tags" Target="../tags/tag180.xml"/><Relationship Id="rId3" Type="http://schemas.openxmlformats.org/officeDocument/2006/relationships/tags" Target="../tags/tag179.xml"/><Relationship Id="rId2" Type="http://schemas.openxmlformats.org/officeDocument/2006/relationships/image" Target="../media/image6.png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193.xml"/><Relationship Id="rId16" Type="http://schemas.openxmlformats.org/officeDocument/2006/relationships/tags" Target="../tags/tag192.xml"/><Relationship Id="rId15" Type="http://schemas.openxmlformats.org/officeDocument/2006/relationships/tags" Target="../tags/tag191.xml"/><Relationship Id="rId14" Type="http://schemas.openxmlformats.org/officeDocument/2006/relationships/tags" Target="../tags/tag190.xml"/><Relationship Id="rId13" Type="http://schemas.openxmlformats.org/officeDocument/2006/relationships/tags" Target="../tags/tag189.xml"/><Relationship Id="rId12" Type="http://schemas.openxmlformats.org/officeDocument/2006/relationships/tags" Target="../tags/tag188.xml"/><Relationship Id="rId11" Type="http://schemas.openxmlformats.org/officeDocument/2006/relationships/tags" Target="../tags/tag187.xml"/><Relationship Id="rId10" Type="http://schemas.openxmlformats.org/officeDocument/2006/relationships/tags" Target="../tags/tag186.xml"/><Relationship Id="rId1" Type="http://schemas.openxmlformats.org/officeDocument/2006/relationships/tags" Target="../tags/tag17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02.xml"/><Relationship Id="rId86" Type="http://schemas.openxmlformats.org/officeDocument/2006/relationships/slideLayout" Target="../slideLayouts/slideLayout2.xml"/><Relationship Id="rId85" Type="http://schemas.openxmlformats.org/officeDocument/2006/relationships/tags" Target="../tags/tag277.xml"/><Relationship Id="rId84" Type="http://schemas.openxmlformats.org/officeDocument/2006/relationships/tags" Target="../tags/tag276.xml"/><Relationship Id="rId83" Type="http://schemas.openxmlformats.org/officeDocument/2006/relationships/tags" Target="../tags/tag275.xml"/><Relationship Id="rId82" Type="http://schemas.openxmlformats.org/officeDocument/2006/relationships/tags" Target="../tags/tag274.xml"/><Relationship Id="rId81" Type="http://schemas.openxmlformats.org/officeDocument/2006/relationships/tags" Target="../tags/tag273.xml"/><Relationship Id="rId80" Type="http://schemas.openxmlformats.org/officeDocument/2006/relationships/tags" Target="../tags/tag272.xml"/><Relationship Id="rId8" Type="http://schemas.openxmlformats.org/officeDocument/2006/relationships/tags" Target="../tags/tag201.xml"/><Relationship Id="rId79" Type="http://schemas.openxmlformats.org/officeDocument/2006/relationships/tags" Target="../tags/tag271.xml"/><Relationship Id="rId78" Type="http://schemas.openxmlformats.org/officeDocument/2006/relationships/tags" Target="../tags/tag270.xml"/><Relationship Id="rId77" Type="http://schemas.openxmlformats.org/officeDocument/2006/relationships/tags" Target="../tags/tag269.xml"/><Relationship Id="rId76" Type="http://schemas.openxmlformats.org/officeDocument/2006/relationships/tags" Target="../tags/tag268.xml"/><Relationship Id="rId75" Type="http://schemas.openxmlformats.org/officeDocument/2006/relationships/tags" Target="../tags/tag267.xml"/><Relationship Id="rId74" Type="http://schemas.openxmlformats.org/officeDocument/2006/relationships/tags" Target="../tags/tag266.xml"/><Relationship Id="rId73" Type="http://schemas.openxmlformats.org/officeDocument/2006/relationships/image" Target="../media/image7.png"/><Relationship Id="rId72" Type="http://schemas.openxmlformats.org/officeDocument/2006/relationships/tags" Target="../tags/tag265.xml"/><Relationship Id="rId71" Type="http://schemas.openxmlformats.org/officeDocument/2006/relationships/tags" Target="../tags/tag264.xml"/><Relationship Id="rId70" Type="http://schemas.openxmlformats.org/officeDocument/2006/relationships/tags" Target="../tags/tag263.xml"/><Relationship Id="rId7" Type="http://schemas.openxmlformats.org/officeDocument/2006/relationships/tags" Target="../tags/tag200.xml"/><Relationship Id="rId69" Type="http://schemas.openxmlformats.org/officeDocument/2006/relationships/tags" Target="../tags/tag262.xml"/><Relationship Id="rId68" Type="http://schemas.openxmlformats.org/officeDocument/2006/relationships/tags" Target="../tags/tag261.xml"/><Relationship Id="rId67" Type="http://schemas.openxmlformats.org/officeDocument/2006/relationships/tags" Target="../tags/tag260.xml"/><Relationship Id="rId66" Type="http://schemas.openxmlformats.org/officeDocument/2006/relationships/tags" Target="../tags/tag259.xml"/><Relationship Id="rId65" Type="http://schemas.openxmlformats.org/officeDocument/2006/relationships/tags" Target="../tags/tag258.xml"/><Relationship Id="rId64" Type="http://schemas.openxmlformats.org/officeDocument/2006/relationships/tags" Target="../tags/tag257.xml"/><Relationship Id="rId63" Type="http://schemas.openxmlformats.org/officeDocument/2006/relationships/tags" Target="../tags/tag256.xml"/><Relationship Id="rId62" Type="http://schemas.openxmlformats.org/officeDocument/2006/relationships/tags" Target="../tags/tag255.xml"/><Relationship Id="rId61" Type="http://schemas.openxmlformats.org/officeDocument/2006/relationships/tags" Target="../tags/tag254.xml"/><Relationship Id="rId60" Type="http://schemas.openxmlformats.org/officeDocument/2006/relationships/tags" Target="../tags/tag253.xml"/><Relationship Id="rId6" Type="http://schemas.openxmlformats.org/officeDocument/2006/relationships/tags" Target="../tags/tag199.xml"/><Relationship Id="rId59" Type="http://schemas.openxmlformats.org/officeDocument/2006/relationships/tags" Target="../tags/tag252.xml"/><Relationship Id="rId58" Type="http://schemas.openxmlformats.org/officeDocument/2006/relationships/tags" Target="../tags/tag251.xml"/><Relationship Id="rId57" Type="http://schemas.openxmlformats.org/officeDocument/2006/relationships/tags" Target="../tags/tag250.xml"/><Relationship Id="rId56" Type="http://schemas.openxmlformats.org/officeDocument/2006/relationships/tags" Target="../tags/tag249.xml"/><Relationship Id="rId55" Type="http://schemas.openxmlformats.org/officeDocument/2006/relationships/tags" Target="../tags/tag248.xml"/><Relationship Id="rId54" Type="http://schemas.openxmlformats.org/officeDocument/2006/relationships/tags" Target="../tags/tag247.xml"/><Relationship Id="rId53" Type="http://schemas.openxmlformats.org/officeDocument/2006/relationships/tags" Target="../tags/tag246.xml"/><Relationship Id="rId52" Type="http://schemas.openxmlformats.org/officeDocument/2006/relationships/tags" Target="../tags/tag245.xml"/><Relationship Id="rId51" Type="http://schemas.openxmlformats.org/officeDocument/2006/relationships/tags" Target="../tags/tag244.xml"/><Relationship Id="rId50" Type="http://schemas.openxmlformats.org/officeDocument/2006/relationships/tags" Target="../tags/tag243.xml"/><Relationship Id="rId5" Type="http://schemas.openxmlformats.org/officeDocument/2006/relationships/tags" Target="../tags/tag198.xml"/><Relationship Id="rId49" Type="http://schemas.openxmlformats.org/officeDocument/2006/relationships/tags" Target="../tags/tag242.xml"/><Relationship Id="rId48" Type="http://schemas.openxmlformats.org/officeDocument/2006/relationships/tags" Target="../tags/tag241.xml"/><Relationship Id="rId47" Type="http://schemas.openxmlformats.org/officeDocument/2006/relationships/tags" Target="../tags/tag240.xml"/><Relationship Id="rId46" Type="http://schemas.openxmlformats.org/officeDocument/2006/relationships/tags" Target="../tags/tag239.xml"/><Relationship Id="rId45" Type="http://schemas.openxmlformats.org/officeDocument/2006/relationships/tags" Target="../tags/tag238.xml"/><Relationship Id="rId44" Type="http://schemas.openxmlformats.org/officeDocument/2006/relationships/tags" Target="../tags/tag237.xml"/><Relationship Id="rId43" Type="http://schemas.openxmlformats.org/officeDocument/2006/relationships/tags" Target="../tags/tag236.xml"/><Relationship Id="rId42" Type="http://schemas.openxmlformats.org/officeDocument/2006/relationships/tags" Target="../tags/tag235.xml"/><Relationship Id="rId41" Type="http://schemas.openxmlformats.org/officeDocument/2006/relationships/tags" Target="../tags/tag234.xml"/><Relationship Id="rId40" Type="http://schemas.openxmlformats.org/officeDocument/2006/relationships/tags" Target="../tags/tag233.xml"/><Relationship Id="rId4" Type="http://schemas.openxmlformats.org/officeDocument/2006/relationships/tags" Target="../tags/tag197.xml"/><Relationship Id="rId39" Type="http://schemas.openxmlformats.org/officeDocument/2006/relationships/tags" Target="../tags/tag232.xml"/><Relationship Id="rId38" Type="http://schemas.openxmlformats.org/officeDocument/2006/relationships/tags" Target="../tags/tag231.xml"/><Relationship Id="rId37" Type="http://schemas.openxmlformats.org/officeDocument/2006/relationships/tags" Target="../tags/tag230.xml"/><Relationship Id="rId36" Type="http://schemas.openxmlformats.org/officeDocument/2006/relationships/tags" Target="../tags/tag229.xml"/><Relationship Id="rId35" Type="http://schemas.openxmlformats.org/officeDocument/2006/relationships/tags" Target="../tags/tag228.xml"/><Relationship Id="rId34" Type="http://schemas.openxmlformats.org/officeDocument/2006/relationships/tags" Target="../tags/tag227.xml"/><Relationship Id="rId33" Type="http://schemas.openxmlformats.org/officeDocument/2006/relationships/tags" Target="../tags/tag226.xml"/><Relationship Id="rId32" Type="http://schemas.openxmlformats.org/officeDocument/2006/relationships/tags" Target="../tags/tag225.xml"/><Relationship Id="rId31" Type="http://schemas.openxmlformats.org/officeDocument/2006/relationships/tags" Target="../tags/tag224.xml"/><Relationship Id="rId30" Type="http://schemas.openxmlformats.org/officeDocument/2006/relationships/tags" Target="../tags/tag223.xml"/><Relationship Id="rId3" Type="http://schemas.openxmlformats.org/officeDocument/2006/relationships/tags" Target="../tags/tag196.xml"/><Relationship Id="rId29" Type="http://schemas.openxmlformats.org/officeDocument/2006/relationships/tags" Target="../tags/tag222.xml"/><Relationship Id="rId28" Type="http://schemas.openxmlformats.org/officeDocument/2006/relationships/tags" Target="../tags/tag221.xml"/><Relationship Id="rId27" Type="http://schemas.openxmlformats.org/officeDocument/2006/relationships/tags" Target="../tags/tag220.xml"/><Relationship Id="rId26" Type="http://schemas.openxmlformats.org/officeDocument/2006/relationships/tags" Target="../tags/tag219.xml"/><Relationship Id="rId25" Type="http://schemas.openxmlformats.org/officeDocument/2006/relationships/tags" Target="../tags/tag218.xml"/><Relationship Id="rId24" Type="http://schemas.openxmlformats.org/officeDocument/2006/relationships/tags" Target="../tags/tag217.xml"/><Relationship Id="rId23" Type="http://schemas.openxmlformats.org/officeDocument/2006/relationships/tags" Target="../tags/tag216.xml"/><Relationship Id="rId22" Type="http://schemas.openxmlformats.org/officeDocument/2006/relationships/tags" Target="../tags/tag215.xml"/><Relationship Id="rId21" Type="http://schemas.openxmlformats.org/officeDocument/2006/relationships/tags" Target="../tags/tag214.xml"/><Relationship Id="rId20" Type="http://schemas.openxmlformats.org/officeDocument/2006/relationships/tags" Target="../tags/tag213.xml"/><Relationship Id="rId2" Type="http://schemas.openxmlformats.org/officeDocument/2006/relationships/tags" Target="../tags/tag195.xml"/><Relationship Id="rId19" Type="http://schemas.openxmlformats.org/officeDocument/2006/relationships/tags" Target="../tags/tag212.xml"/><Relationship Id="rId18" Type="http://schemas.openxmlformats.org/officeDocument/2006/relationships/tags" Target="../tags/tag211.xml"/><Relationship Id="rId17" Type="http://schemas.openxmlformats.org/officeDocument/2006/relationships/tags" Target="../tags/tag210.xml"/><Relationship Id="rId16" Type="http://schemas.openxmlformats.org/officeDocument/2006/relationships/tags" Target="../tags/tag209.xml"/><Relationship Id="rId15" Type="http://schemas.openxmlformats.org/officeDocument/2006/relationships/tags" Target="../tags/tag208.xml"/><Relationship Id="rId14" Type="http://schemas.openxmlformats.org/officeDocument/2006/relationships/tags" Target="../tags/tag207.xml"/><Relationship Id="rId13" Type="http://schemas.openxmlformats.org/officeDocument/2006/relationships/tags" Target="../tags/tag206.xml"/><Relationship Id="rId12" Type="http://schemas.openxmlformats.org/officeDocument/2006/relationships/tags" Target="../tags/tag205.xml"/><Relationship Id="rId11" Type="http://schemas.openxmlformats.org/officeDocument/2006/relationships/tags" Target="../tags/tag204.xml"/><Relationship Id="rId10" Type="http://schemas.openxmlformats.org/officeDocument/2006/relationships/tags" Target="../tags/tag203.xml"/><Relationship Id="rId1" Type="http://schemas.openxmlformats.org/officeDocument/2006/relationships/tags" Target="../tags/tag19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5.xml"/><Relationship Id="rId8" Type="http://schemas.openxmlformats.org/officeDocument/2006/relationships/tags" Target="../tags/tag284.xml"/><Relationship Id="rId7" Type="http://schemas.openxmlformats.org/officeDocument/2006/relationships/tags" Target="../tags/tag283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image" Target="../media/image9.wmf"/><Relationship Id="rId2" Type="http://schemas.openxmlformats.org/officeDocument/2006/relationships/oleObject" Target="../embeddings/oleObject1.bin"/><Relationship Id="rId16" Type="http://schemas.openxmlformats.org/officeDocument/2006/relationships/vmlDrawing" Target="../drawings/vmlDrawing2.v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290.xml"/><Relationship Id="rId13" Type="http://schemas.openxmlformats.org/officeDocument/2006/relationships/tags" Target="../tags/tag289.xml"/><Relationship Id="rId12" Type="http://schemas.openxmlformats.org/officeDocument/2006/relationships/tags" Target="../tags/tag288.xml"/><Relationship Id="rId11" Type="http://schemas.openxmlformats.org/officeDocument/2006/relationships/tags" Target="../tags/tag287.xml"/><Relationship Id="rId10" Type="http://schemas.openxmlformats.org/officeDocument/2006/relationships/tags" Target="../tags/tag286.xml"/><Relationship Id="rId1" Type="http://schemas.openxmlformats.org/officeDocument/2006/relationships/tags" Target="../tags/tag27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image" Target="../media/image9.wmf"/><Relationship Id="rId24" Type="http://schemas.openxmlformats.org/officeDocument/2006/relationships/vmlDrawing" Target="../drawings/vmlDrawing3.v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306.xml"/><Relationship Id="rId21" Type="http://schemas.openxmlformats.org/officeDocument/2006/relationships/image" Target="../media/image11.wmf"/><Relationship Id="rId20" Type="http://schemas.openxmlformats.org/officeDocument/2006/relationships/oleObject" Target="../embeddings/oleObject4.bin"/><Relationship Id="rId2" Type="http://schemas.openxmlformats.org/officeDocument/2006/relationships/oleObject" Target="../embeddings/oleObject2.bin"/><Relationship Id="rId19" Type="http://schemas.openxmlformats.org/officeDocument/2006/relationships/tags" Target="../tags/tag305.xml"/><Relationship Id="rId18" Type="http://schemas.openxmlformats.org/officeDocument/2006/relationships/image" Target="../media/image10.wmf"/><Relationship Id="rId17" Type="http://schemas.openxmlformats.org/officeDocument/2006/relationships/oleObject" Target="../embeddings/oleObject3.bin"/><Relationship Id="rId16" Type="http://schemas.openxmlformats.org/officeDocument/2006/relationships/tags" Target="../tags/tag304.xml"/><Relationship Id="rId15" Type="http://schemas.openxmlformats.org/officeDocument/2006/relationships/tags" Target="../tags/tag303.xml"/><Relationship Id="rId14" Type="http://schemas.openxmlformats.org/officeDocument/2006/relationships/tags" Target="../tags/tag302.xml"/><Relationship Id="rId13" Type="http://schemas.openxmlformats.org/officeDocument/2006/relationships/tags" Target="../tags/tag301.xml"/><Relationship Id="rId12" Type="http://schemas.openxmlformats.org/officeDocument/2006/relationships/tags" Target="../tags/tag300.xml"/><Relationship Id="rId11" Type="http://schemas.openxmlformats.org/officeDocument/2006/relationships/tags" Target="../tags/tag299.xml"/><Relationship Id="rId10" Type="http://schemas.openxmlformats.org/officeDocument/2006/relationships/tags" Target="../tags/tag298.xml"/><Relationship Id="rId1" Type="http://schemas.openxmlformats.org/officeDocument/2006/relationships/tags" Target="../tags/tag29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3.xml"/><Relationship Id="rId8" Type="http://schemas.openxmlformats.org/officeDocument/2006/relationships/tags" Target="../tags/tag312.xml"/><Relationship Id="rId7" Type="http://schemas.openxmlformats.org/officeDocument/2006/relationships/tags" Target="../tags/tag311.xml"/><Relationship Id="rId6" Type="http://schemas.openxmlformats.org/officeDocument/2006/relationships/tags" Target="../tags/tag310.x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5.bin"/><Relationship Id="rId3" Type="http://schemas.openxmlformats.org/officeDocument/2006/relationships/tags" Target="../tags/tag309.xml"/><Relationship Id="rId2" Type="http://schemas.openxmlformats.org/officeDocument/2006/relationships/tags" Target="../tags/tag308.xml"/><Relationship Id="rId15" Type="http://schemas.openxmlformats.org/officeDocument/2006/relationships/vmlDrawing" Target="../drawings/vmlDrawing4.v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315.xml"/><Relationship Id="rId12" Type="http://schemas.openxmlformats.org/officeDocument/2006/relationships/image" Target="../media/image13.wmf"/><Relationship Id="rId11" Type="http://schemas.openxmlformats.org/officeDocument/2006/relationships/oleObject" Target="../embeddings/oleObject6.bin"/><Relationship Id="rId10" Type="http://schemas.openxmlformats.org/officeDocument/2006/relationships/tags" Target="../tags/tag314.xml"/><Relationship Id="rId1" Type="http://schemas.openxmlformats.org/officeDocument/2006/relationships/tags" Target="../tags/tag3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827584" y="1052736"/>
            <a:ext cx="7200800" cy="1584176"/>
          </a:xfrm>
          <a:noFill/>
        </p:spPr>
        <p:txBody>
          <a:bodyPr lIns="0" tIns="0" rIns="0" bIns="0" anchorCtr="1"/>
          <a:lstStyle/>
          <a:p>
            <a:r>
              <a:rPr kumimoji="1" lang="en-US" altLang="en-US" sz="40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§</a:t>
            </a:r>
            <a:r>
              <a:rPr kumimoji="1" lang="en-US" altLang="zh-CN" sz="4000" b="1" smtClean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2.3</a:t>
            </a:r>
            <a:r>
              <a:rPr kumimoji="1" lang="zh-CN" altLang="en-US" sz="3600" b="1" smtClean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匀变速直线运动</a:t>
            </a:r>
            <a:r>
              <a:rPr kumimoji="1" lang="zh-CN" altLang="en-US" sz="4000" b="1" smtClean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r>
              <a:rPr kumimoji="1" lang="zh-CN" altLang="en-US" sz="400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位移</a:t>
            </a:r>
            <a:r>
              <a:rPr kumimoji="1" lang="zh-CN" altLang="en-US" sz="4000" b="1" smtClean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r>
              <a:rPr kumimoji="1" lang="zh-CN" altLang="en-US" sz="40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时间的关系</a:t>
            </a:r>
            <a:endParaRPr kumimoji="1" lang="zh-CN" altLang="en-US" sz="4000" b="1">
              <a:solidFill>
                <a:schemeClr val="accent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100" name="Picture 4" descr="xc008"/>
          <p:cNvPicPr>
            <a:picLocks noChangeAspect="1" noChangeArrowheads="1" noCrop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57650" y="5420250"/>
            <a:ext cx="3046798" cy="1321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3568" y="404664"/>
            <a:ext cx="7704856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/>
                <a:ea typeface="黑体" panose="02010609060101010101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/>
                <a:ea typeface="黑体" panose="02010609060101010101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/>
                <a:ea typeface="黑体" panose="02010609060101010101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/>
                <a:ea typeface="黑体" panose="02010609060101010101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/>
                <a:ea typeface="黑体" panose="02010609060101010101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/>
                <a:ea typeface="黑体" panose="02010609060101010101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/>
                <a:ea typeface="黑体" panose="02010609060101010101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/>
                <a:ea typeface="黑体" panose="02010609060101010101" pitchFamily="2" charset="-122"/>
              </a:defRPr>
            </a:lvl9pPr>
          </a:lstStyle>
          <a:p>
            <a:pPr algn="ctr"/>
            <a:r>
              <a:rPr lang="zh-CN" altLang="en-US" sz="400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第二章 匀变速直线运动的研究</a:t>
            </a:r>
            <a:endParaRPr lang="zh-CN" altLang="en-US" sz="4000">
              <a:solidFill>
                <a:srgbClr val="000000"/>
              </a:solidFill>
              <a:latin typeface="楷体_GB2312" pitchFamily="49" charset="-122"/>
              <a:ea typeface="楷体_GB2312" pitchFamily="49" charset="-122"/>
              <a:hlinkClick r:id="rId5" action="ppaction://hlinkfile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51520" y="2544482"/>
            <a:ext cx="6768751" cy="287159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47985" y="4021765"/>
            <a:ext cx="2480727" cy="99377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3" name="Text Box 3"/>
          <p:cNvSpPr txBox="1">
            <a:spLocks noGrp="1" noChangeArrowheads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899592" y="260648"/>
            <a:ext cx="6192366" cy="720725"/>
          </a:xfrm>
          <a:noFill/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>
              <a:spcBef>
                <a:spcPct val="0"/>
              </a:spcBef>
            </a:pPr>
            <a:r>
              <a:rPr lang="zh-CN" altLang="en-US" sz="360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位移公式的再认识</a:t>
            </a:r>
            <a:endParaRPr lang="zh-CN" altLang="en-US" sz="360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43236" y="2086484"/>
            <a:ext cx="649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i="1">
                <a:latin typeface="Tahoma" panose="020B0604030504040204" pitchFamily="34" charset="0"/>
              </a:rPr>
              <a:t>v</a:t>
            </a:r>
            <a:endParaRPr lang="en-US" altLang="zh-CN" sz="2800" i="1">
              <a:latin typeface="Tahoma" panose="020B0604030504040204" pitchFamily="34" charset="0"/>
            </a:endParaRPr>
          </a:p>
        </p:txBody>
      </p:sp>
      <p:sp>
        <p:nvSpPr>
          <p:cNvPr id="40965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 flipV="1">
            <a:off x="971799" y="2365308"/>
            <a:ext cx="0" cy="2664520"/>
          </a:xfrm>
          <a:prstGeom prst="line">
            <a:avLst/>
          </a:prstGeom>
          <a:noFill/>
          <a:ln w="38100" cap="rnd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66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 flipV="1">
            <a:off x="971799" y="5015541"/>
            <a:ext cx="2880171" cy="14288"/>
          </a:xfrm>
          <a:prstGeom prst="line">
            <a:avLst/>
          </a:prstGeom>
          <a:noFill/>
          <a:ln w="38100" cap="rnd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67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 flipV="1">
            <a:off x="971799" y="2869365"/>
            <a:ext cx="2448123" cy="1152400"/>
          </a:xfrm>
          <a:prstGeom prst="line">
            <a:avLst/>
          </a:prstGeom>
          <a:noFill/>
          <a:ln w="57150" cap="rnd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68" name="Text Box 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851970" y="5015541"/>
            <a:ext cx="282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>
                <a:latin typeface="Times New Roman" panose="02020603050405020304" pitchFamily="18" charset="0"/>
              </a:rPr>
              <a:t>t</a:t>
            </a:r>
            <a:endParaRPr lang="en-US" altLang="zh-CN" sz="2800" b="1" i="1">
              <a:latin typeface="Times New Roman" panose="02020603050405020304" pitchFamily="18" charset="0"/>
            </a:endParaRPr>
          </a:p>
        </p:txBody>
      </p:sp>
      <p:sp>
        <p:nvSpPr>
          <p:cNvPr id="40969" name="Text 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95536" y="3805866"/>
            <a:ext cx="792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i="1">
                <a:latin typeface="Tahoma" panose="020B0604030504040204" pitchFamily="34" charset="0"/>
              </a:rPr>
              <a:t>v</a:t>
            </a:r>
            <a:r>
              <a:rPr lang="en-US" altLang="zh-CN" sz="2800" i="1" baseline="-25000">
                <a:latin typeface="Tahoma" panose="020B0604030504040204" pitchFamily="34" charset="0"/>
              </a:rPr>
              <a:t>0</a:t>
            </a:r>
            <a:endParaRPr lang="en-US" altLang="zh-CN" sz="2800" i="1">
              <a:latin typeface="Tahoma" panose="020B0604030504040204" pitchFamily="34" charset="0"/>
            </a:endParaRPr>
          </a:p>
        </p:txBody>
      </p:sp>
      <p:sp>
        <p:nvSpPr>
          <p:cNvPr id="40970" name="Line 10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H="1">
            <a:off x="5364163" y="3068638"/>
            <a:ext cx="0" cy="2736850"/>
          </a:xfrm>
          <a:prstGeom prst="line">
            <a:avLst/>
          </a:prstGeom>
          <a:noFill/>
          <a:ln w="28575">
            <a:solidFill>
              <a:schemeClr val="bg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71" name="Text Box 1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278634" y="5070127"/>
            <a:ext cx="282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>
                <a:latin typeface="Times New Roman" panose="02020603050405020304" pitchFamily="18" charset="0"/>
              </a:rPr>
              <a:t>t</a:t>
            </a:r>
            <a:endParaRPr lang="en-US" altLang="zh-CN" sz="2800" b="1" i="1">
              <a:latin typeface="Times New Roman" panose="02020603050405020304" pitchFamily="18" charset="0"/>
            </a:endParaRPr>
          </a:p>
        </p:txBody>
      </p:sp>
      <p:sp>
        <p:nvSpPr>
          <p:cNvPr id="40972" name="Line 12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H="1">
            <a:off x="971799" y="2869365"/>
            <a:ext cx="244812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73" name="Text Box 1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39528" y="2566276"/>
            <a:ext cx="7921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i="1" err="1">
                <a:latin typeface="Tahoma" panose="020B0604030504040204" pitchFamily="34" charset="0"/>
              </a:rPr>
              <a:t>v</a:t>
            </a:r>
            <a:r>
              <a:rPr lang="en-US" altLang="zh-CN" sz="2800" i="1" baseline="-25000" err="1">
                <a:latin typeface="Tahoma" panose="020B0604030504040204" pitchFamily="34" charset="0"/>
              </a:rPr>
              <a:t>t</a:t>
            </a:r>
            <a:endParaRPr lang="en-US" altLang="zh-CN" sz="2800" i="1">
              <a:latin typeface="Tahoma" panose="020B0604030504040204" pitchFamily="34" charset="0"/>
            </a:endParaRPr>
          </a:p>
        </p:txBody>
      </p:sp>
      <p:sp>
        <p:nvSpPr>
          <p:cNvPr id="40974" name="Text Box 1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82874" y="4958391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</a:rPr>
              <a:t>0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40975" name="Line 15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 flipH="1">
            <a:off x="3419922" y="2869365"/>
            <a:ext cx="0" cy="2146176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76" name="AutoShape 16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 rot="16200000">
            <a:off x="1629337" y="2220619"/>
            <a:ext cx="1150630" cy="244812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268466" y="2843729"/>
            <a:ext cx="2471936" cy="214617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Text Box 4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363716" y="2060848"/>
            <a:ext cx="649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i="1">
                <a:latin typeface="Tahoma" panose="020B0604030504040204" pitchFamily="34" charset="0"/>
              </a:rPr>
              <a:t>v</a:t>
            </a:r>
            <a:endParaRPr lang="en-US" altLang="zh-CN" sz="2800" i="1">
              <a:latin typeface="Tahoma" panose="020B0604030504040204" pitchFamily="34" charset="0"/>
            </a:endParaRPr>
          </a:p>
        </p:txBody>
      </p:sp>
      <p:sp>
        <p:nvSpPr>
          <p:cNvPr id="19" name="Line 5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 flipH="1" flipV="1">
            <a:off x="5292279" y="2339672"/>
            <a:ext cx="0" cy="2664520"/>
          </a:xfrm>
          <a:prstGeom prst="line">
            <a:avLst/>
          </a:prstGeom>
          <a:noFill/>
          <a:ln w="38100" cap="rnd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Line 6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 flipV="1">
            <a:off x="5292279" y="4989905"/>
            <a:ext cx="2880171" cy="14288"/>
          </a:xfrm>
          <a:prstGeom prst="line">
            <a:avLst/>
          </a:prstGeom>
          <a:noFill/>
          <a:ln w="38100" cap="rnd">
            <a:solidFill>
              <a:schemeClr val="tx1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Line 7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V="1">
            <a:off x="5292279" y="2843729"/>
            <a:ext cx="2448123" cy="1152400"/>
          </a:xfrm>
          <a:prstGeom prst="line">
            <a:avLst/>
          </a:prstGeom>
          <a:noFill/>
          <a:ln w="57150" cap="rnd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Text Box 8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8172450" y="4989905"/>
            <a:ext cx="282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>
                <a:latin typeface="Times New Roman" panose="02020603050405020304" pitchFamily="18" charset="0"/>
              </a:rPr>
              <a:t>t</a:t>
            </a:r>
            <a:endParaRPr lang="en-US" altLang="zh-CN" sz="2800" b="1" i="1">
              <a:latin typeface="Times New Roman" panose="02020603050405020304" pitchFamily="18" charset="0"/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4716016" y="3780230"/>
            <a:ext cx="792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i="1">
                <a:latin typeface="Tahoma" panose="020B0604030504040204" pitchFamily="34" charset="0"/>
              </a:rPr>
              <a:t>v</a:t>
            </a:r>
            <a:r>
              <a:rPr lang="en-US" altLang="zh-CN" sz="2800" i="1" baseline="-25000">
                <a:latin typeface="Tahoma" panose="020B0604030504040204" pitchFamily="34" charset="0"/>
              </a:rPr>
              <a:t>0</a:t>
            </a:r>
            <a:endParaRPr lang="en-US" altLang="zh-CN" sz="2800" i="1">
              <a:latin typeface="Tahoma" panose="020B0604030504040204" pitchFamily="34" charset="0"/>
            </a:endParaRPr>
          </a:p>
        </p:txBody>
      </p:sp>
      <p:sp>
        <p:nvSpPr>
          <p:cNvPr id="24" name="Line 10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 flipH="1">
            <a:off x="9108629" y="2267343"/>
            <a:ext cx="0" cy="2736850"/>
          </a:xfrm>
          <a:prstGeom prst="line">
            <a:avLst/>
          </a:prstGeom>
          <a:noFill/>
          <a:ln w="28575">
            <a:solidFill>
              <a:schemeClr val="bg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Text Box 11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7599114" y="5044491"/>
            <a:ext cx="282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>
                <a:latin typeface="Times New Roman" panose="02020603050405020304" pitchFamily="18" charset="0"/>
              </a:rPr>
              <a:t>t</a:t>
            </a:r>
            <a:endParaRPr lang="en-US" altLang="zh-CN" sz="2800" b="1" i="1">
              <a:latin typeface="Times New Roman" panose="02020603050405020304" pitchFamily="18" charset="0"/>
            </a:endParaRPr>
          </a:p>
        </p:txBody>
      </p:sp>
      <p:sp>
        <p:nvSpPr>
          <p:cNvPr id="26" name="Line 12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 flipH="1">
            <a:off x="5292279" y="2843729"/>
            <a:ext cx="2448123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Text Box 13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860008" y="2540640"/>
            <a:ext cx="7921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i="1" err="1">
                <a:latin typeface="Tahoma" panose="020B0604030504040204" pitchFamily="34" charset="0"/>
              </a:rPr>
              <a:t>v</a:t>
            </a:r>
            <a:r>
              <a:rPr lang="en-US" altLang="zh-CN" sz="2800" i="1" baseline="-25000" err="1">
                <a:latin typeface="Tahoma" panose="020B0604030504040204" pitchFamily="34" charset="0"/>
              </a:rPr>
              <a:t>t</a:t>
            </a:r>
            <a:endParaRPr lang="en-US" altLang="zh-CN" sz="2800" i="1">
              <a:latin typeface="Tahoma" panose="020B0604030504040204" pitchFamily="34" charset="0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5003354" y="4932755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</a:rPr>
              <a:t>0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29" name="Line 15"/>
          <p:cNvSpPr>
            <a:spLocks noChangeShapeType="1"/>
          </p:cNvSpPr>
          <p:nvPr>
            <p:custDataLst>
              <p:tags r:id="rId28"/>
            </p:custDataLst>
          </p:nvPr>
        </p:nvSpPr>
        <p:spPr bwMode="auto">
          <a:xfrm flipH="1">
            <a:off x="7740402" y="2843729"/>
            <a:ext cx="0" cy="2146176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AutoShape 16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 rot="5400000">
            <a:off x="5949817" y="2194983"/>
            <a:ext cx="1150630" cy="244812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custDataLst>
              <p:tags r:id="rId30"/>
            </p:custDataLst>
          </p:nvPr>
        </p:nvGraphicFramePr>
        <p:xfrm>
          <a:off x="2783459" y="1171873"/>
          <a:ext cx="2551112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公式" r:id="rId31" imgW="939165" imgH="393700" progId="Equation.3">
                  <p:embed/>
                </p:oleObj>
              </mc:Choice>
              <mc:Fallback>
                <p:oleObj name="公式" r:id="rId31" imgW="939165" imgH="3937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783459" y="1171873"/>
                        <a:ext cx="2551112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76" grpId="1"/>
      <p:bldP spid="17" grpId="2"/>
      <p:bldP spid="30" gr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3186" y="1294967"/>
            <a:ext cx="8664941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</a:rPr>
              <a:t>   </a:t>
            </a:r>
            <a:r>
              <a:rPr lang="zh-CN" altLang="en-US" sz="2800" b="1">
                <a:latin typeface="宋体" panose="02010600030101010101" pitchFamily="2" charset="-122"/>
              </a:rPr>
              <a:t>一质点做匀变速运动，初速度为</a:t>
            </a:r>
            <a:r>
              <a:rPr lang="en-US" altLang="zh-CN" sz="2800" b="1">
                <a:latin typeface="宋体" panose="02010600030101010101" pitchFamily="2" charset="-122"/>
              </a:rPr>
              <a:t>4m/s</a:t>
            </a:r>
            <a:r>
              <a:rPr lang="zh-CN" altLang="en-US" sz="2800" b="1">
                <a:latin typeface="宋体" panose="02010600030101010101" pitchFamily="2" charset="-122"/>
              </a:rPr>
              <a:t>，加速度为</a:t>
            </a:r>
            <a:r>
              <a:rPr lang="en-US" altLang="zh-CN" sz="2800" b="1">
                <a:latin typeface="宋体" panose="02010600030101010101" pitchFamily="2" charset="-122"/>
              </a:rPr>
              <a:t>2m/s</a:t>
            </a:r>
            <a:r>
              <a:rPr lang="en-US" altLang="zh-CN" sz="2800" b="1" baseline="30000">
                <a:latin typeface="宋体" panose="02010600030101010101" pitchFamily="2" charset="-122"/>
              </a:rPr>
              <a:t>2</a:t>
            </a:r>
            <a:r>
              <a:rPr lang="zh-CN" altLang="en-US" sz="2800" b="1">
                <a:latin typeface="宋体" panose="02010600030101010101" pitchFamily="2" charset="-122"/>
              </a:rPr>
              <a:t>，第一秒内发生的位移是多少？ 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1227130" y="387297"/>
            <a:ext cx="2037737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知识运用</a:t>
            </a:r>
            <a:endParaRPr lang="zh-CN" altLang="en-US" sz="3600" b="1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300288" y="3144838"/>
          <a:ext cx="3516312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公式" r:id="rId4" imgW="31089600" imgH="9448800" progId="Equation.3">
                  <p:embed/>
                </p:oleObj>
              </mc:Choice>
              <mc:Fallback>
                <p:oleObj name="公式" r:id="rId4" imgW="31089600" imgH="94488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00288" y="3144838"/>
                        <a:ext cx="3516312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3187" y="1556792"/>
            <a:ext cx="877919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</a:rPr>
              <a:t>   </a:t>
            </a:r>
            <a:r>
              <a:rPr lang="zh-CN" altLang="en-US" sz="2800" b="1">
                <a:latin typeface="宋体" panose="02010600030101010101" pitchFamily="2" charset="-122"/>
              </a:rPr>
              <a:t>一辆汽车以</a:t>
            </a:r>
            <a:r>
              <a:rPr lang="en-US" altLang="zh-CN" sz="2800" b="1">
                <a:latin typeface="宋体" panose="02010600030101010101" pitchFamily="2" charset="-122"/>
              </a:rPr>
              <a:t>1m/s</a:t>
            </a:r>
            <a:r>
              <a:rPr lang="en-US" altLang="zh-CN" sz="2800" b="1" baseline="30000">
                <a:latin typeface="宋体" panose="02010600030101010101" pitchFamily="2" charset="-122"/>
              </a:rPr>
              <a:t>2</a:t>
            </a:r>
            <a:r>
              <a:rPr lang="zh-CN" altLang="en-US" sz="2800" b="1">
                <a:latin typeface="宋体" panose="02010600030101010101" pitchFamily="2" charset="-122"/>
              </a:rPr>
              <a:t>的加速度加速行驶了</a:t>
            </a:r>
            <a:r>
              <a:rPr lang="en-US" altLang="zh-CN" sz="2800" b="1">
                <a:latin typeface="宋体" panose="02010600030101010101" pitchFamily="2" charset="-122"/>
              </a:rPr>
              <a:t>12s</a:t>
            </a:r>
            <a:r>
              <a:rPr lang="zh-CN" altLang="en-US" sz="2800" b="1">
                <a:latin typeface="宋体" panose="02010600030101010101" pitchFamily="2" charset="-122"/>
              </a:rPr>
              <a:t>，行程</a:t>
            </a:r>
            <a:r>
              <a:rPr lang="en-US" altLang="zh-CN" sz="2800" b="1">
                <a:latin typeface="宋体" panose="02010600030101010101" pitchFamily="2" charset="-122"/>
              </a:rPr>
              <a:t>180m</a:t>
            </a:r>
            <a:r>
              <a:rPr lang="zh-CN" altLang="en-US" sz="2800" b="1">
                <a:latin typeface="宋体" panose="02010600030101010101" pitchFamily="2" charset="-122"/>
              </a:rPr>
              <a:t>，汽车开始加速前的速度是多少？ 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1227130" y="387297"/>
            <a:ext cx="2037737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知识运用</a:t>
            </a:r>
            <a:endParaRPr lang="zh-CN" altLang="en-US" sz="3600" b="1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https://timgsa.baidu.com/timg?image&amp;quality=80&amp;size=b9999_10000&amp;sec=1600489543556&amp;di=3f885655f212783b74bc63fd6c07784e&amp;imgtype=0&amp;src=http%3A%2F%2F02imgmini.eastday.com%2Fmobile%2F20181208%2F20181208095714_cc4c133839da32083108e42d19d0ac67_6.gif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9220" y="2852936"/>
            <a:ext cx="2764669" cy="208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3187" y="1412776"/>
            <a:ext cx="8853309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2800" b="1">
                <a:latin typeface="宋体" panose="02010600030101010101" pitchFamily="2" charset="-122"/>
              </a:rPr>
              <a:t>   </a:t>
            </a:r>
            <a:r>
              <a:rPr lang="zh-CN" altLang="en-US" sz="2800" b="1">
                <a:latin typeface="宋体" panose="02010600030101010101" pitchFamily="2" charset="-122"/>
              </a:rPr>
              <a:t>一架飞机着陆时的速度为</a:t>
            </a:r>
            <a:r>
              <a:rPr lang="en-US" altLang="zh-CN" sz="2800" b="1">
                <a:latin typeface="宋体" panose="02010600030101010101" pitchFamily="2" charset="-122"/>
              </a:rPr>
              <a:t>60m/s</a:t>
            </a:r>
            <a:r>
              <a:rPr lang="zh-CN" altLang="en-US" sz="2800" b="1">
                <a:latin typeface="宋体" panose="02010600030101010101" pitchFamily="2" charset="-122"/>
              </a:rPr>
              <a:t>，滑行</a:t>
            </a:r>
            <a:r>
              <a:rPr lang="en-US" altLang="zh-CN" sz="2800" b="1">
                <a:latin typeface="宋体" panose="02010600030101010101" pitchFamily="2" charset="-122"/>
              </a:rPr>
              <a:t>20s</a:t>
            </a:r>
            <a:r>
              <a:rPr lang="zh-CN" altLang="en-US" sz="2800" b="1">
                <a:latin typeface="宋体" panose="02010600030101010101" pitchFamily="2" charset="-122"/>
              </a:rPr>
              <a:t>停下，它滑行的距离是多少 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1227130" y="387297"/>
            <a:ext cx="2037737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知识运用</a:t>
            </a:r>
            <a:endParaRPr lang="zh-CN" altLang="en-US" sz="3600" b="1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5896" y="2420888"/>
            <a:ext cx="4913784" cy="327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467544" y="1124744"/>
            <a:ext cx="7776095" cy="132281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800" b="1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以</a:t>
            </a:r>
            <a:r>
              <a:rPr lang="en-US" altLang="zh-CN" sz="2800" b="1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36km/h</a:t>
            </a:r>
            <a:r>
              <a:rPr lang="zh-CN" altLang="en-US" sz="2800" b="1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速度行驶的列车开始下坡，在坡路上的加速度等于</a:t>
            </a:r>
            <a:r>
              <a:rPr lang="en-US" altLang="zh-CN" sz="2800" b="1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0.2m/s</a:t>
            </a:r>
            <a:r>
              <a:rPr lang="en-US" altLang="zh-CN" sz="2800" b="1" baseline="3000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en-US" altLang="zh-CN" sz="2800" b="1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800" b="1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经过</a:t>
            </a:r>
            <a:r>
              <a:rPr lang="en-US" altLang="zh-CN" sz="2800" b="1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30s</a:t>
            </a:r>
            <a:r>
              <a:rPr lang="zh-CN" altLang="en-US" sz="2800" b="1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到达坡底，求坡路的长度？</a:t>
            </a:r>
            <a:endParaRPr lang="zh-CN" altLang="en-US" sz="2800" b="1" smtClean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81927" name="Picture 7" descr="j021295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116942" flipH="1">
            <a:off x="3653330" y="2482151"/>
            <a:ext cx="93662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AutoShape 1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37430" y="2899663"/>
            <a:ext cx="5400675" cy="1800225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81932" name="Line 12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364405" y="3042538"/>
            <a:ext cx="5473700" cy="1800225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8" name="Line 13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 flipH="1">
            <a:off x="3364405" y="2493688"/>
            <a:ext cx="21590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9" name="Line 14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flipH="1">
            <a:off x="8836518" y="4365351"/>
            <a:ext cx="1444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35" name="Text Box 15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598017" y="3475926"/>
            <a:ext cx="5762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4000"/>
              <a:t>x</a:t>
            </a:r>
            <a:endParaRPr lang="en-US" altLang="zh-CN" sz="4000"/>
          </a:p>
        </p:txBody>
      </p:sp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1227130" y="387297"/>
            <a:ext cx="2037737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知识运用</a:t>
            </a:r>
            <a:endParaRPr lang="zh-CN" altLang="en-US" sz="3600" b="1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2" name="Group 2"/>
          <p:cNvGrpSpPr/>
          <p:nvPr>
            <p:custDataLst>
              <p:tags r:id="rId10"/>
            </p:custDataLst>
          </p:nvPr>
        </p:nvGrpSpPr>
        <p:grpSpPr>
          <a:xfrm>
            <a:off x="562098" y="4822651"/>
            <a:ext cx="7559675" cy="1990725"/>
            <a:chOff x="748" y="1207"/>
            <a:chExt cx="4717" cy="1254"/>
          </a:xfrm>
        </p:grpSpPr>
        <p:sp>
          <p:nvSpPr>
            <p:cNvPr id="13" name="Text Box 3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884" y="1207"/>
              <a:ext cx="4581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kumimoji="1" lang="zh-CN" altLang="en-US" b="1">
                  <a:latin typeface="楷体" panose="02010609060101010101" pitchFamily="49" charset="-122"/>
                  <a:ea typeface="楷体" panose="02010609060101010101" pitchFamily="49" charset="-122"/>
                </a:rPr>
                <a:t>解</a:t>
              </a:r>
              <a:r>
                <a:rPr kumimoji="1" lang="en-US" altLang="zh-CN" b="1"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r>
                <a:rPr kumimoji="1" lang="zh-CN" altLang="en-US" b="1">
                  <a:latin typeface="楷体" panose="02010609060101010101" pitchFamily="49" charset="-122"/>
                  <a:ea typeface="楷体" panose="02010609060101010101" pitchFamily="49" charset="-122"/>
                </a:rPr>
                <a:t>以汽车初速方向为正方向</a:t>
              </a:r>
              <a:endParaRPr kumimoji="1"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4" name="Group 4"/>
            <p:cNvGrpSpPr/>
            <p:nvPr>
              <p:custDataLst>
                <p:tags r:id="rId12"/>
              </p:custDataLst>
            </p:nvPr>
          </p:nvGrpSpPr>
          <p:grpSpPr>
            <a:xfrm>
              <a:off x="1289" y="1540"/>
              <a:ext cx="2465" cy="539"/>
              <a:chOff x="1154" y="2800"/>
              <a:chExt cx="2465" cy="539"/>
            </a:xfrm>
          </p:grpSpPr>
          <p:graphicFrame>
            <p:nvGraphicFramePr>
              <p:cNvPr id="18" name="Object 5"/>
              <p:cNvGraphicFramePr>
                <a:graphicFrameLocks noChangeAspect="1"/>
              </p:cNvGraphicFramePr>
              <p:nvPr>
                <p:custDataLst>
                  <p:tags r:id="rId13"/>
                </p:custDataLst>
              </p:nvPr>
            </p:nvGraphicFramePr>
            <p:xfrm>
              <a:off x="2133" y="2800"/>
              <a:ext cx="1486" cy="5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7" name="公式" r:id="rId14" imgW="26517600" imgH="9753600" progId="Equation.3">
                      <p:embed/>
                    </p:oleObj>
                  </mc:Choice>
                  <mc:Fallback>
                    <p:oleObj name="公式" r:id="rId14" imgW="26517600" imgH="9753600" progId="Equation.3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2133" y="2800"/>
                            <a:ext cx="1486" cy="53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" name="Rectangle 6"/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1154" y="2886"/>
                <a:ext cx="886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ysDot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zh-CN" altLang="en-US" b="1">
                    <a:latin typeface="楷体" panose="02010609060101010101" pitchFamily="49" charset="-122"/>
                    <a:ea typeface="楷体" panose="02010609060101010101" pitchFamily="49" charset="-122"/>
                  </a:rPr>
                  <a:t>所以由</a:t>
                </a:r>
                <a:endParaRPr kumimoji="1"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5" name="Group 7"/>
            <p:cNvGrpSpPr/>
            <p:nvPr>
              <p:custDataLst>
                <p:tags r:id="rId17"/>
              </p:custDataLst>
            </p:nvPr>
          </p:nvGrpSpPr>
          <p:grpSpPr>
            <a:xfrm>
              <a:off x="748" y="2093"/>
              <a:ext cx="2486" cy="368"/>
              <a:chOff x="657" y="3726"/>
              <a:chExt cx="2486" cy="368"/>
            </a:xfrm>
          </p:grpSpPr>
          <p:graphicFrame>
            <p:nvGraphicFramePr>
              <p:cNvPr id="16" name="Object 8"/>
              <p:cNvGraphicFramePr>
                <a:graphicFrameLocks noChangeAspect="1"/>
              </p:cNvGraphicFramePr>
              <p:nvPr>
                <p:custDataLst>
                  <p:tags r:id="rId18"/>
                </p:custDataLst>
              </p:nvPr>
            </p:nvGraphicFramePr>
            <p:xfrm>
              <a:off x="2381" y="3819"/>
              <a:ext cx="762" cy="18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8" name="公式" r:id="rId19" imgW="16764000" imgH="3962400" progId="Equation.3">
                      <p:embed/>
                    </p:oleObj>
                  </mc:Choice>
                  <mc:Fallback>
                    <p:oleObj name="公式" r:id="rId19" imgW="16764000" imgH="3962400" progId="Equation.3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20"/>
                          <a:stretch>
                            <a:fillRect/>
                          </a:stretch>
                        </p:blipFill>
                        <p:spPr>
                          <a:xfrm>
                            <a:off x="2381" y="3819"/>
                            <a:ext cx="762" cy="18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Rectangle 9"/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657" y="3726"/>
                <a:ext cx="1724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ysDot"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indent="2667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kumimoji="1" lang="zh-CN" altLang="en-US" b="1">
                    <a:latin typeface="楷体" panose="02010609060101010101" pitchFamily="49" charset="-122"/>
                    <a:ea typeface="楷体" panose="02010609060101010101" pitchFamily="49" charset="-122"/>
                  </a:rPr>
                  <a:t>知车的位移</a:t>
                </a:r>
                <a:endParaRPr kumimoji="1"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3187" y="1412776"/>
            <a:ext cx="8853309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indent="266700"/>
            <a:r>
              <a:rPr kumimoji="1"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在平直公路上，一汽车的速度为</a:t>
            </a:r>
            <a:r>
              <a:rPr kumimoji="1"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15m/s</a:t>
            </a: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。从某时刻开始刹车，在阻力作用下，汽车以</a:t>
            </a:r>
            <a:r>
              <a:rPr kumimoji="1"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2m/s</a:t>
            </a:r>
            <a:r>
              <a:rPr kumimoji="1" lang="en-US" altLang="zh-CN" sz="2800" b="1" baseline="300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的加速度运动，问刹车后</a:t>
            </a:r>
            <a:r>
              <a:rPr kumimoji="1" lang="en-US" altLang="zh-CN" sz="2800" b="1">
                <a:solidFill>
                  <a:srgbClr val="FF0066"/>
                </a:solidFill>
                <a:latin typeface="Times New Roman" panose="02020603050405020304" pitchFamily="18" charset="0"/>
              </a:rPr>
              <a:t>5s</a:t>
            </a: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末车离开始刹车点多远？</a:t>
            </a:r>
            <a:endParaRPr kumimoji="1"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80112" y="2266851"/>
            <a:ext cx="1630466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1" lang="en-US" altLang="zh-CN" sz="2800" b="1">
                <a:solidFill>
                  <a:srgbClr val="FF0066"/>
                </a:solidFill>
              </a:rPr>
              <a:t>10s</a:t>
            </a:r>
            <a:r>
              <a:rPr kumimoji="1" lang="zh-CN" altLang="en-US" sz="2800" b="1">
                <a:solidFill>
                  <a:srgbClr val="000000"/>
                </a:solidFill>
              </a:rPr>
              <a:t>末</a:t>
            </a:r>
            <a:r>
              <a:rPr kumimoji="1" lang="en-US" altLang="zh-CN" sz="2800" b="1">
                <a:solidFill>
                  <a:srgbClr val="000000"/>
                </a:solidFill>
              </a:rPr>
              <a:t>?</a:t>
            </a:r>
            <a:endParaRPr kumimoji="1" lang="en-US" altLang="zh-CN" sz="2800" b="1">
              <a:solidFill>
                <a:srgbClr val="000000"/>
              </a:solidFill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1227130" y="387297"/>
            <a:ext cx="2037737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知识运用</a:t>
            </a:r>
            <a:endParaRPr lang="zh-CN" altLang="en-US" sz="3600" b="1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13553" y="3501008"/>
            <a:ext cx="319405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graphicFrame>
        <p:nvGraphicFramePr>
          <p:cNvPr id="10" name="对象 9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971600" y="3284984"/>
          <a:ext cx="4587208" cy="1802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公式" r:id="rId7" imgW="37185600" imgH="23774400" progId="Equation.3">
                  <p:embed/>
                </p:oleObj>
              </mc:Choice>
              <mc:Fallback>
                <p:oleObj name="公式" r:id="rId7" imgW="37185600" imgH="237744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1600" y="3284984"/>
                        <a:ext cx="4587208" cy="18027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3"/>
          <p:cNvSpPr>
            <a:spLocks noChangeArrowheads="1"/>
          </p:cNvSpPr>
          <p:nvPr>
            <p:ph type="title" idx="4294967295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zh-CN" altLang="en-US" sz="4000" smtClean="0"/>
              <a:t>刹车</a:t>
            </a:r>
            <a:r>
              <a:rPr lang="zh-CN" altLang="en-US" sz="4000"/>
              <a:t>问题</a:t>
            </a:r>
            <a:endParaRPr lang="zh-CN" altLang="en-US" sz="4000"/>
          </a:p>
        </p:txBody>
      </p:sp>
      <p:grpSp>
        <p:nvGrpSpPr>
          <p:cNvPr id="32772" name="Group 39"/>
          <p:cNvGrpSpPr/>
          <p:nvPr>
            <p:custDataLst>
              <p:tags r:id="rId2"/>
            </p:custDataLst>
          </p:nvPr>
        </p:nvGrpSpPr>
        <p:grpSpPr>
          <a:xfrm>
            <a:off x="381000" y="2820888"/>
            <a:ext cx="2765425" cy="571500"/>
            <a:chOff x="2822" y="1187"/>
            <a:chExt cx="1306" cy="360"/>
          </a:xfrm>
        </p:grpSpPr>
        <p:graphicFrame>
          <p:nvGraphicFramePr>
            <p:cNvPr id="32773" name="Object 4"/>
            <p:cNvGraphicFramePr>
              <a:graphicFrameLocks noChangeAspect="1"/>
            </p:cNvGraphicFramePr>
            <p:nvPr>
              <p:custDataLst>
                <p:tags r:id="rId3"/>
              </p:custDataLst>
            </p:nvPr>
          </p:nvGraphicFramePr>
          <p:xfrm>
            <a:off x="3115" y="1187"/>
            <a:ext cx="1013" cy="3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0" name="公式" r:id="rId4" imgW="11709400" imgH="7416800" progId="Equation.3">
                    <p:embed/>
                  </p:oleObj>
                </mc:Choice>
                <mc:Fallback>
                  <p:oleObj name="公式" r:id="rId4" imgW="11709400" imgH="741680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115" y="1187"/>
                          <a:ext cx="1013" cy="3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74" name="Rectangle 24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822" y="1208"/>
              <a:ext cx="26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2900" b="1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由</a:t>
              </a:r>
              <a:endParaRPr lang="zh-CN" altLang="en-US" sz="29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2775" name="Group 25"/>
          <p:cNvGrpSpPr/>
          <p:nvPr>
            <p:custDataLst>
              <p:tags r:id="rId7"/>
            </p:custDataLst>
          </p:nvPr>
        </p:nvGrpSpPr>
        <p:grpSpPr>
          <a:xfrm>
            <a:off x="2895600" y="2717701"/>
            <a:ext cx="6251575" cy="712787"/>
            <a:chOff x="143" y="0"/>
            <a:chExt cx="2952" cy="449"/>
          </a:xfrm>
        </p:grpSpPr>
        <p:graphicFrame>
          <p:nvGraphicFramePr>
            <p:cNvPr id="32776" name="Object 5"/>
            <p:cNvGraphicFramePr>
              <a:graphicFrameLocks noChangeAspect="1"/>
            </p:cNvGraphicFramePr>
            <p:nvPr>
              <p:custDataLst>
                <p:tags r:id="rId8"/>
              </p:custDataLst>
            </p:nvPr>
          </p:nvGraphicFramePr>
          <p:xfrm>
            <a:off x="1146" y="0"/>
            <a:ext cx="1949" cy="4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" name="公式" r:id="rId9" imgW="11950700" imgH="7835900" progId="Equation.3">
                    <p:embed/>
                  </p:oleObj>
                </mc:Choice>
                <mc:Fallback>
                  <p:oleObj name="公式" r:id="rId9" imgW="11950700" imgH="783590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146" y="0"/>
                          <a:ext cx="1949" cy="4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77" name="Text Box 27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43" y="36"/>
              <a:ext cx="1070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/>
            <a:lstStyle/>
            <a:p>
              <a:pPr algn="ctr"/>
              <a:r>
                <a:rPr lang="zh-CN" altLang="en-US" sz="2900" b="1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得运动时间</a:t>
              </a:r>
              <a:r>
                <a:rPr lang="zh-CN" altLang="en-US" sz="3300" b="1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 </a:t>
              </a:r>
              <a:endParaRPr lang="zh-CN" altLang="en-US" sz="33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678" name="Rectangle 17"/>
          <p:cNvSpPr/>
          <p:nvPr>
            <p:custDataLst>
              <p:tags r:id="rId12"/>
            </p:custDataLst>
          </p:nvPr>
        </p:nvSpPr>
        <p:spPr>
          <a:xfrm>
            <a:off x="76200" y="3354288"/>
            <a:ext cx="5392738" cy="5556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108896" tIns="54448" rIns="108896" bIns="54448" anchor="ctr"/>
          <a:lstStyle/>
          <a:p>
            <a:pPr indent="266700"/>
            <a:r>
              <a:rPr lang="zh-CN" altLang="en-US" sz="29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说明刹车后</a:t>
            </a:r>
            <a:r>
              <a:rPr lang="en-US" altLang="zh-CN" sz="29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7.5 s </a:t>
            </a:r>
            <a:r>
              <a:rPr lang="zh-CN" altLang="en-US" sz="29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汽车停止运动</a:t>
            </a:r>
            <a:endParaRPr lang="zh-CN" altLang="en-US" sz="29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32779" name="Object 6"/>
          <p:cNvGraphicFramePr>
            <a:graphicFrameLocks noChangeAspect="1"/>
          </p:cNvGraphicFramePr>
          <p:nvPr>
            <p:custDataLst>
              <p:tags r:id="rId13"/>
            </p:custDataLst>
          </p:nvPr>
        </p:nvGraphicFramePr>
        <p:xfrm>
          <a:off x="1830388" y="3906738"/>
          <a:ext cx="4776787" cy="199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公式" r:id="rId14" imgW="10020300" imgH="7620000" progId="Equation.3">
                  <p:embed/>
                </p:oleObj>
              </mc:Choice>
              <mc:Fallback>
                <p:oleObj name="公式" r:id="rId14" imgW="10020300" imgH="76200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830388" y="3906738"/>
                        <a:ext cx="4776787" cy="199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80" name="Rectangle 21"/>
          <p:cNvSpPr/>
          <p:nvPr>
            <p:custDataLst>
              <p:tags r:id="rId16"/>
            </p:custDataLst>
          </p:nvPr>
        </p:nvSpPr>
        <p:spPr>
          <a:xfrm>
            <a:off x="406400" y="1830288"/>
            <a:ext cx="8204200" cy="1003300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r>
              <a:rPr lang="zh-CN" altLang="en-US" sz="29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正确解析：</a:t>
            </a:r>
            <a:r>
              <a:rPr lang="zh-CN" altLang="en-US" sz="29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设车实际运动时间为</a:t>
            </a:r>
            <a:r>
              <a:rPr lang="en-US" altLang="zh-CN" sz="2900" b="1" i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t</a:t>
            </a:r>
            <a:r>
              <a:rPr lang="en-US" altLang="zh-CN" sz="2900" b="1" baseline="-25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0</a:t>
            </a:r>
            <a:r>
              <a:rPr lang="zh-CN" altLang="en-US" sz="29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，以汽车初速度方向为正方向</a:t>
            </a:r>
            <a:endParaRPr lang="zh-CN" altLang="en-US" sz="29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81" name="Text Box 37"/>
          <p:cNvSpPr/>
          <p:nvPr>
            <p:custDataLst>
              <p:tags r:id="rId17"/>
            </p:custDataLst>
          </p:nvPr>
        </p:nvSpPr>
        <p:spPr>
          <a:xfrm>
            <a:off x="893763" y="3890863"/>
            <a:ext cx="966787" cy="557213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108896" tIns="54448" rIns="108896" bIns="54448"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29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位移</a:t>
            </a:r>
            <a:endParaRPr lang="zh-CN" altLang="en-US" sz="29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82" name="Rectangle 10"/>
          <p:cNvSpPr/>
          <p:nvPr>
            <p:custDataLst>
              <p:tags r:id="rId18"/>
            </p:custDataLst>
          </p:nvPr>
        </p:nvSpPr>
        <p:spPr>
          <a:xfrm>
            <a:off x="3321050" y="2287488"/>
            <a:ext cx="4908550" cy="555625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108896" tIns="54448" rIns="108896" bIns="54448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</a:lstStyle>
          <a:p>
            <a:pPr eaLnBrk="1" hangingPunct="1">
              <a:spcBef>
                <a:spcPct val="50000"/>
              </a:spcBef>
            </a:pPr>
            <a:r>
              <a:rPr sz="29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sym typeface="Wingdings" panose="05000000000000000000"/>
              </a:rPr>
              <a:t>则：</a:t>
            </a:r>
            <a:r>
              <a:rPr lang="en-US" altLang="zh-CN" sz="2900" i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Book Antiqua" panose="02040602050305030304" pitchFamily="18" charset="0"/>
                <a:sym typeface="Wingdings" panose="05000000000000000000"/>
              </a:rPr>
              <a:t>v</a:t>
            </a:r>
            <a:r>
              <a:rPr lang="en-US" altLang="zh-CN" sz="2900" baseline="-250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sym typeface="Wingdings" panose="05000000000000000000"/>
              </a:rPr>
              <a:t>0</a:t>
            </a:r>
            <a:r>
              <a:rPr kumimoji="1" lang="en-US" altLang="zh-CN" sz="2900" baseline="-250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sym typeface="Wingdings" panose="05000000000000000000"/>
              </a:rPr>
              <a:t> </a:t>
            </a:r>
            <a:r>
              <a:rPr kumimoji="1" lang="en-US" altLang="zh-CN" sz="29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sym typeface="Wingdings" panose="05000000000000000000"/>
              </a:rPr>
              <a:t>=15 m/s       </a:t>
            </a:r>
            <a:r>
              <a:rPr kumimoji="1" lang="en-US" altLang="zh-CN" sz="2900" i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sym typeface="Wingdings" panose="05000000000000000000"/>
              </a:rPr>
              <a:t>a</a:t>
            </a:r>
            <a:r>
              <a:rPr kumimoji="1" lang="en-US" altLang="zh-CN" sz="29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sym typeface="Wingdings" panose="05000000000000000000"/>
              </a:rPr>
              <a:t>= - 2 m/s</a:t>
            </a:r>
            <a:r>
              <a:rPr kumimoji="1" lang="en-US" altLang="zh-CN" sz="2900" baseline="300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sym typeface="Wingdings" panose="05000000000000000000"/>
              </a:rPr>
              <a:t>2</a:t>
            </a:r>
            <a:endParaRPr kumimoji="1" lang="en-US" altLang="zh-CN" sz="2900" baseline="30000"/>
          </a:p>
        </p:txBody>
      </p:sp>
      <p:sp>
        <p:nvSpPr>
          <p:cNvPr id="2683" name="TextBox 24"/>
          <p:cNvSpPr/>
          <p:nvPr>
            <p:custDataLst>
              <p:tags r:id="rId19"/>
            </p:custDataLst>
          </p:nvPr>
        </p:nvSpPr>
        <p:spPr>
          <a:xfrm>
            <a:off x="4133056" y="5517232"/>
            <a:ext cx="2743200" cy="461962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/>
              <a:t>方向与正方向相同</a:t>
            </a:r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13619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78169" y="1122191"/>
            <a:ext cx="2799711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速度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时间公式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位移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时间公式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36197" name="内容占位符 136196"/>
          <p:cNvGraphicFramePr>
            <a:graphicFrameLocks noGrp="1"/>
          </p:cNvGraphicFramePr>
          <p:nvPr>
            <p:ph sz="quarter" idx="1"/>
            <p:custDataLst>
              <p:tags r:id="rId2"/>
            </p:custDataLst>
          </p:nvPr>
        </p:nvGraphicFramePr>
        <p:xfrm>
          <a:off x="4330350" y="1191060"/>
          <a:ext cx="1296590" cy="448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" r:id="rId3" imgW="661035" imgH="228600" progId="Equation.3">
                  <p:embed/>
                </p:oleObj>
              </mc:Choice>
              <mc:Fallback>
                <p:oleObj name="" r:id="rId3" imgW="661035" imgH="2286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330350" y="1191060"/>
                        <a:ext cx="1296590" cy="448866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9" name="内容占位符 136198"/>
          <p:cNvGraphicFramePr>
            <a:graphicFrameLocks noGrp="1"/>
          </p:cNvGraphicFramePr>
          <p:nvPr>
            <p:ph sz="quarter" idx="2"/>
            <p:custDataLst>
              <p:tags r:id="rId5"/>
            </p:custDataLst>
          </p:nvPr>
        </p:nvGraphicFramePr>
        <p:xfrm>
          <a:off x="4222598" y="1734907"/>
          <a:ext cx="1512094" cy="688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" r:id="rId6" imgW="698500" imgH="317500" progId="Equation.3">
                  <p:embed/>
                </p:oleObj>
              </mc:Choice>
              <mc:Fallback>
                <p:oleObj name="" r:id="rId6" imgW="698500" imgH="3175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222598" y="1734907"/>
                        <a:ext cx="1512094" cy="688181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216" name="内容占位符 136215"/>
          <p:cNvGraphicFramePr>
            <a:graphicFrameLocks noGrp="1"/>
          </p:cNvGraphicFramePr>
          <p:nvPr>
            <p:ph sz="quarter" idx="3"/>
            <p:custDataLst>
              <p:tags r:id="rId8"/>
            </p:custDataLst>
          </p:nvPr>
        </p:nvGraphicFramePr>
        <p:xfrm>
          <a:off x="4335066" y="2465214"/>
          <a:ext cx="1134666" cy="720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" r:id="rId9" imgW="661035" imgH="419735" progId="Equation.3">
                  <p:embed/>
                </p:oleObj>
              </mc:Choice>
              <mc:Fallback>
                <p:oleObj name="" r:id="rId9" imgW="661035" imgH="41973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335066" y="2465214"/>
                        <a:ext cx="1134666" cy="720328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202" name="文本框 13620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285309" y="1161953"/>
            <a:ext cx="4857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6203" name="文本框 13620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5369" y="2472359"/>
            <a:ext cx="17483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由①式有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36219" name="内容占位符 136218"/>
          <p:cNvGraphicFramePr>
            <a:graphicFrameLocks noGrp="1"/>
          </p:cNvGraphicFramePr>
          <p:nvPr>
            <p:ph sz="quarter" idx="4"/>
            <p:custDataLst>
              <p:tags r:id="rId13"/>
            </p:custDataLst>
          </p:nvPr>
        </p:nvGraphicFramePr>
        <p:xfrm>
          <a:off x="2822972" y="3816121"/>
          <a:ext cx="415885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" r:id="rId14" imgW="2044065" imgH="393700" progId="Equation.3">
                  <p:embed/>
                </p:oleObj>
              </mc:Choice>
              <mc:Fallback>
                <p:oleObj name="" r:id="rId14" imgW="2044065" imgH="3937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822972" y="3816121"/>
                        <a:ext cx="4158853" cy="800100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222" name="文本框 13622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678964" y="4809896"/>
            <a:ext cx="11882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可得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36223" name="对象 136222"/>
          <p:cNvGraphicFramePr>
            <a:graphicFrameLocks noChangeAspect="1"/>
          </p:cNvGraphicFramePr>
          <p:nvPr>
            <p:custDataLst>
              <p:tags r:id="rId17"/>
            </p:custDataLst>
          </p:nvPr>
        </p:nvGraphicFramePr>
        <p:xfrm>
          <a:off x="2863453" y="4725144"/>
          <a:ext cx="2606279" cy="76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Equation" r:id="rId18" imgW="19812000" imgH="5791200" progId="Equation.DSMT4">
                  <p:embed/>
                </p:oleObj>
              </mc:Choice>
              <mc:Fallback>
                <p:oleObj name="Equation" r:id="rId18" imgW="19812000" imgH="57912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863453" y="4725144"/>
                        <a:ext cx="2606279" cy="7608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224" name="文本框 136223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285309" y="2557723"/>
            <a:ext cx="3786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6225" name="文本框 136224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1649016" y="3185542"/>
            <a:ext cx="34694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将③式代入②式，有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6227" name="矩形 136226"/>
          <p:cNvSpPr>
            <a:spLocks noChangeArrowheads="1" noChangeShapeType="1" noTextEdit="1"/>
          </p:cNvSpPr>
          <p:nvPr>
            <p:custDataLst>
              <p:tags r:id="rId22"/>
            </p:custDataLst>
          </p:nvPr>
        </p:nvSpPr>
        <p:spPr bwMode="auto">
          <a:xfrm>
            <a:off x="4355976" y="5301208"/>
            <a:ext cx="3063477" cy="122413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lstStyle/>
          <a:p>
            <a:pPr algn="ctr"/>
            <a:r>
              <a:rPr lang="zh-CN" altLang="en-US" sz="2800" b="1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楷体" panose="02010609060101010101" pitchFamily="49" charset="-122"/>
                <a:ea typeface="楷体" panose="02010609060101010101" pitchFamily="49" charset="-122"/>
              </a:rPr>
              <a:t>速度</a:t>
            </a:r>
            <a:r>
              <a:rPr lang="en-US" altLang="zh-CN" sz="2800" b="1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lang="zh-CN" altLang="en-US" sz="2800" b="1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楷体" panose="02010609060101010101" pitchFamily="49" charset="-122"/>
                <a:ea typeface="楷体" panose="02010609060101010101" pitchFamily="49" charset="-122"/>
              </a:rPr>
              <a:t>位移公式</a:t>
            </a:r>
            <a:endParaRPr lang="zh-CN" altLang="en-US" sz="2800" b="1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3"/>
            </p:custDataLst>
          </p:nvPr>
        </p:nvSpPr>
        <p:spPr>
          <a:xfrm>
            <a:off x="1178169" y="332656"/>
            <a:ext cx="4817344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9pPr>
          </a:lstStyle>
          <a:p>
            <a:r>
              <a:rPr lang="zh-CN" altLang="en-US"/>
              <a:t>三、速度与位移的关系</a:t>
            </a:r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6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6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36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6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6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6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36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6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36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36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36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" dur="1" fill="hold"/>
                                        <p:tgtEl>
                                          <p:spTgt spid="1362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6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6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2" grpId="0"/>
      <p:bldP spid="136222" grpId="1"/>
      <p:bldP spid="136224" grpId="2"/>
      <p:bldP spid="136225" grpId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65" name="内容占位符 143364"/>
          <p:cNvGraphicFramePr>
            <a:graphicFrameLocks noGrp="1"/>
          </p:cNvGraphicFramePr>
          <p:nvPr>
            <p:ph idx="4294967295"/>
            <p:custDataLst>
              <p:tags r:id="rId1"/>
            </p:custDataLst>
          </p:nvPr>
        </p:nvGraphicFramePr>
        <p:xfrm>
          <a:off x="2483768" y="978471"/>
          <a:ext cx="3456384" cy="1082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公式" r:id="rId2" imgW="24079200" imgH="5791200" progId="Equation.3">
                  <p:embed/>
                </p:oleObj>
              </mc:Choice>
              <mc:Fallback>
                <p:oleObj name="公式" r:id="rId2" imgW="24079200" imgH="57912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83768" y="978471"/>
                        <a:ext cx="3456384" cy="1082377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7" name="文本框 14336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7167" y="1765915"/>
            <a:ext cx="823427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说明：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i="1" smtClean="0">
                <a:latin typeface="楷体" panose="02010609060101010101" pitchFamily="49" charset="-122"/>
                <a:ea typeface="楷体" panose="02010609060101010101" pitchFamily="49" charset="-122"/>
              </a:rPr>
              <a:t>v-x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公式适用于已知量和未知量均不涉及时间的问题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i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i="1" smtClean="0">
                <a:latin typeface="楷体" panose="02010609060101010101" pitchFamily="49" charset="-122"/>
                <a:ea typeface="楷体" panose="02010609060101010101" pitchFamily="49" charset="-122"/>
              </a:rPr>
              <a:t>v-x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公式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中包含的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个物理量均为矢量，需建立坐标系以确定其正负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637167" y="4039241"/>
            <a:ext cx="81463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200" b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特别提醒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匀变速直线运动的速度与位移的关系式。如果在所研究的问题中，已知量和未知量都不涉及时间，利用这个公式求解，往往会更简便。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43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3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395536" y="1628800"/>
            <a:ext cx="8424936" cy="1815882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en-US" sz="2800" b="1">
                <a:latin typeface="宋体" panose="02010600030101010101" pitchFamily="2" charset="-122"/>
              </a:rPr>
              <a:t>射击时，火药在枪筒内燃烧．燃气膨胀，推动弹头加速运动．我们把子弹在枪筒中的运动看作匀加速直线运动，假设子弹的加速度是</a:t>
            </a:r>
            <a:r>
              <a:rPr lang="en-US" altLang="zh-CN" sz="2800" b="1">
                <a:latin typeface="宋体" panose="02010600030101010101" pitchFamily="2" charset="-122"/>
              </a:rPr>
              <a:t>a=5×l0</a:t>
            </a:r>
            <a:r>
              <a:rPr lang="en-US" altLang="zh-CN" sz="2800" b="1" baseline="30000">
                <a:latin typeface="宋体" panose="02010600030101010101" pitchFamily="2" charset="-122"/>
              </a:rPr>
              <a:t>5</a:t>
            </a:r>
            <a:r>
              <a:rPr lang="en-US" altLang="zh-CN" sz="2800" b="1">
                <a:latin typeface="宋体" panose="02010600030101010101" pitchFamily="2" charset="-122"/>
              </a:rPr>
              <a:t>m</a:t>
            </a:r>
            <a:r>
              <a:rPr lang="zh-CN" altLang="en-US" sz="2800" b="1">
                <a:latin typeface="宋体" panose="02010600030101010101" pitchFamily="2" charset="-122"/>
              </a:rPr>
              <a:t>／</a:t>
            </a:r>
            <a:r>
              <a:rPr lang="en-US" altLang="zh-CN" sz="2800" b="1">
                <a:latin typeface="宋体" panose="02010600030101010101" pitchFamily="2" charset="-122"/>
              </a:rPr>
              <a:t>s</a:t>
            </a:r>
            <a:r>
              <a:rPr lang="en-US" altLang="zh-CN" sz="2800" b="1" baseline="30000">
                <a:latin typeface="宋体" panose="02010600030101010101" pitchFamily="2" charset="-122"/>
              </a:rPr>
              <a:t>2</a:t>
            </a:r>
            <a:r>
              <a:rPr lang="zh-CN" altLang="en-US" sz="2800" b="1">
                <a:latin typeface="宋体" panose="02010600030101010101" pitchFamily="2" charset="-122"/>
              </a:rPr>
              <a:t>，枪筒长：</a:t>
            </a:r>
            <a:r>
              <a:rPr lang="en-US" altLang="zh-CN" sz="2800" b="1">
                <a:latin typeface="宋体" panose="02010600030101010101" pitchFamily="2" charset="-122"/>
              </a:rPr>
              <a:t>x=0.64m</a:t>
            </a:r>
            <a:r>
              <a:rPr lang="zh-CN" altLang="en-US" sz="2800" b="1">
                <a:latin typeface="宋体" panose="02010600030101010101" pitchFamily="2" charset="-122"/>
              </a:rPr>
              <a:t>，请计算射出枪口时的速度。 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1227130" y="387297"/>
            <a:ext cx="2037737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知识运用</a:t>
            </a:r>
            <a:endParaRPr lang="zh-CN" altLang="en-US" sz="3600" b="1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266" name="Picture 2" descr="https://timgsa.baidu.com/timg?image&amp;quality=80&amp;size=b9999_10000&amp;sec=1602242254219&amp;di=3b68fda0de02d943434a78634954688f&amp;imgtype=0&amp;src=http%3A%2F%2Fwww.cnr.cn%2Fjs2014%2Fwj%2F20160624%2FW020160624347271515683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976" y="3573016"/>
            <a:ext cx="3960440" cy="264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050" y="2989263"/>
            <a:ext cx="3455988" cy="32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776288" y="4394200"/>
            <a:ext cx="4762" cy="14493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17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814388" y="5868988"/>
            <a:ext cx="19446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7175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1788" y="3984625"/>
            <a:ext cx="6492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zh-CN" sz="4400" b="1" i="1">
                <a:latin typeface="Times New Roman" panose="02020603050405020304" pitchFamily="18" charset="0"/>
              </a:rPr>
              <a:t>v </a:t>
            </a:r>
            <a:endParaRPr lang="zh-CN" altLang="zh-CN" sz="4400" b="1" i="1">
              <a:latin typeface="Times New Roman" panose="02020603050405020304" pitchFamily="18" charset="0"/>
            </a:endParaRPr>
          </a:p>
        </p:txBody>
      </p:sp>
      <p:sp>
        <p:nvSpPr>
          <p:cNvPr id="7177" name="Rectangle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90575" y="4403725"/>
            <a:ext cx="1955800" cy="1465263"/>
          </a:xfrm>
          <a:prstGeom prst="rect">
            <a:avLst/>
          </a:prstGeom>
          <a:solidFill>
            <a:schemeClr val="accent1"/>
          </a:solidFill>
          <a:ln w="9525" cap="rnd">
            <a:solidFill>
              <a:schemeClr val="accent2"/>
            </a:solidFill>
            <a:prstDash val="sysDot"/>
            <a:miter lim="800000"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7181" name="Line 13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flipH="1" flipV="1">
            <a:off x="2759075" y="4356100"/>
            <a:ext cx="0" cy="1512888"/>
          </a:xfrm>
          <a:prstGeom prst="line">
            <a:avLst/>
          </a:prstGeom>
          <a:noFill/>
          <a:ln w="38100">
            <a:solidFill>
              <a:schemeClr val="accent5">
                <a:lumMod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8442" name="Text Box 10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191000" y="3371850"/>
            <a:ext cx="480060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结论：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匀速直线运动的位移对应</a:t>
            </a:r>
            <a:r>
              <a:rPr lang="en-US" altLang="zh-CN" sz="4000" b="1" i="1">
                <a:latin typeface="Times New Roman" panose="02020603050405020304" pitchFamily="18" charset="0"/>
                <a:ea typeface="黑体" panose="02010609060101010101" pitchFamily="2" charset="-122"/>
              </a:rPr>
              <a:t>v – t 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图线与</a:t>
            </a:r>
            <a:r>
              <a:rPr lang="en-US" altLang="zh-CN" sz="3600" b="1" i="1">
                <a:latin typeface="黑体" panose="02010609060101010101" pitchFamily="2" charset="-122"/>
                <a:ea typeface="黑体" panose="02010609060101010101" pitchFamily="2" charset="-122"/>
              </a:rPr>
              <a:t>t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轴所夹的矩形</a:t>
            </a:r>
            <a:r>
              <a:rPr lang="zh-CN" altLang="en-US" sz="3600" b="1">
                <a:solidFill>
                  <a:srgbClr val="FF0000"/>
                </a:solidFill>
                <a:latin typeface="华文仿宋" panose="02010600040101010101" charset="-122"/>
                <a:ea typeface="黑体" panose="02010609060101010101" pitchFamily="2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面积</a:t>
            </a:r>
            <a:r>
              <a:rPr lang="zh-CN" altLang="en-US" sz="3600" b="1">
                <a:solidFill>
                  <a:srgbClr val="FF0000"/>
                </a:solidFill>
                <a:latin typeface="华文仿宋" panose="02010600040101010101" charset="-122"/>
                <a:ea typeface="黑体" panose="02010609060101010101" pitchFamily="2" charset="-122"/>
              </a:rPr>
              <a:t>”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 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259632" y="333375"/>
            <a:ext cx="65174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9pPr>
          </a:lstStyle>
          <a:p>
            <a:r>
              <a:rPr lang="zh-CN" altLang="en-US"/>
              <a:t>一、匀速直线运动的位移</a:t>
            </a:r>
            <a:endParaRPr lang="zh-CN" altLang="en-US"/>
          </a:p>
        </p:txBody>
      </p:sp>
      <p:sp>
        <p:nvSpPr>
          <p:cNvPr id="18444" name="Rectangle 1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555776" y="1125538"/>
            <a:ext cx="20510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zh-CN" sz="7200" b="1" i="1">
                <a:latin typeface="Times New Roman" panose="02020603050405020304" pitchFamily="18" charset="0"/>
              </a:rPr>
              <a:t>x=vt </a:t>
            </a:r>
            <a:endParaRPr kumimoji="1" lang="en-US" altLang="zh-CN" sz="7200" b="1" i="1">
              <a:latin typeface="Times New Roman" panose="02020603050405020304" pitchFamily="18" charset="0"/>
            </a:endParaRPr>
          </a:p>
        </p:txBody>
      </p:sp>
      <p:sp>
        <p:nvSpPr>
          <p:cNvPr id="18445" name="AutoShape 1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436096" y="1196975"/>
            <a:ext cx="2519560" cy="1008063"/>
          </a:xfrm>
          <a:prstGeom prst="cloudCallout">
            <a:avLst>
              <a:gd name="adj1" fmla="val -94333"/>
              <a:gd name="adj2" fmla="val 12046"/>
            </a:avLst>
          </a:prstGeom>
          <a:solidFill>
            <a:srgbClr val="99CCFF"/>
          </a:solidFill>
          <a:ln w="9525" cap="rnd">
            <a:solidFill>
              <a:schemeClr val="tx1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ea typeface="华文行楷" panose="02010800040101010101" pitchFamily="2" charset="-122"/>
              </a:rPr>
              <a:t>公式法</a:t>
            </a:r>
            <a:endParaRPr lang="zh-CN" altLang="en-US" sz="3200" b="1">
              <a:solidFill>
                <a:srgbClr val="FF0000"/>
              </a:solidFill>
              <a:ea typeface="华文行楷" panose="02010800040101010101" pitchFamily="2" charset="-122"/>
            </a:endParaRPr>
          </a:p>
        </p:txBody>
      </p:sp>
      <p:sp>
        <p:nvSpPr>
          <p:cNvPr id="18446" name="AutoShape 1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979712" y="2667000"/>
            <a:ext cx="2439888" cy="1008063"/>
          </a:xfrm>
          <a:prstGeom prst="cloudCallout">
            <a:avLst>
              <a:gd name="adj1" fmla="val -49926"/>
              <a:gd name="adj2" fmla="val 139449"/>
            </a:avLst>
          </a:prstGeom>
          <a:solidFill>
            <a:srgbClr val="99CCFF"/>
          </a:solidFill>
          <a:ln w="9525" cap="rnd">
            <a:solidFill>
              <a:schemeClr val="tx1"/>
            </a:solidFill>
            <a:prstDash val="sysDot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ea typeface="华文行楷" panose="02010800040101010101" pitchFamily="2" charset="-122"/>
              </a:rPr>
              <a:t>图象法</a:t>
            </a:r>
            <a:endParaRPr lang="zh-CN" altLang="en-US" sz="3200" b="1">
              <a:solidFill>
                <a:srgbClr val="FF0000"/>
              </a:solidFill>
              <a:ea typeface="华文行楷" panose="02010800040101010101" pitchFamily="2" charset="-122"/>
            </a:endParaRPr>
          </a:p>
        </p:txBody>
      </p:sp>
      <p:sp>
        <p:nvSpPr>
          <p:cNvPr id="7176" name="Rectangle 8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514600" y="5791200"/>
            <a:ext cx="479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zh-CN" sz="4400" b="1" i="1">
                <a:latin typeface="Times New Roman" panose="02020603050405020304" pitchFamily="18" charset="0"/>
              </a:rPr>
              <a:t>t </a:t>
            </a:r>
            <a:endParaRPr lang="zh-CN" altLang="zh-CN" sz="4400" b="1" i="1">
              <a:latin typeface="Times New Roman" panose="02020603050405020304" pitchFamily="18" charset="0"/>
            </a:endParaRPr>
          </a:p>
        </p:txBody>
      </p:sp>
      <p:pic>
        <p:nvPicPr>
          <p:cNvPr id="18447" name="New picture"/>
          <p:cNvPicPr/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0795000" y="109093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1"/>
      <p:bldP spid="7175" grpId="2"/>
      <p:bldP spid="7177" grpId="3"/>
      <p:bldP spid="18442" grpId="4"/>
      <p:bldP spid="18444" grpId="5"/>
      <p:bldP spid="18445" grpId="6"/>
      <p:bldP spid="18446" grpId="7"/>
      <p:bldP spid="7176" grpId="8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>
            <a:hlinkClick r:id="" action="ppaction://noaction" highlightClick="1"/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8912" y="1052736"/>
            <a:ext cx="457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  <a:sym typeface="Wingdings" panose="05000000000000000000" pitchFamily="2" charset="2"/>
              </a:rPr>
              <a:t>小结</a:t>
            </a:r>
            <a:r>
              <a:rPr lang="en-US" altLang="zh-CN" sz="3600" b="1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  <a:sym typeface="Wingdings" panose="05000000000000000000" pitchFamily="2" charset="2"/>
              </a:rPr>
              <a:t>:</a:t>
            </a:r>
            <a:endParaRPr lang="en-US" altLang="zh-CN" sz="3600" b="1">
              <a:solidFill>
                <a:srgbClr val="CC0066"/>
              </a:solidFill>
              <a:latin typeface="黑体" panose="02010609060101010101" pitchFamily="2" charset="-122"/>
              <a:ea typeface="黑体" panose="0201060906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3588" y="1843088"/>
            <a:ext cx="514826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2800" b="1">
                <a:latin typeface="Times New Roman" panose="02020603050405020304" pitchFamily="18" charset="0"/>
              </a:rPr>
              <a:t>1</a:t>
            </a:r>
            <a:r>
              <a:rPr kumimoji="1" lang="zh-CN" altLang="en-US" sz="2800" b="1">
                <a:latin typeface="Times New Roman" panose="02020603050405020304" pitchFamily="18" charset="0"/>
              </a:rPr>
              <a:t>、</a:t>
            </a:r>
            <a:r>
              <a:rPr kumimoji="1" lang="en-US" altLang="zh-CN" sz="2800" b="1">
                <a:latin typeface="Times New Roman" panose="02020603050405020304" pitchFamily="18" charset="0"/>
              </a:rPr>
              <a:t>v-t</a:t>
            </a:r>
            <a:r>
              <a:rPr kumimoji="1" lang="zh-CN" altLang="en-US" sz="2800" b="1">
                <a:latin typeface="Times New Roman" panose="02020603050405020304" pitchFamily="18" charset="0"/>
              </a:rPr>
              <a:t>图象中的面积表示位移</a:t>
            </a:r>
            <a:endParaRPr kumimoji="1" lang="zh-CN" altLang="en-US" sz="2800" b="1">
              <a:latin typeface="Times New Roman" panose="02020603050405020304" pitchFamily="18" charset="0"/>
            </a:endParaRPr>
          </a:p>
          <a:p>
            <a:r>
              <a:rPr kumimoji="1" lang="zh-CN" altLang="en-US" sz="2800" b="1">
                <a:latin typeface="Times New Roman" panose="02020603050405020304" pitchFamily="18" charset="0"/>
              </a:rPr>
              <a:t>       </a:t>
            </a:r>
            <a:r>
              <a:rPr kumimoji="1" lang="en-US" altLang="zh-CN" sz="2800" b="1">
                <a:latin typeface="Times New Roman" panose="02020603050405020304" pitchFamily="18" charset="0"/>
              </a:rPr>
              <a:t>(</a:t>
            </a:r>
            <a:r>
              <a:rPr kumimoji="1" lang="zh-CN" altLang="en-US" sz="2800" b="1">
                <a:latin typeface="Times New Roman" panose="02020603050405020304" pitchFamily="18" charset="0"/>
              </a:rPr>
              <a:t>用图象法解决物理问题</a:t>
            </a:r>
            <a:r>
              <a:rPr kumimoji="1" lang="en-US" altLang="zh-CN" sz="2800" b="1">
                <a:latin typeface="Times New Roman" panose="02020603050405020304" pitchFamily="18" charset="0"/>
              </a:rPr>
              <a:t>)</a:t>
            </a:r>
            <a:endParaRPr kumimoji="1"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27652" name="Text Box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96925" y="3429000"/>
            <a:ext cx="4629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2800" b="1">
                <a:latin typeface="Times New Roman" panose="02020603050405020304" pitchFamily="18" charset="0"/>
              </a:rPr>
              <a:t>2</a:t>
            </a:r>
            <a:r>
              <a:rPr kumimoji="1" lang="zh-CN" altLang="en-US" sz="2800" b="1">
                <a:latin typeface="Times New Roman" panose="02020603050405020304" pitchFamily="18" charset="0"/>
              </a:rPr>
              <a:t>、位移和时间关系的公式：</a:t>
            </a:r>
            <a:endParaRPr kumimoji="1" lang="zh-CN" altLang="en-US" sz="2800" b="1">
              <a:latin typeface="Times New Roman" panose="02020603050405020304" pitchFamily="18" charset="0"/>
            </a:endParaRPr>
          </a:p>
        </p:txBody>
      </p:sp>
      <p:grpSp>
        <p:nvGrpSpPr>
          <p:cNvPr id="27653" name="Group 6"/>
          <p:cNvGrpSpPr/>
          <p:nvPr>
            <p:custDataLst>
              <p:tags r:id="rId4"/>
            </p:custDataLst>
          </p:nvPr>
        </p:nvGrpSpPr>
        <p:grpSpPr>
          <a:xfrm>
            <a:off x="5334000" y="3284538"/>
            <a:ext cx="2743200" cy="914400"/>
            <a:chOff x="1776" y="1776"/>
            <a:chExt cx="1728" cy="672"/>
          </a:xfrm>
        </p:grpSpPr>
        <p:sp>
          <p:nvSpPr>
            <p:cNvPr id="27654" name="Rectangle 7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776" y="1776"/>
              <a:ext cx="1728" cy="672"/>
            </a:xfrm>
            <a:prstGeom prst="rect">
              <a:avLst/>
            </a:prstGeom>
            <a:solidFill>
              <a:srgbClr val="CCECFF"/>
            </a:solidFill>
            <a:ln w="57150" cmpd="thinThick">
              <a:solidFill>
                <a:srgbClr val="FF0000"/>
              </a:solidFill>
              <a:miter lim="800000"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graphicFrame>
          <p:nvGraphicFramePr>
            <p:cNvPr id="27655" name="Object 8"/>
            <p:cNvGraphicFramePr>
              <a:graphicFrameLocks noChangeAspect="1"/>
            </p:cNvGraphicFramePr>
            <p:nvPr>
              <p:custDataLst>
                <p:tags r:id="rId6"/>
              </p:custDataLst>
            </p:nvPr>
          </p:nvGraphicFramePr>
          <p:xfrm>
            <a:off x="1837" y="1778"/>
            <a:ext cx="1573" cy="6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" name="公式" r:id="rId7" imgW="875665" imgH="393700" progId="Equation.3">
                    <p:embed/>
                  </p:oleObj>
                </mc:Choice>
                <mc:Fallback>
                  <p:oleObj name="公式" r:id="rId7" imgW="875665" imgH="39370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837" y="1778"/>
                          <a:ext cx="1573" cy="6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7656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26641" y="5373216"/>
            <a:ext cx="53403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2800" b="1">
                <a:latin typeface="Times New Roman" panose="02020603050405020304" pitchFamily="18" charset="0"/>
              </a:rPr>
              <a:t>3</a:t>
            </a:r>
            <a:r>
              <a:rPr kumimoji="1" lang="zh-CN" altLang="en-US" sz="2800" b="1">
                <a:latin typeface="Times New Roman" panose="02020603050405020304" pitchFamily="18" charset="0"/>
              </a:rPr>
              <a:t>、具体计算时要考虑到实际情况</a:t>
            </a:r>
            <a:endParaRPr kumimoji="1" lang="zh-CN" altLang="en-US" sz="2800" b="1">
              <a:latin typeface="Times New Roman" panose="02020603050405020304" pitchFamily="18" charset="0"/>
            </a:endParaRPr>
          </a:p>
          <a:p>
            <a:r>
              <a:rPr kumimoji="1" lang="zh-CN" altLang="en-US" sz="2800" b="1">
                <a:latin typeface="Times New Roman" panose="02020603050405020304" pitchFamily="18" charset="0"/>
              </a:rPr>
              <a:t>           例如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刹车过程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anose="02020603050405020304" pitchFamily="18" charset="0"/>
              </a:rPr>
              <a:t>。</a:t>
            </a:r>
            <a:endParaRPr kumimoji="1" lang="zh-CN" altLang="en-US" sz="28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5396586" y="4509120"/>
          <a:ext cx="26066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11" imgW="19812000" imgH="5791200" progId="Equation.DSMT4">
                  <p:embed/>
                </p:oleObj>
              </mc:Choice>
              <mc:Fallback>
                <p:oleObj name="Equation" r:id="rId11" imgW="19812000" imgH="57912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396586" y="4509120"/>
                        <a:ext cx="2606675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>
            <p:custDataLst>
              <p:tags r:id="rId13"/>
            </p:custDataLst>
          </p:nvPr>
        </p:nvSpPr>
        <p:spPr>
          <a:xfrm>
            <a:off x="4427984" y="467272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/>
              <a:t>推导</a:t>
            </a:r>
            <a:endParaRPr lang="zh-CN" alt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6" grpId="1"/>
      <p:bldP spid="3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3" name="Rectangle 4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19150" y="4204419"/>
            <a:ext cx="2686050" cy="858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38915" name="Line 2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609600" y="4188544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16" name="Line 3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804863" y="1481856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17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634256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000" i="1">
                <a:latin typeface="Times New Roman" panose="02020603050405020304" pitchFamily="18" charset="0"/>
              </a:rPr>
              <a:t>v</a:t>
            </a:r>
            <a:r>
              <a:rPr lang="zh-CN" altLang="zh-CN" sz="2000">
                <a:latin typeface="Times New Roman" panose="02020603050405020304" pitchFamily="18" charset="0"/>
              </a:rPr>
              <a:t>/m·s</a:t>
            </a:r>
            <a:r>
              <a:rPr lang="zh-CN" altLang="zh-CN" sz="2000" baseline="30000">
                <a:latin typeface="Times New Roman" panose="02020603050405020304" pitchFamily="18" charset="0"/>
              </a:rPr>
              <a:t>-1</a:t>
            </a:r>
            <a:endParaRPr lang="zh-CN" altLang="zh-CN" sz="2000" baseline="30000">
              <a:latin typeface="Times New Roman" panose="02020603050405020304" pitchFamily="18" charset="0"/>
            </a:endParaRPr>
          </a:p>
        </p:txBody>
      </p:sp>
      <p:sp>
        <p:nvSpPr>
          <p:cNvPr id="38918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235450" y="3980581"/>
            <a:ext cx="609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000" i="1">
                <a:latin typeface="Times New Roman" panose="02020603050405020304" pitchFamily="18" charset="0"/>
              </a:rPr>
              <a:t>t</a:t>
            </a:r>
            <a:r>
              <a:rPr lang="zh-CN" altLang="zh-CN" sz="2000">
                <a:latin typeface="Times New Roman" panose="02020603050405020304" pitchFamily="18" charset="0"/>
              </a:rPr>
              <a:t>/s</a:t>
            </a:r>
            <a:endParaRPr lang="zh-CN" altLang="zh-CN" sz="2000">
              <a:latin typeface="Times New Roman" panose="02020603050405020304" pitchFamily="18" charset="0"/>
            </a:endParaRPr>
          </a:p>
        </p:txBody>
      </p:sp>
      <p:grpSp>
        <p:nvGrpSpPr>
          <p:cNvPr id="38919" name="Group 6"/>
          <p:cNvGrpSpPr/>
          <p:nvPr>
            <p:custDataLst>
              <p:tags r:id="rId6"/>
            </p:custDataLst>
          </p:nvPr>
        </p:nvGrpSpPr>
        <p:grpSpPr>
          <a:xfrm>
            <a:off x="733425" y="1913656"/>
            <a:ext cx="76200" cy="2286000"/>
            <a:chOff x="0" y="0"/>
            <a:chExt cx="48" cy="1440"/>
          </a:xfrm>
        </p:grpSpPr>
        <p:sp>
          <p:nvSpPr>
            <p:cNvPr id="38920" name="Line 7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0" y="57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1" name="Line 8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0" y="115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2" name="Line 9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>
              <a:off x="0" y="86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3" name="Line 10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>
              <a:off x="0" y="144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4" name="Line 11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0" y="2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5" name="Line 12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0" y="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8926" name="Group 13"/>
          <p:cNvGrpSpPr/>
          <p:nvPr>
            <p:custDataLst>
              <p:tags r:id="rId13"/>
            </p:custDataLst>
          </p:nvPr>
        </p:nvGrpSpPr>
        <p:grpSpPr>
          <a:xfrm rot="5400000">
            <a:off x="2324100" y="3083644"/>
            <a:ext cx="76200" cy="2286000"/>
            <a:chOff x="0" y="0"/>
            <a:chExt cx="48" cy="1440"/>
          </a:xfrm>
        </p:grpSpPr>
        <p:sp>
          <p:nvSpPr>
            <p:cNvPr id="38927" name="Line 14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0" y="57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8" name="Line 15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0" y="115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9" name="Line 16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0" y="86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0" name="Line 17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>
              <a:off x="0" y="144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1" name="Line 18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0" y="2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2" name="Line 19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>
              <a:off x="0" y="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33" name="Text Box 20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81000" y="35789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2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34" name="Text Box 2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81000" y="25883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6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35" name="Text Box 22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381000" y="30455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4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36" name="Text Box 23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228600" y="1697756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10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37" name="Text Box 24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81000" y="22073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8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38" name="Text Box 25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981200" y="43409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3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39" name="Text Box 26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2362200" y="43409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4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40" name="Text Box 27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895600" y="43409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5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41" name="Text Box 28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3276600" y="43409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6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42" name="Text Box 29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381000" y="40361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0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43" name="Text Box 30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524000" y="43409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2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44" name="Text Box 31"/>
          <p:cNvSpPr txBox="1"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066800" y="4340944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1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grpSp>
        <p:nvGrpSpPr>
          <p:cNvPr id="4" name="Group 32"/>
          <p:cNvGrpSpPr/>
          <p:nvPr>
            <p:custDataLst>
              <p:tags r:id="rId32"/>
            </p:custDataLst>
          </p:nvPr>
        </p:nvGrpSpPr>
        <p:grpSpPr>
          <a:xfrm>
            <a:off x="801688" y="2958231"/>
            <a:ext cx="3657600" cy="519113"/>
            <a:chOff x="0" y="0"/>
            <a:chExt cx="2304" cy="327"/>
          </a:xfrm>
        </p:grpSpPr>
        <p:sp>
          <p:nvSpPr>
            <p:cNvPr id="38946" name="Line 33"/>
            <p:cNvSpPr>
              <a:spLocks noChangeShapeType="1"/>
            </p:cNvSpPr>
            <p:nvPr>
              <p:custDataLst>
                <p:tags r:id="rId33"/>
              </p:custDataLst>
            </p:nvPr>
          </p:nvSpPr>
          <p:spPr bwMode="auto">
            <a:xfrm>
              <a:off x="0" y="192"/>
              <a:ext cx="18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7" name="Text Box 34"/>
            <p:cNvSpPr txBox="1"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1920" y="0"/>
              <a:ext cx="38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800" b="1">
                  <a:latin typeface="Times New Roman" panose="02020603050405020304" pitchFamily="18" charset="0"/>
                </a:rPr>
                <a:t>甲</a:t>
              </a:r>
              <a:endParaRPr lang="zh-CN" altLang="en-US" sz="2800" b="1">
                <a:latin typeface="Times New Roman" panose="02020603050405020304" pitchFamily="18" charset="0"/>
              </a:endParaRPr>
            </a:p>
          </p:txBody>
        </p:sp>
      </p:grpSp>
      <p:sp>
        <p:nvSpPr>
          <p:cNvPr id="38948" name="Line 35"/>
          <p:cNvSpPr>
            <a:spLocks noChangeShapeType="1"/>
          </p:cNvSpPr>
          <p:nvPr>
            <p:custDataLst>
              <p:tags r:id="rId35"/>
            </p:custDataLst>
          </p:nvPr>
        </p:nvSpPr>
        <p:spPr bwMode="auto">
          <a:xfrm>
            <a:off x="701675" y="5096594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9" name="Line 36"/>
          <p:cNvSpPr>
            <a:spLocks noChangeShapeType="1"/>
          </p:cNvSpPr>
          <p:nvPr>
            <p:custDataLst>
              <p:tags r:id="rId36"/>
            </p:custDataLst>
          </p:nvPr>
        </p:nvSpPr>
        <p:spPr bwMode="auto">
          <a:xfrm>
            <a:off x="701675" y="4639394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0" name="Line 37"/>
          <p:cNvSpPr>
            <a:spLocks noChangeShapeType="1"/>
          </p:cNvSpPr>
          <p:nvPr>
            <p:custDataLst>
              <p:tags r:id="rId37"/>
            </p:custDataLst>
          </p:nvPr>
        </p:nvSpPr>
        <p:spPr bwMode="auto">
          <a:xfrm>
            <a:off x="701675" y="4182194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1" name="Text Box 38"/>
          <p:cNvSpPr txBox="1"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341313" y="4398094"/>
            <a:ext cx="485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-2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38952" name="Text Box 39"/>
          <p:cNvSpPr txBox="1"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304800" y="4902919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-4</a:t>
            </a: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8232" name="Rectangle 40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801688" y="3282081"/>
            <a:ext cx="1836737" cy="900113"/>
          </a:xfrm>
          <a:prstGeom prst="rect">
            <a:avLst/>
          </a:prstGeom>
          <a:solidFill>
            <a:srgbClr val="00B0F0"/>
          </a:solidFill>
          <a:ln w="9525">
            <a:solidFill>
              <a:srgbClr val="FFCCCC"/>
            </a:solidFill>
            <a:miter lim="800000"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8234" name="Line 42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>
            <a:off x="795338" y="5082306"/>
            <a:ext cx="36718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8955" name="Group 43"/>
          <p:cNvGrpSpPr/>
          <p:nvPr>
            <p:custDataLst>
              <p:tags r:id="rId42"/>
            </p:custDataLst>
          </p:nvPr>
        </p:nvGrpSpPr>
        <p:grpSpPr>
          <a:xfrm>
            <a:off x="971600" y="1231032"/>
            <a:ext cx="7137400" cy="519113"/>
            <a:chOff x="928" y="480"/>
            <a:chExt cx="4496" cy="327"/>
          </a:xfrm>
        </p:grpSpPr>
        <p:sp>
          <p:nvSpPr>
            <p:cNvPr id="38956" name="Line 43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928" y="495"/>
              <a:ext cx="4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7" name="Text Box 44"/>
            <p:cNvSpPr txBox="1"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5183" y="480"/>
              <a:ext cx="2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2800" b="1"/>
                <a:t>x</a:t>
              </a:r>
              <a:endParaRPr lang="zh-CN" altLang="zh-CN" sz="2800" b="1"/>
            </a:p>
          </p:txBody>
        </p:sp>
      </p:grpSp>
      <p:sp>
        <p:nvSpPr>
          <p:cNvPr id="8237" name="Line 45"/>
          <p:cNvSpPr>
            <a:spLocks noChangeShapeType="1"/>
          </p:cNvSpPr>
          <p:nvPr>
            <p:custDataLst>
              <p:tags r:id="rId45"/>
            </p:custDataLst>
          </p:nvPr>
        </p:nvSpPr>
        <p:spPr bwMode="auto">
          <a:xfrm flipV="1">
            <a:off x="4427588" y="1237382"/>
            <a:ext cx="1878012" cy="17463"/>
          </a:xfrm>
          <a:prstGeom prst="line">
            <a:avLst/>
          </a:prstGeom>
          <a:noFill/>
          <a:ln w="76200">
            <a:solidFill>
              <a:srgbClr val="00B0F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8" name="Line 46"/>
          <p:cNvSpPr>
            <a:spLocks noChangeShapeType="1"/>
          </p:cNvSpPr>
          <p:nvPr>
            <p:custDataLst>
              <p:tags r:id="rId46"/>
            </p:custDataLst>
          </p:nvPr>
        </p:nvSpPr>
        <p:spPr bwMode="auto">
          <a:xfrm>
            <a:off x="1787575" y="1254845"/>
            <a:ext cx="2663825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1" name="Text Box 49"/>
          <p:cNvSpPr txBox="1"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4414838" y="4885456"/>
            <a:ext cx="539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/>
              <a:t>乙</a:t>
            </a:r>
            <a:endParaRPr lang="zh-CN" altLang="en-US" sz="2800" b="1"/>
          </a:p>
        </p:txBody>
      </p:sp>
      <p:sp>
        <p:nvSpPr>
          <p:cNvPr id="8242" name="Text Box 50"/>
          <p:cNvSpPr txBox="1"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4967338" y="1337395"/>
            <a:ext cx="10080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r>
              <a:rPr lang="zh-CN" altLang="zh-CN" sz="3200" b="1">
                <a:solidFill>
                  <a:srgbClr val="0000FF"/>
                </a:solidFill>
              </a:rPr>
              <a:t>X</a:t>
            </a:r>
            <a:r>
              <a:rPr lang="zh-CN" altLang="en-US" sz="3200" b="1" baseline="-25000">
                <a:solidFill>
                  <a:srgbClr val="0000FF"/>
                </a:solidFill>
              </a:rPr>
              <a:t>甲</a:t>
            </a:r>
            <a:endParaRPr lang="zh-CN" altLang="en-US" sz="3200" b="1" baseline="-25000">
              <a:solidFill>
                <a:srgbClr val="0000FF"/>
              </a:solidFill>
            </a:endParaRPr>
          </a:p>
        </p:txBody>
      </p:sp>
      <p:sp>
        <p:nvSpPr>
          <p:cNvPr id="8243" name="Text Box 51"/>
          <p:cNvSpPr txBox="1"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2841675" y="1321520"/>
            <a:ext cx="1152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r>
              <a:rPr lang="zh-CN" altLang="zh-CN" sz="2800" b="1">
                <a:solidFill>
                  <a:srgbClr val="FF0000"/>
                </a:solidFill>
              </a:rPr>
              <a:t>X</a:t>
            </a:r>
            <a:r>
              <a:rPr lang="zh-CN" altLang="en-US" sz="2800" b="1" baseline="-25000">
                <a:solidFill>
                  <a:srgbClr val="FF0000"/>
                </a:solidFill>
              </a:rPr>
              <a:t>乙</a:t>
            </a:r>
            <a:endParaRPr lang="zh-CN" altLang="en-US" sz="2800" b="1" baseline="-25000">
              <a:solidFill>
                <a:srgbClr val="FF0000"/>
              </a:solidFill>
            </a:endParaRPr>
          </a:p>
        </p:txBody>
      </p:sp>
      <p:sp>
        <p:nvSpPr>
          <p:cNvPr id="38963" name="Text Box 51"/>
          <p:cNvSpPr txBox="1"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76200" y="5596656"/>
            <a:ext cx="525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面积为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正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表示位移的方向为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正方向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64" name="Text Box 52"/>
          <p:cNvSpPr txBox="1"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76200" y="6068144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面积为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负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表示位移的方向为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负方向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5486400" y="5641106"/>
            <a:ext cx="3276600" cy="86995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66"/>
            </a:solidFill>
            <a:miter lim="800000"/>
          </a:ln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80100"/>
                </a:solidFill>
                <a:latin typeface="宋体" panose="02010600030101010101" pitchFamily="2" charset="-122"/>
              </a:rPr>
              <a:t>猜想：位移</a:t>
            </a:r>
            <a:r>
              <a:rPr lang="en-US" altLang="zh-CN" sz="2800" b="1">
                <a:solidFill>
                  <a:srgbClr val="080100"/>
                </a:solidFill>
                <a:latin typeface="宋体" panose="02010600030101010101" pitchFamily="2" charset="-122"/>
              </a:rPr>
              <a:t>x</a:t>
            </a:r>
            <a:r>
              <a:rPr lang="zh-CN" altLang="en-US" sz="2800" b="1">
                <a:solidFill>
                  <a:srgbClr val="080100"/>
                </a:solidFill>
                <a:latin typeface="宋体" panose="02010600030101010101" pitchFamily="2" charset="-122"/>
              </a:rPr>
              <a:t>对应着梯形的面积</a:t>
            </a:r>
            <a:r>
              <a:rPr lang="en-US" altLang="zh-CN" sz="2800" b="1">
                <a:solidFill>
                  <a:srgbClr val="080100"/>
                </a:solidFill>
                <a:latin typeface="宋体" panose="02010600030101010101" pitchFamily="2" charset="-122"/>
              </a:rPr>
              <a:t>S</a:t>
            </a:r>
            <a:r>
              <a:rPr lang="zh-CN" altLang="en-US" sz="2800" b="1">
                <a:solidFill>
                  <a:srgbClr val="080100"/>
                </a:solidFill>
                <a:latin typeface="宋体" panose="02010600030101010101" pitchFamily="2" charset="-122"/>
              </a:rPr>
              <a:t>吗？</a:t>
            </a:r>
            <a:endParaRPr lang="zh-CN" altLang="en-US" sz="2800" b="1">
              <a:solidFill>
                <a:srgbClr val="080100"/>
              </a:solidFill>
              <a:latin typeface="宋体" panose="02010600030101010101" pitchFamily="2" charset="-122"/>
            </a:endParaRPr>
          </a:p>
        </p:txBody>
      </p:sp>
      <p:grpSp>
        <p:nvGrpSpPr>
          <p:cNvPr id="38966" name="Group 54"/>
          <p:cNvGrpSpPr/>
          <p:nvPr>
            <p:custDataLst>
              <p:tags r:id="rId53"/>
            </p:custDataLst>
          </p:nvPr>
        </p:nvGrpSpPr>
        <p:grpSpPr>
          <a:xfrm>
            <a:off x="5105400" y="2396256"/>
            <a:ext cx="4038600" cy="3276600"/>
            <a:chOff x="3500" y="1056"/>
            <a:chExt cx="2020" cy="1611"/>
          </a:xfrm>
        </p:grpSpPr>
        <p:sp>
          <p:nvSpPr>
            <p:cNvPr id="38967" name="Line 21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H="1" flipV="1">
              <a:off x="3760" y="1262"/>
              <a:ext cx="0" cy="10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8" name="Line 22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 flipV="1">
              <a:off x="3760" y="1625"/>
              <a:ext cx="899" cy="48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9" name="Text Box 23"/>
            <p:cNvSpPr txBox="1">
              <a:spLocks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3744" y="1056"/>
              <a:ext cx="345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2400">
                  <a:solidFill>
                    <a:srgbClr val="080100"/>
                  </a:solidFill>
                  <a:latin typeface="Times New Roman" panose="02020603050405020304" pitchFamily="18" charset="0"/>
                </a:rPr>
                <a:t>v</a:t>
              </a:r>
              <a:endParaRPr lang="en-US" altLang="zh-CN" sz="2400">
                <a:solidFill>
                  <a:srgbClr val="0801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70" name="Text Box 24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5105" y="2085"/>
              <a:ext cx="415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2400">
                  <a:solidFill>
                    <a:srgbClr val="080100"/>
                  </a:solidFill>
                  <a:latin typeface="Times New Roman" panose="02020603050405020304" pitchFamily="18" charset="0"/>
                </a:rPr>
                <a:t>t</a:t>
              </a:r>
              <a:endParaRPr lang="en-US" altLang="zh-CN" sz="2400">
                <a:solidFill>
                  <a:srgbClr val="0801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71" name="Text Box 25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3500" y="1895"/>
              <a:ext cx="484" cy="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2400">
                  <a:solidFill>
                    <a:srgbClr val="080100"/>
                  </a:solidFill>
                  <a:latin typeface="Times New Roman" panose="02020603050405020304" pitchFamily="18" charset="0"/>
                </a:rPr>
                <a:t>v</a:t>
              </a:r>
              <a:r>
                <a:rPr lang="en-US" altLang="zh-CN" sz="2400" baseline="-25000">
                  <a:solidFill>
                    <a:srgbClr val="080100"/>
                  </a:solidFill>
                  <a:latin typeface="Times New Roman" panose="02020603050405020304" pitchFamily="18" charset="0"/>
                </a:rPr>
                <a:t>0</a:t>
              </a:r>
              <a:endParaRPr lang="en-US" altLang="zh-CN" sz="2400" baseline="-25000">
                <a:solidFill>
                  <a:srgbClr val="0801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72" name="Line 26"/>
            <p:cNvSpPr>
              <a:spLocks noChangeShapeType="1"/>
            </p:cNvSpPr>
            <p:nvPr>
              <p:custDataLst>
                <p:tags r:id="rId59"/>
              </p:custDataLst>
            </p:nvPr>
          </p:nvSpPr>
          <p:spPr bwMode="auto">
            <a:xfrm>
              <a:off x="3760" y="2350"/>
              <a:ext cx="145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73" name="Line 27"/>
            <p:cNvSpPr>
              <a:spLocks noChangeShapeType="1"/>
            </p:cNvSpPr>
            <p:nvPr>
              <p:custDataLst>
                <p:tags r:id="rId60"/>
              </p:custDataLst>
            </p:nvPr>
          </p:nvSpPr>
          <p:spPr bwMode="auto">
            <a:xfrm flipH="1">
              <a:off x="4659" y="1625"/>
              <a:ext cx="0" cy="7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74" name="Text Box 28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3552" y="1484"/>
              <a:ext cx="554" cy="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2400">
                  <a:solidFill>
                    <a:srgbClr val="080100"/>
                  </a:solidFill>
                  <a:latin typeface="Times New Roman" panose="02020603050405020304" pitchFamily="18" charset="0"/>
                </a:rPr>
                <a:t>v</a:t>
              </a:r>
              <a:endParaRPr lang="en-US" altLang="zh-CN" sz="2400">
                <a:solidFill>
                  <a:srgbClr val="0801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75" name="Line 29"/>
            <p:cNvSpPr>
              <a:spLocks noChangeShapeType="1"/>
            </p:cNvSpPr>
            <p:nvPr>
              <p:custDataLst>
                <p:tags r:id="rId62"/>
              </p:custDataLst>
            </p:nvPr>
          </p:nvSpPr>
          <p:spPr bwMode="auto">
            <a:xfrm>
              <a:off x="3760" y="1625"/>
              <a:ext cx="89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76" name="Text Box 30"/>
            <p:cNvSpPr txBox="1"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4577" y="2304"/>
              <a:ext cx="415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2400">
                  <a:solidFill>
                    <a:srgbClr val="080100"/>
                  </a:solidFill>
                  <a:latin typeface="Times New Roman" panose="02020603050405020304" pitchFamily="18" charset="0"/>
                </a:rPr>
                <a:t>t</a:t>
              </a:r>
              <a:endParaRPr lang="en-US" altLang="zh-CN" sz="2400">
                <a:solidFill>
                  <a:srgbClr val="0801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8977" name="Text Box 65"/>
            <p:cNvSpPr txBox="1"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3600" y="2304"/>
              <a:ext cx="288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0</a:t>
              </a:r>
              <a:endParaRPr lang="en-US" altLang="zh-CN"/>
            </a:p>
          </p:txBody>
        </p:sp>
      </p:grpSp>
      <p:sp>
        <p:nvSpPr>
          <p:cNvPr id="7171" name="WordArt 3"/>
          <p:cNvSpPr>
            <a:spLocks noChangeArrowheads="1" noChangeShapeType="1"/>
          </p:cNvSpPr>
          <p:nvPr>
            <p:custDataLst>
              <p:tags r:id="rId65"/>
            </p:custDataLst>
          </p:nvPr>
        </p:nvSpPr>
        <p:spPr bwMode="auto">
          <a:xfrm rot="2395724">
            <a:off x="6248400" y="4529856"/>
            <a:ext cx="609600" cy="7826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5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sz="3600" kern="10">
              <a:ln w="9525">
                <a:solidFill>
                  <a:srgbClr val="000000"/>
                </a:solidFill>
                <a:round/>
              </a:ln>
              <a:solidFill>
                <a:srgbClr val="FF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7" name="Text Box 11"/>
          <p:cNvSpPr txBox="1"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1259632" y="333375"/>
            <a:ext cx="65174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9pPr>
          </a:lstStyle>
          <a:p>
            <a:r>
              <a:rPr lang="zh-CN" altLang="en-US"/>
              <a:t>一、匀速直线运动的位移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3" nodeType="after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6" nodeType="afterEffect"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7" nodeType="afterEffect"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389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389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389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38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38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38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1000"/>
                                        <p:tgtEl>
                                          <p:spTgt spid="38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9" presetClass="entr" presetSubtype="10" fill="hold" grpId="11" nodeType="afterEffect"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3" grpId="0"/>
      <p:bldP spid="8232" grpId="1"/>
      <p:bldP spid="8234" grpId="2"/>
      <p:bldP spid="8237" grpId="3"/>
      <p:bldP spid="8238" grpId="4"/>
      <p:bldP spid="8241" grpId="5"/>
      <p:bldP spid="8242" grpId="6"/>
      <p:bldP spid="8243" grpId="7"/>
      <p:bldP spid="38963" grpId="8"/>
      <p:bldP spid="38964" grpId="9"/>
      <p:bldP spid="7186" grpId="10"/>
      <p:bldP spid="7171" grpId="1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以4059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3"/>
          <a:stretch>
            <a:fillRect/>
          </a:stretch>
        </p:blipFill>
        <p:spPr bwMode="auto">
          <a:xfrm>
            <a:off x="0" y="1157535"/>
            <a:ext cx="3962400" cy="270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39" name="Text Box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139952" y="1336774"/>
            <a:ext cx="464820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“</a:t>
            </a:r>
            <a:r>
              <a:rPr lang="zh-CN" altLang="en-US" sz="2400" b="1">
                <a:solidFill>
                  <a:srgbClr val="000000"/>
                </a:solidFill>
              </a:rPr>
              <a:t>割之弥细，所失弥少，割之又割，以至于不可割，则与圆合体，而无所失矣”，这是用圆内接正多边形的周长去</a:t>
            </a:r>
            <a:r>
              <a:rPr lang="zh-CN" altLang="en-US" sz="2400" b="1">
                <a:solidFill>
                  <a:srgbClr val="FF0000"/>
                </a:solidFill>
                <a:ea typeface="黑体" panose="02010609060101010101" pitchFamily="2" charset="-122"/>
              </a:rPr>
              <a:t>无限逼近</a:t>
            </a:r>
            <a:r>
              <a:rPr lang="zh-CN" altLang="en-US" sz="2400" b="1">
                <a:solidFill>
                  <a:srgbClr val="000000"/>
                </a:solidFill>
              </a:rPr>
              <a:t>圆周并以此求取圆周率的方法．这个方法是我国古代魏晋时期的刘徽创造的一种崭新的方法．祖冲之在刘徽的这一基础上经过努力，使圆周率精确到了小数点以后的第七位，该成就比西方早了一千一百多年</a:t>
            </a:r>
            <a:endParaRPr lang="zh-CN" altLang="en-US" sz="2400"/>
          </a:p>
        </p:txBody>
      </p:sp>
      <p:sp>
        <p:nvSpPr>
          <p:cNvPr id="39940" name="Freeform 4"/>
          <p:cNvSpPr/>
          <p:nvPr>
            <p:custDataLst>
              <p:tags r:id="rId4"/>
            </p:custDataLst>
          </p:nvPr>
        </p:nvSpPr>
        <p:spPr bwMode="auto">
          <a:xfrm>
            <a:off x="292100" y="4149824"/>
            <a:ext cx="3505200" cy="1265238"/>
          </a:xfrm>
          <a:custGeom>
            <a:avLst/>
            <a:gdLst>
              <a:gd name="T0" fmla="*/ 0 w 2208"/>
              <a:gd name="T1" fmla="*/ 797 h 797"/>
              <a:gd name="T2" fmla="*/ 123 w 2208"/>
              <a:gd name="T3" fmla="*/ 438 h 797"/>
              <a:gd name="T4" fmla="*/ 482 w 2208"/>
              <a:gd name="T5" fmla="*/ 126 h 797"/>
              <a:gd name="T6" fmla="*/ 1030 w 2208"/>
              <a:gd name="T7" fmla="*/ 3 h 797"/>
              <a:gd name="T8" fmla="*/ 1596 w 2208"/>
              <a:gd name="T9" fmla="*/ 107 h 797"/>
              <a:gd name="T10" fmla="*/ 1982 w 2208"/>
              <a:gd name="T11" fmla="*/ 355 h 797"/>
              <a:gd name="T12" fmla="*/ 2162 w 2208"/>
              <a:gd name="T13" fmla="*/ 619 h 797"/>
              <a:gd name="T14" fmla="*/ 2208 w 2208"/>
              <a:gd name="T15" fmla="*/ 736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08" h="797">
                <a:moveTo>
                  <a:pt x="0" y="797"/>
                </a:moveTo>
                <a:cubicBezTo>
                  <a:pt x="20" y="737"/>
                  <a:pt x="43" y="550"/>
                  <a:pt x="123" y="438"/>
                </a:cubicBezTo>
                <a:cubicBezTo>
                  <a:pt x="203" y="326"/>
                  <a:pt x="331" y="198"/>
                  <a:pt x="482" y="126"/>
                </a:cubicBezTo>
                <a:cubicBezTo>
                  <a:pt x="633" y="54"/>
                  <a:pt x="844" y="6"/>
                  <a:pt x="1030" y="3"/>
                </a:cubicBezTo>
                <a:cubicBezTo>
                  <a:pt x="1216" y="0"/>
                  <a:pt x="1437" y="48"/>
                  <a:pt x="1596" y="107"/>
                </a:cubicBezTo>
                <a:cubicBezTo>
                  <a:pt x="1755" y="166"/>
                  <a:pt x="1888" y="270"/>
                  <a:pt x="1982" y="355"/>
                </a:cubicBezTo>
                <a:cubicBezTo>
                  <a:pt x="2076" y="440"/>
                  <a:pt x="2124" y="556"/>
                  <a:pt x="2162" y="619"/>
                </a:cubicBezTo>
                <a:cubicBezTo>
                  <a:pt x="2200" y="682"/>
                  <a:pt x="2199" y="712"/>
                  <a:pt x="2208" y="736"/>
                </a:cubicBezTo>
              </a:path>
            </a:pathLst>
          </a:custGeom>
          <a:noFill/>
          <a:ln w="57150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1" name="Line 5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76200" y="5302349"/>
            <a:ext cx="360363" cy="1428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2" name="Line 6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36563" y="4581624"/>
            <a:ext cx="360362" cy="2873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3" name="Line 7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flipV="1">
            <a:off x="3244850" y="4438749"/>
            <a:ext cx="287338" cy="360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4" name="Line 8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084263" y="4078387"/>
            <a:ext cx="144462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5" name="Line 9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H="1">
            <a:off x="1876425" y="3933924"/>
            <a:ext cx="1588" cy="5048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6" name="Line 10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H="1">
            <a:off x="2597150" y="4078387"/>
            <a:ext cx="144463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7" name="Line 11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V="1">
            <a:off x="292100" y="4726087"/>
            <a:ext cx="288925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8" name="Line 12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 flipV="1">
            <a:off x="581025" y="4294287"/>
            <a:ext cx="576263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9" name="Line 13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V="1">
            <a:off x="1157288" y="4149824"/>
            <a:ext cx="719137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0" name="Line 14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1876425" y="4149824"/>
            <a:ext cx="792163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1" name="Line 15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2668588" y="4294287"/>
            <a:ext cx="720725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2" name="Line 16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3389313" y="4653062"/>
            <a:ext cx="43180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3" name="Rectangle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57200" y="5589240"/>
            <a:ext cx="8424863" cy="1216025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304800"/>
            <a:r>
              <a:rPr lang="en-US" altLang="zh-CN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将复杂问题抽象成一个我们熟悉的简单模型，利用这个模型的规律进行近似研究</a:t>
            </a:r>
            <a:r>
              <a:rPr lang="en-US" altLang="zh-CN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能得到接近真实值的研究结果。这是</a:t>
            </a:r>
            <a:r>
              <a:rPr lang="zh-CN" altLang="en-U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物理思想方法</a:t>
            </a:r>
            <a:r>
              <a:rPr lang="zh-CN" altLang="en-US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之一。</a:t>
            </a:r>
            <a:endParaRPr lang="zh-CN" altLang="en-US" sz="2400" b="1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4" fill="hold" grpId="8" nodeType="afterEffect"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4" fill="hold" grpId="9" nodeType="afterEffect"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4" fill="hold" grpId="10" nodeType="afterEffect"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" presetClass="entr" presetSubtype="4" fill="hold" grpId="11" nodeType="afterEffect"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" presetClass="entr" presetSubtype="4" fill="hold" grpId="12" nodeType="afterEffect"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39941" grpId="1"/>
      <p:bldP spid="39942" grpId="2"/>
      <p:bldP spid="39943" grpId="3"/>
      <p:bldP spid="39944" grpId="4"/>
      <p:bldP spid="39945" grpId="5"/>
      <p:bldP spid="39946" grpId="6"/>
      <p:bldP spid="39947" grpId="7"/>
      <p:bldP spid="39948" grpId="8"/>
      <p:bldP spid="39949" grpId="9"/>
      <p:bldP spid="39950" grpId="10"/>
      <p:bldP spid="39951" grpId="11"/>
      <p:bldP spid="39952" grpId="12"/>
      <p:bldP spid="39953" grpId="1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3" name="Line 83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685800" y="2749376"/>
            <a:ext cx="2762250" cy="15811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64" name="Group 84"/>
          <p:cNvGrpSpPr/>
          <p:nvPr>
            <p:custDataLst>
              <p:tags r:id="rId2"/>
            </p:custDataLst>
          </p:nvPr>
        </p:nvGrpSpPr>
        <p:grpSpPr>
          <a:xfrm>
            <a:off x="152400" y="2215976"/>
            <a:ext cx="4500563" cy="3444875"/>
            <a:chOff x="171" y="1882"/>
            <a:chExt cx="2835" cy="2170"/>
          </a:xfrm>
        </p:grpSpPr>
        <p:sp>
          <p:nvSpPr>
            <p:cNvPr id="20565" name="Line 85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525" y="3735"/>
              <a:ext cx="1968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6" name="Line 86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H="1" flipV="1">
              <a:off x="525" y="2199"/>
              <a:ext cx="0" cy="1776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7" name="Line 87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H="1">
              <a:off x="973" y="3672"/>
              <a:ext cx="0" cy="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8" name="Line 88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1422" y="3672"/>
              <a:ext cx="0" cy="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9" name="Line 89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H="1">
              <a:off x="1870" y="3672"/>
              <a:ext cx="0" cy="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0" name="Line 90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H="1">
              <a:off x="2319" y="3672"/>
              <a:ext cx="0" cy="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1" name="Line 91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rot="5400000" flipH="1">
              <a:off x="561" y="2364"/>
              <a:ext cx="0" cy="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2" name="Line 92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rot="5400000" flipH="1">
              <a:off x="561" y="2898"/>
              <a:ext cx="0" cy="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3" name="Line 93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 rot="5400000" flipH="1">
              <a:off x="564" y="3165"/>
              <a:ext cx="0" cy="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4" name="Text Box 9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285" y="1882"/>
              <a:ext cx="78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anose="02020603050405020304" pitchFamily="18" charset="0"/>
                </a:rPr>
                <a:t>v/m/s</a:t>
              </a:r>
              <a:endParaRPr kumimoji="1" lang="en-US" altLang="zh-CN" sz="3200" b="1">
                <a:latin typeface="Times New Roman" panose="02020603050405020304" pitchFamily="18" charset="0"/>
              </a:endParaRPr>
            </a:p>
          </p:txBody>
        </p:sp>
        <p:sp>
          <p:nvSpPr>
            <p:cNvPr id="20575" name="Text Box 95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30" y="3562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chemeClr val="accent2"/>
                  </a:solidFill>
                  <a:latin typeface="Times New Roman" panose="02020603050405020304" pitchFamily="18" charset="0"/>
                </a:rPr>
                <a:t>0</a:t>
              </a:r>
              <a:endPara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76" name="Text Box 96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71" y="3024"/>
              <a:ext cx="40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chemeClr val="accent2"/>
                  </a:solidFill>
                  <a:latin typeface="Times New Roman" panose="02020603050405020304" pitchFamily="18" charset="0"/>
                </a:rPr>
                <a:t>20</a:t>
              </a:r>
              <a:endPara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77" name="Text Box 97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71" y="2467"/>
              <a:ext cx="40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chemeClr val="accent2"/>
                  </a:solidFill>
                  <a:latin typeface="Times New Roman" panose="02020603050405020304" pitchFamily="18" charset="0"/>
                </a:rPr>
                <a:t>40</a:t>
              </a:r>
              <a:endPara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78" name="Text Box 98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855" y="3679"/>
              <a:ext cx="2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chemeClr val="accent2"/>
                  </a:solidFill>
                  <a:latin typeface="Times New Roman" panose="02020603050405020304" pitchFamily="18" charset="0"/>
                </a:rPr>
                <a:t>5</a:t>
              </a:r>
              <a:endPara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79" name="Text Box 99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311" y="3679"/>
              <a:ext cx="43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chemeClr val="accent2"/>
                  </a:solidFill>
                  <a:latin typeface="Times New Roman" panose="02020603050405020304" pitchFamily="18" charset="0"/>
                </a:rPr>
                <a:t>10</a:t>
              </a:r>
              <a:endPara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80" name="Text Box 100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773" y="3679"/>
              <a:ext cx="423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chemeClr val="accent2"/>
                  </a:solidFill>
                  <a:latin typeface="Times New Roman" panose="02020603050405020304" pitchFamily="18" charset="0"/>
                </a:rPr>
                <a:t>15</a:t>
              </a:r>
              <a:endPara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81" name="Text Box 101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71" y="2755"/>
              <a:ext cx="40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chemeClr val="accent2"/>
                  </a:solidFill>
                  <a:latin typeface="Times New Roman" panose="02020603050405020304" pitchFamily="18" charset="0"/>
                </a:rPr>
                <a:t>30</a:t>
              </a:r>
              <a:endPara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82" name="Text Box 102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2382" y="3687"/>
              <a:ext cx="62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latin typeface="Times New Roman" panose="02020603050405020304" pitchFamily="18" charset="0"/>
                </a:rPr>
                <a:t>t/s</a:t>
              </a:r>
              <a:endParaRPr kumimoji="1" lang="en-US" altLang="zh-CN" sz="3200" b="1">
                <a:latin typeface="Times New Roman" panose="02020603050405020304" pitchFamily="18" charset="0"/>
              </a:endParaRPr>
            </a:p>
          </p:txBody>
        </p:sp>
        <p:sp>
          <p:nvSpPr>
            <p:cNvPr id="20583" name="Line 103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 rot="5400000" flipH="1">
              <a:off x="540" y="2631"/>
              <a:ext cx="0" cy="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4" name="Text Box 104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171" y="2208"/>
              <a:ext cx="40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chemeClr val="accent2"/>
                  </a:solidFill>
                  <a:latin typeface="Times New Roman" panose="02020603050405020304" pitchFamily="18" charset="0"/>
                </a:rPr>
                <a:t>50</a:t>
              </a:r>
              <a:endPara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585" name="Line 105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 rot="5400000" flipH="1">
              <a:off x="558" y="3432"/>
              <a:ext cx="0" cy="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6" name="Text Box 106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92" y="3264"/>
              <a:ext cx="40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chemeClr val="accent2"/>
                  </a:solidFill>
                  <a:latin typeface="Times New Roman" panose="02020603050405020304" pitchFamily="18" charset="0"/>
                </a:rPr>
                <a:t>10</a:t>
              </a:r>
              <a:endPara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0587" name="Group 107"/>
          <p:cNvGrpSpPr/>
          <p:nvPr>
            <p:custDataLst>
              <p:tags r:id="rId25"/>
            </p:custDataLst>
          </p:nvPr>
        </p:nvGrpSpPr>
        <p:grpSpPr>
          <a:xfrm>
            <a:off x="1778000" y="3082751"/>
            <a:ext cx="1108075" cy="2076450"/>
            <a:chOff x="1456" y="1842"/>
            <a:chExt cx="698" cy="1308"/>
          </a:xfrm>
        </p:grpSpPr>
        <p:sp>
          <p:nvSpPr>
            <p:cNvPr id="20588" name="Line 108"/>
            <p:cNvSpPr>
              <a:spLocks noChangeShapeType="1"/>
            </p:cNvSpPr>
            <p:nvPr>
              <p:custDataLst>
                <p:tags r:id="rId26"/>
              </p:custDataLst>
            </p:nvPr>
          </p:nvSpPr>
          <p:spPr bwMode="auto">
            <a:xfrm flipH="1" flipV="1">
              <a:off x="2154" y="1842"/>
              <a:ext cx="0" cy="12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9" name="Line 109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auto">
            <a:xfrm flipH="1" flipV="1">
              <a:off x="1456" y="2226"/>
              <a:ext cx="0" cy="9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90" name="Group 110"/>
          <p:cNvGrpSpPr/>
          <p:nvPr>
            <p:custDataLst>
              <p:tags r:id="rId28"/>
            </p:custDataLst>
          </p:nvPr>
        </p:nvGrpSpPr>
        <p:grpSpPr>
          <a:xfrm>
            <a:off x="712788" y="3709814"/>
            <a:ext cx="2176462" cy="1428750"/>
            <a:chOff x="783" y="2250"/>
            <a:chExt cx="1371" cy="900"/>
          </a:xfrm>
        </p:grpSpPr>
        <p:sp>
          <p:nvSpPr>
            <p:cNvPr id="20591" name="Rectangle 111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783" y="2619"/>
              <a:ext cx="691" cy="5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92" name="Rectangle 112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1458" y="2250"/>
              <a:ext cx="696" cy="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0593" name="Group 113"/>
          <p:cNvGrpSpPr/>
          <p:nvPr>
            <p:custDataLst>
              <p:tags r:id="rId31"/>
            </p:custDataLst>
          </p:nvPr>
        </p:nvGrpSpPr>
        <p:grpSpPr>
          <a:xfrm>
            <a:off x="700088" y="3031951"/>
            <a:ext cx="1981200" cy="2105025"/>
            <a:chOff x="3564" y="1845"/>
            <a:chExt cx="1248" cy="1326"/>
          </a:xfrm>
        </p:grpSpPr>
        <p:sp>
          <p:nvSpPr>
            <p:cNvPr id="20594" name="Line 114"/>
            <p:cNvSpPr>
              <a:spLocks noChangeShapeType="1"/>
            </p:cNvSpPr>
            <p:nvPr>
              <p:custDataLst>
                <p:tags r:id="rId32"/>
              </p:custDataLst>
            </p:nvPr>
          </p:nvSpPr>
          <p:spPr bwMode="auto">
            <a:xfrm flipH="1" flipV="1">
              <a:off x="4812" y="1845"/>
              <a:ext cx="0" cy="12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5" name="Line 115"/>
            <p:cNvSpPr>
              <a:spLocks noChangeShapeType="1"/>
            </p:cNvSpPr>
            <p:nvPr>
              <p:custDataLst>
                <p:tags r:id="rId33"/>
              </p:custDataLst>
            </p:nvPr>
          </p:nvSpPr>
          <p:spPr bwMode="auto">
            <a:xfrm flipH="1" flipV="1">
              <a:off x="3675" y="2502"/>
              <a:ext cx="0" cy="6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6" name="Line 116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 flipV="1">
              <a:off x="4352" y="2115"/>
              <a:ext cx="0" cy="10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7" name="Line 117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 flipH="1" flipV="1">
              <a:off x="4577" y="1971"/>
              <a:ext cx="0" cy="11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8" name="Line 118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 flipV="1">
              <a:off x="4126" y="2223"/>
              <a:ext cx="0" cy="9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9" name="Line 119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 flipH="1" flipV="1">
              <a:off x="3901" y="2358"/>
              <a:ext cx="0" cy="7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0" name="Line 120"/>
            <p:cNvSpPr>
              <a:spLocks noChangeShapeType="1"/>
            </p:cNvSpPr>
            <p:nvPr>
              <p:custDataLst>
                <p:tags r:id="rId38"/>
              </p:custDataLst>
            </p:nvPr>
          </p:nvSpPr>
          <p:spPr bwMode="auto">
            <a:xfrm flipH="1" flipV="1">
              <a:off x="4701" y="1932"/>
              <a:ext cx="9" cy="12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1" name="Line 121"/>
            <p:cNvSpPr>
              <a:spLocks noChangeShapeType="1"/>
            </p:cNvSpPr>
            <p:nvPr>
              <p:custDataLst>
                <p:tags r:id="rId39"/>
              </p:custDataLst>
            </p:nvPr>
          </p:nvSpPr>
          <p:spPr bwMode="auto">
            <a:xfrm flipH="1" flipV="1">
              <a:off x="3564" y="2544"/>
              <a:ext cx="0" cy="6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2" name="Line 122"/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 flipH="1" flipV="1">
              <a:off x="4250" y="2130"/>
              <a:ext cx="0" cy="10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3" name="Line 123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 flipH="1" flipV="1">
              <a:off x="4475" y="2022"/>
              <a:ext cx="0" cy="11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4" name="Line 124"/>
            <p:cNvSpPr>
              <a:spLocks noChangeShapeType="1"/>
            </p:cNvSpPr>
            <p:nvPr>
              <p:custDataLst>
                <p:tags r:id="rId42"/>
              </p:custDataLst>
            </p:nvPr>
          </p:nvSpPr>
          <p:spPr bwMode="auto">
            <a:xfrm flipH="1" flipV="1">
              <a:off x="4024" y="2283"/>
              <a:ext cx="0" cy="8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5" name="Line 125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 flipH="1" flipV="1">
              <a:off x="3799" y="2427"/>
              <a:ext cx="0" cy="7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606" name="Group 126"/>
          <p:cNvGrpSpPr/>
          <p:nvPr>
            <p:custDataLst>
              <p:tags r:id="rId44"/>
            </p:custDataLst>
          </p:nvPr>
        </p:nvGrpSpPr>
        <p:grpSpPr>
          <a:xfrm>
            <a:off x="712788" y="3228801"/>
            <a:ext cx="2157412" cy="1943100"/>
            <a:chOff x="3456" y="1920"/>
            <a:chExt cx="1359" cy="1224"/>
          </a:xfrm>
        </p:grpSpPr>
        <p:sp>
          <p:nvSpPr>
            <p:cNvPr id="20607" name="Rectangle 127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3456" y="2613"/>
              <a:ext cx="108" cy="5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08" name="Rectangle 128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3561" y="2568"/>
              <a:ext cx="144" cy="5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09" name="Rectangle 129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3675" y="2478"/>
              <a:ext cx="126" cy="6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10" name="Rectangle 130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4698" y="1920"/>
              <a:ext cx="117" cy="12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11" name="Rectangle 131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>
              <a:off x="4590" y="1983"/>
              <a:ext cx="108" cy="116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12" name="Rectangle 132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>
              <a:off x="4482" y="2037"/>
              <a:ext cx="108" cy="110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13" name="Rectangle 133"/>
            <p:cNvSpPr>
              <a:spLocks noChangeArrowheads="1"/>
            </p:cNvSpPr>
            <p:nvPr>
              <p:custDataLst>
                <p:tags r:id="rId51"/>
              </p:custDataLst>
            </p:nvPr>
          </p:nvSpPr>
          <p:spPr bwMode="auto">
            <a:xfrm>
              <a:off x="4374" y="2118"/>
              <a:ext cx="126" cy="10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14" name="Rectangle 134"/>
            <p:cNvSpPr>
              <a:spLocks noChangeArrowheads="1"/>
            </p:cNvSpPr>
            <p:nvPr>
              <p:custDataLst>
                <p:tags r:id="rId52"/>
              </p:custDataLst>
            </p:nvPr>
          </p:nvSpPr>
          <p:spPr bwMode="auto">
            <a:xfrm>
              <a:off x="4221" y="2163"/>
              <a:ext cx="153" cy="9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15" name="Rectangle 135"/>
            <p:cNvSpPr>
              <a:spLocks noChangeArrowheads="1"/>
            </p:cNvSpPr>
            <p:nvPr>
              <p:custDataLst>
                <p:tags r:id="rId53"/>
              </p:custDataLst>
            </p:nvPr>
          </p:nvSpPr>
          <p:spPr bwMode="auto">
            <a:xfrm>
              <a:off x="4131" y="2235"/>
              <a:ext cx="117" cy="9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16" name="Rectangle 136"/>
            <p:cNvSpPr>
              <a:spLocks noChangeArrowheads="1"/>
            </p:cNvSpPr>
            <p:nvPr>
              <p:custDataLst>
                <p:tags r:id="rId54"/>
              </p:custDataLst>
            </p:nvPr>
          </p:nvSpPr>
          <p:spPr bwMode="auto">
            <a:xfrm>
              <a:off x="4032" y="2316"/>
              <a:ext cx="117" cy="82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17" name="Rectangle 137"/>
            <p:cNvSpPr>
              <a:spLocks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3906" y="2361"/>
              <a:ext cx="144" cy="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18" name="Rectangle 138"/>
            <p:cNvSpPr>
              <a:spLocks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3798" y="2415"/>
              <a:ext cx="126" cy="7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0619" name="Group 139"/>
          <p:cNvGrpSpPr/>
          <p:nvPr>
            <p:custDataLst>
              <p:tags r:id="rId57"/>
            </p:custDataLst>
          </p:nvPr>
        </p:nvGrpSpPr>
        <p:grpSpPr>
          <a:xfrm>
            <a:off x="712788" y="3104976"/>
            <a:ext cx="1790700" cy="2052638"/>
            <a:chOff x="1005" y="1857"/>
            <a:chExt cx="1128" cy="1293"/>
          </a:xfrm>
        </p:grpSpPr>
        <p:sp>
          <p:nvSpPr>
            <p:cNvPr id="20620" name="Line 140"/>
            <p:cNvSpPr>
              <a:spLocks noChangeShapeType="1"/>
            </p:cNvSpPr>
            <p:nvPr>
              <p:custDataLst>
                <p:tags r:id="rId58"/>
              </p:custDataLst>
            </p:nvPr>
          </p:nvSpPr>
          <p:spPr bwMode="auto">
            <a:xfrm flipH="1" flipV="1">
              <a:off x="2133" y="1857"/>
              <a:ext cx="0" cy="12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1" name="Line 141"/>
            <p:cNvSpPr>
              <a:spLocks noChangeShapeType="1"/>
            </p:cNvSpPr>
            <p:nvPr>
              <p:custDataLst>
                <p:tags r:id="rId59"/>
              </p:custDataLst>
            </p:nvPr>
          </p:nvSpPr>
          <p:spPr bwMode="auto">
            <a:xfrm flipH="1" flipV="1">
              <a:off x="1005" y="2505"/>
              <a:ext cx="0" cy="6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2" name="Line 142"/>
            <p:cNvSpPr>
              <a:spLocks noChangeShapeType="1"/>
            </p:cNvSpPr>
            <p:nvPr>
              <p:custDataLst>
                <p:tags r:id="rId60"/>
              </p:custDataLst>
            </p:nvPr>
          </p:nvSpPr>
          <p:spPr bwMode="auto">
            <a:xfrm flipH="1" flipV="1">
              <a:off x="1682" y="2118"/>
              <a:ext cx="0" cy="10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3" name="Line 143"/>
            <p:cNvSpPr>
              <a:spLocks noChangeShapeType="1"/>
            </p:cNvSpPr>
            <p:nvPr>
              <p:custDataLst>
                <p:tags r:id="rId61"/>
              </p:custDataLst>
            </p:nvPr>
          </p:nvSpPr>
          <p:spPr bwMode="auto">
            <a:xfrm flipH="1" flipV="1">
              <a:off x="1907" y="1974"/>
              <a:ext cx="0" cy="11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4" name="Line 144"/>
            <p:cNvSpPr>
              <a:spLocks noChangeShapeType="1"/>
            </p:cNvSpPr>
            <p:nvPr>
              <p:custDataLst>
                <p:tags r:id="rId62"/>
              </p:custDataLst>
            </p:nvPr>
          </p:nvSpPr>
          <p:spPr bwMode="auto">
            <a:xfrm flipH="1" flipV="1">
              <a:off x="1456" y="2226"/>
              <a:ext cx="0" cy="9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5" name="Line 145"/>
            <p:cNvSpPr>
              <a:spLocks noChangeShapeType="1"/>
            </p:cNvSpPr>
            <p:nvPr>
              <p:custDataLst>
                <p:tags r:id="rId63"/>
              </p:custDataLst>
            </p:nvPr>
          </p:nvSpPr>
          <p:spPr bwMode="auto">
            <a:xfrm flipH="1" flipV="1">
              <a:off x="1231" y="2361"/>
              <a:ext cx="0" cy="7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626" name="Group 146"/>
          <p:cNvGrpSpPr/>
          <p:nvPr>
            <p:custDataLst>
              <p:tags r:id="rId64"/>
            </p:custDataLst>
          </p:nvPr>
        </p:nvGrpSpPr>
        <p:grpSpPr>
          <a:xfrm>
            <a:off x="712788" y="3325639"/>
            <a:ext cx="2162175" cy="1822450"/>
            <a:chOff x="3198" y="1207"/>
            <a:chExt cx="1362" cy="1148"/>
          </a:xfrm>
        </p:grpSpPr>
        <p:sp>
          <p:nvSpPr>
            <p:cNvPr id="20627" name="Rectangle 147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3198" y="1817"/>
              <a:ext cx="261" cy="5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28" name="Rectangle 148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3423" y="1734"/>
              <a:ext cx="288" cy="62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29" name="Rectangle 149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3648" y="1572"/>
              <a:ext cx="234" cy="7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30" name="Rectangle 150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>
              <a:off x="3873" y="1448"/>
              <a:ext cx="216" cy="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31" name="Rectangle 151"/>
            <p:cNvSpPr>
              <a:spLocks noChangeArrowheads="1"/>
            </p:cNvSpPr>
            <p:nvPr>
              <p:custDataLst>
                <p:tags r:id="rId69"/>
              </p:custDataLst>
            </p:nvPr>
          </p:nvSpPr>
          <p:spPr bwMode="auto">
            <a:xfrm>
              <a:off x="4086" y="1318"/>
              <a:ext cx="234" cy="10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32" name="Rectangle 152"/>
            <p:cNvSpPr>
              <a:spLocks noChangeArrowheads="1"/>
            </p:cNvSpPr>
            <p:nvPr>
              <p:custDataLst>
                <p:tags r:id="rId70"/>
              </p:custDataLst>
            </p:nvPr>
          </p:nvSpPr>
          <p:spPr bwMode="auto">
            <a:xfrm>
              <a:off x="4308" y="1207"/>
              <a:ext cx="252" cy="11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0633" name="AutoShape 153"/>
          <p:cNvSpPr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3352800" y="3587576"/>
            <a:ext cx="1728788" cy="1079500"/>
          </a:xfrm>
          <a:prstGeom prst="rightArrow">
            <a:avLst>
              <a:gd name="adj1" fmla="val 50000"/>
              <a:gd name="adj2" fmla="val 400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600" b="1"/>
              <a:t>结论</a:t>
            </a:r>
            <a:endParaRPr lang="zh-CN" altLang="en-US" sz="3600" b="1"/>
          </a:p>
        </p:txBody>
      </p:sp>
      <p:pic>
        <p:nvPicPr>
          <p:cNvPr id="20634" name="Picture 154"/>
          <p:cNvPicPr>
            <a:picLocks noChangeAspect="1" noChangeArrowheads="1"/>
          </p:cNvPicPr>
          <p:nvPr>
            <p:custDataLst>
              <p:tags r:id="rId72"/>
            </p:custDataLst>
          </p:nvPr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48288" y="2508076"/>
            <a:ext cx="3338512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635" name="Group 155"/>
          <p:cNvGrpSpPr/>
          <p:nvPr>
            <p:custDataLst>
              <p:tags r:id="rId74"/>
            </p:custDataLst>
          </p:nvPr>
        </p:nvGrpSpPr>
        <p:grpSpPr>
          <a:xfrm>
            <a:off x="5708650" y="3174826"/>
            <a:ext cx="2157413" cy="2043113"/>
            <a:chOff x="954" y="1818"/>
            <a:chExt cx="1368" cy="1287"/>
          </a:xfrm>
        </p:grpSpPr>
        <p:sp>
          <p:nvSpPr>
            <p:cNvPr id="20636" name="Rectangle 156"/>
            <p:cNvSpPr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972" y="2592"/>
              <a:ext cx="1350" cy="5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37" name="AutoShape 157"/>
            <p:cNvSpPr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 flipH="1">
              <a:off x="954" y="1818"/>
              <a:ext cx="1368" cy="7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0638" name="Group 158"/>
          <p:cNvGrpSpPr/>
          <p:nvPr>
            <p:custDataLst>
              <p:tags r:id="rId77"/>
            </p:custDataLst>
          </p:nvPr>
        </p:nvGrpSpPr>
        <p:grpSpPr>
          <a:xfrm>
            <a:off x="5729288" y="2854151"/>
            <a:ext cx="2668587" cy="2363788"/>
            <a:chOff x="3822" y="1714"/>
            <a:chExt cx="1681" cy="1489"/>
          </a:xfrm>
        </p:grpSpPr>
        <p:sp>
          <p:nvSpPr>
            <p:cNvPr id="20639" name="Line 159"/>
            <p:cNvSpPr>
              <a:spLocks noChangeShapeType="1"/>
            </p:cNvSpPr>
            <p:nvPr>
              <p:custDataLst>
                <p:tags r:id="rId78"/>
              </p:custDataLst>
            </p:nvPr>
          </p:nvSpPr>
          <p:spPr bwMode="auto">
            <a:xfrm flipV="1">
              <a:off x="3822" y="1714"/>
              <a:ext cx="1681" cy="9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0" name="Line 160"/>
            <p:cNvSpPr>
              <a:spLocks noChangeShapeType="1"/>
            </p:cNvSpPr>
            <p:nvPr>
              <p:custDataLst>
                <p:tags r:id="rId79"/>
              </p:custDataLst>
            </p:nvPr>
          </p:nvSpPr>
          <p:spPr bwMode="auto">
            <a:xfrm flipH="1" flipV="1">
              <a:off x="5193" y="1910"/>
              <a:ext cx="0" cy="12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641" name="AutoShape 161"/>
          <p:cNvSpPr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3878387" y="5877272"/>
            <a:ext cx="4438029" cy="863600"/>
          </a:xfrm>
          <a:prstGeom prst="wedgeRoundRectCallout">
            <a:avLst>
              <a:gd name="adj1" fmla="val 5597"/>
              <a:gd name="adj2" fmla="val -12867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1" lang="zh-CN" altLang="en-US" sz="2400" b="1">
                <a:solidFill>
                  <a:srgbClr val="CC0000"/>
                </a:solidFill>
              </a:rPr>
              <a:t>匀变速直线运动的位移仍可用图线与坐标轴所围的面积表示</a:t>
            </a:r>
            <a:endParaRPr lang="zh-CN" altLang="en-US" sz="2400"/>
          </a:p>
        </p:txBody>
      </p:sp>
      <p:sp>
        <p:nvSpPr>
          <p:cNvPr id="20642" name="Text Box 162"/>
          <p:cNvSpPr txBox="1"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35496" y="1196752"/>
            <a:ext cx="8151440" cy="52322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设计方案</a:t>
            </a:r>
            <a:r>
              <a:rPr kumimoji="1"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r>
              <a:rPr kumimoji="1"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从</a:t>
            </a:r>
            <a:r>
              <a:rPr kumimoji="1" lang="en-US" altLang="zh-CN" sz="2800" b="1" i="1">
                <a:latin typeface="黑体" panose="02010609060101010101" pitchFamily="2" charset="-122"/>
                <a:ea typeface="黑体" panose="02010609060101010101" pitchFamily="2" charset="-122"/>
              </a:rPr>
              <a:t>v</a:t>
            </a:r>
            <a:r>
              <a:rPr kumimoji="1"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-</a:t>
            </a:r>
            <a:r>
              <a:rPr kumimoji="1" lang="en-US" altLang="zh-CN" sz="2800" b="1" i="1">
                <a:latin typeface="黑体" panose="02010609060101010101" pitchFamily="2" charset="-122"/>
                <a:ea typeface="黑体" panose="02010609060101010101" pitchFamily="2" charset="-122"/>
              </a:rPr>
              <a:t>t</a:t>
            </a:r>
            <a:r>
              <a:rPr kumimoji="1"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图象中探究匀变速直线运动的位移</a:t>
            </a:r>
            <a:endParaRPr kumimoji="1" lang="zh-CN" altLang="en-US" sz="28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643" name="Group 163"/>
          <p:cNvGrpSpPr/>
          <p:nvPr>
            <p:custDataLst>
              <p:tags r:id="rId82"/>
            </p:custDataLst>
          </p:nvPr>
        </p:nvGrpSpPr>
        <p:grpSpPr>
          <a:xfrm>
            <a:off x="755650" y="1758776"/>
            <a:ext cx="1871663" cy="830263"/>
            <a:chOff x="476" y="709"/>
            <a:chExt cx="1179" cy="523"/>
          </a:xfrm>
        </p:grpSpPr>
        <p:sp>
          <p:nvSpPr>
            <p:cNvPr id="20644" name="AutoShape 164"/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476" y="709"/>
              <a:ext cx="1179" cy="523"/>
            </a:xfrm>
            <a:prstGeom prst="flowChartMerg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/>
            </a:p>
          </p:txBody>
        </p:sp>
        <p:sp>
          <p:nvSpPr>
            <p:cNvPr id="20645" name="Text Box 165"/>
            <p:cNvSpPr txBox="1">
              <a:spLocks noChangeArrowheads="1"/>
            </p:cNvSpPr>
            <p:nvPr>
              <p:custDataLst>
                <p:tags r:id="rId84"/>
              </p:custDataLst>
            </p:nvPr>
          </p:nvSpPr>
          <p:spPr bwMode="auto">
            <a:xfrm>
              <a:off x="748" y="709"/>
              <a:ext cx="5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DD4F23"/>
                  </a:solidFill>
                </a:rPr>
                <a:t>分割</a:t>
              </a:r>
              <a:endParaRPr lang="zh-CN" altLang="en-US" sz="2800" b="1">
                <a:solidFill>
                  <a:srgbClr val="DD4F23"/>
                </a:solidFill>
              </a:endParaRPr>
            </a:p>
          </p:txBody>
        </p:sp>
      </p:grpSp>
      <p:sp>
        <p:nvSpPr>
          <p:cNvPr id="85" name="Text Box 11"/>
          <p:cNvSpPr txBox="1"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1259632" y="333375"/>
            <a:ext cx="65174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9pPr>
          </a:lstStyle>
          <a:p>
            <a:r>
              <a:rPr lang="zh-CN" altLang="en-US" smtClean="0"/>
              <a:t>二、匀变速直线运动</a:t>
            </a:r>
            <a:r>
              <a:rPr lang="zh-CN" altLang="en-US"/>
              <a:t>的位移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0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3" grpId="0"/>
      <p:bldP spid="20633" grpId="1"/>
      <p:bldP spid="20641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59632" y="333375"/>
            <a:ext cx="65174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9pPr>
          </a:lstStyle>
          <a:p>
            <a:r>
              <a:rPr lang="zh-CN" altLang="en-US" smtClean="0"/>
              <a:t>二、匀变速直线运动</a:t>
            </a:r>
            <a:r>
              <a:rPr lang="zh-CN" altLang="en-US"/>
              <a:t>的位移</a:t>
            </a:r>
            <a:endParaRPr lang="zh-CN" altLang="en-US"/>
          </a:p>
        </p:txBody>
      </p:sp>
    </p:spTree>
    <p:controls/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1" name="Object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500313" y="2359620"/>
          <a:ext cx="4665662" cy="157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公式" r:id="rId2" imgW="9867900" imgH="7531100" progId="Equation.3">
                  <p:embed/>
                </p:oleObj>
              </mc:Choice>
              <mc:Fallback>
                <p:oleObj name="公式" r:id="rId2" imgW="9867900" imgH="75311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500313" y="2359620"/>
                        <a:ext cx="4665662" cy="157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98" name="Text Box 4"/>
          <p:cNvSpPr/>
          <p:nvPr>
            <p:custDataLst>
              <p:tags r:id="rId4"/>
            </p:custDataLst>
          </p:nvPr>
        </p:nvSpPr>
        <p:spPr>
          <a:xfrm>
            <a:off x="428625" y="1237257"/>
            <a:ext cx="4343400" cy="555625"/>
          </a:xfrm>
          <a:prstGeom prst="rect">
            <a:avLst/>
          </a:prstGeom>
          <a:solidFill>
            <a:srgbClr val="9ADEDB"/>
          </a:solidFill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pPr>
              <a:spcBef>
                <a:spcPct val="50000"/>
              </a:spcBef>
            </a:pPr>
            <a:r>
              <a:rPr kumimoji="1" lang="zh-CN" altLang="en-US" sz="2900"/>
              <a:t>匀变速直线运动位移公式</a:t>
            </a:r>
            <a:endParaRPr kumimoji="1" lang="zh-CN" altLang="en-US" sz="2900"/>
          </a:p>
        </p:txBody>
      </p:sp>
      <p:grpSp>
        <p:nvGrpSpPr>
          <p:cNvPr id="27653" name="组合 15"/>
          <p:cNvGrpSpPr/>
          <p:nvPr>
            <p:custDataLst>
              <p:tags r:id="rId5"/>
            </p:custDataLst>
          </p:nvPr>
        </p:nvGrpSpPr>
        <p:grpSpPr>
          <a:xfrm>
            <a:off x="4214813" y="3432323"/>
            <a:ext cx="2214562" cy="1201962"/>
            <a:chOff x="4214813" y="3194050"/>
            <a:chExt cx="2214562" cy="1201962"/>
          </a:xfrm>
        </p:grpSpPr>
        <p:sp>
          <p:nvSpPr>
            <p:cNvPr id="27654" name="Line 9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>
              <a:off x="4572000" y="3194050"/>
              <a:ext cx="71438" cy="500063"/>
            </a:xfrm>
            <a:prstGeom prst="line">
              <a:avLst/>
            </a:prstGeom>
            <a:noFill/>
            <a:ln w="38100" cap="flat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5" name="Line 11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H="1">
              <a:off x="5429250" y="3265488"/>
              <a:ext cx="1000125" cy="785812"/>
            </a:xfrm>
            <a:prstGeom prst="line">
              <a:avLst/>
            </a:prstGeom>
            <a:noFill/>
            <a:ln w="38100" cap="flat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6" name="Text Box 12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4214813" y="3838799"/>
              <a:ext cx="966787" cy="557213"/>
            </a:xfrm>
            <a:prstGeom prst="rect">
              <a:avLst/>
            </a:prstGeom>
            <a:solidFill>
              <a:srgbClr val="C0504D"/>
            </a:solidFill>
            <a:ln w="25400" cap="flat" algn="ctr">
              <a:solidFill>
                <a:srgbClr val="8C3836"/>
              </a:solidFill>
              <a:prstDash val="solid"/>
              <a:miter lim="1000000"/>
              <a:headEnd type="none" w="med" len="med"/>
              <a:tailEnd type="none" w="med" len="med"/>
            </a:ln>
          </p:spPr>
          <p:txBody>
            <a:bodyPr wrap="none" lIns="108896" tIns="54448" rIns="108896" bIns="54448"/>
            <a:lstStyle/>
            <a:p>
              <a:r>
                <a:rPr lang="zh-CN" altLang="en-US" sz="2900">
                  <a:solidFill>
                    <a:srgbClr val="FFFFFF"/>
                  </a:solidFill>
                  <a:latin typeface="Calibri" panose="020F0502020204030204"/>
                </a:rPr>
                <a:t>时间</a:t>
              </a:r>
              <a:endParaRPr lang="zh-CN" altLang="en-US" sz="290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2603" name="Text Box 13"/>
          <p:cNvSpPr/>
          <p:nvPr>
            <p:custDataLst>
              <p:tags r:id="rId9"/>
            </p:custDataLst>
          </p:nvPr>
        </p:nvSpPr>
        <p:spPr bwMode="auto">
          <a:xfrm>
            <a:off x="1571625" y="4859932"/>
            <a:ext cx="7145338" cy="1449388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4F81BD"/>
            </a:solidFill>
            <a:prstDash val="solid"/>
            <a:miter lim="10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r>
              <a:rPr kumimoji="1" lang="en-US" altLang="zh-CN" sz="2900" i="1">
                <a:solidFill>
                  <a:srgbClr val="000000"/>
                </a:solidFill>
                <a:latin typeface="Book Antiqua" panose="02040602050305030304" pitchFamily="18" charset="0"/>
              </a:rPr>
              <a:t>v</a:t>
            </a:r>
            <a:r>
              <a:rPr kumimoji="1" lang="en-US" altLang="zh-CN" sz="2900" baseline="-25000">
                <a:solidFill>
                  <a:srgbClr val="000000"/>
                </a:solidFill>
                <a:latin typeface="Calibri" panose="020F0502020204030204"/>
              </a:rPr>
              <a:t>0</a:t>
            </a:r>
            <a:r>
              <a:rPr kumimoji="1" lang="zh-CN" altLang="en-US" sz="2900" i="1">
                <a:solidFill>
                  <a:srgbClr val="000000"/>
                </a:solidFill>
                <a:latin typeface="Calibri" panose="020F0502020204030204"/>
              </a:rPr>
              <a:t>、</a:t>
            </a:r>
            <a:r>
              <a:rPr kumimoji="1" lang="en-US" altLang="zh-CN" sz="2900" i="1">
                <a:solidFill>
                  <a:srgbClr val="000000"/>
                </a:solidFill>
                <a:latin typeface="Calibri" panose="020F0502020204030204"/>
              </a:rPr>
              <a:t>a</a:t>
            </a:r>
            <a:r>
              <a:rPr kumimoji="1" lang="zh-CN" altLang="en-US" sz="2900" i="1">
                <a:solidFill>
                  <a:srgbClr val="000000"/>
                </a:solidFill>
                <a:latin typeface="Calibri" panose="020F0502020204030204"/>
              </a:rPr>
              <a:t>、</a:t>
            </a:r>
            <a:r>
              <a:rPr kumimoji="1" lang="en-US" altLang="zh-CN" sz="2900" i="1">
                <a:solidFill>
                  <a:srgbClr val="000000"/>
                </a:solidFill>
                <a:latin typeface="Calibri" panose="020F0502020204030204"/>
              </a:rPr>
              <a:t>x</a:t>
            </a:r>
            <a:r>
              <a:rPr kumimoji="1" lang="zh-CN" altLang="en-US" sz="2900">
                <a:solidFill>
                  <a:srgbClr val="000000"/>
                </a:solidFill>
                <a:latin typeface="Calibri" panose="020F0502020204030204"/>
              </a:rPr>
              <a:t>均为矢量，使用 公式时应</a:t>
            </a:r>
            <a:r>
              <a:rPr kumimoji="1" lang="zh-CN" altLang="en-US" sz="2900">
                <a:solidFill>
                  <a:srgbClr val="FF0000"/>
                </a:solidFill>
                <a:latin typeface="Calibri" panose="020F0502020204030204"/>
              </a:rPr>
              <a:t>先规定正方向，</a:t>
            </a:r>
            <a:r>
              <a:rPr lang="zh-CN" altLang="en-US" sz="2900">
                <a:solidFill>
                  <a:srgbClr val="000000"/>
                </a:solidFill>
                <a:latin typeface="Calibri" panose="020F0502020204030204"/>
              </a:rPr>
              <a:t>各物理量统一单位。常用国际单位制中的单位</a:t>
            </a:r>
            <a:endParaRPr lang="zh-CN" altLang="en-US" sz="290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7658" name="AutoShap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500688" y="1716682"/>
            <a:ext cx="2498725" cy="793750"/>
          </a:xfrm>
          <a:prstGeom prst="wedgeRoundRectCallout">
            <a:avLst>
              <a:gd name="adj1" fmla="val -21046"/>
              <a:gd name="adj2" fmla="val 98000"/>
              <a:gd name="adj3" fmla="val 16667"/>
            </a:avLst>
          </a:prstGeom>
          <a:solidFill>
            <a:srgbClr val="C0504D"/>
          </a:solidFill>
          <a:ln w="25400" cap="flat" algn="ctr">
            <a:solidFill>
              <a:srgbClr val="8C383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pPr algn="ctr" eaLnBrk="0" hangingPunct="0"/>
            <a:r>
              <a:rPr lang="zh-CN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加速度</a:t>
            </a:r>
            <a:endParaRPr lang="zh-CN" altLang="en-U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659" name="AutoShape 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286125" y="1930995"/>
            <a:ext cx="1571625" cy="793750"/>
          </a:xfrm>
          <a:prstGeom prst="wedgeRoundRectCallout">
            <a:avLst>
              <a:gd name="adj1" fmla="val -5329"/>
              <a:gd name="adj2" fmla="val 82704"/>
              <a:gd name="adj3" fmla="val 16667"/>
            </a:avLst>
          </a:prstGeom>
          <a:solidFill>
            <a:srgbClr val="C0504D"/>
          </a:solidFill>
          <a:ln w="25400" cap="flat" algn="ctr">
            <a:solidFill>
              <a:srgbClr val="8C383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pPr algn="ctr" eaLnBrk="0" hangingPunct="0"/>
            <a:r>
              <a:rPr lang="zh-CN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初速度</a:t>
            </a:r>
            <a:endParaRPr lang="zh-CN" altLang="en-U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60" name="AutoShape 5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285875" y="1859557"/>
            <a:ext cx="1747838" cy="582613"/>
          </a:xfrm>
          <a:prstGeom prst="wedgeRoundRectCallout">
            <a:avLst>
              <a:gd name="adj1" fmla="val 31269"/>
              <a:gd name="adj2" fmla="val 139000"/>
              <a:gd name="adj3" fmla="val 16667"/>
            </a:avLst>
          </a:prstGeom>
          <a:solidFill>
            <a:srgbClr val="C0504D"/>
          </a:solidFill>
          <a:ln w="25400" cap="flat" algn="ctr">
            <a:solidFill>
              <a:srgbClr val="8C383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pPr algn="ctr" eaLnBrk="0" hangingPunct="0"/>
            <a:r>
              <a:rPr lang="zh-CN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总位移</a:t>
            </a:r>
            <a:endParaRPr lang="zh-CN" altLang="en-U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07" name="Text Box 10"/>
          <p:cNvSpPr/>
          <p:nvPr>
            <p:custDataLst>
              <p:tags r:id="rId13"/>
            </p:custDataLst>
          </p:nvPr>
        </p:nvSpPr>
        <p:spPr>
          <a:xfrm>
            <a:off x="357188" y="4859932"/>
            <a:ext cx="1198562" cy="54133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说明：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259632" y="333375"/>
            <a:ext cx="65174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9pPr>
          </a:lstStyle>
          <a:p>
            <a:r>
              <a:rPr lang="zh-CN" altLang="en-US" smtClean="0"/>
              <a:t>二、匀变速直线运动</a:t>
            </a:r>
            <a:r>
              <a:rPr lang="zh-CN" altLang="en-US"/>
              <a:t>的位移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5" name="Object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500313" y="2286000"/>
          <a:ext cx="4665662" cy="157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公式" r:id="rId2" imgW="9867900" imgH="7531100" progId="Equation.3">
                  <p:embed/>
                </p:oleObj>
              </mc:Choice>
              <mc:Fallback>
                <p:oleObj name="公式" r:id="rId2" imgW="9867900" imgH="75311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500313" y="2286000"/>
                        <a:ext cx="4665662" cy="157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6" name="Text Box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8625" y="1143000"/>
            <a:ext cx="4343400" cy="555625"/>
          </a:xfrm>
          <a:prstGeom prst="rect">
            <a:avLst/>
          </a:prstGeom>
          <a:solidFill>
            <a:srgbClr val="9ADE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108896" tIns="54448" rIns="108896" bIns="54448"/>
          <a:lstStyle/>
          <a:p>
            <a:pPr>
              <a:spcBef>
                <a:spcPct val="50000"/>
              </a:spcBef>
            </a:pPr>
            <a:r>
              <a:rPr kumimoji="1" lang="zh-CN" altLang="en-US" sz="2900"/>
              <a:t>匀变速直线运动位移公式</a:t>
            </a:r>
            <a:endParaRPr kumimoji="1" lang="zh-CN" altLang="en-US" sz="2900"/>
          </a:p>
        </p:txBody>
      </p:sp>
      <p:cxnSp>
        <p:nvCxnSpPr>
          <p:cNvPr id="28677" name="Line 9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4572000" y="3214688"/>
            <a:ext cx="71438" cy="500062"/>
          </a:xfrm>
          <a:prstGeom prst="line">
            <a:avLst/>
          </a:prstGeom>
          <a:noFill/>
          <a:ln w="38100" cap="flat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78" name="Line 11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 flipH="1">
            <a:off x="5429250" y="3286125"/>
            <a:ext cx="1000125" cy="785813"/>
          </a:xfrm>
          <a:prstGeom prst="line">
            <a:avLst/>
          </a:prstGeom>
          <a:noFill/>
          <a:ln w="38100" cap="flat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9" name="Text Box 1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14813" y="3786188"/>
            <a:ext cx="966787" cy="557212"/>
          </a:xfrm>
          <a:prstGeom prst="rect">
            <a:avLst/>
          </a:prstGeom>
          <a:solidFill>
            <a:srgbClr val="C0504D"/>
          </a:solidFill>
          <a:ln w="25400" cap="flat" algn="ctr">
            <a:solidFill>
              <a:srgbClr val="8C3836"/>
            </a:solidFill>
            <a:prstDash val="solid"/>
            <a:miter lim="1000000"/>
            <a:headEnd type="none" w="med" len="med"/>
            <a:tailEnd type="none" w="med" len="med"/>
          </a:ln>
        </p:spPr>
        <p:txBody>
          <a:bodyPr wrap="none" lIns="108896" tIns="54448" rIns="108896" bIns="54448"/>
          <a:lstStyle/>
          <a:p>
            <a:r>
              <a:rPr lang="zh-CN" altLang="en-US" sz="2900">
                <a:solidFill>
                  <a:srgbClr val="FFFFFF"/>
                </a:solidFill>
                <a:latin typeface="Calibri" panose="020F0502020204030204"/>
              </a:rPr>
              <a:t>时间</a:t>
            </a:r>
            <a:endParaRPr lang="zh-CN" altLang="en-US" sz="29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8680" name="AutoShape 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500688" y="1643063"/>
            <a:ext cx="2498725" cy="793750"/>
          </a:xfrm>
          <a:prstGeom prst="wedgeRoundRectCallout">
            <a:avLst>
              <a:gd name="adj1" fmla="val -21046"/>
              <a:gd name="adj2" fmla="val 98000"/>
              <a:gd name="adj3" fmla="val 16667"/>
            </a:avLst>
          </a:prstGeom>
          <a:solidFill>
            <a:srgbClr val="C0504D"/>
          </a:solidFill>
          <a:ln w="25400" cap="flat" algn="ctr">
            <a:solidFill>
              <a:srgbClr val="8C383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pPr algn="ctr" eaLnBrk="0" hangingPunct="0"/>
            <a:r>
              <a:rPr lang="zh-CN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加速度</a:t>
            </a:r>
            <a:endParaRPr lang="zh-CN" altLang="en-U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8681" name="AutoShape 3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286125" y="1857375"/>
            <a:ext cx="1571625" cy="793750"/>
          </a:xfrm>
          <a:prstGeom prst="wedgeRoundRectCallout">
            <a:avLst>
              <a:gd name="adj1" fmla="val -5329"/>
              <a:gd name="adj2" fmla="val 82704"/>
              <a:gd name="adj3" fmla="val 16667"/>
            </a:avLst>
          </a:prstGeom>
          <a:solidFill>
            <a:srgbClr val="C0504D"/>
          </a:solidFill>
          <a:ln w="25400" cap="flat" algn="ctr">
            <a:solidFill>
              <a:srgbClr val="8C383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pPr algn="ctr" eaLnBrk="0" hangingPunct="0"/>
            <a:r>
              <a:rPr lang="zh-CN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初速度</a:t>
            </a:r>
            <a:endParaRPr lang="zh-CN" altLang="en-U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82" name="AutoShape 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285875" y="1785938"/>
            <a:ext cx="1747838" cy="582612"/>
          </a:xfrm>
          <a:prstGeom prst="wedgeRoundRectCallout">
            <a:avLst>
              <a:gd name="adj1" fmla="val 31269"/>
              <a:gd name="adj2" fmla="val 139000"/>
              <a:gd name="adj3" fmla="val 16667"/>
            </a:avLst>
          </a:prstGeom>
          <a:solidFill>
            <a:srgbClr val="C0504D"/>
          </a:solidFill>
          <a:ln w="25400" cap="flat" algn="ctr">
            <a:solidFill>
              <a:srgbClr val="8C383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pPr algn="ctr" eaLnBrk="0" hangingPunct="0"/>
            <a:r>
              <a:rPr lang="zh-CN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总位移</a:t>
            </a:r>
            <a:endParaRPr lang="zh-CN" altLang="en-US" sz="32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19" name="Text Box 10"/>
          <p:cNvSpPr/>
          <p:nvPr>
            <p:custDataLst>
              <p:tags r:id="rId11"/>
            </p:custDataLst>
          </p:nvPr>
        </p:nvSpPr>
        <p:spPr>
          <a:xfrm>
            <a:off x="428625" y="4316413"/>
            <a:ext cx="1198563" cy="54133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说明：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20" name="Text Box 4"/>
          <p:cNvSpPr/>
          <p:nvPr>
            <p:custDataLst>
              <p:tags r:id="rId12"/>
            </p:custDataLst>
          </p:nvPr>
        </p:nvSpPr>
        <p:spPr>
          <a:xfrm>
            <a:off x="1543050" y="4286250"/>
            <a:ext cx="3457575" cy="725488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pPr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CN" altLang="en-US" sz="3600">
                <a:latin typeface="Monotype Corsiva" panose="03010101010201010101" pitchFamily="66" charset="0"/>
              </a:rPr>
              <a:t> 当 </a:t>
            </a:r>
            <a:r>
              <a:rPr lang="en-US" altLang="zh-CN" sz="4000" i="1">
                <a:latin typeface="Monotype Corsiva" panose="03010101010201010101" pitchFamily="66" charset="0"/>
              </a:rPr>
              <a:t>v</a:t>
            </a:r>
            <a:r>
              <a:rPr lang="en-US" altLang="zh-CN" sz="2800">
                <a:latin typeface="Monotype Corsiva" panose="03010101010201010101" pitchFamily="66" charset="0"/>
              </a:rPr>
              <a:t> </a:t>
            </a:r>
            <a:r>
              <a:rPr lang="en-US" altLang="zh-CN" sz="3600" baseline="-25000">
                <a:latin typeface="Monotype Corsiva" panose="03010101010201010101" pitchFamily="66" charset="0"/>
              </a:rPr>
              <a:t>0</a:t>
            </a:r>
            <a:r>
              <a:rPr lang="en-US" altLang="zh-CN" sz="3600">
                <a:latin typeface="Monotype Corsiva" panose="03010101010201010101" pitchFamily="66" charset="0"/>
              </a:rPr>
              <a:t>= 0 </a:t>
            </a:r>
            <a:r>
              <a:rPr lang="zh-CN" altLang="en-US" sz="3600">
                <a:latin typeface="Monotype Corsiva" panose="03010101010201010101" pitchFamily="66" charset="0"/>
              </a:rPr>
              <a:t>时</a:t>
            </a:r>
            <a:endParaRPr lang="zh-CN" altLang="en-US" sz="3600">
              <a:latin typeface="Monotype Corsiva" panose="03010101010201010101" pitchFamily="66" charset="0"/>
            </a:endParaRPr>
          </a:p>
        </p:txBody>
      </p:sp>
      <p:sp>
        <p:nvSpPr>
          <p:cNvPr id="2621" name="Text Box 5" descr="白色大理石"/>
          <p:cNvSpPr/>
          <p:nvPr>
            <p:custDataLst>
              <p:tags r:id="rId13"/>
            </p:custDataLst>
          </p:nvPr>
        </p:nvSpPr>
        <p:spPr bwMode="auto">
          <a:xfrm>
            <a:off x="2082800" y="5051425"/>
            <a:ext cx="6918325" cy="601663"/>
          </a:xfrm>
          <a:prstGeom prst="rect">
            <a:avLst/>
          </a:prstGeom>
          <a:solidFill>
            <a:srgbClr val="4F81BD"/>
          </a:solidFill>
          <a:ln w="38100" cap="flat">
            <a:solidFill>
              <a:srgbClr val="FFFFFF"/>
            </a:solidFill>
            <a:prstDash val="solid"/>
            <a:miter lim="10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r>
              <a:rPr lang="zh-CN" altLang="en-US" sz="2800">
                <a:solidFill>
                  <a:srgbClr val="FFFFFF"/>
                </a:solidFill>
                <a:latin typeface="Monotype Corsiva" panose="03010101010201010101" pitchFamily="66" charset="0"/>
              </a:rPr>
              <a:t>物体做初速度为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零</a:t>
            </a:r>
            <a:r>
              <a:rPr lang="zh-CN" altLang="en-US" sz="2800">
                <a:solidFill>
                  <a:srgbClr val="FFFFFF"/>
                </a:solidFill>
                <a:latin typeface="Monotype Corsiva" panose="03010101010201010101" pitchFamily="66" charset="0"/>
              </a:rPr>
              <a:t>的匀加速直线运动</a:t>
            </a:r>
            <a:endParaRPr lang="zh-CN" altLang="en-US" sz="2800">
              <a:solidFill>
                <a:srgbClr val="FFFF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622" name="Text Box 6"/>
          <p:cNvSpPr/>
          <p:nvPr>
            <p:custDataLst>
              <p:tags r:id="rId14"/>
            </p:custDataLst>
          </p:nvPr>
        </p:nvSpPr>
        <p:spPr>
          <a:xfrm>
            <a:off x="1536700" y="5643563"/>
            <a:ext cx="2749550" cy="725487"/>
          </a:xfrm>
          <a:prstGeom prst="rect">
            <a:avLst/>
          </a:prstGeom>
          <a:noFill/>
          <a:ln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108896" tIns="54448" rIns="108896" bIns="54448"/>
          <a:lstStyle/>
          <a:p>
            <a:pPr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CN" altLang="en-US" sz="2800">
                <a:latin typeface="Monotype Corsiva" panose="03010101010201010101" pitchFamily="66" charset="0"/>
              </a:rPr>
              <a:t>  </a:t>
            </a:r>
            <a:r>
              <a:rPr lang="zh-CN" altLang="en-US" sz="3600">
                <a:latin typeface="Monotype Corsiva" panose="03010101010201010101" pitchFamily="66" charset="0"/>
              </a:rPr>
              <a:t>当</a:t>
            </a:r>
            <a:r>
              <a:rPr lang="en-US" altLang="zh-CN" sz="4000">
                <a:latin typeface="Monotype Corsiva" panose="03010101010201010101" pitchFamily="66" charset="0"/>
              </a:rPr>
              <a:t>a = 0 </a:t>
            </a:r>
            <a:r>
              <a:rPr lang="zh-CN" altLang="en-US" sz="4000">
                <a:latin typeface="Monotype Corsiva" panose="03010101010201010101" pitchFamily="66" charset="0"/>
              </a:rPr>
              <a:t>时</a:t>
            </a:r>
            <a:endParaRPr lang="zh-CN" altLang="en-US" sz="4000">
              <a:latin typeface="Monotype Corsiva" panose="03010101010201010101" pitchFamily="66" charset="0"/>
            </a:endParaRPr>
          </a:p>
        </p:txBody>
      </p:sp>
      <p:sp>
        <p:nvSpPr>
          <p:cNvPr id="2623" name="Text Box 7" descr="白色大理石"/>
          <p:cNvSpPr/>
          <p:nvPr>
            <p:custDataLst>
              <p:tags r:id="rId15"/>
            </p:custDataLst>
          </p:nvPr>
        </p:nvSpPr>
        <p:spPr bwMode="auto">
          <a:xfrm>
            <a:off x="2074863" y="6215063"/>
            <a:ext cx="5283200" cy="601662"/>
          </a:xfrm>
          <a:prstGeom prst="rect">
            <a:avLst/>
          </a:prstGeom>
          <a:solidFill>
            <a:srgbClr val="4F81BD"/>
          </a:solidFill>
          <a:ln w="38100" cap="flat">
            <a:solidFill>
              <a:srgbClr val="FFFFFF"/>
            </a:solidFill>
            <a:prstDash val="solid"/>
            <a:miter lim="1000000"/>
            <a:headEnd type="none" w="med" len="med"/>
            <a:tailEnd type="none" w="med" len="med"/>
          </a:ln>
        </p:spPr>
        <p:txBody>
          <a:bodyPr lIns="108896" tIns="54448" rIns="108896" bIns="54448"/>
          <a:lstStyle/>
          <a:p>
            <a:r>
              <a:rPr lang="zh-CN" altLang="en-US" sz="2800">
                <a:solidFill>
                  <a:srgbClr val="FFFFFF"/>
                </a:solidFill>
                <a:latin typeface="Monotype Corsiva" panose="03010101010201010101" pitchFamily="66" charset="0"/>
              </a:rPr>
              <a:t>物体做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匀速</a:t>
            </a:r>
            <a:r>
              <a:rPr lang="zh-CN" altLang="en-US" sz="2800">
                <a:solidFill>
                  <a:srgbClr val="FFFFFF"/>
                </a:solidFill>
                <a:latin typeface="Monotype Corsiva" panose="03010101010201010101" pitchFamily="66" charset="0"/>
              </a:rPr>
              <a:t>直线运动</a:t>
            </a:r>
            <a:endParaRPr lang="zh-CN" altLang="en-US" sz="2800">
              <a:solidFill>
                <a:srgbClr val="FFFFFF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28688" name="Object 3"/>
          <p:cNvGraphicFramePr>
            <a:graphicFrameLocks noGrp="1"/>
          </p:cNvGraphicFramePr>
          <p:nvPr>
            <p:custDataLst>
              <p:tags r:id="rId16"/>
            </p:custDataLst>
          </p:nvPr>
        </p:nvGraphicFramePr>
        <p:xfrm>
          <a:off x="4357688" y="4143375"/>
          <a:ext cx="1936750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公式" r:id="rId17" imgW="9194800" imgH="7556500" progId="Equation.3">
                  <p:embed/>
                </p:oleObj>
              </mc:Choice>
              <mc:Fallback>
                <p:oleObj name="公式" r:id="rId17" imgW="9194800" imgH="75565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357688" y="4143375"/>
                        <a:ext cx="1936750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9" name="Object 4"/>
          <p:cNvGraphicFramePr>
            <a:graphicFrameLocks noGrp="1"/>
          </p:cNvGraphicFramePr>
          <p:nvPr>
            <p:custDataLst>
              <p:tags r:id="rId19"/>
            </p:custDataLst>
          </p:nvPr>
        </p:nvGraphicFramePr>
        <p:xfrm>
          <a:off x="4214813" y="5761038"/>
          <a:ext cx="17145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公式" r:id="rId20" imgW="9867900" imgH="9474200" progId="Equation.3">
                  <p:embed/>
                </p:oleObj>
              </mc:Choice>
              <mc:Fallback>
                <p:oleObj name="公式" r:id="rId20" imgW="9867900" imgH="94742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214813" y="5761038"/>
                        <a:ext cx="17145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259632" y="333375"/>
            <a:ext cx="65174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200" b="1">
                <a:latin typeface="Arial" panose="020B0604020202020204"/>
                <a:ea typeface="黑体" panose="02010609060101010101" pitchFamily="2" charset="-122"/>
              </a:defRPr>
            </a:lvl9pPr>
          </a:lstStyle>
          <a:p>
            <a:r>
              <a:rPr lang="zh-CN" altLang="en-US" smtClean="0"/>
              <a:t>二、匀变速直线运动</a:t>
            </a:r>
            <a:r>
              <a:rPr lang="zh-CN" altLang="en-US"/>
              <a:t>的位移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7" dur="500"/>
                                        <p:tgtEl>
                                          <p:spTgt spid="2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2" dur="500"/>
                                        <p:tgtEl>
                                          <p:spTgt spid="2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5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8" dur="500"/>
                                        <p:tgtEl>
                                          <p:spTgt spid="2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3" dur="500"/>
                                        <p:tgtEl>
                                          <p:spTgt spid="2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6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9" dur="500"/>
                                        <p:tgtEl>
                                          <p:spTgt spid="2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9" grpId="0"/>
      <p:bldP spid="2620" grpId="1"/>
      <p:bldP spid="2621" grpId="2"/>
      <p:bldP spid="2622" grpId="3"/>
      <p:bldP spid="2623" grpId="4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1094928" y="332656"/>
            <a:ext cx="8229600" cy="685800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r>
              <a:rPr lang="zh-CN" altLang="en-US" sz="3600">
                <a:solidFill>
                  <a:schemeClr val="accent2"/>
                </a:solidFill>
              </a:rPr>
              <a:t>匀变速直线运动的位移</a:t>
            </a:r>
            <a:endParaRPr lang="zh-CN" altLang="en-US" sz="3600">
              <a:solidFill>
                <a:schemeClr val="accent2"/>
              </a:solidFill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9425" y="1295400"/>
            <a:ext cx="35163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latin typeface="宋体" panose="02010600030101010101" pitchFamily="2" charset="-122"/>
              </a:rPr>
              <a:t>1.</a:t>
            </a:r>
            <a:r>
              <a:rPr kumimoji="1" lang="zh-CN" altLang="en-US" sz="3600" b="1">
                <a:latin typeface="宋体" panose="02010600030101010101" pitchFamily="2" charset="-122"/>
              </a:rPr>
              <a:t>位移公式：</a:t>
            </a:r>
            <a:endParaRPr kumimoji="1" lang="zh-CN" altLang="en-US" sz="3600" b="1">
              <a:latin typeface="宋体" panose="02010600030101010101" pitchFamily="2" charset="-122"/>
            </a:endParaRPr>
          </a:p>
        </p:txBody>
      </p:sp>
      <p:graphicFrame>
        <p:nvGraphicFramePr>
          <p:cNvPr id="23559" name="Object 7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3141663" y="1066800"/>
          <a:ext cx="2551112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公式" r:id="rId4" imgW="939165" imgH="393700" progId="Equation.3">
                  <p:embed/>
                </p:oleObj>
              </mc:Choice>
              <mc:Fallback>
                <p:oleObj name="公式" r:id="rId4" imgW="939165" imgH="3937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141663" y="1066800"/>
                        <a:ext cx="2551112" cy="10763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71488" y="1963738"/>
            <a:ext cx="45418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latin typeface="宋体" panose="02010600030101010101" pitchFamily="2" charset="-122"/>
              </a:rPr>
              <a:t>2.</a:t>
            </a:r>
            <a:r>
              <a:rPr kumimoji="1" lang="zh-CN" altLang="en-US" sz="3600" b="1">
                <a:latin typeface="宋体" panose="02010600030101010101" pitchFamily="2" charset="-122"/>
              </a:rPr>
              <a:t>对位移公式的理解</a:t>
            </a:r>
            <a:r>
              <a:rPr kumimoji="1" lang="en-US" altLang="zh-CN" sz="3600" b="1">
                <a:latin typeface="宋体" panose="02010600030101010101" pitchFamily="2" charset="-122"/>
              </a:rPr>
              <a:t>:</a:t>
            </a:r>
            <a:endParaRPr kumimoji="1" lang="en-US" altLang="zh-CN" sz="3600" b="1">
              <a:latin typeface="宋体" panose="02010600030101010101" pitchFamily="2" charset="-122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30213" y="2632075"/>
            <a:ext cx="72564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latin typeface="宋体" panose="02010600030101010101" pitchFamily="2" charset="-122"/>
              </a:rPr>
              <a:t>⑴</a:t>
            </a:r>
            <a:r>
              <a:rPr kumimoji="1" lang="zh-CN" altLang="en-US" sz="3600" b="1">
                <a:latin typeface="宋体" panose="02010600030101010101" pitchFamily="2" charset="-122"/>
              </a:rPr>
              <a:t>反映了位移随时间的变化规律。</a:t>
            </a:r>
            <a:endParaRPr kumimoji="1" lang="zh-CN" altLang="en-US" sz="3600" b="1">
              <a:latin typeface="宋体" panose="02010600030101010101" pitchFamily="2" charset="-122"/>
            </a:endParaRPr>
          </a:p>
        </p:txBody>
      </p:sp>
      <p:sp>
        <p:nvSpPr>
          <p:cNvPr id="23562" name="Text Box 10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38150" y="3302000"/>
            <a:ext cx="81375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latin typeface="宋体" panose="02010600030101010101" pitchFamily="2" charset="-122"/>
              </a:rPr>
              <a:t>⑵</a:t>
            </a:r>
            <a:r>
              <a:rPr kumimoji="1" lang="zh-CN" altLang="en-US" sz="3600" b="1">
                <a:latin typeface="宋体" panose="02010600030101010101" pitchFamily="2" charset="-122"/>
              </a:rPr>
              <a:t>因为</a:t>
            </a:r>
            <a:r>
              <a:rPr kumimoji="1" lang="en-US" altLang="zh-CN" sz="3600" b="1">
                <a:latin typeface="宋体" panose="02010600030101010101" pitchFamily="2" charset="-122"/>
              </a:rPr>
              <a:t>υ</a:t>
            </a:r>
            <a:r>
              <a:rPr kumimoji="1" lang="en-US" altLang="zh-CN" sz="3600" b="1" baseline="-25000">
                <a:latin typeface="宋体" panose="02010600030101010101" pitchFamily="2" charset="-122"/>
              </a:rPr>
              <a:t>0</a:t>
            </a:r>
            <a:r>
              <a:rPr kumimoji="1" lang="zh-CN" altLang="en-US" sz="3600" b="1">
                <a:latin typeface="宋体" panose="02010600030101010101" pitchFamily="2" charset="-122"/>
              </a:rPr>
              <a:t>、</a:t>
            </a:r>
            <a:r>
              <a:rPr kumimoji="1" lang="en-US" altLang="zh-CN" sz="3600" b="1">
                <a:latin typeface="宋体" panose="02010600030101010101" pitchFamily="2" charset="-122"/>
              </a:rPr>
              <a:t>α</a:t>
            </a:r>
            <a:r>
              <a:rPr kumimoji="1" lang="zh-CN" altLang="en-US" sz="3600" b="1">
                <a:latin typeface="宋体" panose="02010600030101010101" pitchFamily="2" charset="-122"/>
              </a:rPr>
              <a:t>、</a:t>
            </a:r>
            <a:r>
              <a:rPr kumimoji="1" lang="en-US" altLang="zh-CN" sz="3600" b="1">
                <a:latin typeface="宋体" panose="02010600030101010101" pitchFamily="2" charset="-122"/>
              </a:rPr>
              <a:t>x</a:t>
            </a:r>
            <a:r>
              <a:rPr kumimoji="1" lang="zh-CN" altLang="en-US" sz="3600" b="1">
                <a:latin typeface="宋体" panose="02010600030101010101" pitchFamily="2" charset="-122"/>
              </a:rPr>
              <a:t>均为矢量，使用公式时应先</a:t>
            </a:r>
            <a:r>
              <a:rPr kumimoji="1"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规定正方向</a:t>
            </a:r>
            <a:r>
              <a:rPr kumimoji="1" lang="zh-CN" altLang="en-US" sz="3600" b="1">
                <a:latin typeface="宋体" panose="02010600030101010101" pitchFamily="2" charset="-122"/>
              </a:rPr>
              <a:t>。（一般以</a:t>
            </a:r>
            <a:r>
              <a:rPr kumimoji="1" lang="en-US" altLang="zh-CN" sz="3600" b="1">
                <a:latin typeface="宋体" panose="02010600030101010101" pitchFamily="2" charset="-122"/>
              </a:rPr>
              <a:t>υ</a:t>
            </a:r>
            <a:r>
              <a:rPr kumimoji="1" lang="en-US" altLang="zh-CN" sz="3600" b="1" baseline="-25000">
                <a:latin typeface="宋体" panose="02010600030101010101" pitchFamily="2" charset="-122"/>
              </a:rPr>
              <a:t>0</a:t>
            </a:r>
            <a:r>
              <a:rPr kumimoji="1" lang="zh-CN" altLang="en-US" sz="3600" b="1">
                <a:latin typeface="宋体" panose="02010600030101010101" pitchFamily="2" charset="-122"/>
              </a:rPr>
              <a:t>的方向为正方向）</a:t>
            </a:r>
            <a:endParaRPr kumimoji="1" lang="zh-CN" altLang="en-US" sz="3600" b="1">
              <a:latin typeface="宋体" panose="02010600030101010101" pitchFamily="2" charset="-122"/>
            </a:endParaRPr>
          </a:p>
        </p:txBody>
      </p:sp>
      <p:sp>
        <p:nvSpPr>
          <p:cNvPr id="23563" name="Text Box 1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04800" y="5105400"/>
            <a:ext cx="338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600" b="1">
                <a:latin typeface="宋体" panose="02010600030101010101" pitchFamily="2" charset="-122"/>
              </a:rPr>
              <a:t>(3)</a:t>
            </a:r>
            <a:r>
              <a:rPr kumimoji="1" lang="zh-CN" altLang="en-US" sz="3600" b="1">
                <a:latin typeface="宋体" panose="02010600030101010101" pitchFamily="2" charset="-122"/>
              </a:rPr>
              <a:t>若</a:t>
            </a:r>
            <a:r>
              <a:rPr kumimoji="1" lang="en-US" altLang="zh-CN" sz="3600" b="1">
                <a:latin typeface="宋体" panose="02010600030101010101" pitchFamily="2" charset="-122"/>
              </a:rPr>
              <a:t>v</a:t>
            </a:r>
            <a:r>
              <a:rPr kumimoji="1" lang="en-US" altLang="zh-CN" sz="3600" b="1" baseline="-25000">
                <a:latin typeface="宋体" panose="02010600030101010101" pitchFamily="2" charset="-122"/>
              </a:rPr>
              <a:t>0</a:t>
            </a:r>
            <a:r>
              <a:rPr kumimoji="1" lang="en-US" altLang="zh-CN" sz="3600" b="1">
                <a:latin typeface="宋体" panose="02010600030101010101" pitchFamily="2" charset="-122"/>
              </a:rPr>
              <a:t>=0,</a:t>
            </a:r>
            <a:r>
              <a:rPr kumimoji="1" lang="zh-CN" altLang="en-US" sz="3600" b="1">
                <a:latin typeface="宋体" panose="02010600030101010101" pitchFamily="2" charset="-122"/>
              </a:rPr>
              <a:t>则</a:t>
            </a:r>
            <a:r>
              <a:rPr kumimoji="1" lang="en-US" altLang="zh-CN" sz="3600" b="1">
                <a:latin typeface="宋体" panose="02010600030101010101" pitchFamily="2" charset="-122"/>
              </a:rPr>
              <a:t>x=</a:t>
            </a:r>
            <a:endParaRPr kumimoji="1" lang="en-US" altLang="zh-CN" sz="3600" b="1">
              <a:latin typeface="宋体" panose="02010600030101010101" pitchFamily="2" charset="-122"/>
            </a:endParaRPr>
          </a:p>
        </p:txBody>
      </p:sp>
      <p:graphicFrame>
        <p:nvGraphicFramePr>
          <p:cNvPr id="23564" name="Object 12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3689350" y="4743450"/>
          <a:ext cx="1111250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11" imgW="342900" imgH="393700" progId="Equation.DSMT4">
                  <p:embed/>
                </p:oleObj>
              </mc:Choice>
              <mc:Fallback>
                <p:oleObj name="Equation" r:id="rId11" imgW="342900" imgH="3937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689350" y="4743450"/>
                        <a:ext cx="1111250" cy="127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6" name="Text Box 1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04800" y="5911850"/>
            <a:ext cx="838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600" b="1">
                <a:latin typeface="宋体" panose="02010600030101010101" pitchFamily="2" charset="-122"/>
              </a:rPr>
              <a:t>(4)</a:t>
            </a:r>
            <a:r>
              <a:rPr kumimoji="1" lang="zh-CN" altLang="en-US" sz="3600" b="1">
                <a:latin typeface="宋体" panose="02010600030101010101" pitchFamily="2" charset="-122"/>
              </a:rPr>
              <a:t>代入数据时</a:t>
            </a:r>
            <a:r>
              <a:rPr kumimoji="1" lang="en-US" altLang="zh-CN" sz="3600" b="1">
                <a:latin typeface="宋体" panose="02010600030101010101" pitchFamily="2" charset="-122"/>
              </a:rPr>
              <a:t>,</a:t>
            </a:r>
            <a:r>
              <a:rPr kumimoji="1" lang="zh-CN" altLang="en-US" sz="3600" b="1">
                <a:latin typeface="宋体" panose="02010600030101010101" pitchFamily="2" charset="-122"/>
              </a:rPr>
              <a:t>各物理量的单位要统一</a:t>
            </a:r>
            <a:endParaRPr kumimoji="1" lang="zh-CN" altLang="en-US" sz="36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23560" grpId="1"/>
      <p:bldP spid="23561" grpId="2"/>
      <p:bldP spid="23562" grpId="3"/>
      <p:bldP spid="23563" grpId="4"/>
      <p:bldP spid="23566" grpId="5"/>
    </p:bldLst>
  </p:timing>
</p:sld>
</file>

<file path=ppt/tags/tag1.xml><?xml version="1.0" encoding="utf-8"?>
<p:tagLst xmlns:p="http://schemas.openxmlformats.org/presentationml/2006/main">
  <p:tag name="AS_UNIQUEID" val="442"/>
</p:tagLst>
</file>

<file path=ppt/tags/tag10.xml><?xml version="1.0" encoding="utf-8"?>
<p:tagLst xmlns:p="http://schemas.openxmlformats.org/presentationml/2006/main">
  <p:tag name="AS_UNIQUEID" val="452"/>
</p:tagLst>
</file>

<file path=ppt/tags/tag100.xml><?xml version="1.0" encoding="utf-8"?>
<p:tagLst xmlns:p="http://schemas.openxmlformats.org/presentationml/2006/main">
  <p:tag name="AS_UNIQUEID" val="559"/>
</p:tagLst>
</file>

<file path=ppt/tags/tag101.xml><?xml version="1.0" encoding="utf-8"?>
<p:tagLst xmlns:p="http://schemas.openxmlformats.org/presentationml/2006/main">
  <p:tag name="AS_UNIQUEID" val="560"/>
</p:tagLst>
</file>

<file path=ppt/tags/tag102.xml><?xml version="1.0" encoding="utf-8"?>
<p:tagLst xmlns:p="http://schemas.openxmlformats.org/presentationml/2006/main">
  <p:tag name="AS_UNIQUEID" val="561"/>
</p:tagLst>
</file>

<file path=ppt/tags/tag103.xml><?xml version="1.0" encoding="utf-8"?>
<p:tagLst xmlns:p="http://schemas.openxmlformats.org/presentationml/2006/main">
  <p:tag name="AS_UNIQUEID" val="562"/>
</p:tagLst>
</file>

<file path=ppt/tags/tag104.xml><?xml version="1.0" encoding="utf-8"?>
<p:tagLst xmlns:p="http://schemas.openxmlformats.org/presentationml/2006/main">
  <p:tag name="AS_UNIQUEID" val="563"/>
</p:tagLst>
</file>

<file path=ppt/tags/tag105.xml><?xml version="1.0" encoding="utf-8"?>
<p:tagLst xmlns:p="http://schemas.openxmlformats.org/presentationml/2006/main">
  <p:tag name="AS_UNIQUEID" val="564"/>
</p:tagLst>
</file>

<file path=ppt/tags/tag106.xml><?xml version="1.0" encoding="utf-8"?>
<p:tagLst xmlns:p="http://schemas.openxmlformats.org/presentationml/2006/main">
  <p:tag name="AS_UNIQUEID" val="565"/>
</p:tagLst>
</file>

<file path=ppt/tags/tag107.xml><?xml version="1.0" encoding="utf-8"?>
<p:tagLst xmlns:p="http://schemas.openxmlformats.org/presentationml/2006/main">
  <p:tag name="AS_UNIQUEID" val="566"/>
</p:tagLst>
</file>

<file path=ppt/tags/tag108.xml><?xml version="1.0" encoding="utf-8"?>
<p:tagLst xmlns:p="http://schemas.openxmlformats.org/presentationml/2006/main">
  <p:tag name="AS_UNIQUEID" val="567"/>
</p:tagLst>
</file>

<file path=ppt/tags/tag109.xml><?xml version="1.0" encoding="utf-8"?>
<p:tagLst xmlns:p="http://schemas.openxmlformats.org/presentationml/2006/main">
  <p:tag name="AS_UNIQUEID" val="568"/>
</p:tagLst>
</file>

<file path=ppt/tags/tag11.xml><?xml version="1.0" encoding="utf-8"?>
<p:tagLst xmlns:p="http://schemas.openxmlformats.org/presentationml/2006/main">
  <p:tag name="AS_UNIQUEID" val="454"/>
</p:tagLst>
</file>

<file path=ppt/tags/tag110.xml><?xml version="1.0" encoding="utf-8"?>
<p:tagLst xmlns:p="http://schemas.openxmlformats.org/presentationml/2006/main">
  <p:tag name="AS_UNIQUEID" val="569"/>
</p:tagLst>
</file>

<file path=ppt/tags/tag111.xml><?xml version="1.0" encoding="utf-8"?>
<p:tagLst xmlns:p="http://schemas.openxmlformats.org/presentationml/2006/main">
  <p:tag name="AS_UNIQUEID" val="570"/>
</p:tagLst>
</file>

<file path=ppt/tags/tag112.xml><?xml version="1.0" encoding="utf-8"?>
<p:tagLst xmlns:p="http://schemas.openxmlformats.org/presentationml/2006/main">
  <p:tag name="AS_UNIQUEID" val="572"/>
</p:tagLst>
</file>

<file path=ppt/tags/tag113.xml><?xml version="1.0" encoding="utf-8"?>
<p:tagLst xmlns:p="http://schemas.openxmlformats.org/presentationml/2006/main">
  <p:tag name="AS_UNIQUEID" val="573"/>
</p:tagLst>
</file>

<file path=ppt/tags/tag114.xml><?xml version="1.0" encoding="utf-8"?>
<p:tagLst xmlns:p="http://schemas.openxmlformats.org/presentationml/2006/main">
  <p:tag name="AS_UNIQUEID" val="574"/>
</p:tagLst>
</file>

<file path=ppt/tags/tag115.xml><?xml version="1.0" encoding="utf-8"?>
<p:tagLst xmlns:p="http://schemas.openxmlformats.org/presentationml/2006/main">
  <p:tag name="AS_UNIQUEID" val="575"/>
</p:tagLst>
</file>

<file path=ppt/tags/tag116.xml><?xml version="1.0" encoding="utf-8"?>
<p:tagLst xmlns:p="http://schemas.openxmlformats.org/presentationml/2006/main">
  <p:tag name="AS_UNIQUEID" val="576"/>
</p:tagLst>
</file>

<file path=ppt/tags/tag117.xml><?xml version="1.0" encoding="utf-8"?>
<p:tagLst xmlns:p="http://schemas.openxmlformats.org/presentationml/2006/main">
  <p:tag name="AS_UNIQUEID" val="577"/>
</p:tagLst>
</file>

<file path=ppt/tags/tag118.xml><?xml version="1.0" encoding="utf-8"?>
<p:tagLst xmlns:p="http://schemas.openxmlformats.org/presentationml/2006/main">
  <p:tag name="AS_UNIQUEID" val="578"/>
</p:tagLst>
</file>

<file path=ppt/tags/tag119.xml><?xml version="1.0" encoding="utf-8"?>
<p:tagLst xmlns:p="http://schemas.openxmlformats.org/presentationml/2006/main">
  <p:tag name="AS_UNIQUEID" val="579"/>
</p:tagLst>
</file>

<file path=ppt/tags/tag12.xml><?xml version="1.0" encoding="utf-8"?>
<p:tagLst xmlns:p="http://schemas.openxmlformats.org/presentationml/2006/main">
  <p:tag name="AS_UNIQUEID" val="455"/>
</p:tagLst>
</file>

<file path=ppt/tags/tag120.xml><?xml version="1.0" encoding="utf-8"?>
<p:tagLst xmlns:p="http://schemas.openxmlformats.org/presentationml/2006/main">
  <p:tag name="AS_UNIQUEID" val="580"/>
</p:tagLst>
</file>

<file path=ppt/tags/tag121.xml><?xml version="1.0" encoding="utf-8"?>
<p:tagLst xmlns:p="http://schemas.openxmlformats.org/presentationml/2006/main">
  <p:tag name="AS_UNIQUEID" val="581"/>
</p:tagLst>
</file>

<file path=ppt/tags/tag122.xml><?xml version="1.0" encoding="utf-8"?>
<p:tagLst xmlns:p="http://schemas.openxmlformats.org/presentationml/2006/main">
  <p:tag name="AS_UNIQUEID" val="582"/>
</p:tagLst>
</file>

<file path=ppt/tags/tag123.xml><?xml version="1.0" encoding="utf-8"?>
<p:tagLst xmlns:p="http://schemas.openxmlformats.org/presentationml/2006/main">
  <p:tag name="AS_UNIQUEID" val="583"/>
</p:tagLst>
</file>

<file path=ppt/tags/tag124.xml><?xml version="1.0" encoding="utf-8"?>
<p:tagLst xmlns:p="http://schemas.openxmlformats.org/presentationml/2006/main">
  <p:tag name="AS_UNIQUEID" val="584"/>
</p:tagLst>
</file>

<file path=ppt/tags/tag125.xml><?xml version="1.0" encoding="utf-8"?>
<p:tagLst xmlns:p="http://schemas.openxmlformats.org/presentationml/2006/main">
  <p:tag name="AS_UNIQUEID" val="585"/>
</p:tagLst>
</file>

<file path=ppt/tags/tag126.xml><?xml version="1.0" encoding="utf-8"?>
<p:tagLst xmlns:p="http://schemas.openxmlformats.org/presentationml/2006/main">
  <p:tag name="AS_UNIQUEID" val="586"/>
</p:tagLst>
</file>

<file path=ppt/tags/tag127.xml><?xml version="1.0" encoding="utf-8"?>
<p:tagLst xmlns:p="http://schemas.openxmlformats.org/presentationml/2006/main">
  <p:tag name="AS_UNIQUEID" val="587"/>
</p:tagLst>
</file>

<file path=ppt/tags/tag128.xml><?xml version="1.0" encoding="utf-8"?>
<p:tagLst xmlns:p="http://schemas.openxmlformats.org/presentationml/2006/main">
  <p:tag name="AS_UNIQUEID" val="588"/>
</p:tagLst>
</file>

<file path=ppt/tags/tag129.xml><?xml version="1.0" encoding="utf-8"?>
<p:tagLst xmlns:p="http://schemas.openxmlformats.org/presentationml/2006/main">
  <p:tag name="AS_UNIQUEID" val="589"/>
</p:tagLst>
</file>

<file path=ppt/tags/tag13.xml><?xml version="1.0" encoding="utf-8"?>
<p:tagLst xmlns:p="http://schemas.openxmlformats.org/presentationml/2006/main">
  <p:tag name="AS_UNIQUEID" val="456"/>
</p:tagLst>
</file>

<file path=ppt/tags/tag130.xml><?xml version="1.0" encoding="utf-8"?>
<p:tagLst xmlns:p="http://schemas.openxmlformats.org/presentationml/2006/main">
  <p:tag name="AS_UNIQUEID" val="590"/>
</p:tagLst>
</file>

<file path=ppt/tags/tag131.xml><?xml version="1.0" encoding="utf-8"?>
<p:tagLst xmlns:p="http://schemas.openxmlformats.org/presentationml/2006/main">
  <p:tag name="AS_UNIQUEID" val="591"/>
</p:tagLst>
</file>

<file path=ppt/tags/tag132.xml><?xml version="1.0" encoding="utf-8"?>
<p:tagLst xmlns:p="http://schemas.openxmlformats.org/presentationml/2006/main">
  <p:tag name="AS_UNIQUEID" val="592"/>
</p:tagLst>
</file>

<file path=ppt/tags/tag133.xml><?xml version="1.0" encoding="utf-8"?>
<p:tagLst xmlns:p="http://schemas.openxmlformats.org/presentationml/2006/main">
  <p:tag name="AS_UNIQUEID" val="593"/>
</p:tagLst>
</file>

<file path=ppt/tags/tag134.xml><?xml version="1.0" encoding="utf-8"?>
<p:tagLst xmlns:p="http://schemas.openxmlformats.org/presentationml/2006/main">
  <p:tag name="AS_UNIQUEID" val="594"/>
</p:tagLst>
</file>

<file path=ppt/tags/tag135.xml><?xml version="1.0" encoding="utf-8"?>
<p:tagLst xmlns:p="http://schemas.openxmlformats.org/presentationml/2006/main">
  <p:tag name="AS_UNIQUEID" val="595"/>
</p:tagLst>
</file>

<file path=ppt/tags/tag136.xml><?xml version="1.0" encoding="utf-8"?>
<p:tagLst xmlns:p="http://schemas.openxmlformats.org/presentationml/2006/main">
  <p:tag name="AS_UNIQUEID" val="596"/>
</p:tagLst>
</file>

<file path=ppt/tags/tag137.xml><?xml version="1.0" encoding="utf-8"?>
<p:tagLst xmlns:p="http://schemas.openxmlformats.org/presentationml/2006/main">
  <p:tag name="AS_UNIQUEID" val="597"/>
</p:tagLst>
</file>

<file path=ppt/tags/tag138.xml><?xml version="1.0" encoding="utf-8"?>
<p:tagLst xmlns:p="http://schemas.openxmlformats.org/presentationml/2006/main">
  <p:tag name="AS_UNIQUEID" val="598"/>
</p:tagLst>
</file>

<file path=ppt/tags/tag139.xml><?xml version="1.0" encoding="utf-8"?>
<p:tagLst xmlns:p="http://schemas.openxmlformats.org/presentationml/2006/main">
  <p:tag name="AS_UNIQUEID" val="599"/>
</p:tagLst>
</file>

<file path=ppt/tags/tag14.xml><?xml version="1.0" encoding="utf-8"?>
<p:tagLst xmlns:p="http://schemas.openxmlformats.org/presentationml/2006/main">
  <p:tag name="AS_UNIQUEID" val="457"/>
</p:tagLst>
</file>

<file path=ppt/tags/tag140.xml><?xml version="1.0" encoding="utf-8"?>
<p:tagLst xmlns:p="http://schemas.openxmlformats.org/presentationml/2006/main">
  <p:tag name="AS_UNIQUEID" val="600"/>
</p:tagLst>
</file>

<file path=ppt/tags/tag141.xml><?xml version="1.0" encoding="utf-8"?>
<p:tagLst xmlns:p="http://schemas.openxmlformats.org/presentationml/2006/main">
  <p:tag name="AS_UNIQUEID" val="601"/>
</p:tagLst>
</file>

<file path=ppt/tags/tag142.xml><?xml version="1.0" encoding="utf-8"?>
<p:tagLst xmlns:p="http://schemas.openxmlformats.org/presentationml/2006/main">
  <p:tag name="AS_UNIQUEID" val="602"/>
</p:tagLst>
</file>

<file path=ppt/tags/tag143.xml><?xml version="1.0" encoding="utf-8"?>
<p:tagLst xmlns:p="http://schemas.openxmlformats.org/presentationml/2006/main">
  <p:tag name="AS_UNIQUEID" val="603"/>
</p:tagLst>
</file>

<file path=ppt/tags/tag144.xml><?xml version="1.0" encoding="utf-8"?>
<p:tagLst xmlns:p="http://schemas.openxmlformats.org/presentationml/2006/main">
  <p:tag name="AS_UNIQUEID" val="604"/>
</p:tagLst>
</file>

<file path=ppt/tags/tag145.xml><?xml version="1.0" encoding="utf-8"?>
<p:tagLst xmlns:p="http://schemas.openxmlformats.org/presentationml/2006/main">
  <p:tag name="AS_UNIQUEID" val="605"/>
</p:tagLst>
</file>

<file path=ppt/tags/tag146.xml><?xml version="1.0" encoding="utf-8"?>
<p:tagLst xmlns:p="http://schemas.openxmlformats.org/presentationml/2006/main">
  <p:tag name="AS_UNIQUEID" val="606"/>
</p:tagLst>
</file>

<file path=ppt/tags/tag147.xml><?xml version="1.0" encoding="utf-8"?>
<p:tagLst xmlns:p="http://schemas.openxmlformats.org/presentationml/2006/main">
  <p:tag name="AS_UNIQUEID" val="607"/>
</p:tagLst>
</file>

<file path=ppt/tags/tag148.xml><?xml version="1.0" encoding="utf-8"?>
<p:tagLst xmlns:p="http://schemas.openxmlformats.org/presentationml/2006/main">
  <p:tag name="AS_UNIQUEID" val="608"/>
</p:tagLst>
</file>

<file path=ppt/tags/tag149.xml><?xml version="1.0" encoding="utf-8"?>
<p:tagLst xmlns:p="http://schemas.openxmlformats.org/presentationml/2006/main">
  <p:tag name="AS_UNIQUEID" val="609"/>
</p:tagLst>
</file>

<file path=ppt/tags/tag15.xml><?xml version="1.0" encoding="utf-8"?>
<p:tagLst xmlns:p="http://schemas.openxmlformats.org/presentationml/2006/main">
  <p:tag name="AS_UNIQUEID" val="458"/>
</p:tagLst>
</file>

<file path=ppt/tags/tag150.xml><?xml version="1.0" encoding="utf-8"?>
<p:tagLst xmlns:p="http://schemas.openxmlformats.org/presentationml/2006/main">
  <p:tag name="AS_UNIQUEID" val="610"/>
</p:tagLst>
</file>

<file path=ppt/tags/tag151.xml><?xml version="1.0" encoding="utf-8"?>
<p:tagLst xmlns:p="http://schemas.openxmlformats.org/presentationml/2006/main">
  <p:tag name="AS_UNIQUEID" val="611"/>
</p:tagLst>
</file>

<file path=ppt/tags/tag152.xml><?xml version="1.0" encoding="utf-8"?>
<p:tagLst xmlns:p="http://schemas.openxmlformats.org/presentationml/2006/main">
  <p:tag name="AS_UNIQUEID" val="612"/>
</p:tagLst>
</file>

<file path=ppt/tags/tag153.xml><?xml version="1.0" encoding="utf-8"?>
<p:tagLst xmlns:p="http://schemas.openxmlformats.org/presentationml/2006/main">
  <p:tag name="AS_UNIQUEID" val="613"/>
</p:tagLst>
</file>

<file path=ppt/tags/tag154.xml><?xml version="1.0" encoding="utf-8"?>
<p:tagLst xmlns:p="http://schemas.openxmlformats.org/presentationml/2006/main">
  <p:tag name="AS_UNIQUEID" val="614"/>
</p:tagLst>
</file>

<file path=ppt/tags/tag155.xml><?xml version="1.0" encoding="utf-8"?>
<p:tagLst xmlns:p="http://schemas.openxmlformats.org/presentationml/2006/main">
  <p:tag name="AS_UNIQUEID" val="615"/>
</p:tagLst>
</file>

<file path=ppt/tags/tag156.xml><?xml version="1.0" encoding="utf-8"?>
<p:tagLst xmlns:p="http://schemas.openxmlformats.org/presentationml/2006/main">
  <p:tag name="AS_UNIQUEID" val="616"/>
</p:tagLst>
</file>

<file path=ppt/tags/tag157.xml><?xml version="1.0" encoding="utf-8"?>
<p:tagLst xmlns:p="http://schemas.openxmlformats.org/presentationml/2006/main">
  <p:tag name="AS_UNIQUEID" val="617"/>
</p:tagLst>
</file>

<file path=ppt/tags/tag158.xml><?xml version="1.0" encoding="utf-8"?>
<p:tagLst xmlns:p="http://schemas.openxmlformats.org/presentationml/2006/main">
  <p:tag name="AS_UNIQUEID" val="618"/>
</p:tagLst>
</file>

<file path=ppt/tags/tag159.xml><?xml version="1.0" encoding="utf-8"?>
<p:tagLst xmlns:p="http://schemas.openxmlformats.org/presentationml/2006/main">
  <p:tag name="AS_UNIQUEID" val="619"/>
</p:tagLst>
</file>

<file path=ppt/tags/tag16.xml><?xml version="1.0" encoding="utf-8"?>
<p:tagLst xmlns:p="http://schemas.openxmlformats.org/presentationml/2006/main">
  <p:tag name="AS_UNIQUEID" val="460"/>
</p:tagLst>
</file>

<file path=ppt/tags/tag160.xml><?xml version="1.0" encoding="utf-8"?>
<p:tagLst xmlns:p="http://schemas.openxmlformats.org/presentationml/2006/main">
  <p:tag name="AS_UNIQUEID" val="620"/>
</p:tagLst>
</file>

<file path=ppt/tags/tag161.xml><?xml version="1.0" encoding="utf-8"?>
<p:tagLst xmlns:p="http://schemas.openxmlformats.org/presentationml/2006/main">
  <p:tag name="AS_UNIQUEID" val="621"/>
</p:tagLst>
</file>

<file path=ppt/tags/tag162.xml><?xml version="1.0" encoding="utf-8"?>
<p:tagLst xmlns:p="http://schemas.openxmlformats.org/presentationml/2006/main">
  <p:tag name="AS_UNIQUEID" val="622"/>
</p:tagLst>
</file>

<file path=ppt/tags/tag163.xml><?xml version="1.0" encoding="utf-8"?>
<p:tagLst xmlns:p="http://schemas.openxmlformats.org/presentationml/2006/main">
  <p:tag name="AS_UNIQUEID" val="623"/>
</p:tagLst>
</file>

<file path=ppt/tags/tag164.xml><?xml version="1.0" encoding="utf-8"?>
<p:tagLst xmlns:p="http://schemas.openxmlformats.org/presentationml/2006/main">
  <p:tag name="AS_UNIQUEID" val="624"/>
</p:tagLst>
</file>

<file path=ppt/tags/tag165.xml><?xml version="1.0" encoding="utf-8"?>
<p:tagLst xmlns:p="http://schemas.openxmlformats.org/presentationml/2006/main">
  <p:tag name="AS_UNIQUEID" val="625"/>
</p:tagLst>
</file>

<file path=ppt/tags/tag166.xml><?xml version="1.0" encoding="utf-8"?>
<p:tagLst xmlns:p="http://schemas.openxmlformats.org/presentationml/2006/main">
  <p:tag name="AS_UNIQUEID" val="626"/>
</p:tagLst>
</file>

<file path=ppt/tags/tag167.xml><?xml version="1.0" encoding="utf-8"?>
<p:tagLst xmlns:p="http://schemas.openxmlformats.org/presentationml/2006/main">
  <p:tag name="AS_UNIQUEID" val="627"/>
</p:tagLst>
</file>

<file path=ppt/tags/tag168.xml><?xml version="1.0" encoding="utf-8"?>
<p:tagLst xmlns:p="http://schemas.openxmlformats.org/presentationml/2006/main">
  <p:tag name="AS_UNIQUEID" val="628"/>
</p:tagLst>
</file>

<file path=ppt/tags/tag169.xml><?xml version="1.0" encoding="utf-8"?>
<p:tagLst xmlns:p="http://schemas.openxmlformats.org/presentationml/2006/main">
  <p:tag name="AS_UNIQUEID" val="629"/>
</p:tagLst>
</file>

<file path=ppt/tags/tag17.xml><?xml version="1.0" encoding="utf-8"?>
<p:tagLst xmlns:p="http://schemas.openxmlformats.org/presentationml/2006/main">
  <p:tag name="AS_UNIQUEID" val="461"/>
</p:tagLst>
</file>

<file path=ppt/tags/tag170.xml><?xml version="1.0" encoding="utf-8"?>
<p:tagLst xmlns:p="http://schemas.openxmlformats.org/presentationml/2006/main">
  <p:tag name="AS_UNIQUEID" val="630"/>
</p:tagLst>
</file>

<file path=ppt/tags/tag171.xml><?xml version="1.0" encoding="utf-8"?>
<p:tagLst xmlns:p="http://schemas.openxmlformats.org/presentationml/2006/main">
  <p:tag name="AS_UNIQUEID" val="631"/>
</p:tagLst>
</file>

<file path=ppt/tags/tag172.xml><?xml version="1.0" encoding="utf-8"?>
<p:tagLst xmlns:p="http://schemas.openxmlformats.org/presentationml/2006/main">
  <p:tag name="AS_UNIQUEID" val="632"/>
</p:tagLst>
</file>

<file path=ppt/tags/tag173.xml><?xml version="1.0" encoding="utf-8"?>
<p:tagLst xmlns:p="http://schemas.openxmlformats.org/presentationml/2006/main">
  <p:tag name="AS_UNIQUEID" val="633"/>
</p:tagLst>
</file>

<file path=ppt/tags/tag174.xml><?xml version="1.0" encoding="utf-8"?>
<p:tagLst xmlns:p="http://schemas.openxmlformats.org/presentationml/2006/main">
  <p:tag name="AS_UNIQUEID" val="634"/>
</p:tagLst>
</file>

<file path=ppt/tags/tag175.xml><?xml version="1.0" encoding="utf-8"?>
<p:tagLst xmlns:p="http://schemas.openxmlformats.org/presentationml/2006/main">
  <p:tag name="AS_UNIQUEID" val="635"/>
</p:tagLst>
</file>

<file path=ppt/tags/tag176.xml><?xml version="1.0" encoding="utf-8"?>
<p:tagLst xmlns:p="http://schemas.openxmlformats.org/presentationml/2006/main">
  <p:tag name="AS_UNIQUEID" val="636"/>
</p:tagLst>
</file>

<file path=ppt/tags/tag177.xml><?xml version="1.0" encoding="utf-8"?>
<p:tagLst xmlns:p="http://schemas.openxmlformats.org/presentationml/2006/main">
  <p:tag name="AS_UNIQUEID" val="637"/>
</p:tagLst>
</file>

<file path=ppt/tags/tag178.xml><?xml version="1.0" encoding="utf-8"?>
<p:tagLst xmlns:p="http://schemas.openxmlformats.org/presentationml/2006/main">
  <p:tag name="AS_UNIQUEID" val="639"/>
</p:tagLst>
</file>

<file path=ppt/tags/tag179.xml><?xml version="1.0" encoding="utf-8"?>
<p:tagLst xmlns:p="http://schemas.openxmlformats.org/presentationml/2006/main">
  <p:tag name="AS_UNIQUEID" val="640"/>
</p:tagLst>
</file>

<file path=ppt/tags/tag18.xml><?xml version="1.0" encoding="utf-8"?>
<p:tagLst xmlns:p="http://schemas.openxmlformats.org/presentationml/2006/main">
  <p:tag name="AS_UNIQUEID" val="462"/>
</p:tagLst>
</file>

<file path=ppt/tags/tag180.xml><?xml version="1.0" encoding="utf-8"?>
<p:tagLst xmlns:p="http://schemas.openxmlformats.org/presentationml/2006/main">
  <p:tag name="AS_UNIQUEID" val="641"/>
</p:tagLst>
</file>

<file path=ppt/tags/tag181.xml><?xml version="1.0" encoding="utf-8"?>
<p:tagLst xmlns:p="http://schemas.openxmlformats.org/presentationml/2006/main">
  <p:tag name="AS_UNIQUEID" val="642"/>
</p:tagLst>
</file>

<file path=ppt/tags/tag182.xml><?xml version="1.0" encoding="utf-8"?>
<p:tagLst xmlns:p="http://schemas.openxmlformats.org/presentationml/2006/main">
  <p:tag name="AS_UNIQUEID" val="643"/>
</p:tagLst>
</file>

<file path=ppt/tags/tag183.xml><?xml version="1.0" encoding="utf-8"?>
<p:tagLst xmlns:p="http://schemas.openxmlformats.org/presentationml/2006/main">
  <p:tag name="AS_UNIQUEID" val="644"/>
</p:tagLst>
</file>

<file path=ppt/tags/tag184.xml><?xml version="1.0" encoding="utf-8"?>
<p:tagLst xmlns:p="http://schemas.openxmlformats.org/presentationml/2006/main">
  <p:tag name="AS_UNIQUEID" val="645"/>
</p:tagLst>
</file>

<file path=ppt/tags/tag185.xml><?xml version="1.0" encoding="utf-8"?>
<p:tagLst xmlns:p="http://schemas.openxmlformats.org/presentationml/2006/main">
  <p:tag name="AS_UNIQUEID" val="646"/>
</p:tagLst>
</file>

<file path=ppt/tags/tag186.xml><?xml version="1.0" encoding="utf-8"?>
<p:tagLst xmlns:p="http://schemas.openxmlformats.org/presentationml/2006/main">
  <p:tag name="AS_UNIQUEID" val="647"/>
</p:tagLst>
</file>

<file path=ppt/tags/tag187.xml><?xml version="1.0" encoding="utf-8"?>
<p:tagLst xmlns:p="http://schemas.openxmlformats.org/presentationml/2006/main">
  <p:tag name="AS_UNIQUEID" val="648"/>
</p:tagLst>
</file>

<file path=ppt/tags/tag188.xml><?xml version="1.0" encoding="utf-8"?>
<p:tagLst xmlns:p="http://schemas.openxmlformats.org/presentationml/2006/main">
  <p:tag name="AS_UNIQUEID" val="649"/>
</p:tagLst>
</file>

<file path=ppt/tags/tag189.xml><?xml version="1.0" encoding="utf-8"?>
<p:tagLst xmlns:p="http://schemas.openxmlformats.org/presentationml/2006/main">
  <p:tag name="AS_UNIQUEID" val="650"/>
</p:tagLst>
</file>

<file path=ppt/tags/tag19.xml><?xml version="1.0" encoding="utf-8"?>
<p:tagLst xmlns:p="http://schemas.openxmlformats.org/presentationml/2006/main">
  <p:tag name="AS_UNIQUEID" val="463"/>
</p:tagLst>
</file>

<file path=ppt/tags/tag190.xml><?xml version="1.0" encoding="utf-8"?>
<p:tagLst xmlns:p="http://schemas.openxmlformats.org/presentationml/2006/main">
  <p:tag name="AS_UNIQUEID" val="651"/>
</p:tagLst>
</file>

<file path=ppt/tags/tag191.xml><?xml version="1.0" encoding="utf-8"?>
<p:tagLst xmlns:p="http://schemas.openxmlformats.org/presentationml/2006/main">
  <p:tag name="AS_UNIQUEID" val="652"/>
</p:tagLst>
</file>

<file path=ppt/tags/tag192.xml><?xml version="1.0" encoding="utf-8"?>
<p:tagLst xmlns:p="http://schemas.openxmlformats.org/presentationml/2006/main">
  <p:tag name="AS_UNIQUEID" val="653"/>
</p:tagLst>
</file>

<file path=ppt/tags/tag193.xml><?xml version="1.0" encoding="utf-8"?>
<p:tagLst xmlns:p="http://schemas.openxmlformats.org/presentationml/2006/main">
  <p:tag name="AS_UNIQUEID" val="654"/>
</p:tagLst>
</file>

<file path=ppt/tags/tag194.xml><?xml version="1.0" encoding="utf-8"?>
<p:tagLst xmlns:p="http://schemas.openxmlformats.org/presentationml/2006/main">
  <p:tag name="AS_UNIQUEID" val="656"/>
</p:tagLst>
</file>

<file path=ppt/tags/tag195.xml><?xml version="1.0" encoding="utf-8"?>
<p:tagLst xmlns:p="http://schemas.openxmlformats.org/presentationml/2006/main">
  <p:tag name="AS_UNIQUEID" val="657"/>
</p:tagLst>
</file>

<file path=ppt/tags/tag196.xml><?xml version="1.0" encoding="utf-8"?>
<p:tagLst xmlns:p="http://schemas.openxmlformats.org/presentationml/2006/main">
  <p:tag name="AS_UNIQUEID" val="658"/>
</p:tagLst>
</file>

<file path=ppt/tags/tag197.xml><?xml version="1.0" encoding="utf-8"?>
<p:tagLst xmlns:p="http://schemas.openxmlformats.org/presentationml/2006/main">
  <p:tag name="AS_UNIQUEID" val="659"/>
</p:tagLst>
</file>

<file path=ppt/tags/tag198.xml><?xml version="1.0" encoding="utf-8"?>
<p:tagLst xmlns:p="http://schemas.openxmlformats.org/presentationml/2006/main">
  <p:tag name="AS_UNIQUEID" val="660"/>
</p:tagLst>
</file>

<file path=ppt/tags/tag199.xml><?xml version="1.0" encoding="utf-8"?>
<p:tagLst xmlns:p="http://schemas.openxmlformats.org/presentationml/2006/main">
  <p:tag name="AS_UNIQUEID" val="661"/>
</p:tagLst>
</file>

<file path=ppt/tags/tag2.xml><?xml version="1.0" encoding="utf-8"?>
<p:tagLst xmlns:p="http://schemas.openxmlformats.org/presentationml/2006/main">
  <p:tag name="AS_UNIQUEID" val="443"/>
</p:tagLst>
</file>

<file path=ppt/tags/tag20.xml><?xml version="1.0" encoding="utf-8"?>
<p:tagLst xmlns:p="http://schemas.openxmlformats.org/presentationml/2006/main">
  <p:tag name="AS_UNIQUEID" val="464"/>
</p:tagLst>
</file>

<file path=ppt/tags/tag200.xml><?xml version="1.0" encoding="utf-8"?>
<p:tagLst xmlns:p="http://schemas.openxmlformats.org/presentationml/2006/main">
  <p:tag name="AS_UNIQUEID" val="662"/>
</p:tagLst>
</file>

<file path=ppt/tags/tag201.xml><?xml version="1.0" encoding="utf-8"?>
<p:tagLst xmlns:p="http://schemas.openxmlformats.org/presentationml/2006/main">
  <p:tag name="AS_UNIQUEID" val="663"/>
</p:tagLst>
</file>

<file path=ppt/tags/tag202.xml><?xml version="1.0" encoding="utf-8"?>
<p:tagLst xmlns:p="http://schemas.openxmlformats.org/presentationml/2006/main">
  <p:tag name="AS_UNIQUEID" val="664"/>
</p:tagLst>
</file>

<file path=ppt/tags/tag203.xml><?xml version="1.0" encoding="utf-8"?>
<p:tagLst xmlns:p="http://schemas.openxmlformats.org/presentationml/2006/main">
  <p:tag name="AS_UNIQUEID" val="665"/>
</p:tagLst>
</file>

<file path=ppt/tags/tag204.xml><?xml version="1.0" encoding="utf-8"?>
<p:tagLst xmlns:p="http://schemas.openxmlformats.org/presentationml/2006/main">
  <p:tag name="AS_UNIQUEID" val="666"/>
</p:tagLst>
</file>

<file path=ppt/tags/tag205.xml><?xml version="1.0" encoding="utf-8"?>
<p:tagLst xmlns:p="http://schemas.openxmlformats.org/presentationml/2006/main">
  <p:tag name="AS_UNIQUEID" val="667"/>
</p:tagLst>
</file>

<file path=ppt/tags/tag206.xml><?xml version="1.0" encoding="utf-8"?>
<p:tagLst xmlns:p="http://schemas.openxmlformats.org/presentationml/2006/main">
  <p:tag name="AS_UNIQUEID" val="668"/>
</p:tagLst>
</file>

<file path=ppt/tags/tag207.xml><?xml version="1.0" encoding="utf-8"?>
<p:tagLst xmlns:p="http://schemas.openxmlformats.org/presentationml/2006/main">
  <p:tag name="AS_UNIQUEID" val="669"/>
</p:tagLst>
</file>

<file path=ppt/tags/tag208.xml><?xml version="1.0" encoding="utf-8"?>
<p:tagLst xmlns:p="http://schemas.openxmlformats.org/presentationml/2006/main">
  <p:tag name="AS_UNIQUEID" val="670"/>
</p:tagLst>
</file>

<file path=ppt/tags/tag209.xml><?xml version="1.0" encoding="utf-8"?>
<p:tagLst xmlns:p="http://schemas.openxmlformats.org/presentationml/2006/main">
  <p:tag name="AS_UNIQUEID" val="671"/>
</p:tagLst>
</file>

<file path=ppt/tags/tag21.xml><?xml version="1.0" encoding="utf-8"?>
<p:tagLst xmlns:p="http://schemas.openxmlformats.org/presentationml/2006/main">
  <p:tag name="AS_UNIQUEID" val="465"/>
</p:tagLst>
</file>

<file path=ppt/tags/tag210.xml><?xml version="1.0" encoding="utf-8"?>
<p:tagLst xmlns:p="http://schemas.openxmlformats.org/presentationml/2006/main">
  <p:tag name="AS_UNIQUEID" val="672"/>
</p:tagLst>
</file>

<file path=ppt/tags/tag211.xml><?xml version="1.0" encoding="utf-8"?>
<p:tagLst xmlns:p="http://schemas.openxmlformats.org/presentationml/2006/main">
  <p:tag name="AS_UNIQUEID" val="673"/>
</p:tagLst>
</file>

<file path=ppt/tags/tag212.xml><?xml version="1.0" encoding="utf-8"?>
<p:tagLst xmlns:p="http://schemas.openxmlformats.org/presentationml/2006/main">
  <p:tag name="AS_UNIQUEID" val="674"/>
</p:tagLst>
</file>

<file path=ppt/tags/tag213.xml><?xml version="1.0" encoding="utf-8"?>
<p:tagLst xmlns:p="http://schemas.openxmlformats.org/presentationml/2006/main">
  <p:tag name="AS_UNIQUEID" val="675"/>
</p:tagLst>
</file>

<file path=ppt/tags/tag214.xml><?xml version="1.0" encoding="utf-8"?>
<p:tagLst xmlns:p="http://schemas.openxmlformats.org/presentationml/2006/main">
  <p:tag name="AS_UNIQUEID" val="676"/>
</p:tagLst>
</file>

<file path=ppt/tags/tag215.xml><?xml version="1.0" encoding="utf-8"?>
<p:tagLst xmlns:p="http://schemas.openxmlformats.org/presentationml/2006/main">
  <p:tag name="AS_UNIQUEID" val="677"/>
</p:tagLst>
</file>

<file path=ppt/tags/tag216.xml><?xml version="1.0" encoding="utf-8"?>
<p:tagLst xmlns:p="http://schemas.openxmlformats.org/presentationml/2006/main">
  <p:tag name="AS_UNIQUEID" val="678"/>
</p:tagLst>
</file>

<file path=ppt/tags/tag217.xml><?xml version="1.0" encoding="utf-8"?>
<p:tagLst xmlns:p="http://schemas.openxmlformats.org/presentationml/2006/main">
  <p:tag name="AS_UNIQUEID" val="679"/>
</p:tagLst>
</file>

<file path=ppt/tags/tag218.xml><?xml version="1.0" encoding="utf-8"?>
<p:tagLst xmlns:p="http://schemas.openxmlformats.org/presentationml/2006/main">
  <p:tag name="AS_UNIQUEID" val="680"/>
</p:tagLst>
</file>

<file path=ppt/tags/tag219.xml><?xml version="1.0" encoding="utf-8"?>
<p:tagLst xmlns:p="http://schemas.openxmlformats.org/presentationml/2006/main">
  <p:tag name="AS_UNIQUEID" val="681"/>
</p:tagLst>
</file>

<file path=ppt/tags/tag22.xml><?xml version="1.0" encoding="utf-8"?>
<p:tagLst xmlns:p="http://schemas.openxmlformats.org/presentationml/2006/main">
  <p:tag name="AS_UNIQUEID" val="467"/>
</p:tagLst>
</file>

<file path=ppt/tags/tag220.xml><?xml version="1.0" encoding="utf-8"?>
<p:tagLst xmlns:p="http://schemas.openxmlformats.org/presentationml/2006/main">
  <p:tag name="AS_UNIQUEID" val="682"/>
</p:tagLst>
</file>

<file path=ppt/tags/tag221.xml><?xml version="1.0" encoding="utf-8"?>
<p:tagLst xmlns:p="http://schemas.openxmlformats.org/presentationml/2006/main">
  <p:tag name="AS_UNIQUEID" val="683"/>
</p:tagLst>
</file>

<file path=ppt/tags/tag222.xml><?xml version="1.0" encoding="utf-8"?>
<p:tagLst xmlns:p="http://schemas.openxmlformats.org/presentationml/2006/main">
  <p:tag name="AS_UNIQUEID" val="684"/>
</p:tagLst>
</file>

<file path=ppt/tags/tag223.xml><?xml version="1.0" encoding="utf-8"?>
<p:tagLst xmlns:p="http://schemas.openxmlformats.org/presentationml/2006/main">
  <p:tag name="AS_UNIQUEID" val="685"/>
</p:tagLst>
</file>

<file path=ppt/tags/tag224.xml><?xml version="1.0" encoding="utf-8"?>
<p:tagLst xmlns:p="http://schemas.openxmlformats.org/presentationml/2006/main">
  <p:tag name="AS_UNIQUEID" val="686"/>
</p:tagLst>
</file>

<file path=ppt/tags/tag225.xml><?xml version="1.0" encoding="utf-8"?>
<p:tagLst xmlns:p="http://schemas.openxmlformats.org/presentationml/2006/main">
  <p:tag name="AS_UNIQUEID" val="687"/>
</p:tagLst>
</file>

<file path=ppt/tags/tag226.xml><?xml version="1.0" encoding="utf-8"?>
<p:tagLst xmlns:p="http://schemas.openxmlformats.org/presentationml/2006/main">
  <p:tag name="AS_UNIQUEID" val="688"/>
</p:tagLst>
</file>

<file path=ppt/tags/tag227.xml><?xml version="1.0" encoding="utf-8"?>
<p:tagLst xmlns:p="http://schemas.openxmlformats.org/presentationml/2006/main">
  <p:tag name="AS_UNIQUEID" val="689"/>
</p:tagLst>
</file>

<file path=ppt/tags/tag228.xml><?xml version="1.0" encoding="utf-8"?>
<p:tagLst xmlns:p="http://schemas.openxmlformats.org/presentationml/2006/main">
  <p:tag name="AS_UNIQUEID" val="690"/>
</p:tagLst>
</file>

<file path=ppt/tags/tag229.xml><?xml version="1.0" encoding="utf-8"?>
<p:tagLst xmlns:p="http://schemas.openxmlformats.org/presentationml/2006/main">
  <p:tag name="AS_UNIQUEID" val="691"/>
</p:tagLst>
</file>

<file path=ppt/tags/tag23.xml><?xml version="1.0" encoding="utf-8"?>
<p:tagLst xmlns:p="http://schemas.openxmlformats.org/presentationml/2006/main">
  <p:tag name="AS_UNIQUEID" val="468"/>
</p:tagLst>
</file>

<file path=ppt/tags/tag230.xml><?xml version="1.0" encoding="utf-8"?>
<p:tagLst xmlns:p="http://schemas.openxmlformats.org/presentationml/2006/main">
  <p:tag name="AS_UNIQUEID" val="692"/>
</p:tagLst>
</file>

<file path=ppt/tags/tag231.xml><?xml version="1.0" encoding="utf-8"?>
<p:tagLst xmlns:p="http://schemas.openxmlformats.org/presentationml/2006/main">
  <p:tag name="AS_UNIQUEID" val="693"/>
</p:tagLst>
</file>

<file path=ppt/tags/tag232.xml><?xml version="1.0" encoding="utf-8"?>
<p:tagLst xmlns:p="http://schemas.openxmlformats.org/presentationml/2006/main">
  <p:tag name="AS_UNIQUEID" val="694"/>
</p:tagLst>
</file>

<file path=ppt/tags/tag233.xml><?xml version="1.0" encoding="utf-8"?>
<p:tagLst xmlns:p="http://schemas.openxmlformats.org/presentationml/2006/main">
  <p:tag name="AS_UNIQUEID" val="695"/>
</p:tagLst>
</file>

<file path=ppt/tags/tag234.xml><?xml version="1.0" encoding="utf-8"?>
<p:tagLst xmlns:p="http://schemas.openxmlformats.org/presentationml/2006/main">
  <p:tag name="AS_UNIQUEID" val="696"/>
</p:tagLst>
</file>

<file path=ppt/tags/tag235.xml><?xml version="1.0" encoding="utf-8"?>
<p:tagLst xmlns:p="http://schemas.openxmlformats.org/presentationml/2006/main">
  <p:tag name="AS_UNIQUEID" val="697"/>
</p:tagLst>
</file>

<file path=ppt/tags/tag236.xml><?xml version="1.0" encoding="utf-8"?>
<p:tagLst xmlns:p="http://schemas.openxmlformats.org/presentationml/2006/main">
  <p:tag name="AS_UNIQUEID" val="698"/>
</p:tagLst>
</file>

<file path=ppt/tags/tag237.xml><?xml version="1.0" encoding="utf-8"?>
<p:tagLst xmlns:p="http://schemas.openxmlformats.org/presentationml/2006/main">
  <p:tag name="AS_UNIQUEID" val="699"/>
</p:tagLst>
</file>

<file path=ppt/tags/tag238.xml><?xml version="1.0" encoding="utf-8"?>
<p:tagLst xmlns:p="http://schemas.openxmlformats.org/presentationml/2006/main">
  <p:tag name="AS_UNIQUEID" val="700"/>
</p:tagLst>
</file>

<file path=ppt/tags/tag239.xml><?xml version="1.0" encoding="utf-8"?>
<p:tagLst xmlns:p="http://schemas.openxmlformats.org/presentationml/2006/main">
  <p:tag name="AS_UNIQUEID" val="701"/>
</p:tagLst>
</file>

<file path=ppt/tags/tag24.xml><?xml version="1.0" encoding="utf-8"?>
<p:tagLst xmlns:p="http://schemas.openxmlformats.org/presentationml/2006/main">
  <p:tag name="AS_UNIQUEID" val="469"/>
</p:tagLst>
</file>

<file path=ppt/tags/tag240.xml><?xml version="1.0" encoding="utf-8"?>
<p:tagLst xmlns:p="http://schemas.openxmlformats.org/presentationml/2006/main">
  <p:tag name="AS_UNIQUEID" val="702"/>
</p:tagLst>
</file>

<file path=ppt/tags/tag241.xml><?xml version="1.0" encoding="utf-8"?>
<p:tagLst xmlns:p="http://schemas.openxmlformats.org/presentationml/2006/main">
  <p:tag name="AS_UNIQUEID" val="703"/>
</p:tagLst>
</file>

<file path=ppt/tags/tag242.xml><?xml version="1.0" encoding="utf-8"?>
<p:tagLst xmlns:p="http://schemas.openxmlformats.org/presentationml/2006/main">
  <p:tag name="AS_UNIQUEID" val="704"/>
</p:tagLst>
</file>

<file path=ppt/tags/tag243.xml><?xml version="1.0" encoding="utf-8"?>
<p:tagLst xmlns:p="http://schemas.openxmlformats.org/presentationml/2006/main">
  <p:tag name="AS_UNIQUEID" val="705"/>
</p:tagLst>
</file>

<file path=ppt/tags/tag244.xml><?xml version="1.0" encoding="utf-8"?>
<p:tagLst xmlns:p="http://schemas.openxmlformats.org/presentationml/2006/main">
  <p:tag name="AS_UNIQUEID" val="706"/>
</p:tagLst>
</file>

<file path=ppt/tags/tag245.xml><?xml version="1.0" encoding="utf-8"?>
<p:tagLst xmlns:p="http://schemas.openxmlformats.org/presentationml/2006/main">
  <p:tag name="AS_UNIQUEID" val="707"/>
</p:tagLst>
</file>

<file path=ppt/tags/tag246.xml><?xml version="1.0" encoding="utf-8"?>
<p:tagLst xmlns:p="http://schemas.openxmlformats.org/presentationml/2006/main">
  <p:tag name="AS_UNIQUEID" val="708"/>
</p:tagLst>
</file>

<file path=ppt/tags/tag247.xml><?xml version="1.0" encoding="utf-8"?>
<p:tagLst xmlns:p="http://schemas.openxmlformats.org/presentationml/2006/main">
  <p:tag name="AS_UNIQUEID" val="709"/>
</p:tagLst>
</file>

<file path=ppt/tags/tag248.xml><?xml version="1.0" encoding="utf-8"?>
<p:tagLst xmlns:p="http://schemas.openxmlformats.org/presentationml/2006/main">
  <p:tag name="AS_UNIQUEID" val="710"/>
</p:tagLst>
</file>

<file path=ppt/tags/tag249.xml><?xml version="1.0" encoding="utf-8"?>
<p:tagLst xmlns:p="http://schemas.openxmlformats.org/presentationml/2006/main">
  <p:tag name="AS_UNIQUEID" val="711"/>
</p:tagLst>
</file>

<file path=ppt/tags/tag25.xml><?xml version="1.0" encoding="utf-8"?>
<p:tagLst xmlns:p="http://schemas.openxmlformats.org/presentationml/2006/main">
  <p:tag name="AS_UNIQUEID" val="470"/>
</p:tagLst>
</file>

<file path=ppt/tags/tag250.xml><?xml version="1.0" encoding="utf-8"?>
<p:tagLst xmlns:p="http://schemas.openxmlformats.org/presentationml/2006/main">
  <p:tag name="AS_UNIQUEID" val="712"/>
</p:tagLst>
</file>

<file path=ppt/tags/tag251.xml><?xml version="1.0" encoding="utf-8"?>
<p:tagLst xmlns:p="http://schemas.openxmlformats.org/presentationml/2006/main">
  <p:tag name="AS_UNIQUEID" val="713"/>
</p:tagLst>
</file>

<file path=ppt/tags/tag252.xml><?xml version="1.0" encoding="utf-8"?>
<p:tagLst xmlns:p="http://schemas.openxmlformats.org/presentationml/2006/main">
  <p:tag name="AS_UNIQUEID" val="714"/>
</p:tagLst>
</file>

<file path=ppt/tags/tag253.xml><?xml version="1.0" encoding="utf-8"?>
<p:tagLst xmlns:p="http://schemas.openxmlformats.org/presentationml/2006/main">
  <p:tag name="AS_UNIQUEID" val="715"/>
</p:tagLst>
</file>

<file path=ppt/tags/tag254.xml><?xml version="1.0" encoding="utf-8"?>
<p:tagLst xmlns:p="http://schemas.openxmlformats.org/presentationml/2006/main">
  <p:tag name="AS_UNIQUEID" val="716"/>
</p:tagLst>
</file>

<file path=ppt/tags/tag255.xml><?xml version="1.0" encoding="utf-8"?>
<p:tagLst xmlns:p="http://schemas.openxmlformats.org/presentationml/2006/main">
  <p:tag name="AS_UNIQUEID" val="717"/>
</p:tagLst>
</file>

<file path=ppt/tags/tag256.xml><?xml version="1.0" encoding="utf-8"?>
<p:tagLst xmlns:p="http://schemas.openxmlformats.org/presentationml/2006/main">
  <p:tag name="AS_UNIQUEID" val="718"/>
</p:tagLst>
</file>

<file path=ppt/tags/tag257.xml><?xml version="1.0" encoding="utf-8"?>
<p:tagLst xmlns:p="http://schemas.openxmlformats.org/presentationml/2006/main">
  <p:tag name="AS_UNIQUEID" val="719"/>
</p:tagLst>
</file>

<file path=ppt/tags/tag258.xml><?xml version="1.0" encoding="utf-8"?>
<p:tagLst xmlns:p="http://schemas.openxmlformats.org/presentationml/2006/main">
  <p:tag name="AS_UNIQUEID" val="720"/>
</p:tagLst>
</file>

<file path=ppt/tags/tag259.xml><?xml version="1.0" encoding="utf-8"?>
<p:tagLst xmlns:p="http://schemas.openxmlformats.org/presentationml/2006/main">
  <p:tag name="AS_UNIQUEID" val="721"/>
</p:tagLst>
</file>

<file path=ppt/tags/tag26.xml><?xml version="1.0" encoding="utf-8"?>
<p:tagLst xmlns:p="http://schemas.openxmlformats.org/presentationml/2006/main">
  <p:tag name="AS_UNIQUEID" val="471"/>
</p:tagLst>
</file>

<file path=ppt/tags/tag260.xml><?xml version="1.0" encoding="utf-8"?>
<p:tagLst xmlns:p="http://schemas.openxmlformats.org/presentationml/2006/main">
  <p:tag name="AS_UNIQUEID" val="722"/>
</p:tagLst>
</file>

<file path=ppt/tags/tag261.xml><?xml version="1.0" encoding="utf-8"?>
<p:tagLst xmlns:p="http://schemas.openxmlformats.org/presentationml/2006/main">
  <p:tag name="AS_UNIQUEID" val="723"/>
</p:tagLst>
</file>

<file path=ppt/tags/tag262.xml><?xml version="1.0" encoding="utf-8"?>
<p:tagLst xmlns:p="http://schemas.openxmlformats.org/presentationml/2006/main">
  <p:tag name="AS_UNIQUEID" val="724"/>
</p:tagLst>
</file>

<file path=ppt/tags/tag263.xml><?xml version="1.0" encoding="utf-8"?>
<p:tagLst xmlns:p="http://schemas.openxmlformats.org/presentationml/2006/main">
  <p:tag name="AS_UNIQUEID" val="725"/>
</p:tagLst>
</file>

<file path=ppt/tags/tag264.xml><?xml version="1.0" encoding="utf-8"?>
<p:tagLst xmlns:p="http://schemas.openxmlformats.org/presentationml/2006/main">
  <p:tag name="AS_UNIQUEID" val="726"/>
</p:tagLst>
</file>

<file path=ppt/tags/tag265.xml><?xml version="1.0" encoding="utf-8"?>
<p:tagLst xmlns:p="http://schemas.openxmlformats.org/presentationml/2006/main">
  <p:tag name="AS_UNIQUEID" val="727"/>
</p:tagLst>
</file>

<file path=ppt/tags/tag266.xml><?xml version="1.0" encoding="utf-8"?>
<p:tagLst xmlns:p="http://schemas.openxmlformats.org/presentationml/2006/main">
  <p:tag name="AS_UNIQUEID" val="728"/>
</p:tagLst>
</file>

<file path=ppt/tags/tag267.xml><?xml version="1.0" encoding="utf-8"?>
<p:tagLst xmlns:p="http://schemas.openxmlformats.org/presentationml/2006/main">
  <p:tag name="AS_UNIQUEID" val="729"/>
</p:tagLst>
</file>

<file path=ppt/tags/tag268.xml><?xml version="1.0" encoding="utf-8"?>
<p:tagLst xmlns:p="http://schemas.openxmlformats.org/presentationml/2006/main">
  <p:tag name="AS_UNIQUEID" val="730"/>
</p:tagLst>
</file>

<file path=ppt/tags/tag269.xml><?xml version="1.0" encoding="utf-8"?>
<p:tagLst xmlns:p="http://schemas.openxmlformats.org/presentationml/2006/main">
  <p:tag name="AS_UNIQUEID" val="731"/>
</p:tagLst>
</file>

<file path=ppt/tags/tag27.xml><?xml version="1.0" encoding="utf-8"?>
<p:tagLst xmlns:p="http://schemas.openxmlformats.org/presentationml/2006/main">
  <p:tag name="AS_UNIQUEID" val="472"/>
</p:tagLst>
</file>

<file path=ppt/tags/tag270.xml><?xml version="1.0" encoding="utf-8"?>
<p:tagLst xmlns:p="http://schemas.openxmlformats.org/presentationml/2006/main">
  <p:tag name="AS_UNIQUEID" val="732"/>
</p:tagLst>
</file>

<file path=ppt/tags/tag271.xml><?xml version="1.0" encoding="utf-8"?>
<p:tagLst xmlns:p="http://schemas.openxmlformats.org/presentationml/2006/main">
  <p:tag name="AS_UNIQUEID" val="733"/>
</p:tagLst>
</file>

<file path=ppt/tags/tag272.xml><?xml version="1.0" encoding="utf-8"?>
<p:tagLst xmlns:p="http://schemas.openxmlformats.org/presentationml/2006/main">
  <p:tag name="AS_UNIQUEID" val="734"/>
</p:tagLst>
</file>

<file path=ppt/tags/tag273.xml><?xml version="1.0" encoding="utf-8"?>
<p:tagLst xmlns:p="http://schemas.openxmlformats.org/presentationml/2006/main">
  <p:tag name="AS_UNIQUEID" val="735"/>
</p:tagLst>
</file>

<file path=ppt/tags/tag274.xml><?xml version="1.0" encoding="utf-8"?>
<p:tagLst xmlns:p="http://schemas.openxmlformats.org/presentationml/2006/main">
  <p:tag name="AS_UNIQUEID" val="736"/>
</p:tagLst>
</file>

<file path=ppt/tags/tag275.xml><?xml version="1.0" encoding="utf-8"?>
<p:tagLst xmlns:p="http://schemas.openxmlformats.org/presentationml/2006/main">
  <p:tag name="AS_UNIQUEID" val="737"/>
</p:tagLst>
</file>

<file path=ppt/tags/tag276.xml><?xml version="1.0" encoding="utf-8"?>
<p:tagLst xmlns:p="http://schemas.openxmlformats.org/presentationml/2006/main">
  <p:tag name="AS_UNIQUEID" val="738"/>
</p:tagLst>
</file>

<file path=ppt/tags/tag277.xml><?xml version="1.0" encoding="utf-8"?>
<p:tagLst xmlns:p="http://schemas.openxmlformats.org/presentationml/2006/main">
  <p:tag name="AS_UNIQUEID" val="739"/>
</p:tagLst>
</file>

<file path=ppt/tags/tag278.xml><?xml version="1.0" encoding="utf-8"?>
<p:tagLst xmlns:p="http://schemas.openxmlformats.org/presentationml/2006/main">
  <p:tag name="AS_UNIQUEID" val="741"/>
</p:tagLst>
</file>

<file path=ppt/tags/tag279.xml><?xml version="1.0" encoding="utf-8"?>
<p:tagLst xmlns:p="http://schemas.openxmlformats.org/presentationml/2006/main">
  <p:tag name="AS_UNIQUEID" val="368"/>
</p:tagLst>
</file>

<file path=ppt/tags/tag28.xml><?xml version="1.0" encoding="utf-8"?>
<p:tagLst xmlns:p="http://schemas.openxmlformats.org/presentationml/2006/main">
  <p:tag name="AS_UNIQUEID" val="473"/>
</p:tagLst>
</file>

<file path=ppt/tags/tag280.xml><?xml version="1.0" encoding="utf-8"?>
<p:tagLst xmlns:p="http://schemas.openxmlformats.org/presentationml/2006/main">
  <p:tag name="AS_UNIQUEID" val="369"/>
</p:tagLst>
</file>

<file path=ppt/tags/tag281.xml><?xml version="1.0" encoding="utf-8"?>
<p:tagLst xmlns:p="http://schemas.openxmlformats.org/presentationml/2006/main">
  <p:tag name="AS_UNIQUEID" val="743"/>
</p:tagLst>
</file>

<file path=ppt/tags/tag282.xml><?xml version="1.0" encoding="utf-8"?>
<p:tagLst xmlns:p="http://schemas.openxmlformats.org/presentationml/2006/main">
  <p:tag name="AS_UNIQUEID" val="370"/>
</p:tagLst>
</file>

<file path=ppt/tags/tag283.xml><?xml version="1.0" encoding="utf-8"?>
<p:tagLst xmlns:p="http://schemas.openxmlformats.org/presentationml/2006/main">
  <p:tag name="AS_UNIQUEID" val="371"/>
</p:tagLst>
</file>

<file path=ppt/tags/tag284.xml><?xml version="1.0" encoding="utf-8"?>
<p:tagLst xmlns:p="http://schemas.openxmlformats.org/presentationml/2006/main">
  <p:tag name="AS_UNIQUEID" val="372"/>
</p:tagLst>
</file>

<file path=ppt/tags/tag285.xml><?xml version="1.0" encoding="utf-8"?>
<p:tagLst xmlns:p="http://schemas.openxmlformats.org/presentationml/2006/main">
  <p:tag name="AS_UNIQUEID" val="373"/>
</p:tagLst>
</file>

<file path=ppt/tags/tag286.xml><?xml version="1.0" encoding="utf-8"?>
<p:tagLst xmlns:p="http://schemas.openxmlformats.org/presentationml/2006/main">
  <p:tag name="AS_UNIQUEID" val="374"/>
</p:tagLst>
</file>

<file path=ppt/tags/tag287.xml><?xml version="1.0" encoding="utf-8"?>
<p:tagLst xmlns:p="http://schemas.openxmlformats.org/presentationml/2006/main">
  <p:tag name="AS_UNIQUEID" val="375"/>
</p:tagLst>
</file>

<file path=ppt/tags/tag288.xml><?xml version="1.0" encoding="utf-8"?>
<p:tagLst xmlns:p="http://schemas.openxmlformats.org/presentationml/2006/main">
  <p:tag name="AS_UNIQUEID" val="376"/>
</p:tagLst>
</file>

<file path=ppt/tags/tag289.xml><?xml version="1.0" encoding="utf-8"?>
<p:tagLst xmlns:p="http://schemas.openxmlformats.org/presentationml/2006/main">
  <p:tag name="AS_UNIQUEID" val="377"/>
</p:tagLst>
</file>

<file path=ppt/tags/tag29.xml><?xml version="1.0" encoding="utf-8"?>
<p:tagLst xmlns:p="http://schemas.openxmlformats.org/presentationml/2006/main">
  <p:tag name="AS_UNIQUEID" val="474"/>
</p:tagLst>
</file>

<file path=ppt/tags/tag290.xml><?xml version="1.0" encoding="utf-8"?>
<p:tagLst xmlns:p="http://schemas.openxmlformats.org/presentationml/2006/main">
  <p:tag name="AS_UNIQUEID" val="744"/>
</p:tagLst>
</file>

<file path=ppt/tags/tag291.xml><?xml version="1.0" encoding="utf-8"?>
<p:tagLst xmlns:p="http://schemas.openxmlformats.org/presentationml/2006/main">
  <p:tag name="AS_UNIQUEID" val="379"/>
</p:tagLst>
</file>

<file path=ppt/tags/tag292.xml><?xml version="1.0" encoding="utf-8"?>
<p:tagLst xmlns:p="http://schemas.openxmlformats.org/presentationml/2006/main">
  <p:tag name="AS_UNIQUEID" val="380"/>
</p:tagLst>
</file>

<file path=ppt/tags/tag293.xml><?xml version="1.0" encoding="utf-8"?>
<p:tagLst xmlns:p="http://schemas.openxmlformats.org/presentationml/2006/main">
  <p:tag name="AS_UNIQUEID" val="381"/>
</p:tagLst>
</file>

<file path=ppt/tags/tag294.xml><?xml version="1.0" encoding="utf-8"?>
<p:tagLst xmlns:p="http://schemas.openxmlformats.org/presentationml/2006/main">
  <p:tag name="AS_UNIQUEID" val="382"/>
</p:tagLst>
</file>

<file path=ppt/tags/tag295.xml><?xml version="1.0" encoding="utf-8"?>
<p:tagLst xmlns:p="http://schemas.openxmlformats.org/presentationml/2006/main">
  <p:tag name="AS_UNIQUEID" val="383"/>
</p:tagLst>
</file>

<file path=ppt/tags/tag296.xml><?xml version="1.0" encoding="utf-8"?>
<p:tagLst xmlns:p="http://schemas.openxmlformats.org/presentationml/2006/main">
  <p:tag name="AS_UNIQUEID" val="384"/>
</p:tagLst>
</file>

<file path=ppt/tags/tag297.xml><?xml version="1.0" encoding="utf-8"?>
<p:tagLst xmlns:p="http://schemas.openxmlformats.org/presentationml/2006/main">
  <p:tag name="AS_UNIQUEID" val="385"/>
</p:tagLst>
</file>

<file path=ppt/tags/tag298.xml><?xml version="1.0" encoding="utf-8"?>
<p:tagLst xmlns:p="http://schemas.openxmlformats.org/presentationml/2006/main">
  <p:tag name="AS_UNIQUEID" val="386"/>
</p:tagLst>
</file>

<file path=ppt/tags/tag299.xml><?xml version="1.0" encoding="utf-8"?>
<p:tagLst xmlns:p="http://schemas.openxmlformats.org/presentationml/2006/main">
  <p:tag name="AS_UNIQUEID" val="387"/>
</p:tagLst>
</file>

<file path=ppt/tags/tag3.xml><?xml version="1.0" encoding="utf-8"?>
<p:tagLst xmlns:p="http://schemas.openxmlformats.org/presentationml/2006/main">
  <p:tag name="AS_UNIQUEID" val="444"/>
</p:tagLst>
</file>

<file path=ppt/tags/tag30.xml><?xml version="1.0" encoding="utf-8"?>
<p:tagLst xmlns:p="http://schemas.openxmlformats.org/presentationml/2006/main">
  <p:tag name="AS_UNIQUEID" val="476"/>
</p:tagLst>
</file>

<file path=ppt/tags/tag300.xml><?xml version="1.0" encoding="utf-8"?>
<p:tagLst xmlns:p="http://schemas.openxmlformats.org/presentationml/2006/main">
  <p:tag name="AS_UNIQUEID" val="388"/>
</p:tagLst>
</file>

<file path=ppt/tags/tag301.xml><?xml version="1.0" encoding="utf-8"?>
<p:tagLst xmlns:p="http://schemas.openxmlformats.org/presentationml/2006/main">
  <p:tag name="AS_UNIQUEID" val="389"/>
</p:tagLst>
</file>

<file path=ppt/tags/tag302.xml><?xml version="1.0" encoding="utf-8"?>
<p:tagLst xmlns:p="http://schemas.openxmlformats.org/presentationml/2006/main">
  <p:tag name="AS_UNIQUEID" val="390"/>
</p:tagLst>
</file>

<file path=ppt/tags/tag303.xml><?xml version="1.0" encoding="utf-8"?>
<p:tagLst xmlns:p="http://schemas.openxmlformats.org/presentationml/2006/main">
  <p:tag name="AS_UNIQUEID" val="391"/>
</p:tagLst>
</file>

<file path=ppt/tags/tag304.xml><?xml version="1.0" encoding="utf-8"?>
<p:tagLst xmlns:p="http://schemas.openxmlformats.org/presentationml/2006/main">
  <p:tag name="AS_UNIQUEID" val="392"/>
</p:tagLst>
</file>

<file path=ppt/tags/tag305.xml><?xml version="1.0" encoding="utf-8"?>
<p:tagLst xmlns:p="http://schemas.openxmlformats.org/presentationml/2006/main">
  <p:tag name="AS_UNIQUEID" val="393"/>
</p:tagLst>
</file>

<file path=ppt/tags/tag306.xml><?xml version="1.0" encoding="utf-8"?>
<p:tagLst xmlns:p="http://schemas.openxmlformats.org/presentationml/2006/main">
  <p:tag name="AS_UNIQUEID" val="746"/>
</p:tagLst>
</file>

<file path=ppt/tags/tag307.xml><?xml version="1.0" encoding="utf-8"?>
<p:tagLst xmlns:p="http://schemas.openxmlformats.org/presentationml/2006/main">
  <p:tag name="AS_UNIQUEID" val="748"/>
</p:tagLst>
</file>

<file path=ppt/tags/tag308.xml><?xml version="1.0" encoding="utf-8"?>
<p:tagLst xmlns:p="http://schemas.openxmlformats.org/presentationml/2006/main">
  <p:tag name="AS_UNIQUEID" val="749"/>
</p:tagLst>
</file>

<file path=ppt/tags/tag309.xml><?xml version="1.0" encoding="utf-8"?>
<p:tagLst xmlns:p="http://schemas.openxmlformats.org/presentationml/2006/main">
  <p:tag name="AS_UNIQUEID" val="750"/>
</p:tagLst>
</file>

<file path=ppt/tags/tag31.xml><?xml version="1.0" encoding="utf-8"?>
<p:tagLst xmlns:p="http://schemas.openxmlformats.org/presentationml/2006/main">
  <p:tag name="AS_UNIQUEID" val="477"/>
</p:tagLst>
</file>

<file path=ppt/tags/tag310.xml><?xml version="1.0" encoding="utf-8"?>
<p:tagLst xmlns:p="http://schemas.openxmlformats.org/presentationml/2006/main">
  <p:tag name="AS_UNIQUEID" val="751"/>
</p:tagLst>
</file>

<file path=ppt/tags/tag311.xml><?xml version="1.0" encoding="utf-8"?>
<p:tagLst xmlns:p="http://schemas.openxmlformats.org/presentationml/2006/main">
  <p:tag name="AS_UNIQUEID" val="752"/>
</p:tagLst>
</file>

<file path=ppt/tags/tag312.xml><?xml version="1.0" encoding="utf-8"?>
<p:tagLst xmlns:p="http://schemas.openxmlformats.org/presentationml/2006/main">
  <p:tag name="AS_UNIQUEID" val="753"/>
</p:tagLst>
</file>

<file path=ppt/tags/tag313.xml><?xml version="1.0" encoding="utf-8"?>
<p:tagLst xmlns:p="http://schemas.openxmlformats.org/presentationml/2006/main">
  <p:tag name="AS_UNIQUEID" val="754"/>
</p:tagLst>
</file>

<file path=ppt/tags/tag314.xml><?xml version="1.0" encoding="utf-8"?>
<p:tagLst xmlns:p="http://schemas.openxmlformats.org/presentationml/2006/main">
  <p:tag name="AS_UNIQUEID" val="755"/>
</p:tagLst>
</file>

<file path=ppt/tags/tag315.xml><?xml version="1.0" encoding="utf-8"?>
<p:tagLst xmlns:p="http://schemas.openxmlformats.org/presentationml/2006/main">
  <p:tag name="AS_UNIQUEID" val="756"/>
</p:tagLst>
</file>

<file path=ppt/tags/tag316.xml><?xml version="1.0" encoding="utf-8"?>
<p:tagLst xmlns:p="http://schemas.openxmlformats.org/presentationml/2006/main">
  <p:tag name="AS_UNIQUEID" val="758"/>
</p:tagLst>
</file>

<file path=ppt/tags/tag317.xml><?xml version="1.0" encoding="utf-8"?>
<p:tagLst xmlns:p="http://schemas.openxmlformats.org/presentationml/2006/main">
  <p:tag name="AS_UNIQUEID" val="759"/>
</p:tagLst>
</file>

<file path=ppt/tags/tag318.xml><?xml version="1.0" encoding="utf-8"?>
<p:tagLst xmlns:p="http://schemas.openxmlformats.org/presentationml/2006/main">
  <p:tag name="AS_UNIQUEID" val="760"/>
</p:tagLst>
</file>

<file path=ppt/tags/tag319.xml><?xml version="1.0" encoding="utf-8"?>
<p:tagLst xmlns:p="http://schemas.openxmlformats.org/presentationml/2006/main">
  <p:tag name="AS_UNIQUEID" val="761"/>
</p:tagLst>
</file>

<file path=ppt/tags/tag32.xml><?xml version="1.0" encoding="utf-8"?>
<p:tagLst xmlns:p="http://schemas.openxmlformats.org/presentationml/2006/main">
  <p:tag name="AS_UNIQUEID" val="478"/>
</p:tagLst>
</file>

<file path=ppt/tags/tag320.xml><?xml version="1.0" encoding="utf-8"?>
<p:tagLst xmlns:p="http://schemas.openxmlformats.org/presentationml/2006/main">
  <p:tag name="AS_UNIQUEID" val="762"/>
</p:tagLst>
</file>

<file path=ppt/tags/tag321.xml><?xml version="1.0" encoding="utf-8"?>
<p:tagLst xmlns:p="http://schemas.openxmlformats.org/presentationml/2006/main">
  <p:tag name="AS_UNIQUEID" val="763"/>
</p:tagLst>
</file>

<file path=ppt/tags/tag322.xml><?xml version="1.0" encoding="utf-8"?>
<p:tagLst xmlns:p="http://schemas.openxmlformats.org/presentationml/2006/main">
  <p:tag name="AS_UNIQUEID" val="764"/>
</p:tagLst>
</file>

<file path=ppt/tags/tag323.xml><?xml version="1.0" encoding="utf-8"?>
<p:tagLst xmlns:p="http://schemas.openxmlformats.org/presentationml/2006/main">
  <p:tag name="AS_UNIQUEID" val="765"/>
</p:tagLst>
</file>

<file path=ppt/tags/tag324.xml><?xml version="1.0" encoding="utf-8"?>
<p:tagLst xmlns:p="http://schemas.openxmlformats.org/presentationml/2006/main">
  <p:tag name="AS_UNIQUEID" val="766"/>
</p:tagLst>
</file>

<file path=ppt/tags/tag325.xml><?xml version="1.0" encoding="utf-8"?>
<p:tagLst xmlns:p="http://schemas.openxmlformats.org/presentationml/2006/main">
  <p:tag name="AS_UNIQUEID" val="767"/>
</p:tagLst>
</file>

<file path=ppt/tags/tag326.xml><?xml version="1.0" encoding="utf-8"?>
<p:tagLst xmlns:p="http://schemas.openxmlformats.org/presentationml/2006/main">
  <p:tag name="AS_UNIQUEID" val="768"/>
</p:tagLst>
</file>

<file path=ppt/tags/tag327.xml><?xml version="1.0" encoding="utf-8"?>
<p:tagLst xmlns:p="http://schemas.openxmlformats.org/presentationml/2006/main">
  <p:tag name="AS_UNIQUEID" val="769"/>
</p:tagLst>
</file>

<file path=ppt/tags/tag328.xml><?xml version="1.0" encoding="utf-8"?>
<p:tagLst xmlns:p="http://schemas.openxmlformats.org/presentationml/2006/main">
  <p:tag name="AS_UNIQUEID" val="770"/>
</p:tagLst>
</file>

<file path=ppt/tags/tag329.xml><?xml version="1.0" encoding="utf-8"?>
<p:tagLst xmlns:p="http://schemas.openxmlformats.org/presentationml/2006/main">
  <p:tag name="AS_UNIQUEID" val="771"/>
</p:tagLst>
</file>

<file path=ppt/tags/tag33.xml><?xml version="1.0" encoding="utf-8"?>
<p:tagLst xmlns:p="http://schemas.openxmlformats.org/presentationml/2006/main">
  <p:tag name="AS_UNIQUEID" val="479"/>
</p:tagLst>
</file>

<file path=ppt/tags/tag330.xml><?xml version="1.0" encoding="utf-8"?>
<p:tagLst xmlns:p="http://schemas.openxmlformats.org/presentationml/2006/main">
  <p:tag name="AS_UNIQUEID" val="772"/>
</p:tagLst>
</file>

<file path=ppt/tags/tag331.xml><?xml version="1.0" encoding="utf-8"?>
<p:tagLst xmlns:p="http://schemas.openxmlformats.org/presentationml/2006/main">
  <p:tag name="AS_UNIQUEID" val="773"/>
</p:tagLst>
</file>

<file path=ppt/tags/tag332.xml><?xml version="1.0" encoding="utf-8"?>
<p:tagLst xmlns:p="http://schemas.openxmlformats.org/presentationml/2006/main">
  <p:tag name="AS_UNIQUEID" val="774"/>
</p:tagLst>
</file>

<file path=ppt/tags/tag333.xml><?xml version="1.0" encoding="utf-8"?>
<p:tagLst xmlns:p="http://schemas.openxmlformats.org/presentationml/2006/main">
  <p:tag name="AS_UNIQUEID" val="775"/>
</p:tagLst>
</file>

<file path=ppt/tags/tag334.xml><?xml version="1.0" encoding="utf-8"?>
<p:tagLst xmlns:p="http://schemas.openxmlformats.org/presentationml/2006/main">
  <p:tag name="AS_UNIQUEID" val="776"/>
</p:tagLst>
</file>

<file path=ppt/tags/tag335.xml><?xml version="1.0" encoding="utf-8"?>
<p:tagLst xmlns:p="http://schemas.openxmlformats.org/presentationml/2006/main">
  <p:tag name="AS_UNIQUEID" val="777"/>
</p:tagLst>
</file>

<file path=ppt/tags/tag336.xml><?xml version="1.0" encoding="utf-8"?>
<p:tagLst xmlns:p="http://schemas.openxmlformats.org/presentationml/2006/main">
  <p:tag name="AS_UNIQUEID" val="778"/>
</p:tagLst>
</file>

<file path=ppt/tags/tag337.xml><?xml version="1.0" encoding="utf-8"?>
<p:tagLst xmlns:p="http://schemas.openxmlformats.org/presentationml/2006/main">
  <p:tag name="AS_UNIQUEID" val="779"/>
</p:tagLst>
</file>

<file path=ppt/tags/tag338.xml><?xml version="1.0" encoding="utf-8"?>
<p:tagLst xmlns:p="http://schemas.openxmlformats.org/presentationml/2006/main">
  <p:tag name="AS_UNIQUEID" val="780"/>
</p:tagLst>
</file>

<file path=ppt/tags/tag339.xml><?xml version="1.0" encoding="utf-8"?>
<p:tagLst xmlns:p="http://schemas.openxmlformats.org/presentationml/2006/main">
  <p:tag name="AS_UNIQUEID" val="781"/>
</p:tagLst>
</file>

<file path=ppt/tags/tag34.xml><?xml version="1.0" encoding="utf-8"?>
<p:tagLst xmlns:p="http://schemas.openxmlformats.org/presentationml/2006/main">
  <p:tag name="AS_UNIQUEID" val="481"/>
</p:tagLst>
</file>

<file path=ppt/tags/tag340.xml><?xml version="1.0" encoding="utf-8"?>
<p:tagLst xmlns:p="http://schemas.openxmlformats.org/presentationml/2006/main">
  <p:tag name="AS_UNIQUEID" val="782"/>
</p:tagLst>
</file>

<file path=ppt/tags/tag341.xml><?xml version="1.0" encoding="utf-8"?>
<p:tagLst xmlns:p="http://schemas.openxmlformats.org/presentationml/2006/main">
  <p:tag name="AS_UNIQUEID" val="783"/>
</p:tagLst>
</file>

<file path=ppt/tags/tag342.xml><?xml version="1.0" encoding="utf-8"?>
<p:tagLst xmlns:p="http://schemas.openxmlformats.org/presentationml/2006/main">
  <p:tag name="AS_UNIQUEID" val="784"/>
</p:tagLst>
</file>

<file path=ppt/tags/tag343.xml><?xml version="1.0" encoding="utf-8"?>
<p:tagLst xmlns:p="http://schemas.openxmlformats.org/presentationml/2006/main">
  <p:tag name="AS_UNIQUEID" val="785"/>
</p:tagLst>
</file>

<file path=ppt/tags/tag344.xml><?xml version="1.0" encoding="utf-8"?>
<p:tagLst xmlns:p="http://schemas.openxmlformats.org/presentationml/2006/main">
  <p:tag name="AS_UNIQUEID" val="786"/>
</p:tagLst>
</file>

<file path=ppt/tags/tag345.xml><?xml version="1.0" encoding="utf-8"?>
<p:tagLst xmlns:p="http://schemas.openxmlformats.org/presentationml/2006/main">
  <p:tag name="AS_UNIQUEID" val="787"/>
</p:tagLst>
</file>

<file path=ppt/tags/tag346.xml><?xml version="1.0" encoding="utf-8"?>
<p:tagLst xmlns:p="http://schemas.openxmlformats.org/presentationml/2006/main">
  <p:tag name="AS_UNIQUEID" val="789"/>
</p:tagLst>
</file>

<file path=ppt/tags/tag347.xml><?xml version="1.0" encoding="utf-8"?>
<p:tagLst xmlns:p="http://schemas.openxmlformats.org/presentationml/2006/main">
  <p:tag name="AS_UNIQUEID" val="790"/>
</p:tagLst>
</file>

<file path=ppt/tags/tag348.xml><?xml version="1.0" encoding="utf-8"?>
<p:tagLst xmlns:p="http://schemas.openxmlformats.org/presentationml/2006/main">
  <p:tag name="AS_UNIQUEID" val="791"/>
</p:tagLst>
</file>

<file path=ppt/tags/tag349.xml><?xml version="1.0" encoding="utf-8"?>
<p:tagLst xmlns:p="http://schemas.openxmlformats.org/presentationml/2006/main">
  <p:tag name="AS_UNIQUEID" val="793"/>
</p:tagLst>
</file>

<file path=ppt/tags/tag35.xml><?xml version="1.0" encoding="utf-8"?>
<p:tagLst xmlns:p="http://schemas.openxmlformats.org/presentationml/2006/main">
  <p:tag name="AS_UNIQUEID" val="482"/>
</p:tagLst>
</file>

<file path=ppt/tags/tag350.xml><?xml version="1.0" encoding="utf-8"?>
<p:tagLst xmlns:p="http://schemas.openxmlformats.org/presentationml/2006/main">
  <p:tag name="AS_UNIQUEID" val="794"/>
</p:tagLst>
</file>

<file path=ppt/tags/tag351.xml><?xml version="1.0" encoding="utf-8"?>
<p:tagLst xmlns:p="http://schemas.openxmlformats.org/presentationml/2006/main">
  <p:tag name="AS_UNIQUEID" val="1"/>
</p:tagLst>
</file>

<file path=ppt/tags/tag352.xml><?xml version="1.0" encoding="utf-8"?>
<p:tagLst xmlns:p="http://schemas.openxmlformats.org/presentationml/2006/main">
  <p:tag name="AS_UNIQUEID" val="796"/>
</p:tagLst>
</file>

<file path=ppt/tags/tag353.xml><?xml version="1.0" encoding="utf-8"?>
<p:tagLst xmlns:p="http://schemas.openxmlformats.org/presentationml/2006/main">
  <p:tag name="AS_UNIQUEID" val="797"/>
</p:tagLst>
</file>

<file path=ppt/tags/tag354.xml><?xml version="1.0" encoding="utf-8"?>
<p:tagLst xmlns:p="http://schemas.openxmlformats.org/presentationml/2006/main">
  <p:tag name="AS_UNIQUEID" val="798"/>
</p:tagLst>
</file>

<file path=ppt/tags/tag355.xml><?xml version="1.0" encoding="utf-8"?>
<p:tagLst xmlns:p="http://schemas.openxmlformats.org/presentationml/2006/main">
  <p:tag name="AS_UNIQUEID" val="800"/>
</p:tagLst>
</file>

<file path=ppt/tags/tag356.xml><?xml version="1.0" encoding="utf-8"?>
<p:tagLst xmlns:p="http://schemas.openxmlformats.org/presentationml/2006/main">
  <p:tag name="AS_UNIQUEID" val="801"/>
</p:tagLst>
</file>

<file path=ppt/tags/tag357.xml><?xml version="1.0" encoding="utf-8"?>
<p:tagLst xmlns:p="http://schemas.openxmlformats.org/presentationml/2006/main">
  <p:tag name="AS_UNIQUEID" val="802"/>
</p:tagLst>
</file>

<file path=ppt/tags/tag358.xml><?xml version="1.0" encoding="utf-8"?>
<p:tagLst xmlns:p="http://schemas.openxmlformats.org/presentationml/2006/main">
  <p:tag name="AS_UNIQUEID" val="803"/>
</p:tagLst>
</file>

<file path=ppt/tags/tag359.xml><?xml version="1.0" encoding="utf-8"?>
<p:tagLst xmlns:p="http://schemas.openxmlformats.org/presentationml/2006/main">
  <p:tag name="AS_UNIQUEID" val="804"/>
</p:tagLst>
</file>

<file path=ppt/tags/tag36.xml><?xml version="1.0" encoding="utf-8"?>
<p:tagLst xmlns:p="http://schemas.openxmlformats.org/presentationml/2006/main">
  <p:tag name="AS_UNIQUEID" val="483"/>
</p:tagLst>
</file>

<file path=ppt/tags/tag360.xml><?xml version="1.0" encoding="utf-8"?>
<p:tagLst xmlns:p="http://schemas.openxmlformats.org/presentationml/2006/main">
  <p:tag name="AS_UNIQUEID" val="805"/>
</p:tagLst>
</file>

<file path=ppt/tags/tag361.xml><?xml version="1.0" encoding="utf-8"?>
<p:tagLst xmlns:p="http://schemas.openxmlformats.org/presentationml/2006/main">
  <p:tag name="AS_UNIQUEID" val="806"/>
</p:tagLst>
</file>

<file path=ppt/tags/tag362.xml><?xml version="1.0" encoding="utf-8"?>
<p:tagLst xmlns:p="http://schemas.openxmlformats.org/presentationml/2006/main">
  <p:tag name="AS_UNIQUEID" val="807"/>
</p:tagLst>
</file>

<file path=ppt/tags/tag363.xml><?xml version="1.0" encoding="utf-8"?>
<p:tagLst xmlns:p="http://schemas.openxmlformats.org/presentationml/2006/main">
  <p:tag name="AS_UNIQUEID" val="808"/>
</p:tagLst>
</file>

<file path=ppt/tags/tag364.xml><?xml version="1.0" encoding="utf-8"?>
<p:tagLst xmlns:p="http://schemas.openxmlformats.org/presentationml/2006/main">
  <p:tag name="AS_UNIQUEID" val="809"/>
</p:tagLst>
</file>

<file path=ppt/tags/tag365.xml><?xml version="1.0" encoding="utf-8"?>
<p:tagLst xmlns:p="http://schemas.openxmlformats.org/presentationml/2006/main">
  <p:tag name="AS_UNIQUEID" val="810"/>
</p:tagLst>
</file>

<file path=ppt/tags/tag366.xml><?xml version="1.0" encoding="utf-8"?>
<p:tagLst xmlns:p="http://schemas.openxmlformats.org/presentationml/2006/main">
  <p:tag name="AS_UNIQUEID" val="811"/>
</p:tagLst>
</file>

<file path=ppt/tags/tag367.xml><?xml version="1.0" encoding="utf-8"?>
<p:tagLst xmlns:p="http://schemas.openxmlformats.org/presentationml/2006/main">
  <p:tag name="AS_UNIQUEID" val="812"/>
</p:tagLst>
</file>

<file path=ppt/tags/tag368.xml><?xml version="1.0" encoding="utf-8"?>
<p:tagLst xmlns:p="http://schemas.openxmlformats.org/presentationml/2006/main">
  <p:tag name="AS_UNIQUEID" val="813"/>
</p:tagLst>
</file>

<file path=ppt/tags/tag369.xml><?xml version="1.0" encoding="utf-8"?>
<p:tagLst xmlns:p="http://schemas.openxmlformats.org/presentationml/2006/main">
  <p:tag name="AS_UNIQUEID" val="814"/>
</p:tagLst>
</file>

<file path=ppt/tags/tag37.xml><?xml version="1.0" encoding="utf-8"?>
<p:tagLst xmlns:p="http://schemas.openxmlformats.org/presentationml/2006/main">
  <p:tag name="AS_UNIQUEID" val="485"/>
</p:tagLst>
</file>

<file path=ppt/tags/tag370.xml><?xml version="1.0" encoding="utf-8"?>
<p:tagLst xmlns:p="http://schemas.openxmlformats.org/presentationml/2006/main">
  <p:tag name="AS_UNIQUEID" val="815"/>
</p:tagLst>
</file>

<file path=ppt/tags/tag371.xml><?xml version="1.0" encoding="utf-8"?>
<p:tagLst xmlns:p="http://schemas.openxmlformats.org/presentationml/2006/main">
  <p:tag name="AS_UNIQUEID" val="817"/>
</p:tagLst>
</file>

<file path=ppt/tags/tag372.xml><?xml version="1.0" encoding="utf-8"?>
<p:tagLst xmlns:p="http://schemas.openxmlformats.org/presentationml/2006/main">
  <p:tag name="AS_UNIQUEID" val="818"/>
</p:tagLst>
</file>

<file path=ppt/tags/tag373.xml><?xml version="1.0" encoding="utf-8"?>
<p:tagLst xmlns:p="http://schemas.openxmlformats.org/presentationml/2006/main">
  <p:tag name="AS_UNIQUEID" val="819"/>
</p:tagLst>
</file>

<file path=ppt/tags/tag374.xml><?xml version="1.0" encoding="utf-8"?>
<p:tagLst xmlns:p="http://schemas.openxmlformats.org/presentationml/2006/main">
  <p:tag name="AS_UNIQUEID" val="180"/>
</p:tagLst>
</file>

<file path=ppt/tags/tag375.xml><?xml version="1.0" encoding="utf-8"?>
<p:tagLst xmlns:p="http://schemas.openxmlformats.org/presentationml/2006/main">
  <p:tag name="AS_UNIQUEID" val="422"/>
</p:tagLst>
</file>

<file path=ppt/tags/tag376.xml><?xml version="1.0" encoding="utf-8"?>
<p:tagLst xmlns:p="http://schemas.openxmlformats.org/presentationml/2006/main">
  <p:tag name="AS_UNIQUEID" val="429"/>
</p:tagLst>
</file>

<file path=ppt/tags/tag377.xml><?xml version="1.0" encoding="utf-8"?>
<p:tagLst xmlns:p="http://schemas.openxmlformats.org/presentationml/2006/main">
  <p:tag name="AS_UNIQUEID" val="821"/>
</p:tagLst>
</file>

<file path=ppt/tags/tag378.xml><?xml version="1.0" encoding="utf-8"?>
<p:tagLst xmlns:p="http://schemas.openxmlformats.org/presentationml/2006/main">
  <p:tag name="AS_UNIQUEID" val="431"/>
</p:tagLst>
</file>

<file path=ppt/tags/tag379.xml><?xml version="1.0" encoding="utf-8"?>
<p:tagLst xmlns:p="http://schemas.openxmlformats.org/presentationml/2006/main">
  <p:tag name="AS_UNIQUEID" val="432"/>
</p:tagLst>
</file>

<file path=ppt/tags/tag38.xml><?xml version="1.0" encoding="utf-8"?>
<p:tagLst xmlns:p="http://schemas.openxmlformats.org/presentationml/2006/main">
  <p:tag name="AS_UNIQUEID" val="486"/>
</p:tagLst>
</file>

<file path=ppt/tags/tag380.xml><?xml version="1.0" encoding="utf-8"?>
<p:tagLst xmlns:p="http://schemas.openxmlformats.org/presentationml/2006/main">
  <p:tag name="AS_UNIQUEID" val="822"/>
</p:tagLst>
</file>

<file path=ppt/tags/tag381.xml><?xml version="1.0" encoding="utf-8"?>
<p:tagLst xmlns:p="http://schemas.openxmlformats.org/presentationml/2006/main">
  <p:tag name="AS_UNIQUEID" val="433"/>
</p:tagLst>
</file>

<file path=ppt/tags/tag382.xml><?xml version="1.0" encoding="utf-8"?>
<p:tagLst xmlns:p="http://schemas.openxmlformats.org/presentationml/2006/main">
  <p:tag name="AS_UNIQUEID" val="434"/>
</p:tagLst>
</file>

<file path=ppt/tags/tag383.xml><?xml version="1.0" encoding="utf-8"?>
<p:tagLst xmlns:p="http://schemas.openxmlformats.org/presentationml/2006/main">
  <p:tag name="AS_UNIQUEID" val="435"/>
</p:tagLst>
</file>

<file path=ppt/tags/tag384.xml><?xml version="1.0" encoding="utf-8"?>
<p:tagLst xmlns:p="http://schemas.openxmlformats.org/presentationml/2006/main">
  <p:tag name="AS_UNIQUEID" val="436"/>
</p:tagLst>
</file>

<file path=ppt/tags/tag385.xml><?xml version="1.0" encoding="utf-8"?>
<p:tagLst xmlns:p="http://schemas.openxmlformats.org/presentationml/2006/main">
  <p:tag name="AS_UNIQUEID" val="437"/>
</p:tagLst>
</file>

<file path=ppt/tags/tag386.xml><?xml version="1.0" encoding="utf-8"?>
<p:tagLst xmlns:p="http://schemas.openxmlformats.org/presentationml/2006/main">
  <p:tag name="AS_UNIQUEID" val="438"/>
</p:tagLst>
</file>

<file path=ppt/tags/tag387.xml><?xml version="1.0" encoding="utf-8"?>
<p:tagLst xmlns:p="http://schemas.openxmlformats.org/presentationml/2006/main">
  <p:tag name="AS_UNIQUEID" val="439"/>
</p:tagLst>
</file>

<file path=ppt/tags/tag388.xml><?xml version="1.0" encoding="utf-8"?>
<p:tagLst xmlns:p="http://schemas.openxmlformats.org/presentationml/2006/main">
  <p:tag name="AS_UNIQUEID" val="440"/>
</p:tagLst>
</file>

<file path=ppt/tags/tag389.xml><?xml version="1.0" encoding="utf-8"?>
<p:tagLst xmlns:p="http://schemas.openxmlformats.org/presentationml/2006/main">
  <p:tag name="AS_UNIQUEID" val="824"/>
</p:tagLst>
</file>

<file path=ppt/tags/tag39.xml><?xml version="1.0" encoding="utf-8"?>
<p:tagLst xmlns:p="http://schemas.openxmlformats.org/presentationml/2006/main">
  <p:tag name="AS_UNIQUEID" val="487"/>
</p:tagLst>
</file>

<file path=ppt/tags/tag390.xml><?xml version="1.0" encoding="utf-8"?>
<p:tagLst xmlns:p="http://schemas.openxmlformats.org/presentationml/2006/main">
  <p:tag name="AS_UNIQUEID" val="825"/>
</p:tagLst>
</file>

<file path=ppt/tags/tag391.xml><?xml version="1.0" encoding="utf-8"?>
<p:tagLst xmlns:p="http://schemas.openxmlformats.org/presentationml/2006/main">
  <p:tag name="AS_UNIQUEID" val="826"/>
</p:tagLst>
</file>

<file path=ppt/tags/tag392.xml><?xml version="1.0" encoding="utf-8"?>
<p:tagLst xmlns:p="http://schemas.openxmlformats.org/presentationml/2006/main">
  <p:tag name="AS_UNIQUEID" val="827"/>
</p:tagLst>
</file>

<file path=ppt/tags/tag393.xml><?xml version="1.0" encoding="utf-8"?>
<p:tagLst xmlns:p="http://schemas.openxmlformats.org/presentationml/2006/main">
  <p:tag name="AS_UNIQUEID" val="828"/>
</p:tagLst>
</file>

<file path=ppt/tags/tag394.xml><?xml version="1.0" encoding="utf-8"?>
<p:tagLst xmlns:p="http://schemas.openxmlformats.org/presentationml/2006/main">
  <p:tag name="AS_UNIQUEID" val="829"/>
</p:tagLst>
</file>

<file path=ppt/tags/tag395.xml><?xml version="1.0" encoding="utf-8"?>
<p:tagLst xmlns:p="http://schemas.openxmlformats.org/presentationml/2006/main">
  <p:tag name="AS_UNIQUEID" val="830"/>
</p:tagLst>
</file>

<file path=ppt/tags/tag396.xml><?xml version="1.0" encoding="utf-8"?>
<p:tagLst xmlns:p="http://schemas.openxmlformats.org/presentationml/2006/main">
  <p:tag name="AS_UNIQUEID" val="831"/>
</p:tagLst>
</file>

<file path=ppt/tags/tag397.xml><?xml version="1.0" encoding="utf-8"?>
<p:tagLst xmlns:p="http://schemas.openxmlformats.org/presentationml/2006/main">
  <p:tag name="AS_UNIQUEID" val="832"/>
</p:tagLst>
</file>

<file path=ppt/tags/tag398.xml><?xml version="1.0" encoding="utf-8"?>
<p:tagLst xmlns:p="http://schemas.openxmlformats.org/presentationml/2006/main">
  <p:tag name="AS_UNIQUEID" val="833"/>
</p:tagLst>
</file>

<file path=ppt/tags/tag399.xml><?xml version="1.0" encoding="utf-8"?>
<p:tagLst xmlns:p="http://schemas.openxmlformats.org/presentationml/2006/main">
  <p:tag name="AS_UNIQUEID" val="834"/>
</p:tagLst>
</file>

<file path=ppt/tags/tag4.xml><?xml version="1.0" encoding="utf-8"?>
<p:tagLst xmlns:p="http://schemas.openxmlformats.org/presentationml/2006/main">
  <p:tag name="AS_UNIQUEID" val="445"/>
</p:tagLst>
</file>

<file path=ppt/tags/tag40.xml><?xml version="1.0" encoding="utf-8"?>
<p:tagLst xmlns:p="http://schemas.openxmlformats.org/presentationml/2006/main">
  <p:tag name="AS_UNIQUEID" val="488"/>
</p:tagLst>
</file>

<file path=ppt/tags/tag400.xml><?xml version="1.0" encoding="utf-8"?>
<p:tagLst xmlns:p="http://schemas.openxmlformats.org/presentationml/2006/main">
  <p:tag name="AS_UNIQUEID" val="835"/>
</p:tagLst>
</file>

<file path=ppt/tags/tag401.xml><?xml version="1.0" encoding="utf-8"?>
<p:tagLst xmlns:p="http://schemas.openxmlformats.org/presentationml/2006/main">
  <p:tag name="AS_UNIQUEID" val="836"/>
</p:tagLst>
</file>

<file path=ppt/tags/tag402.xml><?xml version="1.0" encoding="utf-8"?>
<p:tagLst xmlns:p="http://schemas.openxmlformats.org/presentationml/2006/main">
  <p:tag name="AS_UNIQUEID" val="838"/>
</p:tagLst>
</file>

<file path=ppt/tags/tag403.xml><?xml version="1.0" encoding="utf-8"?>
<p:tagLst xmlns:p="http://schemas.openxmlformats.org/presentationml/2006/main">
  <p:tag name="AS_UNIQUEID" val="839"/>
</p:tagLst>
</file>

<file path=ppt/tags/tag404.xml><?xml version="1.0" encoding="utf-8"?>
<p:tagLst xmlns:p="http://schemas.openxmlformats.org/presentationml/2006/main">
  <p:tag name="AS_UNIQUEID" val="840"/>
</p:tagLst>
</file>

<file path=ppt/tags/tag405.xml><?xml version="1.0" encoding="utf-8"?>
<p:tagLst xmlns:p="http://schemas.openxmlformats.org/presentationml/2006/main">
  <p:tag name="AS_UNIQUEID" val="842"/>
</p:tagLst>
</file>

<file path=ppt/tags/tag406.xml><?xml version="1.0" encoding="utf-8"?>
<p:tagLst xmlns:p="http://schemas.openxmlformats.org/presentationml/2006/main">
  <p:tag name="AS_UNIQUEID" val="843"/>
</p:tagLst>
</file>

<file path=ppt/tags/tag407.xml><?xml version="1.0" encoding="utf-8"?>
<p:tagLst xmlns:p="http://schemas.openxmlformats.org/presentationml/2006/main">
  <p:tag name="AS_UNIQUEID" val="844"/>
</p:tagLst>
</file>

<file path=ppt/tags/tag408.xml><?xml version="1.0" encoding="utf-8"?>
<p:tagLst xmlns:p="http://schemas.openxmlformats.org/presentationml/2006/main">
  <p:tag name="AS_UNIQUEID" val="846"/>
</p:tagLst>
</file>

<file path=ppt/tags/tag409.xml><?xml version="1.0" encoding="utf-8"?>
<p:tagLst xmlns:p="http://schemas.openxmlformats.org/presentationml/2006/main">
  <p:tag name="AS_UNIQUEID" val="847"/>
</p:tagLst>
</file>

<file path=ppt/tags/tag41.xml><?xml version="1.0" encoding="utf-8"?>
<p:tagLst xmlns:p="http://schemas.openxmlformats.org/presentationml/2006/main">
  <p:tag name="AS_UNIQUEID" val="489"/>
</p:tagLst>
</file>

<file path=ppt/tags/tag410.xml><?xml version="1.0" encoding="utf-8"?>
<p:tagLst xmlns:p="http://schemas.openxmlformats.org/presentationml/2006/main">
  <p:tag name="AS_UNIQUEID" val="848"/>
</p:tagLst>
</file>

<file path=ppt/tags/tag411.xml><?xml version="1.0" encoding="utf-8"?>
<p:tagLst xmlns:p="http://schemas.openxmlformats.org/presentationml/2006/main">
  <p:tag name="AS_UNIQUEID" val="849"/>
</p:tagLst>
</file>

<file path=ppt/tags/tag412.xml><?xml version="1.0" encoding="utf-8"?>
<p:tagLst xmlns:p="http://schemas.openxmlformats.org/presentationml/2006/main">
  <p:tag name="AS_UNIQUEID" val="850"/>
</p:tagLst>
</file>

<file path=ppt/tags/tag413.xml><?xml version="1.0" encoding="utf-8"?>
<p:tagLst xmlns:p="http://schemas.openxmlformats.org/presentationml/2006/main">
  <p:tag name="AS_UNIQUEID" val="851"/>
</p:tagLst>
</file>

<file path=ppt/tags/tag414.xml><?xml version="1.0" encoding="utf-8"?>
<p:tagLst xmlns:p="http://schemas.openxmlformats.org/presentationml/2006/main">
  <p:tag name="AS_UNIQUEID" val="852"/>
</p:tagLst>
</file>

<file path=ppt/tags/tag415.xml><?xml version="1.0" encoding="utf-8"?>
<p:tagLst xmlns:p="http://schemas.openxmlformats.org/presentationml/2006/main">
  <p:tag name="AS_UNIQUEID" val="853"/>
</p:tagLst>
</file>

<file path=ppt/tags/tag416.xml><?xml version="1.0" encoding="utf-8"?>
<p:tagLst xmlns:p="http://schemas.openxmlformats.org/presentationml/2006/main">
  <p:tag name="AS_UNIQUEID" val="854"/>
</p:tagLst>
</file>

<file path=ppt/tags/tag417.xml><?xml version="1.0" encoding="utf-8"?>
<p:tagLst xmlns:p="http://schemas.openxmlformats.org/presentationml/2006/main">
  <p:tag name="AS_OS" val="Unix 3.10 unknown"/>
  <p:tag name="AS_RELEASE_DATE" val="2017.06.20"/>
  <p:tag name="AS_TITLE" val="Aspose.Slides for Java"/>
  <p:tag name="AS_VERSION" val="17.6"/>
  <p:tag name="commondata" val="eyJoZGlkIjoiODIwOTJlZTIyZWU0Yzg5NjcwYjMyOTI1ODc5OWZlM2YifQ=="/>
</p:tagLst>
</file>

<file path=ppt/tags/tag42.xml><?xml version="1.0" encoding="utf-8"?>
<p:tagLst xmlns:p="http://schemas.openxmlformats.org/presentationml/2006/main">
  <p:tag name="AS_UNIQUEID" val="490"/>
</p:tagLst>
</file>

<file path=ppt/tags/tag43.xml><?xml version="1.0" encoding="utf-8"?>
<p:tagLst xmlns:p="http://schemas.openxmlformats.org/presentationml/2006/main">
  <p:tag name="AS_UNIQUEID" val="492"/>
</p:tagLst>
</file>

<file path=ppt/tags/tag44.xml><?xml version="1.0" encoding="utf-8"?>
<p:tagLst xmlns:p="http://schemas.openxmlformats.org/presentationml/2006/main">
  <p:tag name="AS_UNIQUEID" val="493"/>
</p:tagLst>
</file>

<file path=ppt/tags/tag45.xml><?xml version="1.0" encoding="utf-8"?>
<p:tagLst xmlns:p="http://schemas.openxmlformats.org/presentationml/2006/main">
  <p:tag name="AS_UNIQUEID" val="494"/>
</p:tagLst>
</file>

<file path=ppt/tags/tag46.xml><?xml version="1.0" encoding="utf-8"?>
<p:tagLst xmlns:p="http://schemas.openxmlformats.org/presentationml/2006/main">
  <p:tag name="AS_UNIQUEID" val="495"/>
</p:tagLst>
</file>

<file path=ppt/tags/tag47.xml><?xml version="1.0" encoding="utf-8"?>
<p:tagLst xmlns:p="http://schemas.openxmlformats.org/presentationml/2006/main">
  <p:tag name="AS_UNIQUEID" val="496"/>
</p:tagLst>
</file>

<file path=ppt/tags/tag48.xml><?xml version="1.0" encoding="utf-8"?>
<p:tagLst xmlns:p="http://schemas.openxmlformats.org/presentationml/2006/main">
  <p:tag name="AS_UNIQUEID" val="497"/>
</p:tagLst>
</file>

<file path=ppt/tags/tag49.xml><?xml version="1.0" encoding="utf-8"?>
<p:tagLst xmlns:p="http://schemas.openxmlformats.org/presentationml/2006/main">
  <p:tag name="AS_UNIQUEID" val="499"/>
</p:tagLst>
</file>

<file path=ppt/tags/tag5.xml><?xml version="1.0" encoding="utf-8"?>
<p:tagLst xmlns:p="http://schemas.openxmlformats.org/presentationml/2006/main">
  <p:tag name="AS_UNIQUEID" val="446"/>
</p:tagLst>
</file>

<file path=ppt/tags/tag50.xml><?xml version="1.0" encoding="utf-8"?>
<p:tagLst xmlns:p="http://schemas.openxmlformats.org/presentationml/2006/main">
  <p:tag name="AS_UNIQUEID" val="500"/>
</p:tagLst>
</file>

<file path=ppt/tags/tag51.xml><?xml version="1.0" encoding="utf-8"?>
<p:tagLst xmlns:p="http://schemas.openxmlformats.org/presentationml/2006/main">
  <p:tag name="AS_UNIQUEID" val="501"/>
</p:tagLst>
</file>

<file path=ppt/tags/tag52.xml><?xml version="1.0" encoding="utf-8"?>
<p:tagLst xmlns:p="http://schemas.openxmlformats.org/presentationml/2006/main">
  <p:tag name="AS_UNIQUEID" val="502"/>
</p:tagLst>
</file>

<file path=ppt/tags/tag53.xml><?xml version="1.0" encoding="utf-8"?>
<p:tagLst xmlns:p="http://schemas.openxmlformats.org/presentationml/2006/main">
  <p:tag name="AS_UNIQUEID" val="503"/>
</p:tagLst>
</file>

<file path=ppt/tags/tag54.xml><?xml version="1.0" encoding="utf-8"?>
<p:tagLst xmlns:p="http://schemas.openxmlformats.org/presentationml/2006/main">
  <p:tag name="AS_UNIQUEID" val="505"/>
</p:tagLst>
</file>

<file path=ppt/tags/tag55.xml><?xml version="1.0" encoding="utf-8"?>
<p:tagLst xmlns:p="http://schemas.openxmlformats.org/presentationml/2006/main">
  <p:tag name="AS_UNIQUEID" val="506"/>
</p:tagLst>
</file>

<file path=ppt/tags/tag56.xml><?xml version="1.0" encoding="utf-8"?>
<p:tagLst xmlns:p="http://schemas.openxmlformats.org/presentationml/2006/main">
  <p:tag name="AS_UNIQUEID" val="507"/>
</p:tagLst>
</file>

<file path=ppt/tags/tag57.xml><?xml version="1.0" encoding="utf-8"?>
<p:tagLst xmlns:p="http://schemas.openxmlformats.org/presentationml/2006/main">
  <p:tag name="AS_UNIQUEID" val="508"/>
</p:tagLst>
</file>

<file path=ppt/tags/tag58.xml><?xml version="1.0" encoding="utf-8"?>
<p:tagLst xmlns:p="http://schemas.openxmlformats.org/presentationml/2006/main">
  <p:tag name="AS_UNIQUEID" val="509"/>
</p:tagLst>
</file>

<file path=ppt/tags/tag59.xml><?xml version="1.0" encoding="utf-8"?>
<p:tagLst xmlns:p="http://schemas.openxmlformats.org/presentationml/2006/main">
  <p:tag name="AS_UNIQUEID" val="511"/>
</p:tagLst>
</file>

<file path=ppt/tags/tag6.xml><?xml version="1.0" encoding="utf-8"?>
<p:tagLst xmlns:p="http://schemas.openxmlformats.org/presentationml/2006/main">
  <p:tag name="AS_UNIQUEID" val="448"/>
</p:tagLst>
</file>

<file path=ppt/tags/tag60.xml><?xml version="1.0" encoding="utf-8"?>
<p:tagLst xmlns:p="http://schemas.openxmlformats.org/presentationml/2006/main">
  <p:tag name="AS_UNIQUEID" val="512"/>
</p:tagLst>
</file>

<file path=ppt/tags/tag61.xml><?xml version="1.0" encoding="utf-8"?>
<p:tagLst xmlns:p="http://schemas.openxmlformats.org/presentationml/2006/main">
  <p:tag name="AS_UNIQUEID" val="513"/>
</p:tagLst>
</file>

<file path=ppt/tags/tag62.xml><?xml version="1.0" encoding="utf-8"?>
<p:tagLst xmlns:p="http://schemas.openxmlformats.org/presentationml/2006/main">
  <p:tag name="AS_UNIQUEID" val="514"/>
</p:tagLst>
</file>

<file path=ppt/tags/tag63.xml><?xml version="1.0" encoding="utf-8"?>
<p:tagLst xmlns:p="http://schemas.openxmlformats.org/presentationml/2006/main">
  <p:tag name="AS_UNIQUEID" val="515"/>
</p:tagLst>
</file>

<file path=ppt/tags/tag64.xml><?xml version="1.0" encoding="utf-8"?>
<p:tagLst xmlns:p="http://schemas.openxmlformats.org/presentationml/2006/main">
  <p:tag name="AS_UNIQUEID" val="517"/>
</p:tagLst>
</file>

<file path=ppt/tags/tag65.xml><?xml version="1.0" encoding="utf-8"?>
<p:tagLst xmlns:p="http://schemas.openxmlformats.org/presentationml/2006/main">
  <p:tag name="AS_UNIQUEID" val="518"/>
</p:tagLst>
</file>

<file path=ppt/tags/tag66.xml><?xml version="1.0" encoding="utf-8"?>
<p:tagLst xmlns:p="http://schemas.openxmlformats.org/presentationml/2006/main">
  <p:tag name="AS_UNIQUEID" val="519"/>
</p:tagLst>
</file>

<file path=ppt/tags/tag67.xml><?xml version="1.0" encoding="utf-8"?>
<p:tagLst xmlns:p="http://schemas.openxmlformats.org/presentationml/2006/main">
  <p:tag name="AS_UNIQUEID" val="520"/>
</p:tagLst>
</file>

<file path=ppt/tags/tag68.xml><?xml version="1.0" encoding="utf-8"?>
<p:tagLst xmlns:p="http://schemas.openxmlformats.org/presentationml/2006/main">
  <p:tag name="AS_UNIQUEID" val="521"/>
</p:tagLst>
</file>

<file path=ppt/tags/tag69.xml><?xml version="1.0" encoding="utf-8"?>
<p:tagLst xmlns:p="http://schemas.openxmlformats.org/presentationml/2006/main">
  <p:tag name="AS_UNIQUEID" val="522"/>
</p:tagLst>
</file>

<file path=ppt/tags/tag7.xml><?xml version="1.0" encoding="utf-8"?>
<p:tagLst xmlns:p="http://schemas.openxmlformats.org/presentationml/2006/main">
  <p:tag name="AS_UNIQUEID" val="449"/>
</p:tagLst>
</file>

<file path=ppt/tags/tag70.xml><?xml version="1.0" encoding="utf-8"?>
<p:tagLst xmlns:p="http://schemas.openxmlformats.org/presentationml/2006/main">
  <p:tag name="AS_UNIQUEID" val="524"/>
</p:tagLst>
</file>

<file path=ppt/tags/tag71.xml><?xml version="1.0" encoding="utf-8"?>
<p:tagLst xmlns:p="http://schemas.openxmlformats.org/presentationml/2006/main">
  <p:tag name="AS_UNIQUEID" val="525"/>
</p:tagLst>
</file>

<file path=ppt/tags/tag72.xml><?xml version="1.0" encoding="utf-8"?>
<p:tagLst xmlns:p="http://schemas.openxmlformats.org/presentationml/2006/main">
  <p:tag name="AS_UNIQUEID" val="526"/>
</p:tagLst>
</file>

<file path=ppt/tags/tag73.xml><?xml version="1.0" encoding="utf-8"?>
<p:tagLst xmlns:p="http://schemas.openxmlformats.org/presentationml/2006/main">
  <p:tag name="AS_UNIQUEID" val="527"/>
</p:tagLst>
</file>

<file path=ppt/tags/tag74.xml><?xml version="1.0" encoding="utf-8"?>
<p:tagLst xmlns:p="http://schemas.openxmlformats.org/presentationml/2006/main">
  <p:tag name="AS_UNIQUEID" val="528"/>
</p:tagLst>
</file>

<file path=ppt/tags/tag75.xml><?xml version="1.0" encoding="utf-8"?>
<p:tagLst xmlns:p="http://schemas.openxmlformats.org/presentationml/2006/main">
  <p:tag name="AS_UNIQUEID" val="529"/>
</p:tagLst>
</file>

<file path=ppt/tags/tag76.xml><?xml version="1.0" encoding="utf-8"?>
<p:tagLst xmlns:p="http://schemas.openxmlformats.org/presentationml/2006/main">
  <p:tag name="AS_UNIQUEID" val="530"/>
</p:tagLst>
</file>

<file path=ppt/tags/tag77.xml><?xml version="1.0" encoding="utf-8"?>
<p:tagLst xmlns:p="http://schemas.openxmlformats.org/presentationml/2006/main">
  <p:tag name="AS_UNIQUEID" val="532"/>
</p:tagLst>
</file>

<file path=ppt/tags/tag78.xml><?xml version="1.0" encoding="utf-8"?>
<p:tagLst xmlns:p="http://schemas.openxmlformats.org/presentationml/2006/main">
  <p:tag name="AS_UNIQUEID" val="533"/>
</p:tagLst>
</file>

<file path=ppt/tags/tag79.xml><?xml version="1.0" encoding="utf-8"?>
<p:tagLst xmlns:p="http://schemas.openxmlformats.org/presentationml/2006/main">
  <p:tag name="AS_UNIQUEID" val="534"/>
</p:tagLst>
</file>

<file path=ppt/tags/tag8.xml><?xml version="1.0" encoding="utf-8"?>
<p:tagLst xmlns:p="http://schemas.openxmlformats.org/presentationml/2006/main">
  <p:tag name="AS_UNIQUEID" val="450"/>
</p:tagLst>
</file>

<file path=ppt/tags/tag80.xml><?xml version="1.0" encoding="utf-8"?>
<p:tagLst xmlns:p="http://schemas.openxmlformats.org/presentationml/2006/main">
  <p:tag name="AS_UNIQUEID" val="535"/>
</p:tagLst>
</file>

<file path=ppt/tags/tag81.xml><?xml version="1.0" encoding="utf-8"?>
<p:tagLst xmlns:p="http://schemas.openxmlformats.org/presentationml/2006/main">
  <p:tag name="AS_UNIQUEID" val="536"/>
</p:tagLst>
</file>

<file path=ppt/tags/tag82.xml><?xml version="1.0" encoding="utf-8"?>
<p:tagLst xmlns:p="http://schemas.openxmlformats.org/presentationml/2006/main">
  <p:tag name="AS_UNIQUEID" val="537"/>
</p:tagLst>
</file>

<file path=ppt/tags/tag83.xml><?xml version="1.0" encoding="utf-8"?>
<p:tagLst xmlns:p="http://schemas.openxmlformats.org/presentationml/2006/main">
  <p:tag name="AS_UNIQUEID" val="538"/>
</p:tagLst>
</file>

<file path=ppt/tags/tag84.xml><?xml version="1.0" encoding="utf-8"?>
<p:tagLst xmlns:p="http://schemas.openxmlformats.org/presentationml/2006/main">
  <p:tag name="AS_UNIQUEID" val="539"/>
</p:tagLst>
</file>

<file path=ppt/tags/tag85.xml><?xml version="1.0" encoding="utf-8"?>
<p:tagLst xmlns:p="http://schemas.openxmlformats.org/presentationml/2006/main">
  <p:tag name="AS_UNIQUEID" val="541"/>
</p:tagLst>
</file>

<file path=ppt/tags/tag86.xml><?xml version="1.0" encoding="utf-8"?>
<p:tagLst xmlns:p="http://schemas.openxmlformats.org/presentationml/2006/main">
  <p:tag name="AS_UNIQUEID" val="542"/>
</p:tagLst>
</file>

<file path=ppt/tags/tag87.xml><?xml version="1.0" encoding="utf-8"?>
<p:tagLst xmlns:p="http://schemas.openxmlformats.org/presentationml/2006/main">
  <p:tag name="AS_UNIQUEID" val="543"/>
</p:tagLst>
</file>

<file path=ppt/tags/tag88.xml><?xml version="1.0" encoding="utf-8"?>
<p:tagLst xmlns:p="http://schemas.openxmlformats.org/presentationml/2006/main">
  <p:tag name="AS_UNIQUEID" val="544"/>
</p:tagLst>
</file>

<file path=ppt/tags/tag89.xml><?xml version="1.0" encoding="utf-8"?>
<p:tagLst xmlns:p="http://schemas.openxmlformats.org/presentationml/2006/main">
  <p:tag name="AS_UNIQUEID" val="546"/>
</p:tagLst>
</file>

<file path=ppt/tags/tag9.xml><?xml version="1.0" encoding="utf-8"?>
<p:tagLst xmlns:p="http://schemas.openxmlformats.org/presentationml/2006/main">
  <p:tag name="AS_UNIQUEID" val="451"/>
</p:tagLst>
</file>

<file path=ppt/tags/tag90.xml><?xml version="1.0" encoding="utf-8"?>
<p:tagLst xmlns:p="http://schemas.openxmlformats.org/presentationml/2006/main">
  <p:tag name="AS_UNIQUEID" val="547"/>
</p:tagLst>
</file>

<file path=ppt/tags/tag91.xml><?xml version="1.0" encoding="utf-8"?>
<p:tagLst xmlns:p="http://schemas.openxmlformats.org/presentationml/2006/main">
  <p:tag name="AS_UNIQUEID" val="548"/>
</p:tagLst>
</file>

<file path=ppt/tags/tag92.xml><?xml version="1.0" encoding="utf-8"?>
<p:tagLst xmlns:p="http://schemas.openxmlformats.org/presentationml/2006/main">
  <p:tag name="AS_UNIQUEID" val="549"/>
</p:tagLst>
</file>

<file path=ppt/tags/tag93.xml><?xml version="1.0" encoding="utf-8"?>
<p:tagLst xmlns:p="http://schemas.openxmlformats.org/presentationml/2006/main">
  <p:tag name="AS_UNIQUEID" val="550"/>
</p:tagLst>
</file>

<file path=ppt/tags/tag94.xml><?xml version="1.0" encoding="utf-8"?>
<p:tagLst xmlns:p="http://schemas.openxmlformats.org/presentationml/2006/main">
  <p:tag name="AS_UNIQUEID" val="551"/>
</p:tagLst>
</file>

<file path=ppt/tags/tag95.xml><?xml version="1.0" encoding="utf-8"?>
<p:tagLst xmlns:p="http://schemas.openxmlformats.org/presentationml/2006/main">
  <p:tag name="AS_UNIQUEID" val="553"/>
</p:tagLst>
</file>

<file path=ppt/tags/tag96.xml><?xml version="1.0" encoding="utf-8"?>
<p:tagLst xmlns:p="http://schemas.openxmlformats.org/presentationml/2006/main">
  <p:tag name="AS_UNIQUEID" val="554"/>
</p:tagLst>
</file>

<file path=ppt/tags/tag97.xml><?xml version="1.0" encoding="utf-8"?>
<p:tagLst xmlns:p="http://schemas.openxmlformats.org/presentationml/2006/main">
  <p:tag name="AS_UNIQUEID" val="555"/>
</p:tagLst>
</file>

<file path=ppt/tags/tag98.xml><?xml version="1.0" encoding="utf-8"?>
<p:tagLst xmlns:p="http://schemas.openxmlformats.org/presentationml/2006/main">
  <p:tag name="AS_UNIQUEID" val="556"/>
</p:tagLst>
</file>

<file path=ppt/tags/tag99.xml><?xml version="1.0" encoding="utf-8"?>
<p:tagLst xmlns:p="http://schemas.openxmlformats.org/presentationml/2006/main">
  <p:tag name="AS_UNIQUEID" val="558"/>
</p:tagLst>
</file>

<file path=ppt/theme/theme1.xml><?xml version="1.0" encoding="utf-8"?>
<a:theme xmlns:a="http://schemas.openxmlformats.org/drawingml/2006/main" name="ywsz3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Arial"/>
      </a:majorFont>
      <a:minorFont>
        <a:latin typeface="Gulim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262626"/>
          </a:solidFill>
          <a:prstDash val="sysDash"/>
          <a:round/>
          <a:headEnd type="oval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262626"/>
          </a:solidFill>
          <a:prstDash val="sysDash"/>
          <a:round/>
          <a:headEnd type="oval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1576</Words>
  <Application>WPS 演示</Application>
  <PresentationFormat>On-screen Show (4:3)</PresentationFormat>
  <Paragraphs>285</Paragraphs>
  <Slides>20</Slides>
  <Notes>0</Notes>
  <HiddenSlides>1</HiddenSlides>
  <MMClips>0</MMClips>
  <ScaleCrop>false</ScaleCrop>
  <HeadingPairs>
    <vt:vector size="8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22</vt:i4>
      </vt:variant>
      <vt:variant>
        <vt:lpstr>幻灯片标题</vt:lpstr>
      </vt:variant>
      <vt:variant>
        <vt:i4>20</vt:i4>
      </vt:variant>
    </vt:vector>
  </HeadingPairs>
  <TitlesOfParts>
    <vt:vector size="63" baseType="lpstr">
      <vt:lpstr>Arial</vt:lpstr>
      <vt:lpstr>宋体</vt:lpstr>
      <vt:lpstr>Wingdings</vt:lpstr>
      <vt:lpstr>Arial</vt:lpstr>
      <vt:lpstr>黑体</vt:lpstr>
      <vt:lpstr>楷体_GB2312</vt:lpstr>
      <vt:lpstr>新宋体</vt:lpstr>
      <vt:lpstr>Times New Roman</vt:lpstr>
      <vt:lpstr>华文仿宋</vt:lpstr>
      <vt:lpstr>华文行楷</vt:lpstr>
      <vt:lpstr>Calibri</vt:lpstr>
      <vt:lpstr>Book Antiqua</vt:lpstr>
      <vt:lpstr>微软雅黑</vt:lpstr>
      <vt:lpstr>Monotype Corsiva</vt:lpstr>
      <vt:lpstr>Tahoma</vt:lpstr>
      <vt:lpstr>Arial Unicode MS</vt:lpstr>
      <vt:lpstr>Gulim</vt:lpstr>
      <vt:lpstr>Segoe Print</vt:lpstr>
      <vt:lpstr>楷体</vt:lpstr>
      <vt:lpstr>Wingdings</vt:lpstr>
      <vt:lpstr>ywsz3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Equation.3</vt:lpstr>
      <vt:lpstr>Equation.DSMT4</vt:lpstr>
      <vt:lpstr>Equation.3</vt:lpstr>
      <vt:lpstr>Equation.3</vt:lpstr>
      <vt:lpstr>Equation.3</vt:lpstr>
      <vt:lpstr>Equation.DSMT4</vt:lpstr>
      <vt:lpstr>Equation.3</vt:lpstr>
      <vt:lpstr>Equation.3</vt:lpstr>
      <vt:lpstr>Equation.3</vt:lpstr>
      <vt:lpstr>§2.3匀变速直线运动的位移与时间的关系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匀变速直线运动的位移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刹车问题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zhouxia</cp:lastModifiedBy>
  <cp:revision>2</cp:revision>
  <cp:lastPrinted>2020-10-09T17:01:00Z</cp:lastPrinted>
  <dcterms:created xsi:type="dcterms:W3CDTF">2020-10-09T17:01:00Z</dcterms:created>
  <dcterms:modified xsi:type="dcterms:W3CDTF">2024-06-21T08:19:56Z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2A551C2638AC40959C8226A7652C504D_12</vt:lpwstr>
  </property>
  <property fmtid="{D5CDD505-2E9C-101B-9397-08002B2CF9AE}" pid="7" name="KSOProductBuildVer">
    <vt:lpwstr>2052-12.1.0.16929</vt:lpwstr>
  </property>
</Properties>
</file>