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569" r:id="rId4"/>
    <p:sldId id="587" r:id="rId5"/>
    <p:sldId id="573" r:id="rId6"/>
    <p:sldId id="570" r:id="rId7"/>
    <p:sldId id="606" r:id="rId8"/>
    <p:sldId id="604" r:id="rId9"/>
    <p:sldId id="286" r:id="rId10"/>
    <p:sldId id="609" r:id="rId11"/>
    <p:sldId id="576" r:id="rId12"/>
    <p:sldId id="613" r:id="rId13"/>
    <p:sldId id="626" r:id="rId14"/>
    <p:sldId id="640" r:id="rId15"/>
    <p:sldId id="644" r:id="rId17"/>
    <p:sldId id="646" r:id="rId18"/>
    <p:sldId id="642" r:id="rId19"/>
    <p:sldId id="643" r:id="rId20"/>
    <p:sldId id="647" r:id="rId21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288" autoAdjust="0"/>
  </p:normalViewPr>
  <p:slideViewPr>
    <p:cSldViewPr snapToGrid="0" showGuides="1">
      <p:cViewPr varScale="1">
        <p:scale>
          <a:sx n="57" d="100"/>
          <a:sy n="57" d="100"/>
        </p:scale>
        <p:origin x="1140" y="72"/>
      </p:cViewPr>
      <p:guideLst>
        <p:guide orient="horz" pos="2171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359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916D4-5412-4589-B6BC-5498A99DD109}" type="datetimeFigureOut">
              <a:rPr lang="en-US" smtClean="0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0DBC4-01AD-42E1-B8E4-8808F73108E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22E0DBC4-01AD-42E1-B8E4-8808F73108E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altLang="zh-CN"/>
              <a:t>2021</a:t>
            </a:r>
            <a:r>
              <a:rPr lang="zh-CN" altLang="en-US"/>
              <a:t>届高一物理</a:t>
            </a:r>
            <a:endParaRPr lang="zh-CN" altLang="en-US"/>
          </a:p>
        </p:txBody>
      </p:sp>
    </p:spTree>
  </p:cSld>
  <p:clrMapOvr>
    <a:masterClrMapping/>
  </p:clrMapOvr>
  <p:transition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0" y="217523"/>
            <a:ext cx="12192000" cy="369332"/>
            <a:chOff x="0" y="217523"/>
            <a:chExt cx="12192000" cy="369332"/>
          </a:xfrm>
        </p:grpSpPr>
        <p:cxnSp>
          <p:nvCxnSpPr>
            <p:cNvPr id="6" name="直接连接符 5"/>
            <p:cNvCxnSpPr/>
            <p:nvPr>
              <p:custDataLst>
                <p:tags r:id="rId3"/>
              </p:custDataLst>
            </p:nvPr>
          </p:nvCxnSpPr>
          <p:spPr>
            <a:xfrm>
              <a:off x="0" y="586855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0" y="217523"/>
              <a:ext cx="2634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2023</a:t>
              </a:r>
              <a:r>
                <a:rPr lang="zh-CN" altLang="en-US" b="1"/>
                <a:t>届高一物理备课组</a:t>
              </a:r>
              <a:endParaRPr lang="en-US" b="1"/>
            </a:p>
          </p:txBody>
        </p:sp>
      </p:grpSp>
      <p:sp>
        <p:nvSpPr>
          <p:cNvPr id="8" name="灯片编号占位符 7"/>
          <p:cNvSpPr txBox="1"/>
          <p:nvPr userDrawn="1">
            <p:custDataLst>
              <p:tags r:id="rId5"/>
            </p:custDataLst>
          </p:nvPr>
        </p:nvSpPr>
        <p:spPr>
          <a:xfrm>
            <a:off x="11482316" y="6492875"/>
            <a:ext cx="709684" cy="365125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65CE74E-AB26-4998-AD42-012C4C1AD076}" type="slidenum">
              <a:rPr lang="zh-CN" altLang="en-US" sz="1400" b="1" smtClean="0">
                <a:solidFill>
                  <a:schemeClr val="tx1"/>
                </a:solidFill>
              </a:rPr>
            </a:fld>
            <a:endParaRPr lang="zh-CN" altLang="en-US" sz="1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image" Target="../media/image12.png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6" Type="http://schemas.openxmlformats.org/officeDocument/2006/relationships/slideLayout" Target="../slideLayouts/slideLayout12.xml"/><Relationship Id="rId15" Type="http://schemas.openxmlformats.org/officeDocument/2006/relationships/tags" Target="../tags/tag254.xml"/><Relationship Id="rId14" Type="http://schemas.openxmlformats.org/officeDocument/2006/relationships/tags" Target="../tags/tag253.xml"/><Relationship Id="rId13" Type="http://schemas.openxmlformats.org/officeDocument/2006/relationships/tags" Target="../tags/tag252.xml"/><Relationship Id="rId12" Type="http://schemas.openxmlformats.org/officeDocument/2006/relationships/tags" Target="../tags/tag251.xml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tags" Target="../tags/tag24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tags" Target="../tags/tag26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2.xml"/><Relationship Id="rId3" Type="http://schemas.openxmlformats.org/officeDocument/2006/relationships/image" Target="../media/image13.jpeg"/><Relationship Id="rId2" Type="http://schemas.openxmlformats.org/officeDocument/2006/relationships/tags" Target="../tags/tag281.xml"/><Relationship Id="rId1" Type="http://schemas.openxmlformats.org/officeDocument/2006/relationships/tags" Target="../tags/tag28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image" Target="../media/image14.png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305.xml"/><Relationship Id="rId24" Type="http://schemas.openxmlformats.org/officeDocument/2006/relationships/tags" Target="../tags/tag304.xml"/><Relationship Id="rId23" Type="http://schemas.openxmlformats.org/officeDocument/2006/relationships/tags" Target="../tags/tag303.xml"/><Relationship Id="rId22" Type="http://schemas.openxmlformats.org/officeDocument/2006/relationships/tags" Target="../tags/tag302.xml"/><Relationship Id="rId21" Type="http://schemas.openxmlformats.org/officeDocument/2006/relationships/tags" Target="../tags/tag301.xml"/><Relationship Id="rId20" Type="http://schemas.openxmlformats.org/officeDocument/2006/relationships/tags" Target="../tags/tag300.xml"/><Relationship Id="rId2" Type="http://schemas.openxmlformats.org/officeDocument/2006/relationships/tags" Target="../tags/tag284.xml"/><Relationship Id="rId19" Type="http://schemas.openxmlformats.org/officeDocument/2006/relationships/tags" Target="../tags/tag299.xml"/><Relationship Id="rId18" Type="http://schemas.openxmlformats.org/officeDocument/2006/relationships/tags" Target="../tags/tag298.xml"/><Relationship Id="rId17" Type="http://schemas.openxmlformats.org/officeDocument/2006/relationships/tags" Target="../tags/tag297.xml"/><Relationship Id="rId16" Type="http://schemas.openxmlformats.org/officeDocument/2006/relationships/image" Target="../media/image15.png"/><Relationship Id="rId15" Type="http://schemas.openxmlformats.org/officeDocument/2006/relationships/tags" Target="../tags/tag296.xml"/><Relationship Id="rId14" Type="http://schemas.openxmlformats.org/officeDocument/2006/relationships/tags" Target="../tags/tag295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tags" Target="../tags/tag28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10.xml"/><Relationship Id="rId6" Type="http://schemas.openxmlformats.org/officeDocument/2006/relationships/image" Target="../media/image17.png"/><Relationship Id="rId5" Type="http://schemas.openxmlformats.org/officeDocument/2006/relationships/tags" Target="../tags/tag309.xml"/><Relationship Id="rId4" Type="http://schemas.openxmlformats.org/officeDocument/2006/relationships/image" Target="../media/image16.png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15.xml"/><Relationship Id="rId8" Type="http://schemas.openxmlformats.org/officeDocument/2006/relationships/image" Target="../media/image19.wmf"/><Relationship Id="rId7" Type="http://schemas.openxmlformats.org/officeDocument/2006/relationships/oleObject" Target="../embeddings/oleObject3.bin"/><Relationship Id="rId6" Type="http://schemas.openxmlformats.org/officeDocument/2006/relationships/tags" Target="../tags/tag314.xml"/><Relationship Id="rId5" Type="http://schemas.openxmlformats.org/officeDocument/2006/relationships/image" Target="../media/image18.wmf"/><Relationship Id="rId41" Type="http://schemas.openxmlformats.org/officeDocument/2006/relationships/vmlDrawing" Target="../drawings/vmlDrawing2.vml"/><Relationship Id="rId40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Relationship Id="rId39" Type="http://schemas.openxmlformats.org/officeDocument/2006/relationships/tags" Target="../tags/tag341.xml"/><Relationship Id="rId38" Type="http://schemas.openxmlformats.org/officeDocument/2006/relationships/tags" Target="../tags/tag340.xml"/><Relationship Id="rId37" Type="http://schemas.openxmlformats.org/officeDocument/2006/relationships/tags" Target="../tags/tag339.xml"/><Relationship Id="rId36" Type="http://schemas.openxmlformats.org/officeDocument/2006/relationships/tags" Target="../tags/tag338.xml"/><Relationship Id="rId35" Type="http://schemas.openxmlformats.org/officeDocument/2006/relationships/tags" Target="../tags/tag337.xml"/><Relationship Id="rId34" Type="http://schemas.openxmlformats.org/officeDocument/2006/relationships/tags" Target="../tags/tag336.xml"/><Relationship Id="rId33" Type="http://schemas.openxmlformats.org/officeDocument/2006/relationships/tags" Target="../tags/tag335.xml"/><Relationship Id="rId32" Type="http://schemas.openxmlformats.org/officeDocument/2006/relationships/tags" Target="../tags/tag334.xml"/><Relationship Id="rId31" Type="http://schemas.openxmlformats.org/officeDocument/2006/relationships/tags" Target="../tags/tag333.xml"/><Relationship Id="rId30" Type="http://schemas.openxmlformats.org/officeDocument/2006/relationships/tags" Target="../tags/tag332.xml"/><Relationship Id="rId3" Type="http://schemas.openxmlformats.org/officeDocument/2006/relationships/tags" Target="../tags/tag313.xml"/><Relationship Id="rId29" Type="http://schemas.openxmlformats.org/officeDocument/2006/relationships/tags" Target="../tags/tag331.xml"/><Relationship Id="rId28" Type="http://schemas.openxmlformats.org/officeDocument/2006/relationships/tags" Target="../tags/tag330.xml"/><Relationship Id="rId27" Type="http://schemas.openxmlformats.org/officeDocument/2006/relationships/tags" Target="../tags/tag329.xml"/><Relationship Id="rId26" Type="http://schemas.openxmlformats.org/officeDocument/2006/relationships/tags" Target="../tags/tag328.xml"/><Relationship Id="rId25" Type="http://schemas.openxmlformats.org/officeDocument/2006/relationships/tags" Target="../tags/tag327.xml"/><Relationship Id="rId24" Type="http://schemas.openxmlformats.org/officeDocument/2006/relationships/tags" Target="../tags/tag326.xml"/><Relationship Id="rId23" Type="http://schemas.openxmlformats.org/officeDocument/2006/relationships/tags" Target="../tags/tag325.xml"/><Relationship Id="rId22" Type="http://schemas.openxmlformats.org/officeDocument/2006/relationships/tags" Target="../tags/tag324.xml"/><Relationship Id="rId21" Type="http://schemas.openxmlformats.org/officeDocument/2006/relationships/tags" Target="../tags/tag323.xml"/><Relationship Id="rId20" Type="http://schemas.openxmlformats.org/officeDocument/2006/relationships/tags" Target="../tags/tag322.xml"/><Relationship Id="rId2" Type="http://schemas.openxmlformats.org/officeDocument/2006/relationships/tags" Target="../tags/tag312.xml"/><Relationship Id="rId19" Type="http://schemas.openxmlformats.org/officeDocument/2006/relationships/tags" Target="../tags/tag321.xml"/><Relationship Id="rId18" Type="http://schemas.openxmlformats.org/officeDocument/2006/relationships/tags" Target="../tags/tag320.xml"/><Relationship Id="rId17" Type="http://schemas.openxmlformats.org/officeDocument/2006/relationships/tags" Target="../tags/tag319.xml"/><Relationship Id="rId16" Type="http://schemas.openxmlformats.org/officeDocument/2006/relationships/tags" Target="../tags/tag318.xml"/><Relationship Id="rId15" Type="http://schemas.openxmlformats.org/officeDocument/2006/relationships/image" Target="../media/image21.wmf"/><Relationship Id="rId14" Type="http://schemas.openxmlformats.org/officeDocument/2006/relationships/oleObject" Target="../embeddings/oleObject5.bin"/><Relationship Id="rId13" Type="http://schemas.openxmlformats.org/officeDocument/2006/relationships/tags" Target="../tags/tag317.xml"/><Relationship Id="rId12" Type="http://schemas.openxmlformats.org/officeDocument/2006/relationships/image" Target="../media/image20.wmf"/><Relationship Id="rId11" Type="http://schemas.openxmlformats.org/officeDocument/2006/relationships/oleObject" Target="../embeddings/oleObject4.bin"/><Relationship Id="rId10" Type="http://schemas.openxmlformats.org/officeDocument/2006/relationships/tags" Target="../tags/tag316.xml"/><Relationship Id="rId1" Type="http://schemas.openxmlformats.org/officeDocument/2006/relationships/tags" Target="../tags/tag31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image" Target="../media/image22.png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3.png"/><Relationship Id="rId12" Type="http://schemas.openxmlformats.org/officeDocument/2006/relationships/tags" Target="../tags/tag352.xml"/><Relationship Id="rId11" Type="http://schemas.openxmlformats.org/officeDocument/2006/relationships/tags" Target="../tags/tag351.xml"/><Relationship Id="rId10" Type="http://schemas.openxmlformats.org/officeDocument/2006/relationships/tags" Target="../tags/tag350.xml"/><Relationship Id="rId1" Type="http://schemas.openxmlformats.org/officeDocument/2006/relationships/tags" Target="../tags/tag34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72.xml"/><Relationship Id="rId7" Type="http://schemas.openxmlformats.org/officeDocument/2006/relationships/image" Target="../media/image3.jpeg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image" Target="../media/image2.png"/><Relationship Id="rId2" Type="http://schemas.openxmlformats.org/officeDocument/2006/relationships/tags" Target="../tags/tag68.xml"/><Relationship Id="rId1" Type="http://schemas.openxmlformats.org/officeDocument/2006/relationships/hyperlink" Target="&#27773;&#36710;&#36935;&#35265;&#22823;&#38081;&#29699;.mp4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image" Target="../media/image5.png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4.jpe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84.xml"/><Relationship Id="rId15" Type="http://schemas.openxmlformats.org/officeDocument/2006/relationships/image" Target="../media/image7.png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image" Target="../media/image6.png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4" Type="http://schemas.openxmlformats.org/officeDocument/2006/relationships/slideLayout" Target="../slideLayouts/slideLayout7.xml"/><Relationship Id="rId43" Type="http://schemas.openxmlformats.org/officeDocument/2006/relationships/tags" Target="../tags/tag127.xml"/><Relationship Id="rId42" Type="http://schemas.openxmlformats.org/officeDocument/2006/relationships/tags" Target="../tags/tag126.xml"/><Relationship Id="rId41" Type="http://schemas.openxmlformats.org/officeDocument/2006/relationships/tags" Target="../tags/tag125.xml"/><Relationship Id="rId40" Type="http://schemas.openxmlformats.org/officeDocument/2006/relationships/tags" Target="../tags/tag124.xml"/><Relationship Id="rId4" Type="http://schemas.openxmlformats.org/officeDocument/2006/relationships/tags" Target="../tags/tag88.xml"/><Relationship Id="rId39" Type="http://schemas.openxmlformats.org/officeDocument/2006/relationships/tags" Target="../tags/tag123.xml"/><Relationship Id="rId38" Type="http://schemas.openxmlformats.org/officeDocument/2006/relationships/tags" Target="../tags/tag122.xml"/><Relationship Id="rId37" Type="http://schemas.openxmlformats.org/officeDocument/2006/relationships/tags" Target="../tags/tag121.xml"/><Relationship Id="rId36" Type="http://schemas.openxmlformats.org/officeDocument/2006/relationships/tags" Target="../tags/tag120.xml"/><Relationship Id="rId35" Type="http://schemas.openxmlformats.org/officeDocument/2006/relationships/tags" Target="../tags/tag119.xml"/><Relationship Id="rId34" Type="http://schemas.openxmlformats.org/officeDocument/2006/relationships/tags" Target="../tags/tag118.xml"/><Relationship Id="rId33" Type="http://schemas.openxmlformats.org/officeDocument/2006/relationships/tags" Target="../tags/tag117.xml"/><Relationship Id="rId32" Type="http://schemas.openxmlformats.org/officeDocument/2006/relationships/tags" Target="../tags/tag116.xml"/><Relationship Id="rId31" Type="http://schemas.openxmlformats.org/officeDocument/2006/relationships/tags" Target="../tags/tag115.xml"/><Relationship Id="rId30" Type="http://schemas.openxmlformats.org/officeDocument/2006/relationships/tags" Target="../tags/tag114.xml"/><Relationship Id="rId3" Type="http://schemas.openxmlformats.org/officeDocument/2006/relationships/tags" Target="../tags/tag87.xml"/><Relationship Id="rId29" Type="http://schemas.openxmlformats.org/officeDocument/2006/relationships/tags" Target="../tags/tag113.xml"/><Relationship Id="rId28" Type="http://schemas.openxmlformats.org/officeDocument/2006/relationships/tags" Target="../tags/tag112.xml"/><Relationship Id="rId27" Type="http://schemas.openxmlformats.org/officeDocument/2006/relationships/tags" Target="../tags/tag111.xml"/><Relationship Id="rId26" Type="http://schemas.openxmlformats.org/officeDocument/2006/relationships/tags" Target="../tags/tag110.xml"/><Relationship Id="rId25" Type="http://schemas.openxmlformats.org/officeDocument/2006/relationships/tags" Target="../tags/tag109.xml"/><Relationship Id="rId24" Type="http://schemas.openxmlformats.org/officeDocument/2006/relationships/tags" Target="../tags/tag108.xml"/><Relationship Id="rId23" Type="http://schemas.openxmlformats.org/officeDocument/2006/relationships/tags" Target="../tags/tag107.xml"/><Relationship Id="rId22" Type="http://schemas.openxmlformats.org/officeDocument/2006/relationships/tags" Target="../tags/tag106.xml"/><Relationship Id="rId21" Type="http://schemas.openxmlformats.org/officeDocument/2006/relationships/tags" Target="../tags/tag105.xml"/><Relationship Id="rId20" Type="http://schemas.openxmlformats.org/officeDocument/2006/relationships/tags" Target="../tags/tag104.xml"/><Relationship Id="rId2" Type="http://schemas.openxmlformats.org/officeDocument/2006/relationships/tags" Target="../tags/tag86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6" Type="http://schemas.openxmlformats.org/officeDocument/2006/relationships/slideLayout" Target="../slideLayouts/slideLayout7.xml"/><Relationship Id="rId55" Type="http://schemas.openxmlformats.org/officeDocument/2006/relationships/tags" Target="../tags/tag182.xml"/><Relationship Id="rId54" Type="http://schemas.openxmlformats.org/officeDocument/2006/relationships/tags" Target="../tags/tag181.xml"/><Relationship Id="rId53" Type="http://schemas.openxmlformats.org/officeDocument/2006/relationships/tags" Target="../tags/tag180.xml"/><Relationship Id="rId52" Type="http://schemas.openxmlformats.org/officeDocument/2006/relationships/tags" Target="../tags/tag179.xml"/><Relationship Id="rId51" Type="http://schemas.openxmlformats.org/officeDocument/2006/relationships/tags" Target="../tags/tag178.xml"/><Relationship Id="rId50" Type="http://schemas.openxmlformats.org/officeDocument/2006/relationships/tags" Target="../tags/tag177.xml"/><Relationship Id="rId5" Type="http://schemas.openxmlformats.org/officeDocument/2006/relationships/tags" Target="../tags/tag132.xml"/><Relationship Id="rId49" Type="http://schemas.openxmlformats.org/officeDocument/2006/relationships/tags" Target="../tags/tag176.xml"/><Relationship Id="rId48" Type="http://schemas.openxmlformats.org/officeDocument/2006/relationships/tags" Target="../tags/tag175.xml"/><Relationship Id="rId47" Type="http://schemas.openxmlformats.org/officeDocument/2006/relationships/tags" Target="../tags/tag174.xml"/><Relationship Id="rId46" Type="http://schemas.openxmlformats.org/officeDocument/2006/relationships/tags" Target="../tags/tag173.xml"/><Relationship Id="rId45" Type="http://schemas.openxmlformats.org/officeDocument/2006/relationships/tags" Target="../tags/tag172.xml"/><Relationship Id="rId44" Type="http://schemas.openxmlformats.org/officeDocument/2006/relationships/tags" Target="../tags/tag171.xml"/><Relationship Id="rId43" Type="http://schemas.openxmlformats.org/officeDocument/2006/relationships/tags" Target="../tags/tag170.xml"/><Relationship Id="rId42" Type="http://schemas.openxmlformats.org/officeDocument/2006/relationships/tags" Target="../tags/tag169.xml"/><Relationship Id="rId41" Type="http://schemas.openxmlformats.org/officeDocument/2006/relationships/tags" Target="../tags/tag168.xml"/><Relationship Id="rId40" Type="http://schemas.openxmlformats.org/officeDocument/2006/relationships/tags" Target="../tags/tag167.xml"/><Relationship Id="rId4" Type="http://schemas.openxmlformats.org/officeDocument/2006/relationships/tags" Target="../tags/tag131.xml"/><Relationship Id="rId39" Type="http://schemas.openxmlformats.org/officeDocument/2006/relationships/tags" Target="../tags/tag166.xml"/><Relationship Id="rId38" Type="http://schemas.openxmlformats.org/officeDocument/2006/relationships/tags" Target="../tags/tag165.xml"/><Relationship Id="rId37" Type="http://schemas.openxmlformats.org/officeDocument/2006/relationships/tags" Target="../tags/tag164.xml"/><Relationship Id="rId36" Type="http://schemas.openxmlformats.org/officeDocument/2006/relationships/tags" Target="../tags/tag163.xml"/><Relationship Id="rId35" Type="http://schemas.openxmlformats.org/officeDocument/2006/relationships/tags" Target="../tags/tag162.xml"/><Relationship Id="rId34" Type="http://schemas.openxmlformats.org/officeDocument/2006/relationships/tags" Target="../tags/tag161.xml"/><Relationship Id="rId33" Type="http://schemas.openxmlformats.org/officeDocument/2006/relationships/tags" Target="../tags/tag160.xml"/><Relationship Id="rId32" Type="http://schemas.openxmlformats.org/officeDocument/2006/relationships/tags" Target="../tags/tag159.xml"/><Relationship Id="rId31" Type="http://schemas.openxmlformats.org/officeDocument/2006/relationships/tags" Target="../tags/tag158.xml"/><Relationship Id="rId30" Type="http://schemas.openxmlformats.org/officeDocument/2006/relationships/tags" Target="../tags/tag157.xml"/><Relationship Id="rId3" Type="http://schemas.openxmlformats.org/officeDocument/2006/relationships/tags" Target="../tags/tag130.xml"/><Relationship Id="rId29" Type="http://schemas.openxmlformats.org/officeDocument/2006/relationships/tags" Target="../tags/tag156.xml"/><Relationship Id="rId28" Type="http://schemas.openxmlformats.org/officeDocument/2006/relationships/tags" Target="../tags/tag155.xml"/><Relationship Id="rId27" Type="http://schemas.openxmlformats.org/officeDocument/2006/relationships/tags" Target="../tags/tag154.xml"/><Relationship Id="rId26" Type="http://schemas.openxmlformats.org/officeDocument/2006/relationships/tags" Target="../tags/tag153.xml"/><Relationship Id="rId25" Type="http://schemas.openxmlformats.org/officeDocument/2006/relationships/tags" Target="../tags/tag152.xml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tags" Target="../tags/tag129.xml"/><Relationship Id="rId19" Type="http://schemas.openxmlformats.org/officeDocument/2006/relationships/tags" Target="../tags/tag146.xml"/><Relationship Id="rId18" Type="http://schemas.openxmlformats.org/officeDocument/2006/relationships/tags" Target="../tags/tag145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tags" Target="../tags/tag12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image" Target="../media/image4.jpeg"/><Relationship Id="rId2" Type="http://schemas.openxmlformats.org/officeDocument/2006/relationships/tags" Target="../tags/tag184.xml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93.xml"/><Relationship Id="rId14" Type="http://schemas.openxmlformats.org/officeDocument/2006/relationships/image" Target="../media/image9.png"/><Relationship Id="rId13" Type="http://schemas.openxmlformats.org/officeDocument/2006/relationships/tags" Target="../tags/tag192.xml"/><Relationship Id="rId12" Type="http://schemas.openxmlformats.org/officeDocument/2006/relationships/image" Target="../media/image8.wmf"/><Relationship Id="rId11" Type="http://schemas.openxmlformats.org/officeDocument/2006/relationships/oleObject" Target="../embeddings/oleObject1.bin"/><Relationship Id="rId10" Type="http://schemas.openxmlformats.org/officeDocument/2006/relationships/tags" Target="../tags/tag191.xml"/><Relationship Id="rId1" Type="http://schemas.openxmlformats.org/officeDocument/2006/relationships/tags" Target="../tags/tag18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tags" Target="../tags/tag19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image" Target="../media/image10.png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18.xml"/><Relationship Id="rId13" Type="http://schemas.openxmlformats.org/officeDocument/2006/relationships/image" Target="../media/image11.png"/><Relationship Id="rId12" Type="http://schemas.openxmlformats.org/officeDocument/2006/relationships/tags" Target="../tags/tag217.xml"/><Relationship Id="rId11" Type="http://schemas.openxmlformats.org/officeDocument/2006/relationships/tags" Target="../tags/tag216.xml"/><Relationship Id="rId10" Type="http://schemas.openxmlformats.org/officeDocument/2006/relationships/tags" Target="../tags/tag215.xml"/><Relationship Id="rId1" Type="http://schemas.openxmlformats.org/officeDocument/2006/relationships/tags" Target="../tags/tag20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240.xml"/><Relationship Id="rId21" Type="http://schemas.openxmlformats.org/officeDocument/2006/relationships/tags" Target="../tags/tag239.xml"/><Relationship Id="rId20" Type="http://schemas.openxmlformats.org/officeDocument/2006/relationships/tags" Target="../tags/tag238.xml"/><Relationship Id="rId2" Type="http://schemas.openxmlformats.org/officeDocument/2006/relationships/tags" Target="../tags/tag220.xml"/><Relationship Id="rId19" Type="http://schemas.openxmlformats.org/officeDocument/2006/relationships/tags" Target="../tags/tag237.xml"/><Relationship Id="rId18" Type="http://schemas.openxmlformats.org/officeDocument/2006/relationships/tags" Target="../tags/tag236.xml"/><Relationship Id="rId17" Type="http://schemas.openxmlformats.org/officeDocument/2006/relationships/tags" Target="../tags/tag235.xml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tags" Target="../tags/tag2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1482316" y="6492875"/>
            <a:ext cx="709684" cy="365125"/>
          </a:xfr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fld id="{565CE74E-AB26-4998-AD42-012C4C1AD076}" type="slidenum">
              <a:rPr lang="zh-CN" altLang="en-US" sz="1400" b="1">
                <a:solidFill>
                  <a:schemeClr val="tx1"/>
                </a:solidFill>
              </a:rPr>
            </a:fld>
            <a:endParaRPr lang="zh-CN" altLang="en-US" sz="1400" b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2815" y="2026186"/>
            <a:ext cx="696341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0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8.3 </a:t>
            </a:r>
            <a:r>
              <a:rPr lang="zh-CN" altLang="en-US" sz="60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动能与动能定理</a:t>
            </a:r>
            <a:endParaRPr lang="zh-CN" altLang="en-US" sz="60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41960" y="467995"/>
            <a:ext cx="11308080" cy="21583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【例题</a:t>
            </a:r>
            <a:r>
              <a:rPr lang="en-US" altLang="zh-CN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】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一架喷气式飞机，质量 m 为 7.0×10</a:t>
            </a:r>
            <a:r>
              <a:rPr lang="zh-CN" altLang="en-US" sz="2800" b="1" baseline="30000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kg，起飞过程中从静止开始滑跑。当位移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zh-CN" altLang="en-US" sz="2800" b="1" i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800" b="1" i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达到 2.5×10</a:t>
            </a:r>
            <a:r>
              <a:rPr lang="zh-CN" altLang="en-US" sz="2800" b="1" baseline="30000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m 时，速度达到起飞速度 80 m/s。在此过程中，飞机受到的平均阻力是飞机所受重力的 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1/50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。g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取 10 m/s</a:t>
            </a:r>
            <a:r>
              <a:rPr lang="zh-CN" altLang="en-US" sz="2800" b="1" baseline="30000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，求飞机平均牵引力的大小。</a:t>
            </a:r>
            <a:endParaRPr lang="zh-CN" altLang="en-US" sz="2800" b="1">
              <a:solidFill>
                <a:schemeClr val="tx1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2"/>
            </p:custDataLst>
          </p:nvPr>
        </p:nvGrpSpPr>
        <p:grpSpPr>
          <a:xfrm>
            <a:off x="2109470" y="2570480"/>
            <a:ext cx="8075930" cy="1554531"/>
            <a:chOff x="2970" y="4757"/>
            <a:chExt cx="14336" cy="1677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970" y="5217"/>
              <a:ext cx="2618" cy="82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817" y="5217"/>
              <a:ext cx="2618" cy="820"/>
            </a:xfrm>
            <a:prstGeom prst="rect">
              <a:avLst/>
            </a:prstGeom>
          </p:spPr>
        </p:pic>
        <p:cxnSp>
          <p:nvCxnSpPr>
            <p:cNvPr id="6" name="直接箭头连接符 5"/>
            <p:cNvCxnSpPr/>
            <p:nvPr>
              <p:custDataLst>
                <p:tags r:id="rId6"/>
              </p:custDataLst>
            </p:nvPr>
          </p:nvCxnSpPr>
          <p:spPr>
            <a:xfrm flipV="1">
              <a:off x="2970" y="6011"/>
              <a:ext cx="13380" cy="2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16216" y="5734"/>
              <a:ext cx="1090" cy="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箭头连接符 9"/>
            <p:cNvCxnSpPr/>
            <p:nvPr>
              <p:custDataLst>
                <p:tags r:id="rId8"/>
              </p:custDataLst>
            </p:nvPr>
          </p:nvCxnSpPr>
          <p:spPr>
            <a:xfrm flipV="1">
              <a:off x="12067" y="5208"/>
              <a:ext cx="535" cy="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2067" y="4757"/>
              <a:ext cx="1090" cy="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接连接符 13"/>
            <p:cNvCxnSpPr/>
            <p:nvPr>
              <p:custDataLst>
                <p:tags r:id="rId10"/>
              </p:custDataLst>
            </p:nvPr>
          </p:nvCxnSpPr>
          <p:spPr>
            <a:xfrm flipH="1">
              <a:off x="5507" y="6037"/>
              <a:ext cx="0" cy="397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>
              <p:custDataLst>
                <p:tags r:id="rId11"/>
              </p:custDataLst>
            </p:nvPr>
          </p:nvCxnSpPr>
          <p:spPr>
            <a:xfrm>
              <a:off x="9790" y="6222"/>
              <a:ext cx="3645" cy="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2"/>
              </p:custDataLst>
            </p:nvPr>
          </p:nvCxnSpPr>
          <p:spPr>
            <a:xfrm flipH="1">
              <a:off x="13435" y="6023"/>
              <a:ext cx="0" cy="397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>
              <p:custDataLst>
                <p:tags r:id="rId13"/>
              </p:custDataLst>
            </p:nvPr>
          </p:nvCxnSpPr>
          <p:spPr>
            <a:xfrm flipH="1">
              <a:off x="5532" y="6236"/>
              <a:ext cx="34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>
              <p:custDataLst>
                <p:tags r:id="rId14"/>
              </p:custDataLst>
            </p:nvPr>
          </p:nvSpPr>
          <p:spPr>
            <a:xfrm>
              <a:off x="9115" y="5939"/>
              <a:ext cx="1090" cy="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5"/>
              </p:custDataLst>
            </p:nvPr>
          </p:nvSpPr>
          <p:spPr>
            <a:xfrm>
              <a:off x="4909" y="5921"/>
              <a:ext cx="1090" cy="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40410" y="393700"/>
            <a:ext cx="2663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【巩固练习</a:t>
            </a:r>
            <a:r>
              <a:rPr lang="en-US" altLang="zh-CN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】</a:t>
            </a:r>
            <a:endParaRPr lang="zh-CN" altLang="en-US" sz="2800" b="1">
              <a:solidFill>
                <a:srgbClr val="5E3BF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44925" y="393700"/>
            <a:ext cx="5083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课本</a:t>
            </a:r>
            <a:r>
              <a:rPr lang="en-US" altLang="zh-CN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P88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练习与应用第</a:t>
            </a:r>
            <a:r>
              <a:rPr lang="en-US" altLang="zh-CN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50900" y="1153160"/>
            <a:ext cx="10490200" cy="215836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我们在第四章曾用牛顿运动定律解答过一个问题：民航客机机舱紧急出口的气囊是一条连接出口与底面的斜面，若斜面高3.2m，斜面长</a:t>
            </a:r>
            <a:r>
              <a:rPr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6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.5m，质量为60kg的人沿斜面滑下时所受的阻力是240N，求人滑至底端时的速度大，</a:t>
            </a:r>
            <a:r>
              <a:rPr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g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取</a:t>
            </a:r>
            <a:r>
              <a:rPr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10m/s</a:t>
            </a:r>
            <a:r>
              <a:rPr lang="en-US" altLang="zh-CN" sz="2800" b="1" baseline="300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框 16386"/>
          <p:cNvSpPr txBox="1"/>
          <p:nvPr>
            <p:custDataLst>
              <p:tags r:id="rId1"/>
            </p:custDataLst>
          </p:nvPr>
        </p:nvSpPr>
        <p:spPr>
          <a:xfrm>
            <a:off x="1040130" y="1383030"/>
            <a:ext cx="7620000" cy="58356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3200" b="1" i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3200" b="1" i="0">
                <a:latin typeface="Times New Roman" panose="02020603050405020304" pitchFamily="18" charset="0"/>
                <a:ea typeface="楷体_GB2312" panose="02010609030101010101" pitchFamily="49" charset="-122"/>
              </a:rPr>
              <a:t>、明确研究对象及所研究的物理过程。</a:t>
            </a:r>
            <a:endParaRPr lang="zh-CN" altLang="en-US" sz="3200" b="1" i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6388" name="文本框 16387"/>
          <p:cNvSpPr txBox="1"/>
          <p:nvPr>
            <p:custDataLst>
              <p:tags r:id="rId2"/>
            </p:custDataLst>
          </p:nvPr>
        </p:nvSpPr>
        <p:spPr>
          <a:xfrm>
            <a:off x="1040130" y="2221230"/>
            <a:ext cx="10026650" cy="107632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i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en-US" sz="3200" b="1" i="0">
                <a:latin typeface="Times New Roman" panose="02020603050405020304" pitchFamily="18" charset="0"/>
                <a:ea typeface="楷体_GB2312" panose="02010609030101010101" pitchFamily="49" charset="-122"/>
              </a:rPr>
              <a:t>、对研究对象进行受力分析，并确定各力所做的功，求出这些力的功的代数和。</a:t>
            </a:r>
            <a:endParaRPr lang="zh-CN" altLang="en-US" sz="3200" b="1" i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6389" name="文本框 16388"/>
          <p:cNvSpPr txBox="1"/>
          <p:nvPr>
            <p:custDataLst>
              <p:tags r:id="rId3"/>
            </p:custDataLst>
          </p:nvPr>
        </p:nvSpPr>
        <p:spPr>
          <a:xfrm>
            <a:off x="1040130" y="3516630"/>
            <a:ext cx="4876800" cy="58356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3200" b="1" i="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zh-CN" altLang="en-US" sz="3200" b="1" i="0">
                <a:latin typeface="Times New Roman" panose="02020603050405020304" pitchFamily="18" charset="0"/>
                <a:ea typeface="楷体_GB2312" panose="02010609030101010101" pitchFamily="49" charset="-122"/>
              </a:rPr>
              <a:t>、确定始、末态的动能。</a:t>
            </a:r>
            <a:endParaRPr lang="zh-CN" altLang="en-US" sz="3200" b="1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6390" name="文本框 16389"/>
          <p:cNvSpPr txBox="1"/>
          <p:nvPr>
            <p:custDataLst>
              <p:tags r:id="rId4"/>
            </p:custDataLst>
          </p:nvPr>
        </p:nvSpPr>
        <p:spPr>
          <a:xfrm>
            <a:off x="1040130" y="5375593"/>
            <a:ext cx="4648200" cy="58356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3200" b="1" i="0"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r>
              <a:rPr lang="zh-CN" altLang="en-US" sz="3200" b="1" i="0">
                <a:latin typeface="Times New Roman" panose="02020603050405020304" pitchFamily="18" charset="0"/>
                <a:ea typeface="楷体_GB2312" panose="02010609030101010101" pitchFamily="49" charset="-122"/>
              </a:rPr>
              <a:t>、求解方程、分析结果</a:t>
            </a:r>
            <a:endParaRPr lang="zh-CN" altLang="en-US" sz="3200" b="1" i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6392" name="矩形 16391"/>
          <p:cNvSpPr/>
          <p:nvPr>
            <p:custDataLst>
              <p:tags r:id="rId5"/>
            </p:custDataLst>
          </p:nvPr>
        </p:nvSpPr>
        <p:spPr>
          <a:xfrm>
            <a:off x="963930" y="4354830"/>
            <a:ext cx="719645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i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zh-CN" altLang="en-US" sz="3200" b="1" i="0">
                <a:latin typeface="Times New Roman" panose="02020603050405020304" pitchFamily="18" charset="0"/>
                <a:ea typeface="楷体_GB2312" panose="02010609030101010101" pitchFamily="49" charset="-122"/>
              </a:rPr>
              <a:t>、根据动能定理列出方程</a:t>
            </a:r>
            <a:r>
              <a:rPr lang="en-US" altLang="zh-CN" sz="3200" b="1">
                <a:latin typeface="Times New Roman" panose="02020603050405020304" pitchFamily="18" charset="0"/>
                <a:ea typeface="楷体_GB2312" panose="02010609030101010101" pitchFamily="49" charset="-122"/>
              </a:rPr>
              <a:t>W</a:t>
            </a:r>
            <a:r>
              <a:rPr lang="zh-CN" altLang="en-US" sz="2400" b="1" i="0" baseline="-30000">
                <a:latin typeface="Times New Roman" panose="02020603050405020304" pitchFamily="18" charset="0"/>
                <a:ea typeface="楷体_GB2312" panose="02010609030101010101" pitchFamily="49" charset="-122"/>
              </a:rPr>
              <a:t>合</a:t>
            </a:r>
            <a:r>
              <a:rPr lang="zh-CN" altLang="en-US" sz="3200" b="1" i="0">
                <a:latin typeface="Times New Roman" panose="02020603050405020304" pitchFamily="18" charset="0"/>
                <a:ea typeface="楷体_GB2312" panose="02010609030101010101" pitchFamily="49" charset="-122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楷体_GB2312" panose="02010609030101010101" pitchFamily="49" charset="-122"/>
              </a:rPr>
              <a:t>E</a:t>
            </a:r>
            <a:r>
              <a:rPr lang="en-US" altLang="zh-CN" sz="3200" b="1" baseline="-30000">
                <a:latin typeface="Times New Roman" panose="02020603050405020304" pitchFamily="18" charset="0"/>
                <a:ea typeface="楷体_GB2312" panose="02010609030101010101" pitchFamily="49" charset="-122"/>
              </a:rPr>
              <a:t>k2</a:t>
            </a:r>
            <a:r>
              <a:rPr lang="en-US" altLang="zh-CN" sz="3200" b="1" i="0">
                <a:latin typeface="楷体_GB2312" panose="02010609030101010101" pitchFamily="49" charset="-122"/>
                <a:ea typeface="楷体_GB2312" panose="02010609030101010101" pitchFamily="49" charset="-122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楷体_GB2312" panose="02010609030101010101" pitchFamily="49" charset="-122"/>
              </a:rPr>
              <a:t>E</a:t>
            </a:r>
            <a:r>
              <a:rPr lang="en-US" altLang="zh-CN" sz="3200" b="1" baseline="-30000">
                <a:latin typeface="Times New Roman" panose="02020603050405020304" pitchFamily="18" charset="0"/>
                <a:ea typeface="楷体_GB2312" panose="02010609030101010101" pitchFamily="49" charset="-122"/>
              </a:rPr>
              <a:t>k1</a:t>
            </a:r>
            <a:endParaRPr lang="en-US" altLang="zh-CN" sz="3200" b="1" baseline="-3000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726440" y="332740"/>
            <a:ext cx="3859530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应用动能定理解题步骤</a:t>
            </a:r>
            <a:r>
              <a:rPr lang="en-US" altLang="zh-CN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:</a:t>
            </a:r>
            <a:endParaRPr lang="en-US" altLang="zh-CN" sz="28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2" grpId="0"/>
      <p:bldP spid="163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18490" y="501015"/>
            <a:ext cx="10889615" cy="2330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【例题</a:t>
            </a:r>
            <a:r>
              <a:rPr lang="en-US" altLang="zh-CN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】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如图所示，一水平桌面离地面的高度</a:t>
            </a:r>
            <a:r>
              <a:rPr lang="en-US" altLang="zh-CN" sz="2800" b="1" i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H</a:t>
            </a:r>
            <a:r>
              <a:rPr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=1.8m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，现将一质量</a:t>
            </a:r>
            <a:r>
              <a:rPr lang="en-US" altLang="zh-CN" sz="2800" b="1" i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m</a:t>
            </a:r>
            <a:r>
              <a:rPr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=0.2kg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、可视为质点的小球由桌面边缘的</a:t>
            </a:r>
            <a:r>
              <a:rPr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M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点沿水平向右的方向抛出，抛出时的速度大小</a:t>
            </a:r>
            <a:r>
              <a:rPr lang="en-US" altLang="zh-CN" sz="2800" b="1" i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v</a:t>
            </a:r>
            <a:r>
              <a:rPr lang="en-US" altLang="zh-CN" sz="2800" b="1" baseline="-250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0</a:t>
            </a:r>
            <a:r>
              <a:rPr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=8m/s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，求小球刚要落地时的动能大小？（</a:t>
            </a:r>
            <a:r>
              <a:rPr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g=10m/s</a:t>
            </a:r>
            <a:r>
              <a:rPr lang="en-US" altLang="zh-CN" sz="2800" b="1" baseline="300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</a:t>
            </a:r>
            <a:r>
              <a:rPr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)</a:t>
            </a:r>
            <a:endParaRPr lang="en-US" altLang="zh-CN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347768" y="3033306"/>
            <a:ext cx="5232400" cy="2753385"/>
            <a:chOff x="2048933" y="3893731"/>
            <a:chExt cx="5232400" cy="2753385"/>
          </a:xfrm>
        </p:grpSpPr>
        <p:sp>
          <p:nvSpPr>
            <p:cNvPr id="8" name="立方体 7"/>
            <p:cNvSpPr/>
            <p:nvPr>
              <p:custDataLst>
                <p:tags r:id="rId3"/>
              </p:custDataLst>
            </p:nvPr>
          </p:nvSpPr>
          <p:spPr>
            <a:xfrm>
              <a:off x="4267200" y="4893733"/>
              <a:ext cx="270934" cy="1744133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组合 5"/>
            <p:cNvGrpSpPr/>
            <p:nvPr>
              <p:custDataLst>
                <p:tags r:id="rId4"/>
              </p:custDataLst>
            </p:nvPr>
          </p:nvGrpSpPr>
          <p:grpSpPr>
            <a:xfrm>
              <a:off x="2048933" y="4555067"/>
              <a:ext cx="3064934" cy="2082800"/>
              <a:chOff x="2048933" y="4555067"/>
              <a:chExt cx="3064934" cy="2082800"/>
            </a:xfrm>
          </p:grpSpPr>
          <p:sp>
            <p:nvSpPr>
              <p:cNvPr id="4" name="立方体 3"/>
              <p:cNvSpPr/>
              <p:nvPr>
                <p:custDataLst>
                  <p:tags r:id="rId5"/>
                </p:custDataLst>
              </p:nvPr>
            </p:nvSpPr>
            <p:spPr>
              <a:xfrm>
                <a:off x="2658533" y="4893734"/>
                <a:ext cx="270934" cy="1744133"/>
              </a:xfrm>
              <a:prstGeom prst="cub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立方体 2"/>
              <p:cNvSpPr/>
              <p:nvPr>
                <p:custDataLst>
                  <p:tags r:id="rId6"/>
                </p:custDataLst>
              </p:nvPr>
            </p:nvSpPr>
            <p:spPr>
              <a:xfrm>
                <a:off x="2048933" y="4555067"/>
                <a:ext cx="3064934" cy="423334"/>
              </a:xfrm>
              <a:prstGeom prst="cube">
                <a:avLst>
                  <a:gd name="adj" fmla="val 49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椭圆 6"/>
            <p:cNvSpPr/>
            <p:nvPr>
              <p:custDataLst>
                <p:tags r:id="rId7"/>
              </p:custDataLst>
            </p:nvPr>
          </p:nvSpPr>
          <p:spPr>
            <a:xfrm>
              <a:off x="4741333" y="4334933"/>
              <a:ext cx="321734" cy="3217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直接连接符 9"/>
            <p:cNvCxnSpPr/>
            <p:nvPr>
              <p:custDataLst>
                <p:tags r:id="rId8"/>
              </p:custDataLst>
            </p:nvPr>
          </p:nvCxnSpPr>
          <p:spPr>
            <a:xfrm>
              <a:off x="2319867" y="6637866"/>
              <a:ext cx="49614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>
              <p:custDataLst>
                <p:tags r:id="rId9"/>
              </p:custDataLst>
            </p:nvPr>
          </p:nvCxnSpPr>
          <p:spPr>
            <a:xfrm flipH="1">
              <a:off x="4902200" y="4955116"/>
              <a:ext cx="4233" cy="1692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4876803" y="5588000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4813302" y="3893731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1800" baseline="-25000"/>
                <a:t>0</a:t>
              </a:r>
              <a:endParaRPr 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箭头连接符 15"/>
            <p:cNvCxnSpPr/>
            <p:nvPr>
              <p:custDataLst>
                <p:tags r:id="rId12"/>
              </p:custDataLst>
            </p:nvPr>
          </p:nvCxnSpPr>
          <p:spPr>
            <a:xfrm>
              <a:off x="4538134" y="4263063"/>
              <a:ext cx="75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4"/>
          <p:cNvSpPr txBox="1"/>
          <p:nvPr>
            <p:custDataLst>
              <p:tags r:id="rId13"/>
            </p:custDataLst>
          </p:nvPr>
        </p:nvSpPr>
        <p:spPr>
          <a:xfrm>
            <a:off x="7117715" y="5619750"/>
            <a:ext cx="4657725" cy="9531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动能定理既适用于直线运动，也适用于曲线运动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82295" y="401320"/>
            <a:ext cx="10951210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【例题</a:t>
            </a:r>
            <a:r>
              <a:rPr lang="en-US" altLang="zh-CN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】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运动员把质量为 400 g 的足球踢出后（图 8.3-6），某人观察它在空中的飞行情况， 估计上升的最大高度是 5 m，在最高点的速度为20 m/s。不考虑空气阻力，g 取 10 m/s</a:t>
            </a:r>
            <a:r>
              <a:rPr lang="zh-CN" altLang="en-US" sz="2800" b="1" baseline="300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。请你根据这个估计，计算运动员踢球时对足球做的功。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133" name="image383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-12000" contrast="6000"/>
          </a:blip>
          <a:stretch>
            <a:fillRect/>
          </a:stretch>
        </p:blipFill>
        <p:spPr>
          <a:xfrm>
            <a:off x="7342505" y="3490595"/>
            <a:ext cx="4191000" cy="2788285"/>
          </a:xfrm>
          <a:prstGeom prst="rect">
            <a:avLst/>
          </a:prstGeom>
        </p:spPr>
      </p:pic>
      <p:sp>
        <p:nvSpPr>
          <p:cNvPr id="18" name="TextBox 4"/>
          <p:cNvSpPr txBox="1"/>
          <p:nvPr>
            <p:custDataLst>
              <p:tags r:id="rId4"/>
            </p:custDataLst>
          </p:nvPr>
        </p:nvSpPr>
        <p:spPr>
          <a:xfrm>
            <a:off x="742950" y="5471160"/>
            <a:ext cx="4657090" cy="9531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2800" b="1"/>
              <a:t>   </a:t>
            </a:r>
            <a:r>
              <a:rPr lang="zh-CN" altLang="en-US" sz="2800" b="1"/>
              <a:t>动能定理既适用于恒力做功，也适用于变力做功</a:t>
            </a:r>
            <a:endParaRPr lang="zh-C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669925" y="1158875"/>
            <a:ext cx="108521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质量为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0.5 kg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的石块从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10 m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高处以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30</a:t>
            </a:r>
            <a:r>
              <a:rPr lang="en-US" sz="2800" b="1" baseline="30000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0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角斜向上方抛出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，初速度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en-US" sz="2800" b="1" i="1">
                <a:solidFill>
                  <a:srgbClr val="231F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1600" b="1" baseline="-25000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0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的大小为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5 m/s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。不计空气阻力，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g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取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10m/s</a:t>
            </a:r>
            <a:r>
              <a:rPr lang="en-US" sz="2800" b="1" baseline="30000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lang="zh-CN" sz="2400" b="1">
              <a:solidFill>
                <a:srgbClr val="231F2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endParaRPr lang="zh-CN" sz="2800" b="1">
              <a:solidFill>
                <a:srgbClr val="231F2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21640" y="300355"/>
            <a:ext cx="28778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【巩固练习</a:t>
            </a:r>
            <a:r>
              <a:rPr lang="en-US" altLang="zh-CN" sz="3200" b="1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</a:t>
            </a:r>
            <a:r>
              <a:rPr lang="zh-CN" altLang="en-US" sz="3200" b="1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】</a:t>
            </a:r>
            <a:endParaRPr lang="zh-CN" altLang="en-US" sz="3200" b="1">
              <a:solidFill>
                <a:srgbClr val="00B0F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35000" y="3338195"/>
            <a:ext cx="53911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）石块落地时的速度是多大？</a:t>
            </a:r>
            <a:endParaRPr lang="zh-CN" altLang="en-US" sz="2800" b="1">
              <a:solidFill>
                <a:srgbClr val="231F2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35000" y="2542540"/>
            <a:ext cx="4678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（1）人对石块做了多少功？</a:t>
            </a:r>
            <a:endParaRPr lang="zh-CN" sz="2800" b="1">
              <a:solidFill>
                <a:srgbClr val="231F2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5"/>
            </p:custDataLst>
          </p:nvPr>
        </p:nvGrpSpPr>
        <p:grpSpPr>
          <a:xfrm>
            <a:off x="7770495" y="3284855"/>
            <a:ext cx="3750945" cy="3274695"/>
            <a:chOff x="12237" y="5173"/>
            <a:chExt cx="5907" cy="5157"/>
          </a:xfrm>
        </p:grpSpPr>
        <p:pic>
          <p:nvPicPr>
            <p:cNvPr id="1073748063" name="图片 107374806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lum bright="-18000"/>
            </a:blip>
            <a:stretch>
              <a:fillRect/>
            </a:stretch>
          </p:blipFill>
          <p:spPr>
            <a:xfrm>
              <a:off x="12237" y="6358"/>
              <a:ext cx="1941" cy="39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73748064" name="直接连接符 1073748063"/>
            <p:cNvSpPr/>
            <p:nvPr>
              <p:custDataLst>
                <p:tags r:id="rId8"/>
              </p:custDataLst>
            </p:nvPr>
          </p:nvSpPr>
          <p:spPr>
            <a:xfrm flipH="1" flipV="1">
              <a:off x="12544" y="6474"/>
              <a:ext cx="0" cy="1627"/>
            </a:xfrm>
            <a:prstGeom prst="line">
              <a:avLst/>
            </a:prstGeom>
            <a:ln w="3810" cap="flat" cmpd="sng">
              <a:solidFill>
                <a:srgbClr val="231F2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73748065" name="任意多边形 1073748064"/>
            <p:cNvSpPr/>
            <p:nvPr>
              <p:custDataLst>
                <p:tags r:id="rId9"/>
              </p:custDataLst>
            </p:nvPr>
          </p:nvSpPr>
          <p:spPr>
            <a:xfrm>
              <a:off x="12504" y="6397"/>
              <a:ext cx="81" cy="115"/>
            </a:xfrm>
            <a:custGeom>
              <a:avLst/>
              <a:gdLst/>
              <a:ahLst/>
              <a:cxnLst/>
              <a:rect l="l" t="t" r="r" b="b"/>
              <a:pathLst>
                <a:path w="45" h="52">
                  <a:moveTo>
                    <a:pt x="22" y="0"/>
                  </a:moveTo>
                  <a:lnTo>
                    <a:pt x="0" y="52"/>
                  </a:lnTo>
                  <a:lnTo>
                    <a:pt x="22" y="43"/>
                  </a:lnTo>
                  <a:lnTo>
                    <a:pt x="41" y="43"/>
                  </a:lnTo>
                  <a:lnTo>
                    <a:pt x="22" y="0"/>
                  </a:lnTo>
                  <a:close/>
                  <a:moveTo>
                    <a:pt x="41" y="43"/>
                  </a:moveTo>
                  <a:lnTo>
                    <a:pt x="22" y="43"/>
                  </a:lnTo>
                  <a:lnTo>
                    <a:pt x="45" y="52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8066" name="直接连接符 1073748065"/>
            <p:cNvSpPr/>
            <p:nvPr>
              <p:custDataLst>
                <p:tags r:id="rId10"/>
              </p:custDataLst>
            </p:nvPr>
          </p:nvSpPr>
          <p:spPr>
            <a:xfrm flipH="1">
              <a:off x="12540" y="8947"/>
              <a:ext cx="0" cy="1124"/>
            </a:xfrm>
            <a:prstGeom prst="line">
              <a:avLst/>
            </a:prstGeom>
            <a:ln w="3810" cap="flat" cmpd="sng">
              <a:solidFill>
                <a:srgbClr val="231F2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73748067" name="任意多边形 1073748066"/>
            <p:cNvSpPr/>
            <p:nvPr>
              <p:custDataLst>
                <p:tags r:id="rId11"/>
              </p:custDataLst>
            </p:nvPr>
          </p:nvSpPr>
          <p:spPr>
            <a:xfrm>
              <a:off x="12501" y="10034"/>
              <a:ext cx="81" cy="115"/>
            </a:xfrm>
            <a:custGeom>
              <a:avLst/>
              <a:gdLst/>
              <a:ahLst/>
              <a:cxnLst/>
              <a:rect l="l" t="t" r="r" b="b"/>
              <a:pathLst>
                <a:path w="45" h="52">
                  <a:moveTo>
                    <a:pt x="0" y="0"/>
                  </a:moveTo>
                  <a:lnTo>
                    <a:pt x="22" y="53"/>
                  </a:lnTo>
                  <a:lnTo>
                    <a:pt x="41" y="10"/>
                  </a:lnTo>
                  <a:lnTo>
                    <a:pt x="22" y="10"/>
                  </a:lnTo>
                  <a:lnTo>
                    <a:pt x="0" y="0"/>
                  </a:lnTo>
                  <a:close/>
                  <a:moveTo>
                    <a:pt x="44" y="0"/>
                  </a:moveTo>
                  <a:lnTo>
                    <a:pt x="22" y="10"/>
                  </a:lnTo>
                  <a:lnTo>
                    <a:pt x="41" y="1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8068" name="任意多边形 1073748067"/>
            <p:cNvSpPr/>
            <p:nvPr>
              <p:custDataLst>
                <p:tags r:id="rId12"/>
              </p:custDataLst>
            </p:nvPr>
          </p:nvSpPr>
          <p:spPr>
            <a:xfrm>
              <a:off x="13169" y="5921"/>
              <a:ext cx="4718" cy="4227"/>
            </a:xfrm>
            <a:custGeom>
              <a:avLst/>
              <a:gdLst/>
              <a:ahLst/>
              <a:cxnLst/>
              <a:rect l="l" t="t" r="r" b="b"/>
              <a:pathLst>
                <a:path w="2613" h="1956">
                  <a:moveTo>
                    <a:pt x="0" y="205"/>
                  </a:moveTo>
                  <a:lnTo>
                    <a:pt x="87" y="158"/>
                  </a:lnTo>
                  <a:lnTo>
                    <a:pt x="146" y="128"/>
                  </a:lnTo>
                  <a:lnTo>
                    <a:pt x="215" y="98"/>
                  </a:lnTo>
                  <a:lnTo>
                    <a:pt x="291" y="68"/>
                  </a:lnTo>
                  <a:lnTo>
                    <a:pt x="374" y="41"/>
                  </a:lnTo>
                  <a:lnTo>
                    <a:pt x="461" y="20"/>
                  </a:lnTo>
                  <a:lnTo>
                    <a:pt x="552" y="5"/>
                  </a:lnTo>
                  <a:lnTo>
                    <a:pt x="645" y="0"/>
                  </a:lnTo>
                  <a:lnTo>
                    <a:pt x="654" y="0"/>
                  </a:lnTo>
                  <a:lnTo>
                    <a:pt x="751" y="5"/>
                  </a:lnTo>
                  <a:lnTo>
                    <a:pt x="846" y="21"/>
                  </a:lnTo>
                  <a:lnTo>
                    <a:pt x="937" y="45"/>
                  </a:lnTo>
                  <a:lnTo>
                    <a:pt x="1022" y="73"/>
                  </a:lnTo>
                  <a:lnTo>
                    <a:pt x="1100" y="105"/>
                  </a:lnTo>
                  <a:lnTo>
                    <a:pt x="1169" y="136"/>
                  </a:lnTo>
                  <a:lnTo>
                    <a:pt x="1229" y="166"/>
                  </a:lnTo>
                  <a:lnTo>
                    <a:pt x="1311" y="211"/>
                  </a:lnTo>
                  <a:lnTo>
                    <a:pt x="1783" y="633"/>
                  </a:lnTo>
                  <a:lnTo>
                    <a:pt x="2158" y="1110"/>
                  </a:lnTo>
                  <a:lnTo>
                    <a:pt x="2404" y="1499"/>
                  </a:lnTo>
                  <a:lnTo>
                    <a:pt x="2493" y="1661"/>
                  </a:lnTo>
                  <a:lnTo>
                    <a:pt x="2506" y="1683"/>
                  </a:lnTo>
                  <a:lnTo>
                    <a:pt x="2613" y="1955"/>
                  </a:lnTo>
                </a:path>
              </a:pathLst>
            </a:custGeom>
            <a:noFill/>
            <a:ln w="6350" cap="flat" cmpd="sng">
              <a:solidFill>
                <a:srgbClr val="008797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8069" name="任意多边形 1073748068"/>
            <p:cNvSpPr/>
            <p:nvPr>
              <p:custDataLst>
                <p:tags r:id="rId13"/>
              </p:custDataLst>
            </p:nvPr>
          </p:nvSpPr>
          <p:spPr>
            <a:xfrm>
              <a:off x="13171" y="6384"/>
              <a:ext cx="4" cy="4"/>
            </a:xfrm>
            <a:custGeom>
              <a:avLst/>
              <a:gdLst/>
              <a:ahLst/>
              <a:cxnLst/>
              <a:rect l="l" t="t" r="r" b="b"/>
              <a:pathLst>
                <a:path w="1" h="2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8070" name="直接连接符 1073748069"/>
            <p:cNvSpPr/>
            <p:nvPr>
              <p:custDataLst>
                <p:tags r:id="rId14"/>
              </p:custDataLst>
            </p:nvPr>
          </p:nvSpPr>
          <p:spPr>
            <a:xfrm>
              <a:off x="13165" y="6371"/>
              <a:ext cx="975" cy="0"/>
            </a:xfrm>
            <a:prstGeom prst="line">
              <a:avLst/>
            </a:prstGeom>
            <a:ln w="3810" cap="flat" cmpd="sng">
              <a:solidFill>
                <a:srgbClr val="231F2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pic>
          <p:nvPicPr>
            <p:cNvPr id="1073748071" name="图片 107374807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lum bright="-18000"/>
            </a:blip>
            <a:stretch>
              <a:fillRect/>
            </a:stretch>
          </p:blipFill>
          <p:spPr>
            <a:xfrm>
              <a:off x="12318" y="10148"/>
              <a:ext cx="5827" cy="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73748072" name="直接连接符 1073748071"/>
            <p:cNvSpPr/>
            <p:nvPr>
              <p:custDataLst>
                <p:tags r:id="rId17"/>
              </p:custDataLst>
            </p:nvPr>
          </p:nvSpPr>
          <p:spPr>
            <a:xfrm>
              <a:off x="12318" y="10151"/>
              <a:ext cx="5825" cy="0"/>
            </a:xfrm>
            <a:prstGeom prst="line">
              <a:avLst/>
            </a:prstGeom>
            <a:ln w="1727" cap="flat" cmpd="sng">
              <a:solidFill>
                <a:srgbClr val="231F2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73748073" name="任意多边形 1073748072"/>
            <p:cNvSpPr/>
            <p:nvPr>
              <p:custDataLst>
                <p:tags r:id="rId18"/>
              </p:custDataLst>
            </p:nvPr>
          </p:nvSpPr>
          <p:spPr>
            <a:xfrm>
              <a:off x="13355" y="6221"/>
              <a:ext cx="29" cy="149"/>
            </a:xfrm>
            <a:custGeom>
              <a:avLst/>
              <a:gdLst/>
              <a:ahLst/>
              <a:cxnLst/>
              <a:rect l="l" t="t" r="r" b="b"/>
              <a:pathLst>
                <a:path w="16" h="69">
                  <a:moveTo>
                    <a:pt x="0" y="0"/>
                  </a:moveTo>
                  <a:lnTo>
                    <a:pt x="4" y="5"/>
                  </a:lnTo>
                  <a:lnTo>
                    <a:pt x="12" y="19"/>
                  </a:lnTo>
                  <a:lnTo>
                    <a:pt x="16" y="40"/>
                  </a:lnTo>
                  <a:lnTo>
                    <a:pt x="9" y="68"/>
                  </a:lnTo>
                </a:path>
              </a:pathLst>
            </a:custGeom>
            <a:noFill/>
            <a:ln w="3810" cap="flat" cmpd="sng">
              <a:solidFill>
                <a:srgbClr val="231F2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8074" name="直接连接符 1073748073"/>
            <p:cNvSpPr/>
            <p:nvPr>
              <p:custDataLst>
                <p:tags r:id="rId19"/>
              </p:custDataLst>
            </p:nvPr>
          </p:nvSpPr>
          <p:spPr>
            <a:xfrm flipH="1">
              <a:off x="13165" y="5748"/>
              <a:ext cx="823" cy="614"/>
            </a:xfrm>
            <a:prstGeom prst="line">
              <a:avLst/>
            </a:prstGeom>
            <a:ln w="6350" cap="flat" cmpd="sng">
              <a:solidFill>
                <a:srgbClr val="F05A88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73748075" name="任意多边形 1073748074"/>
            <p:cNvSpPr/>
            <p:nvPr>
              <p:custDataLst>
                <p:tags r:id="rId20"/>
              </p:custDataLst>
            </p:nvPr>
          </p:nvSpPr>
          <p:spPr>
            <a:xfrm>
              <a:off x="13909" y="5679"/>
              <a:ext cx="172" cy="169"/>
            </a:xfrm>
            <a:custGeom>
              <a:avLst/>
              <a:gdLst/>
              <a:ahLst/>
              <a:cxnLst/>
              <a:rect l="l" t="t" r="r" b="b"/>
              <a:pathLst>
                <a:path w="95" h="78">
                  <a:moveTo>
                    <a:pt x="94" y="0"/>
                  </a:moveTo>
                  <a:lnTo>
                    <a:pt x="0" y="15"/>
                  </a:lnTo>
                  <a:lnTo>
                    <a:pt x="33" y="38"/>
                  </a:lnTo>
                  <a:lnTo>
                    <a:pt x="39" y="7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05A8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8076" name="任意多边形 1073748075"/>
            <p:cNvSpPr/>
            <p:nvPr>
              <p:custDataLst>
                <p:tags r:id="rId21"/>
              </p:custDataLst>
            </p:nvPr>
          </p:nvSpPr>
          <p:spPr>
            <a:xfrm>
              <a:off x="13133" y="6327"/>
              <a:ext cx="61" cy="76"/>
            </a:xfrm>
            <a:custGeom>
              <a:avLst/>
              <a:gdLst/>
              <a:ahLst/>
              <a:cxnLst/>
              <a:rect l="l" t="t" r="r" b="b"/>
              <a:pathLst>
                <a:path w="34" h="35">
                  <a:moveTo>
                    <a:pt x="10" y="0"/>
                  </a:moveTo>
                  <a:lnTo>
                    <a:pt x="0" y="9"/>
                  </a:lnTo>
                  <a:lnTo>
                    <a:pt x="8" y="26"/>
                  </a:lnTo>
                  <a:lnTo>
                    <a:pt x="18" y="31"/>
                  </a:lnTo>
                  <a:lnTo>
                    <a:pt x="26" y="34"/>
                  </a:lnTo>
                  <a:lnTo>
                    <a:pt x="31" y="18"/>
                  </a:lnTo>
                  <a:lnTo>
                    <a:pt x="34" y="12"/>
                  </a:lnTo>
                  <a:lnTo>
                    <a:pt x="22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C7A5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8077" name="文本框 1073748076"/>
            <p:cNvSpPr txBox="1"/>
            <p:nvPr>
              <p:custDataLst>
                <p:tags r:id="rId22"/>
              </p:custDataLst>
            </p:nvPr>
          </p:nvSpPr>
          <p:spPr>
            <a:xfrm>
              <a:off x="12441" y="6079"/>
              <a:ext cx="244" cy="3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indent="0">
                <a:lnSpc>
                  <a:spcPts val="775"/>
                </a:lnSpc>
                <a:spcBef>
                  <a:spcPct val="0"/>
                </a:spcBef>
              </a:pPr>
              <a:r>
                <a:rPr lang="zh-CN" altLang="en-US"/>
                <a:t>  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8079" name="文本框 1073748078"/>
            <p:cNvSpPr txBox="1"/>
            <p:nvPr>
              <p:custDataLst>
                <p:tags r:id="rId23"/>
              </p:custDataLst>
            </p:nvPr>
          </p:nvSpPr>
          <p:spPr>
            <a:xfrm>
              <a:off x="12401" y="8618"/>
              <a:ext cx="181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indent="0">
                <a:lnSpc>
                  <a:spcPts val="885"/>
                </a:lnSpc>
                <a:spcBef>
                  <a:spcPct val="0"/>
                </a:spcBef>
              </a:pPr>
              <a:r>
                <a:rPr lang="zh-CN" altLang="en-US" sz="2800"/>
                <a:t>h</a:t>
              </a:r>
              <a:endParaRPr lang="zh-CN" altLang="en-US" sz="2800"/>
            </a:p>
            <a:p>
              <a:endParaRPr lang="zh-CN" altLang="en-US" sz="2800"/>
            </a:p>
          </p:txBody>
        </p:sp>
        <p:sp>
          <p:nvSpPr>
            <p:cNvPr id="5" name="文本框 4"/>
            <p:cNvSpPr txBox="1"/>
            <p:nvPr>
              <p:custDataLst>
                <p:tags r:id="rId24"/>
              </p:custDataLst>
            </p:nvPr>
          </p:nvSpPr>
          <p:spPr>
            <a:xfrm>
              <a:off x="14026" y="5173"/>
              <a:ext cx="11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aseline="-25000"/>
                <a:t>0</a:t>
              </a:r>
              <a:endParaRPr lang="en-US" altLang="zh-CN" baseline="-25000"/>
            </a:p>
          </p:txBody>
        </p:sp>
        <p:sp>
          <p:nvSpPr>
            <p:cNvPr id="6" name="文本框 5"/>
            <p:cNvSpPr txBox="1"/>
            <p:nvPr>
              <p:custDataLst>
                <p:tags r:id="rId25"/>
              </p:custDataLst>
            </p:nvPr>
          </p:nvSpPr>
          <p:spPr>
            <a:xfrm>
              <a:off x="13355" y="5881"/>
              <a:ext cx="1105" cy="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aseline="-25000"/>
                <a:t>30</a:t>
              </a:r>
              <a:r>
                <a:rPr lang="en-US" altLang="zh-CN" sz="2400" baseline="-25000">
                  <a:latin typeface="Arial" panose="020B0604020202020204" pitchFamily="34" charset="0"/>
                </a:rPr>
                <a:t>°</a:t>
              </a:r>
              <a:endParaRPr lang="en-US" altLang="zh-CN" sz="2400" baseline="-250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直角三角形 33"/>
          <p:cNvSpPr/>
          <p:nvPr>
            <p:custDataLst>
              <p:tags r:id="rId1"/>
            </p:custDataLst>
          </p:nvPr>
        </p:nvSpPr>
        <p:spPr>
          <a:xfrm rot="10800000" flipH="1">
            <a:off x="0" y="0"/>
            <a:ext cx="1419860" cy="1419860"/>
          </a:xfrm>
          <a:prstGeom prst="rtTriangle">
            <a:avLst/>
          </a:prstGeom>
          <a:pattFill prst="ltVert">
            <a:fgClr>
              <a:srgbClr val="B5C5C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00710" y="243840"/>
            <a:ext cx="11073130" cy="3709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【例题</a:t>
            </a:r>
            <a:r>
              <a:rPr lang="en-US" altLang="zh-CN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4</a:t>
            </a:r>
            <a:r>
              <a:rPr lang="zh-CN" altLang="en-US" sz="2800" b="1">
                <a:solidFill>
                  <a:srgbClr val="00B0F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】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人们有时用“打夯”的方式把松散的地面夯实。设某次打夯符合以下模型：两人同时通过绳子对重物各施加一个力，力的大小均为320 N，方向都与竖直方向成37°，重物离开地面30 cm后人停止施力，最后重物自由下落把地面砸深2 cm。已知重物的质量为50 kg， g取10 m/s</a:t>
            </a:r>
            <a:r>
              <a:rPr lang="zh-CN" altLang="en-US" sz="2800" b="1" baseline="30000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 cos 37°＝0.8。求：</a:t>
            </a:r>
            <a:endParaRPr lang="zh-CN" altLang="en-US" sz="2800" b="1">
              <a:solidFill>
                <a:schemeClr val="tx1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algn="just" fontAlgn="auto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（1）重物刚落地时的速度是多大？</a:t>
            </a:r>
            <a:endParaRPr lang="zh-CN" altLang="en-US" sz="2800" b="1">
              <a:solidFill>
                <a:schemeClr val="tx1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algn="just" fontAlgn="auto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（2）重物对地面的平均冲击力是多大？</a:t>
            </a:r>
            <a:endParaRPr lang="zh-CN" altLang="en-US" sz="2800" b="1">
              <a:solidFill>
                <a:schemeClr val="tx1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-18000" contrast="36000"/>
          </a:blip>
          <a:srcRect l="12090" t="11306" r="5409" b="7926"/>
          <a:stretch>
            <a:fillRect/>
          </a:stretch>
        </p:blipFill>
        <p:spPr>
          <a:xfrm>
            <a:off x="8383270" y="2606675"/>
            <a:ext cx="3235325" cy="23336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31750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EEF1F4"/>
              </a:clrFrom>
              <a:clrTo>
                <a:srgbClr val="EEF1F4">
                  <a:alpha val="0"/>
                </a:srgbClr>
              </a:clrTo>
            </a:clrChange>
            <a:lum bright="-30000" contrast="48000"/>
          </a:blip>
          <a:srcRect b="-7367"/>
          <a:stretch>
            <a:fillRect/>
          </a:stretch>
        </p:blipFill>
        <p:spPr>
          <a:xfrm>
            <a:off x="-48895" y="4364355"/>
            <a:ext cx="7012940" cy="23691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18" name="TextBox 4"/>
          <p:cNvSpPr txBox="1"/>
          <p:nvPr>
            <p:custDataLst>
              <p:tags r:id="rId7"/>
            </p:custDataLst>
          </p:nvPr>
        </p:nvSpPr>
        <p:spPr>
          <a:xfrm>
            <a:off x="7806055" y="5485765"/>
            <a:ext cx="4001770" cy="8299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2400" b="1"/>
              <a:t>   </a:t>
            </a:r>
            <a:r>
              <a:rPr lang="zh-CN" altLang="en-US" sz="2400" b="1"/>
              <a:t>动能定理既适用于单个过程，也适用于多个过程</a:t>
            </a:r>
            <a:endParaRPr lang="zh-CN" altLang="en-US" sz="2400" b="1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直角三角形 5"/>
          <p:cNvSpPr/>
          <p:nvPr>
            <p:custDataLst>
              <p:tags r:id="rId1"/>
            </p:custDataLst>
          </p:nvPr>
        </p:nvSpPr>
        <p:spPr>
          <a:xfrm rot="10800000">
            <a:off x="9466580" y="0"/>
            <a:ext cx="2725420" cy="2725420"/>
          </a:xfrm>
          <a:prstGeom prst="rtTriangle">
            <a:avLst/>
          </a:prstGeom>
          <a:solidFill>
            <a:srgbClr val="E8B8AE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77470" y="805180"/>
            <a:ext cx="802767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（1）两根绳子对重物的合力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F</a:t>
            </a:r>
            <a:r>
              <a:rPr lang="zh-CN" altLang="en-US" sz="2800" b="1" baseline="-2500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合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 2 F cos 37°＝2×320×0.8 N＝512 N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由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至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的过程中，应用动能定理可得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05280" y="2867660"/>
          <a:ext cx="162433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4" imgW="787400" imgH="393700" progId="Equation.KSEE3">
                  <p:embed/>
                </p:oleObj>
              </mc:Choice>
              <mc:Fallback>
                <p:oleObj name="" r:id="rId4" imgW="7874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5280" y="2867660"/>
                        <a:ext cx="1624330" cy="812800"/>
                      </a:xfrm>
                      <a:prstGeom prst="rect">
                        <a:avLst/>
                      </a:prstGeom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ysDot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735070" y="2794000"/>
          <a:ext cx="2632710" cy="92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7" imgW="1295400" imgH="457200" progId="Equation.KSEE3">
                  <p:embed/>
                </p:oleObj>
              </mc:Choice>
              <mc:Fallback>
                <p:oleObj name="" r:id="rId7" imgW="1295400" imgH="457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5070" y="2794000"/>
                        <a:ext cx="2632710" cy="929005"/>
                      </a:xfrm>
                      <a:prstGeom prst="rect">
                        <a:avLst/>
                      </a:prstGeom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ysDot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224790" y="3837305"/>
            <a:ext cx="77978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（2）由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的过程中，应用动能定理可得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104265" y="4366895"/>
          <a:ext cx="3027680" cy="83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11" imgW="1422400" imgH="393700" progId="Equation.KSEE3">
                  <p:embed/>
                </p:oleObj>
              </mc:Choice>
              <mc:Fallback>
                <p:oleObj name="" r:id="rId11" imgW="14224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04265" y="4366895"/>
                        <a:ext cx="3027680" cy="837565"/>
                      </a:xfrm>
                      <a:prstGeom prst="rect">
                        <a:avLst/>
                      </a:prstGeom>
                      <a:ln w="12700" cmpd="sng">
                        <a:solidFill>
                          <a:srgbClr val="0000FF"/>
                        </a:solidFill>
                        <a:prstDash val="sysDot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4605020" y="4391660"/>
          <a:ext cx="3321685" cy="78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14" imgW="1765300" imgH="419100" progId="Equation.KSEE3">
                  <p:embed/>
                </p:oleObj>
              </mc:Choice>
              <mc:Fallback>
                <p:oleObj name="" r:id="rId14" imgW="1765300" imgH="419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05020" y="4391660"/>
                        <a:ext cx="3321685" cy="788670"/>
                      </a:xfrm>
                      <a:prstGeom prst="rect">
                        <a:avLst/>
                      </a:prstGeom>
                      <a:ln w="12700" cmpd="sng">
                        <a:solidFill>
                          <a:srgbClr val="0000FF"/>
                        </a:solidFill>
                        <a:prstDash val="sysDot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1109980" y="5260340"/>
            <a:ext cx="73907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重物落地时的速度大小为2.5 ｍ/s，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对地面的平均冲击力的大小为8.3 × 10</a:t>
            </a:r>
            <a:r>
              <a:rPr lang="zh-CN" altLang="en-US" sz="2800" b="1" baseline="3000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Ｎ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>
            <p:custDataLst>
              <p:tags r:id="rId17"/>
            </p:custDataLst>
          </p:nvPr>
        </p:nvGrpSpPr>
        <p:grpSpPr>
          <a:xfrm>
            <a:off x="8322945" y="193040"/>
            <a:ext cx="3681730" cy="4549374"/>
            <a:chOff x="12804" y="2066"/>
            <a:chExt cx="5863" cy="6690"/>
          </a:xfrm>
        </p:grpSpPr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>
              <a:off x="12804" y="2066"/>
              <a:ext cx="5863" cy="6690"/>
            </a:xfrm>
            <a:prstGeom prst="rect">
              <a:avLst/>
            </a:pr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箭头连接符 23"/>
            <p:cNvCxnSpPr/>
            <p:nvPr>
              <p:custDataLst>
                <p:tags r:id="rId19"/>
              </p:custDataLst>
            </p:nvPr>
          </p:nvCxnSpPr>
          <p:spPr>
            <a:xfrm flipH="1">
              <a:off x="15736" y="3697"/>
              <a:ext cx="0" cy="82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右大括号 24"/>
            <p:cNvSpPr/>
            <p:nvPr>
              <p:custDataLst>
                <p:tags r:id="rId20"/>
              </p:custDataLst>
            </p:nvPr>
          </p:nvSpPr>
          <p:spPr>
            <a:xfrm flipH="1">
              <a:off x="14074" y="3738"/>
              <a:ext cx="528" cy="3552"/>
            </a:xfrm>
            <a:prstGeom prst="rightBrace">
              <a:avLst>
                <a:gd name="adj1" fmla="val 46969"/>
                <a:gd name="adj2" fmla="val 50000"/>
              </a:avLst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>
              <p:custDataLst>
                <p:tags r:id="rId21"/>
              </p:custDataLst>
            </p:nvPr>
          </p:nvSpPr>
          <p:spPr>
            <a:xfrm>
              <a:off x="13379" y="5001"/>
              <a:ext cx="767" cy="1046"/>
            </a:xfrm>
            <a:prstGeom prst="rect">
              <a:avLst/>
            </a:prstGeom>
            <a:noFill/>
            <a:ln w="19050" cap="flat">
              <a:noFill/>
              <a:prstDash val="dashDot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defTabSz="412750">
                <a:lnSpc>
                  <a:spcPts val="4500"/>
                </a:lnSpc>
                <a:buSzPct val="50000"/>
              </a:pPr>
              <a:r>
                <a:rPr lang="en-US" altLang="zh-CN" sz="2800" i="1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H</a:t>
              </a:r>
              <a:endParaRPr lang="en-US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22"/>
              </p:custDataLst>
            </p:nvPr>
          </p:nvCxnSpPr>
          <p:spPr>
            <a:xfrm>
              <a:off x="13274" y="7322"/>
              <a:ext cx="396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>
              <p:custDataLst>
                <p:tags r:id="rId23"/>
              </p:custDataLst>
            </p:nvPr>
          </p:nvSpPr>
          <p:spPr>
            <a:xfrm>
              <a:off x="15634" y="3611"/>
              <a:ext cx="225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24"/>
              </p:custDataLst>
            </p:nvPr>
          </p:nvSpPr>
          <p:spPr>
            <a:xfrm>
              <a:off x="15050" y="3293"/>
              <a:ext cx="604" cy="7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B</a:t>
              </a:r>
              <a:endParaRPr lang="zh-CN" altLang="en-US" sz="2400" i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25"/>
              </p:custDataLst>
            </p:nvPr>
          </p:nvSpPr>
          <p:spPr>
            <a:xfrm>
              <a:off x="15699" y="7052"/>
              <a:ext cx="225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>
              <p:custDataLst>
                <p:tags r:id="rId26"/>
              </p:custDataLst>
            </p:nvPr>
          </p:nvSpPr>
          <p:spPr>
            <a:xfrm>
              <a:off x="15088" y="6640"/>
              <a:ext cx="581" cy="7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A</a:t>
              </a:r>
              <a:endParaRPr lang="zh-CN" altLang="en-US" sz="2400" i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接箭头连接符 31"/>
            <p:cNvCxnSpPr>
              <a:endCxn id="33" idx="1"/>
            </p:cNvCxnSpPr>
            <p:nvPr>
              <p:custDataLst>
                <p:tags r:id="rId27"/>
              </p:custDataLst>
            </p:nvPr>
          </p:nvCxnSpPr>
          <p:spPr>
            <a:xfrm>
              <a:off x="15809" y="7219"/>
              <a:ext cx="25" cy="591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>
              <p:custDataLst>
                <p:tags r:id="rId28"/>
              </p:custDataLst>
            </p:nvPr>
          </p:nvSpPr>
          <p:spPr>
            <a:xfrm>
              <a:off x="15834" y="7417"/>
              <a:ext cx="1392" cy="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en-US" altLang="zh-CN" sz="24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接箭头连接符 33"/>
            <p:cNvCxnSpPr/>
            <p:nvPr>
              <p:custDataLst>
                <p:tags r:id="rId29"/>
              </p:custDataLst>
            </p:nvPr>
          </p:nvCxnSpPr>
          <p:spPr>
            <a:xfrm flipH="1" flipV="1">
              <a:off x="15813" y="5973"/>
              <a:ext cx="0" cy="124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>
              <p:custDataLst>
                <p:tags r:id="rId30"/>
              </p:custDataLst>
            </p:nvPr>
          </p:nvSpPr>
          <p:spPr>
            <a:xfrm>
              <a:off x="15814" y="5600"/>
              <a:ext cx="1430" cy="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i="1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T</a:t>
              </a:r>
              <a:r>
                <a:rPr lang="zh-CN" altLang="en-US" sz="2800" baseline="-2500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合</a:t>
              </a:r>
              <a:endParaRPr lang="zh-CN" altLang="en-US" sz="2800">
                <a:solidFill>
                  <a:srgbClr val="FFFF00"/>
                </a:solidFill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31"/>
              </p:custDataLst>
            </p:nvPr>
          </p:nvSpPr>
          <p:spPr>
            <a:xfrm>
              <a:off x="15858" y="3717"/>
              <a:ext cx="1300" cy="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en-US" altLang="zh-CN" sz="24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32"/>
              </p:custDataLst>
            </p:nvPr>
          </p:nvSpPr>
          <p:spPr>
            <a:xfrm>
              <a:off x="16173" y="2553"/>
              <a:ext cx="225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>
              <p:custDataLst>
                <p:tags r:id="rId33"/>
              </p:custDataLst>
            </p:nvPr>
          </p:nvSpPr>
          <p:spPr>
            <a:xfrm>
              <a:off x="16368" y="2250"/>
              <a:ext cx="604" cy="7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endParaRPr lang="zh-CN" altLang="en-US" sz="2400" i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34"/>
              </p:custDataLst>
            </p:nvPr>
          </p:nvSpPr>
          <p:spPr>
            <a:xfrm>
              <a:off x="16822" y="3610"/>
              <a:ext cx="225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>
              <p:custDataLst>
                <p:tags r:id="rId35"/>
              </p:custDataLst>
            </p:nvPr>
          </p:nvSpPr>
          <p:spPr>
            <a:xfrm>
              <a:off x="16968" y="3338"/>
              <a:ext cx="604" cy="7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D</a:t>
              </a:r>
              <a:endParaRPr lang="zh-CN" altLang="en-US" sz="2400" i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36"/>
              </p:custDataLst>
            </p:nvPr>
          </p:nvSpPr>
          <p:spPr>
            <a:xfrm>
              <a:off x="17047" y="7052"/>
              <a:ext cx="225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>
              <p:custDataLst>
                <p:tags r:id="rId37"/>
              </p:custDataLst>
            </p:nvPr>
          </p:nvSpPr>
          <p:spPr>
            <a:xfrm>
              <a:off x="17227" y="6711"/>
              <a:ext cx="604" cy="7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E</a:t>
              </a:r>
              <a:endParaRPr lang="zh-CN" altLang="en-US" sz="2400" i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38"/>
              </p:custDataLst>
            </p:nvPr>
          </p:nvSpPr>
          <p:spPr>
            <a:xfrm>
              <a:off x="17077" y="8142"/>
              <a:ext cx="225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>
              <p:custDataLst>
                <p:tags r:id="rId39"/>
              </p:custDataLst>
            </p:nvPr>
          </p:nvSpPr>
          <p:spPr>
            <a:xfrm>
              <a:off x="17272" y="7839"/>
              <a:ext cx="604" cy="7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  <a:endParaRPr lang="zh-CN" altLang="en-US" sz="2400" i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3556000" y="347345"/>
            <a:ext cx="5080000" cy="252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/>
            <a:r>
              <a:rPr lang="en-US" sz="1050" b="0">
                <a:solidFill>
                  <a:srgbClr val="231F20"/>
                </a:solidFill>
                <a:latin typeface="Times New Roman" panose="02020603050405020304" pitchFamily="18" charset="0"/>
              </a:rPr>
              <a:t>1. </a:t>
            </a:r>
            <a:endParaRPr lang="zh-CN" altLang="en-US"/>
          </a:p>
        </p:txBody>
      </p:sp>
      <p:sp>
        <p:nvSpPr>
          <p:cNvPr id="101" name="文本框 100"/>
          <p:cNvSpPr txBox="1"/>
          <p:nvPr>
            <p:custDataLst>
              <p:tags r:id="rId2"/>
            </p:custDataLst>
          </p:nvPr>
        </p:nvSpPr>
        <p:spPr>
          <a:xfrm>
            <a:off x="508635" y="600075"/>
            <a:ext cx="11209020" cy="3709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fontAlgn="auto">
              <a:lnSpc>
                <a:spcPct val="120000"/>
              </a:lnSpc>
            </a:pP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如图所示，一质量为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m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的小球，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用长为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l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的轻绳悬挂于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O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点的正下方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P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点。已知重力加速度大小为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g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。（1）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小球在水平拉力的作用下，从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P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点缓慢地移动到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Q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点，求水平拉力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F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做的功。（2）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小球在水平恒力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F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＝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mg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的作用下，</a:t>
            </a:r>
            <a:r>
              <a:rPr lang="en-US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从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P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点运动到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Q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点，求小球在</a:t>
            </a:r>
            <a:r>
              <a:rPr lang="en-US" sz="2800" b="1" i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Q </a:t>
            </a:r>
            <a:r>
              <a:rPr lang="zh-CN" sz="2800" b="1">
                <a:solidFill>
                  <a:srgbClr val="231F2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点的速度大小。</a:t>
            </a:r>
            <a:r>
              <a:rPr 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
</a:t>
            </a:r>
            <a:endParaRPr lang="en-US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8049895" y="3427095"/>
            <a:ext cx="3228340" cy="3209290"/>
            <a:chOff x="12072" y="4885"/>
            <a:chExt cx="5084" cy="5054"/>
          </a:xfrm>
        </p:grpSpPr>
        <p:pic>
          <p:nvPicPr>
            <p:cNvPr id="5" name="图片 4"/>
            <p:cNvPicPr/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2072" y="5300"/>
              <a:ext cx="4341" cy="41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" name="文本框 101"/>
            <p:cNvSpPr txBox="1"/>
            <p:nvPr>
              <p:custDataLst>
                <p:tags r:id="rId6"/>
              </p:custDataLst>
            </p:nvPr>
          </p:nvSpPr>
          <p:spPr>
            <a:xfrm>
              <a:off x="12741" y="5912"/>
              <a:ext cx="90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sz="2400" b="0" i="1">
                  <a:solidFill>
                    <a:srgbClr val="231F20"/>
                  </a:solidFill>
                  <a:latin typeface="Symbol" panose="05050102010706020507" charset="0"/>
                  <a:ea typeface="宋体" panose="02010600030101010101" pitchFamily="2" charset="-122"/>
                  <a:cs typeface="宋体" panose="02010600030101010101" pitchFamily="2" charset="-122"/>
                </a:rPr>
                <a:t>q</a:t>
              </a:r>
              <a:endParaRPr lang="en-US" altLang="en-US" sz="2400" b="0" i="1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12092" y="4885"/>
              <a:ext cx="702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sz="2400" b="0" i="1">
                  <a:solidFill>
                    <a:srgbClr val="231F2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O
</a:t>
              </a:r>
              <a:endParaRPr lang="en-US" altLang="en-US" sz="2400" b="0" i="1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8"/>
              </p:custDataLst>
            </p:nvPr>
          </p:nvSpPr>
          <p:spPr>
            <a:xfrm>
              <a:off x="16344" y="8375"/>
              <a:ext cx="81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sz="2400" b="0" i="1">
                  <a:solidFill>
                    <a:srgbClr val="231F2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F</a:t>
              </a:r>
              <a:endParaRPr lang="en-US" altLang="en-US" sz="2400" b="0" i="1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12212" y="9215"/>
              <a:ext cx="81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altLang="en-US" sz="2400" b="0" i="1">
                  <a:solidFill>
                    <a:srgbClr val="231F2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P</a:t>
              </a:r>
              <a:endParaRPr lang="en-US" altLang="en-US" sz="2400" b="0" i="1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14709" y="8708"/>
              <a:ext cx="81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altLang="en-US" sz="2400" b="0" i="1">
                  <a:solidFill>
                    <a:srgbClr val="231F2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Q</a:t>
              </a:r>
              <a:endParaRPr lang="en-US" altLang="en-US" sz="2400" b="0" i="1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14079" y="6637"/>
              <a:ext cx="81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altLang="en-US" sz="2400" b="1" i="1">
                  <a:solidFill>
                    <a:srgbClr val="231F2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l</a:t>
              </a:r>
              <a:endParaRPr lang="en-US" altLang="en-US" sz="2400" b="1" i="1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103" name="New picture"/>
          <p:cNvPicPr/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1874500" y="125857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hlinkClick r:id="rId1" action="ppaction://hlinkfile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71285" y="2876550"/>
            <a:ext cx="5320030" cy="295402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49935" y="886460"/>
            <a:ext cx="6356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猜想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：动能的大小与哪些因素有关？</a:t>
            </a:r>
            <a:endParaRPr lang="zh-CN" altLang="en-US" sz="32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0" name="组合 19"/>
          <p:cNvGrpSpPr/>
          <p:nvPr>
            <p:custDataLst>
              <p:tags r:id="rId5"/>
            </p:custDataLst>
          </p:nvPr>
        </p:nvGrpSpPr>
        <p:grpSpPr>
          <a:xfrm>
            <a:off x="847725" y="2876550"/>
            <a:ext cx="5300885" cy="3280515"/>
            <a:chOff x="533" y="5570"/>
            <a:chExt cx="6985" cy="4657"/>
          </a:xfrm>
        </p:grpSpPr>
        <p:pic>
          <p:nvPicPr>
            <p:cNvPr id="15" name="图片 107554" descr="13926786_2007020708360355666200.jp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533" y="5570"/>
              <a:ext cx="6985" cy="46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文本框 13"/>
            <p:cNvSpPr txBox="1"/>
            <p:nvPr>
              <p:custDataLst>
                <p:tags r:id="rId8"/>
              </p:custDataLst>
            </p:nvPr>
          </p:nvSpPr>
          <p:spPr>
            <a:xfrm>
              <a:off x="6000" y="6708"/>
              <a:ext cx="680" cy="198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85000"/>
                </a:lnSpc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</a:pPr>
              <a:r>
                <a:rPr lang="zh-CN" altLang="en-US" sz="2000" b="1" noProof="1">
                  <a:solidFill>
                    <a:srgbClr val="FF00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anose="02010609030101010101" pitchFamily="49" charset="-122"/>
                  <a:cs typeface="+mn-cs"/>
                </a:rPr>
                <a:t>扑克穿木板</a:t>
              </a:r>
              <a:endParaRPr lang="zh-CN" altLang="en-US" sz="2000" b="1" baseline="-2500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楷体_GB2312" panose="0201060903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5324847" y="4169064"/>
            <a:ext cx="0" cy="0"/>
          </a:xfrm>
          <a:prstGeom prst="rect">
            <a:avLst/>
          </a:prstGeom>
        </p:spPr>
      </p:pic>
      <p:sp>
        <p:nvSpPr>
          <p:cNvPr id="2" name="矩形 4"/>
          <p:cNvSpPr/>
          <p:nvPr>
            <p:custDataLst>
              <p:tags r:id="rId3"/>
            </p:custDataLst>
          </p:nvPr>
        </p:nvSpPr>
        <p:spPr>
          <a:xfrm>
            <a:off x="3730625" y="800100"/>
            <a:ext cx="53701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弹簧</a:t>
            </a:r>
            <a:r>
              <a:rPr lang="zh-CN" altLang="en-US" sz="2400" b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弹力做功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对应于</a:t>
            </a:r>
            <a:r>
              <a:rPr lang="zh-CN" altLang="en-US" sz="2400" b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弹性势能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的变化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1"/>
          <p:cNvSpPr/>
          <p:nvPr>
            <p:custDataLst>
              <p:tags r:id="rId4"/>
            </p:custDataLst>
          </p:nvPr>
        </p:nvSpPr>
        <p:spPr>
          <a:xfrm>
            <a:off x="313055" y="5461000"/>
            <a:ext cx="44792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auto" hangingPunc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炮弹在炮筒内推力的作用下速度越来越大，动能增加，这种情况下推力对物体做了功。</a:t>
            </a:r>
            <a:endParaRPr lang="zh-CN" altLang="en-US" sz="24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" name="图片 2"/>
          <p:cNvPicPr>
            <a:picLocks noGrp="1"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2310" y="2995930"/>
            <a:ext cx="3362325" cy="2469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716280" y="829310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功是能量转化的量度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4"/>
          <p:cNvSpPr/>
          <p:nvPr>
            <p:custDataLst>
              <p:tags r:id="rId8"/>
            </p:custDataLst>
          </p:nvPr>
        </p:nvSpPr>
        <p:spPr>
          <a:xfrm>
            <a:off x="3718560" y="107950"/>
            <a:ext cx="50958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400" b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重力做功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对应于</a:t>
            </a:r>
            <a:r>
              <a:rPr lang="zh-CN" altLang="en-US" sz="2400" b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重力势能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的变化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4"/>
          <p:cNvSpPr/>
          <p:nvPr>
            <p:custDataLst>
              <p:tags r:id="rId9"/>
            </p:custDataLst>
          </p:nvPr>
        </p:nvSpPr>
        <p:spPr>
          <a:xfrm>
            <a:off x="3806825" y="1551940"/>
            <a:ext cx="38461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动能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力做的功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有关吗？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左大括号 9"/>
          <p:cNvSpPr/>
          <p:nvPr>
            <p:custDataLst>
              <p:tags r:id="rId10"/>
            </p:custDataLst>
          </p:nvPr>
        </p:nvSpPr>
        <p:spPr>
          <a:xfrm>
            <a:off x="3779520" y="398780"/>
            <a:ext cx="106680" cy="150876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711700" y="3105785"/>
            <a:ext cx="3408680" cy="2241550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4933315" y="5743575"/>
            <a:ext cx="2571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4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列车提速时？</a:t>
            </a:r>
            <a:endParaRPr lang="zh-CN" altLang="en-US" sz="2400" b="1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t="20974"/>
          <a:stretch>
            <a:fillRect/>
          </a:stretch>
        </p:blipFill>
        <p:spPr>
          <a:xfrm>
            <a:off x="8740775" y="3052445"/>
            <a:ext cx="3061970" cy="2419985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16"/>
            </p:custDataLst>
          </p:nvPr>
        </p:nvSpPr>
        <p:spPr>
          <a:xfrm>
            <a:off x="8383270" y="5743575"/>
            <a:ext cx="37763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4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足球在草地上滚动时？</a:t>
            </a:r>
            <a:endParaRPr lang="zh-CN" altLang="en-US" sz="2400" b="1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3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247"/>
          <p:cNvGrpSpPr/>
          <p:nvPr>
            <p:custDataLst>
              <p:tags r:id="rId1"/>
            </p:custDataLst>
          </p:nvPr>
        </p:nvGrpSpPr>
        <p:grpSpPr>
          <a:xfrm>
            <a:off x="1167765" y="3082925"/>
            <a:ext cx="5263515" cy="2056130"/>
            <a:chOff x="480" y="1877"/>
            <a:chExt cx="2487" cy="1295"/>
          </a:xfrm>
        </p:grpSpPr>
        <p:sp>
          <p:nvSpPr>
            <p:cNvPr id="69" name="Rectangle 7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80" y="2125"/>
              <a:ext cx="2448" cy="1008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zh-CN" altLang="en-US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70" name="Group 79"/>
            <p:cNvGrpSpPr/>
            <p:nvPr>
              <p:custDataLst>
                <p:tags r:id="rId3"/>
              </p:custDataLst>
            </p:nvPr>
          </p:nvGrpSpPr>
          <p:grpSpPr>
            <a:xfrm>
              <a:off x="624" y="2845"/>
              <a:ext cx="2208" cy="71"/>
              <a:chOff x="576" y="2160"/>
              <a:chExt cx="2208" cy="71"/>
            </a:xfrm>
          </p:grpSpPr>
          <p:sp>
            <p:nvSpPr>
              <p:cNvPr id="95" name="Line 80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 flipV="1">
                <a:off x="576" y="2160"/>
                <a:ext cx="2208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Line 81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H="1">
                <a:off x="660" y="2162"/>
                <a:ext cx="77" cy="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Line 82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H="1">
                <a:off x="827" y="2162"/>
                <a:ext cx="77" cy="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Line 83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>
                <a:off x="995" y="2162"/>
                <a:ext cx="77" cy="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Line 84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1162" y="2162"/>
                <a:ext cx="77" cy="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Line 8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H="1">
                <a:off x="1330" y="2162"/>
                <a:ext cx="77" cy="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" name="Line 8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1497" y="2162"/>
                <a:ext cx="77" cy="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" name="Line 87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H="1">
                <a:off x="1665" y="2162"/>
                <a:ext cx="77" cy="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Line 88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>
                <a:off x="1832" y="2162"/>
                <a:ext cx="77" cy="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Line 89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H="1">
                <a:off x="2000" y="2162"/>
                <a:ext cx="77" cy="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Line 90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2168" y="2162"/>
                <a:ext cx="76" cy="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Line 91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H="1">
                <a:off x="2335" y="2162"/>
                <a:ext cx="77" cy="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Line 92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2503" y="2162"/>
                <a:ext cx="76" cy="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Line 9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>
                <a:off x="2670" y="2162"/>
                <a:ext cx="77" cy="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1" name="Group 134"/>
            <p:cNvGrpSpPr/>
            <p:nvPr>
              <p:custDataLst>
                <p:tags r:id="rId18"/>
              </p:custDataLst>
            </p:nvPr>
          </p:nvGrpSpPr>
          <p:grpSpPr>
            <a:xfrm>
              <a:off x="968" y="2845"/>
              <a:ext cx="1384" cy="327"/>
              <a:chOff x="1016" y="3823"/>
              <a:chExt cx="1384" cy="327"/>
            </a:xfrm>
          </p:grpSpPr>
          <p:sp>
            <p:nvSpPr>
              <p:cNvPr id="90" name="Line 95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776" y="3984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Line 9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16" y="3984"/>
                <a:ext cx="5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Text Box 9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08" y="3823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altLang="zh-CN" sz="28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endPara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3" name="Line 98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H="1">
                <a:off x="2392" y="3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Line 99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1016" y="388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" name="Group 109"/>
            <p:cNvGrpSpPr/>
            <p:nvPr>
              <p:custDataLst>
                <p:tags r:id="rId24"/>
              </p:custDataLst>
            </p:nvPr>
          </p:nvGrpSpPr>
          <p:grpSpPr>
            <a:xfrm>
              <a:off x="2144" y="1877"/>
              <a:ext cx="823" cy="959"/>
              <a:chOff x="3408" y="2017"/>
              <a:chExt cx="823" cy="959"/>
            </a:xfrm>
          </p:grpSpPr>
          <p:grpSp>
            <p:nvGrpSpPr>
              <p:cNvPr id="82" name="Group 110"/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3408" y="2539"/>
                <a:ext cx="823" cy="437"/>
                <a:chOff x="1440" y="1392"/>
                <a:chExt cx="823" cy="437"/>
              </a:xfrm>
            </p:grpSpPr>
            <p:sp>
              <p:nvSpPr>
                <p:cNvPr id="86" name="Rectangle 111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440" y="1536"/>
                  <a:ext cx="388" cy="293"/>
                </a:xfrm>
                <a:prstGeom prst="rect">
                  <a:avLst/>
                </a:prstGeom>
                <a:solidFill>
                  <a:srgbClr val="FFFFCC">
                    <a:alpha val="79999"/>
                  </a:srgbClr>
                </a:solidFill>
                <a:ln w="6350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r"/>
                  <a:endParaRPr lang="zh-CN" altLang="en-US" b="1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87" name="Group 112"/>
                <p:cNvGrpSpPr/>
                <p:nvPr>
                  <p:custDataLst>
                    <p:tags r:id="rId27"/>
                  </p:custDataLst>
                </p:nvPr>
              </p:nvGrpSpPr>
              <p:grpSpPr>
                <a:xfrm>
                  <a:off x="1647" y="1392"/>
                  <a:ext cx="616" cy="327"/>
                  <a:chOff x="1647" y="1392"/>
                  <a:chExt cx="616" cy="327"/>
                </a:xfrm>
              </p:grpSpPr>
              <p:sp>
                <p:nvSpPr>
                  <p:cNvPr id="88" name="Line 113"/>
                  <p:cNvSpPr>
                    <a:spLocks noChangeShapeType="1"/>
                  </p:cNvSpPr>
                  <p:nvPr>
                    <p:custDataLst>
                      <p:tags r:id="rId28"/>
                    </p:custDataLst>
                  </p:nvPr>
                </p:nvSpPr>
                <p:spPr bwMode="auto">
                  <a:xfrm>
                    <a:off x="1647" y="1680"/>
                    <a:ext cx="48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" name="Text Box 114"/>
                  <p:cNvSpPr txBox="1">
                    <a:spLocks noChangeArrowheads="1"/>
                  </p:cNvSpPr>
                  <p:nvPr>
                    <p:custDataLst>
                      <p:tags r:id="rId29"/>
                    </p:custDataLst>
                  </p:nvPr>
                </p:nvSpPr>
                <p:spPr bwMode="auto">
                  <a:xfrm>
                    <a:off x="1888" y="1392"/>
                    <a:ext cx="375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>
                      <a:spcBef>
                        <a:spcPct val="50000"/>
                      </a:spcBef>
                    </a:pPr>
                    <a:r>
                      <a:rPr lang="en-US" altLang="zh-CN" sz="2800" b="1" i="1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F</a:t>
                    </a:r>
                    <a:endParaRPr lang="en-US" altLang="zh-CN" sz="2800" b="1" i="1">
                      <a:solidFill>
                        <a:srgbClr val="3333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83" name="Group 115"/>
              <p:cNvGrpSpPr/>
              <p:nvPr>
                <p:custDataLst>
                  <p:tags r:id="rId30"/>
                </p:custDataLst>
              </p:nvPr>
            </p:nvGrpSpPr>
            <p:grpSpPr>
              <a:xfrm>
                <a:off x="3504" y="2017"/>
                <a:ext cx="399" cy="327"/>
                <a:chOff x="2560" y="1242"/>
                <a:chExt cx="399" cy="327"/>
              </a:xfrm>
            </p:grpSpPr>
            <p:sp>
              <p:nvSpPr>
                <p:cNvPr id="84" name="Line 116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560" y="1569"/>
                  <a:ext cx="30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5" name="Text Box 117"/>
                <p:cNvSpPr txBox="1"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584" y="1242"/>
                  <a:ext cx="37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</a:pPr>
                  <a:r>
                    <a:rPr lang="en-US" altLang="zh-CN" sz="28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400" b="1" baseline="-25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endPara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73" name="Group 121"/>
            <p:cNvGrpSpPr/>
            <p:nvPr>
              <p:custDataLst>
                <p:tags r:id="rId33"/>
              </p:custDataLst>
            </p:nvPr>
          </p:nvGrpSpPr>
          <p:grpSpPr>
            <a:xfrm>
              <a:off x="753" y="1887"/>
              <a:ext cx="823" cy="949"/>
              <a:chOff x="1913" y="2027"/>
              <a:chExt cx="823" cy="949"/>
            </a:xfrm>
          </p:grpSpPr>
          <p:grpSp>
            <p:nvGrpSpPr>
              <p:cNvPr id="74" name="Group 122"/>
              <p:cNvGrpSpPr/>
              <p:nvPr>
                <p:custDataLst>
                  <p:tags r:id="rId34"/>
                </p:custDataLst>
              </p:nvPr>
            </p:nvGrpSpPr>
            <p:grpSpPr>
              <a:xfrm>
                <a:off x="1913" y="2539"/>
                <a:ext cx="823" cy="437"/>
                <a:chOff x="1440" y="1392"/>
                <a:chExt cx="823" cy="437"/>
              </a:xfrm>
            </p:grpSpPr>
            <p:sp>
              <p:nvSpPr>
                <p:cNvPr id="78" name="Rectangle 123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440" y="1536"/>
                  <a:ext cx="388" cy="293"/>
                </a:xfrm>
                <a:prstGeom prst="rect">
                  <a:avLst/>
                </a:prstGeom>
                <a:solidFill>
                  <a:srgbClr val="FFFFCC">
                    <a:alpha val="79999"/>
                  </a:srgbClr>
                </a:solidFill>
                <a:ln w="6350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r"/>
                  <a:endParaRPr lang="zh-CN" altLang="en-US" b="1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79" name="Group 124"/>
                <p:cNvGrpSpPr/>
                <p:nvPr>
                  <p:custDataLst>
                    <p:tags r:id="rId36"/>
                  </p:custDataLst>
                </p:nvPr>
              </p:nvGrpSpPr>
              <p:grpSpPr>
                <a:xfrm>
                  <a:off x="1647" y="1392"/>
                  <a:ext cx="616" cy="327"/>
                  <a:chOff x="1647" y="1392"/>
                  <a:chExt cx="616" cy="327"/>
                </a:xfrm>
              </p:grpSpPr>
              <p:sp>
                <p:nvSpPr>
                  <p:cNvPr id="80" name="Line 125"/>
                  <p:cNvSpPr>
                    <a:spLocks noChangeShapeType="1"/>
                  </p:cNvSpPr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1647" y="1680"/>
                    <a:ext cx="48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" name="Text Box 126"/>
                  <p:cNvSpPr txBox="1">
                    <a:spLocks noChangeArrowheads="1"/>
                  </p:cNvSpPr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1888" y="1392"/>
                    <a:ext cx="375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>
                      <a:spcBef>
                        <a:spcPct val="50000"/>
                      </a:spcBef>
                    </a:pPr>
                    <a:r>
                      <a:rPr lang="en-US" altLang="zh-CN" sz="2800" b="1" i="1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F</a:t>
                    </a:r>
                    <a:endParaRPr lang="en-US" altLang="zh-CN" sz="2800" b="1" i="1">
                      <a:solidFill>
                        <a:srgbClr val="3333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75" name="Group 127"/>
              <p:cNvGrpSpPr/>
              <p:nvPr>
                <p:custDataLst>
                  <p:tags r:id="rId39"/>
                </p:custDataLst>
              </p:nvPr>
            </p:nvGrpSpPr>
            <p:grpSpPr>
              <a:xfrm>
                <a:off x="1994" y="2027"/>
                <a:ext cx="399" cy="327"/>
                <a:chOff x="2560" y="1252"/>
                <a:chExt cx="399" cy="327"/>
              </a:xfrm>
            </p:grpSpPr>
            <p:sp>
              <p:nvSpPr>
                <p:cNvPr id="76" name="Line 128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560" y="1569"/>
                  <a:ext cx="30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" name="Text Box 129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2584" y="1252"/>
                  <a:ext cx="37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</a:pPr>
                  <a:r>
                    <a:rPr lang="en-US" altLang="zh-CN" sz="28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400" b="1" baseline="-25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endPara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5" name="文本框 4"/>
          <p:cNvSpPr txBox="1"/>
          <p:nvPr>
            <p:custDataLst>
              <p:tags r:id="rId42"/>
            </p:custDataLst>
          </p:nvPr>
        </p:nvSpPr>
        <p:spPr>
          <a:xfrm>
            <a:off x="3446150" y="202565"/>
            <a:ext cx="5352409" cy="5219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任务</a:t>
            </a:r>
            <a:r>
              <a:rPr lang="en-US" altLang="zh-CN" sz="2800"/>
              <a:t>1</a:t>
            </a:r>
            <a:r>
              <a:rPr lang="zh-CN" altLang="en-US" sz="2800"/>
              <a:t>：推导功与速度变化的关系</a:t>
            </a:r>
            <a:endParaRPr lang="en-US" sz="2800"/>
          </a:p>
        </p:txBody>
      </p:sp>
      <p:sp>
        <p:nvSpPr>
          <p:cNvPr id="16394" name="Rectangle 2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27735" y="1093470"/>
            <a:ext cx="10713085" cy="1641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质量为</a:t>
            </a:r>
            <a:r>
              <a:rPr lang="en-US" altLang="zh-CN" sz="2800" b="1" i="1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m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的某物体在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光滑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水平面上运动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，在与运动方向总相同的恒力</a:t>
            </a:r>
            <a:r>
              <a:rPr lang="en-US" altLang="zh-CN" sz="2800" b="1" i="1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F 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的作用下发生一段位移</a:t>
            </a:r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，速度由</a:t>
            </a:r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baseline="-25000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1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增加到</a:t>
            </a:r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baseline="-25000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。试推导这个过程中</a:t>
            </a:r>
            <a:r>
              <a:rPr lang="zh-CN" altLang="en-US" sz="2800" b="1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外力做的功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与</a:t>
            </a:r>
            <a:r>
              <a:rPr lang="zh-CN" altLang="en-US" sz="2800" b="1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速度变化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的关系。</a:t>
            </a:r>
            <a:endParaRPr lang="zh-CN" altLang="en-US" sz="2800" b="1" noProof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869950" y="2465705"/>
            <a:ext cx="5567680" cy="2020570"/>
            <a:chOff x="1370" y="3883"/>
            <a:chExt cx="8768" cy="3182"/>
          </a:xfrm>
        </p:grpSpPr>
        <p:grpSp>
          <p:nvGrpSpPr>
            <p:cNvPr id="8" name="组合 138"/>
            <p:cNvGrpSpPr/>
            <p:nvPr>
              <p:custDataLst>
                <p:tags r:id="rId2"/>
              </p:custDataLst>
            </p:nvPr>
          </p:nvGrpSpPr>
          <p:grpSpPr>
            <a:xfrm>
              <a:off x="1370" y="3883"/>
              <a:ext cx="8769" cy="3182"/>
              <a:chOff x="179512" y="3917877"/>
              <a:chExt cx="4176713" cy="2020889"/>
            </a:xfrm>
          </p:grpSpPr>
          <p:grpSp>
            <p:nvGrpSpPr>
              <p:cNvPr id="15" name="Group 247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79512" y="3917877"/>
                <a:ext cx="4176713" cy="2020889"/>
                <a:chOff x="336" y="1877"/>
                <a:chExt cx="2631" cy="1273"/>
              </a:xfrm>
            </p:grpSpPr>
            <p:sp>
              <p:nvSpPr>
                <p:cNvPr id="17" name="Rectangle 78"/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480" y="2125"/>
                  <a:ext cx="2448" cy="1008"/>
                </a:xfrm>
                <a:prstGeom prst="rect">
                  <a:avLst/>
                </a:prstGeom>
                <a:solidFill>
                  <a:srgbClr val="FFFFFF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zh-CN" altLang="en-US" b="1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8" name="Group 79"/>
                <p:cNvGrpSpPr/>
                <p:nvPr>
                  <p:custDataLst>
                    <p:tags r:id="rId5"/>
                  </p:custDataLst>
                </p:nvPr>
              </p:nvGrpSpPr>
              <p:grpSpPr>
                <a:xfrm>
                  <a:off x="624" y="2845"/>
                  <a:ext cx="2208" cy="71"/>
                  <a:chOff x="576" y="2160"/>
                  <a:chExt cx="2208" cy="71"/>
                </a:xfrm>
              </p:grpSpPr>
              <p:sp>
                <p:nvSpPr>
                  <p:cNvPr id="47" name="Line 80"/>
                  <p:cNvSpPr>
                    <a:spLocks noChangeShapeType="1"/>
                  </p:cNvSpPr>
                  <p:nvPr>
                    <p:custDataLst>
                      <p:tags r:id="rId6"/>
                    </p:custDataLst>
                  </p:nvPr>
                </p:nvSpPr>
                <p:spPr bwMode="auto">
                  <a:xfrm flipV="1">
                    <a:off x="576" y="2160"/>
                    <a:ext cx="2208" cy="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" name="Line 81"/>
                  <p:cNvSpPr>
                    <a:spLocks noChangeShapeType="1"/>
                  </p:cNvSpPr>
                  <p:nvPr>
                    <p:custDataLst>
                      <p:tags r:id="rId7"/>
                    </p:custDataLst>
                  </p:nvPr>
                </p:nvSpPr>
                <p:spPr bwMode="auto">
                  <a:xfrm flipH="1">
                    <a:off x="660" y="2162"/>
                    <a:ext cx="77" cy="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Line 82"/>
                  <p:cNvSpPr>
                    <a:spLocks noChangeShapeType="1"/>
                  </p:cNvSpPr>
                  <p:nvPr>
                    <p:custDataLst>
                      <p:tags r:id="rId8"/>
                    </p:custDataLst>
                  </p:nvPr>
                </p:nvSpPr>
                <p:spPr bwMode="auto">
                  <a:xfrm flipH="1">
                    <a:off x="827" y="2162"/>
                    <a:ext cx="77" cy="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Line 83"/>
                  <p:cNvSpPr>
                    <a:spLocks noChangeShapeType="1"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 flipH="1">
                    <a:off x="995" y="2162"/>
                    <a:ext cx="77" cy="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" name="Line 84"/>
                  <p:cNvSpPr>
                    <a:spLocks noChangeShapeType="1"/>
                  </p:cNvSpPr>
                  <p:nvPr>
                    <p:custDataLst>
                      <p:tags r:id="rId10"/>
                    </p:custDataLst>
                  </p:nvPr>
                </p:nvSpPr>
                <p:spPr bwMode="auto">
                  <a:xfrm flipH="1">
                    <a:off x="1162" y="2162"/>
                    <a:ext cx="77" cy="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" name="Line 85"/>
                  <p:cNvSpPr>
                    <a:spLocks noChangeShapeType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 flipH="1">
                    <a:off x="1330" y="2162"/>
                    <a:ext cx="77" cy="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" name="Line 86"/>
                  <p:cNvSpPr>
                    <a:spLocks noChangeShapeType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 flipH="1">
                    <a:off x="1497" y="2162"/>
                    <a:ext cx="77" cy="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" name="Line 87"/>
                  <p:cNvSpPr>
                    <a:spLocks noChangeShapeType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 flipH="1">
                    <a:off x="1665" y="2162"/>
                    <a:ext cx="77" cy="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" name="Line 88"/>
                  <p:cNvSpPr>
                    <a:spLocks noChangeShapeType="1"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 flipH="1">
                    <a:off x="1832" y="2162"/>
                    <a:ext cx="77" cy="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" name="Line 89"/>
                  <p:cNvSpPr>
                    <a:spLocks noChangeShapeType="1"/>
                  </p:cNvSpPr>
                  <p:nvPr>
                    <p:custDataLst>
                      <p:tags r:id="rId15"/>
                    </p:custDataLst>
                  </p:nvPr>
                </p:nvSpPr>
                <p:spPr bwMode="auto">
                  <a:xfrm flipH="1">
                    <a:off x="2000" y="2162"/>
                    <a:ext cx="77" cy="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" name="Line 90"/>
                  <p:cNvSpPr>
                    <a:spLocks noChangeShapeType="1"/>
                  </p:cNvSpPr>
                  <p:nvPr>
                    <p:custDataLst>
                      <p:tags r:id="rId16"/>
                    </p:custDataLst>
                  </p:nvPr>
                </p:nvSpPr>
                <p:spPr bwMode="auto">
                  <a:xfrm flipH="1">
                    <a:off x="2168" y="2162"/>
                    <a:ext cx="76" cy="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" name="Line 91"/>
                  <p:cNvSpPr>
                    <a:spLocks noChangeShapeType="1"/>
                  </p:cNvSpPr>
                  <p:nvPr>
                    <p:custDataLst>
                      <p:tags r:id="rId17"/>
                    </p:custDataLst>
                  </p:nvPr>
                </p:nvSpPr>
                <p:spPr bwMode="auto">
                  <a:xfrm flipH="1">
                    <a:off x="2335" y="2162"/>
                    <a:ext cx="77" cy="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" name="Line 92"/>
                  <p:cNvSpPr>
                    <a:spLocks noChangeShapeType="1"/>
                  </p:cNvSpPr>
                  <p:nvPr>
                    <p:custDataLst>
                      <p:tags r:id="rId18"/>
                    </p:custDataLst>
                  </p:nvPr>
                </p:nvSpPr>
                <p:spPr bwMode="auto">
                  <a:xfrm flipH="1">
                    <a:off x="2503" y="2162"/>
                    <a:ext cx="76" cy="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" name="Line 93"/>
                  <p:cNvSpPr>
                    <a:spLocks noChangeShapeType="1"/>
                  </p:cNvSpPr>
                  <p:nvPr>
                    <p:custDataLst>
                      <p:tags r:id="rId19"/>
                    </p:custDataLst>
                  </p:nvPr>
                </p:nvSpPr>
                <p:spPr bwMode="auto">
                  <a:xfrm flipH="1">
                    <a:off x="2670" y="2162"/>
                    <a:ext cx="77" cy="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" name="Group 134"/>
                <p:cNvGrpSpPr/>
                <p:nvPr>
                  <p:custDataLst>
                    <p:tags r:id="rId20"/>
                  </p:custDataLst>
                </p:nvPr>
              </p:nvGrpSpPr>
              <p:grpSpPr>
                <a:xfrm>
                  <a:off x="968" y="2823"/>
                  <a:ext cx="1384" cy="327"/>
                  <a:chOff x="1016" y="3801"/>
                  <a:chExt cx="1384" cy="327"/>
                </a:xfrm>
              </p:grpSpPr>
              <p:sp>
                <p:nvSpPr>
                  <p:cNvPr id="42" name="Line 95"/>
                  <p:cNvSpPr>
                    <a:spLocks noChangeShapeType="1"/>
                  </p:cNvSpPr>
                  <p:nvPr>
                    <p:custDataLst>
                      <p:tags r:id="rId21"/>
                    </p:custDataLst>
                  </p:nvPr>
                </p:nvSpPr>
                <p:spPr bwMode="auto">
                  <a:xfrm>
                    <a:off x="1776" y="3984"/>
                    <a:ext cx="62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" name="Line 96"/>
                  <p:cNvSpPr>
                    <a:spLocks noChangeShapeType="1"/>
                  </p:cNvSpPr>
                  <p:nvPr>
                    <p:custDataLst>
                      <p:tags r:id="rId22"/>
                    </p:custDataLst>
                  </p:nvPr>
                </p:nvSpPr>
                <p:spPr bwMode="auto">
                  <a:xfrm>
                    <a:off x="1016" y="3984"/>
                    <a:ext cx="52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" name="Text Box 97"/>
                  <p:cNvSpPr txBox="1">
                    <a:spLocks noChangeArrowheads="1"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>
                    <a:off x="1488" y="3801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>
                      <a:spcBef>
                        <a:spcPct val="50000"/>
                      </a:spcBef>
                    </a:pPr>
                    <a:r>
                      <a:rPr lang="en-US" altLang="zh-CN" sz="2800" b="1" i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l</a:t>
                    </a:r>
                    <a:endParaRPr lang="en-US" altLang="zh-CN" sz="2800" b="1" i="1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5" name="Line 98"/>
                  <p:cNvSpPr>
                    <a:spLocks noChangeShapeType="1"/>
                  </p:cNvSpPr>
                  <p:nvPr>
                    <p:custDataLst>
                      <p:tags r:id="rId24"/>
                    </p:custDataLst>
                  </p:nvPr>
                </p:nvSpPr>
                <p:spPr bwMode="auto">
                  <a:xfrm flipH="1">
                    <a:off x="2392" y="3880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" name="Line 99"/>
                  <p:cNvSpPr>
                    <a:spLocks noChangeShapeType="1"/>
                  </p:cNvSpPr>
                  <p:nvPr>
                    <p:custDataLst>
                      <p:tags r:id="rId25"/>
                    </p:custDataLst>
                  </p:nvPr>
                </p:nvSpPr>
                <p:spPr bwMode="auto">
                  <a:xfrm flipH="1">
                    <a:off x="1016" y="3888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" name="Group 109"/>
                <p:cNvGrpSpPr/>
                <p:nvPr>
                  <p:custDataLst>
                    <p:tags r:id="rId26"/>
                  </p:custDataLst>
                </p:nvPr>
              </p:nvGrpSpPr>
              <p:grpSpPr>
                <a:xfrm>
                  <a:off x="2007" y="1877"/>
                  <a:ext cx="960" cy="959"/>
                  <a:chOff x="3271" y="2017"/>
                  <a:chExt cx="960" cy="959"/>
                </a:xfrm>
              </p:grpSpPr>
              <p:grpSp>
                <p:nvGrpSpPr>
                  <p:cNvPr id="33" name="Group 110"/>
                  <p:cNvGrpSpPr/>
                  <p:nvPr>
                    <p:custDataLst>
                      <p:tags r:id="rId27"/>
                    </p:custDataLst>
                  </p:nvPr>
                </p:nvGrpSpPr>
                <p:grpSpPr>
                  <a:xfrm>
                    <a:off x="3408" y="2539"/>
                    <a:ext cx="823" cy="437"/>
                    <a:chOff x="1440" y="1392"/>
                    <a:chExt cx="823" cy="437"/>
                  </a:xfrm>
                </p:grpSpPr>
                <p:sp>
                  <p:nvSpPr>
                    <p:cNvPr id="38" name="Rectangle 111"/>
                    <p:cNvSpPr>
                      <a:spLocks noChangeArrowheads="1"/>
                    </p:cNvSpPr>
                    <p:nvPr>
                      <p:custDataLst>
                        <p:tags r:id="rId28"/>
                      </p:custDataLst>
                    </p:nvPr>
                  </p:nvSpPr>
                  <p:spPr bwMode="auto">
                    <a:xfrm>
                      <a:off x="1440" y="1536"/>
                      <a:ext cx="388" cy="293"/>
                    </a:xfrm>
                    <a:prstGeom prst="rect">
                      <a:avLst/>
                    </a:prstGeom>
                    <a:solidFill>
                      <a:srgbClr val="FFFFCC">
                        <a:alpha val="79999"/>
                      </a:srgbClr>
                    </a:solidFill>
                    <a:ln w="6350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pPr algn="r"/>
                      <a:endParaRPr lang="zh-CN" altLang="en-US" b="1" i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39" name="Group 112"/>
                    <p:cNvGrpSpPr/>
                    <p:nvPr>
                      <p:custDataLst>
                        <p:tags r:id="rId29"/>
                      </p:custDataLst>
                    </p:nvPr>
                  </p:nvGrpSpPr>
                  <p:grpSpPr>
                    <a:xfrm>
                      <a:off x="1647" y="1392"/>
                      <a:ext cx="616" cy="327"/>
                      <a:chOff x="1647" y="1392"/>
                      <a:chExt cx="616" cy="327"/>
                    </a:xfrm>
                  </p:grpSpPr>
                  <p:sp>
                    <p:nvSpPr>
                      <p:cNvPr id="40" name="Line 113"/>
                      <p:cNvSpPr>
                        <a:spLocks noChangeShapeType="1"/>
                      </p:cNvSpPr>
                      <p:nvPr>
                        <p:custDataLst>
                          <p:tags r:id="rId30"/>
                        </p:custDataLst>
                      </p:nvPr>
                    </p:nvSpPr>
                    <p:spPr bwMode="auto">
                      <a:xfrm>
                        <a:off x="1647" y="1680"/>
                        <a:ext cx="48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3333FF"/>
                        </a:solidFill>
                        <a:round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1" name="Text Box 114"/>
                      <p:cNvSpPr txBox="1">
                        <a:spLocks noChangeArrowheads="1"/>
                      </p:cNvSpPr>
                      <p:nvPr>
                        <p:custDataLst>
                          <p:tags r:id="rId31"/>
                        </p:custDataLst>
                      </p:nvPr>
                    </p:nvSpPr>
                    <p:spPr bwMode="auto">
                      <a:xfrm>
                        <a:off x="1888" y="1392"/>
                        <a:ext cx="375" cy="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r">
                          <a:spcBef>
                            <a:spcPct val="50000"/>
                          </a:spcBef>
                        </a:pPr>
                        <a:r>
                          <a:rPr lang="en-US" altLang="zh-CN" sz="2800" b="1" i="1">
                            <a:solidFill>
                              <a:srgbClr val="3333FF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</a:rPr>
                          <a:t>F</a:t>
                        </a:r>
                        <a:endParaRPr lang="en-US" altLang="zh-CN" sz="2800" b="1" i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34" name="Group 115"/>
                  <p:cNvGrpSpPr/>
                  <p:nvPr>
                    <p:custDataLst>
                      <p:tags r:id="rId32"/>
                    </p:custDataLst>
                  </p:nvPr>
                </p:nvGrpSpPr>
                <p:grpSpPr>
                  <a:xfrm>
                    <a:off x="3504" y="2017"/>
                    <a:ext cx="399" cy="327"/>
                    <a:chOff x="2560" y="1242"/>
                    <a:chExt cx="399" cy="327"/>
                  </a:xfrm>
                </p:grpSpPr>
                <p:sp>
                  <p:nvSpPr>
                    <p:cNvPr id="36" name="Line 116"/>
                    <p:cNvSpPr>
                      <a:spLocks noChangeShapeType="1"/>
                    </p:cNvSpPr>
                    <p:nvPr>
                      <p:custDataLst>
                        <p:tags r:id="rId33"/>
                      </p:custDataLst>
                    </p:nvPr>
                  </p:nvSpPr>
                  <p:spPr bwMode="auto">
                    <a:xfrm>
                      <a:off x="2560" y="1569"/>
                      <a:ext cx="30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" name="Text Box 117"/>
                    <p:cNvSpPr txBox="1">
                      <a:spLocks noChangeArrowheads="1"/>
                    </p:cNvSpPr>
                    <p:nvPr>
                      <p:custDataLst>
                        <p:tags r:id="rId34"/>
                      </p:custDataLst>
                    </p:nvPr>
                  </p:nvSpPr>
                  <p:spPr bwMode="auto">
                    <a:xfrm>
                      <a:off x="2584" y="1242"/>
                      <a:ext cx="375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>
                        <a:spcBef>
                          <a:spcPct val="50000"/>
                        </a:spcBef>
                      </a:pPr>
                      <a:r>
                        <a:rPr lang="en-US" altLang="zh-CN" sz="2800" b="1" i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r>
                        <a:rPr lang="en-US" altLang="zh-CN" sz="2400" b="1" baseline="-250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2400" b="1" baseline="-250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35" name="Line 119"/>
                  <p:cNvSpPr>
                    <a:spLocks noChangeShapeType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3271" y="2827"/>
                    <a:ext cx="34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" name="Group 121"/>
                <p:cNvGrpSpPr/>
                <p:nvPr>
                  <p:custDataLst>
                    <p:tags r:id="rId36"/>
                  </p:custDataLst>
                </p:nvPr>
              </p:nvGrpSpPr>
              <p:grpSpPr>
                <a:xfrm>
                  <a:off x="336" y="1887"/>
                  <a:ext cx="1240" cy="949"/>
                  <a:chOff x="1496" y="2027"/>
                  <a:chExt cx="1240" cy="949"/>
                </a:xfrm>
              </p:grpSpPr>
              <p:grpSp>
                <p:nvGrpSpPr>
                  <p:cNvPr id="22" name="Group 122"/>
                  <p:cNvGrpSpPr/>
                  <p:nvPr>
                    <p:custDataLst>
                      <p:tags r:id="rId37"/>
                    </p:custDataLst>
                  </p:nvPr>
                </p:nvGrpSpPr>
                <p:grpSpPr>
                  <a:xfrm>
                    <a:off x="1913" y="2539"/>
                    <a:ext cx="823" cy="437"/>
                    <a:chOff x="1440" y="1392"/>
                    <a:chExt cx="823" cy="437"/>
                  </a:xfrm>
                </p:grpSpPr>
                <p:sp>
                  <p:nvSpPr>
                    <p:cNvPr id="29" name="Rectangle 123"/>
                    <p:cNvSpPr>
                      <a:spLocks noChangeArrowheads="1"/>
                    </p:cNvSpPr>
                    <p:nvPr>
                      <p:custDataLst>
                        <p:tags r:id="rId38"/>
                      </p:custDataLst>
                    </p:nvPr>
                  </p:nvSpPr>
                  <p:spPr bwMode="auto">
                    <a:xfrm>
                      <a:off x="1440" y="1536"/>
                      <a:ext cx="388" cy="293"/>
                    </a:xfrm>
                    <a:prstGeom prst="rect">
                      <a:avLst/>
                    </a:prstGeom>
                    <a:solidFill>
                      <a:srgbClr val="FFFFCC">
                        <a:alpha val="79999"/>
                      </a:srgbClr>
                    </a:solidFill>
                    <a:ln w="6350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pPr algn="r"/>
                      <a:endParaRPr lang="zh-CN" altLang="en-US" b="1" i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30" name="Group 124"/>
                    <p:cNvGrpSpPr/>
                    <p:nvPr>
                      <p:custDataLst>
                        <p:tags r:id="rId39"/>
                      </p:custDataLst>
                    </p:nvPr>
                  </p:nvGrpSpPr>
                  <p:grpSpPr>
                    <a:xfrm>
                      <a:off x="1647" y="1392"/>
                      <a:ext cx="616" cy="327"/>
                      <a:chOff x="1647" y="1392"/>
                      <a:chExt cx="616" cy="327"/>
                    </a:xfrm>
                  </p:grpSpPr>
                  <p:sp>
                    <p:nvSpPr>
                      <p:cNvPr id="31" name="Line 125"/>
                      <p:cNvSpPr>
                        <a:spLocks noChangeShapeType="1"/>
                      </p:cNvSpPr>
                      <p:nvPr>
                        <p:custDataLst>
                          <p:tags r:id="rId40"/>
                        </p:custDataLst>
                      </p:nvPr>
                    </p:nvSpPr>
                    <p:spPr bwMode="auto">
                      <a:xfrm>
                        <a:off x="1647" y="1680"/>
                        <a:ext cx="48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3333FF"/>
                        </a:solidFill>
                        <a:round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" name="Text Box 126"/>
                      <p:cNvSpPr txBox="1">
                        <a:spLocks noChangeArrowheads="1"/>
                      </p:cNvSpPr>
                      <p:nvPr>
                        <p:custDataLst>
                          <p:tags r:id="rId41"/>
                        </p:custDataLst>
                      </p:nvPr>
                    </p:nvSpPr>
                    <p:spPr bwMode="auto">
                      <a:xfrm>
                        <a:off x="1888" y="1392"/>
                        <a:ext cx="375" cy="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r">
                          <a:spcBef>
                            <a:spcPct val="50000"/>
                          </a:spcBef>
                        </a:pPr>
                        <a:r>
                          <a:rPr lang="en-US" altLang="zh-CN" sz="2800" b="1" i="1">
                            <a:solidFill>
                              <a:srgbClr val="3333FF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</a:rPr>
                          <a:t>F</a:t>
                        </a:r>
                        <a:endParaRPr lang="en-US" altLang="zh-CN" sz="2800" b="1" i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127"/>
                  <p:cNvGrpSpPr/>
                  <p:nvPr>
                    <p:custDataLst>
                      <p:tags r:id="rId42"/>
                    </p:custDataLst>
                  </p:nvPr>
                </p:nvGrpSpPr>
                <p:grpSpPr>
                  <a:xfrm>
                    <a:off x="1994" y="2027"/>
                    <a:ext cx="399" cy="327"/>
                    <a:chOff x="2560" y="1252"/>
                    <a:chExt cx="399" cy="327"/>
                  </a:xfrm>
                </p:grpSpPr>
                <p:sp>
                  <p:nvSpPr>
                    <p:cNvPr id="27" name="Line 128"/>
                    <p:cNvSpPr>
                      <a:spLocks noChangeShapeType="1"/>
                    </p:cNvSpPr>
                    <p:nvPr>
                      <p:custDataLst>
                        <p:tags r:id="rId43"/>
                      </p:custDataLst>
                    </p:nvPr>
                  </p:nvSpPr>
                  <p:spPr bwMode="auto">
                    <a:xfrm>
                      <a:off x="2560" y="1569"/>
                      <a:ext cx="30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" name="Text Box 129"/>
                    <p:cNvSpPr txBox="1">
                      <a:spLocks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 bwMode="auto">
                    <a:xfrm>
                      <a:off x="2584" y="1252"/>
                      <a:ext cx="375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>
                        <a:spcBef>
                          <a:spcPct val="50000"/>
                        </a:spcBef>
                      </a:pPr>
                      <a:r>
                        <a:rPr lang="en-US" altLang="zh-CN" sz="2800" b="1" i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r>
                        <a:rPr lang="en-US" altLang="zh-CN" sz="2400" b="1" baseline="-250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400" b="1" baseline="-250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4" name="Group 130"/>
                  <p:cNvGrpSpPr/>
                  <p:nvPr>
                    <p:custDataLst>
                      <p:tags r:id="rId45"/>
                    </p:custDataLst>
                  </p:nvPr>
                </p:nvGrpSpPr>
                <p:grpSpPr>
                  <a:xfrm>
                    <a:off x="1496" y="2437"/>
                    <a:ext cx="624" cy="387"/>
                    <a:chOff x="3024" y="1336"/>
                    <a:chExt cx="624" cy="387"/>
                  </a:xfrm>
                </p:grpSpPr>
                <p:sp>
                  <p:nvSpPr>
                    <p:cNvPr id="25" name="Line 131"/>
                    <p:cNvSpPr>
                      <a:spLocks noChangeShapeType="1"/>
                    </p:cNvSpPr>
                    <p:nvPr>
                      <p:custDataLst>
                        <p:tags r:id="rId46"/>
                      </p:custDataLst>
                    </p:nvPr>
                  </p:nvSpPr>
                  <p:spPr bwMode="auto">
                    <a:xfrm>
                      <a:off x="3303" y="1723"/>
                      <a:ext cx="34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CC"/>
                      </a:solidFill>
                      <a:round/>
                      <a:head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" name="Text Box 132"/>
                    <p:cNvSpPr txBox="1">
                      <a:spLocks noChangeArrowheads="1"/>
                    </p:cNvSpPr>
                    <p:nvPr>
                      <p:custDataLst>
                        <p:tags r:id="rId47"/>
                      </p:custDataLst>
                    </p:nvPr>
                  </p:nvSpPr>
                  <p:spPr bwMode="auto">
                    <a:xfrm>
                      <a:off x="3024" y="1336"/>
                      <a:ext cx="375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>
                        <a:spcBef>
                          <a:spcPct val="50000"/>
                        </a:spcBef>
                      </a:pPr>
                      <a:r>
                        <a:rPr lang="en-US" altLang="zh-CN" sz="28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endParaRPr lang="en-US" altLang="zh-CN" sz="2800" b="1" baseline="-250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</p:grpSp>
          <p:sp>
            <p:nvSpPr>
              <p:cNvPr id="16" name="Text Box 1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339752" y="4653136"/>
                <a:ext cx="59531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sz="28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" name="组合 37"/>
            <p:cNvGrpSpPr/>
            <p:nvPr>
              <p:custDataLst>
                <p:tags r:id="rId49"/>
              </p:custDataLst>
            </p:nvPr>
          </p:nvGrpSpPr>
          <p:grpSpPr>
            <a:xfrm>
              <a:off x="3487" y="4814"/>
              <a:ext cx="1815" cy="2155"/>
              <a:chOff x="8027665" y="4437112"/>
              <a:chExt cx="864815" cy="1368601"/>
            </a:xfrm>
          </p:grpSpPr>
          <p:cxnSp>
            <p:nvCxnSpPr>
              <p:cNvPr id="11" name="直接箭头连接符 38"/>
              <p:cNvCxnSpPr>
                <a:cxnSpLocks noChangeShapeType="1"/>
              </p:cNvCxnSpPr>
              <p:nvPr>
                <p:custDataLst>
                  <p:tags r:id="rId50"/>
                </p:custDataLst>
              </p:nvPr>
            </p:nvCxnSpPr>
            <p:spPr bwMode="auto">
              <a:xfrm flipH="1">
                <a:off x="8028384" y="5157192"/>
                <a:ext cx="0" cy="57606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直接箭头连接符 39"/>
              <p:cNvCxnSpPr>
                <a:cxnSpLocks noChangeShapeType="1"/>
              </p:cNvCxnSpPr>
              <p:nvPr>
                <p:custDataLst>
                  <p:tags r:id="rId51"/>
                </p:custDataLst>
              </p:nvPr>
            </p:nvCxnSpPr>
            <p:spPr bwMode="auto">
              <a:xfrm flipV="1">
                <a:off x="8027665" y="4581129"/>
                <a:ext cx="719" cy="50454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Text Box 17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8099999" y="5220938"/>
                <a:ext cx="504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32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G</a:t>
                </a:r>
                <a:endParaRPr lang="en-US" altLang="zh-CN" sz="3200" b="1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Text Box 17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8100392" y="4437112"/>
                <a:ext cx="79208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32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r>
                  <a:rPr lang="en-US" altLang="zh-CN" sz="3200" b="1" i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endParaRPr lang="en-US" altLang="zh-CN" sz="3200" b="1" i="1" baseline="-250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61" name="Rectangle 22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35000" y="888365"/>
            <a:ext cx="10614025" cy="1340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  <a:spcBef>
                <a:spcPct val="50000"/>
              </a:spcBef>
            </a:pPr>
            <a:r>
              <a:rPr lang="en-US" altLang="zh-CN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  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若地面</a:t>
            </a:r>
            <a:r>
              <a:rPr lang="zh-CN" altLang="en-US" sz="2800" b="1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粗糙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，地面阻力恒为</a:t>
            </a:r>
            <a:r>
              <a:rPr lang="en-US" altLang="zh-CN" sz="2800" b="1" i="1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f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，物体所受拉力恒为</a:t>
            </a:r>
            <a:r>
              <a:rPr lang="en-US" altLang="zh-CN" sz="2800" b="1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F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，经过位移</a:t>
            </a:r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，速度从</a:t>
            </a:r>
            <a:r>
              <a:rPr lang="en-US" altLang="zh-CN" sz="2800" b="1" i="1" noProof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baseline="-25000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1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增加到</a:t>
            </a:r>
            <a:r>
              <a:rPr lang="en-US" altLang="zh-CN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v</a:t>
            </a:r>
            <a:r>
              <a:rPr lang="en-US" altLang="zh-CN" sz="2800" b="1" baseline="-25000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，这个过程中</a:t>
            </a:r>
            <a:r>
              <a:rPr lang="zh-CN" altLang="en-US" sz="2800" b="1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外力做的功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与</a:t>
            </a:r>
            <a:r>
              <a:rPr lang="zh-CN" altLang="en-US" sz="2800" b="1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速度变化</a:t>
            </a:r>
            <a:r>
              <a:rPr lang="zh-CN" altLang="en-US" sz="2800" b="1" noProof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的关系。</a:t>
            </a:r>
            <a:endParaRPr lang="zh-CN" altLang="en-US" sz="2800" b="1" noProof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5"/>
            </p:custDataLst>
          </p:nvPr>
        </p:nvSpPr>
        <p:spPr>
          <a:xfrm>
            <a:off x="3446150" y="202565"/>
            <a:ext cx="5352409" cy="5219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任务</a:t>
            </a:r>
            <a:r>
              <a:rPr lang="en-US" altLang="zh-CN" sz="2800"/>
              <a:t>1</a:t>
            </a:r>
            <a:r>
              <a:rPr lang="zh-CN" altLang="en-US" sz="2800"/>
              <a:t>：推导功与速度变化的关系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>
            <p:custDataLst>
              <p:tags r:id="rId1"/>
            </p:custDataLst>
          </p:nvPr>
        </p:nvSpPr>
        <p:spPr>
          <a:xfrm>
            <a:off x="880745" y="1445895"/>
            <a:ext cx="188531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1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、定义：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6025252" y="3670589"/>
            <a:ext cx="0" cy="0"/>
          </a:xfrm>
          <a:prstGeom prst="rect">
            <a:avLst/>
          </a:prstGeom>
        </p:spPr>
      </p:pic>
      <p:sp>
        <p:nvSpPr>
          <p:cNvPr id="447494" name="文本框 44749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4388" y="3768090"/>
            <a:ext cx="1752600" cy="8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indent="-228600" algn="l">
              <a:lnSpc>
                <a:spcPct val="18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3、单位</a:t>
            </a:r>
            <a:r>
              <a:rPr lang="zh-CN" altLang="en-US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：</a:t>
            </a:r>
            <a:endParaRPr lang="zh-CN" altLang="en-US" sz="2800" b="1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47498" name="文本框 44749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0745" y="2425065"/>
            <a:ext cx="2128520" cy="8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indent="-228600" algn="l">
              <a:lnSpc>
                <a:spcPct val="18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2、</a:t>
            </a:r>
            <a:r>
              <a:rPr lang="zh-CN" altLang="en-US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表达</a:t>
            </a:r>
            <a:r>
              <a:rPr lang="en-US" altLang="zh-CN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式</a:t>
            </a:r>
            <a:r>
              <a:rPr lang="zh-CN" altLang="en-US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：</a:t>
            </a:r>
            <a:endParaRPr lang="zh-CN" altLang="en-US" sz="2800" b="1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48514" name="文本框 448513">
            <a:hlinkClick r:id="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4705" y="4946650"/>
            <a:ext cx="4937125" cy="8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indent="-228600" algn="l">
              <a:lnSpc>
                <a:spcPct val="18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4、</a:t>
            </a:r>
            <a:r>
              <a:rPr lang="en-US" altLang="zh-CN" sz="2800" b="1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标量</a:t>
            </a:r>
            <a:r>
              <a:rPr lang="zh-CN" altLang="en-US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：</a:t>
            </a:r>
            <a:endParaRPr lang="zh-CN" altLang="en-US" sz="2800" b="1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" name="TextBox 6"/>
          <p:cNvSpPr txBox="1"/>
          <p:nvPr>
            <p:custDataLst>
              <p:tags r:id="rId7"/>
            </p:custDataLst>
          </p:nvPr>
        </p:nvSpPr>
        <p:spPr>
          <a:xfrm>
            <a:off x="2800826" y="1445672"/>
            <a:ext cx="5276878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物体由于物体运动而具有的能量。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TextBox 6"/>
          <p:cNvSpPr txBox="1"/>
          <p:nvPr>
            <p:custDataLst>
              <p:tags r:id="rId8"/>
            </p:custDataLst>
          </p:nvPr>
        </p:nvSpPr>
        <p:spPr>
          <a:xfrm>
            <a:off x="2800826" y="5161692"/>
            <a:ext cx="5276878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遵从代数运算法则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TextBox 6"/>
          <p:cNvSpPr txBox="1"/>
          <p:nvPr>
            <p:custDataLst>
              <p:tags r:id="rId9"/>
            </p:custDataLst>
          </p:nvPr>
        </p:nvSpPr>
        <p:spPr>
          <a:xfrm>
            <a:off x="2751296" y="3952652"/>
            <a:ext cx="5276878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焦耳（</a:t>
            </a:r>
            <a:r>
              <a:rPr lang="en-US" altLang="zh-CN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J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）   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1J=1kg·m</a:t>
            </a:r>
            <a:r>
              <a:rPr lang="zh-CN" altLang="en-US" sz="2800" baseline="300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/s</a:t>
            </a:r>
            <a:r>
              <a:rPr lang="zh-CN" altLang="en-US" sz="2800" baseline="300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graphicFrame>
        <p:nvGraphicFramePr>
          <p:cNvPr id="21510" name="对象 7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282633" y="2425065"/>
          <a:ext cx="20748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1" imgW="749300" imgH="393700" progId="Equation.3">
                  <p:embed/>
                </p:oleObj>
              </mc:Choice>
              <mc:Fallback>
                <p:oleObj name="" r:id="rId11" imgW="7493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82633" y="2425065"/>
                        <a:ext cx="2074862" cy="10922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 w="6350" cap="flat" cmpd="sng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图片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9566" r="6200" b="5379"/>
          <a:stretch>
            <a:fillRect/>
          </a:stretch>
        </p:blipFill>
        <p:spPr>
          <a:xfrm>
            <a:off x="9129395" y="1699260"/>
            <a:ext cx="2472690" cy="181800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3274125" y="288415"/>
            <a:ext cx="5352409" cy="5835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/>
              <a:t>任务</a:t>
            </a:r>
            <a:r>
              <a:rPr lang="en-US" altLang="zh-CN" sz="3200"/>
              <a:t>2</a:t>
            </a:r>
            <a:r>
              <a:rPr lang="zh-CN" altLang="en-US" sz="3200"/>
              <a:t>：动能的理解</a:t>
            </a:r>
            <a:endParaRPr lang="zh-CN" altLang="en-US" sz="320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 fill="hold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4" grpId="0"/>
      <p:bldP spid="447498" grpId="0"/>
      <p:bldP spid="448514" grpId="0"/>
      <p:bldP spid="4" grpId="0"/>
      <p:bldP spid="11" grpId="0"/>
      <p:bldP spid="1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88340" y="1423670"/>
            <a:ext cx="11076940" cy="21228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2016年8月16日，我国成功发射首颗量子科学实验卫星“墨子号”，它的质量为631 kg，某时刻它的速度大小为 7.6 km/s，此时它的动能是多少？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3373820" y="205230"/>
            <a:ext cx="5352409" cy="5835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/>
              <a:t>任务</a:t>
            </a:r>
            <a:r>
              <a:rPr lang="en-US" altLang="zh-CN" sz="3200"/>
              <a:t>2</a:t>
            </a:r>
            <a:r>
              <a:rPr lang="zh-CN" altLang="en-US" sz="3200"/>
              <a:t>：动能的理解</a:t>
            </a:r>
            <a:endParaRPr lang="zh-CN" altLang="en-US" sz="3200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564513" y="3741137"/>
            <a:ext cx="2713734" cy="2769569"/>
            <a:chOff x="1676476" y="3745450"/>
            <a:chExt cx="2713734" cy="2769569"/>
          </a:xfrm>
        </p:grpSpPr>
        <p:sp>
          <p:nvSpPr>
            <p:cNvPr id="2" name="椭圆 1"/>
            <p:cNvSpPr/>
            <p:nvPr>
              <p:custDataLst>
                <p:tags r:id="rId4"/>
              </p:custDataLst>
            </p:nvPr>
          </p:nvSpPr>
          <p:spPr>
            <a:xfrm>
              <a:off x="2743248" y="4952960"/>
              <a:ext cx="609584" cy="6095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>
                  <a:solidFill>
                    <a:sysClr val="windowText" lastClr="000000"/>
                  </a:solidFill>
                </a:rPr>
                <a:t>地球</a:t>
              </a:r>
              <a:endParaRPr lang="zh-CN" altLang="en-US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1676476" y="4000485"/>
              <a:ext cx="2514534" cy="2514534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>
              <p:custDataLst>
                <p:tags r:id="rId6"/>
              </p:custDataLst>
            </p:nvPr>
          </p:nvSpPr>
          <p:spPr>
            <a:xfrm>
              <a:off x="3634222" y="4114782"/>
              <a:ext cx="152396" cy="15239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 flipH="1">
              <a:off x="2286060" y="4267178"/>
              <a:ext cx="1348162" cy="2057346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>
              <p:custDataLst>
                <p:tags r:id="rId8"/>
              </p:custDataLst>
            </p:nvPr>
          </p:nvSpPr>
          <p:spPr>
            <a:xfrm>
              <a:off x="2293136" y="4038584"/>
              <a:ext cx="152396" cy="15239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2209862" y="6248326"/>
              <a:ext cx="152396" cy="15239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3681026" y="3821648"/>
              <a:ext cx="709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A</a:t>
              </a:r>
              <a:endParaRPr lang="zh-CN" altLang="en-US"/>
            </a:p>
          </p:txBody>
        </p:sp>
        <p:sp>
          <p:nvSpPr>
            <p:cNvPr id="17" name="TextBox 16"/>
            <p:cNvSpPr txBox="1"/>
            <p:nvPr>
              <p:custDataLst>
                <p:tags r:id="rId11"/>
              </p:custDataLst>
            </p:nvPr>
          </p:nvSpPr>
          <p:spPr>
            <a:xfrm>
              <a:off x="2057466" y="3745450"/>
              <a:ext cx="709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B</a:t>
              </a:r>
              <a:endParaRPr lang="zh-CN" altLang="en-US"/>
            </a:p>
          </p:txBody>
        </p:sp>
        <p:sp>
          <p:nvSpPr>
            <p:cNvPr id="18" name="TextBox 17"/>
            <p:cNvSpPr txBox="1"/>
            <p:nvPr>
              <p:custDataLst>
                <p:tags r:id="rId12"/>
              </p:custDataLst>
            </p:nvPr>
          </p:nvSpPr>
          <p:spPr>
            <a:xfrm>
              <a:off x="1828872" y="6145687"/>
              <a:ext cx="709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C</a:t>
              </a:r>
              <a:endParaRPr lang="zh-CN" altLang="en-US"/>
            </a:p>
          </p:txBody>
        </p:sp>
      </p:grpSp>
      <p:sp>
        <p:nvSpPr>
          <p:cNvPr id="13" name="TextBox 12"/>
          <p:cNvSpPr txBox="1"/>
          <p:nvPr>
            <p:custDataLst>
              <p:tags r:id="rId13"/>
            </p:custDataLst>
          </p:nvPr>
        </p:nvSpPr>
        <p:spPr>
          <a:xfrm>
            <a:off x="5226903" y="4479441"/>
            <a:ext cx="4906066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/>
              <a:t>问：</a:t>
            </a:r>
            <a:endParaRPr lang="en-US" altLang="zh-CN" sz="2800" b="1"/>
          </a:p>
          <a:p>
            <a:pPr>
              <a:lnSpc>
                <a:spcPct val="150000"/>
              </a:lnSpc>
            </a:pPr>
            <a:r>
              <a:rPr lang="en-US" altLang="zh-CN" sz="2800" b="1"/>
              <a:t>  1</a:t>
            </a:r>
            <a:r>
              <a:rPr lang="zh-CN" altLang="en-US" sz="2800" b="1"/>
              <a:t>、</a:t>
            </a:r>
            <a:r>
              <a:rPr lang="en-US" altLang="zh-CN" sz="2800" b="1"/>
              <a:t>ABC</a:t>
            </a:r>
            <a:r>
              <a:rPr lang="zh-CN" altLang="en-US" sz="2800" b="1"/>
              <a:t>三点的速度相同吗</a:t>
            </a:r>
            <a:r>
              <a:rPr lang="en-US" altLang="zh-CN" sz="2800" b="1"/>
              <a:t>?</a:t>
            </a:r>
            <a:endParaRPr lang="en-US" altLang="zh-CN" sz="2800" b="1"/>
          </a:p>
          <a:p>
            <a:pPr>
              <a:lnSpc>
                <a:spcPct val="150000"/>
              </a:lnSpc>
            </a:pPr>
            <a:r>
              <a:rPr lang="en-US" altLang="zh-CN" sz="2800" b="1"/>
              <a:t>  2</a:t>
            </a:r>
            <a:r>
              <a:rPr lang="zh-CN" altLang="en-US" sz="2800" b="1"/>
              <a:t>、</a:t>
            </a:r>
            <a:r>
              <a:rPr lang="en-US" altLang="zh-CN" sz="2800" b="1"/>
              <a:t>ABC</a:t>
            </a:r>
            <a:r>
              <a:rPr lang="zh-CN" altLang="en-US" sz="2800" b="1"/>
              <a:t>三点的动能相同吗</a:t>
            </a:r>
            <a:r>
              <a:rPr lang="en-US" altLang="zh-CN" sz="2800" b="1"/>
              <a:t>?</a:t>
            </a:r>
            <a:endParaRPr lang="en-US" altLang="zh-CN" sz="2800" b="1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69645" y="1236345"/>
            <a:ext cx="10253980" cy="1905000"/>
          </a:xfrm>
        </p:spPr>
        <p:txBody>
          <a:bodyPr/>
          <a:lstStyle/>
          <a:p>
            <a:pPr fontAlgn="auto">
              <a:lnSpc>
                <a:spcPct val="120000"/>
              </a:lnSpc>
              <a:buFontTx/>
              <a:buNone/>
            </a:pPr>
            <a:r>
              <a:rPr lang="en-US" altLang="zh-CN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 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一质量为</a:t>
            </a:r>
            <a:r>
              <a:rPr lang="en-US" altLang="zh-CN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2kg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的小球在水平面上以</a:t>
            </a:r>
            <a:r>
              <a:rPr lang="en-US" altLang="zh-CN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2m/s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的水平速度撞在竖直墙壁上，结果以</a:t>
            </a:r>
            <a:r>
              <a:rPr lang="en-US" altLang="zh-CN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2m/s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的速度反向弹回。</a:t>
            </a:r>
            <a:endParaRPr lang="zh-CN" altLang="en-US" sz="32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303464" y="3594266"/>
                <a:ext cx="51814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/>
                  <a:t>问：</a:t>
                </a:r>
                <a:endParaRPr lang="en-US" altLang="zh-CN" sz="2800" b="1"/>
              </a:p>
              <a:p>
                <a:r>
                  <a:rPr lang="en-US" altLang="zh-CN" sz="2800" b="1"/>
                  <a:t>  1</a:t>
                </a:r>
                <a:r>
                  <a:rPr lang="zh-CN" altLang="en-US" sz="2800" b="1"/>
                  <a:t>、碰撞前后的速度相同吗</a:t>
                </a:r>
                <a:r>
                  <a:rPr lang="en-US" altLang="zh-CN" sz="2800" b="1"/>
                  <a:t>?</a:t>
                </a:r>
                <a:endParaRPr lang="en-US" altLang="zh-CN" sz="2800" b="1"/>
              </a:p>
              <a:p>
                <a:r>
                  <a:rPr lang="en-US" altLang="zh-CN" sz="2800" b="1"/>
                  <a:t>        </a:t>
                </a:r>
                <a:r>
                  <a:rPr lang="zh-CN" altLang="en-US" sz="2800" b="1"/>
                  <a:t>求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latin typeface="Cambria Math" panose="02040503050406030204" charset="0"/>
                      </a:rPr>
                      <m:t>∆</m:t>
                    </m:r>
                    <m:r>
                      <a:rPr lang="en-US" altLang="zh-CN" sz="2800" b="1" i="1">
                        <a:latin typeface="Cambria Math" panose="02040503050406030204" charset="0"/>
                      </a:rPr>
                      <m:t>𝒗</m:t>
                    </m:r>
                  </m:oMath>
                </a14:m>
                <a:endParaRPr lang="en-US" altLang="zh-CN" sz="2800" b="1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303464" y="3594266"/>
                <a:ext cx="5181464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1" t="-12" r="9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2209902" y="6066001"/>
            <a:ext cx="26669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6"/>
            </p:custDataLst>
          </p:nvPr>
        </p:nvCxnSpPr>
        <p:spPr>
          <a:xfrm rot="5400000">
            <a:off x="3886832" y="5105930"/>
            <a:ext cx="198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2438496" y="5410148"/>
            <a:ext cx="609584" cy="6095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8"/>
            </p:custDataLst>
          </p:nvPr>
        </p:nvSpPr>
        <p:spPr>
          <a:xfrm>
            <a:off x="3871108" y="5394852"/>
            <a:ext cx="609584" cy="609584"/>
          </a:xfrm>
          <a:prstGeom prst="ellipse">
            <a:avLst/>
          </a:prstGeom>
          <a:solidFill>
            <a:schemeClr val="bg1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>
            <p:custDataLst>
              <p:tags r:id="rId9"/>
            </p:custDataLst>
          </p:nvPr>
        </p:nvCxnSpPr>
        <p:spPr>
          <a:xfrm>
            <a:off x="2209903" y="5257752"/>
            <a:ext cx="80007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0"/>
            </p:custDataLst>
          </p:nvPr>
        </p:nvCxnSpPr>
        <p:spPr>
          <a:xfrm flipH="1">
            <a:off x="3657665" y="5257752"/>
            <a:ext cx="800079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486416" y="5218022"/>
                <a:ext cx="51814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/>
                  <a:t>2</a:t>
                </a:r>
                <a:r>
                  <a:rPr lang="zh-CN" altLang="en-US" sz="2800" b="1"/>
                  <a:t>、碰撞前后的动能相同吗</a:t>
                </a:r>
                <a:r>
                  <a:rPr lang="en-US" altLang="zh-CN" sz="2800" b="1"/>
                  <a:t>?</a:t>
                </a:r>
                <a:endParaRPr lang="en-US" altLang="zh-CN" sz="2800" b="1"/>
              </a:p>
              <a:p>
                <a:r>
                  <a:rPr lang="en-US" altLang="zh-CN" sz="2800" b="1"/>
                  <a:t>         </a:t>
                </a:r>
                <a:r>
                  <a:rPr lang="zh-CN" altLang="en-US" sz="2800" b="1"/>
                  <a:t>求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latin typeface="Cambria Math" panose="02040503050406030204" charset="0"/>
                      </a:rPr>
                      <m:t>∆</m:t>
                    </m:r>
                    <m:sSub>
                      <m:sSubPr>
                        <m:ctrlPr>
                          <a:rPr lang="en-US" altLang="zh-CN" sz="2800" b="1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charset="0"/>
                          </a:rPr>
                          <m:t>𝑬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charset="0"/>
                          </a:rPr>
                          <m:t>𝑲</m:t>
                        </m:r>
                      </m:sub>
                    </m:sSub>
                  </m:oMath>
                </a14:m>
                <a:endParaRPr lang="en-US" altLang="zh-CN" sz="2800" b="1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5486416" y="5218022"/>
                <a:ext cx="5181464" cy="954107"/>
              </a:xfrm>
              <a:prstGeom prst="rect">
                <a:avLst/>
              </a:prstGeom>
              <a:blipFill rotWithShape="1">
                <a:blip r:embed="rId13"/>
                <a:stretch>
                  <a:fillRect t="-24" r="10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3420175" y="347470"/>
            <a:ext cx="5352409" cy="5835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/>
              <a:t>任务</a:t>
            </a:r>
            <a:r>
              <a:rPr lang="en-US" altLang="zh-CN" sz="3200"/>
              <a:t>2</a:t>
            </a:r>
            <a:r>
              <a:rPr lang="zh-CN" altLang="en-US" sz="3200"/>
              <a:t>：动能的理解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21335" y="851535"/>
            <a:ext cx="10685145" cy="1426845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412750">
              <a:lnSpc>
                <a:spcPct val="150000"/>
              </a:lnSpc>
              <a:buSzPct val="50000"/>
            </a:pPr>
            <a:r>
              <a:rPr lang="en-US" altLang="zh-CN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1. 内容：力在一个过程中对物体做的功， 等于物体在这个过程中动能的变化。</a:t>
            </a:r>
            <a:endParaRPr lang="en-US" altLang="zh-CN" sz="2800" b="1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21030" y="2450991"/>
            <a:ext cx="2518638" cy="711200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l" defTabSz="412750">
              <a:lnSpc>
                <a:spcPts val="4500"/>
              </a:lnSpc>
              <a:buClrTx/>
              <a:buSzPct val="50000"/>
              <a:buFontTx/>
            </a:pPr>
            <a:r>
              <a:rPr lang="en-US" altLang="zh-CN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2. </a:t>
            </a:r>
            <a:r>
              <a:rPr lang="zh-CN" altLang="en-US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表达</a:t>
            </a:r>
            <a:r>
              <a:rPr lang="en-US" altLang="zh-CN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式：</a:t>
            </a:r>
            <a:endParaRPr lang="en-US" altLang="zh-CN" sz="2800" b="1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3596070" y="162685"/>
            <a:ext cx="5352409" cy="5835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/>
              <a:t>任务</a:t>
            </a:r>
            <a:r>
              <a:rPr lang="en-US" altLang="zh-CN" sz="3200"/>
              <a:t>3</a:t>
            </a:r>
            <a:r>
              <a:rPr lang="zh-CN" altLang="en-US" sz="3200"/>
              <a:t>：动能定理的理解</a:t>
            </a:r>
            <a:endParaRPr lang="zh-CN" altLang="en-US" sz="3200"/>
          </a:p>
        </p:txBody>
      </p:sp>
      <p:sp>
        <p:nvSpPr>
          <p:cNvPr id="325644" name="文本框 325643"/>
          <p:cNvSpPr txBox="1"/>
          <p:nvPr>
            <p:custDataLst>
              <p:tags r:id="rId4"/>
            </p:custDataLst>
          </p:nvPr>
        </p:nvSpPr>
        <p:spPr>
          <a:xfrm>
            <a:off x="3714750" y="4048443"/>
            <a:ext cx="3429000" cy="617537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>
            <a:solidFill>
              <a:srgbClr val="3333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W</a:t>
            </a:r>
            <a:r>
              <a:rPr lang="zh-CN" altLang="en-US" sz="2800" b="1" i="0" baseline="-25000">
                <a:solidFill>
                  <a:srgbClr val="3333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合</a:t>
            </a:r>
            <a:r>
              <a:rPr lang="zh-CN" altLang="en-US" sz="3200" b="1" i="0">
                <a:solidFill>
                  <a:srgbClr val="3333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＝</a:t>
            </a: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E</a:t>
            </a:r>
            <a:r>
              <a:rPr lang="en-US" altLang="zh-CN" sz="3200" b="1" baseline="-25000">
                <a:solidFill>
                  <a:srgbClr val="3333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k2</a:t>
            </a:r>
            <a:r>
              <a:rPr lang="zh-CN" altLang="en-US" sz="3200" b="1" i="0">
                <a:solidFill>
                  <a:srgbClr val="3333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－</a:t>
            </a: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E</a:t>
            </a:r>
            <a:r>
              <a:rPr lang="en-US" altLang="zh-CN" sz="3200" b="1" baseline="-25000">
                <a:solidFill>
                  <a:srgbClr val="3333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k1</a:t>
            </a:r>
            <a:endParaRPr lang="en-US" altLang="zh-CN" sz="3200" b="1" baseline="-25000">
              <a:solidFill>
                <a:srgbClr val="3333FF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325645" name="圆角矩形标注 325644"/>
          <p:cNvSpPr/>
          <p:nvPr>
            <p:custDataLst>
              <p:tags r:id="rId5"/>
            </p:custDataLst>
          </p:nvPr>
        </p:nvSpPr>
        <p:spPr>
          <a:xfrm>
            <a:off x="1937385" y="4005580"/>
            <a:ext cx="1367155" cy="1012825"/>
          </a:xfrm>
          <a:prstGeom prst="wedgeRoundRectCallout">
            <a:avLst>
              <a:gd name="adj1" fmla="val 105039"/>
              <a:gd name="adj2" fmla="val -10313"/>
              <a:gd name="adj3" fmla="val 16667"/>
            </a:avLst>
          </a:prstGeom>
          <a:solidFill>
            <a:srgbClr val="FFFFCC">
              <a:alpha val="8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800" b="1" i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合力做的功</a:t>
            </a:r>
            <a:endParaRPr lang="zh-CN" altLang="en-US" sz="2800" b="1" i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25646" name="圆角矩形标注 325645"/>
          <p:cNvSpPr/>
          <p:nvPr>
            <p:custDataLst>
              <p:tags r:id="rId6"/>
            </p:custDataLst>
          </p:nvPr>
        </p:nvSpPr>
        <p:spPr>
          <a:xfrm>
            <a:off x="4857750" y="5069840"/>
            <a:ext cx="1677035" cy="581660"/>
          </a:xfrm>
          <a:prstGeom prst="wedgeRoundRectCallout">
            <a:avLst>
              <a:gd name="adj1" fmla="val -18374"/>
              <a:gd name="adj2" fmla="val -129148"/>
              <a:gd name="adj3" fmla="val 16667"/>
            </a:avLst>
          </a:prstGeom>
          <a:solidFill>
            <a:srgbClr val="FFFFCC">
              <a:alpha val="8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800" b="1" i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末动能</a:t>
            </a:r>
            <a:endParaRPr lang="zh-CN" altLang="en-US" sz="2800" b="1" i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25647" name="圆角矩形标注 325646"/>
          <p:cNvSpPr/>
          <p:nvPr>
            <p:custDataLst>
              <p:tags r:id="rId7"/>
            </p:custDataLst>
          </p:nvPr>
        </p:nvSpPr>
        <p:spPr>
          <a:xfrm>
            <a:off x="7564755" y="4181475"/>
            <a:ext cx="1524000" cy="661035"/>
          </a:xfrm>
          <a:prstGeom prst="wedgeRoundRectCallout">
            <a:avLst>
              <a:gd name="adj1" fmla="val -99374"/>
              <a:gd name="adj2" fmla="val -2974"/>
              <a:gd name="adj3" fmla="val 16667"/>
            </a:avLst>
          </a:prstGeom>
          <a:solidFill>
            <a:srgbClr val="FFFFCC">
              <a:alpha val="8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800" b="1" i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初动能</a:t>
            </a:r>
            <a:endParaRPr lang="zh-CN" altLang="en-US" sz="2800" b="1" i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grpSp>
        <p:nvGrpSpPr>
          <p:cNvPr id="325649" name="组合 325648"/>
          <p:cNvGrpSpPr/>
          <p:nvPr>
            <p:custDataLst>
              <p:tags r:id="rId8"/>
            </p:custDataLst>
          </p:nvPr>
        </p:nvGrpSpPr>
        <p:grpSpPr>
          <a:xfrm>
            <a:off x="3638550" y="2456180"/>
            <a:ext cx="3505200" cy="855663"/>
            <a:chOff x="3168" y="2304"/>
            <a:chExt cx="2208" cy="539"/>
          </a:xfrm>
        </p:grpSpPr>
        <p:sp>
          <p:nvSpPr>
            <p:cNvPr id="11271" name="矩形 325649"/>
            <p:cNvSpPr/>
            <p:nvPr>
              <p:custDataLst>
                <p:tags r:id="rId9"/>
              </p:custDataLst>
            </p:nvPr>
          </p:nvSpPr>
          <p:spPr>
            <a:xfrm>
              <a:off x="3168" y="2385"/>
              <a:ext cx="2208" cy="38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38100" cap="flat" cmpd="sng">
              <a:solidFill>
                <a:srgbClr val="3333FF"/>
              </a:solidFill>
              <a:prstDash val="lgDash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solidFill>
                    <a:srgbClr val="3333FF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W</a:t>
              </a:r>
              <a:r>
                <a:rPr lang="zh-CN" altLang="en-US" sz="2800" b="1" i="0" baseline="-25000">
                  <a:solidFill>
                    <a:srgbClr val="3333FF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合</a:t>
              </a:r>
              <a:r>
                <a:rPr lang="en-US" altLang="zh-CN" sz="3200" b="1" i="0">
                  <a:solidFill>
                    <a:srgbClr val="3333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=   </a:t>
              </a:r>
              <a:r>
                <a:rPr lang="en-US" altLang="zh-CN" sz="2000" b="1" i="0">
                  <a:solidFill>
                    <a:srgbClr val="3333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 </a:t>
              </a:r>
              <a:r>
                <a:rPr lang="en-US" altLang="zh-CN" sz="3200" b="1" i="0">
                  <a:solidFill>
                    <a:srgbClr val="3333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  -</a:t>
              </a:r>
              <a:endParaRPr lang="en-US" altLang="zh-CN" sz="3200" b="1" i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grpSp>
          <p:nvGrpSpPr>
            <p:cNvPr id="11272" name="组合 325650"/>
            <p:cNvGrpSpPr/>
            <p:nvPr>
              <p:custDataLst>
                <p:tags r:id="rId10"/>
              </p:custDataLst>
            </p:nvPr>
          </p:nvGrpSpPr>
          <p:grpSpPr>
            <a:xfrm>
              <a:off x="4576" y="2304"/>
              <a:ext cx="798" cy="539"/>
              <a:chOff x="4050" y="2664"/>
              <a:chExt cx="798" cy="539"/>
            </a:xfrm>
          </p:grpSpPr>
          <p:sp>
            <p:nvSpPr>
              <p:cNvPr id="11273" name="矩形 325651"/>
              <p:cNvSpPr/>
              <p:nvPr>
                <p:custDataLst>
                  <p:tags r:id="rId11"/>
                </p:custDataLst>
              </p:nvPr>
            </p:nvSpPr>
            <p:spPr>
              <a:xfrm>
                <a:off x="4224" y="2720"/>
                <a:ext cx="624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3200" b="1">
                    <a:solidFill>
                      <a:srgbClr val="3333FF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mv</a:t>
                </a:r>
                <a:r>
                  <a:rPr lang="en-US" altLang="zh-CN" sz="2800" b="1" baseline="-25000">
                    <a:solidFill>
                      <a:srgbClr val="3333FF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1</a:t>
                </a:r>
                <a:r>
                  <a:rPr lang="en-US" altLang="zh-CN" sz="2800" b="1" baseline="36000">
                    <a:solidFill>
                      <a:srgbClr val="3333FF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2</a:t>
                </a:r>
                <a:endParaRPr lang="en-US" altLang="zh-CN" sz="2800" b="1" baseline="36000">
                  <a:solidFill>
                    <a:srgbClr val="3333FF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1274" name="文本框 32565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086" y="2664"/>
                <a:ext cx="27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b="1" i="0">
                    <a:solidFill>
                      <a:srgbClr val="3333FF"/>
                    </a:solidFill>
                    <a:latin typeface="Monotype Corsiva" panose="03010101010201010101" pitchFamily="66" charset="0"/>
                    <a:ea typeface="宋体" panose="02010600030101010101" pitchFamily="2" charset="-122"/>
                  </a:rPr>
                  <a:t>1</a:t>
                </a:r>
                <a:endParaRPr lang="en-US" altLang="zh-CN" sz="2800" b="1" i="0">
                  <a:solidFill>
                    <a:srgbClr val="3333FF"/>
                  </a:solidFill>
                  <a:latin typeface="Monotype Corsiva" panose="03010101010201010101" pitchFamily="66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75" name="文本框 325653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050" y="2876"/>
                <a:ext cx="27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b="1" i="0">
                    <a:solidFill>
                      <a:srgbClr val="3333FF"/>
                    </a:solidFill>
                    <a:latin typeface="Monotype Corsiva" panose="03010101010201010101" pitchFamily="66" charset="0"/>
                    <a:ea typeface="宋体" panose="02010600030101010101" pitchFamily="2" charset="-122"/>
                  </a:rPr>
                  <a:t>2</a:t>
                </a:r>
                <a:endParaRPr lang="en-US" altLang="zh-CN" sz="2800" b="1" i="0">
                  <a:solidFill>
                    <a:srgbClr val="3333FF"/>
                  </a:solidFill>
                  <a:latin typeface="Monotype Corsiva" panose="03010101010201010101" pitchFamily="66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76" name="直接连接符 325654"/>
              <p:cNvSpPr/>
              <p:nvPr>
                <p:custDataLst>
                  <p:tags r:id="rId14"/>
                </p:custDataLst>
              </p:nvPr>
            </p:nvSpPr>
            <p:spPr>
              <a:xfrm>
                <a:off x="4118" y="2930"/>
                <a:ext cx="154" cy="0"/>
              </a:xfrm>
              <a:prstGeom prst="line">
                <a:avLst/>
              </a:prstGeom>
              <a:ln w="38100" cap="flat" cmpd="sng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1277" name="组合 325655"/>
            <p:cNvGrpSpPr/>
            <p:nvPr>
              <p:custDataLst>
                <p:tags r:id="rId15"/>
              </p:custDataLst>
            </p:nvPr>
          </p:nvGrpSpPr>
          <p:grpSpPr>
            <a:xfrm>
              <a:off x="3760" y="2304"/>
              <a:ext cx="798" cy="539"/>
              <a:chOff x="4050" y="2664"/>
              <a:chExt cx="798" cy="539"/>
            </a:xfrm>
          </p:grpSpPr>
          <p:sp>
            <p:nvSpPr>
              <p:cNvPr id="11278" name="矩形 325656"/>
              <p:cNvSpPr/>
              <p:nvPr>
                <p:custDataLst>
                  <p:tags r:id="rId16"/>
                </p:custDataLst>
              </p:nvPr>
            </p:nvSpPr>
            <p:spPr>
              <a:xfrm>
                <a:off x="4224" y="2720"/>
                <a:ext cx="624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3200" b="1">
                    <a:solidFill>
                      <a:srgbClr val="3333FF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mv</a:t>
                </a:r>
                <a:r>
                  <a:rPr lang="en-US" altLang="zh-CN" sz="2800" b="1" baseline="-25000">
                    <a:solidFill>
                      <a:srgbClr val="3333FF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2</a:t>
                </a:r>
                <a:r>
                  <a:rPr lang="en-US" altLang="zh-CN" sz="2800" b="1" baseline="36000">
                    <a:solidFill>
                      <a:srgbClr val="3333FF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2</a:t>
                </a:r>
                <a:endParaRPr lang="en-US" altLang="zh-CN" sz="2800" b="1" baseline="36000">
                  <a:solidFill>
                    <a:srgbClr val="3333FF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1279" name="文本框 325657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086" y="2664"/>
                <a:ext cx="27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b="1" i="0">
                    <a:solidFill>
                      <a:srgbClr val="3333FF"/>
                    </a:solidFill>
                    <a:latin typeface="Monotype Corsiva" panose="03010101010201010101" pitchFamily="66" charset="0"/>
                    <a:ea typeface="宋体" panose="02010600030101010101" pitchFamily="2" charset="-122"/>
                  </a:rPr>
                  <a:t>1</a:t>
                </a:r>
                <a:endParaRPr lang="en-US" altLang="zh-CN" sz="2800" b="1" i="0">
                  <a:solidFill>
                    <a:srgbClr val="3333FF"/>
                  </a:solidFill>
                  <a:latin typeface="Monotype Corsiva" panose="03010101010201010101" pitchFamily="66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80" name="文本框 325658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050" y="2876"/>
                <a:ext cx="27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b="1" i="0">
                    <a:solidFill>
                      <a:srgbClr val="3333FF"/>
                    </a:solidFill>
                    <a:latin typeface="Monotype Corsiva" panose="03010101010201010101" pitchFamily="66" charset="0"/>
                    <a:ea typeface="宋体" panose="02010600030101010101" pitchFamily="2" charset="-122"/>
                  </a:rPr>
                  <a:t>2</a:t>
                </a:r>
                <a:endParaRPr lang="en-US" altLang="zh-CN" sz="2800" b="1" i="0">
                  <a:solidFill>
                    <a:srgbClr val="3333FF"/>
                  </a:solidFill>
                  <a:latin typeface="Monotype Corsiva" panose="03010101010201010101" pitchFamily="66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81" name="直接连接符 325659"/>
              <p:cNvSpPr/>
              <p:nvPr>
                <p:custDataLst>
                  <p:tags r:id="rId19"/>
                </p:custDataLst>
              </p:nvPr>
            </p:nvSpPr>
            <p:spPr>
              <a:xfrm>
                <a:off x="4118" y="2930"/>
                <a:ext cx="154" cy="0"/>
              </a:xfrm>
              <a:prstGeom prst="line">
                <a:avLst/>
              </a:prstGeom>
              <a:ln w="38100" cap="flat" cmpd="sng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325661" name="任意多边形 325660"/>
          <p:cNvSpPr/>
          <p:nvPr>
            <p:custDataLst>
              <p:tags r:id="rId20"/>
            </p:custDataLst>
          </p:nvPr>
        </p:nvSpPr>
        <p:spPr>
          <a:xfrm rot="5400000">
            <a:off x="5060950" y="3446780"/>
            <a:ext cx="762000" cy="355600"/>
          </a:xfrm>
          <a:custGeom>
            <a:avLst/>
            <a:gdLst/>
            <a:ahLst/>
            <a:cxnLst>
              <a:cxn ang="270">
                <a:pos x="14309" y="0"/>
              </a:cxn>
              <a:cxn ang="180">
                <a:pos x="0" y="10800"/>
              </a:cxn>
              <a:cxn ang="90">
                <a:pos x="14309" y="21600"/>
              </a:cxn>
              <a:cxn ang="0">
                <a:pos x="21600" y="10800"/>
              </a:cxn>
            </a:cxnLst>
            <a:rect l="0" t="0" r="0" b="0"/>
            <a:pathLst>
              <a:path w="21600" h="21600">
                <a:moveTo>
                  <a:pt x="14309" y="0"/>
                </a:moveTo>
                <a:lnTo>
                  <a:pt x="14309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4309" y="16200"/>
                </a:lnTo>
                <a:lnTo>
                  <a:pt x="1430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5CBF">
                  <a:alpha val="80000"/>
                </a:srgbClr>
              </a:gs>
              <a:gs pos="25000">
                <a:srgbClr val="0087E6">
                  <a:alpha val="85000"/>
                </a:srgbClr>
              </a:gs>
              <a:gs pos="75000">
                <a:srgbClr val="21D6E0">
                  <a:alpha val="95000"/>
                </a:srgbClr>
              </a:gs>
              <a:gs pos="100000">
                <a:srgbClr val="03D4A8">
                  <a:alpha val="100000"/>
                </a:srgbClr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21"/>
            </p:custDataLst>
          </p:nvPr>
        </p:nvSpPr>
        <p:spPr>
          <a:xfrm>
            <a:off x="3039745" y="5840730"/>
            <a:ext cx="8003540" cy="780415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412750">
              <a:lnSpc>
                <a:spcPct val="150000"/>
              </a:lnSpc>
              <a:buSzPct val="50000"/>
            </a:pPr>
            <a:r>
              <a:rPr lang="zh-CN" altLang="en-US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动能定理在</a:t>
            </a:r>
            <a:r>
              <a:rPr lang="en-US" altLang="zh-CN" sz="2800" b="1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曲线运动</a:t>
            </a:r>
            <a:r>
              <a:rPr lang="zh-CN" altLang="en-US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800" b="1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变力做功</a:t>
            </a:r>
            <a:r>
              <a:rPr lang="zh-CN" altLang="en-US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情况下仍然适用。</a:t>
            </a:r>
            <a:endParaRPr lang="zh-CN" altLang="en-US" sz="2800" b="1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22"/>
            </p:custDataLst>
          </p:nvPr>
        </p:nvSpPr>
        <p:spPr>
          <a:xfrm>
            <a:off x="785825" y="5874911"/>
            <a:ext cx="2518638" cy="711200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l" defTabSz="412750">
              <a:lnSpc>
                <a:spcPts val="4500"/>
              </a:lnSpc>
              <a:buClrTx/>
              <a:buSzPct val="50000"/>
              <a:buFontTx/>
            </a:pPr>
            <a:r>
              <a:rPr lang="en-US" altLang="zh-CN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3. </a:t>
            </a:r>
            <a:r>
              <a:rPr lang="zh-CN" altLang="en-US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适用范围</a:t>
            </a:r>
            <a:r>
              <a:rPr lang="en-US" altLang="zh-CN" sz="2800" b="1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：</a:t>
            </a:r>
            <a:endParaRPr lang="en-US" altLang="zh-CN" sz="2800" b="1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5644" grpId="0"/>
      <p:bldP spid="325645" grpId="0"/>
      <p:bldP spid="4" grpId="0"/>
      <p:bldP spid="5" grpId="0"/>
      <p:bldP spid="325646" grpId="0"/>
      <p:bldP spid="325647" grpId="0"/>
    </p:bldLst>
  </p:timing>
</p:sld>
</file>

<file path=ppt/tags/tag1.xml><?xml version="1.0" encoding="utf-8"?>
<p:tagLst xmlns:p="http://schemas.openxmlformats.org/presentationml/2006/main">
  <p:tag name="AS_UNIQUEID" val="1808"/>
</p:tagLst>
</file>

<file path=ppt/tags/tag10.xml><?xml version="1.0" encoding="utf-8"?>
<p:tagLst xmlns:p="http://schemas.openxmlformats.org/presentationml/2006/main">
  <p:tag name="AS_UNIQUEID" val="1818"/>
</p:tagLst>
</file>

<file path=ppt/tags/tag100.xml><?xml version="1.0" encoding="utf-8"?>
<p:tagLst xmlns:p="http://schemas.openxmlformats.org/presentationml/2006/main">
  <p:tag name="AS_UNIQUEID" val="1659"/>
</p:tagLst>
</file>

<file path=ppt/tags/tag101.xml><?xml version="1.0" encoding="utf-8"?>
<p:tagLst xmlns:p="http://schemas.openxmlformats.org/presentationml/2006/main">
  <p:tag name="AS_UNIQUEID" val="1660"/>
</p:tagLst>
</file>

<file path=ppt/tags/tag102.xml><?xml version="1.0" encoding="utf-8"?>
<p:tagLst xmlns:p="http://schemas.openxmlformats.org/presentationml/2006/main">
  <p:tag name="AS_UNIQUEID" val="1661"/>
</p:tagLst>
</file>

<file path=ppt/tags/tag103.xml><?xml version="1.0" encoding="utf-8"?>
<p:tagLst xmlns:p="http://schemas.openxmlformats.org/presentationml/2006/main">
  <p:tag name="AS_UNIQUEID" val="1662"/>
</p:tagLst>
</file>

<file path=ppt/tags/tag104.xml><?xml version="1.0" encoding="utf-8"?>
<p:tagLst xmlns:p="http://schemas.openxmlformats.org/presentationml/2006/main">
  <p:tag name="AS_UNIQUEID" val="1663"/>
</p:tagLst>
</file>

<file path=ppt/tags/tag105.xml><?xml version="1.0" encoding="utf-8"?>
<p:tagLst xmlns:p="http://schemas.openxmlformats.org/presentationml/2006/main">
  <p:tag name="AS_UNIQUEID" val="1664"/>
</p:tagLst>
</file>

<file path=ppt/tags/tag106.xml><?xml version="1.0" encoding="utf-8"?>
<p:tagLst xmlns:p="http://schemas.openxmlformats.org/presentationml/2006/main">
  <p:tag name="AS_UNIQUEID" val="1665"/>
</p:tagLst>
</file>

<file path=ppt/tags/tag107.xml><?xml version="1.0" encoding="utf-8"?>
<p:tagLst xmlns:p="http://schemas.openxmlformats.org/presentationml/2006/main">
  <p:tag name="AS_UNIQUEID" val="1666"/>
</p:tagLst>
</file>

<file path=ppt/tags/tag108.xml><?xml version="1.0" encoding="utf-8"?>
<p:tagLst xmlns:p="http://schemas.openxmlformats.org/presentationml/2006/main">
  <p:tag name="AS_UNIQUEID" val="1667"/>
</p:tagLst>
</file>

<file path=ppt/tags/tag109.xml><?xml version="1.0" encoding="utf-8"?>
<p:tagLst xmlns:p="http://schemas.openxmlformats.org/presentationml/2006/main">
  <p:tag name="AS_UNIQUEID" val="1668"/>
</p:tagLst>
</file>

<file path=ppt/tags/tag11.xml><?xml version="1.0" encoding="utf-8"?>
<p:tagLst xmlns:p="http://schemas.openxmlformats.org/presentationml/2006/main">
  <p:tag name="AS_UNIQUEID" val="1820"/>
</p:tagLst>
</file>

<file path=ppt/tags/tag110.xml><?xml version="1.0" encoding="utf-8"?>
<p:tagLst xmlns:p="http://schemas.openxmlformats.org/presentationml/2006/main">
  <p:tag name="AS_UNIQUEID" val="1669"/>
</p:tagLst>
</file>

<file path=ppt/tags/tag111.xml><?xml version="1.0" encoding="utf-8"?>
<p:tagLst xmlns:p="http://schemas.openxmlformats.org/presentationml/2006/main">
  <p:tag name="AS_UNIQUEID" val="1670"/>
</p:tagLst>
</file>

<file path=ppt/tags/tag112.xml><?xml version="1.0" encoding="utf-8"?>
<p:tagLst xmlns:p="http://schemas.openxmlformats.org/presentationml/2006/main">
  <p:tag name="AS_UNIQUEID" val="1671"/>
</p:tagLst>
</file>

<file path=ppt/tags/tag113.xml><?xml version="1.0" encoding="utf-8"?>
<p:tagLst xmlns:p="http://schemas.openxmlformats.org/presentationml/2006/main">
  <p:tag name="AS_UNIQUEID" val="1672"/>
</p:tagLst>
</file>

<file path=ppt/tags/tag114.xml><?xml version="1.0" encoding="utf-8"?>
<p:tagLst xmlns:p="http://schemas.openxmlformats.org/presentationml/2006/main">
  <p:tag name="AS_UNIQUEID" val="1673"/>
</p:tagLst>
</file>

<file path=ppt/tags/tag115.xml><?xml version="1.0" encoding="utf-8"?>
<p:tagLst xmlns:p="http://schemas.openxmlformats.org/presentationml/2006/main">
  <p:tag name="AS_UNIQUEID" val="1674"/>
</p:tagLst>
</file>

<file path=ppt/tags/tag116.xml><?xml version="1.0" encoding="utf-8"?>
<p:tagLst xmlns:p="http://schemas.openxmlformats.org/presentationml/2006/main">
  <p:tag name="AS_UNIQUEID" val="1675"/>
</p:tagLst>
</file>

<file path=ppt/tags/tag117.xml><?xml version="1.0" encoding="utf-8"?>
<p:tagLst xmlns:p="http://schemas.openxmlformats.org/presentationml/2006/main">
  <p:tag name="AS_UNIQUEID" val="1677"/>
</p:tagLst>
</file>

<file path=ppt/tags/tag118.xml><?xml version="1.0" encoding="utf-8"?>
<p:tagLst xmlns:p="http://schemas.openxmlformats.org/presentationml/2006/main">
  <p:tag name="AS_UNIQUEID" val="1678"/>
</p:tagLst>
</file>

<file path=ppt/tags/tag119.xml><?xml version="1.0" encoding="utf-8"?>
<p:tagLst xmlns:p="http://schemas.openxmlformats.org/presentationml/2006/main">
  <p:tag name="AS_UNIQUEID" val="1679"/>
</p:tagLst>
</file>

<file path=ppt/tags/tag12.xml><?xml version="1.0" encoding="utf-8"?>
<p:tagLst xmlns:p="http://schemas.openxmlformats.org/presentationml/2006/main">
  <p:tag name="AS_UNIQUEID" val="1821"/>
</p:tagLst>
</file>

<file path=ppt/tags/tag120.xml><?xml version="1.0" encoding="utf-8"?>
<p:tagLst xmlns:p="http://schemas.openxmlformats.org/presentationml/2006/main">
  <p:tag name="AS_UNIQUEID" val="1680"/>
</p:tagLst>
</file>

<file path=ppt/tags/tag121.xml><?xml version="1.0" encoding="utf-8"?>
<p:tagLst xmlns:p="http://schemas.openxmlformats.org/presentationml/2006/main">
  <p:tag name="AS_UNIQUEID" val="1681"/>
</p:tagLst>
</file>

<file path=ppt/tags/tag122.xml><?xml version="1.0" encoding="utf-8"?>
<p:tagLst xmlns:p="http://schemas.openxmlformats.org/presentationml/2006/main">
  <p:tag name="AS_UNIQUEID" val="1682"/>
</p:tagLst>
</file>

<file path=ppt/tags/tag123.xml><?xml version="1.0" encoding="utf-8"?>
<p:tagLst xmlns:p="http://schemas.openxmlformats.org/presentationml/2006/main">
  <p:tag name="AS_UNIQUEID" val="1683"/>
</p:tagLst>
</file>

<file path=ppt/tags/tag124.xml><?xml version="1.0" encoding="utf-8"?>
<p:tagLst xmlns:p="http://schemas.openxmlformats.org/presentationml/2006/main">
  <p:tag name="AS_UNIQUEID" val="1684"/>
</p:tagLst>
</file>

<file path=ppt/tags/tag125.xml><?xml version="1.0" encoding="utf-8"?>
<p:tagLst xmlns:p="http://schemas.openxmlformats.org/presentationml/2006/main">
  <p:tag name="AS_UNIQUEID" val="1685"/>
</p:tagLst>
</file>

<file path=ppt/tags/tag126.xml><?xml version="1.0" encoding="utf-8"?>
<p:tagLst xmlns:p="http://schemas.openxmlformats.org/presentationml/2006/main">
  <p:tag name="AS_UNIQUEID" val="1906"/>
</p:tagLst>
</file>

<file path=ppt/tags/tag127.xml><?xml version="1.0" encoding="utf-8"?>
<p:tagLst xmlns:p="http://schemas.openxmlformats.org/presentationml/2006/main">
  <p:tag name="AS_UNIQUEID" val="1564"/>
</p:tagLst>
</file>

<file path=ppt/tags/tag128.xml><?xml version="1.0" encoding="utf-8"?>
<p:tagLst xmlns:p="http://schemas.openxmlformats.org/presentationml/2006/main">
  <p:tag name="AS_UNIQUEID" val="1908"/>
</p:tagLst>
</file>

<file path=ppt/tags/tag129.xml><?xml version="1.0" encoding="utf-8"?>
<p:tagLst xmlns:p="http://schemas.openxmlformats.org/presentationml/2006/main">
  <p:tag name="AS_UNIQUEID" val="1643"/>
</p:tagLst>
</file>

<file path=ppt/tags/tag13.xml><?xml version="1.0" encoding="utf-8"?>
<p:tagLst xmlns:p="http://schemas.openxmlformats.org/presentationml/2006/main">
  <p:tag name="AS_UNIQUEID" val="1822"/>
</p:tagLst>
</file>

<file path=ppt/tags/tag130.xml><?xml version="1.0" encoding="utf-8"?>
<p:tagLst xmlns:p="http://schemas.openxmlformats.org/presentationml/2006/main">
  <p:tag name="AS_UNIQUEID" val="1644"/>
</p:tagLst>
</file>

<file path=ppt/tags/tag131.xml><?xml version="1.0" encoding="utf-8"?>
<p:tagLst xmlns:p="http://schemas.openxmlformats.org/presentationml/2006/main">
  <p:tag name="AS_UNIQUEID" val="1645"/>
</p:tagLst>
</file>

<file path=ppt/tags/tag132.xml><?xml version="1.0" encoding="utf-8"?>
<p:tagLst xmlns:p="http://schemas.openxmlformats.org/presentationml/2006/main">
  <p:tag name="AS_UNIQUEID" val="1646"/>
</p:tagLst>
</file>

<file path=ppt/tags/tag133.xml><?xml version="1.0" encoding="utf-8"?>
<p:tagLst xmlns:p="http://schemas.openxmlformats.org/presentationml/2006/main">
  <p:tag name="AS_UNIQUEID" val="1647"/>
</p:tagLst>
</file>

<file path=ppt/tags/tag134.xml><?xml version="1.0" encoding="utf-8"?>
<p:tagLst xmlns:p="http://schemas.openxmlformats.org/presentationml/2006/main">
  <p:tag name="AS_UNIQUEID" val="1648"/>
</p:tagLst>
</file>

<file path=ppt/tags/tag135.xml><?xml version="1.0" encoding="utf-8"?>
<p:tagLst xmlns:p="http://schemas.openxmlformats.org/presentationml/2006/main">
  <p:tag name="AS_UNIQUEID" val="1649"/>
</p:tagLst>
</file>

<file path=ppt/tags/tag136.xml><?xml version="1.0" encoding="utf-8"?>
<p:tagLst xmlns:p="http://schemas.openxmlformats.org/presentationml/2006/main">
  <p:tag name="AS_UNIQUEID" val="1650"/>
</p:tagLst>
</file>

<file path=ppt/tags/tag137.xml><?xml version="1.0" encoding="utf-8"?>
<p:tagLst xmlns:p="http://schemas.openxmlformats.org/presentationml/2006/main">
  <p:tag name="AS_UNIQUEID" val="1651"/>
</p:tagLst>
</file>

<file path=ppt/tags/tag138.xml><?xml version="1.0" encoding="utf-8"?>
<p:tagLst xmlns:p="http://schemas.openxmlformats.org/presentationml/2006/main">
  <p:tag name="AS_UNIQUEID" val="1652"/>
</p:tagLst>
</file>

<file path=ppt/tags/tag139.xml><?xml version="1.0" encoding="utf-8"?>
<p:tagLst xmlns:p="http://schemas.openxmlformats.org/presentationml/2006/main">
  <p:tag name="AS_UNIQUEID" val="1653"/>
</p:tagLst>
</file>

<file path=ppt/tags/tag14.xml><?xml version="1.0" encoding="utf-8"?>
<p:tagLst xmlns:p="http://schemas.openxmlformats.org/presentationml/2006/main">
  <p:tag name="AS_UNIQUEID" val="1823"/>
</p:tagLst>
</file>

<file path=ppt/tags/tag140.xml><?xml version="1.0" encoding="utf-8"?>
<p:tagLst xmlns:p="http://schemas.openxmlformats.org/presentationml/2006/main">
  <p:tag name="AS_UNIQUEID" val="1654"/>
</p:tagLst>
</file>

<file path=ppt/tags/tag141.xml><?xml version="1.0" encoding="utf-8"?>
<p:tagLst xmlns:p="http://schemas.openxmlformats.org/presentationml/2006/main">
  <p:tag name="AS_UNIQUEID" val="1655"/>
</p:tagLst>
</file>

<file path=ppt/tags/tag142.xml><?xml version="1.0" encoding="utf-8"?>
<p:tagLst xmlns:p="http://schemas.openxmlformats.org/presentationml/2006/main">
  <p:tag name="AS_UNIQUEID" val="1656"/>
</p:tagLst>
</file>

<file path=ppt/tags/tag143.xml><?xml version="1.0" encoding="utf-8"?>
<p:tagLst xmlns:p="http://schemas.openxmlformats.org/presentationml/2006/main">
  <p:tag name="AS_UNIQUEID" val="1657"/>
</p:tagLst>
</file>

<file path=ppt/tags/tag144.xml><?xml version="1.0" encoding="utf-8"?>
<p:tagLst xmlns:p="http://schemas.openxmlformats.org/presentationml/2006/main">
  <p:tag name="AS_UNIQUEID" val="1658"/>
</p:tagLst>
</file>

<file path=ppt/tags/tag145.xml><?xml version="1.0" encoding="utf-8"?>
<p:tagLst xmlns:p="http://schemas.openxmlformats.org/presentationml/2006/main">
  <p:tag name="AS_UNIQUEID" val="1659"/>
</p:tagLst>
</file>

<file path=ppt/tags/tag146.xml><?xml version="1.0" encoding="utf-8"?>
<p:tagLst xmlns:p="http://schemas.openxmlformats.org/presentationml/2006/main">
  <p:tag name="AS_UNIQUEID" val="1660"/>
</p:tagLst>
</file>

<file path=ppt/tags/tag147.xml><?xml version="1.0" encoding="utf-8"?>
<p:tagLst xmlns:p="http://schemas.openxmlformats.org/presentationml/2006/main">
  <p:tag name="AS_UNIQUEID" val="1661"/>
</p:tagLst>
</file>

<file path=ppt/tags/tag148.xml><?xml version="1.0" encoding="utf-8"?>
<p:tagLst xmlns:p="http://schemas.openxmlformats.org/presentationml/2006/main">
  <p:tag name="AS_UNIQUEID" val="1662"/>
</p:tagLst>
</file>

<file path=ppt/tags/tag149.xml><?xml version="1.0" encoding="utf-8"?>
<p:tagLst xmlns:p="http://schemas.openxmlformats.org/presentationml/2006/main">
  <p:tag name="AS_UNIQUEID" val="1663"/>
</p:tagLst>
</file>

<file path=ppt/tags/tag15.xml><?xml version="1.0" encoding="utf-8"?>
<p:tagLst xmlns:p="http://schemas.openxmlformats.org/presentationml/2006/main">
  <p:tag name="AS_UNIQUEID" val="1824"/>
</p:tagLst>
</file>

<file path=ppt/tags/tag150.xml><?xml version="1.0" encoding="utf-8"?>
<p:tagLst xmlns:p="http://schemas.openxmlformats.org/presentationml/2006/main">
  <p:tag name="AS_UNIQUEID" val="1664"/>
</p:tagLst>
</file>

<file path=ppt/tags/tag151.xml><?xml version="1.0" encoding="utf-8"?>
<p:tagLst xmlns:p="http://schemas.openxmlformats.org/presentationml/2006/main">
  <p:tag name="AS_UNIQUEID" val="1665"/>
</p:tagLst>
</file>

<file path=ppt/tags/tag152.xml><?xml version="1.0" encoding="utf-8"?>
<p:tagLst xmlns:p="http://schemas.openxmlformats.org/presentationml/2006/main">
  <p:tag name="AS_UNIQUEID" val="1666"/>
</p:tagLst>
</file>

<file path=ppt/tags/tag153.xml><?xml version="1.0" encoding="utf-8"?>
<p:tagLst xmlns:p="http://schemas.openxmlformats.org/presentationml/2006/main">
  <p:tag name="AS_UNIQUEID" val="1667"/>
</p:tagLst>
</file>

<file path=ppt/tags/tag154.xml><?xml version="1.0" encoding="utf-8"?>
<p:tagLst xmlns:p="http://schemas.openxmlformats.org/presentationml/2006/main">
  <p:tag name="AS_UNIQUEID" val="1668"/>
</p:tagLst>
</file>

<file path=ppt/tags/tag155.xml><?xml version="1.0" encoding="utf-8"?>
<p:tagLst xmlns:p="http://schemas.openxmlformats.org/presentationml/2006/main">
  <p:tag name="AS_UNIQUEID" val="1669"/>
</p:tagLst>
</file>

<file path=ppt/tags/tag156.xml><?xml version="1.0" encoding="utf-8"?>
<p:tagLst xmlns:p="http://schemas.openxmlformats.org/presentationml/2006/main">
  <p:tag name="AS_UNIQUEID" val="1670"/>
</p:tagLst>
</file>

<file path=ppt/tags/tag157.xml><?xml version="1.0" encoding="utf-8"?>
<p:tagLst xmlns:p="http://schemas.openxmlformats.org/presentationml/2006/main">
  <p:tag name="AS_UNIQUEID" val="1671"/>
</p:tagLst>
</file>

<file path=ppt/tags/tag158.xml><?xml version="1.0" encoding="utf-8"?>
<p:tagLst xmlns:p="http://schemas.openxmlformats.org/presentationml/2006/main">
  <p:tag name="AS_UNIQUEID" val="1672"/>
</p:tagLst>
</file>

<file path=ppt/tags/tag159.xml><?xml version="1.0" encoding="utf-8"?>
<p:tagLst xmlns:p="http://schemas.openxmlformats.org/presentationml/2006/main">
  <p:tag name="AS_UNIQUEID" val="1673"/>
</p:tagLst>
</file>

<file path=ppt/tags/tag16.xml><?xml version="1.0" encoding="utf-8"?>
<p:tagLst xmlns:p="http://schemas.openxmlformats.org/presentationml/2006/main">
  <p:tag name="AS_UNIQUEID" val="1826"/>
</p:tagLst>
</file>

<file path=ppt/tags/tag160.xml><?xml version="1.0" encoding="utf-8"?>
<p:tagLst xmlns:p="http://schemas.openxmlformats.org/presentationml/2006/main">
  <p:tag name="AS_UNIQUEID" val="1674"/>
</p:tagLst>
</file>

<file path=ppt/tags/tag161.xml><?xml version="1.0" encoding="utf-8"?>
<p:tagLst xmlns:p="http://schemas.openxmlformats.org/presentationml/2006/main">
  <p:tag name="AS_UNIQUEID" val="1675"/>
</p:tagLst>
</file>

<file path=ppt/tags/tag162.xml><?xml version="1.0" encoding="utf-8"?>
<p:tagLst xmlns:p="http://schemas.openxmlformats.org/presentationml/2006/main">
  <p:tag name="AS_UNIQUEID" val="1676"/>
</p:tagLst>
</file>

<file path=ppt/tags/tag163.xml><?xml version="1.0" encoding="utf-8"?>
<p:tagLst xmlns:p="http://schemas.openxmlformats.org/presentationml/2006/main">
  <p:tag name="AS_UNIQUEID" val="1677"/>
</p:tagLst>
</file>

<file path=ppt/tags/tag164.xml><?xml version="1.0" encoding="utf-8"?>
<p:tagLst xmlns:p="http://schemas.openxmlformats.org/presentationml/2006/main">
  <p:tag name="AS_UNIQUEID" val="1678"/>
</p:tagLst>
</file>

<file path=ppt/tags/tag165.xml><?xml version="1.0" encoding="utf-8"?>
<p:tagLst xmlns:p="http://schemas.openxmlformats.org/presentationml/2006/main">
  <p:tag name="AS_UNIQUEID" val="1679"/>
</p:tagLst>
</file>

<file path=ppt/tags/tag166.xml><?xml version="1.0" encoding="utf-8"?>
<p:tagLst xmlns:p="http://schemas.openxmlformats.org/presentationml/2006/main">
  <p:tag name="AS_UNIQUEID" val="1680"/>
</p:tagLst>
</file>

<file path=ppt/tags/tag167.xml><?xml version="1.0" encoding="utf-8"?>
<p:tagLst xmlns:p="http://schemas.openxmlformats.org/presentationml/2006/main">
  <p:tag name="AS_UNIQUEID" val="1681"/>
</p:tagLst>
</file>

<file path=ppt/tags/tag168.xml><?xml version="1.0" encoding="utf-8"?>
<p:tagLst xmlns:p="http://schemas.openxmlformats.org/presentationml/2006/main">
  <p:tag name="AS_UNIQUEID" val="1682"/>
</p:tagLst>
</file>

<file path=ppt/tags/tag169.xml><?xml version="1.0" encoding="utf-8"?>
<p:tagLst xmlns:p="http://schemas.openxmlformats.org/presentationml/2006/main">
  <p:tag name="AS_UNIQUEID" val="1683"/>
</p:tagLst>
</file>

<file path=ppt/tags/tag17.xml><?xml version="1.0" encoding="utf-8"?>
<p:tagLst xmlns:p="http://schemas.openxmlformats.org/presentationml/2006/main">
  <p:tag name="AS_UNIQUEID" val="1827"/>
</p:tagLst>
</file>

<file path=ppt/tags/tag170.xml><?xml version="1.0" encoding="utf-8"?>
<p:tagLst xmlns:p="http://schemas.openxmlformats.org/presentationml/2006/main">
  <p:tag name="AS_UNIQUEID" val="1684"/>
</p:tagLst>
</file>

<file path=ppt/tags/tag171.xml><?xml version="1.0" encoding="utf-8"?>
<p:tagLst xmlns:p="http://schemas.openxmlformats.org/presentationml/2006/main">
  <p:tag name="AS_UNIQUEID" val="1685"/>
</p:tagLst>
</file>

<file path=ppt/tags/tag172.xml><?xml version="1.0" encoding="utf-8"?>
<p:tagLst xmlns:p="http://schemas.openxmlformats.org/presentationml/2006/main">
  <p:tag name="AS_UNIQUEID" val="1686"/>
</p:tagLst>
</file>

<file path=ppt/tags/tag173.xml><?xml version="1.0" encoding="utf-8"?>
<p:tagLst xmlns:p="http://schemas.openxmlformats.org/presentationml/2006/main">
  <p:tag name="AS_UNIQUEID" val="1687"/>
</p:tagLst>
</file>

<file path=ppt/tags/tag174.xml><?xml version="1.0" encoding="utf-8"?>
<p:tagLst xmlns:p="http://schemas.openxmlformats.org/presentationml/2006/main">
  <p:tag name="AS_UNIQUEID" val="1688"/>
</p:tagLst>
</file>

<file path=ppt/tags/tag175.xml><?xml version="1.0" encoding="utf-8"?>
<p:tagLst xmlns:p="http://schemas.openxmlformats.org/presentationml/2006/main">
  <p:tag name="AS_UNIQUEID" val="1689"/>
</p:tagLst>
</file>

<file path=ppt/tags/tag176.xml><?xml version="1.0" encoding="utf-8"?>
<p:tagLst xmlns:p="http://schemas.openxmlformats.org/presentationml/2006/main">
  <p:tag name="AS_UNIQUEID" val="1690"/>
</p:tagLst>
</file>

<file path=ppt/tags/tag177.xml><?xml version="1.0" encoding="utf-8"?>
<p:tagLst xmlns:p="http://schemas.openxmlformats.org/presentationml/2006/main">
  <p:tag name="AS_UNIQUEID" val="1691"/>
</p:tagLst>
</file>

<file path=ppt/tags/tag178.xml><?xml version="1.0" encoding="utf-8"?>
<p:tagLst xmlns:p="http://schemas.openxmlformats.org/presentationml/2006/main">
  <p:tag name="AS_UNIQUEID" val="1692"/>
</p:tagLst>
</file>

<file path=ppt/tags/tag179.xml><?xml version="1.0" encoding="utf-8"?>
<p:tagLst xmlns:p="http://schemas.openxmlformats.org/presentationml/2006/main">
  <p:tag name="AS_UNIQUEID" val="1693"/>
</p:tagLst>
</file>

<file path=ppt/tags/tag18.xml><?xml version="1.0" encoding="utf-8"?>
<p:tagLst xmlns:p="http://schemas.openxmlformats.org/presentationml/2006/main">
  <p:tag name="AS_UNIQUEID" val="1828"/>
</p:tagLst>
</file>

<file path=ppt/tags/tag180.xml><?xml version="1.0" encoding="utf-8"?>
<p:tagLst xmlns:p="http://schemas.openxmlformats.org/presentationml/2006/main">
  <p:tag name="AS_UNIQUEID" val="1694"/>
</p:tagLst>
</file>

<file path=ppt/tags/tag181.xml><?xml version="1.0" encoding="utf-8"?>
<p:tagLst xmlns:p="http://schemas.openxmlformats.org/presentationml/2006/main">
  <p:tag name="AS_UNIQUEID" val="1641"/>
</p:tagLst>
</file>

<file path=ppt/tags/tag182.xml><?xml version="1.0" encoding="utf-8"?>
<p:tagLst xmlns:p="http://schemas.openxmlformats.org/presentationml/2006/main">
  <p:tag name="AS_UNIQUEID" val="1909"/>
</p:tagLst>
</file>

<file path=ppt/tags/tag183.xml><?xml version="1.0" encoding="utf-8"?>
<p:tagLst xmlns:p="http://schemas.openxmlformats.org/presentationml/2006/main">
  <p:tag name="AS_UNIQUEID" val="751"/>
</p:tagLst>
</file>

<file path=ppt/tags/tag184.xml><?xml version="1.0" encoding="utf-8"?>
<p:tagLst xmlns:p="http://schemas.openxmlformats.org/presentationml/2006/main">
  <p:tag name="AS_UNIQUEID" val="752"/>
</p:tagLst>
</file>

<file path=ppt/tags/tag185.xml><?xml version="1.0" encoding="utf-8"?>
<p:tagLst xmlns:p="http://schemas.openxmlformats.org/presentationml/2006/main">
  <p:tag name="AS_UNIQUEID" val="753"/>
</p:tagLst>
</file>

<file path=ppt/tags/tag186.xml><?xml version="1.0" encoding="utf-8"?>
<p:tagLst xmlns:p="http://schemas.openxmlformats.org/presentationml/2006/main">
  <p:tag name="AS_UNIQUEID" val="754"/>
</p:tagLst>
</file>

<file path=ppt/tags/tag187.xml><?xml version="1.0" encoding="utf-8"?>
<p:tagLst xmlns:p="http://schemas.openxmlformats.org/presentationml/2006/main">
  <p:tag name="AS_UNIQUEID" val="755"/>
</p:tagLst>
</file>

<file path=ppt/tags/tag188.xml><?xml version="1.0" encoding="utf-8"?>
<p:tagLst xmlns:p="http://schemas.openxmlformats.org/presentationml/2006/main">
  <p:tag name="AS_UNIQUEID" val="756"/>
</p:tagLst>
</file>

<file path=ppt/tags/tag189.xml><?xml version="1.0" encoding="utf-8"?>
<p:tagLst xmlns:p="http://schemas.openxmlformats.org/presentationml/2006/main">
  <p:tag name="AS_UNIQUEID" val="757"/>
</p:tagLst>
</file>

<file path=ppt/tags/tag19.xml><?xml version="1.0" encoding="utf-8"?>
<p:tagLst xmlns:p="http://schemas.openxmlformats.org/presentationml/2006/main">
  <p:tag name="AS_UNIQUEID" val="1829"/>
</p:tagLst>
</file>

<file path=ppt/tags/tag190.xml><?xml version="1.0" encoding="utf-8"?>
<p:tagLst xmlns:p="http://schemas.openxmlformats.org/presentationml/2006/main">
  <p:tag name="AS_UNIQUEID" val="758"/>
</p:tagLst>
</file>

<file path=ppt/tags/tag191.xml><?xml version="1.0" encoding="utf-8"?>
<p:tagLst xmlns:p="http://schemas.openxmlformats.org/presentationml/2006/main">
  <p:tag name="AS_UNIQUEID" val="58"/>
</p:tagLst>
</file>

<file path=ppt/tags/tag192.xml><?xml version="1.0" encoding="utf-8"?>
<p:tagLst xmlns:p="http://schemas.openxmlformats.org/presentationml/2006/main">
  <p:tag name="AS_UNIQUEID" val="759"/>
</p:tagLst>
</file>

<file path=ppt/tags/tag193.xml><?xml version="1.0" encoding="utf-8"?>
<p:tagLst xmlns:p="http://schemas.openxmlformats.org/presentationml/2006/main">
  <p:tag name="AS_UNIQUEID" val="1911"/>
</p:tagLst>
</file>

<file path=ppt/tags/tag194.xml><?xml version="1.0" encoding="utf-8"?>
<p:tagLst xmlns:p="http://schemas.openxmlformats.org/presentationml/2006/main">
  <p:tag name="AS_UNIQUEID" val="763"/>
</p:tagLst>
</file>

<file path=ppt/tags/tag195.xml><?xml version="1.0" encoding="utf-8"?>
<p:tagLst xmlns:p="http://schemas.openxmlformats.org/presentationml/2006/main">
  <p:tag name="AS_UNIQUEID" val="1913"/>
</p:tagLst>
</file>

<file path=ppt/tags/tag196.xml><?xml version="1.0" encoding="utf-8"?>
<p:tagLst xmlns:p="http://schemas.openxmlformats.org/presentationml/2006/main">
  <p:tag name="AS_UNIQUEID" val="1914"/>
</p:tagLst>
</file>

<file path=ppt/tags/tag197.xml><?xml version="1.0" encoding="utf-8"?>
<p:tagLst xmlns:p="http://schemas.openxmlformats.org/presentationml/2006/main">
  <p:tag name="AS_UNIQUEID" val="1915"/>
</p:tagLst>
</file>

<file path=ppt/tags/tag198.xml><?xml version="1.0" encoding="utf-8"?>
<p:tagLst xmlns:p="http://schemas.openxmlformats.org/presentationml/2006/main">
  <p:tag name="AS_UNIQUEID" val="1916"/>
</p:tagLst>
</file>

<file path=ppt/tags/tag199.xml><?xml version="1.0" encoding="utf-8"?>
<p:tagLst xmlns:p="http://schemas.openxmlformats.org/presentationml/2006/main">
  <p:tag name="AS_UNIQUEID" val="1917"/>
</p:tagLst>
</file>

<file path=ppt/tags/tag2.xml><?xml version="1.0" encoding="utf-8"?>
<p:tagLst xmlns:p="http://schemas.openxmlformats.org/presentationml/2006/main">
  <p:tag name="AS_UNIQUEID" val="1809"/>
</p:tagLst>
</file>

<file path=ppt/tags/tag20.xml><?xml version="1.0" encoding="utf-8"?>
<p:tagLst xmlns:p="http://schemas.openxmlformats.org/presentationml/2006/main">
  <p:tag name="AS_UNIQUEID" val="1830"/>
</p:tagLst>
</file>

<file path=ppt/tags/tag200.xml><?xml version="1.0" encoding="utf-8"?>
<p:tagLst xmlns:p="http://schemas.openxmlformats.org/presentationml/2006/main">
  <p:tag name="AS_UNIQUEID" val="1918"/>
</p:tagLst>
</file>

<file path=ppt/tags/tag201.xml><?xml version="1.0" encoding="utf-8"?>
<p:tagLst xmlns:p="http://schemas.openxmlformats.org/presentationml/2006/main">
  <p:tag name="AS_UNIQUEID" val="1919"/>
</p:tagLst>
</file>

<file path=ppt/tags/tag202.xml><?xml version="1.0" encoding="utf-8"?>
<p:tagLst xmlns:p="http://schemas.openxmlformats.org/presentationml/2006/main">
  <p:tag name="AS_UNIQUEID" val="1920"/>
</p:tagLst>
</file>

<file path=ppt/tags/tag203.xml><?xml version="1.0" encoding="utf-8"?>
<p:tagLst xmlns:p="http://schemas.openxmlformats.org/presentationml/2006/main">
  <p:tag name="AS_UNIQUEID" val="1921"/>
</p:tagLst>
</file>

<file path=ppt/tags/tag204.xml><?xml version="1.0" encoding="utf-8"?>
<p:tagLst xmlns:p="http://schemas.openxmlformats.org/presentationml/2006/main">
  <p:tag name="AS_UNIQUEID" val="1922"/>
</p:tagLst>
</file>

<file path=ppt/tags/tag205.xml><?xml version="1.0" encoding="utf-8"?>
<p:tagLst xmlns:p="http://schemas.openxmlformats.org/presentationml/2006/main">
  <p:tag name="AS_UNIQUEID" val="1923"/>
</p:tagLst>
</file>

<file path=ppt/tags/tag206.xml><?xml version="1.0" encoding="utf-8"?>
<p:tagLst xmlns:p="http://schemas.openxmlformats.org/presentationml/2006/main">
  <p:tag name="AS_UNIQUEID" val="1924"/>
</p:tagLst>
</file>

<file path=ppt/tags/tag207.xml><?xml version="1.0" encoding="utf-8"?>
<p:tagLst xmlns:p="http://schemas.openxmlformats.org/presentationml/2006/main">
  <p:tag name="AS_UNIQUEID" val="1926"/>
</p:tagLst>
</file>

<file path=ppt/tags/tag208.xml><?xml version="1.0" encoding="utf-8"?>
<p:tagLst xmlns:p="http://schemas.openxmlformats.org/presentationml/2006/main">
  <p:tag name="AS_UNIQUEID" val="1927"/>
</p:tagLst>
</file>

<file path=ppt/tags/tag209.xml><?xml version="1.0" encoding="utf-8"?>
<p:tagLst xmlns:p="http://schemas.openxmlformats.org/presentationml/2006/main">
  <p:tag name="AS_UNIQUEID" val="1927"/>
</p:tagLst>
</file>

<file path=ppt/tags/tag21.xml><?xml version="1.0" encoding="utf-8"?>
<p:tagLst xmlns:p="http://schemas.openxmlformats.org/presentationml/2006/main">
  <p:tag name="AS_UNIQUEID" val="1831"/>
</p:tagLst>
</file>

<file path=ppt/tags/tag210.xml><?xml version="1.0" encoding="utf-8"?>
<p:tagLst xmlns:p="http://schemas.openxmlformats.org/presentationml/2006/main">
  <p:tag name="AS_UNIQUEID" val="1929"/>
</p:tagLst>
</file>

<file path=ppt/tags/tag211.xml><?xml version="1.0" encoding="utf-8"?>
<p:tagLst xmlns:p="http://schemas.openxmlformats.org/presentationml/2006/main">
  <p:tag name="AS_UNIQUEID" val="1930"/>
</p:tagLst>
</file>

<file path=ppt/tags/tag212.xml><?xml version="1.0" encoding="utf-8"?>
<p:tagLst xmlns:p="http://schemas.openxmlformats.org/presentationml/2006/main">
  <p:tag name="AS_UNIQUEID" val="1931"/>
</p:tagLst>
</file>

<file path=ppt/tags/tag213.xml><?xml version="1.0" encoding="utf-8"?>
<p:tagLst xmlns:p="http://schemas.openxmlformats.org/presentationml/2006/main">
  <p:tag name="AS_UNIQUEID" val="1932"/>
</p:tagLst>
</file>

<file path=ppt/tags/tag214.xml><?xml version="1.0" encoding="utf-8"?>
<p:tagLst xmlns:p="http://schemas.openxmlformats.org/presentationml/2006/main">
  <p:tag name="AS_UNIQUEID" val="1933"/>
</p:tagLst>
</file>

<file path=ppt/tags/tag215.xml><?xml version="1.0" encoding="utf-8"?>
<p:tagLst xmlns:p="http://schemas.openxmlformats.org/presentationml/2006/main">
  <p:tag name="AS_UNIQUEID" val="1934"/>
</p:tagLst>
</file>

<file path=ppt/tags/tag216.xml><?xml version="1.0" encoding="utf-8"?>
<p:tagLst xmlns:p="http://schemas.openxmlformats.org/presentationml/2006/main">
  <p:tag name="AS_UNIQUEID" val="1935"/>
</p:tagLst>
</file>

<file path=ppt/tags/tag217.xml><?xml version="1.0" encoding="utf-8"?>
<p:tagLst xmlns:p="http://schemas.openxmlformats.org/presentationml/2006/main">
  <p:tag name="AS_UNIQUEID" val="1935"/>
</p:tagLst>
</file>

<file path=ppt/tags/tag218.xml><?xml version="1.0" encoding="utf-8"?>
<p:tagLst xmlns:p="http://schemas.openxmlformats.org/presentationml/2006/main">
  <p:tag name="AS_UNIQUEID" val="1937"/>
</p:tagLst>
</file>

<file path=ppt/tags/tag219.xml><?xml version="1.0" encoding="utf-8"?>
<p:tagLst xmlns:p="http://schemas.openxmlformats.org/presentationml/2006/main">
  <p:tag name="AS_UNIQUEID" val="768"/>
</p:tagLst>
</file>

<file path=ppt/tags/tag22.xml><?xml version="1.0" encoding="utf-8"?>
<p:tagLst xmlns:p="http://schemas.openxmlformats.org/presentationml/2006/main">
  <p:tag name="AS_UNIQUEID" val="1833"/>
</p:tagLst>
</file>

<file path=ppt/tags/tag220.xml><?xml version="1.0" encoding="utf-8"?>
<p:tagLst xmlns:p="http://schemas.openxmlformats.org/presentationml/2006/main">
  <p:tag name="AS_UNIQUEID" val="769"/>
</p:tagLst>
</file>

<file path=ppt/tags/tag221.xml><?xml version="1.0" encoding="utf-8"?>
<p:tagLst xmlns:p="http://schemas.openxmlformats.org/presentationml/2006/main">
  <p:tag name="AS_UNIQUEID" val="1939"/>
</p:tagLst>
</file>

<file path=ppt/tags/tag222.xml><?xml version="1.0" encoding="utf-8"?>
<p:tagLst xmlns:p="http://schemas.openxmlformats.org/presentationml/2006/main">
  <p:tag name="AS_UNIQUEID" val="1740"/>
</p:tagLst>
</file>

<file path=ppt/tags/tag223.xml><?xml version="1.0" encoding="utf-8"?>
<p:tagLst xmlns:p="http://schemas.openxmlformats.org/presentationml/2006/main">
  <p:tag name="AS_UNIQUEID" val="1741"/>
</p:tagLst>
</file>

<file path=ppt/tags/tag224.xml><?xml version="1.0" encoding="utf-8"?>
<p:tagLst xmlns:p="http://schemas.openxmlformats.org/presentationml/2006/main">
  <p:tag name="AS_UNIQUEID" val="1742"/>
</p:tagLst>
</file>

<file path=ppt/tags/tag225.xml><?xml version="1.0" encoding="utf-8"?>
<p:tagLst xmlns:p="http://schemas.openxmlformats.org/presentationml/2006/main">
  <p:tag name="AS_UNIQUEID" val="1743"/>
</p:tagLst>
</file>

<file path=ppt/tags/tag226.xml><?xml version="1.0" encoding="utf-8"?>
<p:tagLst xmlns:p="http://schemas.openxmlformats.org/presentationml/2006/main">
  <p:tag name="AS_UNIQUEID" val="1744"/>
</p:tagLst>
</file>

<file path=ppt/tags/tag227.xml><?xml version="1.0" encoding="utf-8"?>
<p:tagLst xmlns:p="http://schemas.openxmlformats.org/presentationml/2006/main">
  <p:tag name="AS_UNIQUEID" val="1745"/>
</p:tagLst>
</file>

<file path=ppt/tags/tag228.xml><?xml version="1.0" encoding="utf-8"?>
<p:tagLst xmlns:p="http://schemas.openxmlformats.org/presentationml/2006/main">
  <p:tag name="AS_UNIQUEID" val="1746"/>
</p:tagLst>
</file>

<file path=ppt/tags/tag229.xml><?xml version="1.0" encoding="utf-8"?>
<p:tagLst xmlns:p="http://schemas.openxmlformats.org/presentationml/2006/main">
  <p:tag name="AS_UNIQUEID" val="1747"/>
</p:tagLst>
</file>

<file path=ppt/tags/tag23.xml><?xml version="1.0" encoding="utf-8"?>
<p:tagLst xmlns:p="http://schemas.openxmlformats.org/presentationml/2006/main">
  <p:tag name="AS_UNIQUEID" val="1834"/>
</p:tagLst>
</file>

<file path=ppt/tags/tag230.xml><?xml version="1.0" encoding="utf-8"?>
<p:tagLst xmlns:p="http://schemas.openxmlformats.org/presentationml/2006/main">
  <p:tag name="AS_UNIQUEID" val="1748"/>
</p:tagLst>
</file>

<file path=ppt/tags/tag231.xml><?xml version="1.0" encoding="utf-8"?>
<p:tagLst xmlns:p="http://schemas.openxmlformats.org/presentationml/2006/main">
  <p:tag name="AS_UNIQUEID" val="1749"/>
</p:tagLst>
</file>

<file path=ppt/tags/tag232.xml><?xml version="1.0" encoding="utf-8"?>
<p:tagLst xmlns:p="http://schemas.openxmlformats.org/presentationml/2006/main">
  <p:tag name="AS_UNIQUEID" val="1750"/>
</p:tagLst>
</file>

<file path=ppt/tags/tag233.xml><?xml version="1.0" encoding="utf-8"?>
<p:tagLst xmlns:p="http://schemas.openxmlformats.org/presentationml/2006/main">
  <p:tag name="AS_UNIQUEID" val="1751"/>
</p:tagLst>
</file>

<file path=ppt/tags/tag234.xml><?xml version="1.0" encoding="utf-8"?>
<p:tagLst xmlns:p="http://schemas.openxmlformats.org/presentationml/2006/main">
  <p:tag name="AS_UNIQUEID" val="1752"/>
</p:tagLst>
</file>

<file path=ppt/tags/tag235.xml><?xml version="1.0" encoding="utf-8"?>
<p:tagLst xmlns:p="http://schemas.openxmlformats.org/presentationml/2006/main">
  <p:tag name="AS_UNIQUEID" val="1753"/>
</p:tagLst>
</file>

<file path=ppt/tags/tag236.xml><?xml version="1.0" encoding="utf-8"?>
<p:tagLst xmlns:p="http://schemas.openxmlformats.org/presentationml/2006/main">
  <p:tag name="AS_UNIQUEID" val="1754"/>
</p:tagLst>
</file>

<file path=ppt/tags/tag237.xml><?xml version="1.0" encoding="utf-8"?>
<p:tagLst xmlns:p="http://schemas.openxmlformats.org/presentationml/2006/main">
  <p:tag name="AS_UNIQUEID" val="1755"/>
</p:tagLst>
</file>

<file path=ppt/tags/tag238.xml><?xml version="1.0" encoding="utf-8"?>
<p:tagLst xmlns:p="http://schemas.openxmlformats.org/presentationml/2006/main">
  <p:tag name="AS_UNIQUEID" val="1756"/>
</p:tagLst>
</file>

<file path=ppt/tags/tag239.xml><?xml version="1.0" encoding="utf-8"?>
<p:tagLst xmlns:p="http://schemas.openxmlformats.org/presentationml/2006/main">
  <p:tag name="AS_UNIQUEID" val="772"/>
</p:tagLst>
</file>

<file path=ppt/tags/tag24.xml><?xml version="1.0" encoding="utf-8"?>
<p:tagLst xmlns:p="http://schemas.openxmlformats.org/presentationml/2006/main">
  <p:tag name="AS_UNIQUEID" val="1835"/>
</p:tagLst>
</file>

<file path=ppt/tags/tag240.xml><?xml version="1.0" encoding="utf-8"?>
<p:tagLst xmlns:p="http://schemas.openxmlformats.org/presentationml/2006/main">
  <p:tag name="AS_UNIQUEID" val="773"/>
</p:tagLst>
</file>

<file path=ppt/tags/tag241.xml><?xml version="1.0" encoding="utf-8"?>
<p:tagLst xmlns:p="http://schemas.openxmlformats.org/presentationml/2006/main">
  <p:tag name="AS_UNIQUEID" val="1764"/>
</p:tagLst>
</file>

<file path=ppt/tags/tag242.xml><?xml version="1.0" encoding="utf-8"?>
<p:tagLst xmlns:p="http://schemas.openxmlformats.org/presentationml/2006/main">
  <p:tag name="AS_UNIQUEID" val="1765"/>
</p:tagLst>
</file>

<file path=ppt/tags/tag243.xml><?xml version="1.0" encoding="utf-8"?>
<p:tagLst xmlns:p="http://schemas.openxmlformats.org/presentationml/2006/main">
  <p:tag name="AS_UNIQUEID" val="1766"/>
</p:tagLst>
</file>

<file path=ppt/tags/tag244.xml><?xml version="1.0" encoding="utf-8"?>
<p:tagLst xmlns:p="http://schemas.openxmlformats.org/presentationml/2006/main">
  <p:tag name="AS_UNIQUEID" val="1767"/>
</p:tagLst>
</file>

<file path=ppt/tags/tag245.xml><?xml version="1.0" encoding="utf-8"?>
<p:tagLst xmlns:p="http://schemas.openxmlformats.org/presentationml/2006/main">
  <p:tag name="AS_UNIQUEID" val="1768"/>
</p:tagLst>
</file>

<file path=ppt/tags/tag246.xml><?xml version="1.0" encoding="utf-8"?>
<p:tagLst xmlns:p="http://schemas.openxmlformats.org/presentationml/2006/main">
  <p:tag name="AS_UNIQUEID" val="1771"/>
</p:tagLst>
</file>

<file path=ppt/tags/tag247.xml><?xml version="1.0" encoding="utf-8"?>
<p:tagLst xmlns:p="http://schemas.openxmlformats.org/presentationml/2006/main">
  <p:tag name="AS_UNIQUEID" val="1772"/>
</p:tagLst>
</file>

<file path=ppt/tags/tag248.xml><?xml version="1.0" encoding="utf-8"?>
<p:tagLst xmlns:p="http://schemas.openxmlformats.org/presentationml/2006/main">
  <p:tag name="AS_UNIQUEID" val="1773"/>
</p:tagLst>
</file>

<file path=ppt/tags/tag249.xml><?xml version="1.0" encoding="utf-8"?>
<p:tagLst xmlns:p="http://schemas.openxmlformats.org/presentationml/2006/main">
  <p:tag name="AS_UNIQUEID" val="1776"/>
</p:tagLst>
</file>

<file path=ppt/tags/tag25.xml><?xml version="1.0" encoding="utf-8"?>
<p:tagLst xmlns:p="http://schemas.openxmlformats.org/presentationml/2006/main">
  <p:tag name="AS_UNIQUEID" val="1836"/>
</p:tagLst>
</file>

<file path=ppt/tags/tag250.xml><?xml version="1.0" encoding="utf-8"?>
<p:tagLst xmlns:p="http://schemas.openxmlformats.org/presentationml/2006/main">
  <p:tag name="AS_UNIQUEID" val="1777"/>
</p:tagLst>
</file>

<file path=ppt/tags/tag251.xml><?xml version="1.0" encoding="utf-8"?>
<p:tagLst xmlns:p="http://schemas.openxmlformats.org/presentationml/2006/main">
  <p:tag name="AS_UNIQUEID" val="1778"/>
</p:tagLst>
</file>

<file path=ppt/tags/tag252.xml><?xml version="1.0" encoding="utf-8"?>
<p:tagLst xmlns:p="http://schemas.openxmlformats.org/presentationml/2006/main">
  <p:tag name="AS_UNIQUEID" val="1779"/>
</p:tagLst>
</file>

<file path=ppt/tags/tag253.xml><?xml version="1.0" encoding="utf-8"?>
<p:tagLst xmlns:p="http://schemas.openxmlformats.org/presentationml/2006/main">
  <p:tag name="AS_UNIQUEID" val="1780"/>
</p:tagLst>
</file>

<file path=ppt/tags/tag254.xml><?xml version="1.0" encoding="utf-8"?>
<p:tagLst xmlns:p="http://schemas.openxmlformats.org/presentationml/2006/main">
  <p:tag name="AS_UNIQUEID" val="1781"/>
</p:tagLst>
</file>

<file path=ppt/tags/tag255.xml><?xml version="1.0" encoding="utf-8"?>
<p:tagLst xmlns:p="http://schemas.openxmlformats.org/presentationml/2006/main">
  <p:tag name="AS_UNIQUEID" val="1942"/>
</p:tagLst>
</file>

<file path=ppt/tags/tag256.xml><?xml version="1.0" encoding="utf-8"?>
<p:tagLst xmlns:p="http://schemas.openxmlformats.org/presentationml/2006/main">
  <p:tag name="AS_UNIQUEID" val="1943"/>
</p:tagLst>
</file>

<file path=ppt/tags/tag257.xml><?xml version="1.0" encoding="utf-8"?>
<p:tagLst xmlns:p="http://schemas.openxmlformats.org/presentationml/2006/main">
  <p:tag name="AS_UNIQUEID" val="1944"/>
</p:tagLst>
</file>

<file path=ppt/tags/tag258.xml><?xml version="1.0" encoding="utf-8"?>
<p:tagLst xmlns:p="http://schemas.openxmlformats.org/presentationml/2006/main">
  <p:tag name="AS_UNIQUEID" val="1946"/>
</p:tagLst>
</file>

<file path=ppt/tags/tag259.xml><?xml version="1.0" encoding="utf-8"?>
<p:tagLst xmlns:p="http://schemas.openxmlformats.org/presentationml/2006/main">
  <p:tag name="AS_UNIQUEID" val="1947"/>
</p:tagLst>
</file>

<file path=ppt/tags/tag26.xml><?xml version="1.0" encoding="utf-8"?>
<p:tagLst xmlns:p="http://schemas.openxmlformats.org/presentationml/2006/main">
  <p:tag name="AS_UNIQUEID" val="1837"/>
</p:tagLst>
</file>

<file path=ppt/tags/tag260.xml><?xml version="1.0" encoding="utf-8"?>
<p:tagLst xmlns:p="http://schemas.openxmlformats.org/presentationml/2006/main">
  <p:tag name="AS_UNIQUEID" val="1948"/>
</p:tagLst>
</file>

<file path=ppt/tags/tag261.xml><?xml version="1.0" encoding="utf-8"?>
<p:tagLst xmlns:p="http://schemas.openxmlformats.org/presentationml/2006/main">
  <p:tag name="AS_UNIQUEID" val="1949"/>
</p:tagLst>
</file>

<file path=ppt/tags/tag262.xml><?xml version="1.0" encoding="utf-8"?>
<p:tagLst xmlns:p="http://schemas.openxmlformats.org/presentationml/2006/main">
  <p:tag name="AS_UNIQUEID" val="1950"/>
</p:tagLst>
</file>

<file path=ppt/tags/tag263.xml><?xml version="1.0" encoding="utf-8"?>
<p:tagLst xmlns:p="http://schemas.openxmlformats.org/presentationml/2006/main">
  <p:tag name="AS_UNIQUEID" val="1951"/>
</p:tagLst>
</file>

<file path=ppt/tags/tag264.xml><?xml version="1.0" encoding="utf-8"?>
<p:tagLst xmlns:p="http://schemas.openxmlformats.org/presentationml/2006/main">
  <p:tag name="AS_UNIQUEID" val="1957"/>
</p:tagLst>
</file>

<file path=ppt/tags/tag265.xml><?xml version="1.0" encoding="utf-8"?>
<p:tagLst xmlns:p="http://schemas.openxmlformats.org/presentationml/2006/main">
  <p:tag name="AS_UNIQUEID" val="1958"/>
</p:tagLst>
</file>

<file path=ppt/tags/tag266.xml><?xml version="1.0" encoding="utf-8"?>
<p:tagLst xmlns:p="http://schemas.openxmlformats.org/presentationml/2006/main">
  <p:tag name="AS_UNIQUEID" val="1959"/>
</p:tagLst>
</file>

<file path=ppt/tags/tag267.xml><?xml version="1.0" encoding="utf-8"?>
<p:tagLst xmlns:p="http://schemas.openxmlformats.org/presentationml/2006/main">
  <p:tag name="AS_UNIQUEID" val="1960"/>
</p:tagLst>
</file>

<file path=ppt/tags/tag268.xml><?xml version="1.0" encoding="utf-8"?>
<p:tagLst xmlns:p="http://schemas.openxmlformats.org/presentationml/2006/main">
  <p:tag name="AS_UNIQUEID" val="1961"/>
</p:tagLst>
</file>

<file path=ppt/tags/tag269.xml><?xml version="1.0" encoding="utf-8"?>
<p:tagLst xmlns:p="http://schemas.openxmlformats.org/presentationml/2006/main">
  <p:tag name="AS_UNIQUEID" val="1962"/>
</p:tagLst>
</file>

<file path=ppt/tags/tag27.xml><?xml version="1.0" encoding="utf-8"?>
<p:tagLst xmlns:p="http://schemas.openxmlformats.org/presentationml/2006/main">
  <p:tag name="AS_UNIQUEID" val="1838"/>
</p:tagLst>
</file>

<file path=ppt/tags/tag270.xml><?xml version="1.0" encoding="utf-8"?>
<p:tagLst xmlns:p="http://schemas.openxmlformats.org/presentationml/2006/main">
  <p:tag name="AS_UNIQUEID" val="1963"/>
</p:tagLst>
</file>

<file path=ppt/tags/tag271.xml><?xml version="1.0" encoding="utf-8"?>
<p:tagLst xmlns:p="http://schemas.openxmlformats.org/presentationml/2006/main">
  <p:tag name="AS_UNIQUEID" val="1964"/>
</p:tagLst>
</file>

<file path=ppt/tags/tag272.xml><?xml version="1.0" encoding="utf-8"?>
<p:tagLst xmlns:p="http://schemas.openxmlformats.org/presentationml/2006/main">
  <p:tag name="AS_UNIQUEID" val="1965"/>
</p:tagLst>
</file>

<file path=ppt/tags/tag273.xml><?xml version="1.0" encoding="utf-8"?>
<p:tagLst xmlns:p="http://schemas.openxmlformats.org/presentationml/2006/main">
  <p:tag name="AS_UNIQUEID" val="1966"/>
</p:tagLst>
</file>

<file path=ppt/tags/tag274.xml><?xml version="1.0" encoding="utf-8"?>
<p:tagLst xmlns:p="http://schemas.openxmlformats.org/presentationml/2006/main">
  <p:tag name="AS_UNIQUEID" val="1967"/>
</p:tagLst>
</file>

<file path=ppt/tags/tag275.xml><?xml version="1.0" encoding="utf-8"?>
<p:tagLst xmlns:p="http://schemas.openxmlformats.org/presentationml/2006/main">
  <p:tag name="AS_UNIQUEID" val="1968"/>
</p:tagLst>
</file>

<file path=ppt/tags/tag276.xml><?xml version="1.0" encoding="utf-8"?>
<p:tagLst xmlns:p="http://schemas.openxmlformats.org/presentationml/2006/main">
  <p:tag name="AS_UNIQUEID" val="1969"/>
</p:tagLst>
</file>

<file path=ppt/tags/tag277.xml><?xml version="1.0" encoding="utf-8"?>
<p:tagLst xmlns:p="http://schemas.openxmlformats.org/presentationml/2006/main">
  <p:tag name="AS_UNIQUEID" val="1953"/>
</p:tagLst>
</file>

<file path=ppt/tags/tag278.xml><?xml version="1.0" encoding="utf-8"?>
<p:tagLst xmlns:p="http://schemas.openxmlformats.org/presentationml/2006/main">
  <p:tag name="AS_UNIQUEID" val="1954"/>
</p:tagLst>
</file>

<file path=ppt/tags/tag279.xml><?xml version="1.0" encoding="utf-8"?>
<p:tagLst xmlns:p="http://schemas.openxmlformats.org/presentationml/2006/main">
  <p:tag name="AS_UNIQUEID" val="1955"/>
</p:tagLst>
</file>

<file path=ppt/tags/tag28.xml><?xml version="1.0" encoding="utf-8"?>
<p:tagLst xmlns:p="http://schemas.openxmlformats.org/presentationml/2006/main">
  <p:tag name="AS_UNIQUEID" val="1839"/>
</p:tagLst>
</file>

<file path=ppt/tags/tag280.xml><?xml version="1.0" encoding="utf-8"?>
<p:tagLst xmlns:p="http://schemas.openxmlformats.org/presentationml/2006/main">
  <p:tag name="AS_UNIQUEID" val="1971"/>
</p:tagLst>
</file>

<file path=ppt/tags/tag281.xml><?xml version="1.0" encoding="utf-8"?>
<p:tagLst xmlns:p="http://schemas.openxmlformats.org/presentationml/2006/main">
  <p:tag name="AS_UNIQUEID" val="1972"/>
</p:tagLst>
</file>

<file path=ppt/tags/tag282.xml><?xml version="1.0" encoding="utf-8"?>
<p:tagLst xmlns:p="http://schemas.openxmlformats.org/presentationml/2006/main">
  <p:tag name="AS_UNIQUEID" val="1973"/>
</p:tagLst>
</file>

<file path=ppt/tags/tag283.xml><?xml version="1.0" encoding="utf-8"?>
<p:tagLst xmlns:p="http://schemas.openxmlformats.org/presentationml/2006/main">
  <p:tag name="AS_UNIQUEID" val="1975"/>
</p:tagLst>
</file>

<file path=ppt/tags/tag284.xml><?xml version="1.0" encoding="utf-8"?>
<p:tagLst xmlns:p="http://schemas.openxmlformats.org/presentationml/2006/main">
  <p:tag name="AS_UNIQUEID" val="1976"/>
</p:tagLst>
</file>

<file path=ppt/tags/tag285.xml><?xml version="1.0" encoding="utf-8"?>
<p:tagLst xmlns:p="http://schemas.openxmlformats.org/presentationml/2006/main">
  <p:tag name="AS_UNIQUEID" val="1977"/>
</p:tagLst>
</file>

<file path=ppt/tags/tag286.xml><?xml version="1.0" encoding="utf-8"?>
<p:tagLst xmlns:p="http://schemas.openxmlformats.org/presentationml/2006/main">
  <p:tag name="AS_UNIQUEID" val="1978"/>
</p:tagLst>
</file>

<file path=ppt/tags/tag287.xml><?xml version="1.0" encoding="utf-8"?>
<p:tagLst xmlns:p="http://schemas.openxmlformats.org/presentationml/2006/main">
  <p:tag name="AS_UNIQUEID" val="1979"/>
</p:tagLst>
</file>

<file path=ppt/tags/tag288.xml><?xml version="1.0" encoding="utf-8"?>
<p:tagLst xmlns:p="http://schemas.openxmlformats.org/presentationml/2006/main">
  <p:tag name="AS_UNIQUEID" val="1980"/>
</p:tagLst>
</file>

<file path=ppt/tags/tag289.xml><?xml version="1.0" encoding="utf-8"?>
<p:tagLst xmlns:p="http://schemas.openxmlformats.org/presentationml/2006/main">
  <p:tag name="AS_UNIQUEID" val="1981"/>
</p:tagLst>
</file>

<file path=ppt/tags/tag29.xml><?xml version="1.0" encoding="utf-8"?>
<p:tagLst xmlns:p="http://schemas.openxmlformats.org/presentationml/2006/main">
  <p:tag name="AS_UNIQUEID" val="1840"/>
</p:tagLst>
</file>

<file path=ppt/tags/tag290.xml><?xml version="1.0" encoding="utf-8"?>
<p:tagLst xmlns:p="http://schemas.openxmlformats.org/presentationml/2006/main">
  <p:tag name="AS_UNIQUEID" val="1982"/>
</p:tagLst>
</file>

<file path=ppt/tags/tag291.xml><?xml version="1.0" encoding="utf-8"?>
<p:tagLst xmlns:p="http://schemas.openxmlformats.org/presentationml/2006/main">
  <p:tag name="AS_UNIQUEID" val="1983"/>
</p:tagLst>
</file>

<file path=ppt/tags/tag292.xml><?xml version="1.0" encoding="utf-8"?>
<p:tagLst xmlns:p="http://schemas.openxmlformats.org/presentationml/2006/main">
  <p:tag name="AS_UNIQUEID" val="1984"/>
</p:tagLst>
</file>

<file path=ppt/tags/tag293.xml><?xml version="1.0" encoding="utf-8"?>
<p:tagLst xmlns:p="http://schemas.openxmlformats.org/presentationml/2006/main">
  <p:tag name="AS_UNIQUEID" val="1985"/>
</p:tagLst>
</file>

<file path=ppt/tags/tag294.xml><?xml version="1.0" encoding="utf-8"?>
<p:tagLst xmlns:p="http://schemas.openxmlformats.org/presentationml/2006/main">
  <p:tag name="AS_UNIQUEID" val="1986"/>
</p:tagLst>
</file>

<file path=ppt/tags/tag295.xml><?xml version="1.0" encoding="utf-8"?>
<p:tagLst xmlns:p="http://schemas.openxmlformats.org/presentationml/2006/main">
  <p:tag name="AS_UNIQUEID" val="1987"/>
</p:tagLst>
</file>

<file path=ppt/tags/tag296.xml><?xml version="1.0" encoding="utf-8"?>
<p:tagLst xmlns:p="http://schemas.openxmlformats.org/presentationml/2006/main">
  <p:tag name="AS_UNIQUEID" val="1988"/>
</p:tagLst>
</file>

<file path=ppt/tags/tag297.xml><?xml version="1.0" encoding="utf-8"?>
<p:tagLst xmlns:p="http://schemas.openxmlformats.org/presentationml/2006/main">
  <p:tag name="AS_UNIQUEID" val="1989"/>
</p:tagLst>
</file>

<file path=ppt/tags/tag298.xml><?xml version="1.0" encoding="utf-8"?>
<p:tagLst xmlns:p="http://schemas.openxmlformats.org/presentationml/2006/main">
  <p:tag name="AS_UNIQUEID" val="1990"/>
</p:tagLst>
</file>

<file path=ppt/tags/tag299.xml><?xml version="1.0" encoding="utf-8"?>
<p:tagLst xmlns:p="http://schemas.openxmlformats.org/presentationml/2006/main">
  <p:tag name="AS_UNIQUEID" val="1991"/>
</p:tagLst>
</file>

<file path=ppt/tags/tag3.xml><?xml version="1.0" encoding="utf-8"?>
<p:tagLst xmlns:p="http://schemas.openxmlformats.org/presentationml/2006/main">
  <p:tag name="AS_UNIQUEID" val="1810"/>
</p:tagLst>
</file>

<file path=ppt/tags/tag30.xml><?xml version="1.0" encoding="utf-8"?>
<p:tagLst xmlns:p="http://schemas.openxmlformats.org/presentationml/2006/main">
  <p:tag name="AS_UNIQUEID" val="1842"/>
</p:tagLst>
</file>

<file path=ppt/tags/tag300.xml><?xml version="1.0" encoding="utf-8"?>
<p:tagLst xmlns:p="http://schemas.openxmlformats.org/presentationml/2006/main">
  <p:tag name="AS_UNIQUEID" val="1992"/>
</p:tagLst>
</file>

<file path=ppt/tags/tag301.xml><?xml version="1.0" encoding="utf-8"?>
<p:tagLst xmlns:p="http://schemas.openxmlformats.org/presentationml/2006/main">
  <p:tag name="AS_UNIQUEID" val="1993"/>
</p:tagLst>
</file>

<file path=ppt/tags/tag302.xml><?xml version="1.0" encoding="utf-8"?>
<p:tagLst xmlns:p="http://schemas.openxmlformats.org/presentationml/2006/main">
  <p:tag name="AS_UNIQUEID" val="1994"/>
</p:tagLst>
</file>

<file path=ppt/tags/tag303.xml><?xml version="1.0" encoding="utf-8"?>
<p:tagLst xmlns:p="http://schemas.openxmlformats.org/presentationml/2006/main">
  <p:tag name="AS_UNIQUEID" val="1995"/>
</p:tagLst>
</file>

<file path=ppt/tags/tag304.xml><?xml version="1.0" encoding="utf-8"?>
<p:tagLst xmlns:p="http://schemas.openxmlformats.org/presentationml/2006/main">
  <p:tag name="AS_UNIQUEID" val="1996"/>
</p:tagLst>
</file>

<file path=ppt/tags/tag305.xml><?xml version="1.0" encoding="utf-8"?>
<p:tagLst xmlns:p="http://schemas.openxmlformats.org/presentationml/2006/main">
  <p:tag name="AS_UNIQUEID" val="1997"/>
</p:tagLst>
</file>

<file path=ppt/tags/tag306.xml><?xml version="1.0" encoding="utf-8"?>
<p:tagLst xmlns:p="http://schemas.openxmlformats.org/presentationml/2006/main">
  <p:tag name="AS_UNIQUEID" val="1802"/>
</p:tagLst>
</file>

<file path=ppt/tags/tag307.xml><?xml version="1.0" encoding="utf-8"?>
<p:tagLst xmlns:p="http://schemas.openxmlformats.org/presentationml/2006/main">
  <p:tag name="AS_UNIQUEID" val="796"/>
</p:tagLst>
</file>

<file path=ppt/tags/tag308.xml><?xml version="1.0" encoding="utf-8"?>
<p:tagLst xmlns:p="http://schemas.openxmlformats.org/presentationml/2006/main">
  <p:tag name="AS_UNIQUEID" val="797"/>
</p:tagLst>
</file>

<file path=ppt/tags/tag309.xml><?xml version="1.0" encoding="utf-8"?>
<p:tagLst xmlns:p="http://schemas.openxmlformats.org/presentationml/2006/main">
  <p:tag name="AS_UNIQUEID" val="134"/>
</p:tagLst>
</file>

<file path=ppt/tags/tag31.xml><?xml version="1.0" encoding="utf-8"?>
<p:tagLst xmlns:p="http://schemas.openxmlformats.org/presentationml/2006/main">
  <p:tag name="AS_UNIQUEID" val="1843"/>
</p:tagLst>
</file>

<file path=ppt/tags/tag310.xml><?xml version="1.0" encoding="utf-8"?>
<p:tagLst xmlns:p="http://schemas.openxmlformats.org/presentationml/2006/main">
  <p:tag name="AS_UNIQUEID" val="1999"/>
</p:tagLst>
</file>

<file path=ppt/tags/tag311.xml><?xml version="1.0" encoding="utf-8"?>
<p:tagLst xmlns:p="http://schemas.openxmlformats.org/presentationml/2006/main">
  <p:tag name="AS_UNIQUEID" val="1806"/>
</p:tagLst>
</file>

<file path=ppt/tags/tag312.xml><?xml version="1.0" encoding="utf-8"?>
<p:tagLst xmlns:p="http://schemas.openxmlformats.org/presentationml/2006/main">
  <p:tag name="AS_UNIQUEID" val="799"/>
</p:tagLst>
</file>

<file path=ppt/tags/tag313.xml><?xml version="1.0" encoding="utf-8"?>
<p:tagLst xmlns:p="http://schemas.openxmlformats.org/presentationml/2006/main">
  <p:tag name="AS_UNIQUEID" val="800"/>
</p:tagLst>
</file>

<file path=ppt/tags/tag314.xml><?xml version="1.0" encoding="utf-8"?>
<p:tagLst xmlns:p="http://schemas.openxmlformats.org/presentationml/2006/main">
  <p:tag name="AS_UNIQUEID" val="801"/>
</p:tagLst>
</file>

<file path=ppt/tags/tag315.xml><?xml version="1.0" encoding="utf-8"?>
<p:tagLst xmlns:p="http://schemas.openxmlformats.org/presentationml/2006/main">
  <p:tag name="AS_UNIQUEID" val="802"/>
</p:tagLst>
</file>

<file path=ppt/tags/tag316.xml><?xml version="1.0" encoding="utf-8"?>
<p:tagLst xmlns:p="http://schemas.openxmlformats.org/presentationml/2006/main">
  <p:tag name="AS_UNIQUEID" val="803"/>
</p:tagLst>
</file>

<file path=ppt/tags/tag317.xml><?xml version="1.0" encoding="utf-8"?>
<p:tagLst xmlns:p="http://schemas.openxmlformats.org/presentationml/2006/main">
  <p:tag name="AS_UNIQUEID" val="804"/>
</p:tagLst>
</file>

<file path=ppt/tags/tag318.xml><?xml version="1.0" encoding="utf-8"?>
<p:tagLst xmlns:p="http://schemas.openxmlformats.org/presentationml/2006/main">
  <p:tag name="AS_UNIQUEID" val="805"/>
</p:tagLst>
</file>

<file path=ppt/tags/tag319.xml><?xml version="1.0" encoding="utf-8"?>
<p:tagLst xmlns:p="http://schemas.openxmlformats.org/presentationml/2006/main">
  <p:tag name="AS_UNIQUEID" val="806"/>
</p:tagLst>
</file>

<file path=ppt/tags/tag32.xml><?xml version="1.0" encoding="utf-8"?>
<p:tagLst xmlns:p="http://schemas.openxmlformats.org/presentationml/2006/main">
  <p:tag name="AS_UNIQUEID" val="1844"/>
</p:tagLst>
</file>

<file path=ppt/tags/tag320.xml><?xml version="1.0" encoding="utf-8"?>
<p:tagLst xmlns:p="http://schemas.openxmlformats.org/presentationml/2006/main">
  <p:tag name="AS_UNIQUEID" val="807"/>
</p:tagLst>
</file>

<file path=ppt/tags/tag321.xml><?xml version="1.0" encoding="utf-8"?>
<p:tagLst xmlns:p="http://schemas.openxmlformats.org/presentationml/2006/main">
  <p:tag name="AS_UNIQUEID" val="808"/>
</p:tagLst>
</file>

<file path=ppt/tags/tag322.xml><?xml version="1.0" encoding="utf-8"?>
<p:tagLst xmlns:p="http://schemas.openxmlformats.org/presentationml/2006/main">
  <p:tag name="AS_UNIQUEID" val="809"/>
</p:tagLst>
</file>

<file path=ppt/tags/tag323.xml><?xml version="1.0" encoding="utf-8"?>
<p:tagLst xmlns:p="http://schemas.openxmlformats.org/presentationml/2006/main">
  <p:tag name="AS_UNIQUEID" val="810"/>
</p:tagLst>
</file>

<file path=ppt/tags/tag324.xml><?xml version="1.0" encoding="utf-8"?>
<p:tagLst xmlns:p="http://schemas.openxmlformats.org/presentationml/2006/main">
  <p:tag name="AS_UNIQUEID" val="811"/>
</p:tagLst>
</file>

<file path=ppt/tags/tag325.xml><?xml version="1.0" encoding="utf-8"?>
<p:tagLst xmlns:p="http://schemas.openxmlformats.org/presentationml/2006/main">
  <p:tag name="AS_UNIQUEID" val="812"/>
</p:tagLst>
</file>

<file path=ppt/tags/tag326.xml><?xml version="1.0" encoding="utf-8"?>
<p:tagLst xmlns:p="http://schemas.openxmlformats.org/presentationml/2006/main">
  <p:tag name="AS_UNIQUEID" val="813"/>
</p:tagLst>
</file>

<file path=ppt/tags/tag327.xml><?xml version="1.0" encoding="utf-8"?>
<p:tagLst xmlns:p="http://schemas.openxmlformats.org/presentationml/2006/main">
  <p:tag name="AS_UNIQUEID" val="814"/>
</p:tagLst>
</file>

<file path=ppt/tags/tag328.xml><?xml version="1.0" encoding="utf-8"?>
<p:tagLst xmlns:p="http://schemas.openxmlformats.org/presentationml/2006/main">
  <p:tag name="AS_UNIQUEID" val="815"/>
</p:tagLst>
</file>

<file path=ppt/tags/tag329.xml><?xml version="1.0" encoding="utf-8"?>
<p:tagLst xmlns:p="http://schemas.openxmlformats.org/presentationml/2006/main">
  <p:tag name="AS_UNIQUEID" val="816"/>
</p:tagLst>
</file>

<file path=ppt/tags/tag33.xml><?xml version="1.0" encoding="utf-8"?>
<p:tagLst xmlns:p="http://schemas.openxmlformats.org/presentationml/2006/main">
  <p:tag name="AS_UNIQUEID" val="1845"/>
</p:tagLst>
</file>

<file path=ppt/tags/tag330.xml><?xml version="1.0" encoding="utf-8"?>
<p:tagLst xmlns:p="http://schemas.openxmlformats.org/presentationml/2006/main">
  <p:tag name="AS_UNIQUEID" val="817"/>
</p:tagLst>
</file>

<file path=ppt/tags/tag331.xml><?xml version="1.0" encoding="utf-8"?>
<p:tagLst xmlns:p="http://schemas.openxmlformats.org/presentationml/2006/main">
  <p:tag name="AS_UNIQUEID" val="818"/>
</p:tagLst>
</file>

<file path=ppt/tags/tag332.xml><?xml version="1.0" encoding="utf-8"?>
<p:tagLst xmlns:p="http://schemas.openxmlformats.org/presentationml/2006/main">
  <p:tag name="AS_UNIQUEID" val="819"/>
</p:tagLst>
</file>

<file path=ppt/tags/tag333.xml><?xml version="1.0" encoding="utf-8"?>
<p:tagLst xmlns:p="http://schemas.openxmlformats.org/presentationml/2006/main">
  <p:tag name="AS_UNIQUEID" val="820"/>
</p:tagLst>
</file>

<file path=ppt/tags/tag334.xml><?xml version="1.0" encoding="utf-8"?>
<p:tagLst xmlns:p="http://schemas.openxmlformats.org/presentationml/2006/main">
  <p:tag name="AS_UNIQUEID" val="821"/>
</p:tagLst>
</file>

<file path=ppt/tags/tag335.xml><?xml version="1.0" encoding="utf-8"?>
<p:tagLst xmlns:p="http://schemas.openxmlformats.org/presentationml/2006/main">
  <p:tag name="AS_UNIQUEID" val="822"/>
</p:tagLst>
</file>

<file path=ppt/tags/tag336.xml><?xml version="1.0" encoding="utf-8"?>
<p:tagLst xmlns:p="http://schemas.openxmlformats.org/presentationml/2006/main">
  <p:tag name="AS_UNIQUEID" val="823"/>
</p:tagLst>
</file>

<file path=ppt/tags/tag337.xml><?xml version="1.0" encoding="utf-8"?>
<p:tagLst xmlns:p="http://schemas.openxmlformats.org/presentationml/2006/main">
  <p:tag name="AS_UNIQUEID" val="824"/>
</p:tagLst>
</file>

<file path=ppt/tags/tag338.xml><?xml version="1.0" encoding="utf-8"?>
<p:tagLst xmlns:p="http://schemas.openxmlformats.org/presentationml/2006/main">
  <p:tag name="AS_UNIQUEID" val="825"/>
</p:tagLst>
</file>

<file path=ppt/tags/tag339.xml><?xml version="1.0" encoding="utf-8"?>
<p:tagLst xmlns:p="http://schemas.openxmlformats.org/presentationml/2006/main">
  <p:tag name="AS_UNIQUEID" val="826"/>
</p:tagLst>
</file>

<file path=ppt/tags/tag34.xml><?xml version="1.0" encoding="utf-8"?>
<p:tagLst xmlns:p="http://schemas.openxmlformats.org/presentationml/2006/main">
  <p:tag name="AS_UNIQUEID" val="1847"/>
</p:tagLst>
</file>

<file path=ppt/tags/tag340.xml><?xml version="1.0" encoding="utf-8"?>
<p:tagLst xmlns:p="http://schemas.openxmlformats.org/presentationml/2006/main">
  <p:tag name="AS_UNIQUEID" val="827"/>
</p:tagLst>
</file>

<file path=ppt/tags/tag341.xml><?xml version="1.0" encoding="utf-8"?>
<p:tagLst xmlns:p="http://schemas.openxmlformats.org/presentationml/2006/main">
  <p:tag name="AS_UNIQUEID" val="828"/>
</p:tagLst>
</file>

<file path=ppt/tags/tag342.xml><?xml version="1.0" encoding="utf-8"?>
<p:tagLst xmlns:p="http://schemas.openxmlformats.org/presentationml/2006/main">
  <p:tag name="AS_UNIQUEID" val="2002"/>
</p:tagLst>
</file>

<file path=ppt/tags/tag343.xml><?xml version="1.0" encoding="utf-8"?>
<p:tagLst xmlns:p="http://schemas.openxmlformats.org/presentationml/2006/main">
  <p:tag name="AS_UNIQUEID" val="2003"/>
</p:tagLst>
</file>

<file path=ppt/tags/tag344.xml><?xml version="1.0" encoding="utf-8"?>
<p:tagLst xmlns:p="http://schemas.openxmlformats.org/presentationml/2006/main">
  <p:tag name="AS_UNIQUEID" val="2004"/>
</p:tagLst>
</file>

<file path=ppt/tags/tag345.xml><?xml version="1.0" encoding="utf-8"?>
<p:tagLst xmlns:p="http://schemas.openxmlformats.org/presentationml/2006/main">
  <p:tag name="AS_UNIQUEID" val="2005"/>
</p:tagLst>
</file>

<file path=ppt/tags/tag346.xml><?xml version="1.0" encoding="utf-8"?>
<p:tagLst xmlns:p="http://schemas.openxmlformats.org/presentationml/2006/main">
  <p:tag name="AS_UNIQUEID" val="2006"/>
</p:tagLst>
</file>

<file path=ppt/tags/tag347.xml><?xml version="1.0" encoding="utf-8"?>
<p:tagLst xmlns:p="http://schemas.openxmlformats.org/presentationml/2006/main">
  <p:tag name="AS_UNIQUEID" val="2007"/>
</p:tagLst>
</file>

<file path=ppt/tags/tag348.xml><?xml version="1.0" encoding="utf-8"?>
<p:tagLst xmlns:p="http://schemas.openxmlformats.org/presentationml/2006/main">
  <p:tag name="AS_UNIQUEID" val="2008"/>
</p:tagLst>
</file>

<file path=ppt/tags/tag349.xml><?xml version="1.0" encoding="utf-8"?>
<p:tagLst xmlns:p="http://schemas.openxmlformats.org/presentationml/2006/main">
  <p:tag name="AS_UNIQUEID" val="2009"/>
</p:tagLst>
</file>

<file path=ppt/tags/tag35.xml><?xml version="1.0" encoding="utf-8"?>
<p:tagLst xmlns:p="http://schemas.openxmlformats.org/presentationml/2006/main">
  <p:tag name="AS_UNIQUEID" val="1848"/>
</p:tagLst>
</file>

<file path=ppt/tags/tag350.xml><?xml version="1.0" encoding="utf-8"?>
<p:tagLst xmlns:p="http://schemas.openxmlformats.org/presentationml/2006/main">
  <p:tag name="AS_UNIQUEID" val="2010"/>
</p:tagLst>
</file>

<file path=ppt/tags/tag351.xml><?xml version="1.0" encoding="utf-8"?>
<p:tagLst xmlns:p="http://schemas.openxmlformats.org/presentationml/2006/main">
  <p:tag name="AS_UNIQUEID" val="2011"/>
</p:tagLst>
</file>

<file path=ppt/tags/tag352.xml><?xml version="1.0" encoding="utf-8"?>
<p:tagLst xmlns:p="http://schemas.openxmlformats.org/presentationml/2006/main">
  <p:tag name="AS_UNIQUEID" val="2012"/>
</p:tagLst>
</file>

<file path=ppt/tags/tag353.xml><?xml version="1.0" encoding="utf-8"?>
<p:tagLst xmlns:p="http://schemas.openxmlformats.org/presentationml/2006/main">
  <p:tag name="AS_UNIQUEID" val="1886"/>
</p:tagLst>
</file>

<file path=ppt/tags/tag354.xml><?xml version="1.0" encoding="utf-8"?>
<p:tagLst xmlns:p="http://schemas.openxmlformats.org/presentationml/2006/main">
  <p:tag name="AS_UNIQUEID" val="1887"/>
</p:tagLst>
</file>

<file path=ppt/tags/tag355.xml><?xml version="1.0" encoding="utf-8"?>
<p:tagLst xmlns:p="http://schemas.openxmlformats.org/presentationml/2006/main">
  <p:tag name="AS_UNIQUEID" val="1888"/>
</p:tagLst>
</file>

<file path=ppt/tags/tag356.xml><?xml version="1.0" encoding="utf-8"?>
<p:tagLst xmlns:p="http://schemas.openxmlformats.org/presentationml/2006/main">
  <p:tag name="AS_UNIQUEID" val="1889"/>
</p:tagLst>
</file>

<file path=ppt/tags/tag357.xml><?xml version="1.0" encoding="utf-8"?>
<p:tagLst xmlns:p="http://schemas.openxmlformats.org/presentationml/2006/main">
  <p:tag name="AS_UNIQUEID" val="1890"/>
</p:tagLst>
</file>

<file path=ppt/tags/tag358.xml><?xml version="1.0" encoding="utf-8"?>
<p:tagLst xmlns:p="http://schemas.openxmlformats.org/presentationml/2006/main">
  <p:tag name="AS_UNIQUEID" val="1891"/>
</p:tagLst>
</file>

<file path=ppt/tags/tag35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9b944217-e304-469b-8511-aad6a98c2e01"/>
  <p:tag name="COMMONDATA" val="eyJoZGlkIjoiMTg5N2IwNWY2OTBlOTI0NWNhNzE0ZjI0ODdjZTI5YjAifQ=="/>
</p:tagLst>
</file>

<file path=ppt/tags/tag36.xml><?xml version="1.0" encoding="utf-8"?>
<p:tagLst xmlns:p="http://schemas.openxmlformats.org/presentationml/2006/main">
  <p:tag name="AS_UNIQUEID" val="1849"/>
</p:tagLst>
</file>

<file path=ppt/tags/tag37.xml><?xml version="1.0" encoding="utf-8"?>
<p:tagLst xmlns:p="http://schemas.openxmlformats.org/presentationml/2006/main">
  <p:tag name="AS_UNIQUEID" val="1850"/>
</p:tagLst>
</file>

<file path=ppt/tags/tag38.xml><?xml version="1.0" encoding="utf-8"?>
<p:tagLst xmlns:p="http://schemas.openxmlformats.org/presentationml/2006/main">
  <p:tag name="AS_UNIQUEID" val="1852"/>
</p:tagLst>
</file>

<file path=ppt/tags/tag39.xml><?xml version="1.0" encoding="utf-8"?>
<p:tagLst xmlns:p="http://schemas.openxmlformats.org/presentationml/2006/main">
  <p:tag name="AS_UNIQUEID" val="1853"/>
</p:tagLst>
</file>

<file path=ppt/tags/tag4.xml><?xml version="1.0" encoding="utf-8"?>
<p:tagLst xmlns:p="http://schemas.openxmlformats.org/presentationml/2006/main">
  <p:tag name="AS_UNIQUEID" val="1811"/>
</p:tagLst>
</file>

<file path=ppt/tags/tag40.xml><?xml version="1.0" encoding="utf-8"?>
<p:tagLst xmlns:p="http://schemas.openxmlformats.org/presentationml/2006/main">
  <p:tag name="AS_UNIQUEID" val="1854"/>
</p:tagLst>
</file>

<file path=ppt/tags/tag41.xml><?xml version="1.0" encoding="utf-8"?>
<p:tagLst xmlns:p="http://schemas.openxmlformats.org/presentationml/2006/main">
  <p:tag name="AS_UNIQUEID" val="1855"/>
</p:tagLst>
</file>

<file path=ppt/tags/tag42.xml><?xml version="1.0" encoding="utf-8"?>
<p:tagLst xmlns:p="http://schemas.openxmlformats.org/presentationml/2006/main">
  <p:tag name="AS_UNIQUEID" val="1856"/>
</p:tagLst>
</file>

<file path=ppt/tags/tag43.xml><?xml version="1.0" encoding="utf-8"?>
<p:tagLst xmlns:p="http://schemas.openxmlformats.org/presentationml/2006/main">
  <p:tag name="AS_UNIQUEID" val="1857"/>
</p:tagLst>
</file>

<file path=ppt/tags/tag44.xml><?xml version="1.0" encoding="utf-8"?>
<p:tagLst xmlns:p="http://schemas.openxmlformats.org/presentationml/2006/main">
  <p:tag name="AS_UNIQUEID" val="1859"/>
</p:tagLst>
</file>

<file path=ppt/tags/tag45.xml><?xml version="1.0" encoding="utf-8"?>
<p:tagLst xmlns:p="http://schemas.openxmlformats.org/presentationml/2006/main">
  <p:tag name="AS_UNIQUEID" val="1860"/>
</p:tagLst>
</file>

<file path=ppt/tags/tag46.xml><?xml version="1.0" encoding="utf-8"?>
<p:tagLst xmlns:p="http://schemas.openxmlformats.org/presentationml/2006/main">
  <p:tag name="AS_UNIQUEID" val="1861"/>
</p:tagLst>
</file>

<file path=ppt/tags/tag47.xml><?xml version="1.0" encoding="utf-8"?>
<p:tagLst xmlns:p="http://schemas.openxmlformats.org/presentationml/2006/main">
  <p:tag name="AS_UNIQUEID" val="1862"/>
</p:tagLst>
</file>

<file path=ppt/tags/tag48.xml><?xml version="1.0" encoding="utf-8"?>
<p:tagLst xmlns:p="http://schemas.openxmlformats.org/presentationml/2006/main">
  <p:tag name="AS_UNIQUEID" val="1863"/>
</p:tagLst>
</file>

<file path=ppt/tags/tag49.xml><?xml version="1.0" encoding="utf-8"?>
<p:tagLst xmlns:p="http://schemas.openxmlformats.org/presentationml/2006/main">
  <p:tag name="AS_UNIQUEID" val="1864"/>
</p:tagLst>
</file>

<file path=ppt/tags/tag5.xml><?xml version="1.0" encoding="utf-8"?>
<p:tagLst xmlns:p="http://schemas.openxmlformats.org/presentationml/2006/main">
  <p:tag name="AS_UNIQUEID" val="1812"/>
</p:tagLst>
</file>

<file path=ppt/tags/tag50.xml><?xml version="1.0" encoding="utf-8"?>
<p:tagLst xmlns:p="http://schemas.openxmlformats.org/presentationml/2006/main">
  <p:tag name="AS_UNIQUEID" val="1866"/>
</p:tagLst>
</file>

<file path=ppt/tags/tag51.xml><?xml version="1.0" encoding="utf-8"?>
<p:tagLst xmlns:p="http://schemas.openxmlformats.org/presentationml/2006/main">
  <p:tag name="AS_UNIQUEID" val="1867"/>
</p:tagLst>
</file>

<file path=ppt/tags/tag52.xml><?xml version="1.0" encoding="utf-8"?>
<p:tagLst xmlns:p="http://schemas.openxmlformats.org/presentationml/2006/main">
  <p:tag name="AS_UNIQUEID" val="1868"/>
</p:tagLst>
</file>

<file path=ppt/tags/tag53.xml><?xml version="1.0" encoding="utf-8"?>
<p:tagLst xmlns:p="http://schemas.openxmlformats.org/presentationml/2006/main">
  <p:tag name="AS_UNIQUEID" val="1869"/>
</p:tagLst>
</file>

<file path=ppt/tags/tag54.xml><?xml version="1.0" encoding="utf-8"?>
<p:tagLst xmlns:p="http://schemas.openxmlformats.org/presentationml/2006/main">
  <p:tag name="AS_UNIQUEID" val="1870"/>
</p:tagLst>
</file>

<file path=ppt/tags/tag55.xml><?xml version="1.0" encoding="utf-8"?>
<p:tagLst xmlns:p="http://schemas.openxmlformats.org/presentationml/2006/main">
  <p:tag name="AS_UNIQUEID" val="1872"/>
</p:tagLst>
</file>

<file path=ppt/tags/tag56.xml><?xml version="1.0" encoding="utf-8"?>
<p:tagLst xmlns:p="http://schemas.openxmlformats.org/presentationml/2006/main">
  <p:tag name="AS_UNIQUEID" val="1873"/>
</p:tagLst>
</file>

<file path=ppt/tags/tag57.xml><?xml version="1.0" encoding="utf-8"?>
<p:tagLst xmlns:p="http://schemas.openxmlformats.org/presentationml/2006/main">
  <p:tag name="AS_UNIQUEID" val="1874"/>
</p:tagLst>
</file>

<file path=ppt/tags/tag58.xml><?xml version="1.0" encoding="utf-8"?>
<p:tagLst xmlns:p="http://schemas.openxmlformats.org/presentationml/2006/main">
  <p:tag name="AS_UNIQUEID" val="1875"/>
</p:tagLst>
</file>

<file path=ppt/tags/tag59.xml><?xml version="1.0" encoding="utf-8"?>
<p:tagLst xmlns:p="http://schemas.openxmlformats.org/presentationml/2006/main">
  <p:tag name="AS_UNIQUEID" val="1876"/>
</p:tagLst>
</file>

<file path=ppt/tags/tag6.xml><?xml version="1.0" encoding="utf-8"?>
<p:tagLst xmlns:p="http://schemas.openxmlformats.org/presentationml/2006/main">
  <p:tag name="AS_UNIQUEID" val="1814"/>
</p:tagLst>
</file>

<file path=ppt/tags/tag60.xml><?xml version="1.0" encoding="utf-8"?>
<p:tagLst xmlns:p="http://schemas.openxmlformats.org/presentationml/2006/main">
  <p:tag name="AS_UNIQUEID" val="1879"/>
</p:tagLst>
</file>

<file path=ppt/tags/tag61.xml><?xml version="1.0" encoding="utf-8"?>
<p:tagLst xmlns:p="http://schemas.openxmlformats.org/presentationml/2006/main">
  <p:tag name="AS_UNIQUEID" val="1880"/>
</p:tagLst>
</file>

<file path=ppt/tags/tag62.xml><?xml version="1.0" encoding="utf-8"?>
<p:tagLst xmlns:p="http://schemas.openxmlformats.org/presentationml/2006/main">
  <p:tag name="AS_UNIQUEID" val="1881"/>
</p:tagLst>
</file>

<file path=ppt/tags/tag63.xml><?xml version="1.0" encoding="utf-8"?>
<p:tagLst xmlns:p="http://schemas.openxmlformats.org/presentationml/2006/main">
  <p:tag name="AS_UNIQUEID" val="1882"/>
</p:tagLst>
</file>

<file path=ppt/tags/tag64.xml><?xml version="1.0" encoding="utf-8"?>
<p:tagLst xmlns:p="http://schemas.openxmlformats.org/presentationml/2006/main">
  <p:tag name="AS_UNIQUEID" val="1883"/>
</p:tagLst>
</file>

<file path=ppt/tags/tag65.xml><?xml version="1.0" encoding="utf-8"?>
<p:tagLst xmlns:p="http://schemas.openxmlformats.org/presentationml/2006/main">
  <p:tag name="AS_UNIQUEID" val="1884"/>
</p:tagLst>
</file>

<file path=ppt/tags/tag66.xml><?xml version="1.0" encoding="utf-8"?>
<p:tagLst xmlns:p="http://schemas.openxmlformats.org/presentationml/2006/main">
  <p:tag name="AS_UNIQUEID" val="1893"/>
</p:tagLst>
</file>

<file path=ppt/tags/tag67.xml><?xml version="1.0" encoding="utf-8"?>
<p:tagLst xmlns:p="http://schemas.openxmlformats.org/presentationml/2006/main">
  <p:tag name="AS_UNIQUEID" val="1895"/>
</p:tagLst>
</file>

<file path=ppt/tags/tag68.xml><?xml version="1.0" encoding="utf-8"?>
<p:tagLst xmlns:p="http://schemas.openxmlformats.org/presentationml/2006/main">
  <p:tag name="AS_UNIQUEID" val="1897"/>
</p:tagLst>
</file>

<file path=ppt/tags/tag69.xml><?xml version="1.0" encoding="utf-8"?>
<p:tagLst xmlns:p="http://schemas.openxmlformats.org/presentationml/2006/main">
  <p:tag name="AS_UNIQUEID" val="1899"/>
</p:tagLst>
</file>

<file path=ppt/tags/tag7.xml><?xml version="1.0" encoding="utf-8"?>
<p:tagLst xmlns:p="http://schemas.openxmlformats.org/presentationml/2006/main">
  <p:tag name="AS_UNIQUEID" val="1815"/>
</p:tagLst>
</file>

<file path=ppt/tags/tag70.xml><?xml version="1.0" encoding="utf-8"?>
<p:tagLst xmlns:p="http://schemas.openxmlformats.org/presentationml/2006/main">
  <p:tag name="AS_UNIQUEID" val="2544"/>
</p:tagLst>
</file>

<file path=ppt/tags/tag71.xml><?xml version="1.0" encoding="utf-8"?>
<p:tagLst xmlns:p="http://schemas.openxmlformats.org/presentationml/2006/main">
  <p:tag name="AS_UNIQUEID" val="2545"/>
</p:tagLst>
</file>

<file path=ppt/tags/tag72.xml><?xml version="1.0" encoding="utf-8"?>
<p:tagLst xmlns:p="http://schemas.openxmlformats.org/presentationml/2006/main">
  <p:tag name="AS_UNIQUEID" val="2546"/>
</p:tagLst>
</file>

<file path=ppt/tags/tag73.xml><?xml version="1.0" encoding="utf-8"?>
<p:tagLst xmlns:p="http://schemas.openxmlformats.org/presentationml/2006/main">
  <p:tag name="AS_UNIQUEID" val="718"/>
</p:tagLst>
</file>

<file path=ppt/tags/tag74.xml><?xml version="1.0" encoding="utf-8"?>
<p:tagLst xmlns:p="http://schemas.openxmlformats.org/presentationml/2006/main">
  <p:tag name="AS_UNIQUEID" val="3"/>
</p:tagLst>
</file>

<file path=ppt/tags/tag75.xml><?xml version="1.0" encoding="utf-8"?>
<p:tagLst xmlns:p="http://schemas.openxmlformats.org/presentationml/2006/main">
  <p:tag name="AS_UNIQUEID" val="4"/>
</p:tagLst>
</file>

<file path=ppt/tags/tag76.xml><?xml version="1.0" encoding="utf-8"?>
<p:tagLst xmlns:p="http://schemas.openxmlformats.org/presentationml/2006/main">
  <p:tag name="AS_UNIQUEID" val="5"/>
</p:tagLst>
</file>

<file path=ppt/tags/tag77.xml><?xml version="1.0" encoding="utf-8"?>
<p:tagLst xmlns:p="http://schemas.openxmlformats.org/presentationml/2006/main">
  <p:tag name="AS_UNIQUEID" val="1902"/>
</p:tagLst>
</file>

<file path=ppt/tags/tag78.xml><?xml version="1.0" encoding="utf-8"?>
<p:tagLst xmlns:p="http://schemas.openxmlformats.org/presentationml/2006/main">
  <p:tag name="AS_UNIQUEID" val="3"/>
</p:tagLst>
</file>

<file path=ppt/tags/tag79.xml><?xml version="1.0" encoding="utf-8"?>
<p:tagLst xmlns:p="http://schemas.openxmlformats.org/presentationml/2006/main">
  <p:tag name="AS_UNIQUEID" val="3"/>
</p:tagLst>
</file>

<file path=ppt/tags/tag8.xml><?xml version="1.0" encoding="utf-8"?>
<p:tagLst xmlns:p="http://schemas.openxmlformats.org/presentationml/2006/main">
  <p:tag name="AS_UNIQUEID" val="1816"/>
</p:tagLst>
</file>

<file path=ppt/tags/tag80.xml><?xml version="1.0" encoding="utf-8"?>
<p:tagLst xmlns:p="http://schemas.openxmlformats.org/presentationml/2006/main">
  <p:tag name="AS_UNIQUEID" val="1903"/>
</p:tagLst>
</file>

<file path=ppt/tags/tag81.xml><?xml version="1.0" encoding="utf-8"?>
<p:tagLst xmlns:p="http://schemas.openxmlformats.org/presentationml/2006/main">
  <p:tag name="AS_UNIQUEID" val="722"/>
</p:tagLst>
</file>

<file path=ppt/tags/tag82.xml><?xml version="1.0" encoding="utf-8"?>
<p:tagLst xmlns:p="http://schemas.openxmlformats.org/presentationml/2006/main">
  <p:tag name="AS_UNIQUEID" val="11"/>
</p:tagLst>
</file>

<file path=ppt/tags/tag83.xml><?xml version="1.0" encoding="utf-8"?>
<p:tagLst xmlns:p="http://schemas.openxmlformats.org/presentationml/2006/main">
  <p:tag name="AS_UNIQUEID" val="1904"/>
</p:tagLst>
</file>

<file path=ppt/tags/tag84.xml><?xml version="1.0" encoding="utf-8"?>
<p:tagLst xmlns:p="http://schemas.openxmlformats.org/presentationml/2006/main">
  <p:tag name="AS_UNIQUEID" val="11"/>
</p:tagLst>
</file>

<file path=ppt/tags/tag85.xml><?xml version="1.0" encoding="utf-8"?>
<p:tagLst xmlns:p="http://schemas.openxmlformats.org/presentationml/2006/main">
  <p:tag name="AS_UNIQUEID" val="1644"/>
</p:tagLst>
</file>

<file path=ppt/tags/tag86.xml><?xml version="1.0" encoding="utf-8"?>
<p:tagLst xmlns:p="http://schemas.openxmlformats.org/presentationml/2006/main">
  <p:tag name="AS_UNIQUEID" val="1645"/>
</p:tagLst>
</file>

<file path=ppt/tags/tag87.xml><?xml version="1.0" encoding="utf-8"?>
<p:tagLst xmlns:p="http://schemas.openxmlformats.org/presentationml/2006/main">
  <p:tag name="AS_UNIQUEID" val="1646"/>
</p:tagLst>
</file>

<file path=ppt/tags/tag88.xml><?xml version="1.0" encoding="utf-8"?>
<p:tagLst xmlns:p="http://schemas.openxmlformats.org/presentationml/2006/main">
  <p:tag name="AS_UNIQUEID" val="1647"/>
</p:tagLst>
</file>

<file path=ppt/tags/tag89.xml><?xml version="1.0" encoding="utf-8"?>
<p:tagLst xmlns:p="http://schemas.openxmlformats.org/presentationml/2006/main">
  <p:tag name="AS_UNIQUEID" val="1648"/>
</p:tagLst>
</file>

<file path=ppt/tags/tag9.xml><?xml version="1.0" encoding="utf-8"?>
<p:tagLst xmlns:p="http://schemas.openxmlformats.org/presentationml/2006/main">
  <p:tag name="AS_UNIQUEID" val="1817"/>
</p:tagLst>
</file>

<file path=ppt/tags/tag90.xml><?xml version="1.0" encoding="utf-8"?>
<p:tagLst xmlns:p="http://schemas.openxmlformats.org/presentationml/2006/main">
  <p:tag name="AS_UNIQUEID" val="1649"/>
</p:tagLst>
</file>

<file path=ppt/tags/tag91.xml><?xml version="1.0" encoding="utf-8"?>
<p:tagLst xmlns:p="http://schemas.openxmlformats.org/presentationml/2006/main">
  <p:tag name="AS_UNIQUEID" val="1650"/>
</p:tagLst>
</file>

<file path=ppt/tags/tag92.xml><?xml version="1.0" encoding="utf-8"?>
<p:tagLst xmlns:p="http://schemas.openxmlformats.org/presentationml/2006/main">
  <p:tag name="AS_UNIQUEID" val="1651"/>
</p:tagLst>
</file>

<file path=ppt/tags/tag93.xml><?xml version="1.0" encoding="utf-8"?>
<p:tagLst xmlns:p="http://schemas.openxmlformats.org/presentationml/2006/main">
  <p:tag name="AS_UNIQUEID" val="1652"/>
</p:tagLst>
</file>

<file path=ppt/tags/tag94.xml><?xml version="1.0" encoding="utf-8"?>
<p:tagLst xmlns:p="http://schemas.openxmlformats.org/presentationml/2006/main">
  <p:tag name="AS_UNIQUEID" val="1653"/>
</p:tagLst>
</file>

<file path=ppt/tags/tag95.xml><?xml version="1.0" encoding="utf-8"?>
<p:tagLst xmlns:p="http://schemas.openxmlformats.org/presentationml/2006/main">
  <p:tag name="AS_UNIQUEID" val="1654"/>
</p:tagLst>
</file>

<file path=ppt/tags/tag96.xml><?xml version="1.0" encoding="utf-8"?>
<p:tagLst xmlns:p="http://schemas.openxmlformats.org/presentationml/2006/main">
  <p:tag name="AS_UNIQUEID" val="1655"/>
</p:tagLst>
</file>

<file path=ppt/tags/tag97.xml><?xml version="1.0" encoding="utf-8"?>
<p:tagLst xmlns:p="http://schemas.openxmlformats.org/presentationml/2006/main">
  <p:tag name="AS_UNIQUEID" val="1656"/>
</p:tagLst>
</file>

<file path=ppt/tags/tag98.xml><?xml version="1.0" encoding="utf-8"?>
<p:tagLst xmlns:p="http://schemas.openxmlformats.org/presentationml/2006/main">
  <p:tag name="AS_UNIQUEID" val="1657"/>
</p:tagLst>
</file>

<file path=ppt/tags/tag99.xml><?xml version="1.0" encoding="utf-8"?>
<p:tagLst xmlns:p="http://schemas.openxmlformats.org/presentationml/2006/main">
  <p:tag name="AS_UNIQUEID" val="1658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2107</Words>
  <Application>WPS 演示</Application>
  <PresentationFormat/>
  <Paragraphs>243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42" baseType="lpstr">
      <vt:lpstr>Arial</vt:lpstr>
      <vt:lpstr>宋体</vt:lpstr>
      <vt:lpstr>Wingdings</vt:lpstr>
      <vt:lpstr>华文中宋</vt:lpstr>
      <vt:lpstr>Times New Roman</vt:lpstr>
      <vt:lpstr>楷体_GB2312</vt:lpstr>
      <vt:lpstr>黑体</vt:lpstr>
      <vt:lpstr>微软雅黑</vt:lpstr>
      <vt:lpstr>Cambria Math</vt:lpstr>
      <vt:lpstr>Monotype Corsiva</vt:lpstr>
      <vt:lpstr>新宋体</vt:lpstr>
      <vt:lpstr>Symbol</vt:lpstr>
      <vt:lpstr>Calibri</vt:lpstr>
      <vt:lpstr>Arial Unicode MS</vt:lpstr>
      <vt:lpstr>Calibri Light</vt:lpstr>
      <vt:lpstr>等线 Light</vt:lpstr>
      <vt:lpstr>等线</vt:lpstr>
      <vt:lpstr>Mongolian Baiti</vt:lpstr>
      <vt:lpstr>Office 主题</vt:lpstr>
      <vt:lpstr>Equation.3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wuwu</cp:lastModifiedBy>
  <cp:revision>5</cp:revision>
  <cp:lastPrinted>2022-11-16T16:41:00Z</cp:lastPrinted>
  <dcterms:created xsi:type="dcterms:W3CDTF">2022-11-16T16:41:00Z</dcterms:created>
  <dcterms:modified xsi:type="dcterms:W3CDTF">2023-06-02T12:49:26Z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019E28849861451F86A4C309A44B3324</vt:lpwstr>
  </property>
  <property fmtid="{D5CDD505-2E9C-101B-9397-08002B2CF9AE}" pid="7" name="KSOProductBuildVer">
    <vt:lpwstr>2052-11.1.0.14309</vt:lpwstr>
  </property>
</Properties>
</file>