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0"/>
  </p:notesMasterIdLst>
  <p:sldIdLst>
    <p:sldId id="373" r:id="rId3"/>
    <p:sldId id="374" r:id="rId4"/>
    <p:sldId id="369" r:id="rId5"/>
    <p:sldId id="370" r:id="rId6"/>
    <p:sldId id="371" r:id="rId7"/>
    <p:sldId id="372" r:id="rId8"/>
    <p:sldId id="331" r:id="rId9"/>
    <p:sldId id="375" r:id="rId10"/>
    <p:sldId id="346" r:id="rId11"/>
    <p:sldId id="378" r:id="rId12"/>
    <p:sldId id="377" r:id="rId13"/>
    <p:sldId id="379" r:id="rId14"/>
    <p:sldId id="376" r:id="rId15"/>
    <p:sldId id="383" r:id="rId16"/>
    <p:sldId id="381" r:id="rId17"/>
    <p:sldId id="382" r:id="rId18"/>
    <p:sldId id="384" r:id="rId19"/>
    <p:sldId id="385" r:id="rId21"/>
    <p:sldId id="347" r:id="rId22"/>
    <p:sldId id="388" r:id="rId23"/>
    <p:sldId id="386" r:id="rId24"/>
    <p:sldId id="387" r:id="rId25"/>
    <p:sldId id="337" r:id="rId26"/>
    <p:sldId id="338" r:id="rId27"/>
    <p:sldId id="339" r:id="rId28"/>
    <p:sldId id="340" r:id="rId29"/>
    <p:sldId id="341" r:id="rId30"/>
    <p:sldId id="356" r:id="rId31"/>
    <p:sldId id="349" r:id="rId32"/>
    <p:sldId id="350" r:id="rId33"/>
    <p:sldId id="351" r:id="rId34"/>
    <p:sldId id="352" r:id="rId35"/>
    <p:sldId id="353" r:id="rId36"/>
    <p:sldId id="412" r:id="rId37"/>
    <p:sldId id="354" r:id="rId38"/>
    <p:sldId id="343" r:id="rId39"/>
    <p:sldId id="344" r:id="rId40"/>
    <p:sldId id="345" r:id="rId41"/>
    <p:sldId id="355" r:id="rId42"/>
    <p:sldId id="264" r:id="rId43"/>
  </p:sldIdLst>
  <p:sldSz cx="9144000" cy="5143500" type="screen16x9"/>
  <p:notesSz cx="6858000" cy="9144000"/>
  <p:custDataLst>
    <p:tags r:id="rId48"/>
  </p:custDataLst>
  <p:defaultTextStyle>
    <a:lvl1pPr marL="0" algn="l" rtl="0" latinLnBrk="0">
      <a:defRPr lang="zh-CN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zh-CN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zh-CN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zh-CN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zh-CN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zh-CN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zh-CN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zh-CN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zh-CN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130" autoAdjust="0"/>
    <p:restoredTop sz="87621" autoAdjust="0"/>
  </p:normalViewPr>
  <p:slideViewPr>
    <p:cSldViewPr>
      <p:cViewPr>
        <p:scale>
          <a:sx n="125" d="100"/>
          <a:sy n="125" d="100"/>
        </p:scale>
        <p:origin x="-564" y="-2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8" Type="http://schemas.openxmlformats.org/officeDocument/2006/relationships/tags" Target="tags/tag553.xml"/><Relationship Id="rId47" Type="http://schemas.openxmlformats.org/officeDocument/2006/relationships/commentAuthors" Target="commentAuthors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552.xml"/><Relationship Id="rId5" Type="http://schemas.openxmlformats.org/officeDocument/2006/relationships/tags" Target="../tags/tag551.xml"/><Relationship Id="rId4" Type="http://schemas.openxmlformats.org/officeDocument/2006/relationships/tags" Target="../tags/tag550.xml"/><Relationship Id="rId3" Type="http://schemas.openxmlformats.org/officeDocument/2006/relationships/tags" Target="../tags/tag549.xml"/><Relationship Id="rId2" Type="http://schemas.openxmlformats.org/officeDocument/2006/relationships/tags" Target="../tags/tag548.xml"/><Relationship Id="rId1" Type="http://schemas.openxmlformats.org/officeDocument/2006/relationships/tags" Target="../tags/tag54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zh-CN" sz="1200"/>
            </a:lvl1pPr>
          </a:lstStyle>
          <a:p>
            <a:endParaRPr 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zh-CN" sz="1200"/>
            </a:lvl1pPr>
          </a:lstStyle>
          <a:p>
            <a:fld id="{A8ADFD5B-A66C-449C-B6E8-FB716D07777D}" type="datetimeFigureOut">
              <a:rPr/>
            </a:fld>
            <a:endParaRPr 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第二级</a:t>
            </a:r>
            <a:endParaRPr lang="zh-CN"/>
          </a:p>
          <a:p>
            <a:pPr lvl="2"/>
            <a:r>
              <a:rPr lang="zh-CN"/>
              <a:t>第三级</a:t>
            </a:r>
            <a:endParaRPr lang="zh-CN"/>
          </a:p>
          <a:p>
            <a:pPr lvl="3"/>
            <a:r>
              <a:rPr lang="zh-CN"/>
              <a:t>第四级</a:t>
            </a:r>
            <a:endParaRPr lang="zh-CN"/>
          </a:p>
          <a:p>
            <a:pPr lvl="4"/>
            <a:r>
              <a:rPr lang="zh-CN"/>
              <a:t>第五级</a:t>
            </a:r>
            <a:endParaRPr 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zh-CN" sz="1200"/>
            </a:lvl1pPr>
          </a:lstStyle>
          <a:p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zh-CN" sz="1200"/>
            </a:lvl1pPr>
          </a:lstStyle>
          <a:p>
            <a:fld id="{CA5D3BF3-D352-46FC-8343-31F56E6730EA}" type="slidenum">
              <a:rPr/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zh-CN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zh-CN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zh-CN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zh-CN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zh-CN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zh-C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zh-C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zh-C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zh-C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546.xml"/><Relationship Id="rId4" Type="http://schemas.openxmlformats.org/officeDocument/2006/relationships/tags" Target="../tags/tag545.xml"/><Relationship Id="rId3" Type="http://schemas.openxmlformats.org/officeDocument/2006/relationships/tags" Target="../tags/tag54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 eaLnBrk="1" fontAlgn="base" hangingPunct="1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sz="120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18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219" name="Rectangle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CA5D3BF3-D352-46FC-8343-31F56E6730EA}" type="slidenum">
              <a:rPr lang="en-US" altLang="zh-CN" smtClean="0"/>
            </a:fld>
            <a:endParaRPr 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>
            <p:custDataLst>
              <p:tags r:id="rId2"/>
            </p:custDataLst>
          </p:nvPr>
        </p:nvSpPr>
        <p:spPr>
          <a:xfrm>
            <a:off x="0" y="3536167"/>
            <a:ext cx="21429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 smtClean="0">
                <a:solidFill>
                  <a:srgbClr val="FF0000"/>
                </a:solidFill>
              </a:rPr>
              <a:t>版权所有：徐圣钦</a:t>
            </a:r>
            <a:endParaRPr lang="en-US" altLang="zh-CN" sz="100" smtClean="0">
              <a:solidFill>
                <a:srgbClr val="FF0000"/>
              </a:solidFill>
            </a:endParaRPr>
          </a:p>
          <a:p>
            <a:r>
              <a:rPr lang="en-US" altLang="zh-CN" sz="100" smtClean="0">
                <a:solidFill>
                  <a:srgbClr val="FF0000"/>
                </a:solidFill>
              </a:rPr>
              <a:t>QQ</a:t>
            </a:r>
            <a:r>
              <a:rPr lang="zh-CN" altLang="en-US" sz="100" smtClean="0">
                <a:solidFill>
                  <a:srgbClr val="FF0000"/>
                </a:solidFill>
              </a:rPr>
              <a:t>：</a:t>
            </a:r>
            <a:r>
              <a:rPr lang="en-US" altLang="zh-CN" sz="100" smtClean="0">
                <a:solidFill>
                  <a:srgbClr val="FF0000"/>
                </a:solidFill>
              </a:rPr>
              <a:t>894665727</a:t>
            </a:r>
            <a:endParaRPr lang="zh-CN" altLang="en-US" sz="10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 userDrawn="1">
            <p:custDataLst>
              <p:tags r:id="rId3"/>
            </p:custDataLst>
          </p:nvPr>
        </p:nvSpPr>
        <p:spPr>
          <a:xfrm>
            <a:off x="6643710" y="3536167"/>
            <a:ext cx="21429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 smtClean="0">
                <a:solidFill>
                  <a:srgbClr val="FF0000"/>
                </a:solidFill>
              </a:rPr>
              <a:t>版权所有：徐圣钦</a:t>
            </a:r>
            <a:endParaRPr lang="en-US" altLang="zh-CN" sz="100" smtClean="0">
              <a:solidFill>
                <a:srgbClr val="FF0000"/>
              </a:solidFill>
            </a:endParaRPr>
          </a:p>
          <a:p>
            <a:r>
              <a:rPr lang="en-US" altLang="zh-CN" sz="100" smtClean="0">
                <a:solidFill>
                  <a:srgbClr val="FF0000"/>
                </a:solidFill>
              </a:rPr>
              <a:t>QQ</a:t>
            </a:r>
            <a:r>
              <a:rPr lang="zh-CN" altLang="en-US" sz="100" smtClean="0">
                <a:solidFill>
                  <a:srgbClr val="FF0000"/>
                </a:solidFill>
              </a:rPr>
              <a:t>：</a:t>
            </a:r>
            <a:r>
              <a:rPr lang="en-US" altLang="zh-CN" sz="100" smtClean="0">
                <a:solidFill>
                  <a:srgbClr val="FF0000"/>
                </a:solidFill>
              </a:rPr>
              <a:t>894665727</a:t>
            </a:r>
            <a:endParaRPr lang="zh-CN" altLang="en-US" sz="1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0" y="3358706"/>
            <a:ext cx="6858000" cy="49892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zh-CN" sz="1350"/>
          </a:p>
        </p:txBody>
      </p:sp>
      <p:sp>
        <p:nvSpPr>
          <p:cNvPr id="10" name="Rectangle 9"/>
          <p:cNvSpPr/>
          <p:nvPr>
            <p:custDataLst>
              <p:tags r:id="rId5"/>
            </p:custDataLst>
          </p:nvPr>
        </p:nvSpPr>
        <p:spPr>
          <a:xfrm>
            <a:off x="-6858" y="3404997"/>
            <a:ext cx="1687068" cy="401193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zh-CN" sz="1350"/>
          </a:p>
        </p:txBody>
      </p:sp>
      <p:sp>
        <p:nvSpPr>
          <p:cNvPr id="11" name="Rectangle 10"/>
          <p:cNvSpPr/>
          <p:nvPr>
            <p:custDataLst>
              <p:tags r:id="rId6"/>
            </p:custDataLst>
          </p:nvPr>
        </p:nvSpPr>
        <p:spPr>
          <a:xfrm>
            <a:off x="1769364" y="3399854"/>
            <a:ext cx="5088636" cy="40119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zh-CN" sz="135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1771650" y="3403146"/>
            <a:ext cx="4886325" cy="385763"/>
          </a:xfrm>
        </p:spPr>
        <p:txBody>
          <a:bodyPr anchor="ctr"/>
          <a:lstStyle>
            <a:lvl1pPr marL="0" indent="0" algn="l" eaLnBrk="1" latinLnBrk="0" hangingPunct="1">
              <a:buNone/>
              <a:defRPr kumimoji="0" lang="zh-CN" sz="2100">
                <a:solidFill>
                  <a:srgbClr val="FFFFFF"/>
                </a:solidFill>
              </a:defRPr>
            </a:lvl1pPr>
            <a:lvl2pPr marL="342900" indent="0" algn="ctr" eaLnBrk="1" latinLnBrk="0" hangingPunct="1">
              <a:buNone/>
            </a:lvl2pPr>
            <a:lvl3pPr marL="685800" indent="0" algn="ctr" eaLnBrk="1" latinLnBrk="0" hangingPunct="1">
              <a:buNone/>
            </a:lvl3pPr>
            <a:lvl4pPr marL="1028700" indent="0" algn="ctr" eaLnBrk="1" latinLnBrk="0" hangingPunct="1">
              <a:buNone/>
            </a:lvl4pPr>
            <a:lvl5pPr marL="1371600" indent="0" algn="ctr" eaLnBrk="1" latinLnBrk="0" hangingPunct="1">
              <a:buNone/>
            </a:lvl5pPr>
            <a:lvl6pPr marL="1714500" indent="0" algn="ctr" eaLnBrk="1" latinLnBrk="0" hangingPunct="1">
              <a:buNone/>
            </a:lvl6pPr>
            <a:lvl7pPr marL="2057400" indent="0" algn="ctr" eaLnBrk="1" latinLnBrk="0" hangingPunct="1">
              <a:buNone/>
            </a:lvl7pPr>
            <a:lvl8pPr marL="2400300" indent="0" algn="ctr" eaLnBrk="1" latinLnBrk="0" hangingPunct="1">
              <a:buNone/>
            </a:lvl8pPr>
            <a:lvl9pPr marL="2743200" indent="0" algn="ctr" eaLnBrk="1" latinLnBrk="0" hangingPunct="1">
              <a:buNone/>
            </a:lvl9pPr>
          </a:lstStyle>
          <a:p>
            <a:pPr eaLnBrk="1" latinLnBrk="0" hangingPunct="1"/>
            <a:r>
              <a:rPr lang="zh-CN" altLang="en-US" smtClean="0"/>
              <a:t>单击此处编辑母版副标题样式</a:t>
            </a:r>
            <a:endParaRPr lang="zh-CN" altLang="en-US" smtClean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57150" y="3413643"/>
            <a:ext cx="1543050" cy="385763"/>
          </a:xfrm>
        </p:spPr>
        <p:txBody>
          <a:bodyPr>
            <a:noAutofit/>
          </a:bodyPr>
          <a:lstStyle>
            <a:lvl1pPr algn="ctr" eaLnBrk="1" latinLnBrk="0" hangingPunct="1">
              <a:defRPr kumimoji="0" lang="zh-CN" sz="1500">
                <a:solidFill>
                  <a:srgbClr val="FFFFFF"/>
                </a:solidFill>
              </a:defRPr>
            </a:lvl1pPr>
          </a:lstStyle>
          <a:p>
            <a:pPr algn="ctr"/>
            <a:fld id="{047E157E-8DCB-4F70-A0AF-5EB586A91DD4}" type="datetime1">
              <a:rPr kumimoji="0" lang="en-US" altLang="zh-CN">
                <a:solidFill>
                  <a:srgbClr val="FFFFFF"/>
                </a:solidFill>
              </a:rPr>
            </a:fld>
            <a:endParaRPr kumimoji="0" lang="zh-CN" sz="200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1564045" y="133053"/>
            <a:ext cx="4400550" cy="205383"/>
          </a:xfrm>
        </p:spPr>
        <p:txBody>
          <a:bodyPr/>
          <a:lstStyle>
            <a:lvl1pPr algn="r" eaLnBrk="1" latinLnBrk="0" hangingPunct="1">
              <a:defRPr kumimoji="0" lang="zh-CN">
                <a:solidFill>
                  <a:schemeClr val="tx2"/>
                </a:solidFill>
              </a:defRPr>
            </a:lvl1pPr>
          </a:lstStyle>
          <a:p>
            <a:pPr algn="r"/>
            <a:endParaRPr kumimoji="0" lang="zh-CN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000750" y="128588"/>
            <a:ext cx="628650" cy="214313"/>
          </a:xfrm>
          <a:prstGeom prst="rect">
            <a:avLst/>
          </a:prstGeom>
        </p:spPr>
        <p:txBody>
          <a:bodyPr/>
          <a:lstStyle>
            <a:lvl1pPr eaLnBrk="1" latinLnBrk="0" hangingPunct="1">
              <a:defRPr kumimoji="0" lang="zh-CN">
                <a:solidFill>
                  <a:schemeClr val="tx2"/>
                </a:solidFill>
              </a:defRPr>
            </a:lvl1pPr>
          </a:lstStyle>
          <a:p>
            <a:fld id="{8F82E0A0-C266-4798-8C8F-B9F91E9DA37E}" type="slidenum">
              <a:rPr kumimoji="0" lang="zh-CN">
                <a:solidFill>
                  <a:schemeClr val="tx2"/>
                </a:solidFill>
              </a:rPr>
            </a:fld>
            <a:endParaRPr kumimoji="0" lang="zh-CN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1771650" y="1757363"/>
            <a:ext cx="4857750" cy="1528763"/>
          </a:xfrm>
        </p:spPr>
        <p:txBody>
          <a:bodyPr rtlCol="0" anchor="b"/>
          <a:lstStyle>
            <a:lvl1pPr eaLnBrk="1" latinLnBrk="0" hangingPunct="1">
              <a:defRPr kumimoji="0" lang="zh-CN" cap="all" baseline="0"/>
            </a:lvl1pPr>
          </a:lstStyle>
          <a:p>
            <a:pPr eaLnBrk="1" latinLnBrk="0" hangingPunct="1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25" y="342225"/>
            <a:ext cx="6170175" cy="3969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025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42225" y="838350"/>
            <a:ext cx="6170175" cy="2677050"/>
          </a:xfrm>
        </p:spPr>
        <p:txBody>
          <a:bodyPr vert="horz" lIns="90000" tIns="46800" rIns="90000" bIns="46800" rtlCol="0">
            <a:normAutofit/>
          </a:bodyPr>
          <a:lstStyle>
            <a:lvl1pPr marL="128905" marR="0" lvl="0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01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86080" marR="0" lvl="1" indent="-12827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643255" marR="0" lvl="2" indent="-12827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900430" marR="0" lvl="3" indent="-12827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79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157605" marR="0" lvl="4" indent="-12827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79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650" y="3551850"/>
            <a:ext cx="1518750" cy="1782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4993650" y="3551850"/>
            <a:ext cx="1518750" cy="1782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5761" y="-13"/>
            <a:ext cx="6054371" cy="375050"/>
          </a:xfrm>
        </p:spPr>
        <p:txBody>
          <a:bodyPr/>
          <a:lstStyle/>
          <a:p>
            <a:pPr eaLnBrk="1" latinLnBrk="0" hangingPunct="1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E4606EA6-EFEA-4C30-9264-4F9291A5780D}" type="datetime1">
              <a:rPr/>
            </a:fld>
            <a:endParaRPr kumimoji="0" lang="zh-CN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kumimoji="0" lang="zh-CN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0" y="482193"/>
            <a:ext cx="400050" cy="137518"/>
          </a:xfrm>
          <a:prstGeom prst="rect">
            <a:avLst/>
          </a:prstGeom>
        </p:spPr>
        <p:txBody>
          <a:bodyPr/>
          <a:lstStyle/>
          <a:p>
            <a:pPr algn="ctr"/>
            <a:fld id="{8F82E0A0-C266-4798-8C8F-B9F91E9DA37E}" type="slidenum">
              <a:rPr kumimoji="0" lang="zh-CN" sz="1400" b="1">
                <a:solidFill>
                  <a:srgbClr val="FFFFFF"/>
                </a:solidFill>
              </a:rPr>
            </a:fld>
            <a:endParaRPr kumimoji="0" lang="zh-CN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457200" y="1014413"/>
            <a:ext cx="6115050" cy="245745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lang="zh-CN" altLang="en-US" smtClean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28700" y="1543050"/>
            <a:ext cx="5342335" cy="941189"/>
          </a:xfrm>
        </p:spPr>
        <p:txBody>
          <a:bodyPr anchor="t"/>
          <a:lstStyle>
            <a:lvl1pPr eaLnBrk="1" latinLnBrk="0" hangingPunct="1">
              <a:buNone/>
              <a:defRPr kumimoji="0" lang="zh-CN" sz="21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lang="zh-CN" sz="135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lang="zh-CN" sz="12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lang="zh-CN" sz="105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lang="zh-CN"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>
          <a:xfrm>
            <a:off x="0" y="857250"/>
            <a:ext cx="6858000" cy="64293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zh-CN" sz="1350"/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0" y="900113"/>
            <a:ext cx="971550" cy="557213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zh-CN" sz="1350"/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1028700" y="900113"/>
            <a:ext cx="5829300" cy="55721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zh-CN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028700" y="900113"/>
            <a:ext cx="5715000" cy="557213"/>
          </a:xfrm>
        </p:spPr>
        <p:txBody>
          <a:bodyPr/>
          <a:lstStyle>
            <a:lvl1pPr algn="l" eaLnBrk="1" latinLnBrk="0" hangingPunct="1">
              <a:buNone/>
              <a:defRPr kumimoji="0" lang="zh-CN"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zh-CN"/>
              <a:t>单击此处编辑母版标题样式</a:t>
            </a:r>
            <a:endParaRPr kumimoji="0" lang="zh-CN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6FCF9F07-3BC7-4570-B054-79111B0A380C}" type="datetime1">
              <a:rPr/>
            </a:fld>
            <a:endParaRPr kumimoji="0" lang="zh-CN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  <p:custDataLst>
              <p:tags r:id="rId8"/>
            </p:custDataLst>
          </p:nvPr>
        </p:nvSpPr>
        <p:spPr>
          <a:xfrm>
            <a:off x="0" y="985838"/>
            <a:ext cx="971550" cy="394693"/>
          </a:xfrm>
          <a:prstGeom prst="rect">
            <a:avLst/>
          </a:prstGeom>
        </p:spPr>
        <p:txBody>
          <a:bodyPr>
            <a:noAutofit/>
          </a:bodyPr>
          <a:lstStyle>
            <a:lvl1pPr eaLnBrk="1" latinLnBrk="0" hangingPunct="1">
              <a:defRPr kumimoji="0" lang="zh-CN" sz="1800">
                <a:solidFill>
                  <a:srgbClr val="FFFFFF"/>
                </a:solidFill>
              </a:defRPr>
            </a:lvl1pPr>
          </a:lstStyle>
          <a:p>
            <a:pPr algn="ctr"/>
            <a:fld id="{8F82E0A0-C266-4798-8C8F-B9F91E9DA37E}" type="slidenum">
              <a:rPr kumimoji="0" lang="zh-CN" sz="2400" b="1">
                <a:solidFill>
                  <a:srgbClr val="FFFFFF"/>
                </a:solidFill>
              </a:rPr>
            </a:fld>
            <a:endParaRPr kumimoji="0" lang="zh-CN" sz="240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  <p:custDataLst>
              <p:tags r:id="rId9"/>
            </p:custDataLst>
          </p:nvPr>
        </p:nvSpPr>
        <p:spPr/>
        <p:txBody>
          <a:bodyPr/>
          <a:lstStyle/>
          <a:p>
            <a:endParaRPr kumimoji="0" 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latinLnBrk="0" hangingPunct="1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57200" y="1014413"/>
            <a:ext cx="2914650" cy="2451468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3633676" y="1014412"/>
            <a:ext cx="2914650" cy="2451469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  <p:custDataLst>
              <p:tags r:id="rId5"/>
            </p:custDataLst>
          </p:nvPr>
        </p:nvSpPr>
        <p:spPr/>
        <p:txBody>
          <a:bodyPr rtlCol="0"/>
          <a:lstStyle/>
          <a:p>
            <a:fld id="{E4606EA6-EFEA-4C30-9264-4F9291A5780D}" type="datetime1">
              <a:rPr/>
            </a:fld>
            <a:endParaRPr kumimoji="0" lang="zh-C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  <p:custDataLst>
              <p:tags r:id="rId6"/>
            </p:custDataLst>
          </p:nvPr>
        </p:nvSpPr>
        <p:spPr>
          <a:xfrm>
            <a:off x="0" y="482193"/>
            <a:ext cx="400050" cy="137518"/>
          </a:xfrm>
          <a:prstGeom prst="rect">
            <a:avLst/>
          </a:prstGeom>
        </p:spPr>
        <p:txBody>
          <a:bodyPr rtlCol="0"/>
          <a:lstStyle/>
          <a:p>
            <a:pPr algn="ctr"/>
            <a:fld id="{8F82E0A0-C266-4798-8C8F-B9F91E9DA37E}" type="slidenum">
              <a:rPr kumimoji="0" lang="zh-CN" sz="1400" b="1">
                <a:solidFill>
                  <a:srgbClr val="FFFFFF"/>
                </a:solidFill>
              </a:rPr>
            </a:fld>
            <a:endParaRPr kumimoji="0" lang="zh-CN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  <p:custDataLst>
              <p:tags r:id="rId7"/>
            </p:custDataLst>
          </p:nvPr>
        </p:nvSpPr>
        <p:spPr/>
        <p:txBody>
          <a:bodyPr rtlCol="0"/>
          <a:lstStyle/>
          <a:p>
            <a:endParaRPr kumimoji="0" lang="zh-C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9486" y="88583"/>
            <a:ext cx="6115050" cy="754380"/>
          </a:xfrm>
        </p:spPr>
        <p:txBody>
          <a:bodyPr anchor="b"/>
          <a:lstStyle>
            <a:lvl1pPr eaLnBrk="1" latinLnBrk="0" hangingPunct="1">
              <a:defRPr kumimoji="0" lang="zh-CN"/>
            </a:lvl1pPr>
          </a:lstStyle>
          <a:p>
            <a:pPr eaLnBrk="1" latinLnBrk="0" hangingPunct="1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57200" y="1439864"/>
            <a:ext cx="2914650" cy="1971675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3600450" y="1439864"/>
            <a:ext cx="2914650" cy="1971675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  <p:custDataLst>
              <p:tags r:id="rId5"/>
            </p:custDataLst>
          </p:nvPr>
        </p:nvSpPr>
        <p:spPr/>
        <p:txBody>
          <a:bodyPr rtlCol="0"/>
          <a:lstStyle/>
          <a:p>
            <a:fld id="{E4606EA6-EFEA-4C30-9264-4F9291A5780D}" type="datetime1">
              <a:rPr/>
            </a:fld>
            <a:endParaRPr kumimoji="0" lang="zh-CN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  <p:custDataLst>
              <p:tags r:id="rId6"/>
            </p:custDataLst>
          </p:nvPr>
        </p:nvSpPr>
        <p:spPr>
          <a:xfrm>
            <a:off x="0" y="482193"/>
            <a:ext cx="400050" cy="137518"/>
          </a:xfrm>
          <a:prstGeom prst="rect">
            <a:avLst/>
          </a:prstGeom>
        </p:spPr>
        <p:txBody>
          <a:bodyPr rtlCol="0"/>
          <a:lstStyle/>
          <a:p>
            <a:pPr algn="ctr"/>
            <a:fld id="{8F82E0A0-C266-4798-8C8F-B9F91E9DA37E}" type="slidenum">
              <a:rPr kumimoji="0" lang="zh-CN" sz="1400" b="1">
                <a:solidFill>
                  <a:srgbClr val="FFFFFF"/>
                </a:solidFill>
              </a:rPr>
            </a:fld>
            <a:endParaRPr kumimoji="0" lang="zh-CN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  <p:custDataLst>
              <p:tags r:id="rId7"/>
            </p:custDataLst>
          </p:nvPr>
        </p:nvSpPr>
        <p:spPr/>
        <p:txBody>
          <a:bodyPr rtlCol="0"/>
          <a:lstStyle/>
          <a:p>
            <a:endParaRPr kumimoji="0" lang="zh-CN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  <p:custDataLst>
              <p:tags r:id="rId8"/>
            </p:custDataLst>
          </p:nvPr>
        </p:nvSpPr>
        <p:spPr>
          <a:xfrm>
            <a:off x="457200" y="1021715"/>
            <a:ext cx="2914650" cy="397764"/>
          </a:xfrm>
          <a:solidFill>
            <a:schemeClr val="accent2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zh-CN"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  <p:custDataLst>
              <p:tags r:id="rId9"/>
            </p:custDataLst>
          </p:nvPr>
        </p:nvSpPr>
        <p:spPr>
          <a:xfrm>
            <a:off x="3600450" y="1021715"/>
            <a:ext cx="2914650" cy="397764"/>
          </a:xfrm>
          <a:solidFill>
            <a:schemeClr val="accent4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zh-CN"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latinLnBrk="0" hangingPunct="1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DFADB5D-B7A0-47E3-AD2D-B1A6F8614213}" type="datetime1">
              <a:rPr/>
            </a:fld>
            <a:endParaRPr kumimoji="0" 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kumimoji="0" 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0" y="482193"/>
            <a:ext cx="400050" cy="137518"/>
          </a:xfrm>
          <a:prstGeom prst="rect">
            <a:avLst/>
          </a:prstGeom>
        </p:spPr>
        <p:txBody>
          <a:bodyPr/>
          <a:lstStyle>
            <a:lvl1pPr eaLnBrk="1" latinLnBrk="0" hangingPunct="1">
              <a:defRPr kumimoji="0" lang="zh-CN">
                <a:solidFill>
                  <a:srgbClr val="FFFFFF"/>
                </a:solidFill>
              </a:defRPr>
            </a:lvl1pPr>
          </a:lstStyle>
          <a:p>
            <a:fld id="{A3F7CB7D-F184-43C7-B6FD-03D728E1BBFF}" type="slidenum">
              <a:rPr kumimoji="0" lang="zh-CN">
                <a:solidFill>
                  <a:srgbClr val="FFFFFF"/>
                </a:solidFill>
              </a:rPr>
            </a:fld>
            <a:endParaRPr kumimoji="0" 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2968126-03FC-49C0-B9B8-2B561CCC3D90}" type="datetime1">
              <a:rPr/>
            </a:fld>
            <a:endParaRPr kumimoji="0" 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kumimoji="0" 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0" y="3514725"/>
            <a:ext cx="400050" cy="214313"/>
          </a:xfrm>
          <a:prstGeom prst="rect">
            <a:avLst/>
          </a:prstGeom>
        </p:spPr>
        <p:txBody>
          <a:bodyPr/>
          <a:lstStyle>
            <a:lvl1pPr eaLnBrk="1" latinLnBrk="0" hangingPunct="1">
              <a:defRPr kumimoji="0" lang="zh-CN">
                <a:solidFill>
                  <a:schemeClr val="tx2"/>
                </a:solidFill>
              </a:defRPr>
            </a:lvl1pPr>
          </a:lstStyle>
          <a:p>
            <a:fld id="{A3F7CB7D-F184-43C7-B6FD-03D728E1BBFF}" type="slidenum">
              <a:rPr kumimoji="0" lang="zh-CN">
                <a:solidFill>
                  <a:schemeClr val="tx2"/>
                </a:solidFill>
              </a:rPr>
            </a:fld>
            <a:endParaRPr kumimoji="0" lang="zh-CN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88583"/>
            <a:ext cx="6115050" cy="754380"/>
          </a:xfrm>
        </p:spPr>
        <p:txBody>
          <a:bodyPr anchor="b"/>
          <a:lstStyle>
            <a:lvl1pPr algn="l" eaLnBrk="1" latinLnBrk="0" hangingPunct="1">
              <a:buNone/>
              <a:defRPr kumimoji="0" lang="zh-CN" sz="3150" b="0"/>
            </a:lvl1pPr>
          </a:lstStyle>
          <a:p>
            <a:pPr eaLnBrk="1" latinLnBrk="0" hangingPunct="1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49A8198-4617-485E-9585-4840B69DBBA6}" type="datetime1">
              <a:rPr/>
            </a:fld>
            <a:endParaRPr kumimoji="0" 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kumimoji="0"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0" y="482193"/>
            <a:ext cx="400050" cy="137518"/>
          </a:xfrm>
          <a:prstGeom prst="rect">
            <a:avLst/>
          </a:prstGeom>
        </p:spPr>
        <p:txBody>
          <a:bodyPr/>
          <a:lstStyle>
            <a:lvl1pPr eaLnBrk="1" latinLnBrk="0" hangingPunct="1">
              <a:defRPr kumimoji="0" lang="zh-CN">
                <a:solidFill>
                  <a:srgbClr val="FFFFFF"/>
                </a:solidFill>
              </a:defRPr>
            </a:lvl1pPr>
          </a:lstStyle>
          <a:p>
            <a:fld id="{A3F7CB7D-F184-43C7-B6FD-03D728E1BBFF}" type="slidenum">
              <a:rPr kumimoji="0" lang="zh-CN">
                <a:solidFill>
                  <a:srgbClr val="FFFFFF"/>
                </a:solidFill>
              </a:rPr>
            </a:fld>
            <a:endParaRPr kumimoji="0" lang="zh-CN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457200" y="1071563"/>
            <a:ext cx="1200150" cy="23431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lang="zh-CN" sz="1350"/>
            </a:lvl1pPr>
            <a:lvl2pPr eaLnBrk="1" latinLnBrk="0" hangingPunct="1">
              <a:buNone/>
              <a:defRPr kumimoji="0" lang="zh-CN" sz="900"/>
            </a:lvl2pPr>
            <a:lvl3pPr eaLnBrk="1" latinLnBrk="0" hangingPunct="1">
              <a:buNone/>
              <a:defRPr kumimoji="0" lang="zh-CN" sz="750"/>
            </a:lvl3pPr>
            <a:lvl4pPr eaLnBrk="1" latinLnBrk="0" hangingPunct="1">
              <a:buNone/>
              <a:defRPr kumimoji="0" lang="zh-CN" sz="675"/>
            </a:lvl4pPr>
            <a:lvl5pPr eaLnBrk="1" latinLnBrk="0" hangingPunct="1">
              <a:buNone/>
              <a:defRPr kumimoji="0" lang="zh-CN" sz="675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771650" y="1071563"/>
            <a:ext cx="4800600" cy="24003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lang="zh-CN" altLang="en-US" smtClean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168251" y="0"/>
            <a:ext cx="5689749" cy="2564892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 eaLnBrk="1" latinLnBrk="0" hangingPunct="1">
              <a:buNone/>
              <a:defRPr kumimoji="0" lang="zh-CN" sz="24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zh-C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200150" y="3086100"/>
            <a:ext cx="5486400" cy="3857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zh-CN" sz="1275"/>
            </a:lvl1pPr>
            <a:lvl2pPr eaLnBrk="1" latinLnBrk="0" hangingPunct="1">
              <a:buFontTx/>
              <a:buNone/>
              <a:defRPr kumimoji="0" lang="zh-CN" sz="900"/>
            </a:lvl2pPr>
            <a:lvl3pPr eaLnBrk="1" latinLnBrk="0" hangingPunct="1">
              <a:buFontTx/>
              <a:buNone/>
              <a:defRPr kumimoji="0" lang="zh-CN" sz="750"/>
            </a:lvl3pPr>
            <a:lvl4pPr eaLnBrk="1" latinLnBrk="0" hangingPunct="1">
              <a:buFontTx/>
              <a:buNone/>
              <a:defRPr kumimoji="0" lang="zh-CN" sz="675"/>
            </a:lvl4pPr>
            <a:lvl5pPr eaLnBrk="1" latinLnBrk="0" hangingPunct="1">
              <a:buFontTx/>
              <a:buNone/>
              <a:defRPr kumimoji="0" lang="zh-CN" sz="675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-6858" y="2571750"/>
            <a:ext cx="6858000" cy="49892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zh-CN" sz="1350"/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-6858" y="2623185"/>
            <a:ext cx="1097280" cy="401193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zh-CN" sz="1350"/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1159002" y="2618042"/>
            <a:ext cx="5692140" cy="40119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zh-CN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1200150" y="2657475"/>
            <a:ext cx="5486400" cy="342900"/>
          </a:xfrm>
        </p:spPr>
        <p:txBody>
          <a:bodyPr anchor="ctr"/>
          <a:lstStyle>
            <a:lvl1pPr algn="l" eaLnBrk="1" latinLnBrk="0" hangingPunct="1">
              <a:buNone/>
              <a:defRPr kumimoji="0" lang="zh-CN" sz="2100" b="0">
                <a:solidFill>
                  <a:srgbClr val="FFFFFF"/>
                </a:solidFill>
              </a:defRPr>
            </a:lvl1pPr>
          </a:lstStyle>
          <a:p>
            <a:pPr eaLnBrk="1" latinLnBrk="0" hangingPunct="1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1" name="Rectangle 10"/>
          <p:cNvSpPr/>
          <p:nvPr>
            <p:custDataLst>
              <p:tags r:id="rId8"/>
            </p:custDataLst>
          </p:nvPr>
        </p:nvSpPr>
        <p:spPr>
          <a:xfrm>
            <a:off x="1085850" y="0"/>
            <a:ext cx="75438" cy="3862769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zh-CN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4686300" y="3514725"/>
            <a:ext cx="2000250" cy="205383"/>
          </a:xfrm>
        </p:spPr>
        <p:txBody>
          <a:bodyPr rtlCol="0"/>
          <a:lstStyle/>
          <a:p>
            <a:fld id="{E4606EA6-EFEA-4C30-9264-4F9291A5780D}" type="datetime1">
              <a:rPr/>
            </a:fld>
            <a:endParaRPr kumimoji="0" lang="zh-CN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  <p:custDataLst>
              <p:tags r:id="rId10"/>
            </p:custDataLst>
          </p:nvPr>
        </p:nvSpPr>
        <p:spPr>
          <a:xfrm>
            <a:off x="0" y="2625328"/>
            <a:ext cx="1085850" cy="373263"/>
          </a:xfrm>
          <a:prstGeom prst="rect">
            <a:avLst/>
          </a:prstGeom>
        </p:spPr>
        <p:txBody>
          <a:bodyPr rtlCol="0"/>
          <a:lstStyle>
            <a:lvl1pPr eaLnBrk="1" latinLnBrk="0" hangingPunct="1">
              <a:defRPr kumimoji="0" lang="zh-CN" sz="2100"/>
            </a:lvl1pPr>
          </a:lstStyle>
          <a:p>
            <a:pPr algn="ctr"/>
            <a:fld id="{8F82E0A0-C266-4798-8C8F-B9F91E9DA37E}" type="slidenum">
              <a:rPr kumimoji="0" lang="zh-CN" sz="2800" b="1">
                <a:solidFill>
                  <a:srgbClr val="FFFFFF"/>
                </a:solidFill>
              </a:rPr>
            </a:fld>
            <a:endParaRPr kumimoji="0" lang="zh-CN" sz="280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  <p:custDataLst>
              <p:tags r:id="rId11"/>
            </p:custDataLst>
          </p:nvPr>
        </p:nvSpPr>
        <p:spPr>
          <a:xfrm>
            <a:off x="1200150" y="3514616"/>
            <a:ext cx="3429000" cy="205383"/>
          </a:xfrm>
        </p:spPr>
        <p:txBody>
          <a:bodyPr rtlCol="0"/>
          <a:lstStyle/>
          <a:p>
            <a:endParaRPr kumimoji="0" lang="zh-C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.png"/><Relationship Id="rId17" Type="http://schemas.openxmlformats.org/officeDocument/2006/relationships/tags" Target="../tags/tag75.xml"/><Relationship Id="rId16" Type="http://schemas.openxmlformats.org/officeDocument/2006/relationships/tags" Target="../tags/tag74.xml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>
            <p:custDataLst>
              <p:tags r:id="rId12"/>
            </p:custDataLst>
          </p:nvPr>
        </p:nvSpPr>
        <p:spPr>
          <a:xfrm>
            <a:off x="160736" y="121967"/>
            <a:ext cx="21429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 smtClean="0">
                <a:solidFill>
                  <a:srgbClr val="FF0000"/>
                </a:solidFill>
              </a:rPr>
              <a:t>版权所有：徐圣钦</a:t>
            </a:r>
            <a:endParaRPr lang="en-US" altLang="zh-CN" sz="100" smtClean="0">
              <a:solidFill>
                <a:srgbClr val="FF0000"/>
              </a:solidFill>
            </a:endParaRPr>
          </a:p>
          <a:p>
            <a:r>
              <a:rPr lang="en-US" altLang="zh-CN" sz="100" smtClean="0">
                <a:solidFill>
                  <a:srgbClr val="FF0000"/>
                </a:solidFill>
              </a:rPr>
              <a:t>QQ</a:t>
            </a:r>
            <a:r>
              <a:rPr lang="zh-CN" altLang="en-US" sz="100" smtClean="0">
                <a:solidFill>
                  <a:srgbClr val="FF0000"/>
                </a:solidFill>
              </a:rPr>
              <a:t>：</a:t>
            </a:r>
            <a:r>
              <a:rPr lang="en-US" altLang="zh-CN" sz="100" smtClean="0">
                <a:solidFill>
                  <a:srgbClr val="FF0000"/>
                </a:solidFill>
              </a:rPr>
              <a:t>894665727</a:t>
            </a:r>
            <a:endParaRPr lang="zh-CN" altLang="en-US" sz="100">
              <a:solidFill>
                <a:srgbClr val="FF0000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9486" y="1014413"/>
            <a:ext cx="6115050" cy="243173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  <a:p>
            <a:pPr lvl="1" eaLnBrk="1" latinLnBrk="0" hangingPunct="1"/>
            <a:r>
              <a:rPr kumimoji="0" lang="zh-CN" altLang="en-US" smtClean="0"/>
              <a:t>第二级</a:t>
            </a:r>
            <a:endParaRPr kumimoji="0" lang="zh-CN" altLang="en-US" smtClean="0"/>
          </a:p>
          <a:p>
            <a:pPr lvl="2" eaLnBrk="1" latinLnBrk="0" hangingPunct="1"/>
            <a:r>
              <a:rPr kumimoji="0" lang="zh-CN" altLang="en-US" smtClean="0"/>
              <a:t>第三级</a:t>
            </a:r>
            <a:endParaRPr kumimoji="0" lang="zh-CN" altLang="en-US" smtClean="0"/>
          </a:p>
          <a:p>
            <a:pPr lvl="3" eaLnBrk="1" latinLnBrk="0" hangingPunct="1"/>
            <a:r>
              <a:rPr kumimoji="0" lang="zh-CN" altLang="en-US" smtClean="0"/>
              <a:t>第四级</a:t>
            </a:r>
            <a:endParaRPr kumimoji="0" lang="zh-CN" altLang="en-US" smtClean="0"/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72000" y="3514725"/>
            <a:ext cx="2000250" cy="205383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lang="zh-CN" sz="1050">
                <a:solidFill>
                  <a:schemeClr val="tx2"/>
                </a:solidFill>
              </a:defRPr>
            </a:lvl1pPr>
          </a:lstStyle>
          <a:p>
            <a:fld id="{E4606EA6-EFEA-4C30-9264-4F9291A5780D}" type="datetime1">
              <a:rPr/>
            </a:fld>
            <a:endParaRPr kumimoji="0" lang="zh-CN" sz="14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57201" y="3514616"/>
            <a:ext cx="4065812" cy="205383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lang="zh-CN" sz="1050">
                <a:solidFill>
                  <a:schemeClr val="tx2"/>
                </a:solidFill>
              </a:defRPr>
            </a:lvl1pPr>
          </a:lstStyle>
          <a:p>
            <a:pPr algn="r"/>
            <a:endParaRPr kumimoji="0" lang="zh-CN" sz="1400">
              <a:solidFill>
                <a:schemeClr val="tx2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457200" y="-13"/>
            <a:ext cx="6115050" cy="375050"/>
          </a:xfrm>
          <a:prstGeom prst="rect">
            <a:avLst/>
          </a:prstGeom>
        </p:spPr>
        <p:txBody>
          <a:bodyPr vert="horz" anchor="t" anchorCtr="0">
            <a:normAutofit/>
          </a:bodyPr>
          <a:lstStyle/>
          <a:p>
            <a:pPr eaLnBrk="1" latinLnBrk="0" hangingPunct="1"/>
            <a:r>
              <a:rPr kumimoji="0" lang="zh-CN" altLang="en-US" smtClean="0"/>
              <a:t>单击此处编辑母版标题样式</a:t>
            </a:r>
            <a:endParaRPr kumimoji="0" lang="en-US" smtClean="0"/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" y="32966"/>
            <a:ext cx="494840" cy="2884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lang="zh-CN" sz="2100" b="1" kern="1200">
          <a:solidFill>
            <a:srgbClr val="0070C0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chemeClr val="accent2"/>
        </a:buClr>
        <a:buSzPct val="60000"/>
        <a:buFont typeface="Wingdings" panose="05000000000000000000"/>
        <a:buChar char=""/>
        <a:defRPr kumimoji="0" lang="zh-CN"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ct val="83000"/>
        </a:spcBef>
        <a:buClr>
          <a:schemeClr val="accent1"/>
        </a:buClr>
        <a:buSzPct val="70000"/>
        <a:buFont typeface="Wingdings 2"/>
        <a:buChar char=""/>
        <a:defRPr kumimoji="0" lang="zh-CN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eaLnBrk="1" latinLnBrk="0" hangingPunct="1">
        <a:spcBef>
          <a:spcPts val="375"/>
        </a:spcBef>
        <a:buClr>
          <a:schemeClr val="accent2"/>
        </a:buClr>
        <a:buSzPct val="75000"/>
        <a:buFont typeface="Wingdings" panose="05000000000000000000"/>
        <a:buChar char=""/>
        <a:defRPr kumimoji="0" lang="zh-CN"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171450" algn="l" rtl="0" eaLnBrk="1" latinLnBrk="0" hangingPunct="1">
        <a:spcBef>
          <a:spcPts val="300"/>
        </a:spcBef>
        <a:buClr>
          <a:schemeClr val="accent3"/>
        </a:buClr>
        <a:buSzPct val="75000"/>
        <a:buFont typeface="Wingdings" panose="05000000000000000000"/>
        <a:buChar char=""/>
        <a:defRPr kumimoji="0" lang="zh-CN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71450" algn="l" rtl="0" eaLnBrk="1" latinLnBrk="0" hangingPunct="1">
        <a:spcBef>
          <a:spcPts val="300"/>
        </a:spcBef>
        <a:buClr>
          <a:schemeClr val="accent4"/>
        </a:buClr>
        <a:buSzPct val="65000"/>
        <a:buFont typeface="Wingdings" panose="05000000000000000000"/>
        <a:buChar char=""/>
        <a:defRPr kumimoji="0" lang="zh-CN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15000"/>
        </a:spcBef>
        <a:buClr>
          <a:schemeClr val="accent1"/>
        </a:buClr>
        <a:buFont typeface="Wingdings" panose="05000000000000000000"/>
        <a:buNone/>
        <a:defRPr kumimoji="0" lang="zh-CN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15000"/>
        </a:spcBef>
        <a:buClr>
          <a:schemeClr val="accent2"/>
        </a:buClr>
        <a:buFont typeface="Wingdings" panose="05000000000000000000"/>
        <a:buChar char="§"/>
        <a:defRPr kumimoji="0" lang="zh-CN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15000"/>
        </a:spcBef>
        <a:buClr>
          <a:schemeClr val="accent3"/>
        </a:buClr>
        <a:buFont typeface="Wingdings" panose="05000000000000000000"/>
        <a:buChar char="§"/>
        <a:defRPr kumimoji="0" lang="zh-CN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15000"/>
        </a:spcBef>
        <a:buClr>
          <a:schemeClr val="accent4"/>
        </a:buClr>
        <a:buFont typeface="Wingdings" panose="05000000000000000000"/>
        <a:buChar char="§"/>
        <a:defRPr kumimoji="0" lang="zh-CN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lang="zh-CN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lang="zh-CN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lang="zh-CN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lang="zh-CN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lang="zh-CN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lang="zh-CN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lang="zh-CN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lang="zh-CN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lang="zh-CN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7.png"/><Relationship Id="rId3" Type="http://schemas.openxmlformats.org/officeDocument/2006/relationships/tags" Target="../tags/tag134.xml"/><Relationship Id="rId2" Type="http://schemas.openxmlformats.org/officeDocument/2006/relationships/image" Target="../media/image9.png"/><Relationship Id="rId1" Type="http://schemas.openxmlformats.org/officeDocument/2006/relationships/tags" Target="../tags/tag1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image" Target="../media/image18.jpeg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153.xml"/><Relationship Id="rId2" Type="http://schemas.openxmlformats.org/officeDocument/2006/relationships/tags" Target="../tags/tag136.xml"/><Relationship Id="rId19" Type="http://schemas.openxmlformats.org/officeDocument/2006/relationships/tags" Target="../tags/tag152.xml"/><Relationship Id="rId18" Type="http://schemas.openxmlformats.org/officeDocument/2006/relationships/tags" Target="../tags/tag151.xml"/><Relationship Id="rId17" Type="http://schemas.openxmlformats.org/officeDocument/2006/relationships/tags" Target="../tags/tag150.xml"/><Relationship Id="rId16" Type="http://schemas.openxmlformats.org/officeDocument/2006/relationships/tags" Target="../tags/tag149.xml"/><Relationship Id="rId15" Type="http://schemas.openxmlformats.org/officeDocument/2006/relationships/tags" Target="../tags/tag148.xml"/><Relationship Id="rId14" Type="http://schemas.openxmlformats.org/officeDocument/2006/relationships/tags" Target="../tags/tag147.xml"/><Relationship Id="rId13" Type="http://schemas.openxmlformats.org/officeDocument/2006/relationships/tags" Target="../tags/tag146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tags" Target="../tags/tag157.xml"/><Relationship Id="rId4" Type="http://schemas.openxmlformats.org/officeDocument/2006/relationships/image" Target="../media/image25.png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image" Target="../media/image27.GIF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image" Target="../media/image26.jpe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9.jpeg"/><Relationship Id="rId11" Type="http://schemas.openxmlformats.org/officeDocument/2006/relationships/tags" Target="../tags/tag165.xml"/><Relationship Id="rId10" Type="http://schemas.openxmlformats.org/officeDocument/2006/relationships/image" Target="../media/image28.jpeg"/><Relationship Id="rId1" Type="http://schemas.openxmlformats.org/officeDocument/2006/relationships/tags" Target="../tags/tag158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70.xml"/><Relationship Id="rId2" Type="http://schemas.openxmlformats.org/officeDocument/2006/relationships/image" Target="../media/image31.jpeg"/><Relationship Id="rId1" Type="http://schemas.openxmlformats.org/officeDocument/2006/relationships/tags" Target="../tags/tag169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5" Type="http://schemas.openxmlformats.org/officeDocument/2006/relationships/slideLayout" Target="../slideLayouts/slideLayout2.xml"/><Relationship Id="rId34" Type="http://schemas.openxmlformats.org/officeDocument/2006/relationships/tags" Target="../tags/tag203.xml"/><Relationship Id="rId33" Type="http://schemas.openxmlformats.org/officeDocument/2006/relationships/tags" Target="../tags/tag202.xml"/><Relationship Id="rId32" Type="http://schemas.openxmlformats.org/officeDocument/2006/relationships/tags" Target="../tags/tag201.xml"/><Relationship Id="rId31" Type="http://schemas.openxmlformats.org/officeDocument/2006/relationships/tags" Target="../tags/tag200.xml"/><Relationship Id="rId30" Type="http://schemas.openxmlformats.org/officeDocument/2006/relationships/tags" Target="../tags/tag199.xml"/><Relationship Id="rId3" Type="http://schemas.openxmlformats.org/officeDocument/2006/relationships/tags" Target="../tags/tag173.xml"/><Relationship Id="rId29" Type="http://schemas.openxmlformats.org/officeDocument/2006/relationships/tags" Target="../tags/tag198.xml"/><Relationship Id="rId28" Type="http://schemas.openxmlformats.org/officeDocument/2006/relationships/tags" Target="../tags/tag197.xml"/><Relationship Id="rId27" Type="http://schemas.openxmlformats.org/officeDocument/2006/relationships/tags" Target="../tags/tag196.xml"/><Relationship Id="rId26" Type="http://schemas.openxmlformats.org/officeDocument/2006/relationships/tags" Target="../tags/tag195.xml"/><Relationship Id="rId25" Type="http://schemas.openxmlformats.org/officeDocument/2006/relationships/tags" Target="../tags/tag194.xml"/><Relationship Id="rId24" Type="http://schemas.openxmlformats.org/officeDocument/2006/relationships/tags" Target="../tags/tag193.xml"/><Relationship Id="rId23" Type="http://schemas.openxmlformats.org/officeDocument/2006/relationships/tags" Target="../tags/tag192.xml"/><Relationship Id="rId22" Type="http://schemas.openxmlformats.org/officeDocument/2006/relationships/tags" Target="../tags/tag191.xml"/><Relationship Id="rId21" Type="http://schemas.openxmlformats.org/officeDocument/2006/relationships/tags" Target="../tags/tag190.xml"/><Relationship Id="rId20" Type="http://schemas.openxmlformats.org/officeDocument/2006/relationships/tags" Target="../tags/tag189.xml"/><Relationship Id="rId2" Type="http://schemas.openxmlformats.org/officeDocument/2006/relationships/tags" Target="../tags/tag172.xml"/><Relationship Id="rId19" Type="http://schemas.openxmlformats.org/officeDocument/2006/relationships/tags" Target="../tags/tag188.xml"/><Relationship Id="rId18" Type="http://schemas.openxmlformats.org/officeDocument/2006/relationships/image" Target="../media/image32.png"/><Relationship Id="rId17" Type="http://schemas.openxmlformats.org/officeDocument/2006/relationships/tags" Target="../tags/tag187.xml"/><Relationship Id="rId16" Type="http://schemas.openxmlformats.org/officeDocument/2006/relationships/tags" Target="../tags/tag186.xml"/><Relationship Id="rId15" Type="http://schemas.openxmlformats.org/officeDocument/2006/relationships/tags" Target="../tags/tag185.xml"/><Relationship Id="rId14" Type="http://schemas.openxmlformats.org/officeDocument/2006/relationships/tags" Target="../tags/tag184.xml"/><Relationship Id="rId13" Type="http://schemas.openxmlformats.org/officeDocument/2006/relationships/tags" Target="../tags/tag183.xml"/><Relationship Id="rId12" Type="http://schemas.openxmlformats.org/officeDocument/2006/relationships/tags" Target="../tags/tag182.xml"/><Relationship Id="rId11" Type="http://schemas.openxmlformats.org/officeDocument/2006/relationships/tags" Target="../tags/tag181.xml"/><Relationship Id="rId10" Type="http://schemas.openxmlformats.org/officeDocument/2006/relationships/tags" Target="../tags/tag180.xml"/><Relationship Id="rId1" Type="http://schemas.openxmlformats.org/officeDocument/2006/relationships/tags" Target="../tags/tag171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GIF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image" Target="../media/image34.GIF"/><Relationship Id="rId4" Type="http://schemas.openxmlformats.org/officeDocument/2006/relationships/tags" Target="../tags/tag206.xml"/><Relationship Id="rId3" Type="http://schemas.openxmlformats.org/officeDocument/2006/relationships/image" Target="../media/image33.GIF"/><Relationship Id="rId2" Type="http://schemas.openxmlformats.org/officeDocument/2006/relationships/tags" Target="../tags/tag205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213.xml"/><Relationship Id="rId13" Type="http://schemas.openxmlformats.org/officeDocument/2006/relationships/tags" Target="../tags/tag212.xml"/><Relationship Id="rId12" Type="http://schemas.openxmlformats.org/officeDocument/2006/relationships/tags" Target="../tags/tag211.xml"/><Relationship Id="rId11" Type="http://schemas.openxmlformats.org/officeDocument/2006/relationships/image" Target="../media/image36.png"/><Relationship Id="rId10" Type="http://schemas.openxmlformats.org/officeDocument/2006/relationships/tags" Target="../tags/tag210.xml"/><Relationship Id="rId1" Type="http://schemas.openxmlformats.org/officeDocument/2006/relationships/tags" Target="../tags/tag204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image" Target="../media/image38.jpeg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image" Target="../media/image37.jpeg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image" Target="../media/image36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21.xml"/><Relationship Id="rId10" Type="http://schemas.openxmlformats.org/officeDocument/2006/relationships/tags" Target="../tags/tag220.xml"/><Relationship Id="rId1" Type="http://schemas.openxmlformats.org/officeDocument/2006/relationships/tags" Target="../tags/tag214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tags" Target="../tags/tag223.xml"/><Relationship Id="rId3" Type="http://schemas.microsoft.com/office/2007/relationships/media" Target="file:///D:\USER\Desktop\&#22791;&#35838;\&#24517;&#20462;1\&#31532;&#19977;&#31456;%20&#30456;&#20114;&#20316;&#29992;&#8212;&#8212;&#21147;\3.1%20&#37325;&#21147;&#19982;&#24377;&#21147;\3.1%20&#37325;&#21147;&#19982;&#24377;&#21147;&#65288;&#25945;&#23398;&#36164;&#28304;&#65289;1&#29289;&#20307;&#30340;&#24494;&#23567;&#24418;&#21464;.mp4" TargetMode="External"/><Relationship Id="rId2" Type="http://schemas.openxmlformats.org/officeDocument/2006/relationships/video" Target="file:///D:\USER\Desktop\&#22791;&#35838;\&#24517;&#20462;1\&#31532;&#19977;&#31456;%20&#30456;&#20114;&#20316;&#29992;&#8212;&#8212;&#21147;\3.1%20&#37325;&#21147;&#19982;&#24377;&#21147;\3.1%20&#37325;&#21147;&#19982;&#24377;&#21147;&#65288;&#25945;&#23398;&#36164;&#28304;&#65289;1&#29289;&#20307;&#30340;&#24494;&#23567;&#24418;&#21464;.mp4" TargetMode="External"/><Relationship Id="rId1" Type="http://schemas.openxmlformats.org/officeDocument/2006/relationships/tags" Target="../tags/tag22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30.xml"/><Relationship Id="rId8" Type="http://schemas.openxmlformats.org/officeDocument/2006/relationships/tags" Target="../tags/tag229.xml"/><Relationship Id="rId7" Type="http://schemas.openxmlformats.org/officeDocument/2006/relationships/tags" Target="../tags/tag228.xml"/><Relationship Id="rId6" Type="http://schemas.openxmlformats.org/officeDocument/2006/relationships/image" Target="../media/image36.png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image" Target="../media/image40.GIF"/><Relationship Id="rId2" Type="http://schemas.openxmlformats.org/officeDocument/2006/relationships/tags" Target="../tags/tag225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31.xml"/><Relationship Id="rId1" Type="http://schemas.openxmlformats.org/officeDocument/2006/relationships/tags" Target="../tags/tag224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tags" Target="../tags/tag238.xml"/><Relationship Id="rId7" Type="http://schemas.openxmlformats.org/officeDocument/2006/relationships/image" Target="../media/image41.png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44.png"/><Relationship Id="rId12" Type="http://schemas.openxmlformats.org/officeDocument/2006/relationships/tags" Target="../tags/tag240.xml"/><Relationship Id="rId11" Type="http://schemas.openxmlformats.org/officeDocument/2006/relationships/image" Target="../media/image43.png"/><Relationship Id="rId10" Type="http://schemas.openxmlformats.org/officeDocument/2006/relationships/tags" Target="../tags/tag239.xml"/><Relationship Id="rId1" Type="http://schemas.openxmlformats.org/officeDocument/2006/relationships/tags" Target="../tags/tag232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46.jpeg"/><Relationship Id="rId13" Type="http://schemas.openxmlformats.org/officeDocument/2006/relationships/tags" Target="../tags/tag252.xml"/><Relationship Id="rId12" Type="http://schemas.openxmlformats.org/officeDocument/2006/relationships/image" Target="../media/image45.GIF"/><Relationship Id="rId11" Type="http://schemas.openxmlformats.org/officeDocument/2006/relationships/tags" Target="../tags/tag251.xml"/><Relationship Id="rId10" Type="http://schemas.openxmlformats.org/officeDocument/2006/relationships/tags" Target="../tags/tag250.xml"/><Relationship Id="rId1" Type="http://schemas.openxmlformats.org/officeDocument/2006/relationships/tags" Target="../tags/tag2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6.jpeg"/><Relationship Id="rId1" Type="http://schemas.openxmlformats.org/officeDocument/2006/relationships/tags" Target="../tags/tag76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259.xml"/><Relationship Id="rId8" Type="http://schemas.openxmlformats.org/officeDocument/2006/relationships/image" Target="../media/image47.GIF"/><Relationship Id="rId7" Type="http://schemas.openxmlformats.org/officeDocument/2006/relationships/tags" Target="../tags/tag258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image" Target="../media/image38.jpeg"/><Relationship Id="rId2" Type="http://schemas.openxmlformats.org/officeDocument/2006/relationships/tags" Target="../tags/tag254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65.xml"/><Relationship Id="rId15" Type="http://schemas.openxmlformats.org/officeDocument/2006/relationships/image" Target="../media/image36.png"/><Relationship Id="rId14" Type="http://schemas.openxmlformats.org/officeDocument/2006/relationships/tags" Target="../tags/tag264.xml"/><Relationship Id="rId13" Type="http://schemas.openxmlformats.org/officeDocument/2006/relationships/tags" Target="../tags/tag263.xml"/><Relationship Id="rId12" Type="http://schemas.openxmlformats.org/officeDocument/2006/relationships/tags" Target="../tags/tag262.xml"/><Relationship Id="rId11" Type="http://schemas.openxmlformats.org/officeDocument/2006/relationships/tags" Target="../tags/tag261.xml"/><Relationship Id="rId10" Type="http://schemas.openxmlformats.org/officeDocument/2006/relationships/tags" Target="../tags/tag260.xml"/><Relationship Id="rId1" Type="http://schemas.openxmlformats.org/officeDocument/2006/relationships/tags" Target="../tags/tag253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274.xml"/><Relationship Id="rId8" Type="http://schemas.openxmlformats.org/officeDocument/2006/relationships/tags" Target="../tags/tag273.xml"/><Relationship Id="rId7" Type="http://schemas.openxmlformats.org/officeDocument/2006/relationships/tags" Target="../tags/tag272.xml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1" Type="http://schemas.openxmlformats.org/officeDocument/2006/relationships/slideLayout" Target="../slideLayouts/slideLayout2.xml"/><Relationship Id="rId30" Type="http://schemas.openxmlformats.org/officeDocument/2006/relationships/tags" Target="../tags/tag295.xml"/><Relationship Id="rId3" Type="http://schemas.openxmlformats.org/officeDocument/2006/relationships/tags" Target="../tags/tag268.xml"/><Relationship Id="rId29" Type="http://schemas.openxmlformats.org/officeDocument/2006/relationships/tags" Target="../tags/tag294.xml"/><Relationship Id="rId28" Type="http://schemas.openxmlformats.org/officeDocument/2006/relationships/tags" Target="../tags/tag293.xml"/><Relationship Id="rId27" Type="http://schemas.openxmlformats.org/officeDocument/2006/relationships/tags" Target="../tags/tag292.xml"/><Relationship Id="rId26" Type="http://schemas.openxmlformats.org/officeDocument/2006/relationships/tags" Target="../tags/tag291.xml"/><Relationship Id="rId25" Type="http://schemas.openxmlformats.org/officeDocument/2006/relationships/tags" Target="../tags/tag290.xml"/><Relationship Id="rId24" Type="http://schemas.openxmlformats.org/officeDocument/2006/relationships/tags" Target="../tags/tag289.xml"/><Relationship Id="rId23" Type="http://schemas.openxmlformats.org/officeDocument/2006/relationships/tags" Target="../tags/tag288.xml"/><Relationship Id="rId22" Type="http://schemas.openxmlformats.org/officeDocument/2006/relationships/tags" Target="../tags/tag287.xml"/><Relationship Id="rId21" Type="http://schemas.openxmlformats.org/officeDocument/2006/relationships/tags" Target="../tags/tag286.xml"/><Relationship Id="rId20" Type="http://schemas.openxmlformats.org/officeDocument/2006/relationships/tags" Target="../tags/tag285.xml"/><Relationship Id="rId2" Type="http://schemas.openxmlformats.org/officeDocument/2006/relationships/tags" Target="../tags/tag267.xml"/><Relationship Id="rId19" Type="http://schemas.openxmlformats.org/officeDocument/2006/relationships/tags" Target="../tags/tag284.xml"/><Relationship Id="rId18" Type="http://schemas.openxmlformats.org/officeDocument/2006/relationships/tags" Target="../tags/tag283.xml"/><Relationship Id="rId17" Type="http://schemas.openxmlformats.org/officeDocument/2006/relationships/tags" Target="../tags/tag282.xml"/><Relationship Id="rId16" Type="http://schemas.openxmlformats.org/officeDocument/2006/relationships/tags" Target="../tags/tag281.xml"/><Relationship Id="rId15" Type="http://schemas.openxmlformats.org/officeDocument/2006/relationships/tags" Target="../tags/tag280.xml"/><Relationship Id="rId14" Type="http://schemas.openxmlformats.org/officeDocument/2006/relationships/tags" Target="../tags/tag279.xml"/><Relationship Id="rId13" Type="http://schemas.openxmlformats.org/officeDocument/2006/relationships/tags" Target="../tags/tag278.xml"/><Relationship Id="rId12" Type="http://schemas.openxmlformats.org/officeDocument/2006/relationships/tags" Target="../tags/tag277.xml"/><Relationship Id="rId11" Type="http://schemas.openxmlformats.org/officeDocument/2006/relationships/tags" Target="../tags/tag276.xml"/><Relationship Id="rId10" Type="http://schemas.openxmlformats.org/officeDocument/2006/relationships/tags" Target="../tags/tag275.xml"/><Relationship Id="rId1" Type="http://schemas.openxmlformats.org/officeDocument/2006/relationships/tags" Target="../tags/tag266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304.xml"/><Relationship Id="rId8" Type="http://schemas.openxmlformats.org/officeDocument/2006/relationships/tags" Target="../tags/tag303.xml"/><Relationship Id="rId7" Type="http://schemas.openxmlformats.org/officeDocument/2006/relationships/tags" Target="../tags/tag302.xml"/><Relationship Id="rId6" Type="http://schemas.openxmlformats.org/officeDocument/2006/relationships/tags" Target="../tags/tag301.xml"/><Relationship Id="rId5" Type="http://schemas.openxmlformats.org/officeDocument/2006/relationships/tags" Target="../tags/tag300.xml"/><Relationship Id="rId47" Type="http://schemas.openxmlformats.org/officeDocument/2006/relationships/slideLayout" Target="../slideLayouts/slideLayout2.xml"/><Relationship Id="rId46" Type="http://schemas.openxmlformats.org/officeDocument/2006/relationships/tags" Target="../tags/tag341.xml"/><Relationship Id="rId45" Type="http://schemas.openxmlformats.org/officeDocument/2006/relationships/tags" Target="../tags/tag340.xml"/><Relationship Id="rId44" Type="http://schemas.openxmlformats.org/officeDocument/2006/relationships/tags" Target="../tags/tag339.xml"/><Relationship Id="rId43" Type="http://schemas.openxmlformats.org/officeDocument/2006/relationships/tags" Target="../tags/tag338.xml"/><Relationship Id="rId42" Type="http://schemas.openxmlformats.org/officeDocument/2006/relationships/tags" Target="../tags/tag337.xml"/><Relationship Id="rId41" Type="http://schemas.openxmlformats.org/officeDocument/2006/relationships/tags" Target="../tags/tag336.xml"/><Relationship Id="rId40" Type="http://schemas.openxmlformats.org/officeDocument/2006/relationships/tags" Target="../tags/tag335.xml"/><Relationship Id="rId4" Type="http://schemas.openxmlformats.org/officeDocument/2006/relationships/tags" Target="../tags/tag299.xml"/><Relationship Id="rId39" Type="http://schemas.openxmlformats.org/officeDocument/2006/relationships/tags" Target="../tags/tag334.xml"/><Relationship Id="rId38" Type="http://schemas.openxmlformats.org/officeDocument/2006/relationships/tags" Target="../tags/tag333.xml"/><Relationship Id="rId37" Type="http://schemas.openxmlformats.org/officeDocument/2006/relationships/tags" Target="../tags/tag332.xml"/><Relationship Id="rId36" Type="http://schemas.openxmlformats.org/officeDocument/2006/relationships/tags" Target="../tags/tag331.xml"/><Relationship Id="rId35" Type="http://schemas.openxmlformats.org/officeDocument/2006/relationships/tags" Target="../tags/tag330.xml"/><Relationship Id="rId34" Type="http://schemas.openxmlformats.org/officeDocument/2006/relationships/tags" Target="../tags/tag329.xml"/><Relationship Id="rId33" Type="http://schemas.openxmlformats.org/officeDocument/2006/relationships/tags" Target="../tags/tag328.xml"/><Relationship Id="rId32" Type="http://schemas.openxmlformats.org/officeDocument/2006/relationships/tags" Target="../tags/tag327.xml"/><Relationship Id="rId31" Type="http://schemas.openxmlformats.org/officeDocument/2006/relationships/tags" Target="../tags/tag326.xml"/><Relationship Id="rId30" Type="http://schemas.openxmlformats.org/officeDocument/2006/relationships/tags" Target="../tags/tag325.xml"/><Relationship Id="rId3" Type="http://schemas.openxmlformats.org/officeDocument/2006/relationships/tags" Target="../tags/tag298.xml"/><Relationship Id="rId29" Type="http://schemas.openxmlformats.org/officeDocument/2006/relationships/tags" Target="../tags/tag324.xml"/><Relationship Id="rId28" Type="http://schemas.openxmlformats.org/officeDocument/2006/relationships/tags" Target="../tags/tag323.xml"/><Relationship Id="rId27" Type="http://schemas.openxmlformats.org/officeDocument/2006/relationships/tags" Target="../tags/tag322.xml"/><Relationship Id="rId26" Type="http://schemas.openxmlformats.org/officeDocument/2006/relationships/tags" Target="../tags/tag321.xml"/><Relationship Id="rId25" Type="http://schemas.openxmlformats.org/officeDocument/2006/relationships/tags" Target="../tags/tag320.xml"/><Relationship Id="rId24" Type="http://schemas.openxmlformats.org/officeDocument/2006/relationships/tags" Target="../tags/tag319.xml"/><Relationship Id="rId23" Type="http://schemas.openxmlformats.org/officeDocument/2006/relationships/tags" Target="../tags/tag318.xml"/><Relationship Id="rId22" Type="http://schemas.openxmlformats.org/officeDocument/2006/relationships/tags" Target="../tags/tag317.xml"/><Relationship Id="rId21" Type="http://schemas.openxmlformats.org/officeDocument/2006/relationships/tags" Target="../tags/tag316.xml"/><Relationship Id="rId20" Type="http://schemas.openxmlformats.org/officeDocument/2006/relationships/tags" Target="../tags/tag315.xml"/><Relationship Id="rId2" Type="http://schemas.openxmlformats.org/officeDocument/2006/relationships/tags" Target="../tags/tag297.xml"/><Relationship Id="rId19" Type="http://schemas.openxmlformats.org/officeDocument/2006/relationships/tags" Target="../tags/tag314.xml"/><Relationship Id="rId18" Type="http://schemas.openxmlformats.org/officeDocument/2006/relationships/tags" Target="../tags/tag313.xml"/><Relationship Id="rId17" Type="http://schemas.openxmlformats.org/officeDocument/2006/relationships/tags" Target="../tags/tag312.xml"/><Relationship Id="rId16" Type="http://schemas.openxmlformats.org/officeDocument/2006/relationships/tags" Target="../tags/tag311.xml"/><Relationship Id="rId15" Type="http://schemas.openxmlformats.org/officeDocument/2006/relationships/tags" Target="../tags/tag310.xml"/><Relationship Id="rId14" Type="http://schemas.openxmlformats.org/officeDocument/2006/relationships/tags" Target="../tags/tag309.xml"/><Relationship Id="rId13" Type="http://schemas.openxmlformats.org/officeDocument/2006/relationships/tags" Target="../tags/tag308.xml"/><Relationship Id="rId12" Type="http://schemas.openxmlformats.org/officeDocument/2006/relationships/tags" Target="../tags/tag307.xml"/><Relationship Id="rId11" Type="http://schemas.openxmlformats.org/officeDocument/2006/relationships/tags" Target="../tags/tag306.xml"/><Relationship Id="rId10" Type="http://schemas.openxmlformats.org/officeDocument/2006/relationships/tags" Target="../tags/tag305.xml"/><Relationship Id="rId1" Type="http://schemas.openxmlformats.org/officeDocument/2006/relationships/tags" Target="../tags/tag296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350.xml"/><Relationship Id="rId8" Type="http://schemas.openxmlformats.org/officeDocument/2006/relationships/tags" Target="../tags/tag349.xml"/><Relationship Id="rId7" Type="http://schemas.openxmlformats.org/officeDocument/2006/relationships/tags" Target="../tags/tag348.xml"/><Relationship Id="rId6" Type="http://schemas.openxmlformats.org/officeDocument/2006/relationships/tags" Target="../tags/tag347.xml"/><Relationship Id="rId5" Type="http://schemas.openxmlformats.org/officeDocument/2006/relationships/tags" Target="../tags/tag346.xml"/><Relationship Id="rId47" Type="http://schemas.openxmlformats.org/officeDocument/2006/relationships/slideLayout" Target="../slideLayouts/slideLayout2.xml"/><Relationship Id="rId46" Type="http://schemas.openxmlformats.org/officeDocument/2006/relationships/tags" Target="../tags/tag387.xml"/><Relationship Id="rId45" Type="http://schemas.openxmlformats.org/officeDocument/2006/relationships/tags" Target="../tags/tag386.xml"/><Relationship Id="rId44" Type="http://schemas.openxmlformats.org/officeDocument/2006/relationships/tags" Target="../tags/tag385.xml"/><Relationship Id="rId43" Type="http://schemas.openxmlformats.org/officeDocument/2006/relationships/tags" Target="../tags/tag384.xml"/><Relationship Id="rId42" Type="http://schemas.openxmlformats.org/officeDocument/2006/relationships/tags" Target="../tags/tag383.xml"/><Relationship Id="rId41" Type="http://schemas.openxmlformats.org/officeDocument/2006/relationships/tags" Target="../tags/tag382.xml"/><Relationship Id="rId40" Type="http://schemas.openxmlformats.org/officeDocument/2006/relationships/tags" Target="../tags/tag381.xml"/><Relationship Id="rId4" Type="http://schemas.openxmlformats.org/officeDocument/2006/relationships/tags" Target="../tags/tag345.xml"/><Relationship Id="rId39" Type="http://schemas.openxmlformats.org/officeDocument/2006/relationships/tags" Target="../tags/tag380.xml"/><Relationship Id="rId38" Type="http://schemas.openxmlformats.org/officeDocument/2006/relationships/tags" Target="../tags/tag379.xml"/><Relationship Id="rId37" Type="http://schemas.openxmlformats.org/officeDocument/2006/relationships/tags" Target="../tags/tag378.xml"/><Relationship Id="rId36" Type="http://schemas.openxmlformats.org/officeDocument/2006/relationships/tags" Target="../tags/tag377.xml"/><Relationship Id="rId35" Type="http://schemas.openxmlformats.org/officeDocument/2006/relationships/tags" Target="../tags/tag376.xml"/><Relationship Id="rId34" Type="http://schemas.openxmlformats.org/officeDocument/2006/relationships/tags" Target="../tags/tag375.xml"/><Relationship Id="rId33" Type="http://schemas.openxmlformats.org/officeDocument/2006/relationships/tags" Target="../tags/tag374.xml"/><Relationship Id="rId32" Type="http://schemas.openxmlformats.org/officeDocument/2006/relationships/tags" Target="../tags/tag373.xml"/><Relationship Id="rId31" Type="http://schemas.openxmlformats.org/officeDocument/2006/relationships/tags" Target="../tags/tag372.xml"/><Relationship Id="rId30" Type="http://schemas.openxmlformats.org/officeDocument/2006/relationships/tags" Target="../tags/tag371.xml"/><Relationship Id="rId3" Type="http://schemas.openxmlformats.org/officeDocument/2006/relationships/tags" Target="../tags/tag344.xml"/><Relationship Id="rId29" Type="http://schemas.openxmlformats.org/officeDocument/2006/relationships/tags" Target="../tags/tag370.xml"/><Relationship Id="rId28" Type="http://schemas.openxmlformats.org/officeDocument/2006/relationships/tags" Target="../tags/tag369.xml"/><Relationship Id="rId27" Type="http://schemas.openxmlformats.org/officeDocument/2006/relationships/tags" Target="../tags/tag368.xml"/><Relationship Id="rId26" Type="http://schemas.openxmlformats.org/officeDocument/2006/relationships/tags" Target="../tags/tag367.xml"/><Relationship Id="rId25" Type="http://schemas.openxmlformats.org/officeDocument/2006/relationships/tags" Target="../tags/tag366.xml"/><Relationship Id="rId24" Type="http://schemas.openxmlformats.org/officeDocument/2006/relationships/tags" Target="../tags/tag365.xml"/><Relationship Id="rId23" Type="http://schemas.openxmlformats.org/officeDocument/2006/relationships/tags" Target="../tags/tag364.xml"/><Relationship Id="rId22" Type="http://schemas.openxmlformats.org/officeDocument/2006/relationships/tags" Target="../tags/tag363.xml"/><Relationship Id="rId21" Type="http://schemas.openxmlformats.org/officeDocument/2006/relationships/tags" Target="../tags/tag362.xml"/><Relationship Id="rId20" Type="http://schemas.openxmlformats.org/officeDocument/2006/relationships/tags" Target="../tags/tag361.xml"/><Relationship Id="rId2" Type="http://schemas.openxmlformats.org/officeDocument/2006/relationships/tags" Target="../tags/tag343.xml"/><Relationship Id="rId19" Type="http://schemas.openxmlformats.org/officeDocument/2006/relationships/tags" Target="../tags/tag360.xml"/><Relationship Id="rId18" Type="http://schemas.openxmlformats.org/officeDocument/2006/relationships/tags" Target="../tags/tag359.xml"/><Relationship Id="rId17" Type="http://schemas.openxmlformats.org/officeDocument/2006/relationships/tags" Target="../tags/tag358.xml"/><Relationship Id="rId16" Type="http://schemas.openxmlformats.org/officeDocument/2006/relationships/tags" Target="../tags/tag357.xml"/><Relationship Id="rId15" Type="http://schemas.openxmlformats.org/officeDocument/2006/relationships/tags" Target="../tags/tag356.xml"/><Relationship Id="rId14" Type="http://schemas.openxmlformats.org/officeDocument/2006/relationships/tags" Target="../tags/tag355.xml"/><Relationship Id="rId13" Type="http://schemas.openxmlformats.org/officeDocument/2006/relationships/tags" Target="../tags/tag354.xml"/><Relationship Id="rId12" Type="http://schemas.openxmlformats.org/officeDocument/2006/relationships/tags" Target="../tags/tag353.xml"/><Relationship Id="rId11" Type="http://schemas.openxmlformats.org/officeDocument/2006/relationships/tags" Target="../tags/tag352.xml"/><Relationship Id="rId10" Type="http://schemas.openxmlformats.org/officeDocument/2006/relationships/tags" Target="../tags/tag351.xml"/><Relationship Id="rId1" Type="http://schemas.openxmlformats.org/officeDocument/2006/relationships/tags" Target="../tags/tag342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395.xml"/><Relationship Id="rId8" Type="http://schemas.openxmlformats.org/officeDocument/2006/relationships/tags" Target="../tags/tag394.xml"/><Relationship Id="rId7" Type="http://schemas.openxmlformats.org/officeDocument/2006/relationships/tags" Target="../tags/tag393.xml"/><Relationship Id="rId6" Type="http://schemas.openxmlformats.org/officeDocument/2006/relationships/tags" Target="../tags/tag392.xml"/><Relationship Id="rId5" Type="http://schemas.openxmlformats.org/officeDocument/2006/relationships/tags" Target="../tags/tag391.xml"/><Relationship Id="rId4" Type="http://schemas.openxmlformats.org/officeDocument/2006/relationships/tags" Target="../tags/tag390.xml"/><Relationship Id="rId3" Type="http://schemas.openxmlformats.org/officeDocument/2006/relationships/tags" Target="../tags/tag389.xml"/><Relationship Id="rId2" Type="http://schemas.openxmlformats.org/officeDocument/2006/relationships/image" Target="../media/image48.jpeg"/><Relationship Id="rId12" Type="http://schemas.openxmlformats.org/officeDocument/2006/relationships/slideLayout" Target="../slideLayouts/slideLayout6.xml"/><Relationship Id="rId11" Type="http://schemas.openxmlformats.org/officeDocument/2006/relationships/tags" Target="../tags/tag397.xml"/><Relationship Id="rId10" Type="http://schemas.openxmlformats.org/officeDocument/2006/relationships/tags" Target="../tags/tag396.xml"/><Relationship Id="rId1" Type="http://schemas.openxmlformats.org/officeDocument/2006/relationships/tags" Target="../tags/tag388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405.xml"/><Relationship Id="rId8" Type="http://schemas.openxmlformats.org/officeDocument/2006/relationships/tags" Target="../tags/tag404.xml"/><Relationship Id="rId7" Type="http://schemas.openxmlformats.org/officeDocument/2006/relationships/tags" Target="../tags/tag403.xml"/><Relationship Id="rId60" Type="http://schemas.openxmlformats.org/officeDocument/2006/relationships/slideLayout" Target="../slideLayouts/slideLayout2.xml"/><Relationship Id="rId6" Type="http://schemas.openxmlformats.org/officeDocument/2006/relationships/tags" Target="../tags/tag402.xml"/><Relationship Id="rId59" Type="http://schemas.openxmlformats.org/officeDocument/2006/relationships/tags" Target="../tags/tag455.xml"/><Relationship Id="rId58" Type="http://schemas.openxmlformats.org/officeDocument/2006/relationships/tags" Target="../tags/tag454.xml"/><Relationship Id="rId57" Type="http://schemas.openxmlformats.org/officeDocument/2006/relationships/tags" Target="../tags/tag453.xml"/><Relationship Id="rId56" Type="http://schemas.openxmlformats.org/officeDocument/2006/relationships/tags" Target="../tags/tag452.xml"/><Relationship Id="rId55" Type="http://schemas.openxmlformats.org/officeDocument/2006/relationships/tags" Target="../tags/tag451.xml"/><Relationship Id="rId54" Type="http://schemas.openxmlformats.org/officeDocument/2006/relationships/tags" Target="../tags/tag450.xml"/><Relationship Id="rId53" Type="http://schemas.openxmlformats.org/officeDocument/2006/relationships/tags" Target="../tags/tag449.xml"/><Relationship Id="rId52" Type="http://schemas.openxmlformats.org/officeDocument/2006/relationships/tags" Target="../tags/tag448.xml"/><Relationship Id="rId51" Type="http://schemas.openxmlformats.org/officeDocument/2006/relationships/tags" Target="../tags/tag447.xml"/><Relationship Id="rId50" Type="http://schemas.openxmlformats.org/officeDocument/2006/relationships/tags" Target="../tags/tag446.xml"/><Relationship Id="rId5" Type="http://schemas.openxmlformats.org/officeDocument/2006/relationships/image" Target="../media/image49.jpeg"/><Relationship Id="rId49" Type="http://schemas.openxmlformats.org/officeDocument/2006/relationships/tags" Target="../tags/tag445.xml"/><Relationship Id="rId48" Type="http://schemas.openxmlformats.org/officeDocument/2006/relationships/tags" Target="../tags/tag444.xml"/><Relationship Id="rId47" Type="http://schemas.openxmlformats.org/officeDocument/2006/relationships/tags" Target="../tags/tag443.xml"/><Relationship Id="rId46" Type="http://schemas.openxmlformats.org/officeDocument/2006/relationships/tags" Target="../tags/tag442.xml"/><Relationship Id="rId45" Type="http://schemas.openxmlformats.org/officeDocument/2006/relationships/tags" Target="../tags/tag441.xml"/><Relationship Id="rId44" Type="http://schemas.openxmlformats.org/officeDocument/2006/relationships/tags" Target="../tags/tag440.xml"/><Relationship Id="rId43" Type="http://schemas.openxmlformats.org/officeDocument/2006/relationships/tags" Target="../tags/tag439.xml"/><Relationship Id="rId42" Type="http://schemas.openxmlformats.org/officeDocument/2006/relationships/tags" Target="../tags/tag438.xml"/><Relationship Id="rId41" Type="http://schemas.openxmlformats.org/officeDocument/2006/relationships/tags" Target="../tags/tag437.xml"/><Relationship Id="rId40" Type="http://schemas.openxmlformats.org/officeDocument/2006/relationships/tags" Target="../tags/tag436.xml"/><Relationship Id="rId4" Type="http://schemas.openxmlformats.org/officeDocument/2006/relationships/tags" Target="../tags/tag401.xml"/><Relationship Id="rId39" Type="http://schemas.openxmlformats.org/officeDocument/2006/relationships/tags" Target="../tags/tag435.xml"/><Relationship Id="rId38" Type="http://schemas.openxmlformats.org/officeDocument/2006/relationships/tags" Target="../tags/tag434.xml"/><Relationship Id="rId37" Type="http://schemas.openxmlformats.org/officeDocument/2006/relationships/tags" Target="../tags/tag433.xml"/><Relationship Id="rId36" Type="http://schemas.openxmlformats.org/officeDocument/2006/relationships/tags" Target="../tags/tag432.xml"/><Relationship Id="rId35" Type="http://schemas.openxmlformats.org/officeDocument/2006/relationships/tags" Target="../tags/tag431.xml"/><Relationship Id="rId34" Type="http://schemas.openxmlformats.org/officeDocument/2006/relationships/tags" Target="../tags/tag430.xml"/><Relationship Id="rId33" Type="http://schemas.openxmlformats.org/officeDocument/2006/relationships/tags" Target="../tags/tag429.xml"/><Relationship Id="rId32" Type="http://schemas.openxmlformats.org/officeDocument/2006/relationships/tags" Target="../tags/tag428.xml"/><Relationship Id="rId31" Type="http://schemas.openxmlformats.org/officeDocument/2006/relationships/tags" Target="../tags/tag427.xml"/><Relationship Id="rId30" Type="http://schemas.openxmlformats.org/officeDocument/2006/relationships/tags" Target="../tags/tag426.xml"/><Relationship Id="rId3" Type="http://schemas.openxmlformats.org/officeDocument/2006/relationships/tags" Target="../tags/tag400.xml"/><Relationship Id="rId29" Type="http://schemas.openxmlformats.org/officeDocument/2006/relationships/tags" Target="../tags/tag425.xml"/><Relationship Id="rId28" Type="http://schemas.openxmlformats.org/officeDocument/2006/relationships/tags" Target="../tags/tag424.xml"/><Relationship Id="rId27" Type="http://schemas.openxmlformats.org/officeDocument/2006/relationships/tags" Target="../tags/tag423.xml"/><Relationship Id="rId26" Type="http://schemas.openxmlformats.org/officeDocument/2006/relationships/tags" Target="../tags/tag422.xml"/><Relationship Id="rId25" Type="http://schemas.openxmlformats.org/officeDocument/2006/relationships/tags" Target="../tags/tag421.xml"/><Relationship Id="rId24" Type="http://schemas.openxmlformats.org/officeDocument/2006/relationships/tags" Target="../tags/tag420.xml"/><Relationship Id="rId23" Type="http://schemas.openxmlformats.org/officeDocument/2006/relationships/tags" Target="../tags/tag419.xml"/><Relationship Id="rId22" Type="http://schemas.openxmlformats.org/officeDocument/2006/relationships/tags" Target="../tags/tag418.xml"/><Relationship Id="rId21" Type="http://schemas.openxmlformats.org/officeDocument/2006/relationships/tags" Target="../tags/tag417.xml"/><Relationship Id="rId20" Type="http://schemas.openxmlformats.org/officeDocument/2006/relationships/tags" Target="../tags/tag416.xml"/><Relationship Id="rId2" Type="http://schemas.openxmlformats.org/officeDocument/2006/relationships/tags" Target="../tags/tag399.xml"/><Relationship Id="rId19" Type="http://schemas.openxmlformats.org/officeDocument/2006/relationships/tags" Target="../tags/tag415.xml"/><Relationship Id="rId18" Type="http://schemas.openxmlformats.org/officeDocument/2006/relationships/tags" Target="../tags/tag414.xml"/><Relationship Id="rId17" Type="http://schemas.openxmlformats.org/officeDocument/2006/relationships/tags" Target="../tags/tag413.xml"/><Relationship Id="rId16" Type="http://schemas.openxmlformats.org/officeDocument/2006/relationships/tags" Target="../tags/tag412.xml"/><Relationship Id="rId15" Type="http://schemas.openxmlformats.org/officeDocument/2006/relationships/tags" Target="../tags/tag411.xml"/><Relationship Id="rId14" Type="http://schemas.openxmlformats.org/officeDocument/2006/relationships/tags" Target="../tags/tag410.xml"/><Relationship Id="rId13" Type="http://schemas.openxmlformats.org/officeDocument/2006/relationships/tags" Target="../tags/tag409.xml"/><Relationship Id="rId12" Type="http://schemas.openxmlformats.org/officeDocument/2006/relationships/tags" Target="../tags/tag408.xml"/><Relationship Id="rId11" Type="http://schemas.openxmlformats.org/officeDocument/2006/relationships/tags" Target="../tags/tag407.xml"/><Relationship Id="rId10" Type="http://schemas.openxmlformats.org/officeDocument/2006/relationships/tags" Target="../tags/tag406.xml"/><Relationship Id="rId1" Type="http://schemas.openxmlformats.org/officeDocument/2006/relationships/tags" Target="../tags/tag398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tags" Target="../tags/tag457.xml"/><Relationship Id="rId3" Type="http://schemas.microsoft.com/office/2007/relationships/media" Target="file:///D:\USER\Desktop\&#22791;&#35838;\&#24517;&#20462;1\&#31532;&#19977;&#31456;%20&#30456;&#20114;&#20316;&#29992;&#8212;&#8212;&#21147;\3.1%20&#37325;&#21147;&#19982;&#24377;&#21147;\3.1%20&#37325;&#21147;&#19982;&#24377;&#21147;&#65288;&#25945;&#23398;&#36164;&#28304;&#65289;2&#25506;&#31350;&#24377;&#31783;&#24377;&#21147;&#19982;&#24418;&#21464;&#37327;&#30340;&#20851;&#31995;.mp4" TargetMode="External"/><Relationship Id="rId2" Type="http://schemas.openxmlformats.org/officeDocument/2006/relationships/video" Target="file:///D:\USER\Desktop\&#22791;&#35838;\&#24517;&#20462;1\&#31532;&#19977;&#31456;%20&#30456;&#20114;&#20316;&#29992;&#8212;&#8212;&#21147;\3.1%20&#37325;&#21147;&#19982;&#24377;&#21147;\3.1%20&#37325;&#21147;&#19982;&#24377;&#21147;&#65288;&#25945;&#23398;&#36164;&#28304;&#65289;2&#25506;&#31350;&#24377;&#31783;&#24377;&#21147;&#19982;&#24418;&#21464;&#37327;&#30340;&#20851;&#31995;.mp4" TargetMode="External"/><Relationship Id="rId1" Type="http://schemas.openxmlformats.org/officeDocument/2006/relationships/tags" Target="../tags/tag456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464.xml"/><Relationship Id="rId8" Type="http://schemas.openxmlformats.org/officeDocument/2006/relationships/tags" Target="../tags/tag463.xml"/><Relationship Id="rId7" Type="http://schemas.openxmlformats.org/officeDocument/2006/relationships/tags" Target="../tags/tag462.x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.bin"/><Relationship Id="rId4" Type="http://schemas.openxmlformats.org/officeDocument/2006/relationships/tags" Target="../tags/tag461.xml"/><Relationship Id="rId3" Type="http://schemas.openxmlformats.org/officeDocument/2006/relationships/tags" Target="../tags/tag460.xml"/><Relationship Id="rId2" Type="http://schemas.openxmlformats.org/officeDocument/2006/relationships/tags" Target="../tags/tag459.xml"/><Relationship Id="rId14" Type="http://schemas.openxmlformats.org/officeDocument/2006/relationships/vmlDrawing" Target="../drawings/vmlDrawing1.v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467.xml"/><Relationship Id="rId11" Type="http://schemas.openxmlformats.org/officeDocument/2006/relationships/tags" Target="../tags/tag466.xml"/><Relationship Id="rId10" Type="http://schemas.openxmlformats.org/officeDocument/2006/relationships/tags" Target="../tags/tag465.xml"/><Relationship Id="rId1" Type="http://schemas.openxmlformats.org/officeDocument/2006/relationships/tags" Target="../tags/tag458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474.xml"/><Relationship Id="rId8" Type="http://schemas.openxmlformats.org/officeDocument/2006/relationships/tags" Target="../tags/tag473.xml"/><Relationship Id="rId7" Type="http://schemas.openxmlformats.org/officeDocument/2006/relationships/tags" Target="../tags/tag472.xml"/><Relationship Id="rId6" Type="http://schemas.openxmlformats.org/officeDocument/2006/relationships/tags" Target="../tags/tag471.xml"/><Relationship Id="rId56" Type="http://schemas.openxmlformats.org/officeDocument/2006/relationships/vmlDrawing" Target="../drawings/vmlDrawing2.vml"/><Relationship Id="rId55" Type="http://schemas.openxmlformats.org/officeDocument/2006/relationships/slideLayout" Target="../slideLayouts/slideLayout2.xml"/><Relationship Id="rId54" Type="http://schemas.openxmlformats.org/officeDocument/2006/relationships/tags" Target="../tags/tag519.xml"/><Relationship Id="rId53" Type="http://schemas.openxmlformats.org/officeDocument/2006/relationships/tags" Target="../tags/tag518.xml"/><Relationship Id="rId52" Type="http://schemas.openxmlformats.org/officeDocument/2006/relationships/tags" Target="../tags/tag517.xml"/><Relationship Id="rId51" Type="http://schemas.openxmlformats.org/officeDocument/2006/relationships/tags" Target="../tags/tag516.xml"/><Relationship Id="rId50" Type="http://schemas.openxmlformats.org/officeDocument/2006/relationships/tags" Target="../tags/tag515.xml"/><Relationship Id="rId5" Type="http://schemas.openxmlformats.org/officeDocument/2006/relationships/tags" Target="../tags/tag470.xml"/><Relationship Id="rId49" Type="http://schemas.openxmlformats.org/officeDocument/2006/relationships/tags" Target="../tags/tag514.xml"/><Relationship Id="rId48" Type="http://schemas.openxmlformats.org/officeDocument/2006/relationships/tags" Target="../tags/tag513.xml"/><Relationship Id="rId47" Type="http://schemas.openxmlformats.org/officeDocument/2006/relationships/tags" Target="../tags/tag512.xml"/><Relationship Id="rId46" Type="http://schemas.openxmlformats.org/officeDocument/2006/relationships/tags" Target="../tags/tag511.xml"/><Relationship Id="rId45" Type="http://schemas.openxmlformats.org/officeDocument/2006/relationships/tags" Target="../tags/tag510.xml"/><Relationship Id="rId44" Type="http://schemas.openxmlformats.org/officeDocument/2006/relationships/tags" Target="../tags/tag509.xml"/><Relationship Id="rId43" Type="http://schemas.openxmlformats.org/officeDocument/2006/relationships/tags" Target="../tags/tag508.xml"/><Relationship Id="rId42" Type="http://schemas.openxmlformats.org/officeDocument/2006/relationships/tags" Target="../tags/tag507.xml"/><Relationship Id="rId41" Type="http://schemas.openxmlformats.org/officeDocument/2006/relationships/tags" Target="../tags/tag506.xml"/><Relationship Id="rId40" Type="http://schemas.openxmlformats.org/officeDocument/2006/relationships/tags" Target="../tags/tag505.xml"/><Relationship Id="rId4" Type="http://schemas.openxmlformats.org/officeDocument/2006/relationships/image" Target="../media/image52.wmf"/><Relationship Id="rId39" Type="http://schemas.openxmlformats.org/officeDocument/2006/relationships/tags" Target="../tags/tag504.xml"/><Relationship Id="rId38" Type="http://schemas.openxmlformats.org/officeDocument/2006/relationships/tags" Target="../tags/tag503.xml"/><Relationship Id="rId37" Type="http://schemas.openxmlformats.org/officeDocument/2006/relationships/tags" Target="../tags/tag502.xml"/><Relationship Id="rId36" Type="http://schemas.openxmlformats.org/officeDocument/2006/relationships/tags" Target="../tags/tag501.xml"/><Relationship Id="rId35" Type="http://schemas.openxmlformats.org/officeDocument/2006/relationships/tags" Target="../tags/tag500.xml"/><Relationship Id="rId34" Type="http://schemas.openxmlformats.org/officeDocument/2006/relationships/tags" Target="../tags/tag499.xml"/><Relationship Id="rId33" Type="http://schemas.openxmlformats.org/officeDocument/2006/relationships/tags" Target="../tags/tag498.xml"/><Relationship Id="rId32" Type="http://schemas.openxmlformats.org/officeDocument/2006/relationships/tags" Target="../tags/tag497.xml"/><Relationship Id="rId31" Type="http://schemas.openxmlformats.org/officeDocument/2006/relationships/tags" Target="../tags/tag496.xml"/><Relationship Id="rId30" Type="http://schemas.openxmlformats.org/officeDocument/2006/relationships/tags" Target="../tags/tag495.xml"/><Relationship Id="rId3" Type="http://schemas.openxmlformats.org/officeDocument/2006/relationships/oleObject" Target="../embeddings/oleObject2.bin"/><Relationship Id="rId29" Type="http://schemas.openxmlformats.org/officeDocument/2006/relationships/tags" Target="../tags/tag494.xml"/><Relationship Id="rId28" Type="http://schemas.openxmlformats.org/officeDocument/2006/relationships/tags" Target="../tags/tag493.xml"/><Relationship Id="rId27" Type="http://schemas.openxmlformats.org/officeDocument/2006/relationships/tags" Target="../tags/tag492.xml"/><Relationship Id="rId26" Type="http://schemas.openxmlformats.org/officeDocument/2006/relationships/tags" Target="../tags/tag491.xml"/><Relationship Id="rId25" Type="http://schemas.openxmlformats.org/officeDocument/2006/relationships/tags" Target="../tags/tag490.xml"/><Relationship Id="rId24" Type="http://schemas.openxmlformats.org/officeDocument/2006/relationships/tags" Target="../tags/tag489.xml"/><Relationship Id="rId23" Type="http://schemas.openxmlformats.org/officeDocument/2006/relationships/tags" Target="../tags/tag488.xml"/><Relationship Id="rId22" Type="http://schemas.openxmlformats.org/officeDocument/2006/relationships/tags" Target="../tags/tag487.xml"/><Relationship Id="rId21" Type="http://schemas.openxmlformats.org/officeDocument/2006/relationships/tags" Target="../tags/tag486.xml"/><Relationship Id="rId20" Type="http://schemas.openxmlformats.org/officeDocument/2006/relationships/tags" Target="../tags/tag485.xml"/><Relationship Id="rId2" Type="http://schemas.openxmlformats.org/officeDocument/2006/relationships/tags" Target="../tags/tag469.xml"/><Relationship Id="rId19" Type="http://schemas.openxmlformats.org/officeDocument/2006/relationships/tags" Target="../tags/tag484.xml"/><Relationship Id="rId18" Type="http://schemas.openxmlformats.org/officeDocument/2006/relationships/tags" Target="../tags/tag483.xml"/><Relationship Id="rId17" Type="http://schemas.openxmlformats.org/officeDocument/2006/relationships/tags" Target="../tags/tag482.xml"/><Relationship Id="rId16" Type="http://schemas.openxmlformats.org/officeDocument/2006/relationships/tags" Target="../tags/tag481.xml"/><Relationship Id="rId15" Type="http://schemas.openxmlformats.org/officeDocument/2006/relationships/tags" Target="../tags/tag480.xml"/><Relationship Id="rId14" Type="http://schemas.openxmlformats.org/officeDocument/2006/relationships/tags" Target="../tags/tag479.xml"/><Relationship Id="rId13" Type="http://schemas.openxmlformats.org/officeDocument/2006/relationships/tags" Target="../tags/tag478.xml"/><Relationship Id="rId12" Type="http://schemas.openxmlformats.org/officeDocument/2006/relationships/tags" Target="../tags/tag477.xml"/><Relationship Id="rId11" Type="http://schemas.openxmlformats.org/officeDocument/2006/relationships/tags" Target="../tags/tag476.xml"/><Relationship Id="rId10" Type="http://schemas.openxmlformats.org/officeDocument/2006/relationships/tags" Target="../tags/tag475.xml"/><Relationship Id="rId1" Type="http://schemas.openxmlformats.org/officeDocument/2006/relationships/tags" Target="../tags/tag468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528.xml"/><Relationship Id="rId8" Type="http://schemas.openxmlformats.org/officeDocument/2006/relationships/tags" Target="../tags/tag527.xml"/><Relationship Id="rId7" Type="http://schemas.openxmlformats.org/officeDocument/2006/relationships/tags" Target="../tags/tag526.xml"/><Relationship Id="rId6" Type="http://schemas.openxmlformats.org/officeDocument/2006/relationships/tags" Target="../tags/tag525.xml"/><Relationship Id="rId5" Type="http://schemas.openxmlformats.org/officeDocument/2006/relationships/tags" Target="../tags/tag524.xml"/><Relationship Id="rId4" Type="http://schemas.openxmlformats.org/officeDocument/2006/relationships/tags" Target="../tags/tag523.xml"/><Relationship Id="rId3" Type="http://schemas.openxmlformats.org/officeDocument/2006/relationships/tags" Target="../tags/tag522.xml"/><Relationship Id="rId20" Type="http://schemas.openxmlformats.org/officeDocument/2006/relationships/vmlDrawing" Target="../drawings/vmlDrawing3.vml"/><Relationship Id="rId2" Type="http://schemas.openxmlformats.org/officeDocument/2006/relationships/tags" Target="../tags/tag521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534.xml"/><Relationship Id="rId17" Type="http://schemas.openxmlformats.org/officeDocument/2006/relationships/tags" Target="../tags/tag533.xml"/><Relationship Id="rId16" Type="http://schemas.openxmlformats.org/officeDocument/2006/relationships/image" Target="../media/image51.wmf"/><Relationship Id="rId15" Type="http://schemas.openxmlformats.org/officeDocument/2006/relationships/oleObject" Target="../embeddings/oleObject3.bin"/><Relationship Id="rId14" Type="http://schemas.openxmlformats.org/officeDocument/2006/relationships/tags" Target="../tags/tag532.xml"/><Relationship Id="rId13" Type="http://schemas.openxmlformats.org/officeDocument/2006/relationships/tags" Target="../tags/tag531.xml"/><Relationship Id="rId12" Type="http://schemas.openxmlformats.org/officeDocument/2006/relationships/image" Target="../media/image45.GIF"/><Relationship Id="rId11" Type="http://schemas.openxmlformats.org/officeDocument/2006/relationships/tags" Target="../tags/tag530.xml"/><Relationship Id="rId10" Type="http://schemas.openxmlformats.org/officeDocument/2006/relationships/tags" Target="../tags/tag529.xml"/><Relationship Id="rId1" Type="http://schemas.openxmlformats.org/officeDocument/2006/relationships/tags" Target="../tags/tag52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543.xml"/><Relationship Id="rId8" Type="http://schemas.openxmlformats.org/officeDocument/2006/relationships/tags" Target="../tags/tag542.xml"/><Relationship Id="rId7" Type="http://schemas.openxmlformats.org/officeDocument/2006/relationships/tags" Target="../tags/tag541.xml"/><Relationship Id="rId6" Type="http://schemas.openxmlformats.org/officeDocument/2006/relationships/tags" Target="../tags/tag540.xml"/><Relationship Id="rId5" Type="http://schemas.openxmlformats.org/officeDocument/2006/relationships/tags" Target="../tags/tag539.xml"/><Relationship Id="rId4" Type="http://schemas.openxmlformats.org/officeDocument/2006/relationships/tags" Target="../tags/tag538.xml"/><Relationship Id="rId3" Type="http://schemas.openxmlformats.org/officeDocument/2006/relationships/tags" Target="../tags/tag537.xml"/><Relationship Id="rId2" Type="http://schemas.openxmlformats.org/officeDocument/2006/relationships/tags" Target="../tags/tag536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5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image" Target="../media/image11.jpeg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image" Target="../media/image10.jpeg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1" Type="http://schemas.openxmlformats.org/officeDocument/2006/relationships/tags" Target="../tags/tag7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image" Target="../media/image14.GIF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1" Type="http://schemas.openxmlformats.org/officeDocument/2006/relationships/slideLayout" Target="../slideLayouts/slideLayout2.xml"/><Relationship Id="rId50" Type="http://schemas.openxmlformats.org/officeDocument/2006/relationships/tags" Target="../tags/tag132.xml"/><Relationship Id="rId5" Type="http://schemas.openxmlformats.org/officeDocument/2006/relationships/tags" Target="../tags/tag88.xml"/><Relationship Id="rId49" Type="http://schemas.openxmlformats.org/officeDocument/2006/relationships/tags" Target="../tags/tag131.xml"/><Relationship Id="rId48" Type="http://schemas.openxmlformats.org/officeDocument/2006/relationships/tags" Target="../tags/tag130.xml"/><Relationship Id="rId47" Type="http://schemas.openxmlformats.org/officeDocument/2006/relationships/tags" Target="../tags/tag129.xml"/><Relationship Id="rId46" Type="http://schemas.openxmlformats.org/officeDocument/2006/relationships/tags" Target="../tags/tag128.xml"/><Relationship Id="rId45" Type="http://schemas.openxmlformats.org/officeDocument/2006/relationships/tags" Target="../tags/tag127.xml"/><Relationship Id="rId44" Type="http://schemas.openxmlformats.org/officeDocument/2006/relationships/tags" Target="../tags/tag126.xml"/><Relationship Id="rId43" Type="http://schemas.openxmlformats.org/officeDocument/2006/relationships/tags" Target="../tags/tag125.xml"/><Relationship Id="rId42" Type="http://schemas.openxmlformats.org/officeDocument/2006/relationships/tags" Target="../tags/tag124.xml"/><Relationship Id="rId41" Type="http://schemas.openxmlformats.org/officeDocument/2006/relationships/tags" Target="../tags/tag123.xml"/><Relationship Id="rId40" Type="http://schemas.openxmlformats.org/officeDocument/2006/relationships/tags" Target="../tags/tag122.xml"/><Relationship Id="rId4" Type="http://schemas.openxmlformats.org/officeDocument/2006/relationships/tags" Target="../tags/tag87.xml"/><Relationship Id="rId39" Type="http://schemas.openxmlformats.org/officeDocument/2006/relationships/tags" Target="../tags/tag121.xml"/><Relationship Id="rId38" Type="http://schemas.openxmlformats.org/officeDocument/2006/relationships/tags" Target="../tags/tag120.xml"/><Relationship Id="rId37" Type="http://schemas.openxmlformats.org/officeDocument/2006/relationships/tags" Target="../tags/tag119.xml"/><Relationship Id="rId36" Type="http://schemas.openxmlformats.org/officeDocument/2006/relationships/tags" Target="../tags/tag118.xml"/><Relationship Id="rId35" Type="http://schemas.openxmlformats.org/officeDocument/2006/relationships/tags" Target="../tags/tag117.xml"/><Relationship Id="rId34" Type="http://schemas.openxmlformats.org/officeDocument/2006/relationships/tags" Target="../tags/tag116.xml"/><Relationship Id="rId33" Type="http://schemas.openxmlformats.org/officeDocument/2006/relationships/tags" Target="../tags/tag115.xml"/><Relationship Id="rId32" Type="http://schemas.openxmlformats.org/officeDocument/2006/relationships/tags" Target="../tags/tag114.xml"/><Relationship Id="rId31" Type="http://schemas.openxmlformats.org/officeDocument/2006/relationships/tags" Target="../tags/tag113.xml"/><Relationship Id="rId30" Type="http://schemas.openxmlformats.org/officeDocument/2006/relationships/tags" Target="../tags/tag112.xml"/><Relationship Id="rId3" Type="http://schemas.openxmlformats.org/officeDocument/2006/relationships/tags" Target="../tags/tag86.xml"/><Relationship Id="rId29" Type="http://schemas.openxmlformats.org/officeDocument/2006/relationships/tags" Target="../tags/tag111.xml"/><Relationship Id="rId28" Type="http://schemas.openxmlformats.org/officeDocument/2006/relationships/tags" Target="../tags/tag110.xml"/><Relationship Id="rId27" Type="http://schemas.openxmlformats.org/officeDocument/2006/relationships/tags" Target="../tags/tag109.xml"/><Relationship Id="rId26" Type="http://schemas.openxmlformats.org/officeDocument/2006/relationships/tags" Target="../tags/tag108.xml"/><Relationship Id="rId25" Type="http://schemas.openxmlformats.org/officeDocument/2006/relationships/tags" Target="../tags/tag107.xml"/><Relationship Id="rId24" Type="http://schemas.openxmlformats.org/officeDocument/2006/relationships/tags" Target="../tags/tag106.xml"/><Relationship Id="rId23" Type="http://schemas.openxmlformats.org/officeDocument/2006/relationships/tags" Target="../tags/tag105.xml"/><Relationship Id="rId22" Type="http://schemas.openxmlformats.org/officeDocument/2006/relationships/tags" Target="../tags/tag104.xml"/><Relationship Id="rId21" Type="http://schemas.openxmlformats.org/officeDocument/2006/relationships/tags" Target="../tags/tag103.xml"/><Relationship Id="rId20" Type="http://schemas.openxmlformats.org/officeDocument/2006/relationships/tags" Target="../tags/tag102.xml"/><Relationship Id="rId2" Type="http://schemas.openxmlformats.org/officeDocument/2006/relationships/image" Target="../media/image13.jpeg"/><Relationship Id="rId19" Type="http://schemas.openxmlformats.org/officeDocument/2006/relationships/tags" Target="../tags/tag101.xml"/><Relationship Id="rId18" Type="http://schemas.openxmlformats.org/officeDocument/2006/relationships/tags" Target="../tags/tag100.xml"/><Relationship Id="rId17" Type="http://schemas.openxmlformats.org/officeDocument/2006/relationships/tags" Target="../tags/tag99.xml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tags" Target="../tags/tag93.xml"/><Relationship Id="rId10" Type="http://schemas.openxmlformats.org/officeDocument/2006/relationships/tags" Target="../tags/tag92.xml"/><Relationship Id="rId1" Type="http://schemas.openxmlformats.org/officeDocument/2006/relationships/tags" Target="../tags/tag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565" y="456565"/>
            <a:ext cx="8227060" cy="3453765"/>
          </a:xfrm>
        </p:spPr>
        <p:txBody>
          <a:bodyPr>
            <a:normAutofit/>
          </a:bodyPr>
          <a:p>
            <a:r>
              <a:rPr lang="zh-CN" altLang="en-US"/>
              <a:t>游戏：侧身紧靠墙壁，在身体不动的情况下，外侧单脚抬起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8939" y="691470"/>
            <a:ext cx="8254218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怎么产生的</a:t>
            </a:r>
            <a:r>
              <a:rPr lang="zh-CN" altLang="zh-CN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en-US" altLang="zh-CN"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它的方向如何？</a:t>
            </a:r>
            <a:endParaRPr lang="zh-CN" altLang="zh-CN"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它</a:t>
            </a:r>
            <a:r>
              <a:rPr lang="zh-CN" altLang="zh-CN"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的大小？</a:t>
            </a:r>
            <a:endParaRPr lang="en-US" altLang="zh-CN"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5945">
              <a:lnSpc>
                <a:spcPct val="150000"/>
              </a:lnSpc>
            </a:pPr>
            <a:endParaRPr lang="zh-CN" altLang="en-US" sz="2400" dirty="0"/>
          </a:p>
        </p:txBody>
      </p:sp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6272639" y="2253323"/>
            <a:ext cx="2871362" cy="18047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9338" y="207731"/>
            <a:ext cx="41567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575945">
              <a:lnSpc>
                <a:spcPct val="150000"/>
              </a:lnSpc>
            </a:pPr>
            <a:r>
              <a:rPr lang="zh-CN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分析空中的人所受的重力</a:t>
            </a:r>
            <a:r>
              <a:rPr lang="zh-CN" altLang="zh-CN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226" name="Rectangle 10"/>
          <p:cNvSpPr/>
          <p:nvPr/>
        </p:nvSpPr>
        <p:spPr>
          <a:xfrm>
            <a:off x="3132686" y="871433"/>
            <a:ext cx="4212431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等线" panose="02010600030101010101" pitchFamily="2" charset="-122"/>
                <a:ea typeface="黑体" panose="02010609060101010101" pitchFamily="49" charset="-122"/>
              </a:rPr>
              <a:t>由于地球的吸引而使物体受到的力</a:t>
            </a:r>
            <a:endParaRPr lang="zh-CN" altLang="en-US" b="1" dirty="0">
              <a:solidFill>
                <a:srgbClr val="FF0000"/>
              </a:solidFill>
              <a:latin typeface="等线" panose="02010600030101010101" pitchFamily="2" charset="-122"/>
              <a:ea typeface="黑体" panose="02010609060101010101" pitchFamily="49" charset="-122"/>
            </a:endParaRP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243523" y="1377553"/>
            <a:ext cx="124182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竖直向下</a:t>
            </a:r>
            <a:endParaRPr kumimoji="1" lang="zh-CN" altLang="en-US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4" name="Group 10"/>
          <p:cNvGrpSpPr/>
          <p:nvPr/>
        </p:nvGrpSpPr>
        <p:grpSpPr>
          <a:xfrm>
            <a:off x="4499610" y="1239520"/>
            <a:ext cx="2160588" cy="1655763"/>
            <a:chOff x="0" y="0"/>
            <a:chExt cx="3402" cy="2608"/>
          </a:xfrm>
        </p:grpSpPr>
        <p:grpSp>
          <p:nvGrpSpPr>
            <p:cNvPr id="10254" name="Group 11"/>
            <p:cNvGrpSpPr/>
            <p:nvPr/>
          </p:nvGrpSpPr>
          <p:grpSpPr>
            <a:xfrm>
              <a:off x="0" y="0"/>
              <a:ext cx="3403" cy="1813"/>
              <a:chOff x="0" y="0"/>
              <a:chExt cx="5444" cy="2720"/>
            </a:xfrm>
          </p:grpSpPr>
          <p:sp>
            <p:nvSpPr>
              <p:cNvPr id="10256" name="Rectangle 12"/>
              <p:cNvSpPr/>
              <p:nvPr/>
            </p:nvSpPr>
            <p:spPr>
              <a:xfrm rot="-1585463">
                <a:off x="2268" y="340"/>
                <a:ext cx="1135" cy="908"/>
              </a:xfrm>
              <a:prstGeom prst="rect">
                <a:avLst/>
              </a:prstGeom>
              <a:solidFill>
                <a:srgbClr val="FF3300"/>
              </a:solidFill>
              <a:ln w="9525">
                <a:noFill/>
              </a:ln>
            </p:spPr>
            <p:txBody>
              <a:bodyPr wrap="none" anchor="ctr" anchorCtr="0"/>
              <a:p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257" name="AutoShape 13"/>
              <p:cNvSpPr/>
              <p:nvPr/>
            </p:nvSpPr>
            <p:spPr>
              <a:xfrm flipH="1">
                <a:off x="0" y="0"/>
                <a:ext cx="5445" cy="2720"/>
              </a:xfrm>
              <a:prstGeom prst="rtTriangle">
                <a:avLst/>
              </a:prstGeom>
              <a:solidFill>
                <a:srgbClr val="008000"/>
              </a:solidFill>
              <a:ln w="25400" cap="flat" cmpd="sng">
                <a:solidFill>
                  <a:srgbClr val="008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p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255" name="Line 14"/>
            <p:cNvSpPr/>
            <p:nvPr/>
          </p:nvSpPr>
          <p:spPr>
            <a:xfrm>
              <a:off x="1816" y="568"/>
              <a:ext cx="1185" cy="2041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miter/>
              <a:headEnd type="none" w="med" len="med"/>
              <a:tailEnd type="triangle" w="med" len="med"/>
            </a:ln>
          </p:spPr>
        </p:sp>
      </p:grpSp>
      <p:sp>
        <p:nvSpPr>
          <p:cNvPr id="11279" name="Line 15"/>
          <p:cNvSpPr/>
          <p:nvPr/>
        </p:nvSpPr>
        <p:spPr>
          <a:xfrm>
            <a:off x="5652135" y="1635125"/>
            <a:ext cx="0" cy="136683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/>
      <p:bldP spid="922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Text Box 2"/>
          <p:cNvSpPr txBox="1"/>
          <p:nvPr/>
        </p:nvSpPr>
        <p:spPr>
          <a:xfrm>
            <a:off x="1446451" y="794147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endParaRPr lang="zh-CN" altLang="en-US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7171" name="Text Box 3"/>
          <p:cNvSpPr txBox="1"/>
          <p:nvPr/>
        </p:nvSpPr>
        <p:spPr>
          <a:xfrm>
            <a:off x="2412206" y="681038"/>
            <a:ext cx="1510904" cy="460375"/>
          </a:xfrm>
          <a:prstGeom prst="rect">
            <a:avLst/>
          </a:prstGeom>
          <a:noFill/>
          <a:ln w="254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400" dirty="0">
                <a:solidFill>
                  <a:srgbClr val="FF0066"/>
                </a:solidFill>
                <a:latin typeface="宋体" panose="02010600030101010101" pitchFamily="2" charset="-122"/>
              </a:rPr>
              <a:t>力的测量</a:t>
            </a:r>
            <a:endParaRPr lang="zh-CN" altLang="en-US" sz="2400" dirty="0">
              <a:solidFill>
                <a:srgbClr val="FF0066"/>
              </a:solidFill>
              <a:latin typeface="宋体" panose="02010600030101010101" pitchFamily="2" charset="-122"/>
            </a:endParaRPr>
          </a:p>
        </p:txBody>
      </p:sp>
      <p:sp>
        <p:nvSpPr>
          <p:cNvPr id="7172" name="Line 4"/>
          <p:cNvSpPr/>
          <p:nvPr/>
        </p:nvSpPr>
        <p:spPr>
          <a:xfrm>
            <a:off x="3924300" y="897731"/>
            <a:ext cx="2376488" cy="0"/>
          </a:xfrm>
          <a:prstGeom prst="line">
            <a:avLst/>
          </a:prstGeom>
          <a:ln w="19050" cap="rnd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173" name="Line 5"/>
          <p:cNvSpPr/>
          <p:nvPr/>
        </p:nvSpPr>
        <p:spPr>
          <a:xfrm>
            <a:off x="6300788" y="897731"/>
            <a:ext cx="0" cy="431006"/>
          </a:xfrm>
          <a:prstGeom prst="line">
            <a:avLst/>
          </a:prstGeom>
          <a:ln w="19050" cap="rnd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198" name="Text Box 6"/>
          <p:cNvSpPr txBox="1"/>
          <p:nvPr/>
        </p:nvSpPr>
        <p:spPr>
          <a:xfrm>
            <a:off x="2303860" y="1653779"/>
            <a:ext cx="1519238" cy="414020"/>
          </a:xfrm>
          <a:prstGeom prst="rect">
            <a:avLst/>
          </a:prstGeom>
          <a:noFill/>
          <a:ln w="127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100" dirty="0">
                <a:solidFill>
                  <a:srgbClr val="FF0066"/>
                </a:solidFill>
                <a:latin typeface="楷体_GB2312" pitchFamily="1" charset="-122"/>
                <a:ea typeface="楷体_GB2312" pitchFamily="1" charset="-122"/>
              </a:rPr>
              <a:t>力的传感器</a:t>
            </a:r>
            <a:endParaRPr lang="zh-CN" altLang="en-US" sz="2100" dirty="0">
              <a:solidFill>
                <a:srgbClr val="FF0066"/>
              </a:solidFill>
              <a:latin typeface="楷体_GB2312" pitchFamily="1" charset="-122"/>
              <a:ea typeface="楷体_GB2312" pitchFamily="1" charset="-122"/>
            </a:endParaRPr>
          </a:p>
        </p:txBody>
      </p:sp>
      <p:sp>
        <p:nvSpPr>
          <p:cNvPr id="8199" name="Line 7"/>
          <p:cNvSpPr/>
          <p:nvPr/>
        </p:nvSpPr>
        <p:spPr>
          <a:xfrm flipV="1">
            <a:off x="3006329" y="2085975"/>
            <a:ext cx="0" cy="400050"/>
          </a:xfrm>
          <a:prstGeom prst="line">
            <a:avLst/>
          </a:prstGeom>
          <a:ln w="22225" cap="flat" cmpd="sng">
            <a:solidFill>
              <a:srgbClr val="FF6600"/>
            </a:solidFill>
            <a:prstDash val="solid"/>
            <a:headEnd type="none" w="med" len="med"/>
            <a:tailEnd type="triangle" w="med" len="med"/>
          </a:ln>
        </p:spPr>
      </p:sp>
      <p:pic>
        <p:nvPicPr>
          <p:cNvPr id="7176" name="Picture 8"/>
          <p:cNvPicPr>
            <a:picLocks noChangeAspect="1"/>
          </p:cNvPicPr>
          <p:nvPr/>
        </p:nvPicPr>
        <p:blipFill>
          <a:blip r:embed="rId1"/>
          <a:srcRect r="-1114" b="48898"/>
          <a:stretch>
            <a:fillRect/>
          </a:stretch>
        </p:blipFill>
        <p:spPr>
          <a:xfrm>
            <a:off x="5543550" y="1329929"/>
            <a:ext cx="1513285" cy="1241822"/>
          </a:xfrm>
          <a:prstGeom prst="rect">
            <a:avLst/>
          </a:prstGeom>
          <a:noFill/>
          <a:ln w="1905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2" name="Group 9"/>
          <p:cNvGrpSpPr/>
          <p:nvPr/>
        </p:nvGrpSpPr>
        <p:grpSpPr>
          <a:xfrm>
            <a:off x="2627710" y="0"/>
            <a:ext cx="2052638" cy="627460"/>
            <a:chOff x="0" y="0"/>
            <a:chExt cx="1179" cy="590"/>
          </a:xfrm>
        </p:grpSpPr>
        <p:sp>
          <p:nvSpPr>
            <p:cNvPr id="7183" name="AutoShape 10"/>
            <p:cNvSpPr/>
            <p:nvPr/>
          </p:nvSpPr>
          <p:spPr>
            <a:xfrm>
              <a:off x="0" y="0"/>
              <a:ext cx="1179" cy="590"/>
            </a:xfrm>
            <a:prstGeom prst="wedgeEllipseCallout">
              <a:avLst>
                <a:gd name="adj1" fmla="val -43722"/>
                <a:gd name="adj2" fmla="val 74574"/>
              </a:avLst>
            </a:prstGeom>
            <a:solidFill>
              <a:srgbClr val="79FF79"/>
            </a:solidFill>
            <a:ln w="9525">
              <a:noFill/>
            </a:ln>
          </p:spPr>
          <p:txBody>
            <a:bodyPr/>
            <a:p>
              <a:pPr algn="ctr"/>
              <a:endParaRPr lang="zh-CN" altLang="en-US" b="0" dirty="0">
                <a:latin typeface="Verdana" panose="020B0604030504040204" pitchFamily="34" charset="0"/>
              </a:endParaRPr>
            </a:p>
          </p:txBody>
        </p:sp>
        <p:sp>
          <p:nvSpPr>
            <p:cNvPr id="7184" name="Text Box 11"/>
            <p:cNvSpPr txBox="1"/>
            <p:nvPr/>
          </p:nvSpPr>
          <p:spPr>
            <a:xfrm>
              <a:off x="182" y="20"/>
              <a:ext cx="952" cy="43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400" b="0" dirty="0">
                  <a:solidFill>
                    <a:schemeClr val="accent2"/>
                  </a:solidFill>
                  <a:latin typeface="Verdana" panose="020B0604030504040204" pitchFamily="34" charset="0"/>
                  <a:ea typeface="隶书" pitchFamily="49" charset="-122"/>
                </a:rPr>
                <a:t>牛顿（</a:t>
              </a:r>
              <a:r>
                <a:rPr lang="en-US" altLang="zh-CN" sz="2400" b="0" dirty="0">
                  <a:solidFill>
                    <a:schemeClr val="accent2"/>
                  </a:solidFill>
                  <a:latin typeface="Verdana" panose="020B0604030504040204" pitchFamily="34" charset="0"/>
                  <a:ea typeface="隶书" pitchFamily="49" charset="-122"/>
                </a:rPr>
                <a:t>N</a:t>
              </a:r>
              <a:r>
                <a:rPr lang="zh-CN" altLang="en-US" sz="2400" b="0" dirty="0">
                  <a:solidFill>
                    <a:schemeClr val="accent2"/>
                  </a:solidFill>
                  <a:latin typeface="Verdana" panose="020B0604030504040204" pitchFamily="34" charset="0"/>
                  <a:ea typeface="隶书" pitchFamily="49" charset="-122"/>
                </a:rPr>
                <a:t>）</a:t>
              </a:r>
              <a:endParaRPr lang="zh-CN" altLang="en-US" sz="2400" b="0" dirty="0">
                <a:solidFill>
                  <a:schemeClr val="accent2"/>
                </a:solidFill>
                <a:latin typeface="Verdana" panose="020B0604030504040204" pitchFamily="34" charset="0"/>
                <a:ea typeface="隶书" pitchFamily="49" charset="-122"/>
              </a:endParaRPr>
            </a:p>
          </p:txBody>
        </p:sp>
      </p:grpSp>
      <p:pic>
        <p:nvPicPr>
          <p:cNvPr id="8204" name="Picture 12" descr="SSL279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281" y="2518172"/>
            <a:ext cx="1744266" cy="2159794"/>
          </a:xfrm>
          <a:prstGeom prst="rect">
            <a:avLst/>
          </a:prstGeom>
          <a:noFill/>
          <a:ln w="952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3" name="Group 13"/>
          <p:cNvGrpSpPr/>
          <p:nvPr/>
        </p:nvGrpSpPr>
        <p:grpSpPr>
          <a:xfrm>
            <a:off x="5598319" y="2733675"/>
            <a:ext cx="1458516" cy="1872853"/>
            <a:chOff x="0" y="0"/>
            <a:chExt cx="1225" cy="1573"/>
          </a:xfrm>
        </p:grpSpPr>
        <p:sp>
          <p:nvSpPr>
            <p:cNvPr id="7180" name="Text Box 14"/>
            <p:cNvSpPr txBox="1"/>
            <p:nvPr/>
          </p:nvSpPr>
          <p:spPr>
            <a:xfrm>
              <a:off x="91" y="1225"/>
              <a:ext cx="1043" cy="348"/>
            </a:xfrm>
            <a:prstGeom prst="rect">
              <a:avLst/>
            </a:prstGeom>
            <a:noFill/>
            <a:ln w="9525" cap="flat" cmpd="sng">
              <a:solidFill>
                <a:srgbClr val="FF6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altLang="en-US" sz="2100" dirty="0">
                  <a:solidFill>
                    <a:srgbClr val="FF0066"/>
                  </a:solidFill>
                  <a:latin typeface="楷体_GB2312" pitchFamily="1" charset="-122"/>
                  <a:ea typeface="楷体_GB2312" pitchFamily="1" charset="-122"/>
                </a:rPr>
                <a:t>测力计</a:t>
              </a:r>
              <a:endParaRPr lang="zh-CN" altLang="en-US" sz="2100" dirty="0">
                <a:solidFill>
                  <a:srgbClr val="FF0066"/>
                </a:solidFill>
                <a:latin typeface="楷体_GB2312" pitchFamily="1" charset="-122"/>
                <a:ea typeface="楷体_GB2312" pitchFamily="1" charset="-122"/>
              </a:endParaRPr>
            </a:p>
          </p:txBody>
        </p:sp>
        <p:sp>
          <p:nvSpPr>
            <p:cNvPr id="7181" name="Line 15"/>
            <p:cNvSpPr/>
            <p:nvPr/>
          </p:nvSpPr>
          <p:spPr>
            <a:xfrm>
              <a:off x="635" y="907"/>
              <a:ext cx="0" cy="272"/>
            </a:xfrm>
            <a:prstGeom prst="line">
              <a:avLst/>
            </a:prstGeom>
            <a:ln w="25400" cap="flat" cmpd="sng">
              <a:solidFill>
                <a:srgbClr val="FF6600"/>
              </a:solidFill>
              <a:prstDash val="solid"/>
              <a:headEnd type="none" w="med" len="med"/>
              <a:tailEnd type="triangle" w="med" len="med"/>
            </a:ln>
          </p:spPr>
        </p:sp>
        <p:pic>
          <p:nvPicPr>
            <p:cNvPr id="7182" name="Picture 16"/>
            <p:cNvPicPr>
              <a:picLocks noChangeAspect="1"/>
            </p:cNvPicPr>
            <p:nvPr/>
          </p:nvPicPr>
          <p:blipFill>
            <a:blip r:embed="rId1"/>
            <a:srcRect t="55560" r="2545"/>
            <a:stretch>
              <a:fillRect/>
            </a:stretch>
          </p:blipFill>
          <p:spPr>
            <a:xfrm>
              <a:off x="0" y="0"/>
              <a:ext cx="1225" cy="907"/>
            </a:xfrm>
            <a:prstGeom prst="rect">
              <a:avLst/>
            </a:prstGeom>
            <a:noFill/>
            <a:ln w="19050" cap="flat" cmpd="sng">
              <a:solidFill>
                <a:srgbClr val="008000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8939" y="691470"/>
            <a:ext cx="8254218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怎么产生的</a:t>
            </a:r>
            <a:r>
              <a:rPr lang="zh-CN" altLang="zh-CN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en-US" altLang="zh-CN"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它的方向如何？</a:t>
            </a:r>
            <a:endParaRPr lang="zh-CN" altLang="zh-CN"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它</a:t>
            </a:r>
            <a:r>
              <a:rPr lang="zh-CN" altLang="zh-CN"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的大小？</a:t>
            </a:r>
            <a:endParaRPr lang="en-US" altLang="zh-CN"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作用点</a:t>
            </a:r>
            <a:r>
              <a:rPr lang="zh-CN" altLang="en-US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在哪里</a:t>
            </a:r>
            <a:r>
              <a:rPr lang="zh-CN" altLang="zh-CN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zh-CN" altLang="zh-CN" sz="24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indent="575945">
              <a:lnSpc>
                <a:spcPct val="150000"/>
              </a:lnSpc>
            </a:pPr>
            <a:endParaRPr lang="zh-CN" altLang="en-US" sz="2400" dirty="0"/>
          </a:p>
        </p:txBody>
      </p:sp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72639" y="2253323"/>
            <a:ext cx="2871362" cy="18047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9338" y="207731"/>
            <a:ext cx="41567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575945">
              <a:lnSpc>
                <a:spcPct val="150000"/>
              </a:lnSpc>
            </a:pPr>
            <a:r>
              <a:rPr lang="zh-CN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分析空中的人所受的重力</a:t>
            </a:r>
            <a:r>
              <a:rPr lang="zh-CN" altLang="zh-CN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226" name="Rectangle 10"/>
          <p:cNvSpPr/>
          <p:nvPr/>
        </p:nvSpPr>
        <p:spPr>
          <a:xfrm>
            <a:off x="3132686" y="871433"/>
            <a:ext cx="4212431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等线" panose="02010600030101010101" pitchFamily="2" charset="-122"/>
                <a:ea typeface="黑体" panose="02010609060101010101" pitchFamily="49" charset="-122"/>
              </a:rPr>
              <a:t>由于地球的吸引而使物体受到的力</a:t>
            </a:r>
            <a:endParaRPr lang="zh-CN" altLang="en-US" b="1" dirty="0">
              <a:solidFill>
                <a:srgbClr val="FF0000"/>
              </a:solidFill>
              <a:latin typeface="等线" panose="02010600030101010101" pitchFamily="2" charset="-122"/>
              <a:ea typeface="黑体" panose="02010609060101010101" pitchFamily="49" charset="-122"/>
            </a:endParaRP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243523" y="1377553"/>
            <a:ext cx="124182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竖直向下</a:t>
            </a:r>
            <a:endParaRPr kumimoji="1" lang="zh-CN" altLang="en-US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132686" y="1952930"/>
            <a:ext cx="1143000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21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 </a:t>
            </a:r>
            <a:r>
              <a:rPr kumimoji="1" lang="en-US" altLang="zh-CN" sz="2100" b="1" i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G = mg</a:t>
            </a:r>
            <a:endParaRPr kumimoji="1" lang="en-US" altLang="zh-CN" sz="2100" b="1" kern="1200" cap="none" spc="0" normalizeH="0" baseline="0" noProof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隶书" pitchFamily="49" charset="-122"/>
              <a:cs typeface="+mn-cs"/>
            </a:endParaRP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4485345" y="2029621"/>
            <a:ext cx="315214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 = 9.8N/kg = 9.8 </a:t>
            </a:r>
            <a:r>
              <a:rPr kumimoji="1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m/s</a:t>
            </a:r>
            <a:r>
              <a:rPr kumimoji="1" lang="en-US" altLang="zh-CN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1" lang="en-US" altLang="zh-CN" b="1" i="0" u="none" strike="noStrike" kern="1200" cap="none" spc="0" normalizeH="0" baseline="3000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80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9285" r="6108" b="-1099"/>
          <a:stretch>
            <a:fillRect/>
          </a:stretch>
        </p:blipFill>
        <p:spPr>
          <a:xfrm>
            <a:off x="2987358" y="51118"/>
            <a:ext cx="6481762" cy="5200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/>
      <p:bldP spid="9228" grpId="0" bldLvl="0" animBg="1"/>
      <p:bldP spid="9222" grpId="0" bldLvl="0" animBg="1"/>
      <p:bldP spid="923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8939" y="691470"/>
            <a:ext cx="8254218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怎么产生的</a:t>
            </a:r>
            <a:r>
              <a:rPr lang="zh-CN" altLang="zh-CN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en-US" altLang="zh-CN"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它的方向如何？</a:t>
            </a:r>
            <a:endParaRPr lang="zh-CN" altLang="zh-CN"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它</a:t>
            </a:r>
            <a:r>
              <a:rPr lang="zh-CN" altLang="zh-CN"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的大小？</a:t>
            </a:r>
            <a:endParaRPr lang="en-US" altLang="zh-CN"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作用点</a:t>
            </a:r>
            <a:r>
              <a:rPr lang="zh-CN" altLang="en-US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在哪里</a:t>
            </a:r>
            <a:r>
              <a:rPr lang="zh-CN" altLang="zh-CN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zh-CN" altLang="zh-CN" sz="24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indent="575945">
              <a:lnSpc>
                <a:spcPct val="150000"/>
              </a:lnSpc>
            </a:pPr>
            <a:endParaRPr lang="zh-CN" altLang="en-US" sz="2400" dirty="0"/>
          </a:p>
        </p:txBody>
      </p:sp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6272639" y="2253323"/>
            <a:ext cx="2871362" cy="18047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9338" y="207731"/>
            <a:ext cx="41567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575945">
              <a:lnSpc>
                <a:spcPct val="150000"/>
              </a:lnSpc>
            </a:pPr>
            <a:r>
              <a:rPr lang="zh-CN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分析空中的人所受的重力</a:t>
            </a:r>
            <a:r>
              <a:rPr lang="zh-CN" altLang="zh-CN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226" name="Rectangle 10"/>
          <p:cNvSpPr/>
          <p:nvPr/>
        </p:nvSpPr>
        <p:spPr>
          <a:xfrm>
            <a:off x="3132686" y="871433"/>
            <a:ext cx="4212431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等线" panose="02010600030101010101" pitchFamily="2" charset="-122"/>
                <a:ea typeface="黑体" panose="02010609060101010101" pitchFamily="49" charset="-122"/>
              </a:rPr>
              <a:t>由于地球的吸引而使物体受到的力</a:t>
            </a:r>
            <a:endParaRPr lang="zh-CN" altLang="en-US" b="1" dirty="0">
              <a:solidFill>
                <a:srgbClr val="FF0000"/>
              </a:solidFill>
              <a:latin typeface="等线" panose="02010600030101010101" pitchFamily="2" charset="-122"/>
              <a:ea typeface="黑体" panose="02010609060101010101" pitchFamily="49" charset="-122"/>
            </a:endParaRP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243523" y="1377553"/>
            <a:ext cx="124182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竖直向下</a:t>
            </a:r>
            <a:endParaRPr kumimoji="1" lang="zh-CN" altLang="en-US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132686" y="1952930"/>
            <a:ext cx="1143000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en-US" altLang="zh-CN" sz="21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 </a:t>
            </a:r>
            <a:r>
              <a:rPr kumimoji="1" lang="en-US" altLang="zh-CN" sz="2100" b="1" i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G = mg</a:t>
            </a:r>
            <a:endParaRPr kumimoji="1" lang="en-US" altLang="zh-CN" sz="2100" b="1" kern="1200" cap="none" spc="0" normalizeH="0" baseline="0" noProof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隶书" pitchFamily="49" charset="-122"/>
              <a:cs typeface="+mn-cs"/>
            </a:endParaRP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4485345" y="2029621"/>
            <a:ext cx="315214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 = 9.8N/kg = 9.8 </a:t>
            </a:r>
            <a:r>
              <a:rPr kumimoji="1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m/s</a:t>
            </a:r>
            <a:r>
              <a:rPr kumimoji="1" lang="en-US" altLang="zh-CN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1" lang="en-US" altLang="zh-CN" b="1" i="0" u="none" strike="noStrike" kern="1200" cap="none" spc="0" normalizeH="0" baseline="3000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43523" y="2642279"/>
            <a:ext cx="1143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重心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Line 29"/>
          <p:cNvSpPr/>
          <p:nvPr/>
        </p:nvSpPr>
        <p:spPr>
          <a:xfrm>
            <a:off x="825038" y="3535905"/>
            <a:ext cx="2971800" cy="0"/>
          </a:xfrm>
          <a:prstGeom prst="line">
            <a:avLst/>
          </a:prstGeom>
          <a:ln w="762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Oval 6"/>
          <p:cNvSpPr/>
          <p:nvPr/>
        </p:nvSpPr>
        <p:spPr>
          <a:xfrm>
            <a:off x="4686305" y="3187808"/>
            <a:ext cx="1033718" cy="793376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757575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135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138449" y="3518239"/>
            <a:ext cx="68580" cy="603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椭圆 12"/>
          <p:cNvSpPr/>
          <p:nvPr/>
        </p:nvSpPr>
        <p:spPr>
          <a:xfrm>
            <a:off x="5182980" y="3557722"/>
            <a:ext cx="68580" cy="603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3869496" y="3743339"/>
            <a:ext cx="445770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CN" sz="405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zh-CN" altLang="en-US" sz="405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/>
      <p:bldP spid="9228" grpId="0" bldLvl="0" animBg="1"/>
      <p:bldP spid="9222" grpId="0" bldLvl="0" animBg="1"/>
      <p:bldP spid="9238" grpId="0" bldLvl="0" animBg="1"/>
      <p:bldP spid="4" grpId="0"/>
      <p:bldP spid="11" grpId="0" bldLvl="0" animBg="1"/>
      <p:bldP spid="5" grpId="0" bldLvl="0" animBg="1"/>
      <p:bldP spid="13" grpId="0" bldLvl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重力的作用点</a:t>
            </a:r>
            <a:endParaRPr lang="zh-CN" altLang="en-US"/>
          </a:p>
        </p:txBody>
      </p:sp>
      <p:pic>
        <p:nvPicPr>
          <p:cNvPr id="81922" name="Picture 2" descr="https://timgsa.baidu.com/timg?image&amp;quality=80&amp;size=b9999_10000&amp;sec=1600867348085&amp;di=7e5e25f25cceae11a67dceb8929272a1&amp;imgtype=0&amp;src=http%3A%2F%2Fdpic.tiankong.com%2Frx%2F60%2FQJ8864141269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428596" y="1571618"/>
            <a:ext cx="3786214" cy="3290753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>
            <p:custDataLst>
              <p:tags r:id="rId4"/>
            </p:custDataLst>
          </p:nvPr>
        </p:nvSpPr>
        <p:spPr>
          <a:xfrm>
            <a:off x="571472" y="571486"/>
            <a:ext cx="350046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物体上各部分都受到重力作用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2" name="直接箭头连接符 41"/>
          <p:cNvCxnSpPr/>
          <p:nvPr>
            <p:custDataLst>
              <p:tags r:id="rId5"/>
            </p:custDataLst>
          </p:nvPr>
        </p:nvCxnSpPr>
        <p:spPr>
          <a:xfrm rot="5400000">
            <a:off x="1535885" y="3464725"/>
            <a:ext cx="178595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>
            <p:custDataLst>
              <p:tags r:id="rId6"/>
            </p:custDataLst>
          </p:nvPr>
        </p:nvCxnSpPr>
        <p:spPr>
          <a:xfrm rot="5400000">
            <a:off x="1108051" y="3606807"/>
            <a:ext cx="178595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>
            <p:custDataLst>
              <p:tags r:id="rId7"/>
            </p:custDataLst>
          </p:nvPr>
        </p:nvCxnSpPr>
        <p:spPr>
          <a:xfrm rot="5400000">
            <a:off x="965175" y="4035435"/>
            <a:ext cx="178595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>
            <p:custDataLst>
              <p:tags r:id="rId8"/>
            </p:custDataLst>
          </p:nvPr>
        </p:nvCxnSpPr>
        <p:spPr>
          <a:xfrm rot="5400000">
            <a:off x="1322365" y="3963997"/>
            <a:ext cx="178595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>
            <p:custDataLst>
              <p:tags r:id="rId9"/>
            </p:custDataLst>
          </p:nvPr>
        </p:nvCxnSpPr>
        <p:spPr>
          <a:xfrm rot="5400000">
            <a:off x="1993085" y="3921925"/>
            <a:ext cx="178595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>
            <p:custDataLst>
              <p:tags r:id="rId10"/>
            </p:custDataLst>
          </p:nvPr>
        </p:nvCxnSpPr>
        <p:spPr>
          <a:xfrm rot="5400000">
            <a:off x="2251059" y="3892559"/>
            <a:ext cx="178595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>
            <p:custDataLst>
              <p:tags r:id="rId11"/>
            </p:custDataLst>
          </p:nvPr>
        </p:nvCxnSpPr>
        <p:spPr>
          <a:xfrm rot="5400000">
            <a:off x="1679555" y="3178179"/>
            <a:ext cx="178595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>
            <p:custDataLst>
              <p:tags r:id="rId12"/>
            </p:custDataLst>
          </p:nvPr>
        </p:nvCxnSpPr>
        <p:spPr>
          <a:xfrm rot="5400000">
            <a:off x="1840685" y="3769525"/>
            <a:ext cx="178595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>
            <p:custDataLst>
              <p:tags r:id="rId13"/>
            </p:custDataLst>
          </p:nvPr>
        </p:nvCxnSpPr>
        <p:spPr>
          <a:xfrm rot="5400000">
            <a:off x="2536811" y="4249731"/>
            <a:ext cx="178595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>
            <p:custDataLst>
              <p:tags r:id="rId14"/>
            </p:custDataLst>
          </p:nvPr>
        </p:nvCxnSpPr>
        <p:spPr>
          <a:xfrm rot="5400000">
            <a:off x="965184" y="4178302"/>
            <a:ext cx="928676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>
            <p:custDataLst>
              <p:tags r:id="rId15"/>
            </p:custDataLst>
          </p:nvPr>
        </p:nvCxnSpPr>
        <p:spPr>
          <a:xfrm rot="16200000" flipH="1">
            <a:off x="606397" y="4598191"/>
            <a:ext cx="1081888" cy="87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2" descr="https://timgsa.baidu.com/timg?image&amp;quality=80&amp;size=b9999_10000&amp;sec=1600867348085&amp;di=7e5e25f25cceae11a67dceb8929272a1&amp;imgtype=0&amp;src=http%3A%2F%2Fdpic.tiankong.com%2Frx%2F60%2FQJ8864141269.jpg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4929190" y="1500180"/>
            <a:ext cx="3786214" cy="3290753"/>
          </a:xfrm>
          <a:prstGeom prst="rect">
            <a:avLst/>
          </a:prstGeom>
          <a:noFill/>
        </p:spPr>
      </p:pic>
      <p:cxnSp>
        <p:nvCxnSpPr>
          <p:cNvPr id="60" name="直接箭头连接符 59"/>
          <p:cNvCxnSpPr/>
          <p:nvPr>
            <p:custDataLst>
              <p:tags r:id="rId17"/>
            </p:custDataLst>
          </p:nvPr>
        </p:nvCxnSpPr>
        <p:spPr>
          <a:xfrm rot="5400000">
            <a:off x="6180149" y="4106873"/>
            <a:ext cx="178595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虚尾箭头 60"/>
          <p:cNvSpPr/>
          <p:nvPr>
            <p:custDataLst>
              <p:tags r:id="rId18"/>
            </p:custDataLst>
          </p:nvPr>
        </p:nvSpPr>
        <p:spPr>
          <a:xfrm>
            <a:off x="4214810" y="1928808"/>
            <a:ext cx="928694" cy="2357454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altLang="en-US" sz="4000" smtClean="0"/>
              <a:t>等效</a:t>
            </a:r>
            <a:endParaRPr lang="zh-CN" altLang="en-US" sz="4000"/>
          </a:p>
        </p:txBody>
      </p:sp>
      <p:sp>
        <p:nvSpPr>
          <p:cNvPr id="62" name="TextBox 61"/>
          <p:cNvSpPr txBox="1"/>
          <p:nvPr>
            <p:custDataLst>
              <p:tags r:id="rId19"/>
            </p:custDataLst>
          </p:nvPr>
        </p:nvSpPr>
        <p:spPr>
          <a:xfrm>
            <a:off x="5000628" y="571486"/>
            <a:ext cx="350046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重心</a:t>
            </a:r>
            <a:endParaRPr lang="en-US" altLang="en-US" sz="280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重力的作用点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椭圆 62"/>
          <p:cNvSpPr/>
          <p:nvPr>
            <p:custDataLst>
              <p:tags r:id="rId20"/>
            </p:custDataLst>
          </p:nvPr>
        </p:nvSpPr>
        <p:spPr>
          <a:xfrm>
            <a:off x="7000892" y="3143254"/>
            <a:ext cx="142876" cy="142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bldLvl="0" animBg="1"/>
      <p:bldP spid="63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Freeform 4"/>
          <p:cNvSpPr/>
          <p:nvPr/>
        </p:nvSpPr>
        <p:spPr>
          <a:xfrm>
            <a:off x="885825" y="1781175"/>
            <a:ext cx="1822847" cy="1606154"/>
          </a:xfrm>
          <a:custGeom>
            <a:avLst/>
            <a:gdLst/>
            <a:ahLst/>
            <a:cxnLst>
              <a:cxn ang="0">
                <a:pos x="676279455" y="714987603"/>
              </a:cxn>
              <a:cxn ang="0">
                <a:pos x="1253668888" y="200498572"/>
              </a:cxn>
              <a:cxn ang="0">
                <a:pos x="2147483646" y="28372284"/>
              </a:cxn>
              <a:cxn ang="0">
                <a:pos x="2147483646" y="372626237"/>
              </a:cxn>
              <a:cxn ang="0">
                <a:pos x="2147483646" y="1316484696"/>
              </a:cxn>
              <a:cxn ang="0">
                <a:pos x="2147483646" y="2088216867"/>
              </a:cxn>
              <a:cxn ang="0">
                <a:pos x="1834247747" y="2147483646"/>
              </a:cxn>
              <a:cxn ang="0">
                <a:pos x="242439131" y="2147483646"/>
              </a:cxn>
              <a:cxn ang="0">
                <a:pos x="385990026" y="1830973727"/>
              </a:cxn>
              <a:cxn ang="0">
                <a:pos x="532728560" y="1229475259"/>
              </a:cxn>
              <a:cxn ang="0">
                <a:pos x="676279455" y="800104455"/>
              </a:cxn>
              <a:cxn ang="0">
                <a:pos x="676279455" y="714987603"/>
              </a:cxn>
            </a:cxnLst>
            <a:rect l="0" t="0" r="0" b="0"/>
            <a:pathLst>
              <a:path w="1361" h="1557">
                <a:moveTo>
                  <a:pt x="212" y="378"/>
                </a:moveTo>
                <a:cubicBezTo>
                  <a:pt x="242" y="325"/>
                  <a:pt x="295" y="166"/>
                  <a:pt x="393" y="106"/>
                </a:cubicBezTo>
                <a:cubicBezTo>
                  <a:pt x="491" y="46"/>
                  <a:pt x="666" y="0"/>
                  <a:pt x="802" y="15"/>
                </a:cubicBezTo>
                <a:cubicBezTo>
                  <a:pt x="938" y="30"/>
                  <a:pt x="1127" y="84"/>
                  <a:pt x="1210" y="197"/>
                </a:cubicBezTo>
                <a:cubicBezTo>
                  <a:pt x="1293" y="310"/>
                  <a:pt x="1361" y="545"/>
                  <a:pt x="1301" y="696"/>
                </a:cubicBezTo>
                <a:cubicBezTo>
                  <a:pt x="1241" y="847"/>
                  <a:pt x="968" y="968"/>
                  <a:pt x="847" y="1104"/>
                </a:cubicBezTo>
                <a:cubicBezTo>
                  <a:pt x="726" y="1240"/>
                  <a:pt x="703" y="1467"/>
                  <a:pt x="575" y="1512"/>
                </a:cubicBezTo>
                <a:cubicBezTo>
                  <a:pt x="447" y="1557"/>
                  <a:pt x="152" y="1467"/>
                  <a:pt x="76" y="1376"/>
                </a:cubicBezTo>
                <a:cubicBezTo>
                  <a:pt x="0" y="1285"/>
                  <a:pt x="106" y="1089"/>
                  <a:pt x="121" y="968"/>
                </a:cubicBezTo>
                <a:cubicBezTo>
                  <a:pt x="136" y="847"/>
                  <a:pt x="152" y="741"/>
                  <a:pt x="167" y="650"/>
                </a:cubicBezTo>
                <a:cubicBezTo>
                  <a:pt x="182" y="559"/>
                  <a:pt x="205" y="468"/>
                  <a:pt x="212" y="423"/>
                </a:cubicBezTo>
                <a:cubicBezTo>
                  <a:pt x="219" y="378"/>
                  <a:pt x="182" y="431"/>
                  <a:pt x="212" y="378"/>
                </a:cubicBezTo>
                <a:close/>
              </a:path>
            </a:pathLst>
          </a:custGeom>
          <a:blipFill rotWithShape="1">
            <a:blip r:embed="rId1"/>
          </a:blip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grpSp>
        <p:nvGrpSpPr>
          <p:cNvPr id="30725" name="Group 5"/>
          <p:cNvGrpSpPr/>
          <p:nvPr/>
        </p:nvGrpSpPr>
        <p:grpSpPr>
          <a:xfrm>
            <a:off x="1332310" y="1345406"/>
            <a:ext cx="1078706" cy="577454"/>
            <a:chOff x="0" y="0"/>
            <a:chExt cx="680" cy="485"/>
          </a:xfrm>
        </p:grpSpPr>
        <p:sp>
          <p:nvSpPr>
            <p:cNvPr id="13315" name="Line 6"/>
            <p:cNvSpPr/>
            <p:nvPr/>
          </p:nvSpPr>
          <p:spPr>
            <a:xfrm flipV="1">
              <a:off x="338" y="77"/>
              <a:ext cx="0" cy="408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13316" name="Group 7"/>
            <p:cNvGrpSpPr/>
            <p:nvPr/>
          </p:nvGrpSpPr>
          <p:grpSpPr>
            <a:xfrm>
              <a:off x="0" y="0"/>
              <a:ext cx="680" cy="91"/>
              <a:chOff x="0" y="0"/>
              <a:chExt cx="680" cy="91"/>
            </a:xfrm>
          </p:grpSpPr>
          <p:sp>
            <p:nvSpPr>
              <p:cNvPr id="13317" name="Rectangle 8" descr="宽下对角线"/>
              <p:cNvSpPr/>
              <p:nvPr/>
            </p:nvSpPr>
            <p:spPr>
              <a:xfrm>
                <a:off x="0" y="0"/>
                <a:ext cx="680" cy="91"/>
              </a:xfrm>
              <a:prstGeom prst="rect">
                <a:avLst/>
              </a:prstGeom>
              <a:blipFill rotWithShape="0">
                <a:blip r:embed="rId2"/>
              </a:blipFill>
              <a:ln w="9525">
                <a:noFill/>
              </a:ln>
            </p:spPr>
            <p:txBody>
              <a:bodyPr wrap="none" anchor="ctr"/>
              <a:lstStyle/>
              <a:p>
                <a:endParaRPr lang="zh-CN" altLang="en-US" sz="13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318" name="Line 9"/>
              <p:cNvSpPr/>
              <p:nvPr/>
            </p:nvSpPr>
            <p:spPr>
              <a:xfrm>
                <a:off x="0" y="91"/>
                <a:ext cx="680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30730" name="Group 10"/>
          <p:cNvGrpSpPr/>
          <p:nvPr/>
        </p:nvGrpSpPr>
        <p:grpSpPr>
          <a:xfrm>
            <a:off x="1796654" y="1453754"/>
            <a:ext cx="145256" cy="2306240"/>
            <a:chOff x="0" y="0"/>
            <a:chExt cx="91" cy="1769"/>
          </a:xfrm>
        </p:grpSpPr>
        <p:sp>
          <p:nvSpPr>
            <p:cNvPr id="13320" name="Line 11"/>
            <p:cNvSpPr/>
            <p:nvPr/>
          </p:nvSpPr>
          <p:spPr>
            <a:xfrm>
              <a:off x="45" y="0"/>
              <a:ext cx="0" cy="1543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321" name="AutoShape 12"/>
            <p:cNvSpPr/>
            <p:nvPr/>
          </p:nvSpPr>
          <p:spPr>
            <a:xfrm flipV="1">
              <a:off x="0" y="1543"/>
              <a:ext cx="91" cy="226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90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13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0733" name="Line 13"/>
          <p:cNvSpPr/>
          <p:nvPr/>
        </p:nvSpPr>
        <p:spPr>
          <a:xfrm>
            <a:off x="1866900" y="1951435"/>
            <a:ext cx="0" cy="1133475"/>
          </a:xfrm>
          <a:prstGeom prst="line">
            <a:avLst/>
          </a:prstGeom>
          <a:ln w="28575" cap="flat" cmpd="sng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</p:sp>
      <p:grpSp>
        <p:nvGrpSpPr>
          <p:cNvPr id="30734" name="Group 14"/>
          <p:cNvGrpSpPr/>
          <p:nvPr/>
        </p:nvGrpSpPr>
        <p:grpSpPr>
          <a:xfrm>
            <a:off x="1466850" y="1738313"/>
            <a:ext cx="573881" cy="367904"/>
            <a:chOff x="-6" y="-29"/>
            <a:chExt cx="362" cy="309"/>
          </a:xfrm>
        </p:grpSpPr>
        <p:sp>
          <p:nvSpPr>
            <p:cNvPr id="13324" name="Oval 15"/>
            <p:cNvSpPr/>
            <p:nvPr/>
          </p:nvSpPr>
          <p:spPr>
            <a:xfrm>
              <a:off x="227" y="90"/>
              <a:ext cx="45" cy="46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13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325" name="Text Box 16"/>
            <p:cNvSpPr txBox="1"/>
            <p:nvPr/>
          </p:nvSpPr>
          <p:spPr>
            <a:xfrm>
              <a:off x="-6" y="-29"/>
              <a:ext cx="362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i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A</a:t>
              </a:r>
              <a:endParaRPr lang="en-US" altLang="zh-CN" b="1" i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0737" name="Group 17"/>
          <p:cNvGrpSpPr/>
          <p:nvPr/>
        </p:nvGrpSpPr>
        <p:grpSpPr>
          <a:xfrm rot="-3878591">
            <a:off x="3723085" y="1477566"/>
            <a:ext cx="1403747" cy="2088356"/>
            <a:chOff x="0" y="-2"/>
            <a:chExt cx="1361" cy="1559"/>
          </a:xfrm>
        </p:grpSpPr>
        <p:sp>
          <p:nvSpPr>
            <p:cNvPr id="13327" name="Freeform 18"/>
            <p:cNvSpPr/>
            <p:nvPr/>
          </p:nvSpPr>
          <p:spPr>
            <a:xfrm>
              <a:off x="0" y="0"/>
              <a:ext cx="1361" cy="1557"/>
            </a:xfrm>
            <a:custGeom>
              <a:avLst/>
              <a:gdLst/>
              <a:ahLst/>
              <a:cxnLst>
                <a:cxn ang="0">
                  <a:pos x="212" y="378"/>
                </a:cxn>
                <a:cxn ang="0">
                  <a:pos x="393" y="106"/>
                </a:cxn>
                <a:cxn ang="0">
                  <a:pos x="802" y="15"/>
                </a:cxn>
                <a:cxn ang="0">
                  <a:pos x="1210" y="197"/>
                </a:cxn>
                <a:cxn ang="0">
                  <a:pos x="1301" y="696"/>
                </a:cxn>
                <a:cxn ang="0">
                  <a:pos x="847" y="1104"/>
                </a:cxn>
                <a:cxn ang="0">
                  <a:pos x="575" y="1512"/>
                </a:cxn>
                <a:cxn ang="0">
                  <a:pos x="76" y="1376"/>
                </a:cxn>
                <a:cxn ang="0">
                  <a:pos x="121" y="968"/>
                </a:cxn>
                <a:cxn ang="0">
                  <a:pos x="167" y="650"/>
                </a:cxn>
                <a:cxn ang="0">
                  <a:pos x="212" y="423"/>
                </a:cxn>
                <a:cxn ang="0">
                  <a:pos x="212" y="378"/>
                </a:cxn>
              </a:cxnLst>
              <a:rect l="0" t="0" r="0" b="0"/>
              <a:pathLst>
                <a:path w="1361" h="1557">
                  <a:moveTo>
                    <a:pt x="212" y="378"/>
                  </a:moveTo>
                  <a:cubicBezTo>
                    <a:pt x="242" y="325"/>
                    <a:pt x="295" y="166"/>
                    <a:pt x="393" y="106"/>
                  </a:cubicBezTo>
                  <a:cubicBezTo>
                    <a:pt x="491" y="46"/>
                    <a:pt x="666" y="0"/>
                    <a:pt x="802" y="15"/>
                  </a:cubicBezTo>
                  <a:cubicBezTo>
                    <a:pt x="938" y="30"/>
                    <a:pt x="1127" y="84"/>
                    <a:pt x="1210" y="197"/>
                  </a:cubicBezTo>
                  <a:cubicBezTo>
                    <a:pt x="1293" y="310"/>
                    <a:pt x="1361" y="545"/>
                    <a:pt x="1301" y="696"/>
                  </a:cubicBezTo>
                  <a:cubicBezTo>
                    <a:pt x="1241" y="847"/>
                    <a:pt x="968" y="968"/>
                    <a:pt x="847" y="1104"/>
                  </a:cubicBezTo>
                  <a:cubicBezTo>
                    <a:pt x="726" y="1240"/>
                    <a:pt x="703" y="1467"/>
                    <a:pt x="575" y="1512"/>
                  </a:cubicBezTo>
                  <a:cubicBezTo>
                    <a:pt x="447" y="1557"/>
                    <a:pt x="152" y="1467"/>
                    <a:pt x="76" y="1376"/>
                  </a:cubicBezTo>
                  <a:cubicBezTo>
                    <a:pt x="0" y="1285"/>
                    <a:pt x="106" y="1089"/>
                    <a:pt x="121" y="968"/>
                  </a:cubicBezTo>
                  <a:cubicBezTo>
                    <a:pt x="136" y="847"/>
                    <a:pt x="152" y="741"/>
                    <a:pt x="167" y="650"/>
                  </a:cubicBezTo>
                  <a:cubicBezTo>
                    <a:pt x="182" y="559"/>
                    <a:pt x="205" y="468"/>
                    <a:pt x="212" y="423"/>
                  </a:cubicBezTo>
                  <a:cubicBezTo>
                    <a:pt x="219" y="378"/>
                    <a:pt x="182" y="431"/>
                    <a:pt x="212" y="378"/>
                  </a:cubicBezTo>
                  <a:close/>
                </a:path>
              </a:pathLst>
            </a:custGeom>
            <a:blipFill rotWithShape="1">
              <a:blip r:embed="rId1"/>
            </a:blip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3328" name="Oval 19"/>
            <p:cNvSpPr/>
            <p:nvPr/>
          </p:nvSpPr>
          <p:spPr>
            <a:xfrm>
              <a:off x="680" y="90"/>
              <a:ext cx="45" cy="46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13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329" name="Line 20"/>
            <p:cNvSpPr/>
            <p:nvPr/>
          </p:nvSpPr>
          <p:spPr>
            <a:xfrm>
              <a:off x="694" y="136"/>
              <a:ext cx="0" cy="1179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</p:spPr>
        </p:sp>
        <p:sp>
          <p:nvSpPr>
            <p:cNvPr id="13330" name="Text Box 21"/>
            <p:cNvSpPr txBox="1"/>
            <p:nvPr/>
          </p:nvSpPr>
          <p:spPr>
            <a:xfrm>
              <a:off x="422" y="-2"/>
              <a:ext cx="362" cy="27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i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A</a:t>
              </a:r>
              <a:endParaRPr lang="en-US" altLang="zh-CN" b="1" i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0748" name="Group 28"/>
          <p:cNvGrpSpPr/>
          <p:nvPr/>
        </p:nvGrpSpPr>
        <p:grpSpPr>
          <a:xfrm>
            <a:off x="4323160" y="1491854"/>
            <a:ext cx="148828" cy="2268140"/>
            <a:chOff x="0" y="0"/>
            <a:chExt cx="91" cy="1769"/>
          </a:xfrm>
        </p:grpSpPr>
        <p:sp>
          <p:nvSpPr>
            <p:cNvPr id="13332" name="Line 29"/>
            <p:cNvSpPr/>
            <p:nvPr/>
          </p:nvSpPr>
          <p:spPr>
            <a:xfrm>
              <a:off x="45" y="0"/>
              <a:ext cx="0" cy="1543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333" name="AutoShape 30"/>
            <p:cNvSpPr/>
            <p:nvPr/>
          </p:nvSpPr>
          <p:spPr>
            <a:xfrm flipV="1">
              <a:off x="0" y="1543"/>
              <a:ext cx="91" cy="226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90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13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0742" name="Group 22"/>
          <p:cNvGrpSpPr/>
          <p:nvPr/>
        </p:nvGrpSpPr>
        <p:grpSpPr>
          <a:xfrm>
            <a:off x="3852863" y="1383506"/>
            <a:ext cx="1079897" cy="594122"/>
            <a:chOff x="0" y="0"/>
            <a:chExt cx="680" cy="499"/>
          </a:xfrm>
        </p:grpSpPr>
        <p:sp>
          <p:nvSpPr>
            <p:cNvPr id="13335" name="Line 24"/>
            <p:cNvSpPr/>
            <p:nvPr/>
          </p:nvSpPr>
          <p:spPr>
            <a:xfrm flipV="1">
              <a:off x="338" y="77"/>
              <a:ext cx="0" cy="408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336" name="Oval 23"/>
            <p:cNvSpPr/>
            <p:nvPr/>
          </p:nvSpPr>
          <p:spPr>
            <a:xfrm>
              <a:off x="317" y="453"/>
              <a:ext cx="45" cy="46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13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3337" name="Group 25"/>
            <p:cNvGrpSpPr/>
            <p:nvPr/>
          </p:nvGrpSpPr>
          <p:grpSpPr>
            <a:xfrm>
              <a:off x="0" y="0"/>
              <a:ext cx="680" cy="91"/>
              <a:chOff x="0" y="0"/>
              <a:chExt cx="680" cy="91"/>
            </a:xfrm>
          </p:grpSpPr>
          <p:sp>
            <p:nvSpPr>
              <p:cNvPr id="13338" name="Rectangle 26" descr="宽下对角线"/>
              <p:cNvSpPr/>
              <p:nvPr/>
            </p:nvSpPr>
            <p:spPr>
              <a:xfrm>
                <a:off x="0" y="0"/>
                <a:ext cx="680" cy="91"/>
              </a:xfrm>
              <a:prstGeom prst="rect">
                <a:avLst/>
              </a:prstGeom>
              <a:blipFill rotWithShape="0">
                <a:blip r:embed="rId2"/>
              </a:blipFill>
              <a:ln w="9525">
                <a:noFill/>
              </a:ln>
            </p:spPr>
            <p:txBody>
              <a:bodyPr wrap="none" anchor="ctr"/>
              <a:lstStyle/>
              <a:p>
                <a:endParaRPr lang="zh-CN" altLang="en-US" sz="13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339" name="Line 27"/>
              <p:cNvSpPr/>
              <p:nvPr/>
            </p:nvSpPr>
            <p:spPr>
              <a:xfrm>
                <a:off x="0" y="91"/>
                <a:ext cx="680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0751" name="Line 31"/>
          <p:cNvSpPr/>
          <p:nvPr/>
        </p:nvSpPr>
        <p:spPr>
          <a:xfrm>
            <a:off x="4396979" y="2005013"/>
            <a:ext cx="0" cy="1112044"/>
          </a:xfrm>
          <a:prstGeom prst="line">
            <a:avLst/>
          </a:prstGeom>
          <a:ln w="28575" cap="flat" cmpd="sng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</p:sp>
      <p:sp>
        <p:nvSpPr>
          <p:cNvPr id="30752" name="Text Box 32"/>
          <p:cNvSpPr txBox="1"/>
          <p:nvPr/>
        </p:nvSpPr>
        <p:spPr>
          <a:xfrm>
            <a:off x="3901678" y="1753791"/>
            <a:ext cx="388144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endParaRPr lang="en-US" altLang="zh-CN" b="1" i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30753" name="Group 33"/>
          <p:cNvGrpSpPr/>
          <p:nvPr/>
        </p:nvGrpSpPr>
        <p:grpSpPr>
          <a:xfrm>
            <a:off x="6149282" y="1753631"/>
            <a:ext cx="2105025" cy="1403747"/>
            <a:chOff x="-16" y="-2"/>
            <a:chExt cx="1572" cy="1361"/>
          </a:xfrm>
        </p:grpSpPr>
        <p:grpSp>
          <p:nvGrpSpPr>
            <p:cNvPr id="13343" name="Group 34"/>
            <p:cNvGrpSpPr/>
            <p:nvPr/>
          </p:nvGrpSpPr>
          <p:grpSpPr>
            <a:xfrm rot="-3878591">
              <a:off x="90" y="-107"/>
              <a:ext cx="1361" cy="1572"/>
              <a:chOff x="0" y="-15"/>
              <a:chExt cx="1361" cy="1572"/>
            </a:xfrm>
          </p:grpSpPr>
          <p:sp>
            <p:nvSpPr>
              <p:cNvPr id="13344" name="Freeform 35"/>
              <p:cNvSpPr/>
              <p:nvPr/>
            </p:nvSpPr>
            <p:spPr>
              <a:xfrm>
                <a:off x="0" y="0"/>
                <a:ext cx="1361" cy="1557"/>
              </a:xfrm>
              <a:custGeom>
                <a:avLst/>
                <a:gdLst/>
                <a:ahLst/>
                <a:cxnLst>
                  <a:cxn ang="0">
                    <a:pos x="212" y="378"/>
                  </a:cxn>
                  <a:cxn ang="0">
                    <a:pos x="393" y="106"/>
                  </a:cxn>
                  <a:cxn ang="0">
                    <a:pos x="802" y="15"/>
                  </a:cxn>
                  <a:cxn ang="0">
                    <a:pos x="1210" y="197"/>
                  </a:cxn>
                  <a:cxn ang="0">
                    <a:pos x="1301" y="696"/>
                  </a:cxn>
                  <a:cxn ang="0">
                    <a:pos x="847" y="1104"/>
                  </a:cxn>
                  <a:cxn ang="0">
                    <a:pos x="575" y="1512"/>
                  </a:cxn>
                  <a:cxn ang="0">
                    <a:pos x="76" y="1376"/>
                  </a:cxn>
                  <a:cxn ang="0">
                    <a:pos x="121" y="968"/>
                  </a:cxn>
                  <a:cxn ang="0">
                    <a:pos x="167" y="650"/>
                  </a:cxn>
                  <a:cxn ang="0">
                    <a:pos x="212" y="423"/>
                  </a:cxn>
                  <a:cxn ang="0">
                    <a:pos x="212" y="378"/>
                  </a:cxn>
                </a:cxnLst>
                <a:rect l="0" t="0" r="0" b="0"/>
                <a:pathLst>
                  <a:path w="1361" h="1557">
                    <a:moveTo>
                      <a:pt x="212" y="378"/>
                    </a:moveTo>
                    <a:cubicBezTo>
                      <a:pt x="242" y="325"/>
                      <a:pt x="295" y="166"/>
                      <a:pt x="393" y="106"/>
                    </a:cubicBezTo>
                    <a:cubicBezTo>
                      <a:pt x="491" y="46"/>
                      <a:pt x="666" y="0"/>
                      <a:pt x="802" y="15"/>
                    </a:cubicBezTo>
                    <a:cubicBezTo>
                      <a:pt x="938" y="30"/>
                      <a:pt x="1127" y="84"/>
                      <a:pt x="1210" y="197"/>
                    </a:cubicBezTo>
                    <a:cubicBezTo>
                      <a:pt x="1293" y="310"/>
                      <a:pt x="1361" y="545"/>
                      <a:pt x="1301" y="696"/>
                    </a:cubicBezTo>
                    <a:cubicBezTo>
                      <a:pt x="1241" y="847"/>
                      <a:pt x="968" y="968"/>
                      <a:pt x="847" y="1104"/>
                    </a:cubicBezTo>
                    <a:cubicBezTo>
                      <a:pt x="726" y="1240"/>
                      <a:pt x="703" y="1467"/>
                      <a:pt x="575" y="1512"/>
                    </a:cubicBezTo>
                    <a:cubicBezTo>
                      <a:pt x="447" y="1557"/>
                      <a:pt x="152" y="1467"/>
                      <a:pt x="76" y="1376"/>
                    </a:cubicBezTo>
                    <a:cubicBezTo>
                      <a:pt x="0" y="1285"/>
                      <a:pt x="106" y="1089"/>
                      <a:pt x="121" y="968"/>
                    </a:cubicBezTo>
                    <a:cubicBezTo>
                      <a:pt x="136" y="847"/>
                      <a:pt x="152" y="741"/>
                      <a:pt x="167" y="650"/>
                    </a:cubicBezTo>
                    <a:cubicBezTo>
                      <a:pt x="182" y="559"/>
                      <a:pt x="205" y="468"/>
                      <a:pt x="212" y="423"/>
                    </a:cubicBezTo>
                    <a:cubicBezTo>
                      <a:pt x="219" y="378"/>
                      <a:pt x="182" y="431"/>
                      <a:pt x="212" y="378"/>
                    </a:cubicBezTo>
                    <a:close/>
                  </a:path>
                </a:pathLst>
              </a:custGeom>
              <a:blipFill rotWithShape="1">
                <a:blip r:embed="rId1"/>
              </a:blip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3345" name="Oval 36"/>
              <p:cNvSpPr/>
              <p:nvPr/>
            </p:nvSpPr>
            <p:spPr>
              <a:xfrm>
                <a:off x="680" y="90"/>
                <a:ext cx="45" cy="46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13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346" name="Line 37"/>
              <p:cNvSpPr/>
              <p:nvPr/>
            </p:nvSpPr>
            <p:spPr>
              <a:xfrm>
                <a:off x="694" y="136"/>
                <a:ext cx="0" cy="1179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347" name="Text Box 38"/>
              <p:cNvSpPr txBox="1"/>
              <p:nvPr/>
            </p:nvSpPr>
            <p:spPr>
              <a:xfrm>
                <a:off x="421" y="-15"/>
                <a:ext cx="362" cy="2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 i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A</a:t>
                </a:r>
                <a:endParaRPr lang="en-US" altLang="zh-CN" b="1" i="1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3348" name="Line 39"/>
            <p:cNvSpPr/>
            <p:nvPr/>
          </p:nvSpPr>
          <p:spPr>
            <a:xfrm>
              <a:off x="656" y="136"/>
              <a:ext cx="0" cy="1088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</p:spPr>
        </p:sp>
        <p:sp>
          <p:nvSpPr>
            <p:cNvPr id="13349" name="Text Box 40"/>
            <p:cNvSpPr txBox="1"/>
            <p:nvPr/>
          </p:nvSpPr>
          <p:spPr>
            <a:xfrm>
              <a:off x="408" y="0"/>
              <a:ext cx="278" cy="35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i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B</a:t>
              </a:r>
              <a:endParaRPr lang="en-US" altLang="zh-CN" b="1" i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30761" name="Oval 41"/>
          <p:cNvSpPr/>
          <p:nvPr/>
        </p:nvSpPr>
        <p:spPr>
          <a:xfrm>
            <a:off x="7021116" y="2355056"/>
            <a:ext cx="71438" cy="54769"/>
          </a:xfrm>
          <a:prstGeom prst="ellipse">
            <a:avLst/>
          </a:prstGeom>
          <a:solidFill>
            <a:schemeClr val="tx1"/>
          </a:solidFill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35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62" name="Text Box 42"/>
          <p:cNvSpPr txBox="1"/>
          <p:nvPr/>
        </p:nvSpPr>
        <p:spPr>
          <a:xfrm>
            <a:off x="7168754" y="2159794"/>
            <a:ext cx="576263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endParaRPr lang="en-US" altLang="zh-CN" b="1" i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0307" y="193271"/>
            <a:ext cx="2802911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 smtClean="0"/>
              <a:t>探究：如何找到物体的重心？</a:t>
            </a:r>
            <a:endParaRPr lang="zh-CN" altLang="en-US" sz="135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0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2" grpId="0"/>
      <p:bldP spid="30761" grpId="0" bldLvl="0" animBg="1"/>
      <p:bldP spid="307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9558" y="651034"/>
            <a:ext cx="361283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类型</a:t>
            </a:r>
            <a:r>
              <a:rPr lang="en-US" altLang="zh-CN" dirty="0"/>
              <a:t>1</a:t>
            </a:r>
            <a:r>
              <a:rPr lang="zh-CN" altLang="en-US" dirty="0"/>
              <a:t>：质量分布均匀，形状规则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53841" y="3244691"/>
            <a:ext cx="37047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类型</a:t>
            </a:r>
            <a:r>
              <a:rPr lang="en-US" altLang="zh-CN" dirty="0"/>
              <a:t>3</a:t>
            </a:r>
            <a:r>
              <a:rPr lang="zh-CN" altLang="en-US" dirty="0"/>
              <a:t>：质量分布不</a:t>
            </a:r>
            <a:r>
              <a:rPr lang="zh-CN" altLang="en-US" dirty="0" smtClean="0"/>
              <a:t>均匀，形状随机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69558" y="2042160"/>
            <a:ext cx="3947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类型</a:t>
            </a:r>
            <a:r>
              <a:rPr lang="en-US" altLang="zh-CN"/>
              <a:t>2</a:t>
            </a:r>
            <a:r>
              <a:rPr lang="zh-CN" altLang="en-US"/>
              <a:t>：质量分布均匀，形状不规则</a:t>
            </a:r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4216718" y="765810"/>
            <a:ext cx="3849529" cy="413861"/>
            <a:chOff x="8673" y="1941"/>
            <a:chExt cx="8083" cy="869"/>
          </a:xfrm>
        </p:grpSpPr>
        <p:sp>
          <p:nvSpPr>
            <p:cNvPr id="8" name="右箭头 7"/>
            <p:cNvSpPr/>
            <p:nvPr/>
          </p:nvSpPr>
          <p:spPr>
            <a:xfrm>
              <a:off x="8673" y="2092"/>
              <a:ext cx="1533" cy="1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文本框 8">
              <a:hlinkClick r:id="rId1" action="ppaction://hlinksldjump"/>
            </p:cNvPr>
            <p:cNvSpPr txBox="1"/>
            <p:nvPr/>
          </p:nvSpPr>
          <p:spPr>
            <a:xfrm>
              <a:off x="11165" y="1941"/>
              <a:ext cx="5591" cy="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>
                  <a:solidFill>
                    <a:srgbClr val="FF0000"/>
                  </a:solidFill>
                </a:rPr>
                <a:t>重心在其几何中心上</a:t>
              </a:r>
              <a:endParaRPr lang="zh-CN" altLang="en-US" sz="210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860608" y="2148840"/>
            <a:ext cx="4015740" cy="1270635"/>
            <a:chOff x="10206" y="4512"/>
            <a:chExt cx="8432" cy="2668"/>
          </a:xfrm>
        </p:grpSpPr>
        <p:sp>
          <p:nvSpPr>
            <p:cNvPr id="10" name="右大括号 9"/>
            <p:cNvSpPr/>
            <p:nvPr/>
          </p:nvSpPr>
          <p:spPr>
            <a:xfrm>
              <a:off x="10206" y="4512"/>
              <a:ext cx="704" cy="2668"/>
            </a:xfrm>
            <a:prstGeom prst="rightBrac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1291" y="5199"/>
              <a:ext cx="7347" cy="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>
                  <a:solidFill>
                    <a:srgbClr val="FF0000"/>
                  </a:solidFill>
                </a:rPr>
                <a:t>重心与质量分布和形状有关</a:t>
              </a:r>
              <a:endParaRPr lang="zh-CN" altLang="en-US" sz="2100">
                <a:solidFill>
                  <a:srgbClr val="FF0000"/>
                </a:solidFill>
              </a:endParaRPr>
            </a:p>
          </p:txBody>
        </p:sp>
      </p:grpSp>
      <p:sp>
        <p:nvSpPr>
          <p:cNvPr id="12" name="文本框 11">
            <a:hlinkClick r:id="rId1" action="ppaction://hlinksldjump"/>
          </p:cNvPr>
          <p:cNvSpPr txBox="1"/>
          <p:nvPr/>
        </p:nvSpPr>
        <p:spPr>
          <a:xfrm>
            <a:off x="4707731" y="152400"/>
            <a:ext cx="349948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dirty="0">
                <a:solidFill>
                  <a:srgbClr val="FF0000"/>
                </a:solidFill>
              </a:rPr>
              <a:t>重心不一定在物体上</a:t>
            </a:r>
            <a:endParaRPr lang="zh-CN" altLang="en-US" sz="2100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51448" y="152400"/>
            <a:ext cx="295179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</a:rPr>
              <a:t>探究重心的位置</a:t>
            </a:r>
            <a:endParaRPr lang="zh-CN" altLang="en-US" b="1">
              <a:solidFill>
                <a:srgbClr val="0070C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2" r="20650"/>
          <a:stretch>
            <a:fillRect/>
          </a:stretch>
        </p:blipFill>
        <p:spPr>
          <a:xfrm rot="16200000">
            <a:off x="1419609" y="3188603"/>
            <a:ext cx="988386" cy="20952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r="4193"/>
          <a:stretch>
            <a:fillRect/>
          </a:stretch>
        </p:blipFill>
        <p:spPr>
          <a:xfrm rot="16200000">
            <a:off x="1570664" y="2170230"/>
            <a:ext cx="892980" cy="13274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t="60437" r="24497"/>
          <a:stretch>
            <a:fillRect/>
          </a:stretch>
        </p:blipFill>
        <p:spPr>
          <a:xfrm rot="16200000">
            <a:off x="2632897" y="2523983"/>
            <a:ext cx="805762" cy="70984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" t="-1848" r="21705" b="36315"/>
          <a:stretch>
            <a:fillRect/>
          </a:stretch>
        </p:blipFill>
        <p:spPr>
          <a:xfrm rot="16200000">
            <a:off x="1296447" y="899568"/>
            <a:ext cx="1046603" cy="12765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7760" y="1826419"/>
            <a:ext cx="8030194" cy="1350169"/>
            <a:chOff x="477013" y="2435225"/>
            <a:chExt cx="10706925" cy="1800225"/>
          </a:xfrm>
        </p:grpSpPr>
        <p:sp>
          <p:nvSpPr>
            <p:cNvPr id="52228" name="xjhzja2"/>
            <p:cNvSpPr>
              <a:spLocks noChangeArrowheads="1"/>
            </p:cNvSpPr>
            <p:nvPr/>
          </p:nvSpPr>
          <p:spPr bwMode="auto">
            <a:xfrm rot="5400000">
              <a:off x="1175517" y="2541467"/>
              <a:ext cx="228879" cy="1625888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95" name="Oval 6"/>
            <p:cNvSpPr/>
            <p:nvPr/>
          </p:nvSpPr>
          <p:spPr>
            <a:xfrm>
              <a:off x="3419292" y="2835764"/>
              <a:ext cx="1378291" cy="1057834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757575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1350" dirty="0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grpSp>
          <p:nvGrpSpPr>
            <p:cNvPr id="8196" name="Group 7"/>
            <p:cNvGrpSpPr/>
            <p:nvPr/>
          </p:nvGrpSpPr>
          <p:grpSpPr>
            <a:xfrm>
              <a:off x="9429300" y="2719857"/>
              <a:ext cx="1754638" cy="1367408"/>
              <a:chOff x="6807" y="4245"/>
              <a:chExt cx="1249" cy="1155"/>
            </a:xfrm>
          </p:grpSpPr>
          <p:sp>
            <p:nvSpPr>
              <p:cNvPr id="8197" name="Rectangle 8"/>
              <p:cNvSpPr/>
              <p:nvPr/>
            </p:nvSpPr>
            <p:spPr>
              <a:xfrm>
                <a:off x="6807" y="4560"/>
                <a:ext cx="845" cy="84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1350" dirty="0">
                  <a:latin typeface="Comic Sans MS" panose="030F0702030302020204" pitchFamily="66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198" name="Line 9"/>
              <p:cNvSpPr/>
              <p:nvPr/>
            </p:nvSpPr>
            <p:spPr>
              <a:xfrm flipV="1">
                <a:off x="6807" y="4245"/>
                <a:ext cx="393" cy="315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199" name="Line 10"/>
              <p:cNvSpPr/>
              <p:nvPr/>
            </p:nvSpPr>
            <p:spPr>
              <a:xfrm>
                <a:off x="7200" y="4245"/>
                <a:ext cx="856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00" name="Line 11"/>
              <p:cNvSpPr/>
              <p:nvPr/>
            </p:nvSpPr>
            <p:spPr>
              <a:xfrm>
                <a:off x="8056" y="4245"/>
                <a:ext cx="0" cy="825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01" name="Line 12"/>
              <p:cNvSpPr/>
              <p:nvPr/>
            </p:nvSpPr>
            <p:spPr>
              <a:xfrm flipV="1">
                <a:off x="7652" y="4250"/>
                <a:ext cx="395" cy="31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02" name="Line 13"/>
              <p:cNvSpPr/>
              <p:nvPr/>
            </p:nvSpPr>
            <p:spPr>
              <a:xfrm flipV="1">
                <a:off x="7652" y="5070"/>
                <a:ext cx="404" cy="33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03" name="Line 14"/>
              <p:cNvSpPr/>
              <p:nvPr/>
            </p:nvSpPr>
            <p:spPr>
              <a:xfrm>
                <a:off x="7202" y="4275"/>
                <a:ext cx="0" cy="81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04" name="Line 15"/>
              <p:cNvSpPr/>
              <p:nvPr/>
            </p:nvSpPr>
            <p:spPr>
              <a:xfrm flipV="1">
                <a:off x="7202" y="5070"/>
                <a:ext cx="854" cy="15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  <p:sp>
            <p:nvSpPr>
              <p:cNvPr id="8205" name="Line 16"/>
              <p:cNvSpPr/>
              <p:nvPr/>
            </p:nvSpPr>
            <p:spPr>
              <a:xfrm flipV="1">
                <a:off x="6807" y="5061"/>
                <a:ext cx="426" cy="339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8206" name="Group 17"/>
            <p:cNvGrpSpPr/>
            <p:nvPr/>
          </p:nvGrpSpPr>
          <p:grpSpPr>
            <a:xfrm>
              <a:off x="6017411" y="2435225"/>
              <a:ext cx="1535102" cy="1800225"/>
              <a:chOff x="8640" y="2505"/>
              <a:chExt cx="930" cy="1392"/>
            </a:xfrm>
          </p:grpSpPr>
          <p:grpSp>
            <p:nvGrpSpPr>
              <p:cNvPr id="8207" name="Group 18"/>
              <p:cNvGrpSpPr/>
              <p:nvPr/>
            </p:nvGrpSpPr>
            <p:grpSpPr>
              <a:xfrm>
                <a:off x="8640" y="2505"/>
                <a:ext cx="930" cy="1392"/>
                <a:chOff x="7680" y="2700"/>
                <a:chExt cx="930" cy="1392"/>
              </a:xfrm>
            </p:grpSpPr>
            <p:sp>
              <p:nvSpPr>
                <p:cNvPr id="8208" name="Oval 19"/>
                <p:cNvSpPr/>
                <p:nvPr/>
              </p:nvSpPr>
              <p:spPr>
                <a:xfrm>
                  <a:off x="7680" y="2700"/>
                  <a:ext cx="930" cy="405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1350" dirty="0">
                    <a:latin typeface="Comic Sans MS" panose="030F0702030302020204" pitchFamily="66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209" name="Line 20"/>
                <p:cNvSpPr/>
                <p:nvPr/>
              </p:nvSpPr>
              <p:spPr>
                <a:xfrm>
                  <a:off x="7682" y="2895"/>
                  <a:ext cx="0" cy="998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8210" name="Line 21"/>
                <p:cNvSpPr/>
                <p:nvPr/>
              </p:nvSpPr>
              <p:spPr>
                <a:xfrm>
                  <a:off x="8610" y="2925"/>
                  <a:ext cx="0" cy="979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grpSp>
              <p:nvGrpSpPr>
                <p:cNvPr id="8211" name="xjhzhh3"/>
                <p:cNvGrpSpPr/>
                <p:nvPr/>
              </p:nvGrpSpPr>
              <p:grpSpPr>
                <a:xfrm>
                  <a:off x="7682" y="3705"/>
                  <a:ext cx="924" cy="387"/>
                  <a:chOff x="6303" y="2044"/>
                  <a:chExt cx="2880" cy="2811"/>
                </a:xfrm>
              </p:grpSpPr>
              <p:sp>
                <p:nvSpPr>
                  <p:cNvPr id="8212" name="Arc 23"/>
                  <p:cNvSpPr/>
                  <p:nvPr/>
                </p:nvSpPr>
                <p:spPr>
                  <a:xfrm>
                    <a:off x="6303" y="3410"/>
                    <a:ext cx="2880" cy="1445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0"/>
                      </a:cxn>
                      <a:cxn ang="0">
                        <a:pos x="6" y="0"/>
                      </a:cxn>
                    </a:cxnLst>
                    <a:rect l="0" t="0" r="0" b="0"/>
                    <a:pathLst>
                      <a:path w="43199" h="21675" fill="none">
                        <a:moveTo>
                          <a:pt x="43198" y="284"/>
                        </a:moveTo>
                        <a:cubicBezTo>
                          <a:pt x="43083" y="12131"/>
                          <a:pt x="33447" y="21674"/>
                          <a:pt x="21600" y="21675"/>
                        </a:cubicBezTo>
                        <a:cubicBezTo>
                          <a:pt x="9670" y="21675"/>
                          <a:pt x="0" y="12004"/>
                          <a:pt x="0" y="75"/>
                        </a:cubicBezTo>
                        <a:cubicBezTo>
                          <a:pt x="-1" y="50"/>
                          <a:pt x="0" y="25"/>
                          <a:pt x="0" y="0"/>
                        </a:cubicBezTo>
                      </a:path>
                      <a:path w="43199" h="21675" stroke="0">
                        <a:moveTo>
                          <a:pt x="43198" y="284"/>
                        </a:moveTo>
                        <a:cubicBezTo>
                          <a:pt x="43083" y="12131"/>
                          <a:pt x="33447" y="21674"/>
                          <a:pt x="21600" y="21675"/>
                        </a:cubicBezTo>
                        <a:cubicBezTo>
                          <a:pt x="9670" y="21675"/>
                          <a:pt x="0" y="12004"/>
                          <a:pt x="0" y="75"/>
                        </a:cubicBezTo>
                        <a:cubicBezTo>
                          <a:pt x="-1" y="50"/>
                          <a:pt x="0" y="25"/>
                          <a:pt x="0" y="0"/>
                        </a:cubicBezTo>
                        <a:lnTo>
                          <a:pt x="21600" y="75"/>
                        </a:lnTo>
                        <a:lnTo>
                          <a:pt x="43198" y="284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8213" name="Arc 24"/>
                  <p:cNvSpPr/>
                  <p:nvPr/>
                </p:nvSpPr>
                <p:spPr>
                  <a:xfrm flipH="1" flipV="1">
                    <a:off x="6303" y="2044"/>
                    <a:ext cx="2880" cy="1445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0"/>
                      </a:cxn>
                      <a:cxn ang="0">
                        <a:pos x="6" y="0"/>
                      </a:cxn>
                    </a:cxnLst>
                    <a:rect l="0" t="0" r="0" b="0"/>
                    <a:pathLst>
                      <a:path w="43199" h="21675" fill="none">
                        <a:moveTo>
                          <a:pt x="43198" y="284"/>
                        </a:moveTo>
                        <a:cubicBezTo>
                          <a:pt x="43083" y="12131"/>
                          <a:pt x="33447" y="21674"/>
                          <a:pt x="21600" y="21675"/>
                        </a:cubicBezTo>
                        <a:cubicBezTo>
                          <a:pt x="9670" y="21675"/>
                          <a:pt x="0" y="12004"/>
                          <a:pt x="0" y="75"/>
                        </a:cubicBezTo>
                        <a:cubicBezTo>
                          <a:pt x="-1" y="50"/>
                          <a:pt x="0" y="25"/>
                          <a:pt x="0" y="0"/>
                        </a:cubicBezTo>
                      </a:path>
                      <a:path w="43199" h="21675" stroke="0">
                        <a:moveTo>
                          <a:pt x="43198" y="284"/>
                        </a:moveTo>
                        <a:cubicBezTo>
                          <a:pt x="43083" y="12131"/>
                          <a:pt x="33447" y="21674"/>
                          <a:pt x="21600" y="21675"/>
                        </a:cubicBezTo>
                        <a:cubicBezTo>
                          <a:pt x="9670" y="21675"/>
                          <a:pt x="0" y="12004"/>
                          <a:pt x="0" y="75"/>
                        </a:cubicBezTo>
                        <a:cubicBezTo>
                          <a:pt x="-1" y="50"/>
                          <a:pt x="0" y="25"/>
                          <a:pt x="0" y="0"/>
                        </a:cubicBezTo>
                        <a:lnTo>
                          <a:pt x="21600" y="75"/>
                        </a:lnTo>
                        <a:lnTo>
                          <a:pt x="43198" y="284"/>
                        </a:lnTo>
                        <a:close/>
                      </a:path>
                    </a:pathLst>
                  </a:custGeom>
                  <a:noFill/>
                  <a:ln w="9525" cap="rnd" cmpd="sng">
                    <a:solidFill>
                      <a:srgbClr val="000000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  <p:sp>
            <p:nvSpPr>
              <p:cNvPr id="8214" name="Line 25"/>
              <p:cNvSpPr/>
              <p:nvPr/>
            </p:nvSpPr>
            <p:spPr>
              <a:xfrm>
                <a:off x="9120" y="2700"/>
                <a:ext cx="0" cy="99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3" name="流程图: 联系 2"/>
            <p:cNvSpPr/>
            <p:nvPr/>
          </p:nvSpPr>
          <p:spPr>
            <a:xfrm>
              <a:off x="1166813" y="3292475"/>
              <a:ext cx="192087" cy="144463"/>
            </a:xfrm>
            <a:prstGeom prst="flowChartConnector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eaLnBrk="0" hangingPunct="0"/>
              <a:endParaRPr lang="zh-CN" altLang="en-US" sz="13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" name="流程图: 联系 26"/>
            <p:cNvSpPr/>
            <p:nvPr/>
          </p:nvSpPr>
          <p:spPr>
            <a:xfrm>
              <a:off x="4011613" y="3292475"/>
              <a:ext cx="192087" cy="144463"/>
            </a:xfrm>
            <a:prstGeom prst="flowChartConnector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eaLnBrk="0" hangingPunct="0"/>
              <a:endParaRPr lang="zh-CN" altLang="en-US" sz="13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流程图: 联系 27"/>
            <p:cNvSpPr/>
            <p:nvPr/>
          </p:nvSpPr>
          <p:spPr>
            <a:xfrm>
              <a:off x="6705600" y="3294063"/>
              <a:ext cx="192088" cy="144462"/>
            </a:xfrm>
            <a:prstGeom prst="flowChartConnector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eaLnBrk="0" hangingPunct="0"/>
              <a:endParaRPr lang="zh-CN" altLang="en-US" sz="13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9" name="流程图: 联系 28"/>
            <p:cNvSpPr/>
            <p:nvPr/>
          </p:nvSpPr>
          <p:spPr>
            <a:xfrm>
              <a:off x="10128250" y="3359150"/>
              <a:ext cx="192088" cy="144463"/>
            </a:xfrm>
            <a:prstGeom prst="flowChartConnector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eaLnBrk="0" hangingPunct="0"/>
              <a:endParaRPr lang="zh-CN" altLang="en-US" sz="13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889413" y="2967038"/>
              <a:ext cx="413173" cy="95250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5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434033" y="3824357"/>
            <a:ext cx="7722161" cy="7143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405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重心位置在几何中心。</a:t>
            </a:r>
            <a:endParaRPr kumimoji="0" lang="zh-CN" altLang="en-US" sz="405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0078" y="344805"/>
            <a:ext cx="3443764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质量分布均匀，形状规则的物体</a:t>
            </a:r>
            <a:endParaRPr kumimoji="1" lang="zh-CN" altLang="en-US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half" idx="2"/>
            <p:custDataLst>
              <p:tags r:id="rId1"/>
            </p:custDataLst>
          </p:nvPr>
        </p:nvSpPr>
        <p:spPr>
          <a:xfrm>
            <a:off x="628650" y="1045209"/>
            <a:ext cx="8275689" cy="28589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zh-CN" sz="21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如图中汽车，当装载的货物和装载位置发生变化，重心</a:t>
            </a:r>
            <a:r>
              <a:rPr lang="zh-CN" altLang="en-US" sz="21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是否</a:t>
            </a:r>
            <a:r>
              <a:rPr lang="zh-CN" altLang="zh-CN" sz="21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也会随之变化</a:t>
            </a:r>
            <a:r>
              <a:rPr lang="zh-CN" altLang="en-US" sz="21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？</a:t>
            </a:r>
            <a:endParaRPr lang="zh-CN" altLang="zh-CN" sz="21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 Box 7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92468" y="460595"/>
            <a:ext cx="4481036" cy="45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9" tIns="40814" rIns="81629" bIns="40814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思考与讨论</a:t>
            </a:r>
            <a:endParaRPr lang="zh-CN" altLang="en-US" sz="240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7" name="图片 6" descr="C:\Users\amy\Documents\Tencent Files\93652519\FileRecv\MobileFile\Image\5XP}G])3ZU916}%7WBUVR@B.png"/>
          <p:cNvPicPr/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039" y="2428381"/>
            <a:ext cx="5325428" cy="14660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3"/>
          <p:cNvSpPr txBox="1"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1076325" y="3894296"/>
            <a:ext cx="7380446" cy="1042511"/>
          </a:xfrm>
          <a:prstGeom prst="rect">
            <a:avLst/>
          </a:prstGeom>
          <a:noFill/>
        </p:spPr>
        <p:txBody>
          <a:bodyPr/>
          <a:lstStyle/>
          <a:p>
            <a:pPr marL="342900" indent="-342900">
              <a:lnSpc>
                <a:spcPct val="150000"/>
              </a:lnSpc>
              <a:defRPr/>
            </a:pPr>
            <a:r>
              <a:rPr lang="zh-CN" altLang="en-US" sz="2100" b="1">
                <a:latin typeface="宋体" panose="02010600030101010101" pitchFamily="2" charset="-122"/>
                <a:ea typeface="宋体" panose="02010600030101010101" pitchFamily="2" charset="-122"/>
              </a:rPr>
              <a:t>质量分布不均匀物体，重心的位置除了跟物体的形状有关外，                                           还跟物体内质量的分布有关</a:t>
            </a:r>
            <a:endParaRPr lang="zh-CN" altLang="en-US" sz="21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2" name="Picture 10" descr="https://timgsa.baidu.com/timg?image&amp;quality=80&amp;size=b9999_10000&amp;sec=1600867748749&amp;di=b01e023841e0b8584c3722037bcc42ac&amp;imgtype=0&amp;src=http%3A%2F%2Fpic.zhezhier.com%2Fupload%2Ff%2F4c%2Ff4c27682abe32c2751d75acee21137ac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 bwMode="auto">
          <a:xfrm>
            <a:off x="4714876" y="571486"/>
            <a:ext cx="3245556" cy="1841854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重心</a:t>
            </a:r>
            <a:endParaRPr lang="zh-CN" altLang="en-US"/>
          </a:p>
        </p:txBody>
      </p:sp>
      <p:pic>
        <p:nvPicPr>
          <p:cNvPr id="84994" name="Picture 2" descr="https://timgsa.baidu.com/timg?image&amp;quality=80&amp;size=b9999_10000&amp;sec=1600867721479&amp;di=c9d6fab16ff3872952e057571a76c1c4&amp;imgtype=0&amp;src=http%3A%2F%2Fe0.ifengimg.com%2F06%2F2018%2F1119%2F358E63AD52E47B8D4C767EAD8CAE1FBC8F473D75_size959_w600_h340.gif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4714876" y="571486"/>
            <a:ext cx="3286148" cy="1862152"/>
          </a:xfrm>
          <a:prstGeom prst="rect">
            <a:avLst/>
          </a:prstGeom>
          <a:noFill/>
        </p:spPr>
      </p:pic>
      <p:sp>
        <p:nvSpPr>
          <p:cNvPr id="84996" name="AutoShape 4" descr="data:image/jpeg;base64,/9j/4AAQSkZJRgABAQEAAQABAAD/2wBDAAEBAQEBAQEBAQEBAQEBAQEBAQEBAQEBAQEBAQEBAQEBAQEBAQEBAQEBAQEBAQEBAQEBAQEBAQEBAQEBAQEBAQH/2wBDAQEBAQEBAQEBAQEBAQEBAQEBAQEBAQEBAQEBAQEBAQEBAQEBAQEBAQEBAQEBAQEBAQEBAQEBAQEBAQEBAQEBAQH/wAARCADjAZ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+oiH9mr9nLzv+Te/gB1/6Ij8Of/mV9/z/ACqx/wAM3/s5f9G8/AP/AMMf8L//AJla9nhmuf8Anh/y6/0/yPy71DN++/1PXt9P09f65oOg8Om/Zp/Z7/6N7/Z/6/8AREfhf29v+EV+nb61BN+zH+zz/o//ABYH4F8dP+LI/C//AOZavef+WP8AwGqs3ncf1/zn6d+tAHg//DNH7Pv/AEbz+z//AOGR+HX/AMy1V5v2af2e/wDo3v8AZ/6/9ER+F/b2/wCEV+nb617R+9/zuooA8P8A+Gbv2ev+iA/s/wD/AIZb4c//ADJ1X/4Z1/Z7/wCiA/Au5/7oj8L/AMP+ZV7e5969wrP/AHX+dtc56B4tN+zt+z31/wCFA/s//T/hSPw5x6f9Cr6/lmov+Gdf2e/+jeP2f/8AwyPw6/8AmWr2Wbr+I/lS10AeL/8ADOf7PX/RAvgP/wCGf+HP/wAytV5v2df2e/8AogXwL+v/AApL4c/Uf8yr/wDr/Kvb4f8Arj/o3+fxqCucDw7/AIZz/Z5/6IB8CP8Awy/w6/8AmVpf+Gdf2e/J/wCSA/Avrn/kiPwv/wDmV9e3/wCuvcf9G/5Y+3+f59Paq1AHg95+zr+z35Of+FA/Av8A8Mj8L/5f8Ir+P4/Wq/8Awzf8AvO/5ID8C+v/AERH4X9P/CV6+/617vN/y7Q9+3+ef69aPJ/4+f8AP09+nT1/GgDwf/hnP9nn/ogHwI/8Mv8ADr/5latf8M4fAGb/AJoD8C//AA0Hwv8Az/5FXn8uw46V7d5J9/zFQD/XXH+fWucDw4/s4fALzv33wB+Bf/hoPhf/APMr270f8M6/s9w9fgD8C+h/5oj8Ofz/AORV/l717TVaa4toRbedc2dt5/8Ax6/bLvP2z+X06/j2qZ4ilS7f19535fleaZprleG+unjM37Ov7Pf/AEQH4F/+GR+HPcev/CK9vX8KJv2dfgDCf+SA/Av/AMMj8Lz39/CtdqPil8MJ/Ev/AAhf/CxPBP8Awl5z/wAUmfGGhDxJ6f8AIHPikMOvoOa7GL7Ncfafsuf9H/58+9c2HxmA/r+v676nqY/hDizLF/t3Dd01ddrdHqlueIf8KB+AH/RAfgX/AOGS+HH/AMoqP+GdP2ev+iAfAf8A8Mr8Of8A5la9v+xn2/M/40eSff8AMV1nzP8A06/y39Pw7HjMP7O3wBm/5oD8C/8Aw0Hwv7j/ALFX6VN/wzn+z3/0QH4Df+Gg+HP/AMylew+T/wBPH6Un/Lbvc/rj+ucH9fU0FnkH/DOvwB/6N/8AgP8A+GR+F/8A8ylH/DOvwB/6N/8AgP8A+GR+F/8A8yle0Z/6b/p/9eq9B5549/wzn+z3/wBEB+A3/hoPhz/8ylSf8M9fs9/9EA+BX/hn/hz/APMrXrnnH3/IUtBr7Sr5/cePf8M9/AGH/mgPwLI/7Ij8Lx/7qvTik/4Zx/Z8/wCiD/Av/wAMj8L/AP5la9qg7/j/AEozD/z7/wCfyoLPI/8AhnD4A/8ARAfgX/4aL4X/APzK1S/4Z2+AX/RCPgV/4aH4c/8AzKV7xCfO/wA9v1//AFVBQB4T/wAM7/AH/ogXwL/8NF8Ov/mWqr/wzr8Af+jf/gP/AOGR+F//AMyle4zf6n8B/Ks7yPf9f/rUHQePzfs6/AHHk/8ACgfgX/4ZH4c/X/oVf5fQ1R/4UD8Af+iF/Av/AMMv8Ov/AJla9uz/ANN/0/8Ar1Wmh/ff5/D/AD6+1B0HiP8AwoL4Bf8ARCvgZ/4Zj4c//MvSf8M9/AD/AKIX8C//AAz3w4/+ZSvYMf8ATD9f/rUTf9cfb+o/+vQB5P8A8KA+AP8A0Qf4J/8AhoPhf/8AMtVeH9nX4A/9EH+Bf/hoPhz/APMrznt6n0r2D99/27f5/Dr/AJxR/qv85zn8vT26V55znj//AAz38AP+iF/Av/wz3w4/+ZSj/hnX4A5/5IP8DP8Ar8/4U/8AC/8AP/kVs5//AFV7Tgf88T+lEMP7n/P4/wCfT3oA8f8A+Gc/gF/0Qr4Kf+GS+HP/AMytEP7Pf7Pef+SA/Av/AMNB8Occ9P8AmVe/+Br2DyR7fmamM3k/54/zx9KAPH/+GfP2e/J/5ID8C+mf+SI/C/r/AOErT/8Ahnz4E/8ARBPgX/4ZH4Xf/MtXs0M37n/I/r+HPWgy/wDPH3/yT+X+cUAeL/8ADOfwA/6IN8C//DJfDj/5l6+OP2xvhX8ENH+CPxgm0r4LfBPTb+3+EPxQ/wBM0v4VfC/Svsf/ABRviTGf+KV/DHb8K/SDUrz7Ha3M03+fX/Pavyd/bX8VTTfCn4weTN/x8fCr4oWH2P0/4o3xJ+P51y5hiDvy/D/XP+Dr1P3p8y2/56/yqz50Plf67/8AVj/POevHSsfj/j6/z6dPX8MUecPb8jX2RgTTDzv89v1//VR53/Pb8/8AD17/AOetCqx6zfT+tB55ZlH/AC2/p+Y/yf8AGs/995f+cf5/9lqfv/pX+fTp26fjUB/11v8A59KAK/8Ay1/z/eo879z09/8AP4dvTvVabr+I/lSfvv8AarnOgdUHkj2/M0mJv+fj/P50s3T8B/Og5yeq9V/33l/aecdP0/zz/wDqqxWU916fqzWns/X9Cv8Auv8AO2rOB/zxP6VW/e/53VZ8ke35moH9ZXl+BW/6ef1/+x/T/OaKtf8ALb/gNVcf9MP1/wDrUFBXDfEL4heBvhj4T1jxz4/8VaH4J8H6HYfb9a8QeIbr+ytK03PSu5r+Yj/gqn+2Ba6j+1DpPwY8R+AtB+JHwd+BtwLjxZ8NNa8Walox8f8AxQ1fwfu/t7VNT0oPrn9ieDv+Eh0pfCuUyfFP9uZOVUr8rxXxBhOGMs+tYt2v1abSvbVpa2S3td9Ern7z9HLwRzbx24/fCeU4N5g0nxTyJxjKVk3aL4rajzNpJczjG7vKSSY/9on/AILL/FDV/ifq3hr9nAfD/wAPfCuxtbywt/iF4u03Ub/V/E+o6Vpiau2tlg6ro4jydA8Ln/hGyGUMVyNq1+MHin4o/Ezx9rl14r8e/Evx14y8TXFyL2w17VPFmqXw06/+7gDG0ADg/wDCPlVxj6VxepajpFzq+rfYdFPhrQr/AFi+uNM8P/2nqXiBtEsBgaXpv9qc/wBr55O4IyhuMGi40zU7KLTLia1urPStbuh/Zl9e8aXcHjn+1dxC/mR09K/jbPeLuIuIMXbE5j9p2ab5Uulru+my3f8AM7pn/Tt4Q/R28FvB/JcsfDvCeWZPjHCEW82jTfFN1H3+aUbpucn70Y/u1JPkXLY9D8K+BvEGp+GfHfxZsNQNnF4DOhX51S4n1IarrmuatqOW07StUJ3HWRo39p64Su47tM1rcFUkjU+Hfxq+Lvwr1q38R+AviV4z8N6oMreSQ+IdSOkXykEZ8QeHtZc6FrJHuiAHlHJFcdcweMvDsfjrwLexa3oLxQ6Nc+K/DUsWpWZvBo+pLqukjVdLA+6Bqi68oycAeuTX094Z/ZC8dav8NfiX8RpbSyn8HeFf2fbL44ab4gs7giyxqtnpPiP/AIQ9xx/xWp0TUtWKaFg5OlLj79Y4LL8/xnK8l5ouLTlZ2d05PS9raLpZprV9/f4j4g8L8gweZrxPzPhTH8N580uF6bylTjKlKOU05QleE1NSzaopO/utSSXuqbX7Mf8ABOT/AIKe+M/jF45sPgP8fxocnjXxA2fAnjjRoP8AhH117UdK0Mk6DqulFiP7bGSV11TgAYQADbX7p5m/59/8/lX8pv7PX7JuofDr9tD9gNdI8R2XiW48cfDbwt+0Z4wvtHwNK0DT2s9TvBYJgn5Gk00opPJKnODwP6sq/qXwwzDiSvleZYXiXfJd3ve6T3TaejWzbWz1TR/zr/T/AOGfBnJfEjhniTwUaybKONOFv9Z7KMoJOPFU+FJWhNKcYudOo48ys4pSi5RalI8/2/T/AOvVerFVf33+1X6YfwSQ0Zm/59/8/lViof8Alj/wGgCr/qv85zn8vT26VYqvL/rj/n1qx5sPr/n86ALFWP8Alt/qfb/63T9fT3qhD/12/wA/5H4Vfg7/AI/0oAsebN6/5/Oq8/b8P61YqvQdBXpMTeZ9mxz0/wA/5/GjyT7/AJirXk+T9m9v8P8AP4dKDnM//XfX/P155/yaJoZsZ/z/AJ/+v3NbHkj2/M1Wlim8n/Pv7UHR9ZqeRz00M3+f8f8AJ/CoZv8Anj+f+P4/T/6+9/Zs3/Xz/nn3/U89uaP7N87P5f5z+vrQbfXH/VzmKsVs/wBlj++P1qb7Gfb8z/jQH1leX4GD5M3k/vc/5/Ucfn9av+T53+p/z0/L2q/DD/y1/D8uP8/jVnyPf9f/AK1BRQ8mXy+v+f8APP046VW+wXP+Sa2PJ8n/AK+f8/5H6jAqxQc5z8NnN/zx9c/pz/Lj8as/Y/8Ant2/+v2/+t681sf6nGIc/wCOeKrXk3kx+d/n0/H1984rnOg8f+J2sQ6bot//ANeHHb6f59PavxG/ai17+0vh/wDGCHzvtP2f4c/FAf8AHz/1J3iT/PP5Yr9OPj94w8qO5gtpvtNz9Of8/r7V+RHxsvPtnw5+ME0MOf8Ai3PjgdP+pN8Sf5//AF18liMR/tX9f1/Wx9Jg8P8A7L/X9fh/wf6qf9d9f8/Xnn/Jo/10fc3Ofz/xI/z7VoO/4/0o/wBV/nOc/l6e3SvvTwa/8SQVXpOf+PX/AD69fT8c1F/yx/4DXQYh/wAtv+A1V/5bf673/wDr9f09PerX/LH/AIDVXyfK/H3z/np+lAFekwf+eI/WrPke/wCv/wBaiY/8sfz+2H/D9OPqK6DKG79P1Rn1YqwIv+e3t/kD8/8AOarTQ+TJ0/X0/wA+lZfw+1relrFfxO97+t7i1XqxSeSc/wDTznp/9f8AX9K5DiIv+W3/AAGk84e35GkqvQAUUUv/ACz/AHP/ANfrx+H0/wAaAEr+fn/gq/8A8E3vF3xa8Y3H7TvwM/4mXjmfR9PsfiV4TvP+Y9/Y2hf2PpGqaTkEHW+P/rV/QNVabGD5vp3xnH+f89K8DizhvC8WZX9VxX9eR+peC/jRxb4H8b5bxvwl/wAjY/zx30K68N+KofCfxf0rWvANz9r+wX+o32jMBpGOeSozrA4wWBDAHIr7A+AfxG+E3wu8Xat8FP2ofD0Hxl/Ze8T6pfTjxL4NOpXV94WOBpGmfEL4btHwuiE8eKtCiLGN8MPNUMkv9YPx3/Yt+Bnx40u/h8SeDNPttYuP+YxZ2v8An6H+fp/PF8fv+CanjD9m/W/7a0W1n8SeBrw/8eln/wATX+zfUHuc8H/Gv494ry/iLwuf9oVstV1ra11LvFrazu9Wnta+t1/tPwL9OHw9+kXksuDPELNJcFZrKLi+WXK0201xXwrxUlzKStZPVWbvGSbi/J77xromlfHvQfiBreqap8U9O+EA0LwPo+s6j4d+zXf7Qf7L7rq3hsnxmCse/W/BvgvVm0NvGBVBM+j6K0gBkYVveNdQ0vTJvi98Ivgraat4c+C/xBn8NavZ6LPcm90pb+XS03jw7qpLf8SRgiZGWxjAPUnZ8B/DsWUmjxfZ/tNjb/6Ta2d3/wATT/iX6v8A8jBoOfTr0/GvqjQ/hVosC6HZX72FtLb3NhbebcZsReWAI4PXk5yPoeODX8y8S/SNzCn/AGlhcA1dpt2etmuVq+9nGy5eaV1HXW9/2XLsV4a5Lisix+BTzxZHwvGMYy1hzZTUdSFT/VNRUFUjUc5qpGEHGU5KPLHkjD6E/wCCSnwS1PSdY+JHxZ8Tyz6jNBbWHw28HXd2Av2Sx0klm0Lw+oA5Y8k8knJNft1Xyv8Asc6bpVn8F/O0r7P9m1Txl4ourq8x/wBR78j/AD4r6wr/AER+j3h/aeGnCWc4r/mdH+Ff0v8AjvM+O/G7iTM8Skrf8YuklZddLJJLdvZb+bvX82b1/wA/nRViq/7n/UzXP0/w61+3ezXd/gfzV9ZXl+BWmh/6Y/5HI9uf85qGGH/P+f8AP0xV+b/rt7/0H/16P+WX+f7taGRQmh/z/n/P1zVbyfm/6eOnT/6/6+nvWxVCbyef/rf5x6e/WvPArfvf87q2LPt/wKsiebyf+W3t0/n1/r2qxDeQCb/P/wBft/8ArNAGxN53l+d/h/n/AB/DFVv3037mGH8ev+fw7889av2epWJjx/P/AD71pTXmlf67n/rz/wAj3xQegY8Nn/0x/wAP8P8APPUVN5P77p/nP8/fp2qz/aVh0h/z14z/AJ71X/tCH/nlQBYhh/z/AJ/U/gKPJ/fdfb/P49/XtVb7Yfb8j/hVnz/b9P8A69AB5MMH7n/P+e34+9Wv3P8As1V8/wBv0/8Ar1Wm6/iP5UAWf9V/nOc/l6e3Siq3f/Sv8+nTt0/GrNc+J/h/M6Ch5I9vzNT+VD6f5/Knf66LuP8A9X8/54/JmT/z2H610HQQ4H/PE/pUv7n/AGqdSeT+57/Zs9P8j07/AIVzgH8H7/14/wAn8P8AOa4DxhqX9m6Xc/8APz9l/wA9v/1++a7+aEeX53neg/zx6V8wfHPxJFpul3P/AF7f/X/yK83Ef7PhTbB4f64fAHx48VSz3VxD53Nx1/5ivUf5HWvif4qTQ/8ACqfit/2Sv4oYP2b/AKk3xJz/AFr2bxtrE2pa1c/vvtP+cY9On514z8Wpof8AhV/xX8n7RbW3/Cqvih9l/wDCM8SdPx6/4183Q/3p+n+Z9P8A8wvy/U/qv8j3/X/61Hke/wCv/wBarH/pV/n/AD/9jSw/9cf8/wCT+Nfox8kZ3+u/z/8Ar9aTyT7/AJirPk49vs3f/wCt+OfbpRXbDZ+v6I5yt5J9/wAxS1Ymh/efvsY/z/n159qPJ8r8ffP+en6VkdBQ8nzv3P14+g/XtU9J/qP33/t17f56j8s1D5w9/wDj2/X8uvt096AD99DNc/z/AA/D8f8A61H7mb3P5df6/l19TSUvnD2/I10HOVpsiTzvb9P/AK30/wDrVvJPv+Yqz/qv85zn8vT26Ufuv87a5znK3kn3/MVBWh/F5H/Lt69/8/56c0VzgUPJHt+Zqtn/AKb/AKf/AF62KrTQ/wCf8/5+mK9ACCl7f6V/n06d+n4VP/qf8/8A6vSoJun4D+dB55W/1X+c5z+Xp7dKoaxo2la9pk2la3YW+pabqlr/AKVZ3nH+f8Kvzf8Akzx6/wCev4UTf9dvf+g/+vXkYzK8BnGF+oY/+v6/roVTxmPwf+34A/Fj42fs7zfDfxvc6P4Vht7nR9Uxf6NZ/Zf+JVZ/yz1/yK9K+H/7Lvwt1bwhoWv+IZ4rn4pW5+zanHeH7dq1zZZx/aWlLnOj5HIYBcYI7g19WftLTQww/DiaH7P/AGwPEf8Aov2z/mJf8i3/AMSH+v4V0Hw701v7Xiikthb2U9yftM9pbYy2DgHH6nrjkV/zz/Srq4/wa8VeLeEeHEv7JztWu+n9qW1VmrNPXqt7pn+jvBPi/wAXY3w44Rxaz2ceWSk1C15KKleDTjK8ZLdLlldR5ZRe+98IfCtp4J0+bwhotpjTDdfbz/2ENX6Dp05yP19a9kmh/wA/5/z9c1TsHszd381qBLYm6v7W2ux/y9njgHr0zXZmzhcSkwgZ9/pxz9M9vp3r3/op/tEq3hhUfhr4vJy4dSvwzxQk3yK9tXZ6NtWd7Xdt9/wPxT4UXG+ZriPDP/hW01lZN6J67a91Zemhx9HneT++x/T3/TP9Ks3lnND/AO2HH+T/AJ/Gs2Yed/nt+v8A+qv92+C/EThLxAybLeI+Dc7/ALayk/lvNMHj8nxX1XFZaHnH3/IVD5w9vyNHk/uen+cfy9+vajyTnysH098Z/wA/55r604CxN/qfwH8qrebN6/5/Oq9WfJHt+ZoPQM3yT7/mKh8mGE/5/wA9vX/CtiaGH/nj/nn/AD79qPsY9/zH+NAFaHUvsf5f5/z/APXwfbPOmuev+e/sT3qzNZw8TfX37fp/+r0rNwf+eI/WuD6ou39feV9Zfn+Jo+VD6f5/KtCqEPT8D/OpoZv+mP8An/69Iks/679z/nj/APV6c4q/D1/E/wAqoed83/Tx16//AFv09PerMM3+f8/5+uaD0DZ/5bf8BpJof8/5/wA/XNVofJ5/p/nH17dKszTf5/z/AJ+mKAK3lQ+n+fyo8r/llj2/r6fr+PvRVYdYfp/Wg6CzVerH/LPye369fTr14/8Ar80eT/08fpQAeT+56+3+fw7+narHlQ+n+fypRD53+ef88/WiGH/P+f8AP0xQc5m6xN9jtbjP+f51+b/7QniT93c9f+3P/Pv/AJzx94fELUobPT7nM3+je3+H6fjX5I/GzxVDPqlzDDNcev0x9PT0/rXzmeYg+iyPD/1/X/B1PnC8m/0rzofp/wBhLP0/z+teb/FqHzvhX8UZvJ/5pz8UPT/oTfEn+e39K76HyYZv3P8A5Kfn/j6foK4/4qfaf+FU/FH/AJef+Lc/FD/TOf8AoTfEmf6V4lD/AHp+n+Z7GI/X9T+qnyR7fmaT/wBKv8/5/wDsasU3/lt/wKv0jD/r+p83/wAvf67kU3T8B/Oibp+A/nSUV1e0fZfic3s13f4FeiceV6/+BR/+v/n8qJoZv8++f/18dKreSff8xWhkRfvv9mm1P5M0I/z/AJ7ev+FE0J8nj/P+f8gCuc5yhefuY8fp+vr196P3X+dtWfJ/c9P84/l79e1Hkj2/M0AVvP8Ab9P/AK9WKr/8tf8AP96rPkj2/M10AL/yx/4DVXyZvL9v/rdf/rentVil7f6V/n06d+n4UAVoZv8AP+f1H4iq03nc/wD1/wDOfT261Z/69vw/9m/yf8KKDyPrHk/vf+ZQ84e35Gjzh7fkan8qH0/z+VJNCfJ4/wA/5/yAKn6v6fgR9Y9PwKE/b8P60f6n99N0/D0/LGKPI9/1/wDrVzHjbUvsej3FhDMftF6fr/xJ8/nz19q/K/GTxQybwj4D4t43zT/mS6f1Y9LhfK8VxJnP1XCnyv4817T/AB58QtH1WGG4uPDHhe6/sbRvtdr/AMfmoaxnWP7e/n2r2Xwlqet6RpHibVYdLt9R+z+HdQ/7gXBP9p9/TJx0x1rkbuG2/se5lsIf9Jt8X3+eR9PxFcdZ/EKbQYxYQ39xbf2pa/2fd/ZPX/H/ADzX/Lv4ieLmdeMHiBmXHuaf8jbbp2v91nv/AJH9t5hh8Lh8my3Jsr/5FOS+v/A/ry3+p7DVZ9S8PeHD/Yp0W5t/+JP9rOP9LwAP7T1XgHB+8ck85xx09J8I6VqPiua5XTobKWaL/nqeP1z/AJ/X53g+I82sfabvVM21t9lsLC5s7S2NlpfPPqfyye1fQ/wz+Jei6bpf9l3M1xpttb3WoXX2i3z/AMgfn+yjn+nHPevk+E8n4N4s8Qfa+IOZf8JO1/8Akl0/02833fn8jmmIx+Gyr/hPXfTV2u231u1fou6SSWiLy08mW/sbz/W2/wDoHr/nt29PXFc0n2a5a5jnhH2n/l2vM5I+oHr19PXFem6q9h/whcEsNmYjcXF99lvftIvftfX5tVbAJ3dCOQNoxgkg+USy5svtcMOJ/tP/AB9n9eOP8D2r08/4v488C+JMtwfh9x7xTk+VSS4njZtNOTVnbaTeyTaWt09EjXKqGEz3L284y5aNx6NXjo07O6s9Gt1bbvZl0iGaPzoZ8+tnef5/TtVabR5rOO3m/wCXa8/6ev8AP+J7dydeESzQQ6jA48q/tRdHtjjjp9R+VY949zNaSxWpPm6Z/pNsLTBAPOMcD1wSeK/pvwv/AGofjxwfj/qvGWGXGmU9nv8A5fivuPmc08K+HM4t9V/4RtbO3R7N69n80UfI9/1/+tVmGzh/P/J/p2+uK0jLJd6mJpzJ9m+y/wDHmce/r9OntiqVq8tzdTS3J+zaRB0H6n8vc+3ev9AeA/2q/g3nn9m4Xi3hvijgv019dUfB4jwYzjDf7hiktuq67devTv01F8mGH/63TH+e/wDhmj7HmH997f5x+PH+RXMa3450nSnEcv2i5HY2/wDyFD+n/wCr8q2Ite0r7D/as1/b6bYf9Rf/AIlX9mj/AD/PNf2VwB9KvwS8S3bhjj7hjAvqmmmvk0j5/H+F/HeASdTLU09mtU77W1aafky/DDD5Pkw/5/8Ar/8A6hjFUPsfk+v2bn/63+TWhaXlhqUdtf6Vf2+pW1x/x63lndf2rpR/zz29cVYn7fh/Wv6AweMpZhhfa4A+PzDL8fleK+oZp/sX9f1/TMfyPf8AX/61VvJOP+nbPX/636frWx5Prx9n6/5/X+XarPlf8tce39PT9fw9q6TnOY8ke35mpvO8mT6fz/z/AFrS+xj3/Mf41Wms5ofoOOn+OT/ntXnlYf8AX9SzDN/n/P8An65q/wCf7fp/9eseDv8Aj/StD995n+c/5/8AZqDuLEP7326/p+f9aPI9/wBf/rVZh8nj/wCt/nHr79Kv/Z/+mdAFfyofT/P5Unkn3/MVZo/c+X/nH+f/AGWg6CtD/rvxP86JpvJhuf5fT/Palrn9evPJtfb9f8//AFs9qDnPnb4za95Ol39z531/zmvyI8bXn2zXriaGbn7L/nj8Pxr75+PHioQpcw/8+/8Ap/8An/H05+n5raxeTediH/j5uLr/AI/Pspz2/P618JiP9sxR9pleH/2UP+W3/Pt9k/4F0/z7/hiuG+Knk/8ACqvij5OPs3/Cq/if9f8AkTfEnpx/9brXc5m/59/8/lXDfFqGaH4V/FH/ALJV8UP+Pv8A7E7xGajD/wCx4oj/AHj+v6/4B/WCf+W/4f1qr+5/2qtQd/x/pR+6/wA7a/Rj54P9V/nOc/l6e3Sq/wDrv8//AK/WrAi/57e3+QPz/wA5oroArTQ/5/z/AJ+mKgqeXpc/UfzNGD/zxH60HnkPknHm4Pp7Yx/n/PFVvI9/1/8ArVe/ff7VUR/rrj/PrQBW8k+/5ijyfO/c/Tj6H9e9WfI9/wBf/rUV0AVvJPv+Yo8k+/5irPke/wCv/wBaift+H9aAK9QTQzTf6nH+fx5/LpU3knP/AE856f8A1/1/SlroOH6y/P8AEz4YTB/rvs/+R/8AW/8Ar5oq/D5M3f8ADgZBx1x/kUYP/PEfrXOc2IxBBRU/kn3/ADFQ3k0Nna3N5fzfZv8Ap8P/AOrv/wDqNednGYYDh/K/7Ux/+6GODp/XMf7KkZF5PDpsJmm5/wA5PH/6+1eTxXl/eaxbQ3kX+n3l1/ot52/LGP8AP5aur3g1jULa/wBLmzbf8+d4env36Hn/APXV6703RZdJt5Z7r/T+Dc6BqmNK1TTv+o54fHXvx1B9Qa/5tPpt/STznx848zLJsma/4hlwZf8AsvXXiezWttL3u2km7pPZ2P6z8O+FKXBWV/WsUn/a2duy00vZ9r2Wm7sttVdHC+LNBu9Bmm1AWn2a1gufs1xBwRadwR7dfw5Ga+XfEdn4b8N69a3k039pW15/p1to/wDz5n/63A7fn1+3Lh77VL2YayBq1hP/AKCJ5uNTu9P6+3fJ7c8+9fKPxp/Z41q5tb/XtE1sf2lbkDR9HnIP9u2HGdTODwRnP8+1fxjwn/Z+NzPMVhMx+o5Vdpyb0abVr9E0769Vftr94m9PrjV2lor2ul73LfV99VdKzdtTrNI8SWHiHTP7Kl0vQ9O/0b7D9ss7X+yvsfTHfr/nA6V6JonhabWLW5/4RvxTpFzqWmWv2r7Hd5shecH/AJBXoOCPrivzy+Huo+MNXmOlQw/2aNLuvsGs3mqH+y9Ks/y6fjzjGetfU/8AaWq+FY7aaa/0+5try6+wWusaPd/2rz/+vFermvDbyrNLVrZyr83Jfa6Vu/Rq13dpHm5hh8Vh/wDZVv3tf+u3l+B9IQ3njDTdIsJtbNxbaF/x7dtVNmOg46//AFsjrXd6reaXNp1jp1pc/aRb2wv7mez5+1/2x3z23H8hj3rwLw34qh1Kf+ypp7f7Nef8fVpeXX/Eq7f5/wDr13NvZmH7BDomqW+t/bP+fP8A5c/b/P8AjXwuaVM5+q5l/Xb+v+HOa2G+6+1vx9NfK72N28u5bCyudPmm/wBJwLm26f6INXPH5HOOnr9ewubKLwZos19LDeW2bb/UaoB/at3j8R346Hr06141JfRaV4vi1C/ht9RuNM/0i1N3xZf8SnXSRjvnH4dOtdX4o+KN149uraIi3lljP2X7HZnk56k5/A4x716OWZdw5PhLMa2LzF/62OzSta8btXWaX02aVr7M9f2WYPF5akl/ZDT5pXs+ZNWXLbW+7bat0Te3V6CZrOzuNR1ub/SdTPIx27dP6f8A1iSx3msG44+xWPQbcZP/ANY9c9PavQNb8ILcL4PtNYc6Z9p02wN9PFj7ENYIHyjPfOcVzniSytNN1GPQ5tQgjilGfOgwGuyex5IB/EdevWvP4s8N+I+F6WY4/E4m+VJ739Ha2+9779vXiy7PcLjcT/st1Jpu1r2UZW0snFvRNK99Vppp5Nr1zpOgQyw6Xp/9rX9nb/8AHnZgf2oQfXHP49P6fPvxL+G+q+OPB17d+PNav/D+l3n+lf2bot0LA6aoxjOqjJOemCQOfy+sbt7TR3S00vQ9QvZJ/wDl4x/NiSe/06VwPie78b39rNFZ+FNINvP/ANBPU85yOhxk4H0/pXRwdxJj8sx2W/2eo81+Zycmnt8KT0evvPd3td20f6HkGd4nB4rLsVhny2afNJxba7q9+XS8U7LZ2V2fhHB8YPFf7HWreK9a+D6+M/F2h61g6hoviU6nrXhUX+dzalpO7J/tlgoDA8EAcjAxL8O/+C4viSz16PSvjJ8GrCz0S8uja3HiDwbf6laXdmQDjUjpWq7TjPBIJYdfm4FfYXxv+GXjPXvCGuzfEG7ubfFzf/8ACPab8P7X7afsA76oSOeoAGRzn6V/NL8cvBUXhbxXfeSfGRA/6D1sAMZz27/56AV/s/8ARw8f+J8Xlf8AYuE4ju8lcbNNTg7pNxXurrJaXVrSir/Ef6h+B/hF4A/SZy/M8q8R+AcrzjixwafFMZyVVtRspJppOSW8/Zt8yTemh/cX8M/in4G+L3hTRPGvw/8AEFj4k8MeILAX+nXtnjdBkBlJGcgEEFT06jqK9C/czQ23+H+f8mv4IPhd+0D8a/glqNtffC/4n+L/AAjLZ3H2qHS7PWdSPh4DP3W8PEjQgOp5Hvjmv6aP2JP+Cqnww+MnhfTPDnx48S+Ffhx8U4AbC6h1LUV0rw94nIwBqWmB2Xcrcn+wgxIOQy/xH/SngfxjyrPW8Bm//CLmtt20k2lZ8rfL1u0nZ27ta/59fSn/AGYHiN4LYLOuNfDaS444RlJ8uXUoynxNwvCTbptqPtG1ytKVSHNTvaWkZPl/X3B/54j9aoT9vw/rU1jfWGqWltf2F/b3lhcf8et5Z/8AE10vUv6E+3rWl5Plfj75/wA9P0r9twdT2lL2tL+v6/Q/y1xGX1crq/UM0w3+1mPZ6ZD/AK727/y/w+nT12JtNh8jzv8APp/h26+1H+p/5bZ9untj9OlX/O/c9f8AOP5+3TtWBzlDyYefJ/P1/wA8VZ8ke35mjA/54n9KSg9Ar/8AXt+H/s3+T/hVX9z/ALVWvI9/1/8ArUUAUJv9d+5h/n9fwry7x5qXk2vk47+nX+v+fwr1C8m8mG5/znt/nmvlj4teJDDa3MMM1v8Aaf8Al1sx+Hv1/l7152af7t95vh+vovyR8DfGbXvOmuYoZcf6UP8AP+f6V8r/AGy2+1XAm+zn7Hiwz/T2z7133jzV7nUtYubnzsW3Tj/P864GaH99/k/0/HjpXxB9J9Z9f6+Qf8+vnfh/zCvz/wA/XpXAfEib7Z8K/ijNND9m/wCLV/FD2/5k3xL/AJ79eeldt5Mwh+zQ/wDHt0/0P/6/+fSuA+ME3k/CX4o/Zu3w5+KHb18G+JPw9v8AIp4fr6r80H/ML8/1P60JvO4/r/nP079aPJ/fdfb/AD+Pf17VoVXr9PPEK9L++87/AFPf/I6f/X9qsCHzv88/55+tHk/vun+c/wAvfr3roArVWm6/iP5VZ/0b995PvjGP8/XFVvO84XEP/Lt/L8Pz6/nQeeGD/wA8R+tQ+SPb8zU3k/8APb8v8PTv/noeT+56f5x/P36d6AFo/wBd/n/9frRTf+WP/Aq6AIvJHt+Zqt/o3/LD+n+fXp+NWcj/AJ7H9KX/AJbf8BroOTE/p/kVZof3P+R/T8eOtVvJPv8AmK0uP+PX/Pr19fxxVbyPf9f/AK1B5Qf+kv8An/P/ANlR/wAtf8/3qKr0qlSlT/e1TGnT9pV9l/X9bBXjHivxtomu6v8A8IhL/o9sLr7NdXd5dfYdKOoDPA7ZP/1q82+K3x51TRfHf/CvPC2l388tmNH/ALZ8QwWwA/7APOPwHt7Gu2KaVBY2N1anVr26n/0+5/tG3020znjodYUj8Fav8ffp2fSnecZfxJ4YcB5l/seS/wDJT9L62eVrvrvbY/qzw08IcTkVPLeIuKL3zpN8L2V+XRu8tfdv9nmS5mmk9Gamg3134ce9j8P6ppOtW0/Nz4f1M6bd2V2SOmlaqCM/RgRnqKl/5CVrbTarpVvbD/l1sv7Q/wCJrpvH+f19c1jwkyyxX15YwYN1zd3nQ456c/r/APrtarYf2vfSXt34gv7iWfGBjj2GBgD1A69K/wANc7z+ricKsrzNztgbf6syUbqCcrN6O7VmtG1d3XW5+qV8FbF/W7K8krvZya0Wmq2v5rTe11YPhvxJqUnnw69b8dbO0tf84/P6DNcZH4Z+KN9JfwyaRf8AiCbTDgXkGofbv7S0857nGT+fSuqs/CGu83PhvxVcC5t/+PG0vcg3fPt+uR09Kq6d8S9a0qHV4ZJp9Nv7j/RbrOLH+zff25yK6OF8PgNK2aYb67lPkrar7lfrf9dvFzW9n9Utfzvbp217/P5n5S/taWXxF8K65c+L9V0TUNN8Ma2LD7NnpZ6h/YGf7C1b+xeR7+3PvXy58N/jZ4k177foM2q6hbWFvnWbqzs/+oOD/wDXxX3R+0J8Z7+bSL/wVYeD7jx/rGuf8Sf/AIROztf7V/tIj8vyr80fAfw4+J3g7Uddh8VfDrxJ4KudUORZ6za6pY/6B1zzn/Jr+4/DLhDN+JvDnMc5xfCXL/YrSbSTVrpczV73Su3/ADNJ6Ns97+3MBTwv1DH4n+u39bH6/fCvxVpXirw9f2EvhzT7a5+y6f8AZfEH2rXv7Us9Q4/Ovv8A+EvhXRde0DWM6jcf25Y239r20HNlpYsOoxx04IJJBHHHXH89WifHrT/gPaX2v/EnxBB4O8FabxqWp6nYapqul2hJ6AaL3/T0zX6HfBr9pXw/4vgsda8A+KrDWrHU7b/RtT0u6xpd5Ycgg5xg56ivxzOOBM84Txq4wzDg+WdcHubgpuMlTdTlUnHn5eTnUXGcoqV1G0uXlfMfGZrh/a4n6pl8uV6O+jdk03p1TSa6b6O6Pr/xt8OP+E2k/sGw1s+G/tlrrGNUsz/xNfr6dPw/CvmaH9nX4/fCSS/1XwN4z0T4o23/AB/6fo3iG2/srxH/AOFD+H+HNfSHhfWP+Ek8SeH5vO/48rr+2f8AQx/x+f8AEg7/AP16+ivOHt+Rr/Rv6BH0d/Cvxk8B87o8Z8JP+1lxRb/WjXS11bXazvppZ30Wp+R+IHiBxbwvxH9VwH/Ip/r+rnwf4Z/aPu9Y1e2+Hfj+11zwT4og+9oGv3I/svjoNJNfWfgZ/CFzexXWt+JPN9JoLcXmle3OCCcc4OBUXjb4V+BviRa/2V458N6Xrf8Az63l5/yFbP8A7F7xDxx9fp34+UdY/Zj+Ivgm6/tX4OeP7m50+3/49fCfiy7/AJeIT9O309RXyvi5+zI4oyPPf9Z/DTOlxRhMlaf+rHFK10TXLe6fLrt3V76WPXyDxayHNMI8vzNvI7pq8UrpvqrxavfXVPzufp34k/4QPXtPl0nwbM91f2f/AD6YAHOOWJH0PTJr5GvJvE0p1i0l1m30+50y7+zAz2A546jnv2PNfMOl/tD/ABZ+G85074k+BvEfh+WDN8dT0yw/4lWOnI7/AOfSrWgftOeBvF3ia/T/AISq3tvtGjf6Vaap/wASr7XqHp78e/4Gv4h8bPCvxQ/tT+1c+8Jf9V831/5JfhdLhZrTa32vXT9f1jgeWGVZ4TAZ2s7jum7ykpttyvzJxUbaK2qba2sVfifp3xVTS77+z9b8M6t1xBe2Op2X1IKEkcH15+uK/mU/bM0nxBbePJv7b8J6vpN9cnH2zS7kHw7eH1IPb9c9ff8Ao78Q/EKG51vXfC0Go/Zvs+kWGsWtx9q/4+7HVjg/r3HHpX5O/tYXNtq2l6vb60La56/Z7gd+46d+/fqRmvvPo7ZzmnDXEfsM1yOzatu1ZTtZ6XvprZ6N7tXVv9YfodZvmvC/F2Gf9nRknu+W0vvXutJ36Xt1utfw2l45+n/oVVmMR/8Arf5/lWlqX7q+uIvNIEFzkZH+c/rzx71jzTfl/n/Pv9K/0cw6272/Q/2txGITpX321/rVb9dT9d/+Cb3/AAUG1z9mbxYngL4n+JLzVfgV4jt03pdjUrw+DL8H/iVanpe3B/sUIW/4SfdgZ77Q2P60vBfjLwt8RvCujeNPCGt2Hinwxrtr9v0vX9Muhqtld6f6E5PI9uPQ4r/O5hlmiLC4+Z+nH5j254A69j25/W3/AIJp/wDBQ5v2S9dvfh98QBqWqfB/xZrOn3Uklvfgw+AdSIH/ABNF0rgf2G7D/ip2zwCN2ckV/Q3hP4oVsnqR4czpp5Q72lfsl7rbeltLPZLqlt/jr9Pv6AeS+KuTZp4weF2Wf8bLwaUuJ+FocvLxQrylOSior/hWd+aTTl7T4vj+P+v2aH/j5/D/AAH+fxz2omhm/wCnj/8AXn/9fHSptF1Sw1jS7DW9Bv7fUtH8QWun6za3lnd5N5p+sf8AIva90rS8meH9zNc2/wCfH+f8/T+sqdSljKXtaR/zfZhl+PyvH/2Xjyj/AMsf+A0yH/Xfif51Y/c+d/ru36/570nnt/z2/QVQiGq80P8An/P6H8DV+ab/AD/n/P1zVCa8h/57emP14/nz+FAHH+JJvsdrnzv9J9//ANf5eua/Pf45eKvJjmhtv+Pn/jw6/wDE16V9w+PNZhhtbn/r1/X+f+ea/KD45eJIby6uf33/AC9cD7V2/pn8sV85mmIt/sp6GX9Pl+h863k3+l3M3nf8eZ/48z/n1yP155rImm8n7N++/wBGF2ev6/8A6vWs+bp50P8An/OPQfSjyZ/9T53P/Tn/AD/+vXzR7AedbTfZvJgt/wDSLr/lz/w/+tXnvxT+0/8ACq/ivNz/AKZ8OviB2/6k7xJ+X8q7CGb/AD/n/P0xXAfFSaH/AIVL8UfOz/o/w5+KGev/AEJviT/PPvXVh/1/UD+vCnf8tv8AgNNor9GPHLFJ5J9/zFQUV2w2fr+iMud9l+P+ZZ8m3/54H/P4VXmhh/z/AI/5H40TdPwH86POh8vv6/pnr0z/AJ6cVkchW/5Zf5/u0fvf87qPO/49v8/XHH14x7ijzv8AD7Jn/wCt+Of/ANVdAFabr+I/lR++/wBdD/P9B7dvxqzP2/D+tVvJPv8AmKAIKX/U5h6f5/z+P4UecPb8jRN/5K/5/wAjvnrXQeeAh87/ADz/AJ5+tJS+T/zx/L/H07f56HT7T++/5evr/PnvQefX6fL9StX5q/G/9tox/Ei6+BPwYutAfxN4fsTf+O/GWtan9k8O+FgDjU9Dxg8t1x/DnkjBx7h+1P8AtbfCz9n7Q7/Q9V8Tpc/FjxHomsHwV4G0S3XxF4u1e/8A7L/4lOuDSdFOSccn5duD9/OQP5lDZ6L8KJLrxJ8UPE/gTUfEvjW6OsN4Sm8VaZ4u+IRb+3v7Y26ppOkkaFpHYh9d8SMmRtMgIIr+VfpB8d5rg8r/ALG4XV9nxRZrRffu9rWb20uz/Rv6HP0Zo8SU8x4s8QcnccbjnKHAK/smT/tabW9uT3owScr3jC97zdkj9gLP4yaempy6f4a17XPit4l+0gX+s6Ta6ifD9z2/hLoMdtpYdDu7V9ReDL/x/rKY1TTYNHtrj/j28z+9gcdfp9R0Ffkd8M/jp4z1JbSz+HvgHU/L/wCWM5gGlaX7njg/iRnt2r9Avhlq37RXieQQatZ23hLSRzcGe+ybv6f2QePzx74r/B/xdyB4jMcyzHH8mSxburVIc172XuOXP1s243tr5v8Aq7xK4CxXDWGWBq4jK+ZRUW5JKVlZOyppxSaV4qKsvhSSsj7h1GC71eS2m1rxALjyLY21qLO1HXSeSeODk/r68UsGn+H/ADbbztVv7nP/AE8/554z+NcfpnhWxsv9J1vVbjUve8zpWlc/j9Diu50G80q9ujY6LDbn7Pk/bP8AmF+2f51/FmcVcdUxP1qq3nTbt5W9d/lbbzP5GzTDfUklhbW7LTbttb/gnsvwo8HaJqd1fX51KWx+wWwufsc4/n7dPX15zzzvjbxb4fm0jWPD9haQXMtxqf2m6mvLXj+z8/8AFP6aTjJPAA9Bn1qlpPwr8a20+mQ2hFto+rXP2a2vLPOVGDyQD7HHByM1jzeCoYfFlrpX9q3Fwbe6/wBKs/sv/Eq/sfSMHB6/1Hv3r+neB8i4yxf+pHh9heAVkuE414n/ANWHxRZ/2rxO816ardZV1WnZn5JmmMy94vO85xWZ3s00k9rXTbaeut9HpdWs7aX/AAH8PdB8KxXOuRaVb2vifxB/p91efZf+Jrpp/wCgD+P9a7m7s4dSj8m/ht9Sth/z+f8AE06/r/keldD5Pm/h74/z1/WjyofT/P5V/wBQHh/4d5DwHwRknBGTZJ/wk5L/AFofx3nmcYrNMf8A2pij8+P2lP2FvAPxX0LXpNA0uwtbrU9Hv7bWPCl3n/hHfFVgOc/9QT+fFfhl4kfXv2W9fi0Dw5pZ8OaTpZ/sc6ZaWv2HS7M6Rk/2F9STznk+tf0m/Gb4zaJ8MdP1ibVdVt9N0/w9o39s6zed/wCx/wDPb0r+bf8A4KL/ABz8GftN/Cj4mxfB+7n8A/EnStGFj4cHi260vStU8Yf9DDrvh/n/AIkuuH8K/j7x38IfDriDPlluTTlkcOdS4pyq8nwqpNKHtORSs5RhdcyjzuK5VKzSP6H8L/8AXLEYX6/Syz+2sptbz9L+v4n67fsE/Gzw38WvFNzokPiTS7jxPpfg7/hKdZ8P/av+JrpmjnXv7H/t4eHvx59a/Uryf33T/Of5e/XvX8t3/BAT4ED9j/4f/FDx98Y/9K+K3x41jwvYfY7O5+26poPgfR/+Re/4SHVs/wDIc8Z+KvEP/CYdf+Zbzx2/p/07WLDWLW31DSrm3uba4/5fLPr/AIc/56V+4/R04P8AD3wz4YfCXBGZf23/AMZR+O7slpa708u1j868WMv4o/tT6/nOW/2IaX+p+v8An6c8f5NJVfz/AG/T/wCvR5/t+n/16/pA/HAvIbDUrW5sL+wt9St/+fO8tf8AiVf554/pXzx48/ZR+APxC+0zar4Pt9M1i4/5inh//iVar/T6/pivfvO80D/n29vz9f6fSl82H1/z+deNmHD+V55/suc5IfSZfnGaZXivrWAzs/Knxt/wTx8SeHL7UvEnwR+J1xcX/wBl+wf8I/44/wCJrpWpd/8AkYf6frX5TftE+E/iX4TN9onxZ8N3OmX4/wCXyyP9qaTz/wBTAOCfrn2r+q7zj7/kK5nxV4V8KeNtBv8Aw34v8Paf4k8PXn/H1o+qWv8AaulelfzZx39FTw64jxazXIMleSZummmtLNaq3mun4H9b+B/0zPEvwnznLcfVxKzvKT/Pc8QWr6XrupWSPz9q5/xz/n61y0smZvn6fj+XP+T6V/TZ+27/AMEaLHxf9v8AiL+yvN/YniezBvrr4Z6zcg6Vr3GP+Ke8QHPbp4QH4YIFfzR+LvDXinwL4lv/AAX490PVvDviPTLr7LdWWr2p0snAyTgc9Bz+J7cfinEPAGfcJ4r6rmCSst7226vptu9PvP8ApL+jf9Njwv8ApEZDltLK8yWC4rS14Yf9aLzbKkPne3f6f/q/rV9PKKfvf0/z/L3rIWTy/wAf8+9aKyeXzXyOIw/9f1/X6f2zl+IpH9M//BJv9vK88SW3hT9kbx9GW1vS9Mv3+GOvSXJA1/T/AA4Dqo8JanxuOtaBoajn7pALrzu3/vv51/N1/T8f8K/hd/YY8eeGvhl+1v8AADx14vlnttF0vx3YWtzcW4JUN4k/4pwByOf7FJ1Uk8Z247YA/u/+ybhkYwf175HbH4V/YngpxBiuIcheFx7v/YjtfvbRX+S/rQ/5if2pvg1wv4Y+NGW57wvkiyXKeNOGHxTaKtFcUOUr21dm2+aS2Tk2tJWOZ/e/53VY8mb/AJ7/AK//AGVdR/Y/m/uf+Pb+ufx/zjHFaH9jzetfsJ/lzDd+n6o4fypvT/P5Ut5DPDD0/Djp6/n+Vd//AGP/AJz/APZVz3iSzlhtbj9z0/z/AProO0+MPi1qU1na383/AE66x/nFfkd8SNYmm1ofvvrx+f8AOv1K+OXnQ6fcnzv8/p+Hbr9a/H/xheTTaxfQ5+zf9fn/ABNf8/56V8nmn+9/d+h7WVf7o/67Gb53+i/8+30/5Cv/ANb/AOtzVCGb/Sswzdv+XP29v1/w7p5PnIP3P2n/ADxn/Pf8K0IYZrPH7n1/488/l+P+eRXlncUJv9Xczed/x5/5559TXm/xU8mH4X/FDyR/pP8Awrnxx26/8Ub4k9v89vSvYIdHv5vs37m4+02f+gf6Zzj/AOt274rmPip4bmm+FfxI/c8/8Kq+KF//AMevH/Im+JP59+/vmg5sR09H+TP60f8Alt/wGpqgi6230P8AIUlfrBgFL2/0X/Pr179fwohh/eXM3p/T/H+vNTennTfy9/woOch/10Pufx6f1/Pp3NVpof8AP+f0P4GrX/LH/gNH/LH/AIDXOeeVfJ/fdfb/AD+Pf17Ufvf87qKJof8AP+f0P4GgA/103k//AF/85z/9ftRND/n/AD+h/A0VYroAzvvH/n5/L1/z/wDrFLVjyPf9f/rVZ8ke35mug8XEfp+hWr5k/bD+MOq/s9fs1fGP4s6DBBc+IfCPhTULnw7af9TPq6nSfDx6HP8AyFAOPWvZviH8QPCHwu8G+I/HXjrX7Dwx4U8LaKdZ8Razqd+BpVrYY4GWIAye+cCv5Yf2uP8AgqXoX7TOneIvCFxe+IPDfwLmu1t9M+FvgzTzZfEL4u/2Rn+y9S+JPjbWcaH4P+HgHC+EPD/l+KW37tw/1dfAcb8X4DI8r+o/2mlm12tWl0bvZ62WmvySbvb+tvonfRq8QfGLjfJOJ8BwhUzvgnhjifhaXFDjByVuaK/sm+i5pJSsrrljec5Qik5fjXd+IfiB8UPF2q+Ida17Xtf8X+LtYv8AVtS1G41IC8v7/VsY2jgLt27QMcDgYwK+t9F1T9mr4Q/D/TvD2k22q/FX4361/Z9/rN5Yafpdn4G8Pntpi6tka74u1lcE/wDFPDw74YlVuR4hKZf4+bUbbxHdGHzNO8G6F9hIuYLHODp47nIB1nWzgkZUE89MYr9EvhF4e8e/H/w/dfC79kD4B+Evhr8OfCmj/Yfix+0B45vtL0zxF4n1A7dVGpfEr4l6uAbMZ5bwJoO7BZyWjiwifxHgsBi84/tz2SWdNpW5k223e8km7Xet5Pbs5an/AEjeNlfCcJZXwNVx3PkXCGRtOThxTlXCfCuVRhFcseKmouWaQ2ismyaMXKyTcYRcX7N+zP4t12/uVutX1Gx8LWF8DbWs185tGOOgA5Oj6LwD3JP1r9TfB/x70bULuHwd8L7a48baltFtd61wdLfA+bUmbJDYPPGBx1Ir8NLTQfhhp19/wgsnirXPjFrx1nT9GuvE3g06l4e8E6BqGOdL0vxCpZNY9truDxyMYr9gdJ+LPwr+Cfh7R/hV8MNG0yK/0a00+68XeJIR9tP9unBGnaarKraw7DOdcPCLww37sfxT4seGeTf2VnmLxWGX1tNX6+kVZ2u9W30S1drH8aeNuCwvEub4LHcP5Jm+df27FuMORxypKO9Wo2oyUVzQgoPlbb0hzXcfv3wzpV48Jv8AxrqsGpX3/QLg/wCQXafoPqfy5613Nn400qHxPbeH4fs9tLcW32m14/4+z6fXvj6ntXyv8PNZ8V+JNPsvEniAz6Lod9j+zRPzfa5nBA0rAwuilTka8cMV5AwQa9p1LR9E17S7mztv9Gv9LH2+1vLPjVbTUOvt6V/m/wAScP4nJ86eFzVWvd6K1r6rR/Z12XS1m+v8HcRZQqGJvRalZtNppq8XaS0vqndNXbTupWaaX3vrniTxfJ8PfDuq6VJp8Meg6kHLQ3Oby8X+y7zRvTHP2vkZOa8n8B+dqV1rHiSab7T9s/4k1r+f/FQfj9f/AK9eEaF8S9f16Gx8IJLcf2kboaeNMOM/b+T/AGnkHkd/r2r6n03TYdH0+w0qH/lztSMV/qt9BHgbNPFvxSy7xP4jw/E7ynww4X/1Wyt8Tv8AtWLzVNq8XZe67JrRab66L+KfFbF4fhLKszyGnb+1s7lJxSTVotppO7d5J35mrLXRKxsef7fp/wDXqt5x9/yFQ9v9K/z6dO/T8KSv9uz+Zz8/v+CgXg/StX8B+D/GH2Af2xofiM6N9s/6h+saB4k/5GH1/wCJ5/Q1+ePgP4G/CK8htvEmt6JpfiTxDZ/8vmqWv9q/2b+Pv9enua/cn4qeCbD4keA/E/g+/h/5CmjYtftv/MN1j/mX9e/z+Vfz+6Pr2t+D/FGpeG9VhuLa5t9Z+wazZXnX+0Of+Eh71/L/AI2cN/U8+/tn/odH9ofRvzz+1MhzLIav/I2yU/RHwT/whNn9msIdK/0bveWdt/xKtN//AF/59/sDw3ND4b0/7fYfaLa2/wCXqz6/bP16f59BX5++FbyHWPs0NhD9o5+32ps//r/5/LFfZPhXxJNDY22lX8P/AB55+1fy5+v+eK/OuE6n9l4r61hT9I404bwucYX6qfTNneQ3lrbTQzf6Nc+nt+H4f54nrwDwr4wsPDev/wBiX83/ABJ7z/l8vP8AmGn6dfw+nHUV9D+T5yW03/Ltz/nr/n8a/rrhfijC8QYX2R/EPGHB+K4TxXsih5I9vzNM+yXH+QK6GGzPk8/5/wA8c9v1qz9n/wCmdfVnwpz0NnN+X+T/AE7fXNWfsc0Mg/D/AD/kdK6eGzv5v+WP8/8AH9B+laUPhu/m+y/rjFc56Bx/kj2/M1+d/wDwUC/4J7+AP2wPhz4hv7DRNLtvjTpejf8AFOeIB/xK/tmsf9AHxD4h7f8AY4V+r0Pg/n99Ncf59/6cdeua6GHwTD1/X69D/T9a8LMMvwuaYX6rij63g/jDPuA8+y3iPhzMv7FzY/y9PP1X4bfEDxh8IvinomqaJ4n8H6zf+F9Z0fV7X+yvEWhagORnSfXPbpXc63o0mgzw3Ntf2Gr2V9bfadM1SwuMWV3Y5J6Ef8ScgnH9gjOD0PFf2R/8Fcf+CSenftZeCb/4x/BLRNE0r9pDwfoxurX/AEX+yv8AhbWj6RoP/Ep0HxD4i/6Dfh3P/FJ/lX8Muk+LtR8PaxrHg/xnp9x4W8X+HNT1fRvEWgayBZaroOr6Nxqul6rpRGQBjt6EEEAiv5M4/wDDvFZPi39QV1o39/X+l6n/AEqfQ0+nJwv4scOZbk3G+drJeLMlvo0te2vl13v5H25+yZ4AtPi9+1D8AvhZql9LY2PjP4qeF9HuZ7PhiRqZ1kAHp839k8duh6Cv9Eu28JSpbiOXgAAD6Afien+Nfzaf8EJ/+CZw8RL4F/b++J12JYryx8Sr8EvA95YAfZL9dcOkf8LD1PKkMxSP/ilQMMEJfOcE/wBXUXh0AExW+ABk5PYHr271+zeD/CGK4c4c+tYq18795pdOi0/Lyuf5jftK/pCcOeNHjLl2T8MZj/bPDvBUVwtdpW/tS7cmpb2VkpXsrrupHlNn4bh/6eP857+tbEPhuGH/AJY5+nP+fT/PPsEPg+b/AD9f6dv5jpWxD4VPl/vvz/8ArV+tH+c9Dr8/0PGYdIzCP3GP8/8A1ufrXK+MNHmn0+5/cjGPx6f4/wA6+n4fC9v5f+f8P06iqGseD7a7tf3PX64/z/nNc50XXc/GH4zeD59SsL+Hybjn/nzx/kf5x6V+R2vfD2/h165MP/P1i2z+v9O/4ev9JPxI+G4P2k+Tz/Xt/n8818H+NvgzYTah532C3trn/pz/AM/1/rXhZhlZ1YfNPqf/AAT8tdN+G/nQ+dNYfabb/l6/L/Ofx6V3Np8K5pYfO+wH7Nef8uf2X6f57da+57P4b2EMY/c/+Svt6/5/Su5s/B9hF+58nH07CuPD5GX/AGp/Wh8Mab8JeLaHyc23/Hh/n/Pp0xVb4tfCWaz+CPxom/58/hB8UMdP+iX+JOx/D+lfoRDoNh/zx/0nPp6/pXl/x402GH4A/Hj9zx/woj4wf6Z/3S7xH/X616WHyM5sRiP1X/Df131P0fh6/if5VZ8n/H7Jj/6/44//AFUeR7/r/wDWqxX1WE2+X6I9Cnu/T9Sv/wBfP4/+y/5H+NHke/6//Wqz/H+/9OP8n8P85qxN/qfwH8qgzM4xf88ff/JH5f5xVeaLy/8Alt6fr/n9K0fJhmh+uPrVbyPf9f8A61B55XqDyR7fma2PJ/c9P84/l79e1Hkj2/M10AZvkn3/ADFHkn3/ADFaNTiHyf8APH+ePpQBg+SPb8zVr9//AK73/wDr9f09O9Xar3t5YaPp9/f6rLb6bYaXYaxf3N5edLPTtHx/xPv89PToK09p7OkedTy+rmmPw2AwH/Mafzt/8F/viJr+lfDH4I/CzTrqe28O+N/FfiXWvE9vZjJu4PCOm6V/YGhH2Ot6qMAckg/h/Pl40+Ctp8Mvh94E8deLPGmky+IfiQL648JfC60BXX/7P0osT4w1VjgaNoYxnwvjP/CUBlBPYfTP7eX7e/ib9qT492HjLRorHTPh38J/EJHwn0XUbf7adSPhzU9v/CY6pIpR9X/4SEaVhNCXDLgHlyWr5H12zOlz3/jD4npeeKviT4u06x8UadoFzdGys7QatpR/sHUvGoA+6qf2b/wjOg/dVbEg/wDFIklf4i49zzKuIM+zPFW2SSb0inbe/W+qtp3v0X/Uh9FDwo458GvBbwk4IxeJWSZs5PirijKss5ZcVcUqTaWUZpe3KoRcJzmnJJfu0rXlLyS3h+0R293qv+j2GRtgtCBql32P9lA8enORjpn0+gtH+Ik/iLSNC0Txzr+ueGP2fPCzX03/AAgHge+ayvvFN8OVsjg7ta1fXm/stv7b18ovhl9xBR3Mg+fUk+06gda1+G41CG4uftV9yLP7X9COv4Yz078WdVub6Sa2u9RFv5dxbD7NBBbCz/0Af9QvaMA88Zx6k4GPy7DZjWwWtFuz0ad7NXTtKzV4uyvFuze+x/c/E/CGU8YYWOX8QLa8oz93mpzcZQVSnJxlyVIxnNQnGPNHmbTTdn9Uv+0jrmraf4e8NWuleG/BHw78Faje6h4L8G+FNNNmLW/1QNow1PVdU3HXNY1o6IzaAdf15QrFs/NnNfZn7KOteDtY1u78b/E28uNS8KeFcXNt4Z4vf+Ey10Ef2XpgyrKdGAyPFAIKswBI2hsfk9rfhjVdEh0n+1tUgi1TU7axuf7AswRqlnYaqP8AiV/2rxyBjnQOg55xmvefhX4quYfs1hDc/Zraz9OuP6cevv8Aj+d8aZe3/wAKmLTljEru+qilZLTay002tZeT/IuM/CDhTNeAMzyTh7DLhbKJN3llGknzO82pavmm1K8rttuUk+ZJr+jHTPjlqPjDVL7xJrM0BuJ7A/ZreDmxtNPOToGmaWeToxJyzE5ySSc811/gPx5d6Z4l8WWetf6Nc6pf2Gs6Rd3nH+gf2F/ZHpxkHr69K/L74Y+PJtS1rTdEE32m20z/AE66989PfH/66/Y79nX4Pw/FTxFo+t6rD/xT3g+6+33X/USH/QBP+eK/hun4UZ94oeJT4NpK+b8bbtp6NSTTXe9tbrVO2x/kd9IvKuG/BbhvMsTUSWULRJdFtb+vxer+svgn4JuSn/CwNVh+zaxqlsf7Gs7zH9rWen//AK+uMfnXvo6w/T+tdD/ZsMMP2aGH/wDV+n/6zxg1W/sebzvx/wAn+npn8q/6DvBvwv4c8H/D7LeA+HNXkr/PX89/U/w74o4gxXFGaf2ziv68v67GDN/1x/z/AJH4UTdPwH867CHwrf3n/LHv747jj/8AX/QVsQ+A9Qm/13P+R1z6/p36V+mHhnl0/b8P61+J/wDwUI8Ew/D34mWHjmwsPs1h48tft/2yztv+Zo0f/kYR/n8MV/Q/D8PbD/l+7/4/y/L2r5o/bY/Zetvjf8A/E+i+GtLz458Lk+MfAeOf7S1nRjg6B9fGWiAg9wRjtivkfEThv/WDhz6qfoHhXxpV4T4ty3FYr+v+HPwm+G/xIsNNtbb98ftP6f8A18/419deFPiRf6ldf2VDD9pv7z/l8/5hVl2/z4P9e1fkB4V8YX+m6zb6Lfw/2dbXH+gX9501XTfy/Wv09+Cd5okwsJrCH7Nc/wDEv/rmv4qp0/7Pq+yP9I+IKeAp5D9fpH0hN4P/ALStbb7f9o6f6VZ/8gr/AOt/nNfUXwN8SQ/21bfDHxJf/af9A/4o3WLz/mJf9QH9Of04rz3yYZobbyZv+Pi1/wCXz+p6dvx9qoaxo9h/oGt6VN9m1jS7o6h9swP9D1j/ADxX3/D+cYrI8V/amAP574gy/C8YZX/Y2P8A6/E/S+z8Bw/5/Me3auhs/BXfyfb+fcf57mq/wD+I+nfEvwlbXcyW9v4m0wG28RW4xkXI/wCYlnpyATkn+8CRxX0gtvEEyeccjHf1/wAn6V/VeV5xhcwwCx+F67f187ep/ImM4YxWX4+WBxWnK3e67fmmmmmtH06peMReCYIf+WP+en+f6VsQ+FYv9T5P4f5/z+Fep+X7/p/9ept3+yv5V3c67P8AA3/sqj3/AK+481h8K/8ATG37/wBOn8vz+la//CNW3/PA/r/hXY0UvaPsvxNvqdH+795zv9i2uM+UcfX/AOvX5dftL/8ABGT/AIJ3/tb/ABY0742fHH9n7Stb+JMJLaxr+haxrvg8+KvRPGo8L65F/bWSOjMTk8txx+sRXOwdh83+P5cf1rwT4/8Axv8ACH7P/wAP9U8e+LpA9taR/Z9M0u3kxfa7rrDOmaHpg+XMkrgjgHHJP8efJzLEYDL8M8dj1oldvTffr+P3a6I9jJKGZ0MVh6XD3Ms1xklGLg3zSbskkku+/aKburNnoHhfwf4V8CeHdC8LeFtD0vw34V8N6Zp2jeHfD+kWo0rStC0fw5j+ydN0vShgBUGQc5JA78E27/xn4O0Qf6br2hWR/wCnvUdOsh+oAyOfT+tfzu+M/wBqX4rfGPV5bvUfFV5p2j4Fza+GNA1D7F4etMepPPijg/hkgYFY2m3kMsnnX9t/aQ5/yf8APrxX88Zp9IjCYfFfVMryxyXnpfzt09Ln7lg/AbMnQWKznM1TdldJKdnu1eTSdu6Vm7taM/or0f4m+A9enNpovjHwzqNwePs+l67pl831+U7sfQdM9Old+Z/kEkWHB6Ht0/z/APXr+bbTde8N8eRokFtc/wDTna//AFq+pfg5+1F4v8ChNNvrm91/Q4/9G/s2+1A332NgCo/szVcgaSuM/K+V6dCARpw19IjCZhi1hc+yR5L6ttfPrp/SPNzzwWzbDYXmyvEqpZbNKLfpJXWvZq395br9qcYHy4/GjGR82PwrwX4f/HzwB8Q7aP8As7VYLXU5LbMum6jiy1UezKeT0ySM84PtXP69+1D8ItDmmtbXxHFrk9mPstymiq2qeQT1zqQyp69dxOeetfs3+u/C/wDZ/wBf/tJfVbb/ANO/6n5d/q9nn1t4D+zJ8y3jyTv1ta9ou9rpqTWvrb1/xZ4dhvLOaWGL957f/r4+p4OBXxn488K/8fH+jf59v/rV6D/w2X8LpUQXEHii2iuB/wAvHh27x274z0//AF1cfxj4F+Itn53hrX7K+uv+fOI/Yr3/AMFWFP1yozUYPjfhfNP9lwuZL0vd/wBeZvPhnPcI/rOKyya85RaX33a/rc+Iryz8mTyfy/z+vv6VR/c/7Nev+NvDf2P7TNbfj/L6fnXkvkn3/MV9H/090/ry/Dc+YIfJHt+Zrxz9oX/kgfx4/wCyI/GH/wBVh4lr2qvGP2hP+SA/Hj9z/wA0H+NH/qr/ABJ/n0PfmkB+j9Tww/5/z/n65qzDD/n/AD+p/AUeT/x7fufbH6n/AOvx/WvYPqCH/Uxdz/8Aq/n/ACz+bPJ/c9P84/n79O9aX/Lb/U+34Zx69aPsY9/zH+Nc5zlaGH/P+f1P4Cq3kn3/ADFbHkn3/MUeSff8xQeeZFWPI9/1/wDrVZ8n99c/0P8AjxU3kn3/ADFdAGRRWl9kt/8AINR/ZLj/ACBQBk14Z+1H9kg/Z7+NBu9Ug0i2v/hz400tdTvLkWWl6aTp2sLn2C5LMewBr6M8ke35mv52P+C9n7RXiHwl4U+F3wB8P3c+nWPxCuT4i8aXtnybvRdJ1NTpml57ZIA+ij1OflON89wvD3DuZYvFdNujvql6eb7I/cvoueGWa+LvjhwDwtlWJWCvxQruSvGMU1KUmno7Rg7LZyteyR/Np4SmsfhoZvG2saVo+u67ZMo8AaZrmnpe+H7y/wBWAb/hYf8AZXA1jQ9BBRfC+h4PhkeJjmMq+118skbUNUW/1nW729vbie7LXN3eH/iaa7qJ4JA6ZIAyfQdK+lvBHgq0+P3irxR4h17xDJ4J+DXwf8GaPrHjbxlqaot94W8FaSAul6Hp2m6NYHQNY1rX9Z1P+wfCuhHL+KE1UrDHJL4e8SxP4tr99/wl+uXCaJosHhrQrb7bbaFoN9cmAaF4X0q13KPEOp8r/bhVd3ilu/idpB0Kg/wjmOHxX9lZZiraNvlvy3vpd993ZN9LpfaP+rzgLOskxnGGe5fSV85yThen/rVmi53DKk3Pk4XTl7qfK/7WkoXd3zS0lTMLRIrNxf8AiDWvs9xYaHa/6Lpl501e/wAf8SvTcEHOi8DPbI5BGAK9tqs9zqk3iHVPs9zc9TB2+3+vGSO5z0/I1Q1W5S6m8m0Q/Ybf/RrEcj889M59qzVO6SGGHrjGfTn2/TP9K8H2/k/vf+Z+14fBezxX1rFdvl/XX8jSubuW/ubnULq4uLi6mx/pgA/0q+4wBgDA6dO3bFa/hjxH/Y919omzm3tiLX+ncdPx7VxvLn/I6fr1q4ghMUoHOTx/9b29fb8a4cRQ9vdYrru3q18/z76nTUw6xmF+q6WSsraLTy2SSt20t2P0r/ZGvL7xV4s0fSrC2+06vrl/p4tfsf8Ay+ahn/Pp9K/t2/Z7+B0vgL4WeD9Dms7jTdZOjaPdax9s/wCQqdY4z/wkOPqBn0r+V/8A4N/vg9N8Uf2m9U8S6pppk8MfC3Rz4huLyXAs/wC1+dI0oDPJYKCR6EZ6Zx/b4sAXdN1JGT9B09hgDn1x+f7r9GrwtwGW5zxJ4j4uyxWNvwzw037qjBJylJJXWj0STskm3skf8vX7VfxF/tXxlfhxky/2PhdL/Wh6bvW33Wfz+Z45F4Dh6Tfr+PP9K2IfB8MP+phP4/59f89q9Q8qH0/z+VL5I9vzNf23yPuvx/yP8mPq/p+B57DoP+fp/n9a0odB8n/U5H+eK7CKECbJ7f5/z/Q1b8v3/T/69QH1f0/A4v8AsL/OP/rVej0HaP3J/H2rqvI9/wBf/rVYoOzD5efy1/8ABVP9iq7+E/i64/aJ+G+iXFz8N/Gmqf2h4t0uztf+RE8b9c++h+M+/wD1NOOmRXwn4D+Kk2m/ZvJl+zXP2XT/APsK3n+f069a/tG8aeB/DXxF8H+I/h/4w0u31vwp4p0fUNG8Q6Nd9LvT9XBBHH4nsc/TFfxFftCfDLxJ+zX8fPGHwg1X7Rc23hfxHqFro15/0EtHP/FSeHte9/8Ailsfyr+a/FfgulhKv9vYDfqu39bn9t+AfHn9qUv9TeI9unmj9Z/gz8TodY+zQ6rN/o15/wAvl7xqum/555HtX0Pef2VD++hh/wBAvP6/y7djX5L/AAf8VXn9n232abgWp/0y85P+e/8AhX6I+D/GFhqWg3NhD/xMtY+y/YNGs7P/AD9K/LsvxH/MKff8WcN/2fivr+APdPhr4/1v4beI38QQ3Gy2guv9K0yPixvLDr/Zf4dvcV+wPg7xlofjnw3pnijw7fW+paVqdqJbW8i6EHofbkdPbPevwjs/Dd/o99bQ+JJvtNzql0ftX2z/AJBWm9P+Rez1/wA9K+kPgn8YZ/g/4rOiS3Q1HwFrn/IYszdZ1TwtqH/QSI6kN0bHpkc4x+l8EcWPKMc8qzNpZU07N6qL6Nrqu/kfjvH3CVLPMB/bWTXeLV7xSXvLXSz67213066fr/gAnHTJ/nRWVpmpWOq2MOqaXcW97Y3lt9qtbi3OftQwfmB79CB1OfatWv6Fp1KdSmqlLVO+vnp/nc/n+cORez1XfunsFKOo+o/nSUVqSDBVy4PGOc9gB1/TnH5V/L9/wVw+Osviv462HwxsLmV9B+Fuig3P2e6H/IzawP7Y1UDHb+w/7K0HBzgs3Pp/TzK2EYj/AJ4OR167eO/fv19q/gF/b4+Md9cftC/E3xfNNc/2PqXxU8T3P2w/8w3Txr3/AAjXh73/APr1+N+M2IxP+r/9jYW985fK7/3d/wAeh+/fRvyfCZpxysdjkuXJI8//AG9KTV15ct/vPcvCvxI/s37T++6/h/gP896+kNA+IUOpfZ/Ouf8Ar665/wAfavyP8OeMPOktv31v9mvLX8O3+f519Q+EPFP7zyYbm3+zf8/nH+f8evFfxdmGD9mf35iOH8BjML9aP1H8N6lYTQ23/Hv9muP84/n9O/v9A2cOlSw23kzW/XH4f5/zivyd0H4qTWep+TNf/abaz7/5/Hr0/Kvsn4b/ABO+2Q+d/n6Y9uleD9ZXl+B+dZ5wfiv96Psmzs/Jm+zTfZ/s3T1/+t2/+ua5XUvDc2g/Zr/Rf+PD/nzs/wD6/wDn+VWdN1KHUrW2v/t+l6b9jPS8uv6V2FneWF5a+TDqv+k/8u3+i69/+r/P1r28HU+uYX6qfmOMp/U8UUNNhhENt50Nv/pFr76r/X+vT34q+YYYbrzob/7Nc291/ol5af8AEq/EYrj9Ymv9AurbyZj9g/69cf8A6v61s+T9sj86H/l5/wCfz+n09fX1r0sNiPqf8L+v68jmxGH/AK/r+v1+mfB/jz/hJLX/AIRvxJMft/8AzBtU6jUv+xhzn/PTNcp4k0eazuuYf9G/Lj+XSvMdN8mb99D7/ZbyzHT8z+n517No+pf29a3Olar/AKTrFva/6Lef9BL+o9Pw4r+mfC/xIq4z/hGzk/B/EDgf2dL+2crPMfOOfNyfX3xn/P8AnivJP2hf+SB/Hj/siPxh/wDVYeJa9q1Kzms7r/Ufp/n/ABxivFvj7/yQL48f9kG+NP8A6rDxLX76fj3Ouz/D/M/UGGGH/nj+n58fl3qx9i/6Y/r/APXrfh03/wDX9f8ADp/PFH2M+35n/GvYPbMf+zfOz+X+c/r60eT5P+u/zz3z/njNdV9j/c9//rdPz9+nvij7GPf8x/jXOc5yvkw/6T6/5/l27+nFEMJ8nn/P+f8AIIrqYdImm/1MP09P5f4etbMPhuab/liR9OP8+n+eOg58T/E+R579j/4+f8/T/wDX3/mfY/8Ant3/APr9v/revNekQeG7bH76b/PH+ePetiHQbCH/AJY/n+H05FBznlEVnN/yx+nPbrx6frWlD4bv5v8Al2Ntn/n8/l/9b8a9dh03/wDX9f8ADp/PFaUNn/n+fP8AnPSgDyWHwfz++m/z9f6cdeua/nh/4OAf2adF1v4X/DP44WuqnTNT8A3V/wCHrg/9BHSNX6c9ODzzX9Op0+cYzjkgD6mvy8/4K6/s9+Jf2hP2OfG2geDobq/8U+Fbmw8QWNjAfm1E6SQygD1OOe/3e9fI8YZU854czPC2bSTe3y+7p8z90+jBx5S8N/H3wu4jqZl/Y2DjxTHn7RjK6vLot1va90utn/BJffEtv+FG2Hwe0Wwj03TJ/HN78TvF15bhftvijWf7NbSPC+nbvvNo2g6KdSBQggeJ9Tyu0l93R/FLw3ovwf8ADNl8M7uO0vPixrtxY+K/ixqXzBfANg2nDWfBXwh0An7+tH+0xr/iV1AU+J20XwqryroKFPKraHW/AfiOKW8sZrHxD4Y1n7RNpl3b/NZ6xpIPOpjggrjJOerL3r6H/Ze1rwfZ/Gq4+M/xgk/4SWx+HA/4WXbaXr3+mWfjf4ivqZ1Tw/pupfKANHj1xT4sXYhAlRQFIWv4ry6rSq4/+x8w0xbtDmsuWMVG8tf5re9o1JpSd7tNf9UXF+RVskyvD8XcGZY8fgo+04u/1U4XnL2nFnF/FEk8ozLM5XssnTabUk6ceaDcVSoyT8s+Kvwo8QfBy88M+GPG6/ZfHOreFbLxf4j0DIuL3wrY+LD/AGnoWg6qdxC64ujqdbbO051TGMBSfNjol1Fpema1L9nFt4gN/wD2PBBc5vYP7HONVLdcgZx0P9K7b4rfEjxj8Z/iX41+KHjfUGvvE3jrW7/WbuYgn+zLfUlCaToOlHIP9kQ8aEM5AIVn4OG4u+u/7T1TTAWgsra2j0/R7WYjItbEHnUTjHY/NyOOCRmvAzWplVTNczq5cn/ZF/c7tdNNrveybSv1Su/0/guhxhh+E+EKfGOJh/rJgoRfFapu9NVJR5pxg2lzRjJ8kZtJzUVNpOTUapsIk02xuvtcEtxez31sNNgz9ttbDSsgahqgBznK9NoBXSs5PVcartxDDDdXMdsfOtYLu/Fvdj+LnP58DH+PTOk7fj/SvG/id76eu36/cuh91hk6WAd3fW6skrLt5279dW9bn9wv/Bur8MIfDv7Ivif4lXNni/8AiH42v7e0us5J07R84xz0XXNV8Qdu+Bjiv6GAgCN7nOP/AB3/ABr8ov8AgiZoVrov/BNn9nV4Rt/tnTPEHiG5977WvE2q3x/VvfpX6yfJ5gQt0iA646ruP9QfzJ45/wBBvDnAPJ+DsmwjvpDmd+t2+vXZefTsf8X/ANKPPcTxh9IvxizrHt+9x7xVFafy5pLK7W8uSWttfmV/I9/1/wDrVZ8ke35mruyP/npRsj/56V9o69+j/P8ANn4B/Z3l+RREPt+Z/wAKn+z/ADZ/z/8Ar/DpxVmjdu5znt6UOq3s1+S/E6cPl/syt5J9/wAxVmiigQhGRiv5wP8AguZ8CPIPw7/aL0W0uH+1/wDFsPHdxB1h41jWPBOq8BS3/MwaAzc/M3hQZ4r+juQ8L6E/04r5t/an+CWlftD/AAH+JPwd1REafxP4cvxotxOFxpvifSW/tfw9qeSfm2a4ulOxByBngnivmuJ8pWeZFmOXveUXbrtrc+q4Yzl8P59lucro1f0s7+ujv8j+J74e+O/sf7maL/Rrz/p6+vT1/Kv0H+DPxChm1Sw/sqG4FzcWv+lWVldf8hI/h/n1r8aPEmj+JPCniS/8K38P/CN3+l3Wr6NrNnef8hWz1jR+mg/59fWv0H/Zv8VaJ4bjtraGa3+09b+8/wA+/wCHr7fxfmFPFZPV9kf6Q4ipheJOF/r+F/r+tT9yIbP/AISq1sPJ+z2ttZ/8udn/AMTXVf8Awoep9Pz+tWdN8N2Gj2Nz5UNv/wC5Xr+Pb+deD/B/4kWF5JbQ+d/n9Tz/AJxX1ReTQ/YbkZ+0/aP+Pv8Az/8ArrbK6n9oYX61VP5+xn1rK8f9VPb/AIAfFT/hF5P+Eb1qbPhoXPk215cf8wO+6kYyB/Yn905yD1IBNfoTDJHPF8nT/wCvnI79ee2Olfjf4bmhs4bnzpv9J6YyP/r+3419n/BH4t+W1j4O1+63Mf8ARtD1K7x/pBwB/ZnuwAx64GPSv3Xw74z5MKsnzXdaJ+vT0/z7H5Hx7wlzVXnWXrR3cl+cklu3ZXS1dr77/ZNFFFfuR+QmNqkoh0+9m/552F+f/HWHbrzX+c1+05Zw+KvFHiea/muPs2qXWsWBs/T/AIn3b0/L9K/0ZNaKjTNQAATFofw6e3HQ5/Kv87v9pXR/7O8ZeJ+be5tv7Z1j/TLP/kFHGP8AP+cV+GeNG2W/P82f059GPCLE5rxJU7RX5tfmj85fB/xOv/Afii18AeKpv9G+1fZfDniC7/5fLDn/AIkPiD/qOY/rx0FfoT4J8VTala3PkzH/AK/P5f5Pc1+eHxg8Bw69o9z53Sz/AOPW8sx/xNLTUP6e3+RR+zp8eJvB+oXPgbxz/wAhiz/49rzk/wBvf5P1r8IzjI/7QwH1rAfNfr/n5+W39mZfmGKwf+y4o/SazvJtHv7bz7+4uc/4f4f/AFq+uvhL8ToYY7+GaX7Vc/Zv9G+xj/P4GvzNvPiF/b2l6PfzzYuLy1+3/Yxn/P8AkV7l8LNYm1KO2m877P6//W/z/jX5vUyv2f8AFP0unUwuaZMfsf8ADH42T2cPkzfZ/s3/AD+f/W6/5717Ro/xO/tLUP8Al4tv+nz7V/xKh/8Ar/PFfkxpuvX2mzGaGa4uf9K9PXuc/XP/ANavZfDfxU/49oZj9m/5+rscfl/n+mPN/sv6v/tVI/N844LwuM/2rCn6Qaz48/tKwubC/vv9Jt/+f3H9lVZ+GPir+2NKtv3v2m5/48f9M/z/AJ/WvgC8+JH2z7Tia4H2y1/4/OP+Jlj/AD/PjtW9+yX48v8A/hJPHGiTfaftPh/xlqFh9j/6h/HP+farw/X0X5I+bxnCfs+HMyxR+tGj/wDTnn/JH4//AFq9C8nyfs1/YTf8TC3/ANP6/wCe3r+NeaaDefuYZoYbj7T/AMvX2w/5/CvUbPzpof8AU/6N/k+v0/rX22T/AFrB/vaR+FYj/aP9lxRxWvfEjRNYvrmwsNJuPtNnj7V9s/4lWlDjP+f8MV498eJppvgH8eD5P+jf8KR+NH/L1/1S/wASZrhvi1Nc+D/F1hfwzfZrDXP9Aurz7V/zGP8AmXsf/r96v/FS8hvP2efjx5P/AEQf4wfau/8AzS/xJ/T6V9PlfiBxliM0/wCR2eDnnh3kNPAfX8Lkh+8H9kD3/X/GrP8AZP8A0wrp/sx9R/39P+FWfI/2/wDx3/69f3YfzS8Sl2/B/kcx/YMPk/vv69s/yP4dKm/seGHp3/z2+nFdD5Hv+v8A9ajyPf8AX/61BwlCGHyR+5g//Vz7Cj7GPf8AMf41f8r/AJa49v6en6/h7VZ8ke35muc5zNhs/wDP8+f846VpQ2cIHr/P/PTt27VNFFt+n+f/AK3arNdADFQLT6KKz9o+y/Ez9o+y/Ej8v3/T/wCvVLUrJL2yntJP+Xq2Nt+BBHP6mtGlHJA96zJjPkqe1vbb8Hdfikf5ln/BQr4H+Ov2ef2q/iv4L8U6JcWtnrPjLxPr3hzVBbf8SrUtP1fUzq/4Y+2nP1r4oSaaGD/Wnyp+TD2A/r9c565r+/D/AILhfs82Pxc/Ys+I/jDw34bsNS8d+Al0/V49Qs7EN4jl8M6Rqitr2m6S2AwbYrcbtp6kZIJ/gGmuYf8ARxDNnJ9T/oZ5I009twyevv8Aj/F3i5wcsiz9VcBqs6s7bfL8FqtLW7af9S37PL6TNLxo8IcvpcR1+XiLgmX+q2tveSUXGS5XtKL05tdLNWtet5nOenOfX/D60+o4+/4f1pvnL/nP+Ffj/wC+P9EOekm/a/8ADPr/AEieHp+B/nVm3/5eR/06n+n+FVouOPY/+hVp6SvnXf2b/n4/0b8Pb06fr2zVUPcfmyv4lqR/oO/8EMfF9r4r/wCCa/7P8cJzeeGLfxb4Uuh6Xuj+MvECnt6xuf04r9cEttjp14gmXP4tjn23Y/Hiv5qP+DZz4lHW/wBnP43/AAtubnNz8NPit/adrF2Gk+OdOF8pH11zTPER/wCA8V/TNG7Oqbl6gMR35yD9M4zk9zX+gnAWJeL4O4cxl73yqK8lZNfovN/M/wCNb6WfC64Q+kt425I004eIHE9SPXTiOq83Tu+jdZt220XQsUUp6n6n+dJX1Z/PwUUUUAFFFFABRRRQB/IB/wAFs/2PNS+E3xQf9pfwVplxL4B+L2sL/wAJZ9itsjwt8T8AZ+njJs6+BjP/AAlQ149xX5EfDHx5NoN15Pncf5/H/PNf6APx/wDgn4R/aH+E3j74OeOIEuvDHjvw/qGi3MphBn02+bc+la7pRBUf2x4d1u1XXYz8pWRU3bxnP8CXxv8AgJ4v/Zt+MPjX4TePoby213wJc/ZftloMaXr2jn/kXtd0kHBGieMtE4IIBB4OMYr+fPFHhP2dX+2sL8z+s/ArxA56X+rWYdNvOOlvnHZ28n1P1j+A/jyETW3k/Z7n/l/uv8nH+eK/RDwf8TtK1j7TbQfaPt9v/wA/n+f5da/nn+CfxClhjtof+Pa5s7o/6Zx29Pf1r9LvhX4w1WaG/m87/Sf+fw/56f59q/A6f+xn69xZwvgKn+3n6EWd5N/bdz5M32m2vPb8P5f/AFq0tY8Yf8IrHbQzf6Tc3l1/ov2O6/4/OMfX/PSvDfhh4ksLz9zq3/HzeZ5vP8+nr/8AWr1rxh4b0rxhpZsJoT/of+n2t5Z9f0P+efeu/wD2rD/7VSPg/q+FweafVcVhj7E+Bf7YPhXXdZ8OfDrxzq8mn+Itc/0HwpqesymyXXr/AEggtpmdw/4ne0fLkj/hJhuIyCVP6D28yyRmRXiKno8bAr9OMgccDjtz2r+RT9u/wf8A8IT8NdHv9EmuLm2s7o6z9ss+um6z/wBB7xD4h9en49Kxv2Qf+Cv/AMe/hvFY+HPHC2Xxk8HwWolmHivVPsPja00/Of8AiVeNMbdaOereIhv/ANoYFftvCfinPAYX6txAveW0ktUu197v5ruup8ZxZ4FV+IsMuI+BVF4htufCzclOLfWDd4W7wklrrGSu0/pL/g5E/aR/bx+Bn7O+i6Z+y14Q8RWXwa8X+HfHFj+0n8cvCdrpWrX3gLSNUbw1o3h/wweuveDNH8Xvq2rBvGKf6tsL15P8tHhX9qzRPjJ4D03Vbm8t/wC3rfRtPsPFul3n/LnqP9l/5HWv66fjD/wV1+C3xH+CXxS+H3jb9nbxxrUnjbwV4n8H33hjVNT8P3/gjXDq+mNo7aFqurNrnhzXV0XVQzLI6oHZWcZBIZf88v4r/su/Hn4W6zfa34Z8Pammj/av+JPeeFLom9tNP7ABcMO/OfyHT0OK8z4X4ycY0czV3ZatRS+cmkvO7Xqfc+EOC4j4NyHNMLn3DLyVt/FZc2bdru7b5b8qeyTSUVrf9EvFXjCwvP8AU/6Tbev69/8AIzXxh8YYYdY/0/Spv9P+1/b7W8s/z/P2r48m+PHxb8NP9m8Q2005Pa+082N6PqwH4/dx71y19+0Nrt55v2zS7h5jj/VMePw2g/z69PX5vCcC5rQaqYDFRez0kpJ7aXTWnR3sfd4zxKyXB/73lrXyf52s/kz9ffgR4qv/ABt8OdIh1Wa4+36Hd6ho+sf9RL+xzgf+UMf5xX2L4V8bf2PbfYLb/Rvtn/Lmf8j/AOtX41/sSfFTxB4l+J9z4Fs/Dusz/wDCYWwFtBbWpvmGoaQN2cFRkduCcHgkZr9zdC/Yz+MfiS6tvEkMNvpvh+z/AOXPP9q+I+eP+Re+v+RX5j4jYKnw9nKw1ZW5lzK1rWd7Ws31TVnZq1rLS/6vwVx7kGY8OfWqOJ+pWdnpbb1Sf9aHbWfjaGG1toT9o+0/8vWP6+g+ldVpviSH/RoYbnn/AKfP8n/J7V095+yZN/Z1tYarqviTw5f/AGUfZdUvP+JrpX/hPf57jrXm+j/s4eOtH8UX/hvxTNrmpXOlj7f9s8P6zoPhzStS0j/mXv8AhHv7Z/p/WvgcHg8VmH+6n3uR8acG5p+6+snpEPjX7ZfeTYTZubfn0rsP2WPidF/wu34vz+d/o1p4y/sb7H9l/wCoD4cH9D618keJNN1X4S69o9hNDrltbapdfYP+Jx/xNf5c/l/Kvjb9lr46unxH+KOtSX//ACFPir4n1C15H9q4Op8enbBrT/V/Ff2fmeLt/wAiW2vz6972a8t7m2YVMlxmF+of9Dr+v6Z/Zx4b8YQ3lrY+TYap9p6/bLMaD/xLa9O0Hx5D/qbn+3Pf/iTe/t/9fpX4Y+Ff2hPten2H+n3Fzbf8eH+fb+efxr07/heV/aXVtNFf3Ft9o/0D7H9q/wA/4+9YYfEfU8KfieI8K6tTFe1pf1+H9I+0v2kPGFh4q8L+J/sE1xbXOl2p1m1N5/yFdN1jR/6f14ryWH4hTeI/2ZPjBNDD9qubj4D/ABQ5+vwv8SD/ACQOa+YPiD8ZvO8J+JtVvpftNzb+DfFA+2f9wHxJ/k8UfA2a/H7KXxI8+b/m334oHm6z/wA0v8SZz/n+lc2X5hV+tHZxJwn/AGXwR+6P7aYRmH/PXr/Spvs49v0/+Joh6/if5VL5fv8Ap/8AXr/Ta6W7SP8ALn2nnH8P8ypDD/n/AD/n6YqbyT7/AJirNFMkZ5af3RT6KKACiiiuc5wooooAKKKKAOV1rRNH8TaTf6DrdlBqml6nam21OwvI+LqxPB4yOmc+mfwNfgV+0L/wbz/si/EfXPF3j7wVfeLfCfibVmv9XsNAs7/HhwaywJXKkZwTx7Hr3x/QuOenP05qTaG4Jxx/Fz/Lt/KuLMMvy/M/3WYYBYuKX2lovnddfI+o4P444s4Exbx3COeZrkcnZt5ZmUknay7dlbvbRM/yd/jX8PvGv7PXxM8X/DL4jeHNU0DU/CGtX2kXP9p23DAcjBH14PPXIFeXJ4g0+f8AfWs2zj6/4/l/PNf6l3xg/Y4/Zm+PdzPqHxZ+DvhLxnqFyBbXV1eWAN5dptGV1IgKCoPTdk468EAfjh+2L/wbrfs2fH2e21X4M6zJ8C7+2tsf2Zp1gJ9JJ7gYJIxz1z6c9/wfPPAvC4hvFZXmLXr132to+1++h/rZ4VftZOI8nwGW5D4g8NrHYVJKWaxv/ad9L2vra7dubWzTep/DA+pBeh8w/T+vH+fWhdaRfuZHfjmv67vgd/wat/DfSPENvq3x8/aK8V+M9Cshz4T8GaOLEXZ68+ItZyAf+5Z5FeyeIP8Ag1w/ZH1fxn/bVh8Yfi34b8M/bvtf/CJaXbaUP+Jf0/sv/hIfTPHp6ZrxP+IEY7/oJX3o/WsX+1p4Mw+K/wBg4KzT10/q/wDXkeI/8GwXhnxFd/8ADWPj97O5h8G6pq/ws8MWk8lti0uvFGj6X4t1fxDaA566B/wkfh0E564Oa/r0RNqFU+7sHUHP/wCv6d8e9fN/7Nn7M/wc/ZN+E3h/4NfA3wtbeFfBXhyIeVabvtuq3l+cf2nqWv6sA39sa05zuc4JK4AKldn0my7YxnHHpz07++emffP0/oXhvJ6XD+Q5ZkyemChypa73umu1k7WVk97H+NPjx4p47xv8WuLvEzMMvjgcVxPVVRxtHRRhGEVLlSbel7u7Wkb2SSeep+p/nSUUV7Z+ThRRRQAUUUUAFFFFAD1+630/xr8bP+CsH7E9v+0R8Nl+K3gfRTdfFj4WaRqIFvZj/TvFHgjG/VtCyBzrfh4k+IPChJwp/t1Bn+0q/ZLlD2OR/n09KUNuwgx259v8/wCea8/H4DDZhhnhcVrF27f1v2O3AY/FZZi1i8K7OLurfc011T/yelkz/OG8HzTaD4ouYf8Al5x6f09MV96/Df4hTWeqQ/vsW32X/D069R9fzr6x/wCCsv7BVx8IPGk3x5+FumSwfDbx1qf2/wASaXpgxZeBPHGsHGr5wqr/AGL4ywD4VUAFfHzLlVDLn8d/CvjDVdOxDNj/AJ8P+Pr8s1/IfHnC+KyfNPan99+F/FGF48yv2VX5rqn29Vf9e1/248N+JIfOsJoZra54+32F5Z/5/wA/jX1R4JvJteh87zre3sLe1/5+ug+n/wBb61+P/wAE/GE2sapYQ/b7e5trzpeXn/Lno/8AnPv261+sHwl1iHR4/wB9NBzn/S7P/mG/9QHH+fx618lh+vovyR38YZH/AGf/AAv6Zx37VHgmHxV8L9Yhm+z/AG+0/tjWbWzs+nt/2Gvp1r+ZnWLzVfB/ii/htof9Is/+PX7H6f5/Pr0r+pD4nXmq+JNLv4bCG3+zXFr/AMvn/MSyP8+v41/M98eP+JP8QvEOleT/AGbqX2r/AI9P+gb2PH/662xGI9gfVeG+H/4S8ywpw+vfGzxHo/2mw1qH/R7j0/8A19a4Cz+J0OpQ6l/aE1vc6b/z6f5/x7565ovNSsJrTydV/wBItrz2/tXJ6fn/AJzXiGvfD3xJeap5Pwxh1TUr/wD6F+ztf7V/+tj2r1frGAp0va1bmn1Ly/B/5G942s/CusR/b5rDS9Strf8A5c/sv/IS0fP+e38zXoXwZ/4J2WHxmtbbxJ4h8PWHgnwNcDFrrF5o/wDZWq66OuNJ8Penf/hL+35Gvp/9kb9i3xrd6f8A8LO+NPhw22m290P7G8D4/tXnH/Ie8Q9f/CP74r9ifAfhWbUr62v9bm+zaPZ2vP2O1/5CQ6/2Dj/HivFzjGZ1PC/8Ytivmnp63TXfe/fzvX1jK6f+9Hl37Mn7L3wD+FGj/wDCP+AfCGiaL/y4fbYNH0HOpf8AUd/4SE8619Pwr748K/DeGGe5uYYbj7T/AMuv2P8A5c+n+f615Lef2VZ3dtN539m2H/PpZ/8A6vp+P1r0yz/aN0TwT4Whihkg1LVLcY/tO8xi8Oc59z7HAH1rwcgwDwreL4vbx2bvVybbk2+rbbbb7ttvucWcZPisfhV/ZSvrbSysu/TTyWvlufSusfsteFfFvg3+0vihr1j4OityL8Tw3Q/tTOCfmZiFH5k9OOmfxt+IPxC8A6x8e/E2leCv+QF4Xuv7G0e8vB/aovDo/wDLnOPwrH/ac+Pvxg8X+B/GHioa3qFt/wAIvo2sX+PtX/Eq03/oXvprnHiGvzL+GXinVYb62msJ/wDTv+Xm8vP+Xz+n8vSvazTjClh8L/xjmSfP+v68z6Hwa8Gq2HeZ51nWetppJRskl3/vNvu3psluz6w/bRhsNN+FOseKv9I+06Va/wBs/wCmf8w3Og/5+nvzX8uf7N2oXCD7XNP++n1n7T6dOvQdP19+ef3v/bM8W39/+zX8XLszXH2mDwTfg/Q8de3B7/hmv54PgnqflxR2cQ8089R+nevquD8XmmccE5ni8fl6+uOoo8vVpRcr+ibS836HfnmX1cr4ky3CUr7X/Gx+vfgn4harDHbeTN/y9f8AH5efT/P59OtfUGj+MNbm+zTTTT/6R/z58/0/kf618DfDfWNKh/5ebcdP8+/6da+mdH8YWEMNt5N/j8f+PP8AH/8AV6V+b5hg/wDaj9cyf/dH8/zR3P7UPxf/AOEX+Eus2HnjTb/XBp/hew/7i+uk+If89K+lvhL8VJv+GffiRD5tv/pHwR+KFh9jN1/1S/xJ7f8A1q/Df9r34lyeI/Hvw88DWs32mOK/HiHWvsY/6BIOB+IDe2RX118MfHk0Pwg8f2Hnf8yJ8QLD/sJf8UZ4k9a93G8NfUsuyLF9ZXdvK/LF+W0vuT8z47GZjhc5pcXZXfb8+v5o/wBRtOn4/wBBT6KK/wBBT/HIKKKKzqbr0/Uzqbr0/UKKKKKe79P1Cnu/T9QooorMzCiiigAooooAKKKKACiiigAooooAKKKKACiiigAooooAKKKKACiiigAooooA8Z+NHhnQPGHwz+InhfxRpNnrnh7U/BPidb/SdQi86zul/swcSISDjk/dYda/gs+yW39rzReSnl/a9P8Alxx0oor8R8ZP91y31f6H9OfRu/5HWaf4Yfinf7z174B3M8cN+Uldf9OPQ1+h/wAPL+82f8fEnT1+vtRRX8yn9e8R9P66H0xrN3cx+ExKkzrIbUZcHnnrX83/AO1Cif8AC1tSl2jzPtX3+/eiigx8L/8AdM79F+bPkbV7q4+0aZ+9f/j69fav1/8Ag74P8MaH4f02HSNEsLCLUr4fbkt4douc6Cf9Zkk9u2KKK4+IP+RN/Xc9Kr/vX3H3Z8Af9bf6T/zDftR/0P8A5Y9v4ev617UIIbS8v4raNYY/7QPyoMD73/1zRRXt+Hn/ACJ16/qfAVP+RpmX9dz581//AFlzF/yz+yD5Mcc9a8G1yWS+8X6Pp12xnsfsv/Hq/MXT+6Mfzooq+Kv91fqz9XyL/dPn/mVP2y449L+CvivTtPRbSx/sX/j1hG2L/kAf3f8A69flh8H+sX+f4jRRXyOR7v1X5o/XfDz/AJJLMzoP2vf+TSvjb/2Jo/8AT74dr+dD4e/6KbgW/wC5zdnOziiiv2/If+SSzD/Ev/bT8m4o/wCSsy3+u5+mnwR8KeHNXbT/AO0tIs7z/rshbuPRh612fxSsrXw1eWH9gwJpf+nn/j0BTt7k0UV+aYn/AHlej/I+8y7/AHX5o/MTxlPNe/tD3BupGnMFviLzDnywFyNv0yfzr7U8I6jfDwd41xcyf8k58Udx/wBAHxJ7UUV+hcVf7rwh/hj+p+U8M/8ANXf4pfof/9k=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4998" name="AutoShape 6" descr="data:image/jpeg;base64,/9j/4AAQSkZJRgABAQEAAQABAAD/2wBDAAEBAQEBAQEBAQEBAQEBAQEBAQEBAQEBAQEBAQEBAQEBAQEBAQEBAQEBAQEBAQEBAQEBAQEBAQEBAQEBAQEBAQH/2wBDAQEBAQEBAQEBAQEBAQEBAQEBAQEBAQEBAQEBAQEBAQEBAQEBAQEBAQEBAQEBAQEBAQEBAQEBAQEBAQEBAQEBAQH/wAARCADjAZ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+oiH9mr9nLzv+Te/gB1/6Ij8Of/mV9/z/ACqx/wAM3/s5f9G8/AP/AMMf8L//AJla9nhmuf8Anh/y6/0/yPy71DN++/1PXt9P09f65oOg8Om/Zp/Z7/6N7/Z/6/8AREfhf29v+EV+nb61BN+zH+zz/o//ABYH4F8dP+LI/C//AOZavef+WP8AwGqs3ncf1/zn6d+tAHg//DNH7Pv/AEbz+z//AOGR+HX/AMy1V5v2af2e/wDo3v8AZ/6/9ER+F/b2/wCEV+nb617R+9/zuooA8P8A+Gbv2ev+iA/s/wD/AIZb4c//ADJ1X/4Z1/Z7/wCiA/Au5/7oj8L/AMP+ZV7e5969wrP/AHX+dtc56B4tN+zt+z31/wCFA/s//T/hSPw5x6f9Cr6/lmov+Gdf2e/+jeP2f/8AwyPw6/8AmWr2Wbr+I/lS10AeL/8ADOf7PX/RAvgP/wCGf+HP/wAytV5v2df2e/8AogXwL+v/AApL4c/Uf8yr/wDr/Kvb4f8Arj/o3+fxqCucDw7/AIZz/Z5/6IB8CP8Awy/w6/8AmVpf+Gdf2e/J/wCSA/Avrn/kiPwv/wDmV9e3/wCuvcf9G/5Y+3+f59Paq1AHg95+zr+z35Of+FA/Av8A8Mj8L/5f8Ir+P4/Wq/8Awzf8AvO/5ID8C+v/AERH4X9P/CV6+/617vN/y7Q9+3+ef69aPJ/4+f8AP09+nT1/GgDwf/hnP9nn/ogHwI/8Mv8ADr/5latf8M4fAGb/AJoD8C//AA0Hwv8Az/5FXn8uw46V7d5J9/zFQD/XXH+fWucDw4/s4fALzv33wB+Bf/hoPhf/APMr270f8M6/s9w9fgD8C+h/5oj8Ofz/AORV/l717TVaa4toRbedc2dt5/8Ax6/bLvP2z+X06/j2qZ4ilS7f19535fleaZprleG+unjM37Ov7Pf/AEQH4F/+GR+HPcev/CK9vX8KJv2dfgDCf+SA/Av/AMMj8Lz39/CtdqPil8MJ/Ev/AAhf/CxPBP8Awl5z/wAUmfGGhDxJ6f8AIHPikMOvoOa7GL7Ncfafsuf9H/58+9c2HxmA/r+v676nqY/hDizLF/t3Dd01ddrdHqlueIf8KB+AH/RAfgX/AOGS+HH/AMoqP+GdP2ev+iAfAf8A8Mr8Of8A5la9v+xn2/M/40eSff8AMV1nzP8A06/y39Pw7HjMP7O3wBm/5oD8C/8Aw0Hwv7j/ALFX6VN/wzn+z3/0QH4Df+Gg+HP/AMylew+T/wBPH6Un/Lbvc/rj+ucH9fU0FnkH/DOvwB/6N/8AgP8A+GR+F/8A8ylH/DOvwB/6N/8AgP8A+GR+F/8A8yle0Z/6b/p/9eq9B5549/wzn+z3/wBEB+A3/hoPhz/8ylSf8M9fs9/9EA+BX/hn/hz/APMrXrnnH3/IUtBr7Sr5/cePf8M9/AGH/mgPwLI/7Ij8Lx/7qvTik/4Zx/Z8/wCiD/Av/wAMj8L/AP5la9qg7/j/AEozD/z7/wCfyoLPI/8AhnD4A/8ARAfgX/4aL4X/APzK1S/4Z2+AX/RCPgV/4aH4c/8AzKV7xCfO/wA9v1//AFVBQB4T/wAM7/AH/ogXwL/8NF8Ov/mWqr/wzr8Af+jf/gP/AOGR+F//AMyle4zf6n8B/Ks7yPf9f/rUHQePzfs6/AHHk/8ACgfgX/4ZH4c/X/oVf5fQ1R/4UD8Af+iF/Av/AMMv8Ov/AJla9uz/ANN/0/8Ar1Wmh/ff5/D/AD6+1B0HiP8AwoL4Bf8ARCvgZ/4Zj4c//MvSf8M9/AD/AKIX8C//AAz3w4/+ZSvYMf8ATD9f/rUTf9cfb+o/+vQB5P8A8KA+AP8A0Qf4J/8AhoPhf/8AMtVeH9nX4A/9EH+Bf/hoPhz/APMrznt6n0r2D99/27f5/Dr/AJxR/qv85zn8vT26V55znj//AAz38AP+iF/Av/wz3w4/+ZSj/hnX4A5/5IP8DP8Ar8/4U/8AC/8AP/kVs5//AFV7Tgf88T+lEMP7n/P4/wCfT3oA8f8A+Gc/gF/0Qr4Kf+GS+HP/AMytEP7Pf7Pef+SA/Av/AMNB8Occ9P8AmVe/+Br2DyR7fmamM3k/54/zx9KAPH/+GfP2e/J/5ID8C+mf+SI/C/r/AOErT/8Ahnz4E/8ARBPgX/4ZH4Xf/MtXs0M37n/I/r+HPWgy/wDPH3/yT+X+cUAeL/8ADOfwA/6IN8C//DJfDj/5l6+OP2xvhX8ENH+CPxgm0r4LfBPTb+3+EPxQ/wBM0v4VfC/Svsf/ABRviTGf+KV/DHb8K/SDUrz7Ha3M03+fX/Pavyd/bX8VTTfCn4weTN/x8fCr4oWH2P0/4o3xJ+P51y5hiDvy/D/XP+Dr1P3p8y2/56/yqz50Plf67/8AVj/POevHSsfj/j6/z6dPX8MUecPb8jX2RgTTDzv89v1//VR53/Pb8/8AD17/AOetCqx6zfT+tB55ZlH/AC2/p+Y/yf8AGs/995f+cf5/9lqfv/pX+fTp26fjUB/11v8A59KAK/8Ay1/z/eo879z09/8AP4dvTvVabr+I/lSfvv8AarnOgdUHkj2/M0mJv+fj/P50s3T8B/Og5yeq9V/33l/aecdP0/zz/wDqqxWU916fqzWns/X9Cv8Auv8AO2rOB/zxP6VW/e/53VZ8ke35moH9ZXl+BW/6ef1/+x/T/OaKtf8ALb/gNVcf9MP1/wDrUFBXDfEL4heBvhj4T1jxz4/8VaH4J8H6HYfb9a8QeIbr+ytK03PSu5r+Yj/gqn+2Ba6j+1DpPwY8R+AtB+JHwd+BtwLjxZ8NNa8Walox8f8AxQ1fwfu/t7VNT0oPrn9ieDv+Eh0pfCuUyfFP9uZOVUr8rxXxBhOGMs+tYt2v1abSvbVpa2S3td9Ern7z9HLwRzbx24/fCeU4N5g0nxTyJxjKVk3aL4rajzNpJczjG7vKSSY/9on/AILL/FDV/ifq3hr9nAfD/wAPfCuxtbywt/iF4u03Ub/V/E+o6Vpiau2tlg6ro4jydA8Ln/hGyGUMVyNq1+MHin4o/Ezx9rl14r8e/Evx14y8TXFyL2w17VPFmqXw06/+7gDG0ADg/wDCPlVxj6VxepajpFzq+rfYdFPhrQr/AFi+uNM8P/2nqXiBtEsBgaXpv9qc/wBr55O4IyhuMGi40zU7KLTLia1urPStbuh/Zl9e8aXcHjn+1dxC/mR09K/jbPeLuIuIMXbE5j9p2ab5Uulru+my3f8AM7pn/Tt4Q/R28FvB/JcsfDvCeWZPjHCEW82jTfFN1H3+aUbpucn70Y/u1JPkXLY9D8K+BvEGp+GfHfxZsNQNnF4DOhX51S4n1IarrmuatqOW07StUJ3HWRo39p64Su47tM1rcFUkjU+Hfxq+Lvwr1q38R+AviV4z8N6oMreSQ+IdSOkXykEZ8QeHtZc6FrJHuiAHlHJFcdcweMvDsfjrwLexa3oLxQ6Nc+K/DUsWpWZvBo+pLqukjVdLA+6Bqi68oycAeuTX094Z/ZC8dav8NfiX8RpbSyn8HeFf2fbL44ab4gs7giyxqtnpPiP/AIQ9xx/xWp0TUtWKaFg5OlLj79Y4LL8/xnK8l5ouLTlZ2d05PS9raLpZprV9/f4j4g8L8gweZrxPzPhTH8N580uF6bylTjKlKOU05QleE1NSzaopO/utSSXuqbX7Mf8ABOT/AIKe+M/jF45sPgP8fxocnjXxA2fAnjjRoP8AhH117UdK0Mk6DqulFiP7bGSV11TgAYQADbX7p5m/59/8/lX8pv7PX7JuofDr9tD9gNdI8R2XiW48cfDbwt+0Z4wvtHwNK0DT2s9TvBYJgn5Gk00opPJKnODwP6sq/qXwwzDiSvleZYXiXfJd3ve6T3TaejWzbWz1TR/zr/T/AOGfBnJfEjhniTwUaybKONOFv9Z7KMoJOPFU+FJWhNKcYudOo48ys4pSi5RalI8/2/T/AOvVerFVf33+1X6YfwSQ0Zm/59/8/lViof8Alj/wGgCr/qv85zn8vT26VYqvL/rj/n1qx5sPr/n86ALFWP8Alt/qfb/63T9fT3qhD/12/wA/5H4Vfg7/AI/0oAsebN6/5/Oq8/b8P61YqvQdBXpMTeZ9mxz0/wA/5/GjyT7/AJirXk+T9m9v8P8AP4dKDnM//XfX/P155/yaJoZsZ/z/AJ/+v3NbHkj2/M1Wlim8n/Pv7UHR9ZqeRz00M3+f8f8AJ/CoZv8Anj+f+P4/T/6+9/Zs3/Xz/nn3/U89uaP7N87P5f5z+vrQbfXH/VzmKsVs/wBlj++P1qb7Gfb8z/jQH1leX4GD5M3k/vc/5/Ucfn9av+T53+p/z0/L2q/DD/y1/D8uP8/jVnyPf9f/AK1BRQ8mXy+v+f8APP046VW+wXP+Sa2PJ8n/AK+f8/5H6jAqxQc5z8NnN/zx9c/pz/Lj8as/Y/8Ant2/+v2/+t681sf6nGIc/wCOeKrXk3kx+d/n0/H1984rnOg8f+J2sQ6bot//ANeHHb6f59PavxG/ai17+0vh/wDGCHzvtP2f4c/FAf8AHz/1J3iT/PP5Yr9OPj94w8qO5gtpvtNz9Of8/r7V+RHxsvPtnw5+ME0MOf8Ai3PjgdP+pN8Sf5//AF18liMR/tX9f1/Wx9Jg8P8A7L/X9fh/wf6qf9d9f8/Xnn/Jo/10fc3Ofz/xI/z7VoO/4/0o/wBV/nOc/l6e3SvvTwa/8SQVXpOf+PX/AD69fT8c1F/yx/4DXQYh/wAtv+A1V/5bf673/wDr9f09PerX/LH/AIDVXyfK/H3z/np+lAFekwf+eI/WrPke/wCv/wBaiY/8sfz+2H/D9OPqK6DKG79P1Rn1YqwIv+e3t/kD8/8AOarTQ+TJ0/X0/wA+lZfw+1relrFfxO97+t7i1XqxSeSc/wDTznp/9f8AX9K5DiIv+W3/AAGk84e35GkqvQAUUUv/ACz/AHP/ANfrx+H0/wAaAEr+fn/gq/8A8E3vF3xa8Y3H7TvwM/4mXjmfR9PsfiV4TvP+Y9/Y2hf2PpGqaTkEHW+P/rV/QNVabGD5vp3xnH+f89K8DizhvC8WZX9VxX9eR+peC/jRxb4H8b5bxvwl/wAjY/zx30K68N+KofCfxf0rWvANz9r+wX+o32jMBpGOeSozrA4wWBDAHIr7A+AfxG+E3wu8Xat8FP2ofD0Hxl/Ze8T6pfTjxL4NOpXV94WOBpGmfEL4btHwuiE8eKtCiLGN8MPNUMkv9YPx3/Yt+Bnx40u/h8SeDNPttYuP+YxZ2v8An6H+fp/PF8fv+CanjD9m/W/7a0W1n8SeBrw/8eln/wATX+zfUHuc8H/Gv494ry/iLwuf9oVstV1ra11LvFrazu9Wnta+t1/tPwL9OHw9+kXksuDPELNJcFZrKLi+WXK0201xXwrxUlzKStZPVWbvGSbi/J77xromlfHvQfiBreqap8U9O+EA0LwPo+s6j4d+zXf7Qf7L7rq3hsnxmCse/W/BvgvVm0NvGBVBM+j6K0gBkYVveNdQ0vTJvi98Ivgraat4c+C/xBn8NavZ6LPcm90pb+XS03jw7qpLf8SRgiZGWxjAPUnZ8B/DsWUmjxfZ/tNjb/6Ta2d3/wATT/iX6v8A8jBoOfTr0/GvqjQ/hVosC6HZX72FtLb3NhbebcZsReWAI4PXk5yPoeODX8y8S/SNzCn/AGlhcA1dpt2etmuVq+9nGy5eaV1HXW9/2XLsV4a5Lisix+BTzxZHwvGMYy1hzZTUdSFT/VNRUFUjUc5qpGEHGU5KPLHkjD6E/wCCSnwS1PSdY+JHxZ8Tyz6jNBbWHw28HXd2Av2Sx0klm0Lw+oA5Y8k8knJNft1Xyv8Asc6bpVn8F/O0r7P9m1Txl4ourq8x/wBR78j/AD4r6wr/AER+j3h/aeGnCWc4r/mdH+Ff0v8AjvM+O/G7iTM8Skrf8YuklZddLJJLdvZb+bvX82b1/wA/nRViq/7n/UzXP0/w61+3ezXd/gfzV9ZXl+BWmh/6Y/5HI9uf85qGGH/P+f8AP0xV+b/rt7/0H/16P+WX+f7taGRQmh/z/n/P1zVbyfm/6eOnT/6/6+nvWxVCbyef/rf5x6e/WvPArfvf87q2LPt/wKsiebyf+W3t0/n1/r2qxDeQCb/P/wBft/8ArNAGxN53l+d/h/n/AB/DFVv3037mGH8ev+fw7889av2epWJjx/P/AD71pTXmlf67n/rz/wAj3xQegY8Nn/0x/wAP8P8APPUVN5P77p/nP8/fp2qz/aVh0h/z14z/AJ71X/tCH/nlQBYhh/z/AJ/U/gKPJ/fdfb/P49/XtVb7Yfb8j/hVnz/b9P8A69AB5MMH7n/P+e34+9Wv3P8As1V8/wBv0/8Ar1Wm6/iP5UAWf9V/nOc/l6e3Siq3f/Sv8+nTt0/GrNc+J/h/M6Ch5I9vzNT+VD6f5/Knf66LuP8A9X8/54/JmT/z2H610HQQ4H/PE/pUv7n/AGqdSeT+57/Zs9P8j07/AIVzgH8H7/14/wAn8P8AOa4DxhqX9m6Xc/8APz9l/wA9v/1++a7+aEeX53neg/zx6V8wfHPxJFpul3P/AF7f/X/yK83Ef7PhTbB4f64fAHx48VSz3VxD53Nx1/5ivUf5HWvif4qTQ/8ACqfit/2Sv4oYP2b/AKk3xJz/AFr2bxtrE2pa1c/vvtP+cY9On514z8Wpof8AhV/xX8n7RbW3/Cqvih9l/wDCM8SdPx6/4183Q/3p+n+Z9P8A8wvy/U/qv8j3/X/61Hke/wCv/wBarH/pV/n/AD/9jSw/9cf8/wCT+Nfox8kZ3+u/z/8Ar9aTyT7/AJirPk49vs3f/wCt+OfbpRXbDZ+v6I5yt5J9/wAxS1Ymh/efvsY/z/n159qPJ8r8ffP+en6VkdBQ8nzv3P14+g/XtU9J/qP33/t17f56j8s1D5w9/wDj2/X8uvt096AD99DNc/z/AA/D8f8A61H7mb3P5df6/l19TSUvnD2/I10HOVpsiTzvb9P/AK30/wDrVvJPv+Yqz/qv85zn8vT26Ufuv87a5znK3kn3/MVBWh/F5H/Lt69/8/56c0VzgUPJHt+Zqtn/AKb/AKf/AF62KrTQ/wCf8/5+mK9ACCl7f6V/n06d+n4VP/qf8/8A6vSoJun4D+dB55W/1X+c5z+Xp7dKoaxo2la9pk2la3YW+pabqlr/AKVZ3nH+f8Kvzf8Akzx6/wCev4UTf9dvf+g/+vXkYzK8BnGF+oY/+v6/roVTxmPwf+34A/Fj42fs7zfDfxvc6P4Vht7nR9Uxf6NZ/Zf+JVZ/yz1/yK9K+H/7Lvwt1bwhoWv+IZ4rn4pW5+zanHeH7dq1zZZx/aWlLnOj5HIYBcYI7g19WftLTQww/DiaH7P/AGwPEf8Aov2z/mJf8i3/AMSH+v4V0Hw701v7Xiikthb2U9yftM9pbYy2DgHH6nrjkV/zz/Srq4/wa8VeLeEeHEv7JztWu+n9qW1VmrNPXqt7pn+jvBPi/wAXY3w44Rxaz2ceWSk1C15KKleDTjK8ZLdLlldR5ZRe+98IfCtp4J0+bwhotpjTDdfbz/2ENX6Dp05yP19a9kmh/wA/5/z9c1TsHszd381qBLYm6v7W2ux/y9njgHr0zXZmzhcSkwgZ9/pxz9M9vp3r3/op/tEq3hhUfhr4vJy4dSvwzxQk3yK9tXZ6NtWd7Xdt9/wPxT4UXG+ZriPDP/hW01lZN6J67a91Zemhx9HneT++x/T3/TP9Ks3lnND/AO2HH+T/AJ/Gs2Yed/nt+v8A+qv92+C/EThLxAybLeI+Dc7/ALayk/lvNMHj8nxX1XFZaHnH3/IVD5w9vyNHk/uen+cfy9+vajyTnysH098Z/wA/55r604CxN/qfwH8qrebN6/5/Oq9WfJHt+ZoPQM3yT7/mKh8mGE/5/wA9vX/CtiaGH/nj/nn/AD79qPsY9/zH+NAFaHUvsf5f5/z/APXwfbPOmuev+e/sT3qzNZw8TfX37fp/+r0rNwf+eI/WuD6ou39feV9Zfn+Jo+VD6f5/KtCqEPT8D/OpoZv+mP8An/69Iks/679z/nj/APV6c4q/D1/E/wAqoed83/Tx16//AFv09PerMM3+f8/5+uaD0DZ/5bf8BpJof8/5/wA/XNVofJ5/p/nH17dKszTf5/z/AJ+mKAK3lQ+n+fyo8r/llj2/r6fr+PvRVYdYfp/Wg6CzVerH/LPye369fTr14/8Ar80eT/08fpQAeT+56+3+fw7+narHlQ+n+fypRD53+ef88/WiGH/P+f8AP0xQc5m6xN9jtbjP+f51+b/7QniT93c9f+3P/Pv/AJzx94fELUobPT7nM3+je3+H6fjX5I/GzxVDPqlzDDNcev0x9PT0/rXzmeYg+iyPD/1/X/B1PnC8m/0rzofp/wBhLP0/z+teb/FqHzvhX8UZvJ/5pz8UPT/oTfEn+e39K76HyYZv3P8A5Kfn/j6foK4/4qfaf+FU/FH/AJef+Lc/FD/TOf8AoTfEmf6V4lD/AHp+n+Z7GI/X9T+qnyR7fmaT/wBKv8/5/wDsasU3/lt/wKv0jD/r+p83/wAvf67kU3T8B/Oibp+A/nSUV1e0fZfic3s13f4FeiceV6/+BR/+v/n8qJoZv8++f/18dKreSff8xWhkRfvv9mm1P5M0I/z/AJ7ev+FE0J8nj/P+f8gCuc5yhefuY8fp+vr196P3X+dtWfJ/c9P84/l79e1Hkj2/M0AVvP8Ab9P/AK9WKr/8tf8AP96rPkj2/M10AL/yx/4DVXyZvL9v/rdf/rentVil7f6V/n06d+n4UAVoZv8AP+f1H4iq03nc/wD1/wDOfT261Z/69vw/9m/yf8KKDyPrHk/vf+ZQ84e35Gjzh7fkan8qH0/z+VJNCfJ4/wA/5/yAKn6v6fgR9Y9PwKE/b8P60f6n99N0/D0/LGKPI9/1/wDrVzHjbUvsej3FhDMftF6fr/xJ8/nz19q/K/GTxQybwj4D4t43zT/mS6f1Y9LhfK8VxJnP1XCnyv4817T/AB58QtH1WGG4uPDHhe6/sbRvtdr/AMfmoaxnWP7e/n2r2Xwlqet6RpHibVYdLt9R+z+HdQ/7gXBP9p9/TJx0x1rkbuG2/se5lsIf9Jt8X3+eR9PxFcdZ/EKbQYxYQ39xbf2pa/2fd/ZPX/H/ADzX/Lv4ieLmdeMHiBmXHuaf8jbbp2v91nv/AJH9t5hh8Lh8my3Jsr/5FOS+v/A/ry3+p7DVZ9S8PeHD/Yp0W5t/+JP9rOP9LwAP7T1XgHB+8ck85xx09J8I6VqPiua5XTobKWaL/nqeP1z/AJ/X53g+I82sfabvVM21t9lsLC5s7S2NlpfPPqfyye1fQ/wz+Jei6bpf9l3M1xpttb3WoXX2i3z/AMgfn+yjn+nHPevk+E8n4N4s8Qfa+IOZf8JO1/8Akl0/02833fn8jmmIx+Gyr/hPXfTV2u231u1fou6SSWiLy08mW/sbz/W2/wDoHr/nt29PXFc0n2a5a5jnhH2n/l2vM5I+oHr19PXFem6q9h/whcEsNmYjcXF99lvftIvftfX5tVbAJ3dCOQNoxgkg+USy5svtcMOJ/tP/AB9n9eOP8D2r08/4v488C+JMtwfh9x7xTk+VSS4njZtNOTVnbaTeyTaWt09EjXKqGEz3L284y5aNx6NXjo07O6s9Gt1bbvZl0iGaPzoZ8+tnef5/TtVabR5rOO3m/wCXa8/6ev8AP+J7dydeESzQQ6jA48q/tRdHtjjjp9R+VY949zNaSxWpPm6Z/pNsLTBAPOMcD1wSeK/pvwv/AGofjxwfj/qvGWGXGmU9nv8A5fivuPmc08K+HM4t9V/4RtbO3R7N69n80UfI9/1/+tVmGzh/P/J/p2+uK0jLJd6mJpzJ9m+y/wDHmce/r9OntiqVq8tzdTS3J+zaRB0H6n8vc+3ev9AeA/2q/g3nn9m4Xi3hvijgv019dUfB4jwYzjDf7hiktuq67devTv01F8mGH/63TH+e/wDhmj7HmH997f5x+PH+RXMa3450nSnEcv2i5HY2/wDyFD+n/wCr8q2Ite0r7D/as1/b6bYf9Rf/AIlX9mj/AD/PNf2VwB9KvwS8S3bhjj7hjAvqmmmvk0j5/H+F/HeASdTLU09mtU77W1aafky/DDD5Pkw/5/8Ar/8A6hjFUPsfk+v2bn/63+TWhaXlhqUdtf6Vf2+pW1x/x63lndf2rpR/zz29cVYn7fh/Wv6AweMpZhhfa4A+PzDL8fleK+oZp/sX9f1/TMfyPf8AX/61VvJOP+nbPX/636frWx5Prx9n6/5/X+XarPlf8tce39PT9fw9q6TnOY8ke35mpvO8mT6fz/z/AFrS+xj3/Mf41Wms5ofoOOn+OT/ntXnlYf8AX9SzDN/n/P8An65q/wCf7fp/9eseDv8Aj/StD995n+c/5/8AZqDuLEP7326/p+f9aPI9/wBf/rVZh8nj/wCt/nHr79Kv/Z/+mdAFfyofT/P5Unkn3/MVZo/c+X/nH+f/AGWg6CtD/rvxP86JpvJhuf5fT/Palrn9evPJtfb9f8//AFs9qDnPnb4za95Ol39z531/zmvyI8bXn2zXriaGbn7L/nj8Pxr75+PHioQpcw/8+/8Ap/8An/H05+n5raxeTediH/j5uLr/AI/Pspz2/P618JiP9sxR9pleH/2UP+W3/Pt9k/4F0/z7/hiuG+Knk/8ACqvij5OPs3/Cq/if9f8AkTfEnpx/9brXc5m/59/8/lXDfFqGaH4V/FH/ALJV8UP+Pv8A7E7xGajD/wCx4oj/AHj+v6/4B/WCf+W/4f1qr+5/2qtQd/x/pR+6/wA7a/Rj54P9V/nOc/l6e3Sq/wDrv8//AK/WrAi/57e3+QPz/wA5oroArTQ/5/z/AJ+mKgqeXpc/UfzNGD/zxH60HnkPknHm4Pp7Yx/n/PFVvI9/1/8ArVe/ff7VUR/rrj/PrQBW8k+/5ijyfO/c/Tj6H9e9WfI9/wBf/rUV0AVvJPv+Yo8k+/5irPke/wCv/wBaift+H9aAK9QTQzTf6nH+fx5/LpU3knP/AE856f8A1/1/SlroOH6y/P8AEz4YTB/rvs/+R/8AW/8Ar5oq/D5M3f8ADgZBx1x/kUYP/PEfrXOc2IxBBRU/kn3/ADFQ3k0Nna3N5fzfZv8Ap8P/AOrv/wDqNednGYYDh/K/7Ux/+6GODp/XMf7KkZF5PDpsJmm5/wA5PH/6+1eTxXl/eaxbQ3kX+n3l1/ot52/LGP8AP5aur3g1jULa/wBLmzbf8+d4env36Hn/APXV6703RZdJt5Z7r/T+Dc6BqmNK1TTv+o54fHXvx1B9Qa/5tPpt/STznx848zLJsma/4hlwZf8AsvXXiezWttL3u2km7pPZ2P6z8O+FKXBWV/WsUn/a2duy00vZ9r2Wm7sttVdHC+LNBu9Bmm1AWn2a1gufs1xBwRadwR7dfw5Ga+XfEdn4b8N69a3k039pW15/p1to/wDz5n/63A7fn1+3Lh77VL2YayBq1hP/AKCJ5uNTu9P6+3fJ7c8+9fKPxp/Z41q5tb/XtE1sf2lbkDR9HnIP9u2HGdTODwRnP8+1fxjwn/Z+NzPMVhMx+o5Vdpyb0abVr9E0769Vftr94m9PrjV2lor2ul73LfV99VdKzdtTrNI8SWHiHTP7Kl0vQ9O/0b7D9ss7X+yvsfTHfr/nA6V6JonhabWLW5/4RvxTpFzqWmWv2r7Hd5shecH/AJBXoOCPrivzy+Huo+MNXmOlQw/2aNLuvsGs3mqH+y9Ks/y6fjzjGetfU/8AaWq+FY7aaa/0+5try6+wWusaPd/2rz/+vFermvDbyrNLVrZyr83Jfa6Vu/Rq13dpHm5hh8Vh/wDZVv3tf+u3l+B9IQ3njDTdIsJtbNxbaF/x7dtVNmOg46//AFsjrXd6reaXNp1jp1pc/aRb2wv7mez5+1/2x3z23H8hj3rwLw34qh1Kf+ypp7f7Nef8fVpeXX/Eq7f5/wDr13NvZmH7BDomqW+t/bP+fP8A5c/b/P8AjXwuaVM5+q5l/Xb+v+HOa2G+6+1vx9NfK72N28u5bCyudPmm/wBJwLm26f6INXPH5HOOnr9ewubKLwZos19LDeW2bb/UaoB/at3j8R346Hr06141JfRaV4vi1C/ht9RuNM/0i1N3xZf8SnXSRjvnH4dOtdX4o+KN149uraIi3lljP2X7HZnk56k5/A4x716OWZdw5PhLMa2LzF/62OzSta8btXWaX02aVr7M9f2WYPF5akl/ZDT5pXs+ZNWXLbW+7bat0Te3V6CZrOzuNR1ub/SdTPIx27dP6f8A1iSx3msG44+xWPQbcZP/ANY9c9PavQNb8ILcL4PtNYc6Z9p02wN9PFj7ENYIHyjPfOcVzniSytNN1GPQ5tQgjilGfOgwGuyex5IB/EdevWvP4s8N+I+F6WY4/E4m+VJ739Ha2+9779vXiy7PcLjcT/st1Jpu1r2UZW0snFvRNK99Vppp5Nr1zpOgQyw6Xp/9rX9nb/8AHnZgf2oQfXHP49P6fPvxL+G+q+OPB17d+PNav/D+l3n+lf2bot0LA6aoxjOqjJOemCQOfy+sbt7TR3S00vQ9QvZJ/wDl4x/NiSe/06VwPie78b39rNFZ+FNINvP/ANBPU85yOhxk4H0/pXRwdxJj8sx2W/2eo81+Zycmnt8KT0evvPd3td20f6HkGd4nB4rLsVhny2afNJxba7q9+XS8U7LZ2V2fhHB8YPFf7HWreK9a+D6+M/F2h61g6hoviU6nrXhUX+dzalpO7J/tlgoDA8EAcjAxL8O/+C4viSz16PSvjJ8GrCz0S8uja3HiDwbf6laXdmQDjUjpWq7TjPBIJYdfm4FfYXxv+GXjPXvCGuzfEG7ubfFzf/8ACPab8P7X7afsA76oSOeoAGRzn6V/NL8cvBUXhbxXfeSfGRA/6D1sAMZz27/56AV/s/8ARw8f+J8Xlf8AYuE4ju8lcbNNTg7pNxXurrJaXVrSir/Ef6h+B/hF4A/SZy/M8q8R+AcrzjixwafFMZyVVtRspJppOSW8/Zt8yTemh/cX8M/in4G+L3hTRPGvw/8AEFj4k8MeILAX+nXtnjdBkBlJGcgEEFT06jqK9C/czQ23+H+f8mv4IPhd+0D8a/glqNtffC/4n+L/AAjLZ3H2qHS7PWdSPh4DP3W8PEjQgOp5Hvjmv6aP2JP+Cqnww+MnhfTPDnx48S+Ffhx8U4AbC6h1LUV0rw94nIwBqWmB2Xcrcn+wgxIOQy/xH/SngfxjyrPW8Bm//CLmtt20k2lZ8rfL1u0nZ27ta/59fSn/AGYHiN4LYLOuNfDaS444RlJ8uXUoynxNwvCTbptqPtG1ytKVSHNTvaWkZPl/X3B/54j9aoT9vw/rU1jfWGqWltf2F/b3lhcf8et5Z/8AE10vUv6E+3rWl5Plfj75/wA9P0r9twdT2lL2tL+v6/Q/y1xGX1crq/UM0w3+1mPZ6ZD/AK727/y/w+nT12JtNh8jzv8APp/h26+1H+p/5bZ9untj9OlX/O/c9f8AOP5+3TtWBzlDyYefJ/P1/wA8VZ8ke35mjA/54n9KSg9Ar/8AXt+H/s3+T/hVX9z/ALVWvI9/1/8ArUUAUJv9d+5h/n9fwry7x5qXk2vk47+nX+v+fwr1C8m8mG5/znt/nmvlj4teJDDa3MMM1v8Aaf8Al1sx+Hv1/l7152af7t95vh+vovyR8DfGbXvOmuYoZcf6UP8AP+f6V8r/AGy2+1XAm+zn7Hiwz/T2z7133jzV7nUtYubnzsW3Tj/P864GaH99/k/0/HjpXxB9J9Z9f6+Qf8+vnfh/zCvz/wA/XpXAfEib7Z8K/ijNND9m/wCLV/FD2/5k3xL/AJ79eeldt5Mwh+zQ/wDHt0/0P/6/+fSuA+ME3k/CX4o/Zu3w5+KHb18G+JPw9v8AIp4fr6r80H/ML8/1P60JvO4/r/nP079aPJ/fdfb/AD+Pf17VoVXr9PPEK9L++87/AFPf/I6f/X9qsCHzv88/55+tHk/vun+c/wAvfr3roArVWm6/iP5VZ/0b995PvjGP8/XFVvO84XEP/Lt/L8Pz6/nQeeGD/wA8R+tQ+SPb8zU3k/8APb8v8PTv/noeT+56f5x/P36d6AFo/wBd/n/9frRTf+WP/Aq6AIvJHt+Zqt/o3/LD+n+fXp+NWcj/AJ7H9KX/AJbf8BroOTE/p/kVZof3P+R/T8eOtVvJPv8AmK0uP+PX/Pr19fxxVbyPf9f/AK1B5Qf+kv8An/P/ANlR/wAtf8/3qKr0qlSlT/e1TGnT9pV9l/X9bBXjHivxtomu6v8A8IhL/o9sLr7NdXd5dfYdKOoDPA7ZP/1q82+K3x51TRfHf/CvPC2l388tmNH/ALZ8QwWwA/7APOPwHt7Gu2KaVBY2N1anVr26n/0+5/tG3020znjodYUj8Fav8ffp2fSnecZfxJ4YcB5l/seS/wDJT9L62eVrvrvbY/qzw08IcTkVPLeIuKL3zpN8L2V+XRu8tfdv9nmS5mmk9Gamg3134ce9j8P6ppOtW0/Nz4f1M6bd2V2SOmlaqCM/RgRnqKl/5CVrbTarpVvbD/l1sv7Q/wCJrpvH+f19c1jwkyyxX15YwYN1zd3nQ456c/r/APrtarYf2vfSXt34gv7iWfGBjj2GBgD1A69K/wANc7z+ricKsrzNztgbf6syUbqCcrN6O7VmtG1d3XW5+qV8FbF/W7K8krvZya0Wmq2v5rTe11YPhvxJqUnnw69b8dbO0tf84/P6DNcZH4Z+KN9JfwyaRf8AiCbTDgXkGofbv7S0857nGT+fSuqs/CGu83PhvxVcC5t/+PG0vcg3fPt+uR09Kq6d8S9a0qHV4ZJp9Nv7j/RbrOLH+zff25yK6OF8PgNK2aYb67lPkrar7lfrf9dvFzW9n9Utfzvbp217/P5n5S/taWXxF8K65c+L9V0TUNN8Ma2LD7NnpZ6h/YGf7C1b+xeR7+3PvXy58N/jZ4k177foM2q6hbWFvnWbqzs/+oOD/wDXxX3R+0J8Z7+bSL/wVYeD7jx/rGuf8Sf/AIROztf7V/tIj8vyr80fAfw4+J3g7Uddh8VfDrxJ4KudUORZ6za6pY/6B1zzn/Jr+4/DLhDN+JvDnMc5xfCXL/YrSbSTVrpczV73Su3/ADNJ6Ns97+3MBTwv1DH4n+u39bH6/fCvxVpXirw9f2EvhzT7a5+y6f8AZfEH2rXv7Us9Q4/Ovv8A+EvhXRde0DWM6jcf25Y239r20HNlpYsOoxx04IJJBHHHXH89WifHrT/gPaX2v/EnxBB4O8FabxqWp6nYapqul2hJ6AaL3/T0zX6HfBr9pXw/4vgsda8A+KrDWrHU7b/RtT0u6xpd5Ycgg5xg56ivxzOOBM84Txq4wzDg+WdcHubgpuMlTdTlUnHn5eTnUXGcoqV1G0uXlfMfGZrh/a4n6pl8uV6O+jdk03p1TSa6b6O6Pr/xt8OP+E2k/sGw1s+G/tlrrGNUsz/xNfr6dPw/CvmaH9nX4/fCSS/1XwN4z0T4o23/AB/6fo3iG2/srxH/AOFD+H+HNfSHhfWP+Ek8SeH5vO/48rr+2f8AQx/x+f8AEg7/AP16+ivOHt+Rr/Rv6BH0d/Cvxk8B87o8Z8JP+1lxRb/WjXS11bXazvppZ30Wp+R+IHiBxbwvxH9VwH/Ip/r+rnwf4Z/aPu9Y1e2+Hfj+11zwT4og+9oGv3I/svjoNJNfWfgZ/CFzexXWt+JPN9JoLcXmle3OCCcc4OBUXjb4V+BviRa/2V458N6Xrf8Az63l5/yFbP8A7F7xDxx9fp34+UdY/Zj+Ivgm6/tX4OeP7m50+3/49fCfiy7/AJeIT9O309RXyvi5+zI4oyPPf9Z/DTOlxRhMlaf+rHFK10TXLe6fLrt3V76WPXyDxayHNMI8vzNvI7pq8UrpvqrxavfXVPzufp34k/4QPXtPl0nwbM91f2f/AD6YAHOOWJH0PTJr5GvJvE0p1i0l1m30+50y7+zAz2A546jnv2PNfMOl/tD/ABZ+G85074k+BvEfh+WDN8dT0yw/4lWOnI7/AOfSrWgftOeBvF3ia/T/AISq3tvtGjf6Vaap/wASr7XqHp78e/4Gv4h8bPCvxQ/tT+1c+8Jf9V831/5JfhdLhZrTa32vXT9f1jgeWGVZ4TAZ2s7jum7ykpttyvzJxUbaK2qba2sVfifp3xVTS77+z9b8M6t1xBe2Op2X1IKEkcH15+uK/mU/bM0nxBbePJv7b8J6vpN9cnH2zS7kHw7eH1IPb9c9ff8Ao78Q/EKG51vXfC0Go/Zvs+kWGsWtx9q/4+7HVjg/r3HHpX5O/tYXNtq2l6vb60La56/Z7gd+46d+/fqRmvvPo7ZzmnDXEfsM1yOzatu1ZTtZ6XvprZ6N7tXVv9YfodZvmvC/F2Gf9nRknu+W0vvXutJ36Xt1utfw2l45+n/oVVmMR/8Arf5/lWlqX7q+uIvNIEFzkZH+c/rzx71jzTfl/n/Pv9K/0cw6272/Q/2txGITpX321/rVb9dT9d/+Cb3/AAUG1z9mbxYngL4n+JLzVfgV4jt03pdjUrw+DL8H/iVanpe3B/sUIW/4SfdgZ77Q2P60vBfjLwt8RvCujeNPCGt2Hinwxrtr9v0vX9Muhqtld6f6E5PI9uPQ4r/O5hlmiLC4+Z+nH5j254A69j25/W3/AIJp/wDBQ5v2S9dvfh98QBqWqfB/xZrOn3Uklvfgw+AdSIH/ABNF0rgf2G7D/ip2zwCN2ckV/Q3hP4oVsnqR4czpp5Q72lfsl7rbeltLPZLqlt/jr9Pv6AeS+KuTZp4weF2Wf8bLwaUuJ+FocvLxQrylOSior/hWd+aTTl7T4vj+P+v2aH/j5/D/AAH+fxz2omhm/wCnj/8AXn/9fHSptF1Sw1jS7DW9Bv7fUtH8QWun6za3lnd5N5p+sf8AIva90rS8meH9zNc2/wCfH+f8/T+sqdSljKXtaR/zfZhl+PyvH/2Xjyj/AMsf+A0yH/Xfif51Y/c+d/ru36/570nnt/z2/QVQiGq80P8An/P6H8DV+ab/AD/n/P1zVCa8h/57emP14/nz+FAHH+JJvsdrnzv9J9//ANf5eua/Pf45eKvJjmhtv+Pn/jw6/wDE16V9w+PNZhhtbn/r1/X+f+ea/KD45eJIby6uf33/AC9cD7V2/pn8sV85mmIt/sp6GX9Pl+h863k3+l3M3nf8eZ/48z/n1yP155rImm8n7N++/wBGF2ev6/8A6vWs+bp50P8An/OPQfSjyZ/9T53P/Tn/AD/+vXzR7AedbTfZvJgt/wDSLr/lz/w/+tXnvxT+0/8ACq/ivNz/AKZ8OviB2/6k7xJ+X8q7CGb/AD/n/P0xXAfFSaH/AIVL8UfOz/o/w5+KGev/AEJviT/PPvXVh/1/UD+vCnf8tv8AgNNor9GPHLFJ5J9/zFQUV2w2fr+iMud9l+P+ZZ8m3/54H/P4VXmhh/z/AI/5H40TdPwH86POh8vv6/pnr0z/AJ6cVkchW/5Zf5/u0fvf87qPO/49v8/XHH14x7ijzv8AD7Jn/wCt+Of/ANVdAFabr+I/lR++/wBdD/P9B7dvxqzP2/D+tVvJPv8AmKAIKX/U5h6f5/z+P4UecPb8jRN/5K/5/wAjvnrXQeeAh87/ADz/AJ5+tJS+T/zx/L/H07f56HT7T++/5evr/PnvQefX6fL9StX5q/G/9tox/Ei6+BPwYutAfxN4fsTf+O/GWtan9k8O+FgDjU9Dxg8t1x/DnkjBx7h+1P8AtbfCz9n7Q7/Q9V8Tpc/FjxHomsHwV4G0S3XxF4u1e/8A7L/4lOuDSdFOSccn5duD9/OQP5lDZ6L8KJLrxJ8UPE/gTUfEvjW6OsN4Sm8VaZ4u+IRb+3v7Y26ppOkkaFpHYh9d8SMmRtMgIIr+VfpB8d5rg8r/ALG4XV9nxRZrRffu9rWb20uz/Rv6HP0Zo8SU8x4s8QcnccbjnKHAK/smT/tabW9uT3owScr3jC97zdkj9gLP4yaempy6f4a17XPit4l+0gX+s6Ta6ifD9z2/hLoMdtpYdDu7V9ReDL/x/rKY1TTYNHtrj/j28z+9gcdfp9R0Ffkd8M/jp4z1JbSz+HvgHU/L/wCWM5gGlaX7njg/iRnt2r9Avhlq37RXieQQatZ23hLSRzcGe+ybv6f2QePzx74r/B/xdyB4jMcyzHH8mSxburVIc172XuOXP1s243tr5v8Aq7xK4CxXDWGWBq4jK+ZRUW5JKVlZOyppxSaV4qKsvhSSsj7h1GC71eS2m1rxALjyLY21qLO1HXSeSeODk/r68UsGn+H/ADbbztVv7nP/AE8/554z+NcfpnhWxsv9J1vVbjUve8zpWlc/j9Diu50G80q9ujY6LDbn7Pk/bP8AmF+2f51/FmcVcdUxP1qq3nTbt5W9d/lbbzP5GzTDfUklhbW7LTbttb/gnsvwo8HaJqd1fX51KWx+wWwufsc4/n7dPX15zzzvjbxb4fm0jWPD9haQXMtxqf2m6mvLXj+z8/8AFP6aTjJPAA9Bn1qlpPwr8a20+mQ2hFto+rXP2a2vLPOVGDyQD7HHByM1jzeCoYfFlrpX9q3Fwbe6/wBKs/sv/Eq/sfSMHB6/1Hv3r+neB8i4yxf+pHh9heAVkuE414n/ANWHxRZ/2rxO816ardZV1WnZn5JmmMy94vO85xWZ3s00k9rXTbaeut9HpdWs7aX/AAH8PdB8KxXOuRaVb2vifxB/p91efZf+Jrpp/wCgD+P9a7m7s4dSj8m/ht9Sth/z+f8AE06/r/keldD5Pm/h74/z1/WjyofT/P5V/wBQHh/4d5DwHwRknBGTZJ/wk5L/AFofx3nmcYrNMf8A2pij8+P2lP2FvAPxX0LXpNA0uwtbrU9Hv7bWPCl3n/hHfFVgOc/9QT+fFfhl4kfXv2W9fi0Dw5pZ8OaTpZ/sc6ZaWv2HS7M6Rk/2F9STznk+tf0m/Gb4zaJ8MdP1ibVdVt9N0/w9o39s6zed/wCx/wDPb0r+bf8A4KL/ABz8GftN/Cj4mxfB+7n8A/EnStGFj4cHi260vStU8Yf9DDrvh/n/AIkuuH8K/j7x38IfDriDPlluTTlkcOdS4pyq8nwqpNKHtORSs5RhdcyjzuK5VKzSP6H8L/8AXLEYX6/Syz+2sptbz9L+v4n67fsE/Gzw38WvFNzokPiTS7jxPpfg7/hKdZ8P/av+JrpmjnXv7H/t4eHvx59a/Uryf33T/Of5e/XvX8t3/BAT4ED9j/4f/FDx98Y/9K+K3x41jwvYfY7O5+26poPgfR/+Re/4SHVs/wDIc8Z+KvEP/CYdf+Zbzx2/p/07WLDWLW31DSrm3uba4/5fLPr/AIc/56V+4/R04P8AD3wz4YfCXBGZf23/AMZR+O7slpa708u1j868WMv4o/tT6/nOW/2IaX+p+v8An6c8f5NJVfz/AG/T/wCvR5/t+n/16/pA/HAvIbDUrW5sL+wt9St/+fO8tf8AiVf554/pXzx48/ZR+APxC+0zar4Pt9M1i4/5inh//iVar/T6/pivfvO80D/n29vz9f6fSl82H1/z+deNmHD+V55/suc5IfSZfnGaZXivrWAzs/Knxt/wTx8SeHL7UvEnwR+J1xcX/wBl+wf8I/44/wCJrpWpd/8AkYf6frX5TftE+E/iX4TN9onxZ8N3OmX4/wCXyyP9qaTz/wBTAOCfrn2r+q7zj7/kK5nxV4V8KeNtBv8Aw34v8Paf4k8PXn/H1o+qWv8AaulelfzZx39FTw64jxazXIMleSZummmtLNaq3mun4H9b+B/0zPEvwnznLcfVxKzvKT/Pc8QWr6XrupWSPz9q5/xz/n61y0smZvn6fj+XP+T6V/TZ+27/AMEaLHxf9v8AiL+yvN/YniezBvrr4Z6zcg6Vr3GP+Ke8QHPbp4QH4YIFfzR+LvDXinwL4lv/AAX490PVvDviPTLr7LdWWr2p0snAyTgc9Bz+J7cfinEPAGfcJ4r6rmCSst7226vptu9PvP8ApL+jf9Njwv8ApEZDltLK8yWC4rS14Yf9aLzbKkPne3f6f/q/rV9PKKfvf0/z/L3rIWTy/wAf8+9aKyeXzXyOIw/9f1/X6f2zl+IpH9M//BJv9vK88SW3hT9kbx9GW1vS9Mv3+GOvSXJA1/T/AA4Dqo8JanxuOtaBoajn7pALrzu3/vv51/N1/T8f8K/hd/YY8eeGvhl+1v8AADx14vlnttF0vx3YWtzcW4JUN4k/4pwByOf7FJ1Uk8Z247YA/u/+ybhkYwf175HbH4V/YngpxBiuIcheFx7v/YjtfvbRX+S/rQ/5if2pvg1wv4Y+NGW57wvkiyXKeNOGHxTaKtFcUOUr21dm2+aS2Tk2tJWOZ/e/53VY8mb/AJ7/AK//AGVdR/Y/m/uf+Pb+ufx/zjHFaH9jzetfsJ/lzDd+n6o4fypvT/P5Ut5DPDD0/Djp6/n+Vd//AGP/AJz/APZVz3iSzlhtbj9z0/z/AProO0+MPi1qU1na383/AE66x/nFfkd8SNYmm1ofvvrx+f8AOv1K+OXnQ6fcnzv8/p+Hbr9a/H/xheTTaxfQ5+zf9fn/ABNf8/56V8nmn+9/d+h7WVf7o/67Gb53+i/8+30/5Cv/ANb/AOtzVCGb/Sswzdv+XP29v1/w7p5PnIP3P2n/ADxn/Pf8K0IYZrPH7n1/488/l+P+eRXlncUJv9Xczed/x5/5559TXm/xU8mH4X/FDyR/pP8Awrnxx26/8Ub4k9v89vSvYIdHv5vs37m4+02f+gf6Zzj/AOt274rmPip4bmm+FfxI/c8/8Kq+KF//AMevH/Im+JP59+/vmg5sR09H+TP60f8Alt/wGpqgi6230P8AIUlfrBgFL2/0X/Pr179fwohh/eXM3p/T/H+vNTennTfy9/woOch/10Pufx6f1/Pp3NVpof8AP+f0P4GrX/LH/gNH/LH/AIDXOeeVfJ/fdfb/AD+Pf17Ufvf87qKJof8AP+f0P4GgA/103k//AF/85z/9ftRND/n/AD+h/A0VYroAzvvH/n5/L1/z/wDrFLVjyPf9f/rVZ8ke35mug8XEfp+hWr5k/bD+MOq/s9fs1fGP4s6DBBc+IfCPhTULnw7af9TPq6nSfDx6HP8AyFAOPWvZviH8QPCHwu8G+I/HXjrX7Dwx4U8LaKdZ8Razqd+BpVrYY4GWIAye+cCv5Yf2uP8AgqXoX7TOneIvCFxe+IPDfwLmu1t9M+FvgzTzZfEL4u/2Rn+y9S+JPjbWcaH4P+HgHC+EPD/l+KW37tw/1dfAcb8X4DI8r+o/2mlm12tWl0bvZ62WmvySbvb+tvonfRq8QfGLjfJOJ8BwhUzvgnhjifhaXFDjByVuaK/sm+i5pJSsrrljec5Qik5fjXd+IfiB8UPF2q+Ida17Xtf8X+LtYv8AVtS1G41IC8v7/VsY2jgLt27QMcDgYwK+t9F1T9mr4Q/D/TvD2k22q/FX4361/Z9/rN5Yafpdn4G8Pntpi6tka74u1lcE/wDFPDw74YlVuR4hKZf4+bUbbxHdGHzNO8G6F9hIuYLHODp47nIB1nWzgkZUE89MYr9EvhF4e8e/H/w/dfC79kD4B+Evhr8OfCmj/Yfix+0B45vtL0zxF4n1A7dVGpfEr4l6uAbMZ5bwJoO7BZyWjiwifxHgsBi84/tz2SWdNpW5k223e8km7Xet5Pbs5an/AEjeNlfCcJZXwNVx3PkXCGRtOThxTlXCfCuVRhFcseKmouWaQ2ismyaMXKyTcYRcX7N+zP4t12/uVutX1Gx8LWF8DbWs185tGOOgA5Oj6LwD3JP1r9TfB/x70bULuHwd8L7a48baltFtd61wdLfA+bUmbJDYPPGBx1Ir8NLTQfhhp19/wgsnirXPjFrx1nT9GuvE3g06l4e8E6BqGOdL0vxCpZNY9truDxyMYr9gdJ+LPwr+Cfh7R/hV8MNG0yK/0a00+68XeJIR9tP9unBGnaarKraw7DOdcPCLww37sfxT4seGeTf2VnmLxWGX1tNX6+kVZ2u9W30S1drH8aeNuCwvEub4LHcP5Jm+df27FuMORxypKO9Wo2oyUVzQgoPlbb0hzXcfv3wzpV48Jv8AxrqsGpX3/QLg/wCQXafoPqfy5613Nn400qHxPbeH4fs9tLcW32m14/4+z6fXvj6ntXyv8PNZ8V+JNPsvEniAz6Lod9j+zRPzfa5nBA0rAwuilTka8cMV5AwQa9p1LR9E17S7mztv9Gv9LH2+1vLPjVbTUOvt6V/m/wAScP4nJ86eFzVWvd6K1r6rR/Z12XS1m+v8HcRZQqGJvRalZtNppq8XaS0vqndNXbTupWaaX3vrniTxfJ8PfDuq6VJp8Meg6kHLQ3Oby8X+y7zRvTHP2vkZOa8n8B+dqV1rHiSab7T9s/4k1r+f/FQfj9f/AK9eEaF8S9f16Gx8IJLcf2kboaeNMOM/b+T/AGnkHkd/r2r6n03TYdH0+w0qH/lztSMV/qt9BHgbNPFvxSy7xP4jw/E7ynww4X/1Wyt8Tv8AtWLzVNq8XZe67JrRab66L+KfFbF4fhLKszyGnb+1s7lJxSTVotppO7d5J35mrLXRKxsef7fp/wDXqt5x9/yFQ9v9K/z6dO/T8KSv9uz+Zz8/v+CgXg/StX8B+D/GH2Af2xofiM6N9s/6h+saB4k/5GH1/wCJ5/Q1+ePgP4G/CK8htvEmt6JpfiTxDZ/8vmqWv9q/2b+Pv9enua/cn4qeCbD4keA/E/g+/h/5CmjYtftv/MN1j/mX9e/z+Vfz+6Pr2t+D/FGpeG9VhuLa5t9Z+wazZXnX+0Of+Eh71/L/AI2cN/U8+/tn/odH9ofRvzz+1MhzLIav/I2yU/RHwT/whNn9msIdK/0bveWdt/xKtN//AF/59/sDw3ND4b0/7fYfaLa2/wCXqz6/bP16f59BX5++FbyHWPs0NhD9o5+32ps//r/5/LFfZPhXxJNDY22lX8P/AB55+1fy5+v+eK/OuE6n9l4r61hT9I404bwucYX6qfTNneQ3lrbTQzf6Nc+nt+H4f54nrwDwr4wsPDev/wBiX83/ABJ7z/l8vP8AmGn6dfw+nHUV9D+T5yW03/Ltz/nr/n8a/rrhfijC8QYX2R/EPGHB+K4TxXsih5I9vzNM+yXH+QK6GGzPk8/5/wA8c9v1qz9n/wCmdfVnwpz0NnN+X+T/AE7fXNWfsc0Mg/D/AD/kdK6eGzv5v+WP8/8AH9B+laUPhu/m+y/rjFc56Bx/kj2/M1+d/wDwUC/4J7+AP2wPhz4hv7DRNLtvjTpejf8AFOeIB/xK/tmsf9AHxD4h7f8AY4V+r0Pg/n99Ncf59/6cdeua6GHwTD1/X69D/T9a8LMMvwuaYX6rij63g/jDPuA8+y3iPhzMv7FzY/y9PP1X4bfEDxh8IvinomqaJ4n8H6zf+F9Z0fV7X+yvEWhagORnSfXPbpXc63o0mgzw3Ntf2Gr2V9bfadM1SwuMWV3Y5J6Ef8ScgnH9gjOD0PFf2R/8Fcf+CSenftZeCb/4x/BLRNE0r9pDwfoxurX/AEX+yv8AhbWj6RoP/Ep0HxD4i/6Dfh3P/FJ/lX8Muk+LtR8PaxrHg/xnp9x4W8X+HNT1fRvEWgayBZaroOr6Nxqul6rpRGQBjt6EEEAiv5M4/wDDvFZPi39QV1o39/X+l6n/AEqfQ0+nJwv4scOZbk3G+drJeLMlvo0te2vl13v5H25+yZ4AtPi9+1D8AvhZql9LY2PjP4qeF9HuZ7PhiRqZ1kAHp839k8duh6Cv9Eu28JSpbiOXgAAD6Afien+Nfzaf8EJ/+CZw8RL4F/b++J12JYryx8Sr8EvA95YAfZL9dcOkf8LD1PKkMxSP/ilQMMEJfOcE/wBXUXh0AExW+ABk5PYHr271+zeD/CGK4c4c+tYq18795pdOi0/Lyuf5jftK/pCcOeNHjLl2T8MZj/bPDvBUVwtdpW/tS7cmpb2VkpXsrrupHlNn4bh/6eP857+tbEPhuGH/AJY5+nP+fT/PPsEPg+b/AD9f6dv5jpWxD4VPl/vvz/8ArV+tH+c9Dr8/0PGYdIzCP3GP8/8A1ufrXK+MNHmn0+5/cjGPx6f4/wA6+n4fC9v5f+f8P06iqGseD7a7tf3PX64/z/nNc50XXc/GH4zeD59SsL+Hybjn/nzx/kf5x6V+R2vfD2/h165MP/P1i2z+v9O/4ev9JPxI+G4P2k+Tz/Xt/n8818H+NvgzYTah532C3trn/pz/AM/1/rXhZhlZ1YfNPqf/AAT8tdN+G/nQ+dNYfabb/l6/L/Ofx6V3Np8K5pYfO+wH7Nef8uf2X6f57da+57P4b2EMY/c/+Svt6/5/Su5s/B9hF+58nH07CuPD5GX/AGp/Wh8Mab8JeLaHyc23/Hh/n/Pp0xVb4tfCWaz+CPxom/58/hB8UMdP+iX+JOx/D+lfoRDoNh/zx/0nPp6/pXl/x402GH4A/Hj9zx/woj4wf6Z/3S7xH/X616WHyM5sRiP1X/Df131P0fh6/if5VZ8n/H7Jj/6/44//AFUeR7/r/wDWqxX1WE2+X6I9Cnu/T9Sv/wBfP4/+y/5H+NHke/6//Wqz/H+/9OP8n8P85qxN/qfwH8qgzM4xf88ff/JH5f5xVeaLy/8Alt6fr/n9K0fJhmh+uPrVbyPf9f8A61B55XqDyR7fma2PJ/c9P84/l79e1Hkj2/M10AZvkn3/ADFHkn3/ADFaNTiHyf8APH+ePpQBg+SPb8zVr9//AK73/wDr9f09O9Xar3t5YaPp9/f6rLb6bYaXYaxf3N5edLPTtHx/xPv89PToK09p7OkedTy+rmmPw2AwH/Mafzt/8F/viJr+lfDH4I/CzTrqe28O+N/FfiXWvE9vZjJu4PCOm6V/YGhH2Ot6qMAckg/h/Pl40+Ctp8Mvh94E8deLPGmky+IfiQL648JfC60BXX/7P0osT4w1VjgaNoYxnwvjP/CUBlBPYfTP7eX7e/ib9qT492HjLRorHTPh38J/EJHwn0XUbf7adSPhzU9v/CY6pIpR9X/4SEaVhNCXDLgHlyWr5H12zOlz3/jD4npeeKviT4u06x8UadoFzdGys7QatpR/sHUvGoA+6qf2b/wjOg/dVbEg/wDFIklf4i49zzKuIM+zPFW2SSb0inbe/W+qtp3v0X/Uh9FDwo458GvBbwk4IxeJWSZs5PirijKss5ZcVcUqTaWUZpe3KoRcJzmnJJfu0rXlLyS3h+0R293qv+j2GRtgtCBql32P9lA8enORjpn0+gtH+Ik/iLSNC0Txzr+ueGP2fPCzX03/AAgHge+ayvvFN8OVsjg7ta1fXm/stv7b18ovhl9xBR3Mg+fUk+06gda1+G41CG4uftV9yLP7X9COv4Yz078WdVub6Sa2u9RFv5dxbD7NBBbCz/0Af9QvaMA88Zx6k4GPy7DZjWwWtFuz0ad7NXTtKzV4uyvFuze+x/c/E/CGU8YYWOX8QLa8oz93mpzcZQVSnJxlyVIxnNQnGPNHmbTTdn9Uv+0jrmraf4e8NWuleG/BHw78Faje6h4L8G+FNNNmLW/1QNow1PVdU3HXNY1o6IzaAdf15QrFs/NnNfZn7KOteDtY1u78b/E28uNS8KeFcXNt4Z4vf+Ey10Ef2XpgyrKdGAyPFAIKswBI2hsfk9rfhjVdEh0n+1tUgi1TU7axuf7AswRqlnYaqP8AiV/2rxyBjnQOg55xmvefhX4quYfs1hDc/Zraz9OuP6cevv8Aj+d8aZe3/wAKmLTljEru+qilZLTay002tZeT/IuM/CDhTNeAMzyTh7DLhbKJN3llGknzO82pavmm1K8rttuUk+ZJr+jHTPjlqPjDVL7xJrM0BuJ7A/ZreDmxtNPOToGmaWeToxJyzE5ySSc811/gPx5d6Z4l8WWetf6Nc6pf2Gs6Rd3nH+gf2F/ZHpxkHr69K/L74Y+PJtS1rTdEE32m20z/AE66989PfH/66/Y79nX4Pw/FTxFo+t6rD/xT3g+6+33X/USH/QBP+eK/hun4UZ94oeJT4NpK+b8bbtp6NSTTXe9tbrVO2x/kd9IvKuG/BbhvMsTUSWULRJdFtb+vxer+svgn4JuSn/CwNVh+zaxqlsf7Gs7zH9rWen//AK+uMfnXvo6w/T+tdD/ZsMMP2aGH/wDV+n/6zxg1W/sebzvx/wAn+npn8q/6DvBvwv4c8H/D7LeA+HNXkr/PX89/U/w74o4gxXFGaf2ziv68v67GDN/1x/z/AJH4UTdPwH867CHwrf3n/LHv747jj/8AX/QVsQ+A9Qm/13P+R1z6/p36V+mHhnl0/b8P61+J/wDwUI8Ew/D34mWHjmwsPs1h48tft/2yztv+Zo0f/kYR/n8MV/Q/D8PbD/l+7/4/y/L2r5o/bY/Zetvjf8A/E+i+GtLz458Lk+MfAeOf7S1nRjg6B9fGWiAg9wRjtivkfEThv/WDhz6qfoHhXxpV4T4ty3FYr+v+HPwm+G/xIsNNtbb98ftP6f8A18/419deFPiRf6ldf2VDD9pv7z/l8/5hVl2/z4P9e1fkB4V8YX+m6zb6Lfw/2dbXH+gX9501XTfy/Wv09+Cd5okwsJrCH7Nc/wDEv/rmv4qp0/7Pq+yP9I+IKeAp5D9fpH0hN4P/ALStbb7f9o6f6VZ/8gr/AOt/nNfUXwN8SQ/21bfDHxJf/af9A/4o3WLz/mJf9QH9Of04rz3yYZobbyZv+Pi1/wCXz+p6dvx9qoaxo9h/oGt6VN9m1jS7o6h9swP9D1j/ADxX3/D+cYrI8V/amAP574gy/C8YZX/Y2P8A6/E/S+z8Bw/5/Me3auhs/BXfyfb+fcf57mq/wD+I+nfEvwlbXcyW9v4m0wG28RW4xkXI/wCYlnpyATkn+8CRxX0gtvEEyeccjHf1/wAn6V/VeV5xhcwwCx+F67f187ep/ImM4YxWX4+WBxWnK3e67fmmmmmtH06peMReCYIf+WP+en+f6VsQ+FYv9T5P4f5/z+Fep+X7/p/9ept3+yv5V3c67P8AA3/sqj3/AK+481h8K/8ATG37/wBOn8vz+la//CNW3/PA/r/hXY0UvaPsvxNvqdH+795zv9i2uM+UcfX/AOvX5dftL/8ABGT/AIJ3/tb/ABY0742fHH9n7Stb+JMJLaxr+haxrvg8+KvRPGo8L65F/bWSOjMTk8txx+sRXOwdh83+P5cf1rwT4/8Axv8ACH7P/wAP9U8e+LpA9taR/Z9M0u3kxfa7rrDOmaHpg+XMkrgjgHHJP8efJzLEYDL8M8dj1oldvTffr+P3a6I9jJKGZ0MVh6XD3Ms1xklGLg3zSbskkku+/aKburNnoHhfwf4V8CeHdC8LeFtD0vw34V8N6Zp2jeHfD+kWo0rStC0fw5j+ydN0vShgBUGQc5JA78E27/xn4O0Qf6br2hWR/wCnvUdOsh+oAyOfT+tfzu+M/wBqX4rfGPV5bvUfFV5p2j4Fza+GNA1D7F4etMepPPijg/hkgYFY2m3kMsnnX9t/aQ5/yf8APrxX88Zp9IjCYfFfVMryxyXnpfzt09Ln7lg/AbMnQWKznM1TdldJKdnu1eTSdu6Vm7taM/or0f4m+A9enNpovjHwzqNwePs+l67pl831+U7sfQdM9Old+Z/kEkWHB6Ht0/z/APXr+bbTde8N8eRokFtc/wDTna//AFq+pfg5+1F4v8ChNNvrm91/Q4/9G/s2+1A332NgCo/szVcgaSuM/K+V6dCARpw19IjCZhi1hc+yR5L6ttfPrp/SPNzzwWzbDYXmyvEqpZbNKLfpJXWvZq395br9qcYHy4/GjGR82PwrwX4f/HzwB8Q7aP8As7VYLXU5LbMum6jiy1UezKeT0ySM84PtXP69+1D8ItDmmtbXxHFrk9mPstymiq2qeQT1zqQyp69dxOeetfs3+u/C/wDZ/wBf/tJfVbb/ANO/6n5d/q9nn1t4D+zJ8y3jyTv1ta9ou9rpqTWvrb1/xZ4dhvLOaWGL957f/r4+p4OBXxn488K/8fH+jf59v/rV6D/w2X8LpUQXEHii2iuB/wAvHh27x274z0//AF1cfxj4F+Itn53hrX7K+uv+fOI/Yr3/AMFWFP1yozUYPjfhfNP9lwuZL0vd/wBeZvPhnPcI/rOKyya85RaX33a/rc+Iryz8mTyfy/z+vv6VR/c/7Nev+NvDf2P7TNbfj/L6fnXkvkn3/MV9H/090/ry/Dc+YIfJHt+Zrxz9oX/kgfx4/wCyI/GH/wBVh4lr2qvGP2hP+SA/Hj9z/wA0H+NH/qr/ABJ/n0PfmkB+j9Tww/5/z/n65qzDD/n/AD+p/AUeT/x7fufbH6n/AOvx/WvYPqCH/Uxdz/8Aq/n/ACz+bPJ/c9P84/n79O9aX/Lb/U+34Zx69aPsY9/zH+Nc5zlaGH/P+f1P4Cq3kn3/ADFbHkn3/MUeSff8xQeeZFWPI9/1/wDrVZ8n99c/0P8AjxU3kn3/ADFdAGRRWl9kt/8AINR/ZLj/ACBQBk14Z+1H9kg/Z7+NBu9Ug0i2v/hz400tdTvLkWWl6aTp2sLn2C5LMewBr6M8ke35mv52P+C9n7RXiHwl4U+F3wB8P3c+nWPxCuT4i8aXtnybvRdJ1NTpml57ZIA+ij1OflON89wvD3DuZYvFdNujvql6eb7I/cvoueGWa+LvjhwDwtlWJWCvxQruSvGMU1KUmno7Rg7LZyteyR/Np4SmsfhoZvG2saVo+u67ZMo8AaZrmnpe+H7y/wBWAb/hYf8AZXA1jQ9BBRfC+h4PhkeJjmMq+118skbUNUW/1nW729vbie7LXN3eH/iaa7qJ4JA6ZIAyfQdK+lvBHgq0+P3irxR4h17xDJ4J+DXwf8GaPrHjbxlqaot94W8FaSAul6Hp2m6NYHQNY1rX9Z1P+wfCuhHL+KE1UrDHJL4e8SxP4tr99/wl+uXCaJosHhrQrb7bbaFoN9cmAaF4X0q13KPEOp8r/bhVd3ilu/idpB0Kg/wjmOHxX9lZZiraNvlvy3vpd993ZN9LpfaP+rzgLOskxnGGe5fSV85yThen/rVmi53DKk3Pk4XTl7qfK/7WkoXd3zS0lTMLRIrNxf8AiDWvs9xYaHa/6Lpl501e/wAf8SvTcEHOi8DPbI5BGAK9tqs9zqk3iHVPs9zc9TB2+3+vGSO5z0/I1Q1W5S6m8m0Q/Ybf/RrEcj889M59qzVO6SGGHrjGfTn2/TP9K8H2/k/vf+Z+14fBezxX1rFdvl/XX8jSubuW/ubnULq4uLi6mx/pgA/0q+4wBgDA6dO3bFa/hjxH/Y919omzm3tiLX+ncdPx7VxvLn/I6fr1q4ghMUoHOTx/9b29fb8a4cRQ9vdYrru3q18/z76nTUw6xmF+q6WSsraLTy2SSt20t2P0r/ZGvL7xV4s0fSrC2+06vrl/p4tfsf8Ay+ahn/Pp9K/t2/Z7+B0vgL4WeD9Dms7jTdZOjaPdax9s/wCQqdY4z/wkOPqBn0r+V/8A4N/vg9N8Uf2m9U8S6pppk8MfC3Rz4huLyXAs/wC1+dI0oDPJYKCR6EZ6Zx/b4sAXdN1JGT9B09hgDn1x+f7r9GrwtwGW5zxJ4j4uyxWNvwzw037qjBJylJJXWj0STskm3skf8vX7VfxF/tXxlfhxky/2PhdL/Wh6bvW33Wfz+Z45F4Dh6Tfr+PP9K2IfB8MP+phP4/59f89q9Q8qH0/z+VL5I9vzNf23yPuvx/yP8mPq/p+B57DoP+fp/n9a0odB8n/U5H+eK7CKECbJ7f5/z/Q1b8v3/T/69QH1f0/A4v8AsL/OP/rVej0HaP3J/H2rqvI9/wBf/rVYoOzD5efy1/8ABVP9iq7+E/i64/aJ+G+iXFz8N/Gmqf2h4t0uztf+RE8b9c++h+M+/wD1NOOmRXwn4D+Kk2m/ZvJl+zXP2XT/APsK3n+f069a/tG8aeB/DXxF8H+I/h/4w0u31vwp4p0fUNG8Q6Nd9LvT9XBBHH4nsc/TFfxFftCfDLxJ+zX8fPGHwg1X7Rc23hfxHqFro15/0EtHP/FSeHte9/8Ailsfyr+a/FfgulhKv9vYDfqu39bn9t+AfHn9qUv9TeI9unmj9Z/gz8TodY+zQ6rN/o15/wAvl7xqum/555HtX0Pef2VD++hh/wBAvP6/y7djX5L/AAf8VXn9n232abgWp/0y85P+e/8AhX6I+D/GFhqWg3NhD/xMtY+y/YNGs7P/AD9K/LsvxH/MKff8WcN/2fivr+APdPhr4/1v4beI38QQ3Gy2guv9K0yPixvLDr/Zf4dvcV+wPg7xlofjnw3pnijw7fW+paVqdqJbW8i6EHofbkdPbPevwjs/Dd/o99bQ+JJvtNzql0ftX2z/AJBWm9P+Rez1/wA9K+kPgn8YZ/g/4rOiS3Q1HwFrn/IYszdZ1TwtqH/QSI6kN0bHpkc4x+l8EcWPKMc8qzNpZU07N6qL6Nrqu/kfjvH3CVLPMB/bWTXeLV7xSXvLXSz67213066fr/gAnHTJ/nRWVpmpWOq2MOqaXcW97Y3lt9qtbi3OftQwfmB79CB1OfatWv6Fp1KdSmqlLVO+vnp/nc/n+cORez1XfunsFKOo+o/nSUVqSDBVy4PGOc9gB1/TnH5V/L9/wVw+Osviv462HwxsLmV9B+Fuig3P2e6H/IzawP7Y1UDHb+w/7K0HBzgs3Pp/TzK2EYj/AJ4OR167eO/fv19q/gF/b4+Md9cftC/E3xfNNc/2PqXxU8T3P2w/8w3Txr3/AAjXh73/APr1+N+M2IxP+r/9jYW985fK7/3d/wAeh+/fRvyfCZpxysdjkuXJI8//AG9KTV15ct/vPcvCvxI/s37T++6/h/gP896+kNA+IUOpfZ/Ouf8Ar665/wAfavyP8OeMPOktv31v9mvLX8O3+f519Q+EPFP7zyYbm3+zf8/nH+f8evFfxdmGD9mf35iOH8BjML9aP1H8N6lYTQ23/Hv9muP84/n9O/v9A2cOlSw23kzW/XH4f5/zivyd0H4qTWep+TNf/abaz7/5/Hr0/Kvsn4b/ABO+2Q+d/n6Y9uleD9ZXl+B+dZ5wfiv96Psmzs/Jm+zTfZ/s3T1/+t2/+ua5XUvDc2g/Zr/Rf+PD/nzs/wD6/wDn+VWdN1KHUrW2v/t+l6b9jPS8uv6V2FneWF5a+TDqv+k/8u3+i69/+r/P1r28HU+uYX6qfmOMp/U8UUNNhhENt50Nv/pFr76r/X+vT34q+YYYbrzob/7Nc291/ol5af8AEq/EYrj9Ymv9AurbyZj9g/69cf8A6v61s+T9sj86H/l5/wCfz+n09fX1r0sNiPqf8L+v68jmxGH/AK/r+v1+mfB/jz/hJLX/AIRvxJMft/8AzBtU6jUv+xhzn/PTNcp4k0eazuuYf9G/Lj+XSvMdN8mb99D7/ZbyzHT8z+n517No+pf29a3Olar/AKTrFva/6Lef9BL+o9Pw4r+mfC/xIq4z/hGzk/B/EDgf2dL+2crPMfOOfNyfX3xn/P8AnivJP2hf+SB/Hj/siPxh/wDVYeJa9q1Kzms7r/Ufp/n/ABxivFvj7/yQL48f9kG+NP8A6rDxLX76fj3Ouz/D/M/UGGGH/nj+n58fl3qx9i/6Y/r/APXrfh03/wDX9f8ADp/PFH2M+35n/GvYPbMf+zfOz+X+c/r60eT5P+u/zz3z/njNdV9j/c9//rdPz9+nvij7GPf8x/jXOc5yvkw/6T6/5/l27+nFEMJ8nn/P+f8AIIrqYdImm/1MP09P5f4etbMPhuab/liR9OP8+n+eOg58T/E+R579j/4+f8/T/wDX3/mfY/8Ant3/APr9v/revNekQeG7bH76b/PH+ePetiHQbCH/AJY/n+H05FBznlEVnN/yx+nPbrx6frWlD4bv5v8Al2Ntn/n8/l/9b8a9dh03/wDX9f8ADp/PFaUNn/n+fP8AnPSgDyWHwfz++m/z9f6cdeua/nh/4OAf2adF1v4X/DP44WuqnTNT8A3V/wCHrg/9BHSNX6c9ODzzX9Op0+cYzjkgD6mvy8/4K6/s9+Jf2hP2OfG2geDobq/8U+Fbmw8QWNjAfm1E6SQygD1OOe/3e9fI8YZU854czPC2bSTe3y+7p8z90+jBx5S8N/H3wu4jqZl/Y2DjxTHn7RjK6vLot1va90utn/BJffEtv+FG2Hwe0Wwj03TJ/HN78TvF15bhftvijWf7NbSPC+nbvvNo2g6KdSBQggeJ9Tyu0l93R/FLw3ovwf8ADNl8M7uO0vPixrtxY+K/ixqXzBfANg2nDWfBXwh0An7+tH+0xr/iV1AU+J20XwqryroKFPKraHW/AfiOKW8sZrHxD4Y1n7RNpl3b/NZ6xpIPOpjggrjJOerL3r6H/Ze1rwfZ/Gq4+M/xgk/4SWx+HA/4WXbaXr3+mWfjf4ivqZ1Tw/pupfKANHj1xT4sXYhAlRQFIWv4ry6rSq4/+x8w0xbtDmsuWMVG8tf5re9o1JpSd7tNf9UXF+RVskyvD8XcGZY8fgo+04u/1U4XnL2nFnF/FEk8ozLM5XssnTabUk6ceaDcVSoyT8s+Kvwo8QfBy88M+GPG6/ZfHOreFbLxf4j0DIuL3wrY+LD/AGnoWg6qdxC64ujqdbbO051TGMBSfNjol1Fpema1L9nFt4gN/wD2PBBc5vYP7HONVLdcgZx0P9K7b4rfEjxj8Z/iX41+KHjfUGvvE3jrW7/WbuYgn+zLfUlCaToOlHIP9kQ8aEM5AIVn4OG4u+u/7T1TTAWgsra2j0/R7WYjItbEHnUTjHY/NyOOCRmvAzWplVTNczq5cn/ZF/c7tdNNrveybSv1Su/0/guhxhh+E+EKfGOJh/rJgoRfFapu9NVJR5pxg2lzRjJ8kZtJzUVNpOTUapsIk02xuvtcEtxez31sNNgz9ttbDSsgahqgBznK9NoBXSs5PVcartxDDDdXMdsfOtYLu/Fvdj+LnP58DH+PTOk7fj/SvG/id76eu36/cuh91hk6WAd3fW6skrLt5279dW9bn9wv/Bur8MIfDv7Ivif4lXNni/8AiH42v7e0us5J07R84xz0XXNV8Qdu+Bjiv6GAgCN7nOP/AB3/ABr8ov8AgiZoVrov/BNn9nV4Rt/tnTPEHiG5977WvE2q3x/VvfpX6yfJ5gQt0iA646ruP9QfzJ45/wBBvDnAPJ+DsmwjvpDmd+t2+vXZefTsf8X/ANKPPcTxh9IvxizrHt+9x7xVFafy5pLK7W8uSWttfmV/I9/1/wDrVZ8ke35mruyP/npRsj/56V9o69+j/P8ANn4B/Z3l+RREPt+Z/wAKn+z/ADZ/z/8Ar/DpxVmjdu5znt6UOq3s1+S/E6cPl/syt5J9/wAxVmiigQhGRiv5wP8AguZ8CPIPw7/aL0W0uH+1/wDFsPHdxB1h41jWPBOq8BS3/MwaAzc/M3hQZ4r+juQ8L6E/04r5t/an+CWlftD/AAH+JPwd1REafxP4cvxotxOFxpvifSW/tfw9qeSfm2a4ulOxByBngnivmuJ8pWeZFmOXveUXbrtrc+q4Yzl8P59lucro1f0s7+ujv8j+J74e+O/sf7maL/Rrz/p6+vT1/Kv0H+DPxChm1Sw/sqG4FzcWv+lWVldf8hI/h/n1r8aPEmj+JPCniS/8K38P/CN3+l3Wr6NrNnef8hWz1jR+mg/59fWv0H/Zv8VaJ4bjtraGa3+09b+8/wA+/wCHr7fxfmFPFZPV9kf6Q4ipheJOF/r+F/r+tT9yIbP/AISq1sPJ+z2ttZ/8udn/AMTXVf8Awoep9Pz+tWdN8N2Gj2Nz5UNv/wC5Xr+Pb+deD/B/4kWF5JbQ+d/n9Tz/AJxX1ReTQ/YbkZ+0/aP+Pv8Az/8ArrbK6n9oYX61VP5+xn1rK8f9VPb/AIAfFT/hF5P+Eb1qbPhoXPk215cf8wO+6kYyB/Yn905yD1IBNfoTDJHPF8nT/wCvnI79ee2Olfjf4bmhs4bnzpv9J6YyP/r+3419n/BH4t+W1j4O1+63Mf8ARtD1K7x/pBwB/ZnuwAx64GPSv3Xw74z5MKsnzXdaJ+vT0/z7H5Hx7wlzVXnWXrR3cl+cklu3ZXS1dr77/ZNFFFfuR+QmNqkoh0+9m/552F+f/HWHbrzX+c1+05Zw+KvFHiea/muPs2qXWsWBs/T/AIn3b0/L9K/0ZNaKjTNQAATFofw6e3HQ5/Kv87v9pXR/7O8ZeJ+be5tv7Z1j/TLP/kFHGP8AP+cV+GeNG2W/P82f059GPCLE5rxJU7RX5tfmj85fB/xOv/Afii18AeKpv9G+1fZfDniC7/5fLDn/AIkPiD/qOY/rx0FfoT4J8VTala3PkzH/AK/P5f5Pc1+eHxg8Bw69o9z53Sz/AOPW8sx/xNLTUP6e3+RR+zp8eJvB+oXPgbxz/wAhiz/49rzk/wBvf5P1r8IzjI/7QwH1rAfNfr/n5+W39mZfmGKwf+y4o/SazvJtHv7bz7+4uc/4f4f/AFq+uvhL8ToYY7+GaX7Vc/Zv9G+xj/P4GvzNvPiF/b2l6PfzzYuLy1+3/Yxn/P8AkV7l8LNYm1KO2m877P6//W/z/jX5vUyv2f8AFP0unUwuaZMfsf8ADH42T2cPkzfZ/s3/AD+f/W6/5717Ro/xO/tLUP8Al4tv+nz7V/xKh/8Ar/PFfkxpuvX2mzGaGa4uf9K9PXuc/XP/ANavZfDfxU/49oZj9m/5+rscfl/n+mPN/sv6v/tVI/N844LwuM/2rCn6Qaz48/tKwubC/vv9Jt/+f3H9lVZ+GPir+2NKtv3v2m5/48f9M/z/AJ/WvgC8+JH2z7Tia4H2y1/4/OP+Jlj/AD/PjtW9+yX48v8A/hJPHGiTfaftPh/xlqFh9j/6h/HP+farw/X0X5I+bxnCfs+HMyxR+tGj/wDTnn/JH4//AFq9C8nyfs1/YTf8TC3/ANP6/wCe3r+NeaaDefuYZoYbj7T/AMvX2w/5/CvUbPzpof8AU/6N/k+v0/rX22T/AFrB/vaR+FYj/aP9lxRxWvfEjRNYvrmwsNJuPtNnj7V9s/4lWlDjP+f8MV498eJppvgH8eD5P+jf8KR+NH/L1/1S/wASZrhvi1Nc+D/F1hfwzfZrDXP9Aurz7V/zGP8AmXsf/r96v/FS8hvP2efjx5P/AEQf4wfau/8AzS/xJ/T6V9PlfiBxliM0/wCR2eDnnh3kNPAfX8Lkh+8H9kD3/X/GrP8AZP8A0wrp/sx9R/39P+FWfI/2/wDx3/69f3YfzS8Sl2/B/kcx/YMPk/vv69s/yP4dKm/seGHp3/z2+nFdD5Hv+v8A9ajyPf8AX/61BwlCGHyR+5g//Vz7Cj7GPf8AMf41f8r/AJa49v6en6/h7VZ8ke35muc5zNhs/wDP8+f846VpQ2cIHr/P/PTt27VNFFt+n+f/AK3arNdADFQLT6KKz9o+y/Ez9o+y/Ej8v3/T/wCvVLUrJL2yntJP+Xq2Nt+BBHP6mtGlHJA96zJjPkqe1vbb8Hdfikf5ln/BQr4H+Ov2ef2q/iv4L8U6JcWtnrPjLxPr3hzVBbf8SrUtP1fUzq/4Y+2nP1r4oSaaGD/Wnyp+TD2A/r9c565r+/D/AILhfs82Pxc/Ys+I/jDw34bsNS8d+Al0/V49Qs7EN4jl8M6Rqitr2m6S2AwbYrcbtp6kZIJ/gGmuYf8ARxDNnJ9T/oZ5I009twyevv8Aj/F3i5wcsiz9VcBqs6s7bfL8FqtLW7af9S37PL6TNLxo8IcvpcR1+XiLgmX+q2tveSUXGS5XtKL05tdLNWtet5nOenOfX/D60+o4+/4f1pvnL/nP+Ffj/wC+P9EOekm/a/8ADPr/AEieHp+B/nVm3/5eR/06n+n+FVouOPY/+hVp6SvnXf2b/n4/0b8Pb06fr2zVUPcfmyv4lqR/oO/8EMfF9r4r/wCCa/7P8cJzeeGLfxb4Uuh6Xuj+MvECnt6xuf04r9cEttjp14gmXP4tjn23Y/Hiv5qP+DZz4lHW/wBnP43/AAtubnNz8NPit/adrF2Gk+OdOF8pH11zTPER/wCA8V/TNG7Oqbl6gMR35yD9M4zk9zX+gnAWJeL4O4cxl73yqK8lZNfovN/M/wCNb6WfC64Q+kt425I004eIHE9SPXTiOq83Tu+jdZt220XQsUUp6n6n+dJX1Z/PwUUUUAFFFFABRRRQB/IB/wAFs/2PNS+E3xQf9pfwVplxL4B+L2sL/wAJZ9itsjwt8T8AZ+njJs6+BjP/AAlQ149xX5EfDHx5NoN15Pncf5/H/PNf6APx/wDgn4R/aH+E3j74OeOIEuvDHjvw/qGi3MphBn02+bc+la7pRBUf2x4d1u1XXYz8pWRU3bxnP8CXxv8AgJ4v/Zt+MPjX4TePoby213wJc/ZftloMaXr2jn/kXtd0kHBGieMtE4IIBB4OMYr+fPFHhP2dX+2sL8z+s/ArxA56X+rWYdNvOOlvnHZ28n1P1j+A/jyETW3k/Z7n/l/uv8nH+eK/RDwf8TtK1j7TbQfaPt9v/wA/n+f5da/nn+CfxClhjtof+Pa5s7o/6Zx29Pf1r9LvhX4w1WaG/m87/Sf+fw/56f59q/A6f+xn69xZwvgKn+3n6EWd5N/bdz5M32m2vPb8P5f/AFq0tY8Yf8IrHbQzf6Tc3l1/ov2O6/4/OMfX/PSvDfhh4ksLz9zq3/HzeZ5vP8+nr/8AWr1rxh4b0rxhpZsJoT/of+n2t5Z9f0P+efeu/wD2rD/7VSPg/q+FweafVcVhj7E+Bf7YPhXXdZ8OfDrxzq8mn+Itc/0HwpqesymyXXr/AEggtpmdw/4ne0fLkj/hJhuIyCVP6D28yyRmRXiKno8bAr9OMgccDjtz2r+RT9u/wf8A8IT8NdHv9EmuLm2s7o6z9ss+um6z/wBB7xD4h9en49Kxv2Qf+Cv/AMe/hvFY+HPHC2Xxk8HwWolmHivVPsPja00/Of8AiVeNMbdaOereIhv/ANoYFftvCfinPAYX6txAveW0ktUu197v5ruup8ZxZ4FV+IsMuI+BVF4htufCzclOLfWDd4W7wklrrGSu0/pL/g5E/aR/bx+Bn7O+i6Z+y14Q8RWXwa8X+HfHFj+0n8cvCdrpWrX3gLSNUbw1o3h/wweuveDNH8Xvq2rBvGKf6tsL15P8tHhX9qzRPjJ4D03Vbm8t/wC3rfRtPsPFul3n/LnqP9l/5HWv66fjD/wV1+C3xH+CXxS+H3jb9nbxxrUnjbwV4n8H33hjVNT8P3/gjXDq+mNo7aFqurNrnhzXV0XVQzLI6oHZWcZBIZf88v4r/su/Hn4W6zfa34Z8Pammj/av+JPeeFLom9tNP7ABcMO/OfyHT0OK8z4X4ycY0czV3ZatRS+cmkvO7Xqfc+EOC4j4NyHNMLn3DLyVt/FZc2bdru7b5b8qeyTSUVrf9EvFXjCwvP8AU/6Tbev69/8AIzXxh8YYYdY/0/Spv9P+1/b7W8s/z/P2r48m+PHxb8NP9m8Q2005Pa+082N6PqwH4/dx71y19+0Nrt55v2zS7h5jj/VMePw2g/z69PX5vCcC5rQaqYDFRez0kpJ7aXTWnR3sfd4zxKyXB/73lrXyf52s/kz9ffgR4qv/ABt8OdIh1Wa4+36Hd6ho+sf9RL+xzgf+UMf5xX2L4V8bf2PbfYLb/Rvtn/Lmf8j/AOtX41/sSfFTxB4l+J9z4Fs/Dusz/wDCYWwFtBbWpvmGoaQN2cFRkduCcHgkZr9zdC/Yz+MfiS6tvEkMNvpvh+z/AOXPP9q+I+eP+Re+v+RX5j4jYKnw9nKw1ZW5lzK1rWd7Ws31TVnZq1rLS/6vwVx7kGY8OfWqOJ+pWdnpbb1Sf9aHbWfjaGG1toT9o+0/8vWP6+g+ldVpviSH/RoYbnn/AKfP8n/J7V095+yZN/Z1tYarqviTw5f/AGUfZdUvP+JrpX/hPf57jrXm+j/s4eOtH8UX/hvxTNrmpXOlj7f9s8P6zoPhzStS0j/mXv8AhHv7Z/p/WvgcHg8VmH+6n3uR8acG5p+6+snpEPjX7ZfeTYTZubfn0rsP2WPidF/wu34vz+d/o1p4y/sb7H9l/wCoD4cH9D618keJNN1X4S69o9hNDrltbapdfYP+Jx/xNf5c/l/Kvjb9lr46unxH+KOtSX//ACFPir4n1C15H9q4Op8enbBrT/V/Ff2fmeLt/wAiW2vz6972a8t7m2YVMlxmF+of9Dr+v6Z/Zx4b8YQ3lrY+TYap9p6/bLMaD/xLa9O0Hx5D/qbn+3Pf/iTe/t/9fpX4Y+Ff2hPten2H+n3Fzbf8eH+fb+efxr07/heV/aXVtNFf3Ft9o/0D7H9q/wA/4+9YYfEfU8KfieI8K6tTFe1pf1+H9I+0v2kPGFh4q8L+J/sE1xbXOl2p1m1N5/yFdN1jR/6f14ryWH4hTeI/2ZPjBNDD9qubj4D/ABQ5+vwv8SD/ACQOa+YPiD8ZvO8J+JtVvpftNzb+DfFA+2f9wHxJ/k8UfA2a/H7KXxI8+b/m334oHm6z/wA0v8SZz/n+lc2X5hV+tHZxJwn/AGXwR+6P7aYRmH/PXr/Spvs49v0/+Joh6/if5VL5fv8Ap/8AXr/Ta6W7SP8ALn2nnH8P8ypDD/n/AD/n6YqbyT7/AJirNFMkZ5af3RT6KKACiiiuc5wooooAKKKKAOV1rRNH8TaTf6DrdlBqml6nam21OwvI+LqxPB4yOmc+mfwNfgV+0L/wbz/si/EfXPF3j7wVfeLfCfibVmv9XsNAs7/HhwaywJXKkZwTx7Hr3x/QuOenP05qTaG4Jxx/Fz/Lt/KuLMMvy/M/3WYYBYuKX2lovnddfI+o4P444s4Exbx3COeZrkcnZt5ZmUknay7dlbvbRM/yd/jX8PvGv7PXxM8X/DL4jeHNU0DU/CGtX2kXP9p23DAcjBH14PPXIFeXJ4g0+f8AfWs2zj6/4/l/PNf6l3xg/Y4/Zm+PdzPqHxZ+DvhLxnqFyBbXV1eWAN5dptGV1IgKCoPTdk468EAfjh+2L/wbrfs2fH2e21X4M6zJ8C7+2tsf2Zp1gJ9JJ7gYJIxz1z6c9/wfPPAvC4hvFZXmLXr132to+1++h/rZ4VftZOI8nwGW5D4g8NrHYVJKWaxv/ad9L2vra7dubWzTep/DA+pBeh8w/T+vH+fWhdaRfuZHfjmv67vgd/wat/DfSPENvq3x8/aK8V+M9Cshz4T8GaOLEXZ68+ItZyAf+5Z5FeyeIP8Ag1w/ZH1fxn/bVh8Yfi34b8M/bvtf/CJaXbaUP+Jf0/sv/hIfTPHp6ZrxP+IEY7/oJX3o/WsX+1p4Mw+K/wBg4KzT10/q/wDXkeI/8GwXhnxFd/8ADWPj97O5h8G6pq/ws8MWk8lti0uvFGj6X4t1fxDaA566B/wkfh0E564Oa/r0RNqFU+7sHUHP/wCv6d8e9fN/7Nn7M/wc/ZN+E3h/4NfA3wtbeFfBXhyIeVabvtuq3l+cf2nqWv6sA39sa05zuc4JK4AKldn0my7YxnHHpz07++emffP0/oXhvJ6XD+Q5ZkyemChypa73umu1k7WVk97H+NPjx4p47xv8WuLvEzMMvjgcVxPVVRxtHRRhGEVLlSbel7u7Wkb2SSeep+p/nSUUV7Z+ThRRRQAUUUUAFFFFAD1+630/xr8bP+CsH7E9v+0R8Nl+K3gfRTdfFj4WaRqIFvZj/TvFHgjG/VtCyBzrfh4k+IPChJwp/t1Bn+0q/ZLlD2OR/n09KUNuwgx259v8/wCea8/H4DDZhhnhcVrF27f1v2O3AY/FZZi1i8K7OLurfc011T/yelkz/OG8HzTaD4ouYf8Al5x6f09MV96/Df4hTWeqQ/vsW32X/D069R9fzr6x/wCCsv7BVx8IPGk3x5+FumSwfDbx1qf2/wASaXpgxZeBPHGsHGr5wqr/AGL4ywD4VUAFfHzLlVDLn8d/CvjDVdOxDNj/AJ8P+Pr8s1/IfHnC+KyfNPan99+F/FGF48yv2VX5rqn29Vf9e1/248N+JIfOsJoZra54+32F5Z/5/wA/jX1R4JvJteh87zre3sLe1/5+ug+n/wBb61+P/wAE/GE2sapYQ/b7e5trzpeXn/Lno/8AnPv261+sHwl1iHR4/wB9NBzn/S7P/mG/9QHH+fx618lh+vovyR38YZH/AGf/AAv6Zx37VHgmHxV8L9Yhm+z/AG+0/tjWbWzs+nt/2Gvp1r+ZnWLzVfB/ii/htof9Is/+PX7H6f5/Pr0r+pD4nXmq+JNLv4bCG3+zXFr/AMvn/MSyP8+v41/M98eP+JP8QvEOleT/AGbqX2r/AI9P+gb2PH/662xGI9gfVeG+H/4S8ywpw+vfGzxHo/2mw1qH/R7j0/8A19a4Cz+J0OpQ6l/aE1vc6b/z6f5/x7565ovNSsJrTydV/wBItrz2/tXJ6fn/AJzXiGvfD3xJeap5Pwxh1TUr/wD6F+ztf7V/+tj2r1frGAp0va1bmn1Ly/B/5G942s/CusR/b5rDS9Strf8A5c/sv/IS0fP+e38zXoXwZ/4J2WHxmtbbxJ4h8PWHgnwNcDFrrF5o/wDZWq66OuNJ8Penf/hL+35Gvp/9kb9i3xrd6f8A8LO+NPhw22m290P7G8D4/tXnH/Ie8Q9f/CP74r9ifAfhWbUr62v9bm+zaPZ2vP2O1/5CQ6/2Dj/HivFzjGZ1PC/8Ytivmnp63TXfe/fzvX1jK6f+9Hl37Mn7L3wD+FGj/wDCP+AfCGiaL/y4fbYNH0HOpf8AUd/4SE8619Pwr748K/DeGGe5uYYbj7T/AMuv2P8A5c+n+f615Lef2VZ3dtN539m2H/PpZ/8A6vp+P1r0yz/aN0TwT4Whihkg1LVLcY/tO8xi8Oc59z7HAH1rwcgwDwreL4vbx2bvVybbk2+rbbbb7ttvucWcZPisfhV/ZSvrbSysu/TTyWvlufSusfsteFfFvg3+0vihr1j4OityL8Tw3Q/tTOCfmZiFH5k9OOmfxt+IPxC8A6x8e/E2leCv+QF4Xuv7G0e8vB/aovDo/wDLnOPwrH/ac+Pvxg8X+B/GHioa3qFt/wAIvo2sX+PtX/Eq03/oXvprnHiGvzL+GXinVYb62msJ/wDTv+Xm8vP+Xz+n8vSvazTjClh8L/xjmSfP+v68z6Hwa8Gq2HeZ51nWetppJRskl3/vNvu3psluz6w/bRhsNN+FOseKv9I+06Va/wBs/wCmf8w3Og/5+nvzX8uf7N2oXCD7XNP++n1n7T6dOvQdP19+ef3v/bM8W39/+zX8XLszXH2mDwTfg/Q8de3B7/hmv54PgnqflxR2cQ8089R+nevquD8XmmccE5ni8fl6+uOoo8vVpRcr+ibS836HfnmX1cr4ky3CUr7X/Gx+vfgn4harDHbeTN/y9f8AH5efT/P59OtfUGj+MNbm+zTTTT/6R/z58/0/kf618DfDfWNKh/5ebcdP8+/6da+mdH8YWEMNt5N/j8f+PP8AH/8AV6V+b5hg/wDaj9cyf/dH8/zR3P7UPxf/AOEX+Eus2HnjTb/XBp/hew/7i+uk+If89K+lvhL8VJv+GffiRD5tv/pHwR+KFh9jN1/1S/xJ7f8A1q/Df9r34lyeI/Hvw88DWs32mOK/HiHWvsY/6BIOB+IDe2RX118MfHk0Pwg8f2Hnf8yJ8QLD/sJf8UZ4k9a93G8NfUsuyLF9ZXdvK/LF+W0vuT8z47GZjhc5pcXZXfb8+v5o/wBRtOn4/wBBT6KK/wBBT/HIKKKKzqbr0/Uzqbr0/UKKKKKe79P1Cnu/T9QooorMzCiiigAooooAKKKKACiiigAooooAKKKKACiiigAooooAKKKKACiiigAooooA8Z+NHhnQPGHwz+InhfxRpNnrnh7U/BPidb/SdQi86zul/swcSISDjk/dYda/gs+yW39rzReSnl/a9P8Alxx0oor8R8ZP91y31f6H9OfRu/5HWaf4Yfinf7z174B3M8cN+Uldf9OPQ1+h/wAPL+82f8fEnT1+vtRRX8yn9e8R9P66H0xrN3cx+ExKkzrIbUZcHnnrX83/AO1Cif8AC1tSl2jzPtX3+/eiigx8L/8AdM79F+bPkbV7q4+0aZ+9f/j69fav1/8Ag74P8MaH4f02HSNEsLCLUr4fbkt4douc6Cf9Zkk9u2KKK4+IP+RN/Xc9Kr/vX3H3Z8Af9bf6T/zDftR/0P8A5Y9v4ev617UIIbS8v4raNYY/7QPyoMD73/1zRRXt+Hn/ACJ16/qfAVP+RpmX9dz581//AFlzF/yz+yD5Mcc9a8G1yWS+8X6Pp12xnsfsv/Hq/MXT+6Mfzooq+Kv91fqz9XyL/dPn/mVP2y449L+CvivTtPRbSx/sX/j1hG2L/kAf3f8A69flh8H+sX+f4jRRXyOR7v1X5o/XfDz/AJJLMzoP2vf+TSvjb/2Jo/8AT74dr+dD4e/6KbgW/wC5zdnOziiiv2/If+SSzD/Ev/bT8m4o/wCSsy3+u5+mnwR8KeHNXbT/AO0tIs7z/rshbuPRh612fxSsrXw1eWH9gwJpf+nn/j0BTt7k0UV+aYn/AHlej/I+8y7/AHX5o/MTxlPNe/tD3BupGnMFviLzDnywFyNv0yfzr7U8I6jfDwd41xcyf8k58Udx/wBAHxJ7UUV+hcVf7rwh/hj+p+U8M/8ANXf4pfof/9k=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5000" name="AutoShape 8" descr="data:image/jpeg;base64,/9j/4AAQSkZJRgABAQEAAQABAAD/2wBDAAEBAQEBAQEBAQEBAQEBAQEBAQEBAQEBAQEBAQEBAQEBAQEBAQEBAQEBAQEBAQEBAQEBAQEBAQEBAQEBAQEBAQH/2wBDAQEBAQEBAQEBAQEBAQEBAQEBAQEBAQEBAQEBAQEBAQEBAQEBAQEBAQEBAQEBAQEBAQEBAQEBAQEBAQEBAQEBAQH/wAARCADjAZ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+oiH9mr9nLzv+Te/gB1/6Ij8Of/mV9/z/ACqx/wAM3/s5f9G8/AP/AMMf8L//AJla9nhmuf8Anh/y6/0/yPy71DN++/1PXt9P09f65oOg8Om/Zp/Z7/6N7/Z/6/8AREfhf29v+EV+nb61BN+zH+zz/o//ABYH4F8dP+LI/C//AOZavef+WP8AwGqs3ncf1/zn6d+tAHg//DNH7Pv/AEbz+z//AOGR+HX/AMy1V5v2af2e/wDo3v8AZ/6/9ER+F/b2/wCEV+nb617R+9/zuooA8P8A+Gbv2ev+iA/s/wD/AIZb4c//ADJ1X/4Z1/Z7/wCiA/Au5/7oj8L/AMP+ZV7e5969wrP/AHX+dtc56B4tN+zt+z31/wCFA/s//T/hSPw5x6f9Cr6/lmov+Gdf2e/+jeP2f/8AwyPw6/8AmWr2Wbr+I/lS10AeL/8ADOf7PX/RAvgP/wCGf+HP/wAytV5v2df2e/8AogXwL+v/AApL4c/Uf8yr/wDr/Kvb4f8Arj/o3+fxqCucDw7/AIZz/Z5/6IB8CP8Awy/w6/8AmVpf+Gdf2e/J/wCSA/Avrn/kiPwv/wDmV9e3/wCuvcf9G/5Y+3+f59Paq1AHg95+zr+z35Of+FA/Av8A8Mj8L/5f8Ir+P4/Wq/8Awzf8AvO/5ID8C+v/AERH4X9P/CV6+/617vN/y7Q9+3+ef69aPJ/4+f8AP09+nT1/GgDwf/hnP9nn/ogHwI/8Mv8ADr/5latf8M4fAGb/AJoD8C//AA0Hwv8Az/5FXn8uw46V7d5J9/zFQD/XXH+fWucDw4/s4fALzv33wB+Bf/hoPhf/APMr270f8M6/s9w9fgD8C+h/5oj8Ofz/AORV/l717TVaa4toRbedc2dt5/8Ax6/bLvP2z+X06/j2qZ4ilS7f19535fleaZprleG+unjM37Ov7Pf/AEQH4F/+GR+HPcev/CK9vX8KJv2dfgDCf+SA/Av/AMMj8Lz39/CtdqPil8MJ/Ev/AAhf/CxPBP8Awl5z/wAUmfGGhDxJ6f8AIHPikMOvoOa7GL7Ncfafsuf9H/58+9c2HxmA/r+v676nqY/hDizLF/t3Dd01ddrdHqlueIf8KB+AH/RAfgX/AOGS+HH/AMoqP+GdP2ev+iAfAf8A8Mr8Of8A5la9v+xn2/M/40eSff8AMV1nzP8A06/y39Pw7HjMP7O3wBm/5oD8C/8Aw0Hwv7j/ALFX6VN/wzn+z3/0QH4Df+Gg+HP/AMylew+T/wBPH6Un/Lbvc/rj+ucH9fU0FnkH/DOvwB/6N/8AgP8A+GR+F/8A8ylH/DOvwB/6N/8AgP8A+GR+F/8A8yle0Z/6b/p/9eq9B5549/wzn+z3/wBEB+A3/hoPhz/8ylSf8M9fs9/9EA+BX/hn/hz/APMrXrnnH3/IUtBr7Sr5/cePf8M9/AGH/mgPwLI/7Ij8Lx/7qvTik/4Zx/Z8/wCiD/Av/wAMj8L/AP5la9qg7/j/AEozD/z7/wCfyoLPI/8AhnD4A/8ARAfgX/4aL4X/APzK1S/4Z2+AX/RCPgV/4aH4c/8AzKV7xCfO/wA9v1//AFVBQB4T/wAM7/AH/ogXwL/8NF8Ov/mWqr/wzr8Af+jf/gP/AOGR+F//AMyle4zf6n8B/Ks7yPf9f/rUHQePzfs6/AHHk/8ACgfgX/4ZH4c/X/oVf5fQ1R/4UD8Af+iF/Av/AMMv8Ov/AJla9uz/ANN/0/8Ar1Wmh/ff5/D/AD6+1B0HiP8AwoL4Bf8ARCvgZ/4Zj4c//MvSf8M9/AD/AKIX8C//AAz3w4/+ZSvYMf8ATD9f/rUTf9cfb+o/+vQB5P8A8KA+AP8A0Qf4J/8AhoPhf/8AMtVeH9nX4A/9EH+Bf/hoPhz/APMrznt6n0r2D99/27f5/Dr/AJxR/qv85zn8vT26V55znj//AAz38AP+iF/Av/wz3w4/+ZSj/hnX4A5/5IP8DP8Ar8/4U/8AC/8AP/kVs5//AFV7Tgf88T+lEMP7n/P4/wCfT3oA8f8A+Gc/gF/0Qr4Kf+GS+HP/AMytEP7Pf7Pef+SA/Av/AMNB8Occ9P8AmVe/+Br2DyR7fmamM3k/54/zx9KAPH/+GfP2e/J/5ID8C+mf+SI/C/r/AOErT/8Ahnz4E/8ARBPgX/4ZH4Xf/MtXs0M37n/I/r+HPWgy/wDPH3/yT+X+cUAeL/8ADOfwA/6IN8C//DJfDj/5l6+OP2xvhX8ENH+CPxgm0r4LfBPTb+3+EPxQ/wBM0v4VfC/Svsf/ABRviTGf+KV/DHb8K/SDUrz7Ha3M03+fX/Pavyd/bX8VTTfCn4weTN/x8fCr4oWH2P0/4o3xJ+P51y5hiDvy/D/XP+Dr1P3p8y2/56/yqz50Plf67/8AVj/POevHSsfj/j6/z6dPX8MUecPb8jX2RgTTDzv89v1//VR53/Pb8/8AD17/AOetCqx6zfT+tB55ZlH/AC2/p+Y/yf8AGs/995f+cf5/9lqfv/pX+fTp26fjUB/11v8A59KAK/8Ay1/z/eo879z09/8AP4dvTvVabr+I/lSfvv8AarnOgdUHkj2/M0mJv+fj/P50s3T8B/Og5yeq9V/33l/aecdP0/zz/wDqqxWU916fqzWns/X9Cv8Auv8AO2rOB/zxP6VW/e/53VZ8ke35moH9ZXl+BW/6ef1/+x/T/OaKtf8ALb/gNVcf9MP1/wDrUFBXDfEL4heBvhj4T1jxz4/8VaH4J8H6HYfb9a8QeIbr+ytK03PSu5r+Yj/gqn+2Ba6j+1DpPwY8R+AtB+JHwd+BtwLjxZ8NNa8Walox8f8AxQ1fwfu/t7VNT0oPrn9ieDv+Eh0pfCuUyfFP9uZOVUr8rxXxBhOGMs+tYt2v1abSvbVpa2S3td9Ern7z9HLwRzbx24/fCeU4N5g0nxTyJxjKVk3aL4rajzNpJczjG7vKSSY/9on/AILL/FDV/ifq3hr9nAfD/wAPfCuxtbywt/iF4u03Ub/V/E+o6Vpiau2tlg6ro4jydA8Ln/hGyGUMVyNq1+MHin4o/Ezx9rl14r8e/Evx14y8TXFyL2w17VPFmqXw06/+7gDG0ADg/wDCPlVxj6VxepajpFzq+rfYdFPhrQr/AFi+uNM8P/2nqXiBtEsBgaXpv9qc/wBr55O4IyhuMGi40zU7KLTLia1urPStbuh/Zl9e8aXcHjn+1dxC/mR09K/jbPeLuIuIMXbE5j9p2ab5Uulru+my3f8AM7pn/Tt4Q/R28FvB/JcsfDvCeWZPjHCEW82jTfFN1H3+aUbpucn70Y/u1JPkXLY9D8K+BvEGp+GfHfxZsNQNnF4DOhX51S4n1IarrmuatqOW07StUJ3HWRo39p64Su47tM1rcFUkjU+Hfxq+Lvwr1q38R+AviV4z8N6oMreSQ+IdSOkXykEZ8QeHtZc6FrJHuiAHlHJFcdcweMvDsfjrwLexa3oLxQ6Nc+K/DUsWpWZvBo+pLqukjVdLA+6Bqi68oycAeuTX094Z/ZC8dav8NfiX8RpbSyn8HeFf2fbL44ab4gs7giyxqtnpPiP/AIQ9xx/xWp0TUtWKaFg5OlLj79Y4LL8/xnK8l5ouLTlZ2d05PS9raLpZprV9/f4j4g8L8gweZrxPzPhTH8N580uF6bylTjKlKOU05QleE1NSzaopO/utSSXuqbX7Mf8ABOT/AIKe+M/jF45sPgP8fxocnjXxA2fAnjjRoP8AhH117UdK0Mk6DqulFiP7bGSV11TgAYQADbX7p5m/59/8/lX8pv7PX7JuofDr9tD9gNdI8R2XiW48cfDbwt+0Z4wvtHwNK0DT2s9TvBYJgn5Gk00opPJKnODwP6sq/qXwwzDiSvleZYXiXfJd3ve6T3TaejWzbWz1TR/zr/T/AOGfBnJfEjhniTwUaybKONOFv9Z7KMoJOPFU+FJWhNKcYudOo48ys4pSi5RalI8/2/T/AOvVerFVf33+1X6YfwSQ0Zm/59/8/lViof8Alj/wGgCr/qv85zn8vT26VYqvL/rj/n1qx5sPr/n86ALFWP8Alt/qfb/63T9fT3qhD/12/wA/5H4Vfg7/AI/0oAsebN6/5/Oq8/b8P61YqvQdBXpMTeZ9mxz0/wA/5/GjyT7/AJirXk+T9m9v8P8AP4dKDnM//XfX/P155/yaJoZsZ/z/AJ/+v3NbHkj2/M1Wlim8n/Pv7UHR9ZqeRz00M3+f8f8AJ/CoZv8Anj+f+P4/T/6+9/Zs3/Xz/nn3/U89uaP7N87P5f5z+vrQbfXH/VzmKsVs/wBlj++P1qb7Gfb8z/jQH1leX4GD5M3k/vc/5/Ucfn9av+T53+p/z0/L2q/DD/y1/D8uP8/jVnyPf9f/AK1BRQ8mXy+v+f8APP046VW+wXP+Sa2PJ8n/AK+f8/5H6jAqxQc5z8NnN/zx9c/pz/Lj8as/Y/8Ant2/+v2/+t681sf6nGIc/wCOeKrXk3kx+d/n0/H1984rnOg8f+J2sQ6bot//ANeHHb6f59PavxG/ai17+0vh/wDGCHzvtP2f4c/FAf8AHz/1J3iT/PP5Yr9OPj94w8qO5gtpvtNz9Of8/r7V+RHxsvPtnw5+ME0MOf8Ai3PjgdP+pN8Sf5//AF18liMR/tX9f1/Wx9Jg8P8A7L/X9fh/wf6qf9d9f8/Xnn/Jo/10fc3Ofz/xI/z7VoO/4/0o/wBV/nOc/l6e3SvvTwa/8SQVXpOf+PX/AD69fT8c1F/yx/4DXQYh/wAtv+A1V/5bf673/wDr9f09PerX/LH/AIDVXyfK/H3z/np+lAFekwf+eI/WrPke/wCv/wBaiY/8sfz+2H/D9OPqK6DKG79P1Rn1YqwIv+e3t/kD8/8AOarTQ+TJ0/X0/wA+lZfw+1relrFfxO97+t7i1XqxSeSc/wDTznp/9f8AX9K5DiIv+W3/AAGk84e35GkqvQAUUUv/ACz/AHP/ANfrx+H0/wAaAEr+fn/gq/8A8E3vF3xa8Y3H7TvwM/4mXjmfR9PsfiV4TvP+Y9/Y2hf2PpGqaTkEHW+P/rV/QNVabGD5vp3xnH+f89K8DizhvC8WZX9VxX9eR+peC/jRxb4H8b5bxvwl/wAjY/zx30K68N+KofCfxf0rWvANz9r+wX+o32jMBpGOeSozrA4wWBDAHIr7A+AfxG+E3wu8Xat8FP2ofD0Hxl/Ze8T6pfTjxL4NOpXV94WOBpGmfEL4btHwuiE8eKtCiLGN8MPNUMkv9YPx3/Yt+Bnx40u/h8SeDNPttYuP+YxZ2v8An6H+fp/PF8fv+CanjD9m/W/7a0W1n8SeBrw/8eln/wATX+zfUHuc8H/Gv494ry/iLwuf9oVstV1ra11LvFrazu9Wnta+t1/tPwL9OHw9+kXksuDPELNJcFZrKLi+WXK0201xXwrxUlzKStZPVWbvGSbi/J77xromlfHvQfiBreqap8U9O+EA0LwPo+s6j4d+zXf7Qf7L7rq3hsnxmCse/W/BvgvVm0NvGBVBM+j6K0gBkYVveNdQ0vTJvi98Ivgraat4c+C/xBn8NavZ6LPcm90pb+XS03jw7qpLf8SRgiZGWxjAPUnZ8B/DsWUmjxfZ/tNjb/6Ta2d3/wATT/iX6v8A8jBoOfTr0/GvqjQ/hVosC6HZX72FtLb3NhbebcZsReWAI4PXk5yPoeODX8y8S/SNzCn/AGlhcA1dpt2etmuVq+9nGy5eaV1HXW9/2XLsV4a5Lisix+BTzxZHwvGMYy1hzZTUdSFT/VNRUFUjUc5qpGEHGU5KPLHkjD6E/wCCSnwS1PSdY+JHxZ8Tyz6jNBbWHw28HXd2Av2Sx0klm0Lw+oA5Y8k8knJNft1Xyv8Asc6bpVn8F/O0r7P9m1Txl4ourq8x/wBR78j/AD4r6wr/AER+j3h/aeGnCWc4r/mdH+Ff0v8AjvM+O/G7iTM8Skrf8YuklZddLJJLdvZb+bvX82b1/wA/nRViq/7n/UzXP0/w61+3ezXd/gfzV9ZXl+BWmh/6Y/5HI9uf85qGGH/P+f8AP0xV+b/rt7/0H/16P+WX+f7taGRQmh/z/n/P1zVbyfm/6eOnT/6/6+nvWxVCbyef/rf5x6e/WvPArfvf87q2LPt/wKsiebyf+W3t0/n1/r2qxDeQCb/P/wBft/8ArNAGxN53l+d/h/n/AB/DFVv3037mGH8ev+fw7889av2epWJjx/P/AD71pTXmlf67n/rz/wAj3xQegY8Nn/0x/wAP8P8APPUVN5P77p/nP8/fp2qz/aVh0h/z14z/AJ71X/tCH/nlQBYhh/z/AJ/U/gKPJ/fdfb/P49/XtVb7Yfb8j/hVnz/b9P8A69AB5MMH7n/P+e34+9Wv3P8As1V8/wBv0/8Ar1Wm6/iP5UAWf9V/nOc/l6e3Siq3f/Sv8+nTt0/GrNc+J/h/M6Ch5I9vzNT+VD6f5/Knf66LuP8A9X8/54/JmT/z2H610HQQ4H/PE/pUv7n/AGqdSeT+57/Zs9P8j07/AIVzgH8H7/14/wAn8P8AOa4DxhqX9m6Xc/8APz9l/wA9v/1++a7+aEeX53neg/zx6V8wfHPxJFpul3P/AF7f/X/yK83Ef7PhTbB4f64fAHx48VSz3VxD53Nx1/5ivUf5HWvif4qTQ/8ACqfit/2Sv4oYP2b/AKk3xJz/AFr2bxtrE2pa1c/vvtP+cY9On514z8Wpof8AhV/xX8n7RbW3/Cqvih9l/wDCM8SdPx6/4183Q/3p+n+Z9P8A8wvy/U/qv8j3/X/61Hke/wCv/wBarH/pV/n/AD/9jSw/9cf8/wCT+Nfox8kZ3+u/z/8Ar9aTyT7/AJirPk49vs3f/wCt+OfbpRXbDZ+v6I5yt5J9/wAxS1Ymh/efvsY/z/n159qPJ8r8ffP+en6VkdBQ8nzv3P14+g/XtU9J/qP33/t17f56j8s1D5w9/wDj2/X8uvt096AD99DNc/z/AA/D8f8A61H7mb3P5df6/l19TSUvnD2/I10HOVpsiTzvb9P/AK30/wDrVvJPv+Yqz/qv85zn8vT26Ufuv87a5znK3kn3/MVBWh/F5H/Lt69/8/56c0VzgUPJHt+Zqtn/AKb/AKf/AF62KrTQ/wCf8/5+mK9ACCl7f6V/n06d+n4VP/qf8/8A6vSoJun4D+dB55W/1X+c5z+Xp7dKoaxo2la9pk2la3YW+pabqlr/AKVZ3nH+f8Kvzf8Akzx6/wCev4UTf9dvf+g/+vXkYzK8BnGF+oY/+v6/roVTxmPwf+34A/Fj42fs7zfDfxvc6P4Vht7nR9Uxf6NZ/Zf+JVZ/yz1/yK9K+H/7Lvwt1bwhoWv+IZ4rn4pW5+zanHeH7dq1zZZx/aWlLnOj5HIYBcYI7g19WftLTQww/DiaH7P/AGwPEf8Aov2z/mJf8i3/AMSH+v4V0Hw701v7Xiikthb2U9yftM9pbYy2DgHH6nrjkV/zz/Srq4/wa8VeLeEeHEv7JztWu+n9qW1VmrNPXqt7pn+jvBPi/wAXY3w44Rxaz2ceWSk1C15KKleDTjK8ZLdLlldR5ZRe+98IfCtp4J0+bwhotpjTDdfbz/2ENX6Dp05yP19a9kmh/wA/5/z9c1TsHszd381qBLYm6v7W2ux/y9njgHr0zXZmzhcSkwgZ9/pxz9M9vp3r3/op/tEq3hhUfhr4vJy4dSvwzxQk3yK9tXZ6NtWd7Xdt9/wPxT4UXG+ZriPDP/hW01lZN6J67a91Zemhx9HneT++x/T3/TP9Ks3lnND/AO2HH+T/AJ/Gs2Yed/nt+v8A+qv92+C/EThLxAybLeI+Dc7/ALayk/lvNMHj8nxX1XFZaHnH3/IVD5w9vyNHk/uen+cfy9+vajyTnysH098Z/wA/55r604CxN/qfwH8qrebN6/5/Oq9WfJHt+ZoPQM3yT7/mKh8mGE/5/wA9vX/CtiaGH/nj/nn/AD79qPsY9/zH+NAFaHUvsf5f5/z/APXwfbPOmuev+e/sT3qzNZw8TfX37fp/+r0rNwf+eI/WuD6ou39feV9Zfn+Jo+VD6f5/KtCqEPT8D/OpoZv+mP8An/69Iks/679z/nj/APV6c4q/D1/E/wAqoed83/Tx16//AFv09PerMM3+f8/5+uaD0DZ/5bf8BpJof8/5/wA/XNVofJ5/p/nH17dKszTf5/z/AJ+mKAK3lQ+n+fyo8r/llj2/r6fr+PvRVYdYfp/Wg6CzVerH/LPye369fTr14/8Ar80eT/08fpQAeT+56+3+fw7+narHlQ+n+fypRD53+ef88/WiGH/P+f8AP0xQc5m6xN9jtbjP+f51+b/7QniT93c9f+3P/Pv/AJzx94fELUobPT7nM3+je3+H6fjX5I/GzxVDPqlzDDNcev0x9PT0/rXzmeYg+iyPD/1/X/B1PnC8m/0rzofp/wBhLP0/z+teb/FqHzvhX8UZvJ/5pz8UPT/oTfEn+e39K76HyYZv3P8A5Kfn/j6foK4/4qfaf+FU/FH/AJef+Lc/FD/TOf8AoTfEmf6V4lD/AHp+n+Z7GI/X9T+qnyR7fmaT/wBKv8/5/wDsasU3/lt/wKv0jD/r+p83/wAvf67kU3T8B/Oibp+A/nSUV1e0fZfic3s13f4FeiceV6/+BR/+v/n8qJoZv8++f/18dKreSff8xWhkRfvv9mm1P5M0I/z/AJ7ev+FE0J8nj/P+f8gCuc5yhefuY8fp+vr196P3X+dtWfJ/c9P84/l79e1Hkj2/M0AVvP8Ab9P/AK9WKr/8tf8AP96rPkj2/M10AL/yx/4DVXyZvL9v/rdf/rentVil7f6V/n06d+n4UAVoZv8AP+f1H4iq03nc/wD1/wDOfT261Z/69vw/9m/yf8KKDyPrHk/vf+ZQ84e35Gjzh7fkan8qH0/z+VJNCfJ4/wA/5/yAKn6v6fgR9Y9PwKE/b8P60f6n99N0/D0/LGKPI9/1/wDrVzHjbUvsej3FhDMftF6fr/xJ8/nz19q/K/GTxQybwj4D4t43zT/mS6f1Y9LhfK8VxJnP1XCnyv4817T/AB58QtH1WGG4uPDHhe6/sbRvtdr/AMfmoaxnWP7e/n2r2Xwlqet6RpHibVYdLt9R+z+HdQ/7gXBP9p9/TJx0x1rkbuG2/se5lsIf9Jt8X3+eR9PxFcdZ/EKbQYxYQ39xbf2pa/2fd/ZPX/H/ADzX/Lv4ieLmdeMHiBmXHuaf8jbbp2v91nv/AJH9t5hh8Lh8my3Jsr/5FOS+v/A/ry3+p7DVZ9S8PeHD/Yp0W5t/+JP9rOP9LwAP7T1XgHB+8ck85xx09J8I6VqPiua5XTobKWaL/nqeP1z/AJ/X53g+I82sfabvVM21t9lsLC5s7S2NlpfPPqfyye1fQ/wz+Jei6bpf9l3M1xpttb3WoXX2i3z/AMgfn+yjn+nHPevk+E8n4N4s8Qfa+IOZf8JO1/8Akl0/02833fn8jmmIx+Gyr/hPXfTV2u231u1fou6SSWiLy08mW/sbz/W2/wDoHr/nt29PXFc0n2a5a5jnhH2n/l2vM5I+oHr19PXFem6q9h/whcEsNmYjcXF99lvftIvftfX5tVbAJ3dCOQNoxgkg+USy5svtcMOJ/tP/AB9n9eOP8D2r08/4v488C+JMtwfh9x7xTk+VSS4njZtNOTVnbaTeyTaWt09EjXKqGEz3L284y5aNx6NXjo07O6s9Gt1bbvZl0iGaPzoZ8+tnef5/TtVabR5rOO3m/wCXa8/6ev8AP+J7dydeESzQQ6jA48q/tRdHtjjjp9R+VY949zNaSxWpPm6Z/pNsLTBAPOMcD1wSeK/pvwv/AGofjxwfj/qvGWGXGmU9nv8A5fivuPmc08K+HM4t9V/4RtbO3R7N69n80UfI9/1/+tVmGzh/P/J/p2+uK0jLJd6mJpzJ9m+y/wDHmce/r9OntiqVq8tzdTS3J+zaRB0H6n8vc+3ev9AeA/2q/g3nn9m4Xi3hvijgv019dUfB4jwYzjDf7hiktuq67devTv01F8mGH/63TH+e/wDhmj7HmH997f5x+PH+RXMa3450nSnEcv2i5HY2/wDyFD+n/wCr8q2Ite0r7D/as1/b6bYf9Rf/AIlX9mj/AD/PNf2VwB9KvwS8S3bhjj7hjAvqmmmvk0j5/H+F/HeASdTLU09mtU77W1aafky/DDD5Pkw/5/8Ar/8A6hjFUPsfk+v2bn/63+TWhaXlhqUdtf6Vf2+pW1x/x63lndf2rpR/zz29cVYn7fh/Wv6AweMpZhhfa4A+PzDL8fleK+oZp/sX9f1/TMfyPf8AX/61VvJOP+nbPX/636frWx5Prx9n6/5/X+XarPlf8tce39PT9fw9q6TnOY8ke35mpvO8mT6fz/z/AFrS+xj3/Mf41Wms5ofoOOn+OT/ntXnlYf8AX9SzDN/n/P8An65q/wCf7fp/9eseDv8Aj/StD995n+c/5/8AZqDuLEP7326/p+f9aPI9/wBf/rVZh8nj/wCt/nHr79Kv/Z/+mdAFfyofT/P5Unkn3/MVZo/c+X/nH+f/AGWg6CtD/rvxP86JpvJhuf5fT/Palrn9evPJtfb9f8//AFs9qDnPnb4za95Ol39z531/zmvyI8bXn2zXriaGbn7L/nj8Pxr75+PHioQpcw/8+/8Ap/8An/H05+n5raxeTediH/j5uLr/AI/Pspz2/P618JiP9sxR9pleH/2UP+W3/Pt9k/4F0/z7/hiuG+Knk/8ACqvij5OPs3/Cq/if9f8AkTfEnpx/9brXc5m/59/8/lXDfFqGaH4V/FH/ALJV8UP+Pv8A7E7xGajD/wCx4oj/AHj+v6/4B/WCf+W/4f1qr+5/2qtQd/x/pR+6/wA7a/Rj54P9V/nOc/l6e3Sq/wDrv8//AK/WrAi/57e3+QPz/wA5oroArTQ/5/z/AJ+mKgqeXpc/UfzNGD/zxH60HnkPknHm4Pp7Yx/n/PFVvI9/1/8ArVe/ff7VUR/rrj/PrQBW8k+/5ijyfO/c/Tj6H9e9WfI9/wBf/rUV0AVvJPv+Yo8k+/5irPke/wCv/wBaift+H9aAK9QTQzTf6nH+fx5/LpU3knP/AE856f8A1/1/SlroOH6y/P8AEz4YTB/rvs/+R/8AW/8Ar5oq/D5M3f8ADgZBx1x/kUYP/PEfrXOc2IxBBRU/kn3/ADFQ3k0Nna3N5fzfZv8Ap8P/AOrv/wDqNednGYYDh/K/7Ux/+6GODp/XMf7KkZF5PDpsJmm5/wA5PH/6+1eTxXl/eaxbQ3kX+n3l1/ot52/LGP8AP5aur3g1jULa/wBLmzbf8+d4env36Hn/APXV6703RZdJt5Z7r/T+Dc6BqmNK1TTv+o54fHXvx1B9Qa/5tPpt/STznx848zLJsma/4hlwZf8AsvXXiezWttL3u2km7pPZ2P6z8O+FKXBWV/WsUn/a2duy00vZ9r2Wm7sttVdHC+LNBu9Bmm1AWn2a1gufs1xBwRadwR7dfw5Ga+XfEdn4b8N69a3k039pW15/p1to/wDz5n/63A7fn1+3Lh77VL2YayBq1hP/AKCJ5uNTu9P6+3fJ7c8+9fKPxp/Z41q5tb/XtE1sf2lbkDR9HnIP9u2HGdTODwRnP8+1fxjwn/Z+NzPMVhMx+o5Vdpyb0abVr9E0769Vftr94m9PrjV2lor2ul73LfV99VdKzdtTrNI8SWHiHTP7Kl0vQ9O/0b7D9ss7X+yvsfTHfr/nA6V6JonhabWLW5/4RvxTpFzqWmWv2r7Hd5shecH/AJBXoOCPrivzy+Huo+MNXmOlQw/2aNLuvsGs3mqH+y9Ks/y6fjzjGetfU/8AaWq+FY7aaa/0+5try6+wWusaPd/2rz/+vFermvDbyrNLVrZyr83Jfa6Vu/Rq13dpHm5hh8Vh/wDZVv3tf+u3l+B9IQ3njDTdIsJtbNxbaF/x7dtVNmOg46//AFsjrXd6reaXNp1jp1pc/aRb2wv7mez5+1/2x3z23H8hj3rwLw34qh1Kf+ypp7f7Nef8fVpeXX/Eq7f5/wDr13NvZmH7BDomqW+t/bP+fP8A5c/b/P8AjXwuaVM5+q5l/Xb+v+HOa2G+6+1vx9NfK72N28u5bCyudPmm/wBJwLm26f6INXPH5HOOnr9ewubKLwZos19LDeW2bb/UaoB/at3j8R346Hr06141JfRaV4vi1C/ht9RuNM/0i1N3xZf8SnXSRjvnH4dOtdX4o+KN149uraIi3lljP2X7HZnk56k5/A4x716OWZdw5PhLMa2LzF/62OzSta8btXWaX02aVr7M9f2WYPF5akl/ZDT5pXs+ZNWXLbW+7bat0Te3V6CZrOzuNR1ub/SdTPIx27dP6f8A1iSx3msG44+xWPQbcZP/ANY9c9PavQNb8ILcL4PtNYc6Z9p02wN9PFj7ENYIHyjPfOcVzniSytNN1GPQ5tQgjilGfOgwGuyex5IB/EdevWvP4s8N+I+F6WY4/E4m+VJ739Ha2+9779vXiy7PcLjcT/st1Jpu1r2UZW0snFvRNK99Vppp5Nr1zpOgQyw6Xp/9rX9nb/8AHnZgf2oQfXHP49P6fPvxL+G+q+OPB17d+PNav/D+l3n+lf2bot0LA6aoxjOqjJOemCQOfy+sbt7TR3S00vQ9QvZJ/wDl4x/NiSe/06VwPie78b39rNFZ+FNINvP/ANBPU85yOhxk4H0/pXRwdxJj8sx2W/2eo81+Zycmnt8KT0evvPd3td20f6HkGd4nB4rLsVhny2afNJxba7q9+XS8U7LZ2V2fhHB8YPFf7HWreK9a+D6+M/F2h61g6hoviU6nrXhUX+dzalpO7J/tlgoDA8EAcjAxL8O/+C4viSz16PSvjJ8GrCz0S8uja3HiDwbf6laXdmQDjUjpWq7TjPBIJYdfm4FfYXxv+GXjPXvCGuzfEG7ubfFzf/8ACPab8P7X7afsA76oSOeoAGRzn6V/NL8cvBUXhbxXfeSfGRA/6D1sAMZz27/56AV/s/8ARw8f+J8Xlf8AYuE4ju8lcbNNTg7pNxXurrJaXVrSir/Ef6h+B/hF4A/SZy/M8q8R+AcrzjixwafFMZyVVtRspJppOSW8/Zt8yTemh/cX8M/in4G+L3hTRPGvw/8AEFj4k8MeILAX+nXtnjdBkBlJGcgEEFT06jqK9C/czQ23+H+f8mv4IPhd+0D8a/glqNtffC/4n+L/AAjLZ3H2qHS7PWdSPh4DP3W8PEjQgOp5Hvjmv6aP2JP+Cqnww+MnhfTPDnx48S+Ffhx8U4AbC6h1LUV0rw94nIwBqWmB2Xcrcn+wgxIOQy/xH/SngfxjyrPW8Bm//CLmtt20k2lZ8rfL1u0nZ27ta/59fSn/AGYHiN4LYLOuNfDaS444RlJ8uXUoynxNwvCTbptqPtG1ytKVSHNTvaWkZPl/X3B/54j9aoT9vw/rU1jfWGqWltf2F/b3lhcf8et5Z/8AE10vUv6E+3rWl5Plfj75/wA9P0r9twdT2lL2tL+v6/Q/y1xGX1crq/UM0w3+1mPZ6ZD/AK727/y/w+nT12JtNh8jzv8APp/h26+1H+p/5bZ9untj9OlX/O/c9f8AOP5+3TtWBzlDyYefJ/P1/wA8VZ8ke35mjA/54n9KSg9Ar/8AXt+H/s3+T/hVX9z/ALVWvI9/1/8ArUUAUJv9d+5h/n9fwry7x5qXk2vk47+nX+v+fwr1C8m8mG5/znt/nmvlj4teJDDa3MMM1v8Aaf8Al1sx+Hv1/l7152af7t95vh+vovyR8DfGbXvOmuYoZcf6UP8AP+f6V8r/AGy2+1XAm+zn7Hiwz/T2z7133jzV7nUtYubnzsW3Tj/P864GaH99/k/0/HjpXxB9J9Z9f6+Qf8+vnfh/zCvz/wA/XpXAfEib7Z8K/ijNND9m/wCLV/FD2/5k3xL/AJ79eeldt5Mwh+zQ/wDHt0/0P/6/+fSuA+ME3k/CX4o/Zu3w5+KHb18G+JPw9v8AIp4fr6r80H/ML8/1P60JvO4/r/nP079aPJ/fdfb/AD+Pf17VoVXr9PPEK9L++87/AFPf/I6f/X9qsCHzv88/55+tHk/vun+c/wAvfr3roArVWm6/iP5VZ/0b995PvjGP8/XFVvO84XEP/Lt/L8Pz6/nQeeGD/wA8R+tQ+SPb8zU3k/8APb8v8PTv/noeT+56f5x/P36d6AFo/wBd/n/9frRTf+WP/Aq6AIvJHt+Zqt/o3/LD+n+fXp+NWcj/AJ7H9KX/AJbf8BroOTE/p/kVZof3P+R/T8eOtVvJPv8AmK0uP+PX/Pr19fxxVbyPf9f/AK1B5Qf+kv8An/P/ANlR/wAtf8/3qKr0qlSlT/e1TGnT9pV9l/X9bBXjHivxtomu6v8A8IhL/o9sLr7NdXd5dfYdKOoDPA7ZP/1q82+K3x51TRfHf/CvPC2l388tmNH/ALZ8QwWwA/7APOPwHt7Gu2KaVBY2N1anVr26n/0+5/tG3020znjodYUj8Fav8ffp2fSnecZfxJ4YcB5l/seS/wDJT9L62eVrvrvbY/qzw08IcTkVPLeIuKL3zpN8L2V+XRu8tfdv9nmS5mmk9Gamg3134ce9j8P6ppOtW0/Nz4f1M6bd2V2SOmlaqCM/RgRnqKl/5CVrbTarpVvbD/l1sv7Q/wCJrpvH+f19c1jwkyyxX15YwYN1zd3nQ456c/r/APrtarYf2vfSXt34gv7iWfGBjj2GBgD1A69K/wANc7z+ricKsrzNztgbf6syUbqCcrN6O7VmtG1d3XW5+qV8FbF/W7K8krvZya0Wmq2v5rTe11YPhvxJqUnnw69b8dbO0tf84/P6DNcZH4Z+KN9JfwyaRf8AiCbTDgXkGofbv7S0857nGT+fSuqs/CGu83PhvxVcC5t/+PG0vcg3fPt+uR09Kq6d8S9a0qHV4ZJp9Nv7j/RbrOLH+zff25yK6OF8PgNK2aYb67lPkrar7lfrf9dvFzW9n9Utfzvbp217/P5n5S/taWXxF8K65c+L9V0TUNN8Ma2LD7NnpZ6h/YGf7C1b+xeR7+3PvXy58N/jZ4k177foM2q6hbWFvnWbqzs/+oOD/wDXxX3R+0J8Z7+bSL/wVYeD7jx/rGuf8Sf/AIROztf7V/tIj8vyr80fAfw4+J3g7Uddh8VfDrxJ4KudUORZ6za6pY/6B1zzn/Jr+4/DLhDN+JvDnMc5xfCXL/YrSbSTVrpczV73Su3/ADNJ6Ns97+3MBTwv1DH4n+u39bH6/fCvxVpXirw9f2EvhzT7a5+y6f8AZfEH2rXv7Us9Q4/Ovv8A+EvhXRde0DWM6jcf25Y239r20HNlpYsOoxx04IJJBHHHXH89WifHrT/gPaX2v/EnxBB4O8FabxqWp6nYapqul2hJ6AaL3/T0zX6HfBr9pXw/4vgsda8A+KrDWrHU7b/RtT0u6xpd5Ycgg5xg56ivxzOOBM84Txq4wzDg+WdcHubgpuMlTdTlUnHn5eTnUXGcoqV1G0uXlfMfGZrh/a4n6pl8uV6O+jdk03p1TSa6b6O6Pr/xt8OP+E2k/sGw1s+G/tlrrGNUsz/xNfr6dPw/CvmaH9nX4/fCSS/1XwN4z0T4o23/AB/6fo3iG2/srxH/AOFD+H+HNfSHhfWP+Ek8SeH5vO/48rr+2f8AQx/x+f8AEg7/AP16+ivOHt+Rr/Rv6BH0d/Cvxk8B87o8Z8JP+1lxRb/WjXS11bXazvppZ30Wp+R+IHiBxbwvxH9VwH/Ip/r+rnwf4Z/aPu9Y1e2+Hfj+11zwT4og+9oGv3I/svjoNJNfWfgZ/CFzexXWt+JPN9JoLcXmle3OCCcc4OBUXjb4V+BviRa/2V458N6Xrf8Az63l5/yFbP8A7F7xDxx9fp34+UdY/Zj+Ivgm6/tX4OeP7m50+3/49fCfiy7/AJeIT9O309RXyvi5+zI4oyPPf9Z/DTOlxRhMlaf+rHFK10TXLe6fLrt3V76WPXyDxayHNMI8vzNvI7pq8UrpvqrxavfXVPzufp34k/4QPXtPl0nwbM91f2f/AD6YAHOOWJH0PTJr5GvJvE0p1i0l1m30+50y7+zAz2A546jnv2PNfMOl/tD/ABZ+G85074k+BvEfh+WDN8dT0yw/4lWOnI7/AOfSrWgftOeBvF3ia/T/AISq3tvtGjf6Vaap/wASr7XqHp78e/4Gv4h8bPCvxQ/tT+1c+8Jf9V831/5JfhdLhZrTa32vXT9f1jgeWGVZ4TAZ2s7jum7ykpttyvzJxUbaK2qba2sVfifp3xVTS77+z9b8M6t1xBe2Op2X1IKEkcH15+uK/mU/bM0nxBbePJv7b8J6vpN9cnH2zS7kHw7eH1IPb9c9ff8Ao78Q/EKG51vXfC0Go/Zvs+kWGsWtx9q/4+7HVjg/r3HHpX5O/tYXNtq2l6vb60La56/Z7gd+46d+/fqRmvvPo7ZzmnDXEfsM1yOzatu1ZTtZ6XvprZ6N7tXVv9YfodZvmvC/F2Gf9nRknu+W0vvXutJ36Xt1utfw2l45+n/oVVmMR/8Arf5/lWlqX7q+uIvNIEFzkZH+c/rzx71jzTfl/n/Pv9K/0cw6272/Q/2txGITpX321/rVb9dT9d/+Cb3/AAUG1z9mbxYngL4n+JLzVfgV4jt03pdjUrw+DL8H/iVanpe3B/sUIW/4SfdgZ77Q2P60vBfjLwt8RvCujeNPCGt2Hinwxrtr9v0vX9Muhqtld6f6E5PI9uPQ4r/O5hlmiLC4+Z+nH5j254A69j25/W3/AIJp/wDBQ5v2S9dvfh98QBqWqfB/xZrOn3Uklvfgw+AdSIH/ABNF0rgf2G7D/ip2zwCN2ckV/Q3hP4oVsnqR4czpp5Q72lfsl7rbeltLPZLqlt/jr9Pv6AeS+KuTZp4weF2Wf8bLwaUuJ+FocvLxQrylOSior/hWd+aTTl7T4vj+P+v2aH/j5/D/AAH+fxz2omhm/wCnj/8AXn/9fHSptF1Sw1jS7DW9Bv7fUtH8QWun6za3lnd5N5p+sf8AIva90rS8meH9zNc2/wCfH+f8/T+sqdSljKXtaR/zfZhl+PyvH/2Xjyj/AMsf+A0yH/Xfif51Y/c+d/ru36/570nnt/z2/QVQiGq80P8An/P6H8DV+ab/AD/n/P1zVCa8h/57emP14/nz+FAHH+JJvsdrnzv9J9//ANf5eua/Pf45eKvJjmhtv+Pn/jw6/wDE16V9w+PNZhhtbn/r1/X+f+ea/KD45eJIby6uf33/AC9cD7V2/pn8sV85mmIt/sp6GX9Pl+h863k3+l3M3nf8eZ/48z/n1yP155rImm8n7N++/wBGF2ev6/8A6vWs+bp50P8An/OPQfSjyZ/9T53P/Tn/AD/+vXzR7AedbTfZvJgt/wDSLr/lz/w/+tXnvxT+0/8ACq/ivNz/AKZ8OviB2/6k7xJ+X8q7CGb/AD/n/P0xXAfFSaH/AIVL8UfOz/o/w5+KGev/AEJviT/PPvXVh/1/UD+vCnf8tv8AgNNor9GPHLFJ5J9/zFQUV2w2fr+iMud9l+P+ZZ8m3/54H/P4VXmhh/z/AI/5H40TdPwH86POh8vv6/pnr0z/AJ6cVkchW/5Zf5/u0fvf87qPO/49v8/XHH14x7ijzv8AD7Jn/wCt+Of/ANVdAFabr+I/lR++/wBdD/P9B7dvxqzP2/D+tVvJPv8AmKAIKX/U5h6f5/z+P4UecPb8jRN/5K/5/wAjvnrXQeeAh87/ADz/AJ5+tJS+T/zx/L/H07f56HT7T++/5evr/PnvQefX6fL9StX5q/G/9tox/Ei6+BPwYutAfxN4fsTf+O/GWtan9k8O+FgDjU9Dxg8t1x/DnkjBx7h+1P8AtbfCz9n7Q7/Q9V8Tpc/FjxHomsHwV4G0S3XxF4u1e/8A7L/4lOuDSdFOSccn5duD9/OQP5lDZ6L8KJLrxJ8UPE/gTUfEvjW6OsN4Sm8VaZ4u+IRb+3v7Y26ppOkkaFpHYh9d8SMmRtMgIIr+VfpB8d5rg8r/ALG4XV9nxRZrRffu9rWb20uz/Rv6HP0Zo8SU8x4s8QcnccbjnKHAK/smT/tabW9uT3owScr3jC97zdkj9gLP4yaempy6f4a17XPit4l+0gX+s6Ta6ifD9z2/hLoMdtpYdDu7V9ReDL/x/rKY1TTYNHtrj/j28z+9gcdfp9R0Ffkd8M/jp4z1JbSz+HvgHU/L/wCWM5gGlaX7njg/iRnt2r9Avhlq37RXieQQatZ23hLSRzcGe+ybv6f2QePzx74r/B/xdyB4jMcyzHH8mSxburVIc172XuOXP1s243tr5v8Aq7xK4CxXDWGWBq4jK+ZRUW5JKVlZOyppxSaV4qKsvhSSsj7h1GC71eS2m1rxALjyLY21qLO1HXSeSeODk/r68UsGn+H/ADbbztVv7nP/AE8/554z+NcfpnhWxsv9J1vVbjUve8zpWlc/j9Diu50G80q9ujY6LDbn7Pk/bP8AmF+2f51/FmcVcdUxP1qq3nTbt5W9d/lbbzP5GzTDfUklhbW7LTbttb/gnsvwo8HaJqd1fX51KWx+wWwufsc4/n7dPX15zzzvjbxb4fm0jWPD9haQXMtxqf2m6mvLXj+z8/8AFP6aTjJPAA9Bn1qlpPwr8a20+mQ2hFto+rXP2a2vLPOVGDyQD7HHByM1jzeCoYfFlrpX9q3Fwbe6/wBKs/sv/Eq/sfSMHB6/1Hv3r+neB8i4yxf+pHh9heAVkuE414n/ANWHxRZ/2rxO816ardZV1WnZn5JmmMy94vO85xWZ3s00k9rXTbaeut9HpdWs7aX/AAH8PdB8KxXOuRaVb2vifxB/p91efZf+Jrpp/wCgD+P9a7m7s4dSj8m/ht9Sth/z+f8AE06/r/keldD5Pm/h74/z1/WjyofT/P5V/wBQHh/4d5DwHwRknBGTZJ/wk5L/AFofx3nmcYrNMf8A2pij8+P2lP2FvAPxX0LXpNA0uwtbrU9Hv7bWPCl3n/hHfFVgOc/9QT+fFfhl4kfXv2W9fi0Dw5pZ8OaTpZ/sc6ZaWv2HS7M6Rk/2F9STznk+tf0m/Gb4zaJ8MdP1ibVdVt9N0/w9o39s6zed/wCx/wDPb0r+bf8A4KL/ABz8GftN/Cj4mxfB+7n8A/EnStGFj4cHi260vStU8Yf9DDrvh/n/AIkuuH8K/j7x38IfDriDPlluTTlkcOdS4pyq8nwqpNKHtORSs5RhdcyjzuK5VKzSP6H8L/8AXLEYX6/Syz+2sptbz9L+v4n67fsE/Gzw38WvFNzokPiTS7jxPpfg7/hKdZ8P/av+JrpmjnXv7H/t4eHvx59a/Uryf33T/Of5e/XvX8t3/BAT4ED9j/4f/FDx98Y/9K+K3x41jwvYfY7O5+26poPgfR/+Re/4SHVs/wDIc8Z+KvEP/CYdf+Zbzx2/p/07WLDWLW31DSrm3uba4/5fLPr/AIc/56V+4/R04P8AD3wz4YfCXBGZf23/AMZR+O7slpa708u1j868WMv4o/tT6/nOW/2IaX+p+v8An6c8f5NJVfz/AG/T/wCvR5/t+n/16/pA/HAvIbDUrW5sL+wt9St/+fO8tf8AiVf554/pXzx48/ZR+APxC+0zar4Pt9M1i4/5inh//iVar/T6/pivfvO80D/n29vz9f6fSl82H1/z+deNmHD+V55/suc5IfSZfnGaZXivrWAzs/Knxt/wTx8SeHL7UvEnwR+J1xcX/wBl+wf8I/44/wCJrpWpd/8AkYf6frX5TftE+E/iX4TN9onxZ8N3OmX4/wCXyyP9qaTz/wBTAOCfrn2r+q7zj7/kK5nxV4V8KeNtBv8Aw34v8Paf4k8PXn/H1o+qWv8AaulelfzZx39FTw64jxazXIMleSZummmtLNaq3mun4H9b+B/0zPEvwnznLcfVxKzvKT/Pc8QWr6XrupWSPz9q5/xz/n61y0smZvn6fj+XP+T6V/TZ+27/AMEaLHxf9v8AiL+yvN/YniezBvrr4Z6zcg6Vr3GP+Ke8QHPbp4QH4YIFfzR+LvDXinwL4lv/AAX490PVvDviPTLr7LdWWr2p0snAyTgc9Bz+J7cfinEPAGfcJ4r6rmCSst7226vptu9PvP8ApL+jf9Njwv8ApEZDltLK8yWC4rS14Yf9aLzbKkPne3f6f/q/rV9PKKfvf0/z/L3rIWTy/wAf8+9aKyeXzXyOIw/9f1/X6f2zl+IpH9M//BJv9vK88SW3hT9kbx9GW1vS9Mv3+GOvSXJA1/T/AA4Dqo8JanxuOtaBoajn7pALrzu3/vv51/N1/T8f8K/hd/YY8eeGvhl+1v8AADx14vlnttF0vx3YWtzcW4JUN4k/4pwByOf7FJ1Uk8Z247YA/u/+ybhkYwf175HbH4V/YngpxBiuIcheFx7v/YjtfvbRX+S/rQ/5if2pvg1wv4Y+NGW57wvkiyXKeNOGHxTaKtFcUOUr21dm2+aS2Tk2tJWOZ/e/53VY8mb/AJ7/AK//AGVdR/Y/m/uf+Pb+ufx/zjHFaH9jzetfsJ/lzDd+n6o4fypvT/P5Ut5DPDD0/Djp6/n+Vd//AGP/AJz/APZVz3iSzlhtbj9z0/z/AProO0+MPi1qU1na383/AE66x/nFfkd8SNYmm1ofvvrx+f8AOv1K+OXnQ6fcnzv8/p+Hbr9a/H/xheTTaxfQ5+zf9fn/ABNf8/56V8nmn+9/d+h7WVf7o/67Gb53+i/8+30/5Cv/ANb/AOtzVCGb/Sswzdv+XP29v1/w7p5PnIP3P2n/ADxn/Pf8K0IYZrPH7n1/488/l+P+eRXlncUJv9Xczed/x5/5559TXm/xU8mH4X/FDyR/pP8Awrnxx26/8Ub4k9v89vSvYIdHv5vs37m4+02f+gf6Zzj/AOt274rmPip4bmm+FfxI/c8/8Kq+KF//AMevH/Im+JP59+/vmg5sR09H+TP60f8Alt/wGpqgi6230P8AIUlfrBgFL2/0X/Pr179fwohh/eXM3p/T/H+vNTennTfy9/woOch/10Pufx6f1/Pp3NVpof8AP+f0P4GrX/LH/gNH/LH/AIDXOeeVfJ/fdfb/AD+Pf17Ufvf87qKJof8AP+f0P4GgA/103k//AF/85z/9ftRND/n/AD+h/A0VYroAzvvH/n5/L1/z/wDrFLVjyPf9f/rVZ8ke35mug8XEfp+hWr5k/bD+MOq/s9fs1fGP4s6DBBc+IfCPhTULnw7af9TPq6nSfDx6HP8AyFAOPWvZviH8QPCHwu8G+I/HXjrX7Dwx4U8LaKdZ8Razqd+BpVrYY4GWIAye+cCv5Yf2uP8AgqXoX7TOneIvCFxe+IPDfwLmu1t9M+FvgzTzZfEL4u/2Rn+y9S+JPjbWcaH4P+HgHC+EPD/l+KW37tw/1dfAcb8X4DI8r+o/2mlm12tWl0bvZ62WmvySbvb+tvonfRq8QfGLjfJOJ8BwhUzvgnhjifhaXFDjByVuaK/sm+i5pJSsrrljec5Qik5fjXd+IfiB8UPF2q+Ida17Xtf8X+LtYv8AVtS1G41IC8v7/VsY2jgLt27QMcDgYwK+t9F1T9mr4Q/D/TvD2k22q/FX4361/Z9/rN5Yafpdn4G8Pntpi6tka74u1lcE/wDFPDw74YlVuR4hKZf4+bUbbxHdGHzNO8G6F9hIuYLHODp47nIB1nWzgkZUE89MYr9EvhF4e8e/H/w/dfC79kD4B+Evhr8OfCmj/Yfix+0B45vtL0zxF4n1A7dVGpfEr4l6uAbMZ5bwJoO7BZyWjiwifxHgsBi84/tz2SWdNpW5k223e8km7Xet5Pbs5an/AEjeNlfCcJZXwNVx3PkXCGRtOThxTlXCfCuVRhFcseKmouWaQ2ismyaMXKyTcYRcX7N+zP4t12/uVutX1Gx8LWF8DbWs185tGOOgA5Oj6LwD3JP1r9TfB/x70bULuHwd8L7a48baltFtd61wdLfA+bUmbJDYPPGBx1Ir8NLTQfhhp19/wgsnirXPjFrx1nT9GuvE3g06l4e8E6BqGOdL0vxCpZNY9truDxyMYr9gdJ+LPwr+Cfh7R/hV8MNG0yK/0a00+68XeJIR9tP9unBGnaarKraw7DOdcPCLww37sfxT4seGeTf2VnmLxWGX1tNX6+kVZ2u9W30S1drH8aeNuCwvEub4LHcP5Jm+df27FuMORxypKO9Wo2oyUVzQgoPlbb0hzXcfv3wzpV48Jv8AxrqsGpX3/QLg/wCQXafoPqfy5613Nn400qHxPbeH4fs9tLcW32m14/4+z6fXvj6ntXyv8PNZ8V+JNPsvEniAz6Lod9j+zRPzfa5nBA0rAwuilTka8cMV5AwQa9p1LR9E17S7mztv9Gv9LH2+1vLPjVbTUOvt6V/m/wAScP4nJ86eFzVWvd6K1r6rR/Z12XS1m+v8HcRZQqGJvRalZtNppq8XaS0vqndNXbTupWaaX3vrniTxfJ8PfDuq6VJp8Meg6kHLQ3Oby8X+y7zRvTHP2vkZOa8n8B+dqV1rHiSab7T9s/4k1r+f/FQfj9f/AK9eEaF8S9f16Gx8IJLcf2kboaeNMOM/b+T/AGnkHkd/r2r6n03TYdH0+w0qH/lztSMV/qt9BHgbNPFvxSy7xP4jw/E7ynww4X/1Wyt8Tv8AtWLzVNq8XZe67JrRab66L+KfFbF4fhLKszyGnb+1s7lJxSTVotppO7d5J35mrLXRKxsef7fp/wDXqt5x9/yFQ9v9K/z6dO/T8KSv9uz+Zz8/v+CgXg/StX8B+D/GH2Af2xofiM6N9s/6h+saB4k/5GH1/wCJ5/Q1+ePgP4G/CK8htvEmt6JpfiTxDZ/8vmqWv9q/2b+Pv9enua/cn4qeCbD4keA/E/g+/h/5CmjYtftv/MN1j/mX9e/z+Vfz+6Pr2t+D/FGpeG9VhuLa5t9Z+wazZXnX+0Of+Eh71/L/AI2cN/U8+/tn/odH9ofRvzz+1MhzLIav/I2yU/RHwT/whNn9msIdK/0bveWdt/xKtN//AF/59/sDw3ND4b0/7fYfaLa2/wCXqz6/bP16f59BX5++FbyHWPs0NhD9o5+32ps//r/5/LFfZPhXxJNDY22lX8P/AB55+1fy5+v+eK/OuE6n9l4r61hT9I404bwucYX6qfTNneQ3lrbTQzf6Nc+nt+H4f54nrwDwr4wsPDev/wBiX83/ABJ7z/l8vP8AmGn6dfw+nHUV9D+T5yW03/Ltz/nr/n8a/rrhfijC8QYX2R/EPGHB+K4TxXsih5I9vzNM+yXH+QK6GGzPk8/5/wA8c9v1qz9n/wCmdfVnwpz0NnN+X+T/AE7fXNWfsc0Mg/D/AD/kdK6eGzv5v+WP8/8AH9B+laUPhu/m+y/rjFc56Bx/kj2/M1+d/wDwUC/4J7+AP2wPhz4hv7DRNLtvjTpejf8AFOeIB/xK/tmsf9AHxD4h7f8AY4V+r0Pg/n99Ncf59/6cdeua6GHwTD1/X69D/T9a8LMMvwuaYX6rij63g/jDPuA8+y3iPhzMv7FzY/y9PP1X4bfEDxh8IvinomqaJ4n8H6zf+F9Z0fV7X+yvEWhagORnSfXPbpXc63o0mgzw3Ntf2Gr2V9bfadM1SwuMWV3Y5J6Ef8ScgnH9gjOD0PFf2R/8Fcf+CSenftZeCb/4x/BLRNE0r9pDwfoxurX/AEX+yv8AhbWj6RoP/Ep0HxD4i/6Dfh3P/FJ/lX8Muk+LtR8PaxrHg/xnp9x4W8X+HNT1fRvEWgayBZaroOr6Nxqul6rpRGQBjt6EEEAiv5M4/wDDvFZPi39QV1o39/X+l6n/AEqfQ0+nJwv4scOZbk3G+drJeLMlvo0te2vl13v5H25+yZ4AtPi9+1D8AvhZql9LY2PjP4qeF9HuZ7PhiRqZ1kAHp839k8duh6Cv9Eu28JSpbiOXgAAD6Afien+Nfzaf8EJ/+CZw8RL4F/b++J12JYryx8Sr8EvA95YAfZL9dcOkf8LD1PKkMxSP/ilQMMEJfOcE/wBXUXh0AExW+ABk5PYHr271+zeD/CGK4c4c+tYq18795pdOi0/Lyuf5jftK/pCcOeNHjLl2T8MZj/bPDvBUVwtdpW/tS7cmpb2VkpXsrrupHlNn4bh/6eP857+tbEPhuGH/AJY5+nP+fT/PPsEPg+b/AD9f6dv5jpWxD4VPl/vvz/8ArV+tH+c9Dr8/0PGYdIzCP3GP8/8A1ufrXK+MNHmn0+5/cjGPx6f4/wA6+n4fC9v5f+f8P06iqGseD7a7tf3PX64/z/nNc50XXc/GH4zeD59SsL+Hybjn/nzx/kf5x6V+R2vfD2/h165MP/P1i2z+v9O/4ev9JPxI+G4P2k+Tz/Xt/n8818H+NvgzYTah532C3trn/pz/AM/1/rXhZhlZ1YfNPqf/AAT8tdN+G/nQ+dNYfabb/l6/L/Ofx6V3Np8K5pYfO+wH7Nef8uf2X6f57da+57P4b2EMY/c/+Svt6/5/Su5s/B9hF+58nH07CuPD5GX/AGp/Wh8Mab8JeLaHyc23/Hh/n/Pp0xVb4tfCWaz+CPxom/58/hB8UMdP+iX+JOx/D+lfoRDoNh/zx/0nPp6/pXl/x402GH4A/Hj9zx/woj4wf6Z/3S7xH/X616WHyM5sRiP1X/Df131P0fh6/if5VZ8n/H7Jj/6/44//AFUeR7/r/wDWqxX1WE2+X6I9Cnu/T9Sv/wBfP4/+y/5H+NHke/6//Wqz/H+/9OP8n8P85qxN/qfwH8qgzM4xf88ff/JH5f5xVeaLy/8Alt6fr/n9K0fJhmh+uPrVbyPf9f8A61B55XqDyR7fma2PJ/c9P84/l79e1Hkj2/M10AZvkn3/ADFHkn3/ADFaNTiHyf8APH+ePpQBg+SPb8zVr9//AK73/wDr9f09O9Xar3t5YaPp9/f6rLb6bYaXYaxf3N5edLPTtHx/xPv89PToK09p7OkedTy+rmmPw2AwH/Mafzt/8F/viJr+lfDH4I/CzTrqe28O+N/FfiXWvE9vZjJu4PCOm6V/YGhH2Ot6qMAckg/h/Pl40+Ctp8Mvh94E8deLPGmky+IfiQL648JfC60BXX/7P0osT4w1VjgaNoYxnwvjP/CUBlBPYfTP7eX7e/ib9qT492HjLRorHTPh38J/EJHwn0XUbf7adSPhzU9v/CY6pIpR9X/4SEaVhNCXDLgHlyWr5H12zOlz3/jD4npeeKviT4u06x8UadoFzdGys7QatpR/sHUvGoA+6qf2b/wjOg/dVbEg/wDFIklf4i49zzKuIM+zPFW2SSb0inbe/W+qtp3v0X/Uh9FDwo458GvBbwk4IxeJWSZs5PirijKss5ZcVcUqTaWUZpe3KoRcJzmnJJfu0rXlLyS3h+0R293qv+j2GRtgtCBql32P9lA8enORjpn0+gtH+Ik/iLSNC0Txzr+ueGP2fPCzX03/AAgHge+ayvvFN8OVsjg7ta1fXm/stv7b18ovhl9xBR3Mg+fUk+06gda1+G41CG4uftV9yLP7X9COv4Yz078WdVub6Sa2u9RFv5dxbD7NBBbCz/0Af9QvaMA88Zx6k4GPy7DZjWwWtFuz0ad7NXTtKzV4uyvFuze+x/c/E/CGU8YYWOX8QLa8oz93mpzcZQVSnJxlyVIxnNQnGPNHmbTTdn9Uv+0jrmraf4e8NWuleG/BHw78Faje6h4L8G+FNNNmLW/1QNow1PVdU3HXNY1o6IzaAdf15QrFs/NnNfZn7KOteDtY1u78b/E28uNS8KeFcXNt4Z4vf+Ey10Ef2XpgyrKdGAyPFAIKswBI2hsfk9rfhjVdEh0n+1tUgi1TU7axuf7AswRqlnYaqP8AiV/2rxyBjnQOg55xmvefhX4quYfs1hDc/Zraz9OuP6cevv8Aj+d8aZe3/wAKmLTljEru+qilZLTay002tZeT/IuM/CDhTNeAMzyTh7DLhbKJN3llGknzO82pavmm1K8rttuUk+ZJr+jHTPjlqPjDVL7xJrM0BuJ7A/ZreDmxtNPOToGmaWeToxJyzE5ySSc811/gPx5d6Z4l8WWetf6Nc6pf2Gs6Rd3nH+gf2F/ZHpxkHr69K/L74Y+PJtS1rTdEE32m20z/AE66989PfH/66/Y79nX4Pw/FTxFo+t6rD/xT3g+6+33X/USH/QBP+eK/hun4UZ94oeJT4NpK+b8bbtp6NSTTXe9tbrVO2x/kd9IvKuG/BbhvMsTUSWULRJdFtb+vxer+svgn4JuSn/CwNVh+zaxqlsf7Gs7zH9rWen//AK+uMfnXvo6w/T+tdD/ZsMMP2aGH/wDV+n/6zxg1W/sebzvx/wAn+npn8q/6DvBvwv4c8H/D7LeA+HNXkr/PX89/U/w74o4gxXFGaf2ziv68v67GDN/1x/z/AJH4UTdPwH867CHwrf3n/LHv747jj/8AX/QVsQ+A9Qm/13P+R1z6/p36V+mHhnl0/b8P61+J/wDwUI8Ew/D34mWHjmwsPs1h48tft/2yztv+Zo0f/kYR/n8MV/Q/D8PbD/l+7/4/y/L2r5o/bY/Zetvjf8A/E+i+GtLz458Lk+MfAeOf7S1nRjg6B9fGWiAg9wRjtivkfEThv/WDhz6qfoHhXxpV4T4ty3FYr+v+HPwm+G/xIsNNtbb98ftP6f8A18/419deFPiRf6ldf2VDD9pv7z/l8/5hVl2/z4P9e1fkB4V8YX+m6zb6Lfw/2dbXH+gX9501XTfy/Wv09+Cd5okwsJrCH7Nc/wDEv/rmv4qp0/7Pq+yP9I+IKeAp5D9fpH0hN4P/ALStbb7f9o6f6VZ/8gr/AOt/nNfUXwN8SQ/21bfDHxJf/af9A/4o3WLz/mJf9QH9Of04rz3yYZobbyZv+Pi1/wCXz+p6dvx9qoaxo9h/oGt6VN9m1jS7o6h9swP9D1j/ADxX3/D+cYrI8V/amAP574gy/C8YZX/Y2P8A6/E/S+z8Bw/5/Me3auhs/BXfyfb+fcf57mq/wD+I+nfEvwlbXcyW9v4m0wG28RW4xkXI/wCYlnpyATkn+8CRxX0gtvEEyeccjHf1/wAn6V/VeV5xhcwwCx+F67f187ep/ImM4YxWX4+WBxWnK3e67fmmmmmtH06peMReCYIf+WP+en+f6VsQ+FYv9T5P4f5/z+Fep+X7/p/9ept3+yv5V3c67P8AA3/sqj3/AK+481h8K/8ATG37/wBOn8vz+la//CNW3/PA/r/hXY0UvaPsvxNvqdH+795zv9i2uM+UcfX/AOvX5dftL/8ABGT/AIJ3/tb/ABY0742fHH9n7Stb+JMJLaxr+haxrvg8+KvRPGo8L65F/bWSOjMTk8txx+sRXOwdh83+P5cf1rwT4/8Axv8ACH7P/wAP9U8e+LpA9taR/Z9M0u3kxfa7rrDOmaHpg+XMkrgjgHHJP8efJzLEYDL8M8dj1oldvTffr+P3a6I9jJKGZ0MVh6XD3Ms1xklGLg3zSbskkku+/aKburNnoHhfwf4V8CeHdC8LeFtD0vw34V8N6Zp2jeHfD+kWo0rStC0fw5j+ydN0vShgBUGQc5JA78E27/xn4O0Qf6br2hWR/wCnvUdOsh+oAyOfT+tfzu+M/wBqX4rfGPV5bvUfFV5p2j4Fza+GNA1D7F4etMepPPijg/hkgYFY2m3kMsnnX9t/aQ5/yf8APrxX88Zp9IjCYfFfVMryxyXnpfzt09Ln7lg/AbMnQWKznM1TdldJKdnu1eTSdu6Vm7taM/or0f4m+A9enNpovjHwzqNwePs+l67pl831+U7sfQdM9Old+Z/kEkWHB6Ht0/z/APXr+bbTde8N8eRokFtc/wDTna//AFq+pfg5+1F4v8ChNNvrm91/Q4/9G/s2+1A332NgCo/szVcgaSuM/K+V6dCARpw19IjCZhi1hc+yR5L6ttfPrp/SPNzzwWzbDYXmyvEqpZbNKLfpJXWvZq395br9qcYHy4/GjGR82PwrwX4f/HzwB8Q7aP8As7VYLXU5LbMum6jiy1UezKeT0ySM84PtXP69+1D8ItDmmtbXxHFrk9mPstymiq2qeQT1zqQyp69dxOeetfs3+u/C/wDZ/wBf/tJfVbb/ANO/6n5d/q9nn1t4D+zJ8y3jyTv1ta9ou9rpqTWvrb1/xZ4dhvLOaWGL957f/r4+p4OBXxn488K/8fH+jf59v/rV6D/w2X8LpUQXEHii2iuB/wAvHh27x274z0//AF1cfxj4F+Itn53hrX7K+uv+fOI/Yr3/AMFWFP1yozUYPjfhfNP9lwuZL0vd/wBeZvPhnPcI/rOKyya85RaX33a/rc+Iryz8mTyfy/z+vv6VR/c/7Nev+NvDf2P7TNbfj/L6fnXkvkn3/MV9H/090/ry/Dc+YIfJHt+Zrxz9oX/kgfx4/wCyI/GH/wBVh4lr2qvGP2hP+SA/Hj9z/wA0H+NH/qr/ABJ/n0PfmkB+j9Tww/5/z/n65qzDD/n/AD+p/AUeT/x7fufbH6n/AOvx/WvYPqCH/Uxdz/8Aq/n/ACz+bPJ/c9P84/n79O9aX/Lb/U+34Zx69aPsY9/zH+Nc5zlaGH/P+f1P4Cq3kn3/ADFbHkn3/MUeSff8xQeeZFWPI9/1/wDrVZ8n99c/0P8AjxU3kn3/ADFdAGRRWl9kt/8AINR/ZLj/ACBQBk14Z+1H9kg/Z7+NBu9Ug0i2v/hz400tdTvLkWWl6aTp2sLn2C5LMewBr6M8ke35mv52P+C9n7RXiHwl4U+F3wB8P3c+nWPxCuT4i8aXtnybvRdJ1NTpml57ZIA+ij1OflON89wvD3DuZYvFdNujvql6eb7I/cvoueGWa+LvjhwDwtlWJWCvxQruSvGMU1KUmno7Rg7LZyteyR/Np4SmsfhoZvG2saVo+u67ZMo8AaZrmnpe+H7y/wBWAb/hYf8AZXA1jQ9BBRfC+h4PhkeJjmMq+118skbUNUW/1nW729vbie7LXN3eH/iaa7qJ4JA6ZIAyfQdK+lvBHgq0+P3irxR4h17xDJ4J+DXwf8GaPrHjbxlqaot94W8FaSAul6Hp2m6NYHQNY1rX9Z1P+wfCuhHL+KE1UrDHJL4e8SxP4tr99/wl+uXCaJosHhrQrb7bbaFoN9cmAaF4X0q13KPEOp8r/bhVd3ilu/idpB0Kg/wjmOHxX9lZZiraNvlvy3vpd993ZN9LpfaP+rzgLOskxnGGe5fSV85yThen/rVmi53DKk3Pk4XTl7qfK/7WkoXd3zS0lTMLRIrNxf8AiDWvs9xYaHa/6Lpl501e/wAf8SvTcEHOi8DPbI5BGAK9tqs9zqk3iHVPs9zc9TB2+3+vGSO5z0/I1Q1W5S6m8m0Q/Ybf/RrEcj889M59qzVO6SGGHrjGfTn2/TP9K8H2/k/vf+Z+14fBezxX1rFdvl/XX8jSubuW/ubnULq4uLi6mx/pgA/0q+4wBgDA6dO3bFa/hjxH/Y919omzm3tiLX+ncdPx7VxvLn/I6fr1q4ghMUoHOTx/9b29fb8a4cRQ9vdYrru3q18/z76nTUw6xmF+q6WSsraLTy2SSt20t2P0r/ZGvL7xV4s0fSrC2+06vrl/p4tfsf8Ay+ahn/Pp9K/t2/Z7+B0vgL4WeD9Dms7jTdZOjaPdax9s/wCQqdY4z/wkOPqBn0r+V/8A4N/vg9N8Uf2m9U8S6pppk8MfC3Rz4huLyXAs/wC1+dI0oDPJYKCR6EZ6Zx/b4sAXdN1JGT9B09hgDn1x+f7r9GrwtwGW5zxJ4j4uyxWNvwzw037qjBJylJJXWj0STskm3skf8vX7VfxF/tXxlfhxky/2PhdL/Wh6bvW33Wfz+Z45F4Dh6Tfr+PP9K2IfB8MP+phP4/59f89q9Q8qH0/z+VL5I9vzNf23yPuvx/yP8mPq/p+B57DoP+fp/n9a0odB8n/U5H+eK7CKECbJ7f5/z/Q1b8v3/T/69QH1f0/A4v8AsL/OP/rVej0HaP3J/H2rqvI9/wBf/rVYoOzD5efy1/8ABVP9iq7+E/i64/aJ+G+iXFz8N/Gmqf2h4t0uztf+RE8b9c++h+M+/wD1NOOmRXwn4D+Kk2m/ZvJl+zXP2XT/APsK3n+f069a/tG8aeB/DXxF8H+I/h/4w0u31vwp4p0fUNG8Q6Nd9LvT9XBBHH4nsc/TFfxFftCfDLxJ+zX8fPGHwg1X7Rc23hfxHqFro15/0EtHP/FSeHte9/8Ailsfyr+a/FfgulhKv9vYDfqu39bn9t+AfHn9qUv9TeI9unmj9Z/gz8TodY+zQ6rN/o15/wAvl7xqum/555HtX0Pef2VD++hh/wBAvP6/y7djX5L/AAf8VXn9n232abgWp/0y85P+e/8AhX6I+D/GFhqWg3NhD/xMtY+y/YNGs7P/AD9K/LsvxH/MKff8WcN/2fivr+APdPhr4/1v4beI38QQ3Gy2guv9K0yPixvLDr/Zf4dvcV+wPg7xlofjnw3pnijw7fW+paVqdqJbW8i6EHofbkdPbPevwjs/Dd/o99bQ+JJvtNzql0ftX2z/AJBWm9P+Rez1/wA9K+kPgn8YZ/g/4rOiS3Q1HwFrn/IYszdZ1TwtqH/QSI6kN0bHpkc4x+l8EcWPKMc8qzNpZU07N6qL6Nrqu/kfjvH3CVLPMB/bWTXeLV7xSXvLXSz67213066fr/gAnHTJ/nRWVpmpWOq2MOqaXcW97Y3lt9qtbi3OftQwfmB79CB1OfatWv6Fp1KdSmqlLVO+vnp/nc/n+cORez1XfunsFKOo+o/nSUVqSDBVy4PGOc9gB1/TnH5V/L9/wVw+Osviv462HwxsLmV9B+Fuig3P2e6H/IzawP7Y1UDHb+w/7K0HBzgs3Pp/TzK2EYj/AJ4OR167eO/fv19q/gF/b4+Md9cftC/E3xfNNc/2PqXxU8T3P2w/8w3Txr3/AAjXh73/APr1+N+M2IxP+r/9jYW985fK7/3d/wAeh+/fRvyfCZpxysdjkuXJI8//AG9KTV15ct/vPcvCvxI/s37T++6/h/gP896+kNA+IUOpfZ/Ouf8Ar665/wAfavyP8OeMPOktv31v9mvLX8O3+f519Q+EPFP7zyYbm3+zf8/nH+f8evFfxdmGD9mf35iOH8BjML9aP1H8N6lYTQ23/Hv9muP84/n9O/v9A2cOlSw23kzW/XH4f5/zivyd0H4qTWep+TNf/abaz7/5/Hr0/Kvsn4b/ABO+2Q+d/n6Y9uleD9ZXl+B+dZ5wfiv96Psmzs/Jm+zTfZ/s3T1/+t2/+ua5XUvDc2g/Zr/Rf+PD/nzs/wD6/wDn+VWdN1KHUrW2v/t+l6b9jPS8uv6V2FneWF5a+TDqv+k/8u3+i69/+r/P1r28HU+uYX6qfmOMp/U8UUNNhhENt50Nv/pFr76r/X+vT34q+YYYbrzob/7Nc291/ol5af8AEq/EYrj9Ymv9AurbyZj9g/69cf8A6v61s+T9sj86H/l5/wCfz+n09fX1r0sNiPqf8L+v68jmxGH/AK/r+v1+mfB/jz/hJLX/AIRvxJMft/8AzBtU6jUv+xhzn/PTNcp4k0eazuuYf9G/Lj+XSvMdN8mb99D7/ZbyzHT8z+n517No+pf29a3Olar/AKTrFva/6Lef9BL+o9Pw4r+mfC/xIq4z/hGzk/B/EDgf2dL+2crPMfOOfNyfX3xn/P8AnivJP2hf+SB/Hj/siPxh/wDVYeJa9q1Kzms7r/Ufp/n/ABxivFvj7/yQL48f9kG+NP8A6rDxLX76fj3Ouz/D/M/UGGGH/nj+n58fl3qx9i/6Y/r/APXrfh03/wDX9f8ADp/PFH2M+35n/GvYPbMf+zfOz+X+c/r60eT5P+u/zz3z/njNdV9j/c9//rdPz9+nvij7GPf8x/jXOc5yvkw/6T6/5/l27+nFEMJ8nn/P+f8AIIrqYdImm/1MP09P5f4etbMPhuab/liR9OP8+n+eOg58T/E+R579j/4+f8/T/wDX3/mfY/8Ant3/APr9v/revNekQeG7bH76b/PH+ePetiHQbCH/AJY/n+H05FBznlEVnN/yx+nPbrx6frWlD4bv5v8Al2Ntn/n8/l/9b8a9dh03/wDX9f8ADp/PFaUNn/n+fP8AnPSgDyWHwfz++m/z9f6cdeua/nh/4OAf2adF1v4X/DP44WuqnTNT8A3V/wCHrg/9BHSNX6c9ODzzX9Op0+cYzjkgD6mvy8/4K6/s9+Jf2hP2OfG2geDobq/8U+Fbmw8QWNjAfm1E6SQygD1OOe/3e9fI8YZU854czPC2bSTe3y+7p8z90+jBx5S8N/H3wu4jqZl/Y2DjxTHn7RjK6vLot1va90utn/BJffEtv+FG2Hwe0Wwj03TJ/HN78TvF15bhftvijWf7NbSPC+nbvvNo2g6KdSBQggeJ9Tyu0l93R/FLw3ovwf8ADNl8M7uO0vPixrtxY+K/ixqXzBfANg2nDWfBXwh0An7+tH+0xr/iV1AU+J20XwqryroKFPKraHW/AfiOKW8sZrHxD4Y1n7RNpl3b/NZ6xpIPOpjggrjJOerL3r6H/Ze1rwfZ/Gq4+M/xgk/4SWx+HA/4WXbaXr3+mWfjf4ivqZ1Tw/pupfKANHj1xT4sXYhAlRQFIWv4ry6rSq4/+x8w0xbtDmsuWMVG8tf5re9o1JpSd7tNf9UXF+RVskyvD8XcGZY8fgo+04u/1U4XnL2nFnF/FEk8ozLM5XssnTabUk6ceaDcVSoyT8s+Kvwo8QfBy88M+GPG6/ZfHOreFbLxf4j0DIuL3wrY+LD/AGnoWg6qdxC64ujqdbbO051TGMBSfNjol1Fpema1L9nFt4gN/wD2PBBc5vYP7HONVLdcgZx0P9K7b4rfEjxj8Z/iX41+KHjfUGvvE3jrW7/WbuYgn+zLfUlCaToOlHIP9kQ8aEM5AIVn4OG4u+u/7T1TTAWgsra2j0/R7WYjItbEHnUTjHY/NyOOCRmvAzWplVTNczq5cn/ZF/c7tdNNrveybSv1Su/0/guhxhh+E+EKfGOJh/rJgoRfFapu9NVJR5pxg2lzRjJ8kZtJzUVNpOTUapsIk02xuvtcEtxez31sNNgz9ttbDSsgahqgBznK9NoBXSs5PVcartxDDDdXMdsfOtYLu/Fvdj+LnP58DH+PTOk7fj/SvG/id76eu36/cuh91hk6WAd3fW6skrLt5279dW9bn9wv/Bur8MIfDv7Ivif4lXNni/8AiH42v7e0us5J07R84xz0XXNV8Qdu+Bjiv6GAgCN7nOP/AB3/ABr8ov8AgiZoVrov/BNn9nV4Rt/tnTPEHiG5977WvE2q3x/VvfpX6yfJ5gQt0iA646ruP9QfzJ45/wBBvDnAPJ+DsmwjvpDmd+t2+vXZefTsf8X/ANKPPcTxh9IvxizrHt+9x7xVFafy5pLK7W8uSWttfmV/I9/1/wDrVZ8ke35mruyP/npRsj/56V9o69+j/P8ANn4B/Z3l+RREPt+Z/wAKn+z/ADZ/z/8Ar/DpxVmjdu5znt6UOq3s1+S/E6cPl/syt5J9/wAxVmiigQhGRiv5wP8AguZ8CPIPw7/aL0W0uH+1/wDFsPHdxB1h41jWPBOq8BS3/MwaAzc/M3hQZ4r+juQ8L6E/04r5t/an+CWlftD/AAH+JPwd1REafxP4cvxotxOFxpvifSW/tfw9qeSfm2a4ulOxByBngnivmuJ8pWeZFmOXveUXbrtrc+q4Yzl8P59lucro1f0s7+ujv8j+J74e+O/sf7maL/Rrz/p6+vT1/Kv0H+DPxChm1Sw/sqG4FzcWv+lWVldf8hI/h/n1r8aPEmj+JPCniS/8K38P/CN3+l3Wr6NrNnef8hWz1jR+mg/59fWv0H/Zv8VaJ4bjtraGa3+09b+8/wA+/wCHr7fxfmFPFZPV9kf6Q4ipheJOF/r+F/r+tT9yIbP/AISq1sPJ+z2ttZ/8udn/AMTXVf8Awoep9Pz+tWdN8N2Gj2Nz5UNv/wC5Xr+Pb+deD/B/4kWF5JbQ+d/n9Tz/AJxX1ReTQ/YbkZ+0/aP+Pv8Az/8ArrbK6n9oYX61VP5+xn1rK8f9VPb/AIAfFT/hF5P+Eb1qbPhoXPk215cf8wO+6kYyB/Yn905yD1IBNfoTDJHPF8nT/wCvnI79ee2Olfjf4bmhs4bnzpv9J6YyP/r+3419n/BH4t+W1j4O1+63Mf8ARtD1K7x/pBwB/ZnuwAx64GPSv3Xw74z5MKsnzXdaJ+vT0/z7H5Hx7wlzVXnWXrR3cl+cklu3ZXS1dr77/ZNFFFfuR+QmNqkoh0+9m/552F+f/HWHbrzX+c1+05Zw+KvFHiea/muPs2qXWsWBs/T/AIn3b0/L9K/0ZNaKjTNQAATFofw6e3HQ5/Kv87v9pXR/7O8ZeJ+be5tv7Z1j/TLP/kFHGP8AP+cV+GeNG2W/P82f059GPCLE5rxJU7RX5tfmj85fB/xOv/Afii18AeKpv9G+1fZfDniC7/5fLDn/AIkPiD/qOY/rx0FfoT4J8VTala3PkzH/AK/P5f5Pc1+eHxg8Bw69o9z53Sz/AOPW8sx/xNLTUP6e3+RR+zp8eJvB+oXPgbxz/wAhiz/49rzk/wBvf5P1r8IzjI/7QwH1rAfNfr/n5+W39mZfmGKwf+y4o/SazvJtHv7bz7+4uc/4f4f/AFq+uvhL8ToYY7+GaX7Vc/Zv9G+xj/P4GvzNvPiF/b2l6PfzzYuLy1+3/Yxn/P8AkV7l8LNYm1KO2m877P6//W/z/jX5vUyv2f8AFP0unUwuaZMfsf8ADH42T2cPkzfZ/s3/AD+f/W6/5717Ro/xO/tLUP8Al4tv+nz7V/xKh/8Ar/PFfkxpuvX2mzGaGa4uf9K9PXuc/XP/ANavZfDfxU/49oZj9m/5+rscfl/n+mPN/sv6v/tVI/N844LwuM/2rCn6Qaz48/tKwubC/vv9Jt/+f3H9lVZ+GPir+2NKtv3v2m5/48f9M/z/AJ/WvgC8+JH2z7Tia4H2y1/4/OP+Jlj/AD/PjtW9+yX48v8A/hJPHGiTfaftPh/xlqFh9j/6h/HP+farw/X0X5I+bxnCfs+HMyxR+tGj/wDTnn/JH4//AFq9C8nyfs1/YTf8TC3/ANP6/wCe3r+NeaaDefuYZoYbj7T/AMvX2w/5/CvUbPzpof8AU/6N/k+v0/rX22T/AFrB/vaR+FYj/aP9lxRxWvfEjRNYvrmwsNJuPtNnj7V9s/4lWlDjP+f8MV498eJppvgH8eD5P+jf8KR+NH/L1/1S/wASZrhvi1Nc+D/F1hfwzfZrDXP9Aurz7V/zGP8AmXsf/r96v/FS8hvP2efjx5P/AEQf4wfau/8AzS/xJ/T6V9PlfiBxliM0/wCR2eDnnh3kNPAfX8Lkh+8H9kD3/X/GrP8AZP8A0wrp/sx9R/39P+FWfI/2/wDx3/69f3YfzS8Sl2/B/kcx/YMPk/vv69s/yP4dKm/seGHp3/z2+nFdD5Hv+v8A9ajyPf8AX/61BwlCGHyR+5g//Vz7Cj7GPf8AMf41f8r/AJa49v6en6/h7VZ8ke35muc5zNhs/wDP8+f846VpQ2cIHr/P/PTt27VNFFt+n+f/AK3arNdADFQLT6KKz9o+y/Ez9o+y/Ej8v3/T/wCvVLUrJL2yntJP+Xq2Nt+BBHP6mtGlHJA96zJjPkqe1vbb8Hdfikf5ln/BQr4H+Ov2ef2q/iv4L8U6JcWtnrPjLxPr3hzVBbf8SrUtP1fUzq/4Y+2nP1r4oSaaGD/Wnyp+TD2A/r9c565r+/D/AILhfs82Pxc/Ys+I/jDw34bsNS8d+Al0/V49Qs7EN4jl8M6Rqitr2m6S2AwbYrcbtp6kZIJ/gGmuYf8ARxDNnJ9T/oZ5I009twyevv8Aj/F3i5wcsiz9VcBqs6s7bfL8FqtLW7af9S37PL6TNLxo8IcvpcR1+XiLgmX+q2tveSUXGS5XtKL05tdLNWtet5nOenOfX/D60+o4+/4f1pvnL/nP+Ffj/wC+P9EOekm/a/8ADPr/AEieHp+B/nVm3/5eR/06n+n+FVouOPY/+hVp6SvnXf2b/n4/0b8Pb06fr2zVUPcfmyv4lqR/oO/8EMfF9r4r/wCCa/7P8cJzeeGLfxb4Uuh6Xuj+MvECnt6xuf04r9cEttjp14gmXP4tjn23Y/Hiv5qP+DZz4lHW/wBnP43/AAtubnNz8NPit/adrF2Gk+OdOF8pH11zTPER/wCA8V/TNG7Oqbl6gMR35yD9M4zk9zX+gnAWJeL4O4cxl73yqK8lZNfovN/M/wCNb6WfC64Q+kt425I004eIHE9SPXTiOq83Tu+jdZt220XQsUUp6n6n+dJX1Z/PwUUUUAFFFFABRRRQB/IB/wAFs/2PNS+E3xQf9pfwVplxL4B+L2sL/wAJZ9itsjwt8T8AZ+njJs6+BjP/AAlQ149xX5EfDHx5NoN15Pncf5/H/PNf6APx/wDgn4R/aH+E3j74OeOIEuvDHjvw/qGi3MphBn02+bc+la7pRBUf2x4d1u1XXYz8pWRU3bxnP8CXxv8AgJ4v/Zt+MPjX4TePoby213wJc/ZftloMaXr2jn/kXtd0kHBGieMtE4IIBB4OMYr+fPFHhP2dX+2sL8z+s/ArxA56X+rWYdNvOOlvnHZ28n1P1j+A/jyETW3k/Z7n/l/uv8nH+eK/RDwf8TtK1j7TbQfaPt9v/wA/n+f5da/nn+CfxClhjtof+Pa5s7o/6Zx29Pf1r9LvhX4w1WaG/m87/Sf+fw/56f59q/A6f+xn69xZwvgKn+3n6EWd5N/bdz5M32m2vPb8P5f/AFq0tY8Yf8IrHbQzf6Tc3l1/ov2O6/4/OMfX/PSvDfhh4ksLz9zq3/HzeZ5vP8+nr/8AWr1rxh4b0rxhpZsJoT/of+n2t5Z9f0P+efeu/wD2rD/7VSPg/q+FweafVcVhj7E+Bf7YPhXXdZ8OfDrxzq8mn+Itc/0HwpqesymyXXr/AEggtpmdw/4ne0fLkj/hJhuIyCVP6D28yyRmRXiKno8bAr9OMgccDjtz2r+RT9u/wf8A8IT8NdHv9EmuLm2s7o6z9ss+um6z/wBB7xD4h9en49Kxv2Qf+Cv/AMe/hvFY+HPHC2Xxk8HwWolmHivVPsPja00/Of8AiVeNMbdaOereIhv/ANoYFftvCfinPAYX6txAveW0ktUu197v5ruup8ZxZ4FV+IsMuI+BVF4htufCzclOLfWDd4W7wklrrGSu0/pL/g5E/aR/bx+Bn7O+i6Z+y14Q8RWXwa8X+HfHFj+0n8cvCdrpWrX3gLSNUbw1o3h/wweuveDNH8Xvq2rBvGKf6tsL15P8tHhX9qzRPjJ4D03Vbm8t/wC3rfRtPsPFul3n/LnqP9l/5HWv66fjD/wV1+C3xH+CXxS+H3jb9nbxxrUnjbwV4n8H33hjVNT8P3/gjXDq+mNo7aFqurNrnhzXV0XVQzLI6oHZWcZBIZf88v4r/su/Hn4W6zfa34Z8Pammj/av+JPeeFLom9tNP7ABcMO/OfyHT0OK8z4X4ycY0czV3ZatRS+cmkvO7Xqfc+EOC4j4NyHNMLn3DLyVt/FZc2bdru7b5b8qeyTSUVrf9EvFXjCwvP8AU/6Tbev69/8AIzXxh8YYYdY/0/Spv9P+1/b7W8s/z/P2r48m+PHxb8NP9m8Q2005Pa+082N6PqwH4/dx71y19+0Nrt55v2zS7h5jj/VMePw2g/z69PX5vCcC5rQaqYDFRez0kpJ7aXTWnR3sfd4zxKyXB/73lrXyf52s/kz9ffgR4qv/ABt8OdIh1Wa4+36Hd6ho+sf9RL+xzgf+UMf5xX2L4V8bf2PbfYLb/Rvtn/Lmf8j/AOtX41/sSfFTxB4l+J9z4Fs/Dusz/wDCYWwFtBbWpvmGoaQN2cFRkduCcHgkZr9zdC/Yz+MfiS6tvEkMNvpvh+z/AOXPP9q+I+eP+Re+v+RX5j4jYKnw9nKw1ZW5lzK1rWd7Ws31TVnZq1rLS/6vwVx7kGY8OfWqOJ+pWdnpbb1Sf9aHbWfjaGG1toT9o+0/8vWP6+g+ldVpviSH/RoYbnn/AKfP8n/J7V095+yZN/Z1tYarqviTw5f/AGUfZdUvP+JrpX/hPf57jrXm+j/s4eOtH8UX/hvxTNrmpXOlj7f9s8P6zoPhzStS0j/mXv8AhHv7Z/p/WvgcHg8VmH+6n3uR8acG5p+6+snpEPjX7ZfeTYTZubfn0rsP2WPidF/wu34vz+d/o1p4y/sb7H9l/wCoD4cH9D618keJNN1X4S69o9hNDrltbapdfYP+Jx/xNf5c/l/Kvjb9lr46unxH+KOtSX//ACFPir4n1C15H9q4Op8enbBrT/V/Ff2fmeLt/wAiW2vz6972a8t7m2YVMlxmF+of9Dr+v6Z/Zx4b8YQ3lrY+TYap9p6/bLMaD/xLa9O0Hx5D/qbn+3Pf/iTe/t/9fpX4Y+Ff2hPten2H+n3Fzbf8eH+fb+efxr07/heV/aXVtNFf3Ft9o/0D7H9q/wA/4+9YYfEfU8KfieI8K6tTFe1pf1+H9I+0v2kPGFh4q8L+J/sE1xbXOl2p1m1N5/yFdN1jR/6f14ryWH4hTeI/2ZPjBNDD9qubj4D/ABQ5+vwv8SD/ACQOa+YPiD8ZvO8J+JtVvpftNzb+DfFA+2f9wHxJ/k8UfA2a/H7KXxI8+b/m334oHm6z/wA0v8SZz/n+lc2X5hV+tHZxJwn/AGXwR+6P7aYRmH/PXr/Spvs49v0/+Joh6/if5VL5fv8Ap/8AXr/Ta6W7SP8ALn2nnH8P8ypDD/n/AD/n6YqbyT7/AJirNFMkZ5af3RT6KKACiiiuc5wooooAKKKKAOV1rRNH8TaTf6DrdlBqml6nam21OwvI+LqxPB4yOmc+mfwNfgV+0L/wbz/si/EfXPF3j7wVfeLfCfibVmv9XsNAs7/HhwaywJXKkZwTx7Hr3x/QuOenP05qTaG4Jxx/Fz/Lt/KuLMMvy/M/3WYYBYuKX2lovnddfI+o4P444s4Exbx3COeZrkcnZt5ZmUknay7dlbvbRM/yd/jX8PvGv7PXxM8X/DL4jeHNU0DU/CGtX2kXP9p23DAcjBH14PPXIFeXJ4g0+f8AfWs2zj6/4/l/PNf6l3xg/Y4/Zm+PdzPqHxZ+DvhLxnqFyBbXV1eWAN5dptGV1IgKCoPTdk468EAfjh+2L/wbrfs2fH2e21X4M6zJ8C7+2tsf2Zp1gJ9JJ7gYJIxz1z6c9/wfPPAvC4hvFZXmLXr132to+1++h/rZ4VftZOI8nwGW5D4g8NrHYVJKWaxv/ad9L2vra7dubWzTep/DA+pBeh8w/T+vH+fWhdaRfuZHfjmv67vgd/wat/DfSPENvq3x8/aK8V+M9Cshz4T8GaOLEXZ68+ItZyAf+5Z5FeyeIP8Ag1w/ZH1fxn/bVh8Yfi34b8M/bvtf/CJaXbaUP+Jf0/sv/hIfTPHp6ZrxP+IEY7/oJX3o/WsX+1p4Mw+K/wBg4KzT10/q/wDXkeI/8GwXhnxFd/8ADWPj97O5h8G6pq/ws8MWk8lti0uvFGj6X4t1fxDaA566B/wkfh0E564Oa/r0RNqFU+7sHUHP/wCv6d8e9fN/7Nn7M/wc/ZN+E3h/4NfA3wtbeFfBXhyIeVabvtuq3l+cf2nqWv6sA39sa05zuc4JK4AKldn0my7YxnHHpz07++emffP0/oXhvJ6XD+Q5ZkyemChypa73umu1k7WVk97H+NPjx4p47xv8WuLvEzMMvjgcVxPVVRxtHRRhGEVLlSbel7u7Wkb2SSeep+p/nSUUV7Z+ThRRRQAUUUUAFFFFAD1+630/xr8bP+CsH7E9v+0R8Nl+K3gfRTdfFj4WaRqIFvZj/TvFHgjG/VtCyBzrfh4k+IPChJwp/t1Bn+0q/ZLlD2OR/n09KUNuwgx259v8/wCea8/H4DDZhhnhcVrF27f1v2O3AY/FZZi1i8K7OLurfc011T/yelkz/OG8HzTaD4ouYf8Al5x6f09MV96/Df4hTWeqQ/vsW32X/D069R9fzr6x/wCCsv7BVx8IPGk3x5+FumSwfDbx1qf2/wASaXpgxZeBPHGsHGr5wqr/AGL4ywD4VUAFfHzLlVDLn8d/CvjDVdOxDNj/AJ8P+Pr8s1/IfHnC+KyfNPan99+F/FGF48yv2VX5rqn29Vf9e1/248N+JIfOsJoZra54+32F5Z/5/wA/jX1R4JvJteh87zre3sLe1/5+ug+n/wBb61+P/wAE/GE2sapYQ/b7e5trzpeXn/Lno/8AnPv261+sHwl1iHR4/wB9NBzn/S7P/mG/9QHH+fx618lh+vovyR38YZH/AGf/AAv6Zx37VHgmHxV8L9Yhm+z/AG+0/tjWbWzs+nt/2Gvp1r+ZnWLzVfB/ii/htof9Is/+PX7H6f5/Pr0r+pD4nXmq+JNLv4bCG3+zXFr/AMvn/MSyP8+v41/M98eP+JP8QvEOleT/AGbqX2r/AI9P+gb2PH/662xGI9gfVeG+H/4S8ywpw+vfGzxHo/2mw1qH/R7j0/8A19a4Cz+J0OpQ6l/aE1vc6b/z6f5/x7565ovNSsJrTydV/wBItrz2/tXJ6fn/AJzXiGvfD3xJeap5Pwxh1TUr/wD6F+ztf7V/+tj2r1frGAp0va1bmn1Ly/B/5G942s/CusR/b5rDS9Strf8A5c/sv/IS0fP+e38zXoXwZ/4J2WHxmtbbxJ4h8PWHgnwNcDFrrF5o/wDZWq66OuNJ8Penf/hL+35Gvp/9kb9i3xrd6f8A8LO+NPhw22m290P7G8D4/tXnH/Ie8Q9f/CP74r9ifAfhWbUr62v9bm+zaPZ2vP2O1/5CQ6/2Dj/HivFzjGZ1PC/8Ytivmnp63TXfe/fzvX1jK6f+9Hl37Mn7L3wD+FGj/wDCP+AfCGiaL/y4fbYNH0HOpf8AUd/4SE8619Pwr748K/DeGGe5uYYbj7T/AMuv2P8A5c+n+f615Lef2VZ3dtN539m2H/PpZ/8A6vp+P1r0yz/aN0TwT4Whihkg1LVLcY/tO8xi8Oc59z7HAH1rwcgwDwreL4vbx2bvVybbk2+rbbbb7ttvucWcZPisfhV/ZSvrbSysu/TTyWvlufSusfsteFfFvg3+0vihr1j4OityL8Tw3Q/tTOCfmZiFH5k9OOmfxt+IPxC8A6x8e/E2leCv+QF4Xuv7G0e8vB/aovDo/wDLnOPwrH/ac+Pvxg8X+B/GHioa3qFt/wAIvo2sX+PtX/Eq03/oXvprnHiGvzL+GXinVYb62msJ/wDTv+Xm8vP+Xz+n8vSvazTjClh8L/xjmSfP+v68z6Hwa8Gq2HeZ51nWetppJRskl3/vNvu3psluz6w/bRhsNN+FOseKv9I+06Va/wBs/wCmf8w3Og/5+nvzX8uf7N2oXCD7XNP++n1n7T6dOvQdP19+ef3v/bM8W39/+zX8XLszXH2mDwTfg/Q8de3B7/hmv54PgnqflxR2cQ8089R+nevquD8XmmccE5ni8fl6+uOoo8vVpRcr+ibS836HfnmX1cr4ky3CUr7X/Gx+vfgn4harDHbeTN/y9f8AH5efT/P59OtfUGj+MNbm+zTTTT/6R/z58/0/kf618DfDfWNKh/5ebcdP8+/6da+mdH8YWEMNt5N/j8f+PP8AH/8AV6V+b5hg/wDaj9cyf/dH8/zR3P7UPxf/AOEX+Eus2HnjTb/XBp/hew/7i+uk+If89K+lvhL8VJv+GffiRD5tv/pHwR+KFh9jN1/1S/xJ7f8A1q/Df9r34lyeI/Hvw88DWs32mOK/HiHWvsY/6BIOB+IDe2RX118MfHk0Pwg8f2Hnf8yJ8QLD/sJf8UZ4k9a93G8NfUsuyLF9ZXdvK/LF+W0vuT8z47GZjhc5pcXZXfb8+v5o/wBRtOn4/wBBT6KK/wBBT/HIKKKKzqbr0/Uzqbr0/UKKKKKe79P1Cnu/T9QooorMzCiiigAooooAKKKKACiiigAooooAKKKKACiiigAooooAKKKKACiiigAooooA8Z+NHhnQPGHwz+InhfxRpNnrnh7U/BPidb/SdQi86zul/swcSISDjk/dYda/gs+yW39rzReSnl/a9P8Alxx0oor8R8ZP91y31f6H9OfRu/5HWaf4Yfinf7z174B3M8cN+Uldf9OPQ1+h/wAPL+82f8fEnT1+vtRRX8yn9e8R9P66H0xrN3cx+ExKkzrIbUZcHnnrX83/AO1Cif8AC1tSl2jzPtX3+/eiigx8L/8AdM79F+bPkbV7q4+0aZ+9f/j69fav1/8Ag74P8MaH4f02HSNEsLCLUr4fbkt4douc6Cf9Zkk9u2KKK4+IP+RN/Xc9Kr/vX3H3Z8Af9bf6T/zDftR/0P8A5Y9v4ev617UIIbS8v4raNYY/7QPyoMD73/1zRRXt+Hn/ACJ16/qfAVP+RpmX9dz581//AFlzF/yz+yD5Mcc9a8G1yWS+8X6Pp12xnsfsv/Hq/MXT+6Mfzooq+Kv91fqz9XyL/dPn/mVP2y449L+CvivTtPRbSx/sX/j1hG2L/kAf3f8A69flh8H+sX+f4jRRXyOR7v1X5o/XfDz/AJJLMzoP2vf+TSvjb/2Jo/8AT74dr+dD4e/6KbgW/wC5zdnOziiiv2/If+SSzD/Ev/bT8m4o/wCSsy3+u5+mnwR8KeHNXbT/AO0tIs7z/rshbuPRh612fxSsrXw1eWH9gwJpf+nn/j0BTt7k0UV+aYn/AHlej/I+8y7/AHX5o/MTxlPNe/tD3BupGnMFviLzDnywFyNv0yfzr7U8I6jfDwd41xcyf8k58Udx/wBAHxJ7UUV+hcVf7rwh/hj+p+U8M/8ANXf4pfof/9k=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85004" name="Picture 12" descr="https://ss1.bdstatic.com/70cFvXSh_Q1YnxGkpoWK1HF6hhy/it/u=3401903018,3608249019&amp;fm=26&amp;gp=0.jp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756907" y="571485"/>
            <a:ext cx="3172151" cy="4385033"/>
          </a:xfrm>
          <a:prstGeom prst="rect">
            <a:avLst/>
          </a:prstGeom>
          <a:noFill/>
        </p:spPr>
      </p:pic>
      <p:pic>
        <p:nvPicPr>
          <p:cNvPr id="85008" name="Picture 16" descr="https://timgsa.baidu.com/timg?image&amp;quality=80&amp;size=b9999_10000&amp;sec=1600867873748&amp;di=a5280bbcab12c313ef0031cea3ecca6d&amp;imgtype=0&amp;src=http%3A%2F%2Fimg2.99114.com%2Fgroup1%2FM00%2F4F%2FC3%2FwKgGMFZvcfiAfSRXAADtjmJ8730996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 bwMode="auto">
          <a:xfrm>
            <a:off x="4714876" y="2500311"/>
            <a:ext cx="3286148" cy="246461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2" descr="054"/>
          <p:cNvPicPr>
            <a:picLocks noChangeAspect="1"/>
          </p:cNvPicPr>
          <p:nvPr/>
        </p:nvPicPr>
        <p:blipFill>
          <a:blip r:embed="rId1"/>
          <a:srcRect l="4086" t="24365" r="70673" b="61958"/>
          <a:stretch>
            <a:fillRect/>
          </a:stretch>
        </p:blipFill>
        <p:spPr>
          <a:xfrm>
            <a:off x="4680347" y="2301479"/>
            <a:ext cx="3388519" cy="28074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 descr="6800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3" y="1381125"/>
            <a:ext cx="2376488" cy="321945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109" name="WordArt 13"/>
          <p:cNvSpPr/>
          <p:nvPr/>
        </p:nvSpPr>
        <p:spPr>
          <a:xfrm>
            <a:off x="4139804" y="3543300"/>
            <a:ext cx="1045369" cy="10929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zh-CN" altLang="en-US" sz="5400" b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力</a:t>
            </a:r>
            <a:endParaRPr lang="zh-CN" altLang="en-US" sz="5400" b="1">
              <a:ln w="1905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136" name="Picture 16" descr="U1010P1T1D7787808F23DT20050916183650"/>
          <p:cNvPicPr>
            <a:picLocks noChangeAspect="1"/>
          </p:cNvPicPr>
          <p:nvPr/>
        </p:nvPicPr>
        <p:blipFill>
          <a:blip r:embed="rId3"/>
          <a:srcRect l="8000" t="5214" r="34889" b="28514"/>
          <a:stretch>
            <a:fillRect/>
          </a:stretch>
        </p:blipFill>
        <p:spPr>
          <a:xfrm>
            <a:off x="3977879" y="789385"/>
            <a:ext cx="1835944" cy="199786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1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Text Box 2"/>
          <p:cNvSpPr txBox="1"/>
          <p:nvPr/>
        </p:nvSpPr>
        <p:spPr>
          <a:xfrm>
            <a:off x="2465785" y="250031"/>
            <a:ext cx="944880" cy="5530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</a:rPr>
              <a:t>欹器</a:t>
            </a:r>
            <a:endParaRPr lang="zh-CN" altLang="en-US" sz="3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315" name="Picture 3" descr="b90e7bec54e736d11728f1949a504fc2d56269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5888" y="1221581"/>
            <a:ext cx="3780235" cy="2786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Rectangle 4"/>
          <p:cNvSpPr/>
          <p:nvPr/>
        </p:nvSpPr>
        <p:spPr>
          <a:xfrm>
            <a:off x="1331119" y="4123809"/>
            <a:ext cx="38023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r>
              <a:rPr lang="en-US" altLang="zh-CN" sz="3600" b="0" dirty="0">
                <a:latin typeface="Times New Roman" panose="02020603050405020304" pitchFamily="18" charset="0"/>
              </a:rPr>
              <a:t>-----</a:t>
            </a:r>
            <a:r>
              <a:rPr lang="zh-CN" altLang="en-US" sz="3600" b="0" dirty="0">
                <a:latin typeface="Times New Roman" panose="02020603050405020304" pitchFamily="18" charset="0"/>
              </a:rPr>
              <a:t>战国</a:t>
            </a:r>
            <a:r>
              <a:rPr lang="en-US" altLang="zh-CN" sz="3600" b="0" dirty="0">
                <a:latin typeface="Times New Roman" panose="02020603050405020304" pitchFamily="18" charset="0"/>
              </a:rPr>
              <a:t>《</a:t>
            </a:r>
            <a:r>
              <a:rPr lang="zh-CN" altLang="en-US" sz="3600" b="0" dirty="0">
                <a:latin typeface="Times New Roman" panose="02020603050405020304" pitchFamily="18" charset="0"/>
              </a:rPr>
              <a:t>荀子</a:t>
            </a:r>
            <a:r>
              <a:rPr lang="en-US" altLang="zh-CN" sz="3600" b="0" dirty="0">
                <a:latin typeface="Times New Roman" panose="02020603050405020304" pitchFamily="18" charset="0"/>
              </a:rPr>
              <a:t>》</a:t>
            </a:r>
            <a:r>
              <a:rPr lang="en-US" altLang="zh-CN" sz="3600" dirty="0">
                <a:latin typeface="Times New Roman" panose="02020603050405020304" pitchFamily="18" charset="0"/>
              </a:rPr>
              <a:t> </a:t>
            </a:r>
            <a:endParaRPr lang="en-US" altLang="zh-CN" sz="3600" dirty="0">
              <a:latin typeface="Times New Roman" panose="02020603050405020304" pitchFamily="18" charset="0"/>
            </a:endParaRPr>
          </a:p>
        </p:txBody>
      </p:sp>
      <p:sp>
        <p:nvSpPr>
          <p:cNvPr id="13317" name="Text Box 5"/>
          <p:cNvSpPr txBox="1"/>
          <p:nvPr/>
        </p:nvSpPr>
        <p:spPr>
          <a:xfrm>
            <a:off x="5372815" y="1815703"/>
            <a:ext cx="2398395" cy="2213372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>
              <a:spcBef>
                <a:spcPct val="50000"/>
              </a:spcBef>
            </a:pPr>
            <a:r>
              <a:rPr lang="zh-CN" altLang="en-US" sz="3600" dirty="0">
                <a:latin typeface="Times New Roman" panose="02020603050405020304" pitchFamily="18" charset="0"/>
              </a:rPr>
              <a:t>虚则欹</a:t>
            </a:r>
            <a:endParaRPr lang="zh-CN" altLang="en-US" sz="36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3600" dirty="0">
                <a:latin typeface="Times New Roman" panose="02020603050405020304" pitchFamily="18" charset="0"/>
              </a:rPr>
              <a:t>中则正</a:t>
            </a:r>
            <a:endParaRPr lang="zh-CN" altLang="en-US" sz="36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3600" dirty="0">
                <a:latin typeface="Times New Roman" panose="02020603050405020304" pitchFamily="18" charset="0"/>
              </a:rPr>
              <a:t>满则覆</a:t>
            </a:r>
            <a:endParaRPr lang="zh-CN" altLang="en-US" sz="3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/>
          <p:nvPr>
            <p:custDataLst>
              <p:tags r:id="rId1"/>
            </p:custDataLst>
          </p:nvPr>
        </p:nvSpPr>
        <p:spPr>
          <a:xfrm>
            <a:off x="1490663" y="1249680"/>
            <a:ext cx="5654993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000" b="1">
                <a:latin typeface="Times New Roman" panose="02020603050405020304" pitchFamily="18" charset="0"/>
                <a:ea typeface="楷体_GB2312" pitchFamily="1" charset="-122"/>
              </a:rPr>
              <a:t>物体的重心一定在物体上吗</a:t>
            </a:r>
            <a:endParaRPr lang="zh-CN" altLang="en-US" sz="3000" b="1">
              <a:latin typeface="Times New Roman" panose="02020603050405020304" pitchFamily="18" charset="0"/>
              <a:ea typeface="楷体_GB2312" pitchFamily="1" charset="-122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3782695" y="2469356"/>
            <a:ext cx="87185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5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？</a:t>
            </a:r>
            <a:endParaRPr lang="zh-CN" altLang="en-US" sz="54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 Box 3"/>
          <p:cNvSpPr txBox="1"/>
          <p:nvPr>
            <p:custDataLst>
              <p:tags r:id="rId3"/>
            </p:custDataLst>
          </p:nvPr>
        </p:nvSpPr>
        <p:spPr>
          <a:xfrm>
            <a:off x="1490663" y="1262063"/>
            <a:ext cx="5654993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000" b="1">
                <a:latin typeface="Times New Roman" panose="02020603050405020304" pitchFamily="18" charset="0"/>
                <a:ea typeface="楷体_GB2312" pitchFamily="1" charset="-122"/>
              </a:rPr>
              <a:t>物体的重心一定在物体上吗</a:t>
            </a:r>
            <a:endParaRPr lang="zh-CN" altLang="en-US" sz="3000" b="1">
              <a:latin typeface="Times New Roman" panose="02020603050405020304" pitchFamily="18" charset="0"/>
              <a:ea typeface="楷体_GB2312" pitchFamily="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6" descr="5FZA91_[5TY_)ERYE}H@EKV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3654" y="195263"/>
            <a:ext cx="7779543" cy="4948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3"/>
          <p:cNvSpPr txBox="1"/>
          <p:nvPr>
            <p:custDataLst>
              <p:tags r:id="rId3"/>
            </p:custDataLst>
          </p:nvPr>
        </p:nvSpPr>
        <p:spPr>
          <a:xfrm>
            <a:off x="2632472" y="195263"/>
            <a:ext cx="4154090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3000" b="1">
                <a:latin typeface="Times New Roman" panose="02020603050405020304" pitchFamily="18" charset="0"/>
                <a:ea typeface="楷体_GB2312" pitchFamily="1" charset="-122"/>
              </a:rPr>
              <a:t>重心可以不在物体上</a:t>
            </a:r>
            <a:endParaRPr lang="zh-CN" altLang="en-US" sz="3000" b="1">
              <a:latin typeface="Times New Roman" panose="02020603050405020304" pitchFamily="18" charset="0"/>
              <a:ea typeface="楷体_GB2312" pitchFamily="1" charset="-122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力的图示</a:t>
            </a:r>
            <a:endParaRPr lang="zh-CN" altLang="en-US"/>
          </a:p>
        </p:txBody>
      </p:sp>
      <p:sp>
        <p:nvSpPr>
          <p:cNvPr id="3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2845" y="1214428"/>
            <a:ext cx="1428760" cy="54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96" tIns="54448" rIns="108896" bIns="54448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步骤</a:t>
            </a:r>
            <a:r>
              <a:rPr kumimoji="1"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kumimoji="1"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2966" y="1785932"/>
            <a:ext cx="6867926" cy="54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96" tIns="54448" rIns="108896" bIns="54448">
            <a:spAutoFit/>
          </a:bodyPr>
          <a:lstStyle/>
          <a:p>
            <a:r>
              <a:rPr kumimoji="1" lang="en-US" altLang="zh-CN" sz="28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CN" altLang="en-US" sz="28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、选定合适的标度；</a:t>
            </a:r>
            <a:endParaRPr kumimoji="1" lang="zh-CN" altLang="en-US" sz="280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4065" y="2285998"/>
            <a:ext cx="4948001" cy="140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96" tIns="54448" rIns="108896" bIns="54448">
            <a:spAutoFit/>
          </a:bodyPr>
          <a:lstStyle/>
          <a:p>
            <a:r>
              <a:rPr kumimoji="1" lang="en-US" altLang="zh-CN" sz="28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1" lang="zh-CN" altLang="en-US" sz="28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、从</a:t>
            </a:r>
            <a:r>
              <a:rPr kumimoji="1"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作用点开始</a:t>
            </a:r>
            <a:r>
              <a:rPr kumimoji="1" lang="zh-CN" altLang="en-US" sz="28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沿</a:t>
            </a:r>
            <a:r>
              <a:rPr kumimoji="1" lang="zh-CN" altLang="en-US" sz="280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力的</a:t>
            </a:r>
            <a:r>
              <a:rPr kumimoji="1" lang="zh-CN" altLang="en-US" sz="28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方向画一线段，线段的长度由力的大小和所选标度确定。</a:t>
            </a:r>
            <a:endParaRPr kumimoji="1" lang="zh-CN" altLang="en-US" sz="280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043" y="3531101"/>
            <a:ext cx="5414089" cy="54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96" tIns="54448" rIns="108896" bIns="54448">
            <a:spAutoFit/>
          </a:bodyPr>
          <a:lstStyle/>
          <a:p>
            <a:r>
              <a:rPr kumimoji="1" lang="en-US" altLang="zh-CN" sz="28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1" lang="zh-CN" altLang="en-US" sz="28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、画上箭头（表示力的</a:t>
            </a:r>
            <a:r>
              <a:rPr kumimoji="1"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方向</a:t>
            </a:r>
            <a:r>
              <a:rPr kumimoji="1" lang="zh-CN" altLang="en-US" sz="28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kumimoji="1" lang="zh-CN" altLang="en-US" sz="280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85720" y="4357700"/>
            <a:ext cx="6643734" cy="97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6009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96" tIns="54448" rIns="108896" bIns="54448">
            <a:spAutoFit/>
          </a:bodyPr>
          <a:lstStyle/>
          <a:p>
            <a:r>
              <a:rPr kumimoji="1" lang="zh-CN" altLang="en-US" sz="28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力的示意图</a:t>
            </a:r>
            <a:r>
              <a:rPr kumimoji="1" lang="zh-CN" altLang="en-US" sz="280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1" altLang="en-US" sz="280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只画出力的作用点和方向</a:t>
            </a:r>
            <a:endParaRPr kumimoji="1" altLang="en-US" sz="2800" smtClean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kumimoji="1" lang="zh-CN" altLang="en-US" sz="28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0712" y="530705"/>
            <a:ext cx="5655734" cy="54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96" tIns="54448" rIns="108896" bIns="54448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用一条</a:t>
            </a:r>
            <a:r>
              <a:rPr kumimoji="1" lang="zh-CN" altLang="en-US" sz="2800" u="sng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有向线段</a:t>
            </a:r>
            <a:r>
              <a:rPr kumimoji="1" lang="zh-CN" altLang="en-US" sz="28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来表示</a:t>
            </a:r>
            <a:r>
              <a:rPr kumimoji="1" lang="zh-CN" altLang="en-US" sz="2800" u="sng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力的三要素</a:t>
            </a:r>
            <a:endParaRPr kumimoji="1" lang="zh-CN" altLang="en-US" sz="2800" u="sng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Group 22"/>
          <p:cNvGrpSpPr/>
          <p:nvPr>
            <p:custDataLst>
              <p:tags r:id="rId8"/>
            </p:custDataLst>
          </p:nvPr>
        </p:nvGrpSpPr>
        <p:grpSpPr>
          <a:xfrm>
            <a:off x="5203767" y="2000246"/>
            <a:ext cx="785818" cy="125441"/>
            <a:chOff x="4294" y="1935"/>
            <a:chExt cx="794" cy="115"/>
          </a:xfrm>
        </p:grpSpPr>
        <p:sp>
          <p:nvSpPr>
            <p:cNvPr id="23" name="Line 23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4294" y="2050"/>
              <a:ext cx="79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4294" y="1935"/>
              <a:ext cx="0" cy="11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Line 25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5088" y="1935"/>
              <a:ext cx="0" cy="11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Text Box 2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203767" y="1571618"/>
            <a:ext cx="868431" cy="39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96" tIns="54448" rIns="108896" bIns="54448"/>
          <a:lstStyle/>
          <a:p>
            <a:pPr algn="just"/>
            <a:r>
              <a:rPr lang="en-US" altLang="zh-CN" sz="3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2N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 Box 49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810307" y="153750"/>
            <a:ext cx="2905097" cy="41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96" tIns="54448" rIns="108896" bIns="54448">
            <a:spAutoFit/>
          </a:bodyPr>
          <a:lstStyle/>
          <a:p>
            <a:pPr>
              <a:spcBef>
                <a:spcPct val="50000"/>
              </a:spcBef>
            </a:pPr>
            <a:r>
              <a:rPr kumimoji="1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力的</a:t>
            </a:r>
            <a:r>
              <a:rPr kumimoji="1" lang="zh-CN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大小</a:t>
            </a:r>
            <a:r>
              <a:rPr kumimoji="1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：线段长度</a:t>
            </a:r>
            <a:endParaRPr kumimoji="1"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 Box 5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784894" y="588712"/>
            <a:ext cx="2716195" cy="41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96" tIns="54448" rIns="108896" bIns="54448">
            <a:spAutoFit/>
          </a:bodyPr>
          <a:lstStyle/>
          <a:p>
            <a:pPr>
              <a:spcBef>
                <a:spcPct val="50000"/>
              </a:spcBef>
            </a:pPr>
            <a:r>
              <a:rPr kumimoji="1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力的方向：箭头方向</a:t>
            </a:r>
            <a:endParaRPr kumimoji="1"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 Box 5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761599" y="1007909"/>
            <a:ext cx="3168119" cy="41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96" tIns="54448" rIns="108896" bIns="54448">
            <a:spAutoFit/>
          </a:bodyPr>
          <a:lstStyle/>
          <a:p>
            <a:pPr>
              <a:spcBef>
                <a:spcPct val="50000"/>
              </a:spcBef>
            </a:pPr>
            <a:r>
              <a:rPr kumimoji="1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力的</a:t>
            </a:r>
            <a:r>
              <a:rPr kumimoji="1" lang="zh-CN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作用点</a:t>
            </a:r>
            <a:r>
              <a:rPr kumimoji="1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：起点</a:t>
            </a:r>
            <a:r>
              <a:rPr kumimoji="1" lang="en-US" altLang="zh-CN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kumimoji="1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终点</a:t>
            </a:r>
            <a:r>
              <a:rPr kumimoji="1" lang="en-US" altLang="zh-CN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kumimoji="1"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AutoShape 52"/>
          <p:cNvSpPr/>
          <p:nvPr>
            <p:custDataLst>
              <p:tags r:id="rId16"/>
            </p:custDataLst>
          </p:nvPr>
        </p:nvSpPr>
        <p:spPr bwMode="auto">
          <a:xfrm>
            <a:off x="5643570" y="275902"/>
            <a:ext cx="214314" cy="1081402"/>
          </a:xfrm>
          <a:prstGeom prst="leftBrace">
            <a:avLst>
              <a:gd name="adj1" fmla="val 79722"/>
              <a:gd name="adj2" fmla="val 50000"/>
            </a:avLst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96" tIns="54448" rIns="108896" bIns="54448" anchor="ctr"/>
          <a:lstStyle/>
          <a:p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8849" name="Picture 1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 bwMode="auto">
          <a:xfrm>
            <a:off x="6143636" y="1500181"/>
            <a:ext cx="1079391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Text Box 2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214942" y="3357568"/>
            <a:ext cx="1714512" cy="39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96" tIns="54448" rIns="108896" bIns="54448"/>
          <a:lstStyle/>
          <a:p>
            <a:pPr algn="just"/>
            <a:r>
              <a:rPr lang="en-US" altLang="zh-CN" sz="3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G=4N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5" name="Picture 1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18"/>
          <a:stretch>
            <a:fillRect/>
          </a:stretch>
        </p:blipFill>
        <p:spPr bwMode="auto">
          <a:xfrm>
            <a:off x="7564575" y="2642394"/>
            <a:ext cx="1079391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3" name="组合 32"/>
          <p:cNvGrpSpPr/>
          <p:nvPr>
            <p:custDataLst>
              <p:tags r:id="rId21"/>
            </p:custDataLst>
          </p:nvPr>
        </p:nvGrpSpPr>
        <p:grpSpPr>
          <a:xfrm>
            <a:off x="6686902" y="2107122"/>
            <a:ext cx="153678" cy="1608430"/>
            <a:chOff x="6686902" y="2107122"/>
            <a:chExt cx="153678" cy="1608430"/>
          </a:xfrm>
        </p:grpSpPr>
        <p:grpSp>
          <p:nvGrpSpPr>
            <p:cNvPr id="60" name="Group 22"/>
            <p:cNvGrpSpPr/>
            <p:nvPr>
              <p:custDataLst>
                <p:tags r:id="rId22"/>
              </p:custDataLst>
            </p:nvPr>
          </p:nvGrpSpPr>
          <p:grpSpPr>
            <a:xfrm rot="5400000">
              <a:off x="6384951" y="2473311"/>
              <a:ext cx="785818" cy="125441"/>
              <a:chOff x="4294" y="1935"/>
              <a:chExt cx="794" cy="115"/>
            </a:xfrm>
          </p:grpSpPr>
          <p:sp>
            <p:nvSpPr>
              <p:cNvPr id="61" name="Line 2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4294" y="2050"/>
                <a:ext cx="79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Line 2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flipH="1">
                <a:off x="4294" y="1935"/>
                <a:ext cx="0" cy="11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Line 25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5088" y="1935"/>
                <a:ext cx="0" cy="11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8" name="Group 22"/>
            <p:cNvGrpSpPr/>
            <p:nvPr>
              <p:custDataLst>
                <p:tags r:id="rId26"/>
              </p:custDataLst>
            </p:nvPr>
          </p:nvGrpSpPr>
          <p:grpSpPr>
            <a:xfrm rot="5400000">
              <a:off x="6384951" y="3259129"/>
              <a:ext cx="785818" cy="125441"/>
              <a:chOff x="4294" y="1935"/>
              <a:chExt cx="794" cy="115"/>
            </a:xfrm>
          </p:grpSpPr>
          <p:sp>
            <p:nvSpPr>
              <p:cNvPr id="69" name="Line 23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4294" y="2050"/>
                <a:ext cx="79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Line 24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H="1">
                <a:off x="4294" y="1935"/>
                <a:ext cx="0" cy="11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Line 25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 flipH="1">
                <a:off x="5088" y="1935"/>
                <a:ext cx="0" cy="11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73" name="直接箭头连接符 72"/>
            <p:cNvCxnSpPr>
              <a:endCxn id="71" idx="1"/>
            </p:cNvCxnSpPr>
            <p:nvPr>
              <p:custDataLst>
                <p:tags r:id="rId30"/>
              </p:custDataLst>
            </p:nvPr>
          </p:nvCxnSpPr>
          <p:spPr>
            <a:xfrm rot="5400000">
              <a:off x="5929322" y="2928940"/>
              <a:ext cx="1571637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椭圆 84"/>
            <p:cNvSpPr/>
            <p:nvPr>
              <p:custDataLst>
                <p:tags r:id="rId31"/>
              </p:custDataLst>
            </p:nvPr>
          </p:nvSpPr>
          <p:spPr>
            <a:xfrm>
              <a:off x="6686902" y="2107122"/>
              <a:ext cx="71438" cy="7143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>
            <p:custDataLst>
              <p:tags r:id="rId32"/>
            </p:custDataLst>
          </p:nvPr>
        </p:nvGrpSpPr>
        <p:grpSpPr>
          <a:xfrm>
            <a:off x="8094062" y="3229092"/>
            <a:ext cx="71438" cy="1628673"/>
            <a:chOff x="8094062" y="3229092"/>
            <a:chExt cx="71438" cy="1628673"/>
          </a:xfrm>
        </p:grpSpPr>
        <p:cxnSp>
          <p:nvCxnSpPr>
            <p:cNvPr id="84" name="直接箭头连接符 83"/>
            <p:cNvCxnSpPr/>
            <p:nvPr>
              <p:custDataLst>
                <p:tags r:id="rId33"/>
              </p:custDataLst>
            </p:nvPr>
          </p:nvCxnSpPr>
          <p:spPr>
            <a:xfrm rot="5400000">
              <a:off x="7350261" y="4071153"/>
              <a:ext cx="1571637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椭圆 85"/>
            <p:cNvSpPr/>
            <p:nvPr>
              <p:custDataLst>
                <p:tags r:id="rId34"/>
              </p:custDataLst>
            </p:nvPr>
          </p:nvSpPr>
          <p:spPr>
            <a:xfrm>
              <a:off x="8094062" y="3229092"/>
              <a:ext cx="71438" cy="7143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grpId="10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7" nodeType="after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8" nodeType="after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9" nodeType="after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8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1"/>
      <p:bldP spid="5" grpId="2"/>
      <p:bldP spid="6" grpId="3"/>
      <p:bldP spid="7" grpId="4"/>
      <p:bldP spid="9" grpId="5"/>
      <p:bldP spid="26" grpId="6"/>
      <p:bldP spid="49" grpId="7"/>
      <p:bldP spid="50" grpId="8"/>
      <p:bldP spid="51" grpId="9"/>
      <p:bldP spid="52" grpId="10"/>
      <p:bldP spid="74" grpId="1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思考</a:t>
            </a:r>
            <a:endParaRPr lang="zh-CN" altLang="en-US"/>
          </a:p>
        </p:txBody>
      </p:sp>
      <p:pic>
        <p:nvPicPr>
          <p:cNvPr id="77826" name="Picture 2" descr="https://timgsa.baidu.com/timg?image&amp;quality=80&amp;size=b9999_10000&amp;sec=1600868899097&amp;di=50542ce51c29e9fec49733b1861d4d8c&amp;imgtype=0&amp;src=http%3A%2F%2Fs9.rr.itc.cn%2Fr%2FwapChange%2F20167_24_18%2Fa1y0138435505909628.jpg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357158" y="785800"/>
            <a:ext cx="4307488" cy="2428892"/>
          </a:xfrm>
          <a:prstGeom prst="rect">
            <a:avLst/>
          </a:prstGeom>
          <a:noFill/>
        </p:spPr>
      </p:pic>
      <p:pic>
        <p:nvPicPr>
          <p:cNvPr id="77828" name="Picture 4" descr="https://timgsa.baidu.com/timg?image&amp;quality=80&amp;size=b9999_10000&amp;sec=1600869024460&amp;di=325e35860c80ea93fea548e5df5cbd48&amp;imgtype=0&amp;src=http%3A%2F%2Fhbimg.b0.upaiyun.com%2F7bb281e10f602e0febb1713ee2e12bfd68a4d405f83d-loMpb9_fw65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155575" y="-136525"/>
            <a:ext cx="38100" cy="76200"/>
          </a:xfrm>
          <a:prstGeom prst="rect">
            <a:avLst/>
          </a:prstGeom>
          <a:noFill/>
        </p:spPr>
      </p:pic>
      <p:pic>
        <p:nvPicPr>
          <p:cNvPr id="77830" name="Picture 6" descr="https://timgsa.baidu.com/timg?image&amp;quality=80&amp;size=b9999_10000&amp;sec=1600869045628&amp;di=b647e85f8016d3b8b50d2d72c17c0ac0&amp;imgtype=0&amp;src=http%3A%2F%2Fhbimg.b0.upaiyun.com%2F7bb281e10f602e0febb1713ee2e12bfd68a4d405f83d-loMpb9_fw658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155575" y="-136525"/>
            <a:ext cx="38100" cy="76200"/>
          </a:xfrm>
          <a:prstGeom prst="rect">
            <a:avLst/>
          </a:prstGeom>
          <a:noFill/>
        </p:spPr>
      </p:pic>
      <p:pic>
        <p:nvPicPr>
          <p:cNvPr id="77832" name="Picture 8" descr="https://timgsa.baidu.com/timg?image&amp;quality=80&amp;size=b9999_10000&amp;sec=1600869045628&amp;di=b647e85f8016d3b8b50d2d72c17c0ac0&amp;imgtype=0&amp;src=http%3A%2F%2Fhbimg.b0.upaiyun.com%2F7bb281e10f602e0febb1713ee2e12bfd68a4d405f83d-loMpb9_fw658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155575" y="-136525"/>
            <a:ext cx="38100" cy="76200"/>
          </a:xfrm>
          <a:prstGeom prst="rect">
            <a:avLst/>
          </a:prstGeom>
          <a:noFill/>
        </p:spPr>
      </p:pic>
      <p:pic>
        <p:nvPicPr>
          <p:cNvPr id="77833" name="Picture 9" descr="D:\USER\Desktop\c5d345f712c15c64f7be82d133eb9293.gif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6000760" y="785800"/>
            <a:ext cx="2428892" cy="2428892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7858148" y="3428988"/>
            <a:ext cx="110368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云形标注 10"/>
          <p:cNvSpPr/>
          <p:nvPr>
            <p:custDataLst>
              <p:tags r:id="rId12"/>
            </p:custDataLst>
          </p:nvPr>
        </p:nvSpPr>
        <p:spPr>
          <a:xfrm>
            <a:off x="357158" y="3429006"/>
            <a:ext cx="2857520" cy="714380"/>
          </a:xfrm>
          <a:prstGeom prst="cloudCallout">
            <a:avLst>
              <a:gd name="adj1" fmla="val 18236"/>
              <a:gd name="adj2" fmla="val 6763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谁受到力？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云形标注 11"/>
          <p:cNvSpPr/>
          <p:nvPr>
            <p:custDataLst>
              <p:tags r:id="rId13"/>
            </p:custDataLst>
          </p:nvPr>
        </p:nvSpPr>
        <p:spPr>
          <a:xfrm>
            <a:off x="1928794" y="4214824"/>
            <a:ext cx="3143272" cy="714380"/>
          </a:xfrm>
          <a:prstGeom prst="cloudCallout">
            <a:avLst>
              <a:gd name="adj1" fmla="val 18236"/>
              <a:gd name="adj2" fmla="val 6763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受到什么力？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云形标注 12"/>
          <p:cNvSpPr/>
          <p:nvPr>
            <p:custDataLst>
              <p:tags r:id="rId14"/>
            </p:custDataLst>
          </p:nvPr>
        </p:nvSpPr>
        <p:spPr>
          <a:xfrm>
            <a:off x="4786314" y="3357568"/>
            <a:ext cx="3214710" cy="1143008"/>
          </a:xfrm>
          <a:prstGeom prst="cloudCallout">
            <a:avLst>
              <a:gd name="adj1" fmla="val 18236"/>
              <a:gd name="adj2" fmla="val 6763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为什么会受到这个力？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1"/>
      <p:bldP spid="13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 bwMode="auto">
          <a:xfrm>
            <a:off x="4929190" y="3500444"/>
            <a:ext cx="889369" cy="138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形变</a:t>
            </a:r>
            <a:endParaRPr lang="zh-CN" altLang="en-US"/>
          </a:p>
        </p:txBody>
      </p:sp>
      <p:pic>
        <p:nvPicPr>
          <p:cNvPr id="76802" name="Picture 2" descr="https://timgsa.baidu.com/timg?image&amp;quality=80&amp;size=b9999_10000&amp;sec=1600869195648&amp;di=e01ccbe691e2b9c8d89cb098456881f8&amp;imgtype=0&amp;src=http%3A%2F%2Fdingyue.nosdn.127.net%2F8q01tIZicT1nNOpCLlCeicdNaLcrKtoKspN7esh3GqiyC1510857376133compressflag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285720" y="1428742"/>
            <a:ext cx="4071966" cy="2035983"/>
          </a:xfrm>
          <a:prstGeom prst="rect">
            <a:avLst/>
          </a:prstGeom>
          <a:noFill/>
        </p:spPr>
      </p:pic>
      <p:sp>
        <p:nvSpPr>
          <p:cNvPr id="4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85720" y="714362"/>
            <a:ext cx="8305800" cy="5413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96" tIns="54448" rIns="108896" bIns="54448">
            <a:spAutoFit/>
          </a:bodyPr>
          <a:lstStyle/>
          <a:p>
            <a:pPr algn="ctr"/>
            <a:r>
              <a:rPr altLang="en-US" sz="2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形变：物体在力作用下形状或体积发生改变</a:t>
            </a:r>
            <a:endParaRPr lang="en-US" altLang="zh-CN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6804" name="Picture 4" descr="https://ss0.bdstatic.com/70cFuHSh_Q1YnxGkpoWK1HF6hhy/it/u=3362584122,465474952&amp;fm=26&amp;gp=0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/>
          <a:srcRect l="14071" r="11350"/>
          <a:stretch>
            <a:fillRect/>
          </a:stretch>
        </p:blipFill>
        <p:spPr bwMode="auto">
          <a:xfrm>
            <a:off x="6000760" y="1428742"/>
            <a:ext cx="2643206" cy="1994859"/>
          </a:xfrm>
          <a:prstGeom prst="rect">
            <a:avLst/>
          </a:prstGeom>
          <a:noFill/>
        </p:spPr>
      </p:pic>
      <p:sp>
        <p:nvSpPr>
          <p:cNvPr id="7" name="云形标注 6"/>
          <p:cNvSpPr/>
          <p:nvPr>
            <p:custDataLst>
              <p:tags r:id="rId9"/>
            </p:custDataLst>
          </p:nvPr>
        </p:nvSpPr>
        <p:spPr>
          <a:xfrm>
            <a:off x="4357686" y="1428742"/>
            <a:ext cx="1643074" cy="1785950"/>
          </a:xfrm>
          <a:prstGeom prst="cloudCallout">
            <a:avLst>
              <a:gd name="adj1" fmla="val 6751"/>
              <a:gd name="adj2" fmla="val 7510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任何物体都有形变吗？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929322" y="3500444"/>
            <a:ext cx="2857520" cy="158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96" tIns="54448" rIns="108896" bIns="54448">
            <a:spAutoFit/>
          </a:bodyPr>
          <a:lstStyle/>
          <a:p>
            <a:pPr>
              <a:spcBef>
                <a:spcPct val="50000"/>
              </a:spcBef>
            </a:pPr>
            <a:r>
              <a:rPr altLang="en-US" sz="24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弹性形变</a:t>
            </a:r>
            <a:r>
              <a:rPr altLang="en-US" sz="2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有些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物体在力的作用下发生形变，力撤消后又能够恢复</a:t>
            </a:r>
            <a:r>
              <a:rPr lang="zh-CN" altLang="en-US" sz="2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原状</a:t>
            </a:r>
            <a:r>
              <a:rPr altLang="en-US" sz="2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85721" y="3571882"/>
            <a:ext cx="4000528" cy="121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96" tIns="54448" rIns="108896" bIns="54448">
            <a:spAutoFit/>
          </a:bodyPr>
          <a:lstStyle/>
          <a:p>
            <a:pPr>
              <a:spcBef>
                <a:spcPct val="50000"/>
              </a:spcBef>
            </a:pPr>
            <a:r>
              <a:rPr altLang="en-US" sz="24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非弹性形变</a:t>
            </a:r>
            <a:r>
              <a:rPr altLang="en-US" sz="2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：生活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中还有些物体发生形变并撤消力以后不能恢复原状，如</a:t>
            </a:r>
            <a:r>
              <a:rPr lang="zh-CN" altLang="en-US" sz="2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橡皮泥。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1"/>
      <p:bldP spid="10" grpId="2"/>
      <p:bldP spid="12" grpId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演示：微小形变</a:t>
            </a:r>
            <a:endParaRPr lang="zh-CN" altLang="en-US"/>
          </a:p>
        </p:txBody>
      </p:sp>
      <p:pic>
        <p:nvPicPr>
          <p:cNvPr id="3" name="3.1 重力与弹力（教学资源）1物体的微小形变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00166" y="500048"/>
            <a:ext cx="6072230" cy="45541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弹力</a:t>
            </a:r>
            <a:endParaRPr lang="zh-CN" altLang="en-US"/>
          </a:p>
        </p:txBody>
      </p:sp>
      <p:pic>
        <p:nvPicPr>
          <p:cNvPr id="3" name="Picture 8" descr="https://ss1.bdstatic.com/70cFuXSh_Q1YnxGkpoWK1HF6hhy/it/u=3188243357,668140056&amp;fm=16&amp;gp=0.jpg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4786314" y="2214560"/>
            <a:ext cx="3969819" cy="2339547"/>
          </a:xfrm>
          <a:prstGeom prst="rect">
            <a:avLst/>
          </a:prstGeom>
          <a:noFill/>
        </p:spPr>
      </p:pic>
      <p:sp>
        <p:nvSpPr>
          <p:cNvPr id="4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0034" y="571486"/>
            <a:ext cx="8286808" cy="9717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08896" tIns="54448" rIns="108896" bIns="54448">
            <a:spAutoFit/>
          </a:bodyPr>
          <a:lstStyle/>
          <a:p>
            <a:pPr algn="just">
              <a:spcBef>
                <a:spcPct val="50000"/>
              </a:spcBef>
            </a:pPr>
            <a:r>
              <a:rPr altLang="en-US" sz="280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定义：</a:t>
            </a:r>
            <a:r>
              <a:rPr lang="zh-CN" altLang="en-US" sz="280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发生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弹性形变的物体由于要恢复原状，对与它接触的物体产生力的作用，这种力叫做弹力。</a:t>
            </a:r>
            <a:endParaRPr lang="zh-CN" altLang="en-US" sz="28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 bwMode="auto">
          <a:xfrm flipH="1">
            <a:off x="239025" y="3000378"/>
            <a:ext cx="1404017" cy="181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云形标注 5"/>
          <p:cNvSpPr/>
          <p:nvPr>
            <p:custDataLst>
              <p:tags r:id="rId7"/>
            </p:custDataLst>
          </p:nvPr>
        </p:nvSpPr>
        <p:spPr>
          <a:xfrm>
            <a:off x="785786" y="1857370"/>
            <a:ext cx="1928826" cy="714380"/>
          </a:xfrm>
          <a:prstGeom prst="cloudCallout">
            <a:avLst>
              <a:gd name="adj1" fmla="val -24196"/>
              <a:gd name="adj2" fmla="val 14043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产生条件？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71604" y="4229419"/>
            <a:ext cx="3000396" cy="4792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896" tIns="54448" rIns="108896" bIns="54448">
            <a:spAutoFit/>
          </a:bodyPr>
          <a:lstStyle/>
          <a:p>
            <a:r>
              <a:rPr kumimoji="1"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发生弹性形变</a:t>
            </a:r>
            <a:endParaRPr kumimoji="1"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01819" y="2857502"/>
            <a:ext cx="2970181" cy="4792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896" tIns="54448" rIns="108896" bIns="54448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相互接触</a:t>
            </a:r>
            <a:endParaRPr kumimoji="1"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99471" y="3543460"/>
            <a:ext cx="2972529" cy="4792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896" tIns="54448" rIns="108896" bIns="54448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互相挤压拉伸或扭曲</a:t>
            </a:r>
            <a:endParaRPr kumimoji="1"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/>
      <p:bldP spid="8" grpId="2"/>
      <p:bldP spid="9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课堂练习：弹力的有无判断</a:t>
            </a:r>
            <a:endParaRPr lang="zh-CN" altLang="en-US"/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714348" y="525767"/>
            <a:ext cx="8429652" cy="4571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3"/>
            </p:custDataLst>
          </p:nvPr>
        </p:nvSpPr>
        <p:spPr>
          <a:xfrm>
            <a:off x="0" y="525767"/>
            <a:ext cx="714348" cy="457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2"/>
          <p:cNvSpPr txBox="1"/>
          <p:nvPr>
            <p:custDataLst>
              <p:tags r:id="rId4"/>
            </p:custDataLst>
          </p:nvPr>
        </p:nvSpPr>
        <p:spPr>
          <a:xfrm>
            <a:off x="457200" y="642924"/>
            <a:ext cx="8472518" cy="4724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altLang="en-US" sz="2400" b="1" smtClean="0">
                <a:latin typeface="仿宋" panose="02010609060101010101" charset="-122"/>
                <a:ea typeface="仿宋" panose="02010609060101010101" charset="-122"/>
              </a:rPr>
              <a:t>在下列各图中，</a:t>
            </a:r>
            <a:r>
              <a:rPr lang="en-US" altLang="zh-CN" sz="2400" b="1" smtClean="0">
                <a:latin typeface="仿宋" panose="02010609060101010101" charset="-122"/>
                <a:ea typeface="仿宋" panose="02010609060101010101" charset="-122"/>
              </a:rPr>
              <a:t>a</a:t>
            </a:r>
            <a:r>
              <a:rPr altLang="en-US" sz="2400" b="1" smtClean="0">
                <a:latin typeface="仿宋" panose="02010609060101010101" charset="-122"/>
                <a:ea typeface="仿宋" panose="02010609060101010101" charset="-122"/>
              </a:rPr>
              <a:t>、</a:t>
            </a:r>
            <a:r>
              <a:rPr lang="en-US" altLang="zh-CN" sz="2400" b="1" smtClean="0">
                <a:latin typeface="仿宋" panose="02010609060101010101" charset="-122"/>
                <a:ea typeface="仿宋" panose="02010609060101010101" charset="-122"/>
              </a:rPr>
              <a:t>b</a:t>
            </a:r>
            <a:r>
              <a:rPr altLang="en-US" sz="2400" b="1" smtClean="0">
                <a:latin typeface="仿宋" panose="02010609060101010101" charset="-122"/>
                <a:ea typeface="仿宋" panose="02010609060101010101" charset="-122"/>
              </a:rPr>
              <a:t>均处于静止状态，且接触面均光滑，</a:t>
            </a:r>
            <a:r>
              <a:rPr lang="en-US" altLang="zh-CN" sz="2400" b="1" smtClean="0">
                <a:latin typeface="仿宋" panose="02010609060101010101" charset="-122"/>
                <a:ea typeface="仿宋" panose="02010609060101010101" charset="-122"/>
              </a:rPr>
              <a:t>a</a:t>
            </a:r>
            <a:r>
              <a:rPr altLang="en-US" sz="2400" b="1" smtClean="0">
                <a:latin typeface="仿宋" panose="02010609060101010101" charset="-122"/>
                <a:ea typeface="仿宋" panose="02010609060101010101" charset="-122"/>
              </a:rPr>
              <a:t>、</a:t>
            </a:r>
            <a:r>
              <a:rPr lang="en-US" altLang="zh-CN" sz="2400" b="1" smtClean="0">
                <a:latin typeface="仿宋" panose="02010609060101010101" charset="-122"/>
                <a:ea typeface="仿宋" panose="02010609060101010101" charset="-122"/>
              </a:rPr>
              <a:t>b</a:t>
            </a:r>
            <a:r>
              <a:rPr altLang="en-US" sz="2400" b="1" smtClean="0">
                <a:latin typeface="仿宋" panose="02010609060101010101" charset="-122"/>
                <a:ea typeface="仿宋" panose="02010609060101010101" charset="-122"/>
              </a:rPr>
              <a:t>间一定有弹力的是</a:t>
            </a:r>
            <a:r>
              <a:rPr lang="en-US" altLang="zh-CN" sz="2400" b="1" smtClean="0">
                <a:latin typeface="仿宋" panose="02010609060101010101" charset="-122"/>
                <a:ea typeface="仿宋" panose="02010609060101010101" charset="-122"/>
              </a:rPr>
              <a:t>(    ) </a:t>
            </a:r>
            <a:br>
              <a:rPr lang="en-US" altLang="zh-CN" sz="2400" b="1" smtClean="0">
                <a:latin typeface="仿宋" panose="02010609060101010101" charset="-122"/>
                <a:ea typeface="仿宋" panose="02010609060101010101" charset="-122"/>
              </a:rPr>
            </a:br>
            <a:r>
              <a:rPr lang="en-US" altLang="zh-CN" sz="2400" b="1" smtClean="0">
                <a:latin typeface="仿宋" panose="02010609060101010101" charset="-122"/>
                <a:ea typeface="仿宋" panose="02010609060101010101" charset="-122"/>
              </a:rPr>
              <a:t>A.                 B. </a:t>
            </a:r>
            <a:endParaRPr lang="en-US" altLang="zh-CN" sz="2400" b="1" smtClean="0">
              <a:latin typeface="仿宋" panose="02010609060101010101" charset="-122"/>
              <a:ea typeface="仿宋" panose="02010609060101010101" charset="-122"/>
            </a:endParaRPr>
          </a:p>
          <a:p>
            <a:pPr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en-US" altLang="zh-CN" sz="2400" b="1" smtClean="0">
              <a:latin typeface="仿宋" panose="02010609060101010101" charset="-122"/>
              <a:ea typeface="仿宋" panose="02010609060101010101" charset="-122"/>
            </a:endParaRPr>
          </a:p>
          <a:p>
            <a:pPr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US" altLang="zh-CN" sz="2400" b="1" smtClean="0">
                <a:latin typeface="仿宋" panose="02010609060101010101" charset="-122"/>
                <a:ea typeface="仿宋" panose="02010609060101010101" charset="-122"/>
              </a:rPr>
              <a:t>C.                 D. </a:t>
            </a:r>
            <a:endParaRPr kumimoji="0" lang="zh-CN" altLang="en-US" sz="24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8" name="矩形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14678" y="1214428"/>
            <a:ext cx="50006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0594" name="Picture 2" descr="https://bj.download.cycore.cn/question/2019/11/13/14/45/19648f2a-8e0f-4e94-8b9f-c387ba746a54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1071537" y="1928808"/>
            <a:ext cx="1299173" cy="1214446"/>
          </a:xfrm>
          <a:prstGeom prst="rect">
            <a:avLst/>
          </a:prstGeom>
          <a:noFill/>
        </p:spPr>
      </p:pic>
      <p:pic>
        <p:nvPicPr>
          <p:cNvPr id="110596" name="Picture 4" descr="https://bj.download.cycore.cn/question/2019/11/13/14/45/d77a002d-10d2-4c16-8a85-6302dc485a12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4000495" y="1928808"/>
            <a:ext cx="1362547" cy="1214446"/>
          </a:xfrm>
          <a:prstGeom prst="rect">
            <a:avLst/>
          </a:prstGeom>
          <a:noFill/>
        </p:spPr>
      </p:pic>
      <p:pic>
        <p:nvPicPr>
          <p:cNvPr id="110598" name="Picture 6" descr="https://bj.download.cycore.cn/question/2019/11/13/14/45/0c931b85-ca45-4ccf-bc53-b4dc6ed75496.pn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1071538" y="3286130"/>
            <a:ext cx="1808031" cy="1143008"/>
          </a:xfrm>
          <a:prstGeom prst="rect">
            <a:avLst/>
          </a:prstGeom>
          <a:noFill/>
        </p:spPr>
      </p:pic>
      <p:pic>
        <p:nvPicPr>
          <p:cNvPr id="110600" name="Picture 8" descr="https://bj.download.cycore.cn/question/2019/11/13/14/45/66dd299e-888b-488b-b960-a8dac3067121.pn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4071934" y="3286129"/>
            <a:ext cx="1285884" cy="136726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弹力</a:t>
            </a:r>
            <a:endParaRPr lang="zh-CN" altLang="en-US"/>
          </a:p>
        </p:txBody>
      </p:sp>
      <p:sp>
        <p:nvSpPr>
          <p:cNvPr id="4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0034" y="571486"/>
            <a:ext cx="8286808" cy="9717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08896" tIns="54448" rIns="108896" bIns="54448">
            <a:spAutoFit/>
          </a:bodyPr>
          <a:lstStyle/>
          <a:p>
            <a:pPr algn="just">
              <a:spcBef>
                <a:spcPct val="50000"/>
              </a:spcBef>
            </a:pPr>
            <a:r>
              <a:rPr altLang="en-US" sz="280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定义：</a:t>
            </a:r>
            <a:r>
              <a:rPr lang="zh-CN" altLang="en-US" sz="280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发生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弹性形变的物体由于要恢复原状，对与它接触的物体产生力的作用，这种力叫做弹力。</a:t>
            </a:r>
            <a:endParaRPr lang="zh-CN" altLang="en-US" sz="28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>
            <a:off x="500034" y="1691340"/>
            <a:ext cx="185738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谁受到力？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>
            <a:off x="500034" y="2334282"/>
            <a:ext cx="185738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谁施加力？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>
            <p:custDataLst>
              <p:tags r:id="rId5"/>
            </p:custDataLst>
          </p:nvPr>
        </p:nvSpPr>
        <p:spPr>
          <a:xfrm>
            <a:off x="500034" y="4286262"/>
            <a:ext cx="26313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如何度量大小？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>
            <p:custDataLst>
              <p:tags r:id="rId6"/>
            </p:custDataLst>
          </p:nvPr>
        </p:nvSpPr>
        <p:spPr>
          <a:xfrm>
            <a:off x="500034" y="3620166"/>
            <a:ext cx="26313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方向向哪里？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>
            <p:custDataLst>
              <p:tags r:id="rId7"/>
            </p:custDataLst>
          </p:nvPr>
        </p:nvSpPr>
        <p:spPr>
          <a:xfrm>
            <a:off x="500034" y="3000378"/>
            <a:ext cx="26313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作用在哪里？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五边形 14"/>
          <p:cNvSpPr/>
          <p:nvPr>
            <p:custDataLst>
              <p:tags r:id="rId8"/>
            </p:custDataLst>
          </p:nvPr>
        </p:nvSpPr>
        <p:spPr>
          <a:xfrm flipH="1">
            <a:off x="2643174" y="1691340"/>
            <a:ext cx="3071834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altLang="en-US" sz="2400" smtClean="0">
                <a:latin typeface="楷体" panose="02010609060101010101" pitchFamily="49" charset="-122"/>
                <a:ea typeface="楷体" panose="02010609060101010101" pitchFamily="49" charset="-122"/>
              </a:rPr>
              <a:t>与它接触的物体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五边形 15"/>
          <p:cNvSpPr/>
          <p:nvPr>
            <p:custDataLst>
              <p:tags r:id="rId9"/>
            </p:custDataLst>
          </p:nvPr>
        </p:nvSpPr>
        <p:spPr>
          <a:xfrm flipH="1">
            <a:off x="2643174" y="2334282"/>
            <a:ext cx="3071834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altLang="en-US" sz="2400" smtClean="0">
                <a:latin typeface="楷体" panose="02010609060101010101" pitchFamily="49" charset="-122"/>
                <a:ea typeface="楷体" panose="02010609060101010101" pitchFamily="49" charset="-122"/>
              </a:rPr>
              <a:t>发生弹性形变的物体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五边形 19"/>
          <p:cNvSpPr/>
          <p:nvPr>
            <p:custDataLst>
              <p:tags r:id="rId10"/>
            </p:custDataLst>
          </p:nvPr>
        </p:nvSpPr>
        <p:spPr>
          <a:xfrm flipH="1">
            <a:off x="3286116" y="3071816"/>
            <a:ext cx="2428892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altLang="en-US" sz="2400" smtClean="0">
                <a:latin typeface="楷体" panose="02010609060101010101" pitchFamily="49" charset="-122"/>
                <a:ea typeface="楷体" panose="02010609060101010101" pitchFamily="49" charset="-122"/>
              </a:rPr>
              <a:t>接触面上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7044" name="Picture 4" descr="https://timgsa.baidu.com/timg?image&amp;quality=80&amp;size=b9999_10000&amp;sec=1600870277110&amp;di=12be24c0affaa84a0a317f2a4bcae0cf&amp;imgtype=0&amp;src=http%3A%2F%2Fe.hiphotos.baidu.com%2Fzhidao%2Fpic%2Fitem%2F242dd42a2834349b17761b9bc9ea15ce36d3bebf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 bwMode="auto">
          <a:xfrm>
            <a:off x="6072198" y="1712635"/>
            <a:ext cx="2552727" cy="3073693"/>
          </a:xfrm>
          <a:prstGeom prst="rect">
            <a:avLst/>
          </a:prstGeom>
          <a:noFill/>
        </p:spPr>
      </p:pic>
      <p:pic>
        <p:nvPicPr>
          <p:cNvPr id="23" name="Picture 7" descr="https://ss1.bdstatic.com/70cFvXSh_Q1YnxGkpoWK1HF6hhy/it/u=2413917993,1210853236&amp;fm=26&amp;gp=0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 bwMode="auto">
          <a:xfrm>
            <a:off x="3857620" y="3714758"/>
            <a:ext cx="1214446" cy="121444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1"/>
      <p:bldP spid="2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201105_00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456724" y="-174784"/>
            <a:ext cx="10074116" cy="57592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94072" y="2571750"/>
            <a:ext cx="8754665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字魂27号-布丁体"/>
                <a:ea typeface="字魂27号-布丁体"/>
              </a:rPr>
              <a:t>3.1   </a:t>
            </a:r>
            <a:r>
              <a:rPr lang="zh-CN" altLang="en-US" sz="3600" b="1" dirty="0">
                <a:solidFill>
                  <a:srgbClr val="FF0000"/>
                </a:solidFill>
                <a:latin typeface="字魂27号-布丁体"/>
                <a:ea typeface="字魂27号-布丁体"/>
              </a:rPr>
              <a:t>重力与弹力</a:t>
            </a:r>
            <a:endParaRPr lang="zh-CN" altLang="en-US" sz="3600" b="1" dirty="0">
              <a:solidFill>
                <a:srgbClr val="FF0000"/>
              </a:solidFill>
              <a:latin typeface="字魂27号-布丁体"/>
              <a:ea typeface="字魂27号-布丁体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64506" y="1054894"/>
            <a:ext cx="6734175" cy="714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50" b="1" dirty="0">
                <a:solidFill>
                  <a:srgbClr val="FF0000"/>
                </a:solidFill>
                <a:latin typeface="字魂27号-布丁体"/>
                <a:ea typeface="字魂27号-布丁体"/>
              </a:rPr>
              <a:t>第三章  相互作用</a:t>
            </a:r>
            <a:r>
              <a:rPr lang="en-US" altLang="zh-CN" sz="4050" b="1" dirty="0">
                <a:solidFill>
                  <a:srgbClr val="FF0000"/>
                </a:solidFill>
                <a:latin typeface="字魂27号-布丁体"/>
                <a:ea typeface="字魂27号-布丁体"/>
              </a:rPr>
              <a:t>——</a:t>
            </a:r>
            <a:r>
              <a:rPr lang="zh-CN" altLang="en-US" sz="4050" b="1" dirty="0">
                <a:solidFill>
                  <a:srgbClr val="FF0000"/>
                </a:solidFill>
                <a:latin typeface="字魂27号-布丁体"/>
                <a:ea typeface="字魂27号-布丁体"/>
              </a:rPr>
              <a:t>力</a:t>
            </a:r>
            <a:endParaRPr lang="zh-CN" altLang="en-US" sz="4050" b="1" dirty="0">
              <a:solidFill>
                <a:srgbClr val="FF0000"/>
              </a:solidFill>
              <a:latin typeface="字魂27号-布丁体"/>
              <a:ea typeface="字魂27号-布丁体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44979" y="4017169"/>
            <a:ext cx="2312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嵊州中学   徐海莉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弹力的方向</a:t>
            </a:r>
            <a:endParaRPr lang="zh-CN" altLang="en-US"/>
          </a:p>
        </p:txBody>
      </p:sp>
      <p:pic>
        <p:nvPicPr>
          <p:cNvPr id="5" name="Picture 4" descr="https://ss0.bdstatic.com/70cFuHSh_Q1YnxGkpoWK1HF6hhy/it/u=3362584122,465474952&amp;fm=26&amp;gp=0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 l="14071" r="11350"/>
          <a:stretch>
            <a:fillRect/>
          </a:stretch>
        </p:blipFill>
        <p:spPr bwMode="auto">
          <a:xfrm>
            <a:off x="642910" y="571065"/>
            <a:ext cx="2928958" cy="2210519"/>
          </a:xfrm>
          <a:prstGeom prst="rect">
            <a:avLst/>
          </a:prstGeom>
          <a:noFill/>
        </p:spPr>
      </p:pic>
      <p:grpSp>
        <p:nvGrpSpPr>
          <p:cNvPr id="14" name="组合 13"/>
          <p:cNvGrpSpPr/>
          <p:nvPr>
            <p:custDataLst>
              <p:tags r:id="rId4"/>
            </p:custDataLst>
          </p:nvPr>
        </p:nvGrpSpPr>
        <p:grpSpPr>
          <a:xfrm>
            <a:off x="1428728" y="995634"/>
            <a:ext cx="1144646" cy="1071570"/>
            <a:chOff x="1428728" y="995634"/>
            <a:chExt cx="1144646" cy="1071570"/>
          </a:xfrm>
        </p:grpSpPr>
        <p:cxnSp>
          <p:nvCxnSpPr>
            <p:cNvPr id="9" name="直接箭头连接符 8"/>
            <p:cNvCxnSpPr/>
            <p:nvPr>
              <p:custDataLst>
                <p:tags r:id="rId5"/>
              </p:custDataLst>
            </p:nvPr>
          </p:nvCxnSpPr>
          <p:spPr>
            <a:xfrm rot="5400000" flipH="1" flipV="1">
              <a:off x="929481" y="1494881"/>
              <a:ext cx="1000132" cy="163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>
              <p:custDataLst>
                <p:tags r:id="rId6"/>
              </p:custDataLst>
            </p:nvPr>
          </p:nvCxnSpPr>
          <p:spPr>
            <a:xfrm rot="5400000" flipH="1" flipV="1">
              <a:off x="2072489" y="1566319"/>
              <a:ext cx="1000132" cy="163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069" name="Picture 5" descr="D:\USER\Desktop\ad84e19a2c046057a46631f3a91ef3c2.gif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642910" y="2924460"/>
            <a:ext cx="2928958" cy="1933306"/>
          </a:xfrm>
          <a:prstGeom prst="rect">
            <a:avLst/>
          </a:prstGeom>
          <a:noFill/>
        </p:spPr>
      </p:pic>
      <p:cxnSp>
        <p:nvCxnSpPr>
          <p:cNvPr id="11" name="直接箭头连接符 10"/>
          <p:cNvCxnSpPr/>
          <p:nvPr>
            <p:custDataLst>
              <p:tags r:id="rId9"/>
            </p:custDataLst>
          </p:nvPr>
        </p:nvCxnSpPr>
        <p:spPr>
          <a:xfrm>
            <a:off x="2000231" y="4501532"/>
            <a:ext cx="1739987" cy="1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>
            <p:custDataLst>
              <p:tags r:id="rId10"/>
            </p:custDataLst>
          </p:nvPr>
        </p:nvSpPr>
        <p:spPr>
          <a:xfrm>
            <a:off x="3714744" y="642924"/>
            <a:ext cx="510909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1" altLang="en-US" sz="2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弹力的方向指向物体恢复形变的方向</a:t>
            </a:r>
            <a:endParaRPr kumimoji="1" altLang="en-US" sz="240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>
            <p:custDataLst>
              <p:tags r:id="rId11"/>
            </p:custDataLst>
          </p:nvPr>
        </p:nvSpPr>
        <p:spPr>
          <a:xfrm>
            <a:off x="3714744" y="1252829"/>
            <a:ext cx="507209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altLang="en-US" sz="2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弹力的方向与物体的形变方向相反</a:t>
            </a:r>
            <a:endParaRPr kumimoji="1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>
            <p:custDataLst>
              <p:tags r:id="rId12"/>
            </p:custDataLst>
          </p:nvPr>
        </p:nvSpPr>
        <p:spPr>
          <a:xfrm>
            <a:off x="5143503" y="2500312"/>
            <a:ext cx="3571901" cy="132343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放在地板上的物体对地板的压力和受到地板的支持力属于弹力吗？力的作用方向分别向哪里？</a:t>
            </a:r>
            <a:endParaRPr kumimoji="1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>
            <p:custDataLst>
              <p:tags r:id="rId13"/>
            </p:custDataLst>
          </p:nvPr>
        </p:nvSpPr>
        <p:spPr>
          <a:xfrm>
            <a:off x="5158502" y="4143386"/>
            <a:ext cx="3571901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绳子的拉力属于弹力吗？力的作用方向分别向哪里？</a:t>
            </a:r>
            <a:endParaRPr kumimoji="1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 bwMode="auto">
          <a:xfrm flipH="1">
            <a:off x="3714744" y="2857502"/>
            <a:ext cx="1404017" cy="181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云形标注 30"/>
          <p:cNvSpPr/>
          <p:nvPr>
            <p:custDataLst>
              <p:tags r:id="rId16"/>
            </p:custDataLst>
          </p:nvPr>
        </p:nvSpPr>
        <p:spPr>
          <a:xfrm>
            <a:off x="3857620" y="1785932"/>
            <a:ext cx="1357322" cy="714380"/>
          </a:xfrm>
          <a:prstGeom prst="cloudCallout">
            <a:avLst>
              <a:gd name="adj1" fmla="val -14978"/>
              <a:gd name="adj2" fmla="val 12088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altLang="en-US" sz="2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思考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1"/>
      <p:bldP spid="31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课堂练习：画出以下弹力方向</a:t>
            </a:r>
            <a:endParaRPr lang="zh-CN" altLang="en-US"/>
          </a:p>
        </p:txBody>
      </p:sp>
      <p:sp>
        <p:nvSpPr>
          <p:cNvPr id="5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20" y="571486"/>
            <a:ext cx="4269423" cy="6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96" tIns="54448" rIns="108896" bIns="54448" numCol="1" anchor="t" anchorCtr="0" compatLnSpc="1"/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kumimoji="0" lang="en-US" altLang="zh-CN" sz="29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1</a:t>
            </a:r>
            <a:r>
              <a:rPr kumimoji="0" lang="zh-CN" altLang="en-US" sz="29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、曲面与平面接触</a:t>
            </a:r>
            <a:endParaRPr kumimoji="0" lang="zh-CN" altLang="en-US" sz="29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6" name="Group 4"/>
          <p:cNvGrpSpPr/>
          <p:nvPr>
            <p:custDataLst>
              <p:tags r:id="rId3"/>
            </p:custDataLst>
          </p:nvPr>
        </p:nvGrpSpPr>
        <p:grpSpPr>
          <a:xfrm>
            <a:off x="1277821" y="2399025"/>
            <a:ext cx="2113534" cy="1090866"/>
            <a:chOff x="3029" y="2053"/>
            <a:chExt cx="998" cy="687"/>
          </a:xfrm>
        </p:grpSpPr>
        <p:grpSp>
          <p:nvGrpSpPr>
            <p:cNvPr id="7" name="Group 5"/>
            <p:cNvGrpSpPr/>
            <p:nvPr>
              <p:custDataLst>
                <p:tags r:id="rId4"/>
              </p:custDataLst>
            </p:nvPr>
          </p:nvGrpSpPr>
          <p:grpSpPr>
            <a:xfrm>
              <a:off x="3043" y="2643"/>
              <a:ext cx="1004" cy="97"/>
              <a:chOff x="2760" y="2640"/>
              <a:chExt cx="1338" cy="130"/>
            </a:xfrm>
          </p:grpSpPr>
          <p:sp>
            <p:nvSpPr>
              <p:cNvPr id="9" name="Line 6"/>
              <p:cNvSpPr>
                <a:spLocks noChangeShapeType="1"/>
              </p:cNvSpPr>
              <p:nvPr>
                <p:custDataLst>
                  <p:tags r:id="rId5"/>
                </p:custDataLst>
              </p:nvPr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" name="Line 7"/>
              <p:cNvSpPr>
                <a:spLocks noChangeShapeType="1"/>
              </p:cNvSpPr>
              <p:nvPr>
                <p:custDataLst>
                  <p:tags r:id="rId6"/>
                </p:custDataLst>
              </p:nvPr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" name="Line 8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" name="Line 9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" name="Line 10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" name="Line 11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" name="Line 12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" name="Line 13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" name="Line 14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Line 15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" name="Line 16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" name="Line 17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8" name="Oval 1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255" y="2053"/>
              <a:ext cx="589" cy="58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1" name="Group 23"/>
          <p:cNvGrpSpPr/>
          <p:nvPr>
            <p:custDataLst>
              <p:tags r:id="rId18"/>
            </p:custDataLst>
          </p:nvPr>
        </p:nvGrpSpPr>
        <p:grpSpPr>
          <a:xfrm>
            <a:off x="5473185" y="2048107"/>
            <a:ext cx="2791220" cy="1329045"/>
            <a:chOff x="3517" y="1737"/>
            <a:chExt cx="1318" cy="837"/>
          </a:xfrm>
        </p:grpSpPr>
        <p:sp>
          <p:nvSpPr>
            <p:cNvPr id="22" name="AutoShape 2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517" y="1972"/>
              <a:ext cx="1318" cy="602"/>
            </a:xfrm>
            <a:prstGeom prst="rtTriangle">
              <a:avLst/>
            </a:prstGeom>
            <a:noFill/>
            <a:ln w="28575" algn="ctr">
              <a:solidFill>
                <a:schemeClr val="tx1"/>
              </a:solidFill>
              <a:miter lim="800000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3" name="Line 2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233" y="1737"/>
              <a:ext cx="0" cy="5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Oval 2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883" y="1859"/>
              <a:ext cx="340" cy="340"/>
            </a:xfrm>
            <a:prstGeom prst="ellipse">
              <a:avLst/>
            </a:prstGeom>
            <a:noFill/>
            <a:ln w="28575" algn="ctr">
              <a:solidFill>
                <a:schemeClr val="tx1"/>
              </a:solidFill>
              <a:rou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5" name="Text Box 3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28596" y="3828106"/>
            <a:ext cx="4328416" cy="5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96" tIns="54448" rIns="108896" bIns="54448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2900"/>
              <a:t>曲面与平面间弹力方向：</a:t>
            </a:r>
            <a:endParaRPr lang="zh-CN" altLang="en-US" sz="2900"/>
          </a:p>
        </p:txBody>
      </p:sp>
      <p:sp>
        <p:nvSpPr>
          <p:cNvPr id="26" name="Text Box 36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290528" y="4429138"/>
            <a:ext cx="6382956" cy="556235"/>
          </a:xfrm>
          <a:prstGeom prst="rect">
            <a:avLst/>
          </a:prstGeom>
          <a:ln>
            <a:tailEnd type="none" w="lg" len="lg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96" tIns="54448" rIns="108896" bIns="54448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2900"/>
              <a:t>过接触点垂直平面指向受力物体</a:t>
            </a:r>
            <a:endParaRPr lang="zh-CN" altLang="en-US" sz="2900"/>
          </a:p>
        </p:txBody>
      </p:sp>
      <p:sp>
        <p:nvSpPr>
          <p:cNvPr id="27" name="Line 37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V="1">
            <a:off x="6563835" y="1119203"/>
            <a:ext cx="813223" cy="137191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28" name="Line 38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H="1">
            <a:off x="4937388" y="2491121"/>
            <a:ext cx="1626447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29" name="Line 39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H="1" flipV="1">
            <a:off x="2374825" y="1576509"/>
            <a:ext cx="0" cy="137191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30" name="Line 40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flipH="1">
            <a:off x="2374825" y="2948427"/>
            <a:ext cx="0" cy="381088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31" name="Text Box 41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7580364" y="1000114"/>
            <a:ext cx="468385" cy="5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96" tIns="54448" rIns="108896" bIns="54448">
            <a:spAutoFit/>
          </a:bodyPr>
          <a:lstStyle>
            <a:lvl1pPr marL="342900" indent="-342900"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1pPr>
            <a:lvl2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2pPr>
            <a:lvl3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3pPr>
            <a:lvl4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4pPr>
            <a:lvl5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9pPr>
          </a:lstStyle>
          <a:p>
            <a:pPr algn="l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zh-CN" sz="2900" i="1">
                <a:latin typeface="Times New Roman" panose="02020603050405020304" pitchFamily="18" charset="0"/>
              </a:rPr>
              <a:t>F</a:t>
            </a:r>
            <a:endParaRPr lang="en-US" altLang="zh-CN" sz="2900" i="1">
              <a:latin typeface="Times New Roman" panose="02020603050405020304" pitchFamily="18" charset="0"/>
            </a:endParaRPr>
          </a:p>
        </p:txBody>
      </p:sp>
      <p:sp>
        <p:nvSpPr>
          <p:cNvPr id="32" name="Text Box 42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2679784" y="1500292"/>
            <a:ext cx="468385" cy="5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96" tIns="54448" rIns="108896" bIns="54448">
            <a:spAutoFit/>
          </a:bodyPr>
          <a:lstStyle>
            <a:lvl1pPr marL="342900" indent="-342900"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1pPr>
            <a:lvl2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2pPr>
            <a:lvl3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3pPr>
            <a:lvl4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4pPr>
            <a:lvl5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9pPr>
          </a:lstStyle>
          <a:p>
            <a:pPr algn="l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zh-CN" sz="2900" i="1">
                <a:latin typeface="Times New Roman" panose="02020603050405020304" pitchFamily="18" charset="0"/>
              </a:rPr>
              <a:t>F</a:t>
            </a:r>
            <a:endParaRPr lang="en-US" altLang="zh-CN" sz="2900" i="1">
              <a:latin typeface="Times New Roman" panose="02020603050405020304" pitchFamily="18" charset="0"/>
            </a:endParaRPr>
          </a:p>
        </p:txBody>
      </p:sp>
      <p:sp>
        <p:nvSpPr>
          <p:cNvPr id="33" name="Text Box 43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429124" y="2143379"/>
            <a:ext cx="489223" cy="5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96" tIns="54448" rIns="108896" bIns="54448">
            <a:spAutoFit/>
          </a:bodyPr>
          <a:lstStyle>
            <a:lvl1pPr marL="342900" indent="-342900"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1pPr>
            <a:lvl2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2pPr>
            <a:lvl3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3pPr>
            <a:lvl4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4pPr>
            <a:lvl5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9pPr>
          </a:lstStyle>
          <a:p>
            <a:pPr algn="l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zh-CN" sz="2900" i="1">
                <a:latin typeface="Times New Roman" panose="02020603050405020304" pitchFamily="18" charset="0"/>
              </a:rPr>
              <a:t>N</a:t>
            </a:r>
            <a:endParaRPr lang="en-US" altLang="zh-CN" sz="2900" baseline="-25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1"/>
      <p:bldP spid="27" grpId="2"/>
      <p:bldP spid="28" grpId="3"/>
      <p:bldP spid="29" grpId="4"/>
      <p:bldP spid="30" grpId="5"/>
      <p:bldP spid="31" grpId="6"/>
      <p:bldP spid="32" grpId="7"/>
      <p:bldP spid="33" grpId="8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课堂练习：画出以下弹力方向</a:t>
            </a:r>
            <a:endParaRPr lang="zh-CN" altLang="en-US"/>
          </a:p>
        </p:txBody>
      </p:sp>
      <p:sp>
        <p:nvSpPr>
          <p:cNvPr id="34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6612" y="571486"/>
            <a:ext cx="5590910" cy="6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96" tIns="54448" rIns="108896" bIns="54448" numCol="1" anchor="t" anchorCtr="0" compatLnSpc="1"/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kumimoji="0" lang="en-US" altLang="zh-CN" sz="29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2</a:t>
            </a:r>
            <a:r>
              <a:rPr kumimoji="0" lang="zh-CN" altLang="en-US" sz="29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、点与平面接触</a:t>
            </a:r>
            <a:endParaRPr kumimoji="0" lang="zh-CN" altLang="en-US" sz="29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5" name="AutoShap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80086" y="2330651"/>
            <a:ext cx="2934724" cy="955896"/>
          </a:xfrm>
          <a:prstGeom prst="rtTriangle">
            <a:avLst/>
          </a:prstGeom>
          <a:noFill/>
          <a:ln w="28575" algn="ctr">
            <a:solidFill>
              <a:schemeClr val="tx1"/>
            </a:solidFill>
            <a:miter lim="800000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96" tIns="54448" rIns="108896" bIns="54448" anchor="ctr"/>
          <a:lstStyle/>
          <a:p>
            <a:endParaRPr lang="zh-CN" altLang="en-US"/>
          </a:p>
        </p:txBody>
      </p:sp>
      <p:sp>
        <p:nvSpPr>
          <p:cNvPr id="36" name="Line 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2796408" y="1928808"/>
            <a:ext cx="0" cy="90032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37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1484926" y="2357436"/>
            <a:ext cx="90217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38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398268" y="2339970"/>
            <a:ext cx="461674" cy="17466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Dot"/>
            <a:rou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39" name="Line 10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366502" y="1682800"/>
            <a:ext cx="387551" cy="70660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40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968827" y="1433506"/>
            <a:ext cx="468385" cy="5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96" tIns="54448" rIns="108896" bIns="54448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2900" i="1">
                <a:solidFill>
                  <a:srgbClr val="FF0066"/>
                </a:solidFill>
              </a:rPr>
              <a:t>F</a:t>
            </a:r>
            <a:endParaRPr lang="en-US" altLang="zh-CN" sz="2900" i="1">
              <a:solidFill>
                <a:srgbClr val="FF0066"/>
              </a:solidFill>
            </a:endParaRPr>
          </a:p>
        </p:txBody>
      </p:sp>
      <p:sp>
        <p:nvSpPr>
          <p:cNvPr id="41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31332" y="3686689"/>
            <a:ext cx="3954916" cy="5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96" tIns="54448" rIns="108896" bIns="54448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2900"/>
              <a:t>点与平面间弹力方向：</a:t>
            </a:r>
            <a:endParaRPr lang="zh-CN" altLang="en-US" sz="2900"/>
          </a:p>
        </p:txBody>
      </p:sp>
      <p:sp>
        <p:nvSpPr>
          <p:cNvPr id="42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85044" y="4396467"/>
            <a:ext cx="5448914" cy="556235"/>
          </a:xfrm>
          <a:prstGeom prst="rect">
            <a:avLst/>
          </a:prstGeom>
          <a:ln>
            <a:tailEnd type="none" w="lg" len="lg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108896" tIns="54448" rIns="108896" bIns="54448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2900"/>
              <a:t>过接触点垂直平面指向受力物体</a:t>
            </a:r>
            <a:endParaRPr lang="zh-CN" altLang="en-US" sz="2900"/>
          </a:p>
        </p:txBody>
      </p:sp>
      <p:sp>
        <p:nvSpPr>
          <p:cNvPr id="43" name="Rectangle 1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078017">
            <a:off x="1968361" y="2203621"/>
            <a:ext cx="720041" cy="435076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96" tIns="54448" rIns="108896" bIns="54448" anchor="ctr"/>
          <a:lstStyle/>
          <a:p>
            <a:endParaRPr lang="zh-CN" altLang="en-US"/>
          </a:p>
        </p:txBody>
      </p:sp>
      <p:grpSp>
        <p:nvGrpSpPr>
          <p:cNvPr id="44" name="Group 17"/>
          <p:cNvGrpSpPr/>
          <p:nvPr>
            <p:custDataLst>
              <p:tags r:id="rId12"/>
            </p:custDataLst>
          </p:nvPr>
        </p:nvGrpSpPr>
        <p:grpSpPr>
          <a:xfrm>
            <a:off x="6254728" y="1506548"/>
            <a:ext cx="2477790" cy="1802229"/>
            <a:chOff x="3543" y="1585"/>
            <a:chExt cx="1170" cy="1135"/>
          </a:xfrm>
        </p:grpSpPr>
        <p:grpSp>
          <p:nvGrpSpPr>
            <p:cNvPr id="45" name="Group 18"/>
            <p:cNvGrpSpPr/>
            <p:nvPr>
              <p:custDataLst>
                <p:tags r:id="rId13"/>
              </p:custDataLst>
            </p:nvPr>
          </p:nvGrpSpPr>
          <p:grpSpPr>
            <a:xfrm>
              <a:off x="3639" y="2623"/>
              <a:ext cx="1004" cy="97"/>
              <a:chOff x="2760" y="2640"/>
              <a:chExt cx="1338" cy="130"/>
            </a:xfrm>
          </p:grpSpPr>
          <p:sp>
            <p:nvSpPr>
              <p:cNvPr id="62" name="Line 19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" name="Line 20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" name="Line 21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" name="Line 22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" name="Line 23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" name="Line 24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" name="Line 25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" name="Line 2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" name="Line 2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" name="Line 28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" name="Line 29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" name="Line 30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6" name="Group 31"/>
            <p:cNvGrpSpPr/>
            <p:nvPr>
              <p:custDataLst>
                <p:tags r:id="rId26"/>
              </p:custDataLst>
            </p:nvPr>
          </p:nvGrpSpPr>
          <p:grpSpPr>
            <a:xfrm rot="5400000" flipV="1">
              <a:off x="4167" y="2107"/>
              <a:ext cx="1004" cy="97"/>
              <a:chOff x="2760" y="2640"/>
              <a:chExt cx="1338" cy="130"/>
            </a:xfrm>
          </p:grpSpPr>
          <p:sp>
            <p:nvSpPr>
              <p:cNvPr id="50" name="Line 32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" name="Line 33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Line 34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Line 35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" name="Line 36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" name="Line 37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" name="Line 38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" name="Line 39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" name="Line 40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" name="Line 41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" name="Line 42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" name="Line 43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7" name="Line 44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3786" y="1860"/>
              <a:ext cx="812" cy="74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Text Box 45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543" y="2373"/>
              <a:ext cx="205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900" i="1"/>
                <a:t>A</a:t>
              </a:r>
              <a:endParaRPr lang="en-US" altLang="zh-CN" sz="2900" i="1"/>
            </a:p>
          </p:txBody>
        </p:sp>
        <p:sp>
          <p:nvSpPr>
            <p:cNvPr id="49" name="Text Box 46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4346" y="1585"/>
              <a:ext cx="205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900" i="1"/>
                <a:t>B</a:t>
              </a:r>
              <a:endParaRPr lang="en-US" altLang="zh-CN" sz="2900" i="1"/>
            </a:p>
          </p:txBody>
        </p:sp>
      </p:grpSp>
      <p:sp>
        <p:nvSpPr>
          <p:cNvPr id="74" name="Line 48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 flipH="1" flipV="1">
            <a:off x="6811698" y="2287779"/>
            <a:ext cx="0" cy="85427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75" name="Text Box 49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5821671" y="2040071"/>
            <a:ext cx="654333" cy="5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96" tIns="54448" rIns="108896" bIns="54448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2900" i="1"/>
              <a:t>N</a:t>
            </a:r>
            <a:r>
              <a:rPr lang="en-US" altLang="zh-CN" sz="2900" i="1" baseline="-25000"/>
              <a:t>A</a:t>
            </a:r>
            <a:endParaRPr lang="en-US" altLang="zh-CN" sz="2900" i="1"/>
          </a:p>
        </p:txBody>
      </p:sp>
      <p:sp>
        <p:nvSpPr>
          <p:cNvPr id="76" name="Line 51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 flipH="1" flipV="1">
            <a:off x="7290314" y="1886048"/>
            <a:ext cx="1219835" cy="2699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77" name="Text Box 52"/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6628540" y="1428742"/>
            <a:ext cx="654333" cy="5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96" tIns="54448" rIns="108896" bIns="54448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2900" i="1"/>
              <a:t>N</a:t>
            </a:r>
            <a:r>
              <a:rPr lang="en-US" altLang="zh-CN" sz="2900" i="1" baseline="-25000"/>
              <a:t>B</a:t>
            </a:r>
            <a:endParaRPr lang="en-US" altLang="zh-CN" sz="2900" i="1"/>
          </a:p>
        </p:txBody>
      </p:sp>
      <p:sp>
        <p:nvSpPr>
          <p:cNvPr id="78" name="Text Box 56"/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947596" y="1819357"/>
            <a:ext cx="914876" cy="5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>
            <a:spAutoFit/>
          </a:bodyPr>
          <a:lstStyle>
            <a:lvl1pPr marL="342900" indent="-342900"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1pPr>
            <a:lvl2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2pPr>
            <a:lvl3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3pPr>
            <a:lvl4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4pPr>
            <a:lvl5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9pPr>
          </a:lstStyle>
          <a:p>
            <a:pPr algn="l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zh-CN" sz="2900" i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endParaRPr lang="en-US" altLang="zh-CN" sz="2900" baseline="-25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1"/>
      <p:bldP spid="40" grpId="2"/>
      <p:bldP spid="41" grpId="3"/>
      <p:bldP spid="42" grpId="4"/>
      <p:bldP spid="74" grpId="5"/>
      <p:bldP spid="75" grpId="6"/>
      <p:bldP spid="76" grpId="7"/>
      <p:bldP spid="77" grpId="8"/>
      <p:bldP spid="78" grpId="9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课堂练习：画出以下弹力方向</a:t>
            </a:r>
            <a:endParaRPr lang="zh-CN" altLang="en-US"/>
          </a:p>
        </p:txBody>
      </p:sp>
      <p:sp>
        <p:nvSpPr>
          <p:cNvPr id="3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20" y="500048"/>
            <a:ext cx="4066117" cy="628796"/>
          </a:xfrm>
          <a:prstGeom prst="rect">
            <a:avLst/>
          </a:prstGeo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96" tIns="54448" rIns="108896" bIns="54448" numCol="1" anchor="t" anchorCtr="0" compatLnSpc="1"/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kumimoji="0" lang="en-US" altLang="zh-CN" sz="29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3</a:t>
            </a:r>
            <a:r>
              <a:rPr kumimoji="0" lang="zh-CN" altLang="en-US" sz="29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、曲面与曲面接触</a:t>
            </a:r>
            <a:endParaRPr kumimoji="0" lang="zh-CN" altLang="en-US" sz="29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6378" y="3666383"/>
            <a:ext cx="4328416" cy="5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96" tIns="54448" rIns="108896" bIns="54448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2900"/>
              <a:t>曲面与曲面间弹力方向：</a:t>
            </a:r>
            <a:endParaRPr lang="zh-CN" altLang="en-US" sz="2900"/>
          </a:p>
        </p:txBody>
      </p:sp>
      <p:sp>
        <p:nvSpPr>
          <p:cNvPr id="5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47008" y="4301531"/>
            <a:ext cx="6942913" cy="556235"/>
          </a:xfrm>
          <a:prstGeom prst="rect">
            <a:avLst/>
          </a:prstGeom>
          <a:ln>
            <a:tailEnd type="none" w="lg" len="lg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108896" tIns="54448" rIns="108896" bIns="54448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2900"/>
              <a:t>与过接触点的公切面垂直并指向受力物体</a:t>
            </a:r>
            <a:endParaRPr lang="zh-CN" altLang="en-US" sz="2900"/>
          </a:p>
        </p:txBody>
      </p:sp>
      <p:sp>
        <p:nvSpPr>
          <p:cNvPr id="6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flipV="1">
            <a:off x="745355" y="857238"/>
            <a:ext cx="2405786" cy="1972340"/>
          </a:xfrm>
          <a:custGeom>
            <a:avLst/>
            <a:gdLst>
              <a:gd name="G0" fmla="+- 10800 0 0"/>
              <a:gd name="G1" fmla="+- -11739465 0 0"/>
              <a:gd name="G2" fmla="+- 0 0 -11739465"/>
              <a:gd name="T0" fmla="*/ 0 256 1"/>
              <a:gd name="T1" fmla="*/ 180 256 1"/>
              <a:gd name="G3" fmla="+- -11739465 T0 T1"/>
              <a:gd name="T2" fmla="*/ 0 256 1"/>
              <a:gd name="T3" fmla="*/ 90 256 1"/>
              <a:gd name="G4" fmla="+- -11739465 T2 T3"/>
              <a:gd name="G5" fmla="*/ G4 2 1"/>
              <a:gd name="T4" fmla="*/ 90 256 1"/>
              <a:gd name="T5" fmla="*/ 0 256 1"/>
              <a:gd name="G6" fmla="+- -11739465 T4 T5"/>
              <a:gd name="G7" fmla="*/ G6 2 1"/>
              <a:gd name="G8" fmla="abs -11739465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800"/>
              <a:gd name="G18" fmla="*/ 10800 1 2"/>
              <a:gd name="G19" fmla="+- G18 5400 0"/>
              <a:gd name="G20" fmla="cos G19 -11739465"/>
              <a:gd name="G21" fmla="sin G19 -11739465"/>
              <a:gd name="G22" fmla="+- G20 10800 0"/>
              <a:gd name="G23" fmla="+- G21 10800 0"/>
              <a:gd name="G24" fmla="+- 10800 0 G20"/>
              <a:gd name="G25" fmla="+- 10800 10800 0"/>
              <a:gd name="G26" fmla="?: G9 G17 G25"/>
              <a:gd name="G27" fmla="?: G9 0 21600"/>
              <a:gd name="G28" fmla="cos 10800 -11739465"/>
              <a:gd name="G29" fmla="sin 10800 -11739465"/>
              <a:gd name="G30" fmla="sin 10800 -11739465"/>
              <a:gd name="G31" fmla="+- G28 10800 0"/>
              <a:gd name="G32" fmla="+- G29 10800 0"/>
              <a:gd name="G33" fmla="+- G30 10800 0"/>
              <a:gd name="G34" fmla="?: G4 0 G31"/>
              <a:gd name="G35" fmla="?: -11739465 G34 0"/>
              <a:gd name="G36" fmla="?: G6 G35 G31"/>
              <a:gd name="G37" fmla="+- 21600 0 G36"/>
              <a:gd name="G38" fmla="?: G4 0 G33"/>
              <a:gd name="G39" fmla="?: -11739465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 w 21600"/>
              <a:gd name="T15" fmla="*/ 10636 h 21600"/>
              <a:gd name="T16" fmla="*/ 10800 w 21600"/>
              <a:gd name="T17" fmla="*/ 0 h 21600"/>
              <a:gd name="T18" fmla="*/ 21599 w 21600"/>
              <a:gd name="T19" fmla="*/ 10636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" y="10636"/>
                </a:moveTo>
                <a:cubicBezTo>
                  <a:pt x="90" y="4735"/>
                  <a:pt x="4899" y="-1"/>
                  <a:pt x="10800" y="0"/>
                </a:cubicBezTo>
                <a:cubicBezTo>
                  <a:pt x="16700" y="0"/>
                  <a:pt x="21509" y="4735"/>
                  <a:pt x="21598" y="10636"/>
                </a:cubicBezTo>
                <a:cubicBezTo>
                  <a:pt x="21509" y="4735"/>
                  <a:pt x="16700" y="-1"/>
                  <a:pt x="10799" y="0"/>
                </a:cubicBezTo>
                <a:cubicBezTo>
                  <a:pt x="4899" y="0"/>
                  <a:pt x="90" y="4735"/>
                  <a:pt x="1" y="10636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0000"/>
            </a:solidFill>
            <a:miter lim="800000"/>
          </a:ln>
        </p:spPr>
        <p:txBody>
          <a:bodyPr lIns="108896" tIns="54448" rIns="108896" bIns="54448"/>
          <a:lstStyle/>
          <a:p>
            <a:endParaRPr lang="zh-CN" altLang="en-US"/>
          </a:p>
        </p:txBody>
      </p:sp>
      <p:grpSp>
        <p:nvGrpSpPr>
          <p:cNvPr id="7" name="Group 7"/>
          <p:cNvGrpSpPr/>
          <p:nvPr>
            <p:custDataLst>
              <p:tags r:id="rId6"/>
            </p:custDataLst>
          </p:nvPr>
        </p:nvGrpSpPr>
        <p:grpSpPr>
          <a:xfrm>
            <a:off x="758063" y="3045527"/>
            <a:ext cx="2302016" cy="171490"/>
            <a:chOff x="2760" y="2640"/>
            <a:chExt cx="1338" cy="130"/>
          </a:xfrm>
        </p:grpSpPr>
        <p:sp>
          <p:nvSpPr>
            <p:cNvPr id="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2760" y="2648"/>
              <a:ext cx="120" cy="1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Line 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2880" y="2648"/>
              <a:ext cx="121" cy="1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3001" y="2648"/>
              <a:ext cx="120" cy="1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3121" y="2648"/>
              <a:ext cx="120" cy="1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3241" y="2648"/>
              <a:ext cx="120" cy="1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Line 1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3361" y="2648"/>
              <a:ext cx="121" cy="1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Line 1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3482" y="2648"/>
              <a:ext cx="120" cy="1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Line 15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602" y="2648"/>
              <a:ext cx="120" cy="1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722" y="2648"/>
              <a:ext cx="120" cy="1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Line 1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842" y="2648"/>
              <a:ext cx="121" cy="1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963" y="2648"/>
              <a:ext cx="120" cy="1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Line 1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2783" y="2640"/>
              <a:ext cx="131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0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H="1">
            <a:off x="1469633" y="2810524"/>
            <a:ext cx="232955" cy="21277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21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2244737" y="2810524"/>
            <a:ext cx="285899" cy="19372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22" name="Text Box 22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202319" y="2475483"/>
            <a:ext cx="2087418" cy="5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96" tIns="54448" rIns="108896" bIns="54448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2900">
                <a:solidFill>
                  <a:srgbClr val="0000FF"/>
                </a:solidFill>
              </a:rPr>
              <a:t>半球形的碗</a:t>
            </a:r>
            <a:endParaRPr lang="zh-CN" altLang="en-US" sz="2900">
              <a:solidFill>
                <a:srgbClr val="0000FF"/>
              </a:solidFill>
            </a:endParaRPr>
          </a:p>
        </p:txBody>
      </p:sp>
      <p:sp>
        <p:nvSpPr>
          <p:cNvPr id="23" name="Oval 23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416689" y="1857371"/>
            <a:ext cx="1099121" cy="96426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96" tIns="54448" rIns="108896" bIns="54448" anchor="ctr"/>
          <a:lstStyle/>
          <a:p>
            <a:endParaRPr lang="zh-CN" altLang="en-US"/>
          </a:p>
        </p:txBody>
      </p:sp>
      <p:sp>
        <p:nvSpPr>
          <p:cNvPr id="24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1359508" y="2831165"/>
            <a:ext cx="1279133" cy="0"/>
          </a:xfrm>
          <a:prstGeom prst="line">
            <a:avLst/>
          </a:prstGeom>
          <a:noFill/>
          <a:ln w="28575">
            <a:solidFill>
              <a:srgbClr val="66FF33"/>
            </a:solidFill>
            <a:prstDash val="dash"/>
            <a:rou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grpSp>
        <p:nvGrpSpPr>
          <p:cNvPr id="25" name="Group 25"/>
          <p:cNvGrpSpPr/>
          <p:nvPr>
            <p:custDataLst>
              <p:tags r:id="rId24"/>
            </p:custDataLst>
          </p:nvPr>
        </p:nvGrpSpPr>
        <p:grpSpPr>
          <a:xfrm>
            <a:off x="1948252" y="1321104"/>
            <a:ext cx="480733" cy="1557698"/>
            <a:chOff x="1464" y="1483"/>
            <a:chExt cx="227" cy="981"/>
          </a:xfrm>
        </p:grpSpPr>
        <p:grpSp>
          <p:nvGrpSpPr>
            <p:cNvPr id="26" name="Group 26"/>
            <p:cNvGrpSpPr/>
            <p:nvPr>
              <p:custDataLst>
                <p:tags r:id="rId25"/>
              </p:custDataLst>
            </p:nvPr>
          </p:nvGrpSpPr>
          <p:grpSpPr>
            <a:xfrm>
              <a:off x="1464" y="1586"/>
              <a:ext cx="0" cy="878"/>
              <a:chOff x="1464" y="1586"/>
              <a:chExt cx="0" cy="878"/>
            </a:xfrm>
          </p:grpSpPr>
          <p:sp>
            <p:nvSpPr>
              <p:cNvPr id="28" name="Line 27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 flipH="1" flipV="1">
                <a:off x="1464" y="1586"/>
                <a:ext cx="0" cy="5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oval" w="med" len="med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Line 28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 flipH="1">
                <a:off x="1464" y="2172"/>
                <a:ext cx="0" cy="2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7" name="Text Box 29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477" y="1483"/>
              <a:ext cx="214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900" i="1"/>
                <a:t>N</a:t>
              </a:r>
              <a:endParaRPr lang="en-US" altLang="zh-CN" sz="2900" baseline="-25000"/>
            </a:p>
          </p:txBody>
        </p:sp>
      </p:grpSp>
      <p:grpSp>
        <p:nvGrpSpPr>
          <p:cNvPr id="30" name="Group 30"/>
          <p:cNvGrpSpPr/>
          <p:nvPr>
            <p:custDataLst>
              <p:tags r:id="rId29"/>
            </p:custDataLst>
          </p:nvPr>
        </p:nvGrpSpPr>
        <p:grpSpPr>
          <a:xfrm>
            <a:off x="5429256" y="1419552"/>
            <a:ext cx="2799691" cy="1851453"/>
            <a:chOff x="3532" y="1543"/>
            <a:chExt cx="1322" cy="1166"/>
          </a:xfrm>
        </p:grpSpPr>
        <p:grpSp>
          <p:nvGrpSpPr>
            <p:cNvPr id="31" name="Group 31"/>
            <p:cNvGrpSpPr/>
            <p:nvPr>
              <p:custDataLst>
                <p:tags r:id="rId30"/>
              </p:custDataLst>
            </p:nvPr>
          </p:nvGrpSpPr>
          <p:grpSpPr>
            <a:xfrm>
              <a:off x="3532" y="1543"/>
              <a:ext cx="1322" cy="1131"/>
              <a:chOff x="3532" y="1542"/>
              <a:chExt cx="1322" cy="1131"/>
            </a:xfrm>
          </p:grpSpPr>
          <p:sp>
            <p:nvSpPr>
              <p:cNvPr id="36" name="Line 32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532" y="2673"/>
                <a:ext cx="132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" name="Line 33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flipH="1">
                <a:off x="3692" y="1542"/>
                <a:ext cx="0" cy="10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" name="Line 34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flipH="1">
                <a:off x="4659" y="1587"/>
                <a:ext cx="0" cy="10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2" name="Oval 35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3702" y="1909"/>
              <a:ext cx="633" cy="765"/>
            </a:xfrm>
            <a:prstGeom prst="ellipse">
              <a:avLst/>
            </a:prstGeom>
            <a:noFill/>
            <a:ln w="28575" algn="ctr">
              <a:solidFill>
                <a:schemeClr val="tx1"/>
              </a:solidFill>
              <a:rou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" name="Oval 36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4286" y="1819"/>
              <a:ext cx="369" cy="450"/>
            </a:xfrm>
            <a:prstGeom prst="ellipse">
              <a:avLst/>
            </a:prstGeom>
            <a:noFill/>
            <a:ln w="28575" algn="ctr">
              <a:solidFill>
                <a:schemeClr val="tx1"/>
              </a:solidFill>
              <a:rou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" name="Text Box 37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4223" y="1684"/>
              <a:ext cx="205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900" i="1"/>
                <a:t>A</a:t>
              </a:r>
              <a:endParaRPr lang="en-US" altLang="zh-CN" sz="2900" i="1"/>
            </a:p>
          </p:txBody>
        </p:sp>
        <p:sp>
          <p:nvSpPr>
            <p:cNvPr id="35" name="Text Box 38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4265" y="2370"/>
              <a:ext cx="205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900" i="1"/>
                <a:t>B</a:t>
              </a:r>
              <a:endParaRPr lang="en-US" altLang="zh-CN" sz="2900" i="1"/>
            </a:p>
          </p:txBody>
        </p:sp>
      </p:grpSp>
      <p:grpSp>
        <p:nvGrpSpPr>
          <p:cNvPr id="39" name="Group 39"/>
          <p:cNvGrpSpPr/>
          <p:nvPr>
            <p:custDataLst>
              <p:tags r:id="rId38"/>
            </p:custDataLst>
          </p:nvPr>
        </p:nvGrpSpPr>
        <p:grpSpPr>
          <a:xfrm>
            <a:off x="5880343" y="2214560"/>
            <a:ext cx="1948348" cy="538287"/>
            <a:chOff x="3745" y="2043"/>
            <a:chExt cx="920" cy="339"/>
          </a:xfrm>
        </p:grpSpPr>
        <p:sp>
          <p:nvSpPr>
            <p:cNvPr id="40" name="Line 40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H="1">
              <a:off x="3853" y="2068"/>
              <a:ext cx="62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oval" w="med" len="med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Line 41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4476" y="2068"/>
              <a:ext cx="18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Text Box 42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745" y="2043"/>
              <a:ext cx="214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900" i="1">
                  <a:solidFill>
                    <a:srgbClr val="FF0000"/>
                  </a:solidFill>
                </a:rPr>
                <a:t>N</a:t>
              </a:r>
              <a:endParaRPr lang="en-US" altLang="zh-CN" sz="2900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43" name="Line 43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>
            <a:off x="6805806" y="2013413"/>
            <a:ext cx="540032" cy="749474"/>
          </a:xfrm>
          <a:prstGeom prst="line">
            <a:avLst/>
          </a:prstGeom>
          <a:noFill/>
          <a:ln w="28575">
            <a:solidFill>
              <a:srgbClr val="66FF33"/>
            </a:solidFill>
            <a:prstDash val="dash"/>
            <a:rou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grpSp>
        <p:nvGrpSpPr>
          <p:cNvPr id="44" name="Group 44"/>
          <p:cNvGrpSpPr/>
          <p:nvPr>
            <p:custDataLst>
              <p:tags r:id="rId43"/>
            </p:custDataLst>
          </p:nvPr>
        </p:nvGrpSpPr>
        <p:grpSpPr>
          <a:xfrm>
            <a:off x="7093823" y="1665676"/>
            <a:ext cx="2050000" cy="801875"/>
            <a:chOff x="4318" y="1698"/>
            <a:chExt cx="968" cy="505"/>
          </a:xfrm>
        </p:grpSpPr>
        <p:sp>
          <p:nvSpPr>
            <p:cNvPr id="45" name="Line 45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V="1">
              <a:off x="4476" y="1698"/>
              <a:ext cx="473" cy="3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Line 46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4318" y="2044"/>
              <a:ext cx="160" cy="1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Text Box 47"/>
            <p:cNvSpPr txBox="1"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4798" y="1864"/>
              <a:ext cx="488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900" i="1">
                  <a:solidFill>
                    <a:srgbClr val="FF0000"/>
                  </a:solidFill>
                </a:rPr>
                <a:t>N</a:t>
              </a:r>
              <a:r>
                <a:rPr lang="en-US" altLang="zh-CN" sz="2900" i="1" baseline="-25000">
                  <a:solidFill>
                    <a:srgbClr val="FF0000"/>
                  </a:solidFill>
                </a:rPr>
                <a:t>B</a:t>
              </a:r>
              <a:r>
                <a:rPr lang="zh-CN" altLang="en-US" sz="2900" baseline="-25000">
                  <a:solidFill>
                    <a:srgbClr val="FF0000"/>
                  </a:solidFill>
                </a:rPr>
                <a:t>对</a:t>
              </a:r>
              <a:r>
                <a:rPr lang="en-US" altLang="zh-CN" sz="2900" i="1" baseline="-25000">
                  <a:solidFill>
                    <a:srgbClr val="FF0000"/>
                  </a:solidFill>
                </a:rPr>
                <a:t>A</a:t>
              </a:r>
              <a:endParaRPr lang="en-US" altLang="zh-CN" sz="2900" i="1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1"/>
      <p:bldP spid="24" grpId="2"/>
      <p:bldP spid="43" grpId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VCG41N15789056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/>
          </a:blip>
          <a:srcRect l="4679" t="7" r="18863" b="-7"/>
          <a:stretch>
            <a:fillRect/>
          </a:stretch>
        </p:blipFill>
        <p:spPr>
          <a:xfrm>
            <a:off x="797719" y="991076"/>
            <a:ext cx="3190875" cy="322849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00" h="6779">
                <a:moveTo>
                  <a:pt x="1117" y="0"/>
                </a:moveTo>
                <a:lnTo>
                  <a:pt x="5583" y="0"/>
                </a:lnTo>
                <a:cubicBezTo>
                  <a:pt x="6200" y="0"/>
                  <a:pt x="6700" y="500"/>
                  <a:pt x="6700" y="1117"/>
                </a:cubicBezTo>
                <a:lnTo>
                  <a:pt x="6700" y="5662"/>
                </a:lnTo>
                <a:cubicBezTo>
                  <a:pt x="6700" y="6279"/>
                  <a:pt x="6200" y="6779"/>
                  <a:pt x="5583" y="6779"/>
                </a:cubicBezTo>
                <a:lnTo>
                  <a:pt x="1117" y="6779"/>
                </a:lnTo>
                <a:cubicBezTo>
                  <a:pt x="500" y="6779"/>
                  <a:pt x="0" y="6279"/>
                  <a:pt x="0" y="5662"/>
                </a:cubicBezTo>
                <a:lnTo>
                  <a:pt x="0" y="1117"/>
                </a:lnTo>
                <a:cubicBezTo>
                  <a:pt x="0" y="500"/>
                  <a:pt x="500" y="0"/>
                  <a:pt x="1117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标题 2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99598" y="1088231"/>
            <a:ext cx="3737134" cy="529114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/>
              <a:t>课堂练习：画出以下弹力方向</a:t>
            </a:r>
            <a:endParaRPr lang="zh-CN" altLang="en-US" dirty="0"/>
          </a:p>
        </p:txBody>
      </p:sp>
      <p:sp>
        <p:nvSpPr>
          <p:cNvPr id="5" name="圆角矩形 4"/>
          <p:cNvSpPr/>
          <p:nvPr>
            <p:custDataLst>
              <p:tags r:id="rId4"/>
            </p:custDataLst>
          </p:nvPr>
        </p:nvSpPr>
        <p:spPr>
          <a:xfrm>
            <a:off x="4464368" y="1658779"/>
            <a:ext cx="861060" cy="351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圆角矩形 5"/>
          <p:cNvSpPr/>
          <p:nvPr>
            <p:custDataLst>
              <p:tags r:id="rId5"/>
            </p:custDataLst>
          </p:nvPr>
        </p:nvSpPr>
        <p:spPr>
          <a:xfrm>
            <a:off x="5357813" y="1658779"/>
            <a:ext cx="134779" cy="351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圆角矩形 10"/>
          <p:cNvSpPr/>
          <p:nvPr>
            <p:custDataLst>
              <p:tags r:id="rId6"/>
            </p:custDataLst>
          </p:nvPr>
        </p:nvSpPr>
        <p:spPr>
          <a:xfrm>
            <a:off x="5524976" y="1658779"/>
            <a:ext cx="134779" cy="351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圆角矩形 16"/>
          <p:cNvSpPr/>
          <p:nvPr>
            <p:custDataLst>
              <p:tags r:id="rId7"/>
            </p:custDataLst>
          </p:nvPr>
        </p:nvSpPr>
        <p:spPr>
          <a:xfrm>
            <a:off x="3686175" y="2219325"/>
            <a:ext cx="4697730" cy="77152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7" name="正文"/>
          <p:cNvSpPr txBox="1"/>
          <p:nvPr>
            <p:custDataLst>
              <p:tags r:id="rId8"/>
            </p:custDataLst>
          </p:nvPr>
        </p:nvSpPr>
        <p:spPr>
          <a:xfrm>
            <a:off x="4400074" y="3299460"/>
            <a:ext cx="3737610" cy="60436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05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3、曲面与曲面接触</a:t>
            </a:r>
            <a:endParaRPr lang="zh-CN" altLang="en-US" sz="105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8" name="正文"/>
          <p:cNvSpPr txBox="1"/>
          <p:nvPr>
            <p:custDataLst>
              <p:tags r:id="rId9"/>
            </p:custDataLst>
          </p:nvPr>
        </p:nvSpPr>
        <p:spPr>
          <a:xfrm>
            <a:off x="4400074" y="2302669"/>
            <a:ext cx="3737610" cy="60436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indent="0" algn="l" fontAlgn="auto">
              <a:lnSpc>
                <a:spcPct val="130000"/>
              </a:lnSpc>
              <a:buNone/>
            </a:pPr>
            <a:r>
              <a:rPr lang="zh-CN" altLang="en-US" sz="1050" spc="150" dirty="0">
                <a:solidFill>
                  <a:schemeClr val="lt1">
                    <a:lumMod val="100000"/>
                    <a:alpha val="80000"/>
                  </a:schemeClr>
                </a:solidFill>
                <a:latin typeface="+mn-ea"/>
                <a:sym typeface="+mn-ea"/>
              </a:rPr>
              <a:t>曲面与曲面间弹力方向：</a:t>
            </a:r>
            <a:endParaRPr lang="zh-CN" altLang="en-US" sz="1050" spc="150" dirty="0">
              <a:solidFill>
                <a:schemeClr val="lt1">
                  <a:lumMod val="100000"/>
                  <a:alpha val="80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20" name="同侧圆角矩形 19"/>
          <p:cNvSpPr/>
          <p:nvPr>
            <p:custDataLst>
              <p:tags r:id="rId10"/>
            </p:custDataLst>
          </p:nvPr>
        </p:nvSpPr>
        <p:spPr>
          <a:xfrm rot="16200000">
            <a:off x="8801576" y="3861911"/>
            <a:ext cx="544830" cy="140018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custDataLst>
      <p:tags r:id="rId11"/>
    </p:custData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课堂练习：画出以下弹力方向</a:t>
            </a:r>
            <a:endParaRPr lang="zh-CN" altLang="en-US"/>
          </a:p>
        </p:txBody>
      </p:sp>
      <p:grpSp>
        <p:nvGrpSpPr>
          <p:cNvPr id="3" name="Group 8"/>
          <p:cNvGrpSpPr/>
          <p:nvPr>
            <p:custDataLst>
              <p:tags r:id="rId2"/>
            </p:custDataLst>
          </p:nvPr>
        </p:nvGrpSpPr>
        <p:grpSpPr>
          <a:xfrm>
            <a:off x="518317" y="915620"/>
            <a:ext cx="3553617" cy="1584692"/>
            <a:chOff x="3107" y="799"/>
            <a:chExt cx="1678" cy="998"/>
          </a:xfrm>
        </p:grpSpPr>
        <p:sp>
          <p:nvSpPr>
            <p:cNvPr id="4" name="Freeform 9"/>
            <p:cNvSpPr/>
            <p:nvPr>
              <p:custDataLst>
                <p:tags r:id="rId3"/>
              </p:custDataLst>
            </p:nvPr>
          </p:nvSpPr>
          <p:spPr bwMode="auto">
            <a:xfrm>
              <a:off x="3107" y="799"/>
              <a:ext cx="1678" cy="998"/>
            </a:xfrm>
            <a:custGeom>
              <a:avLst/>
              <a:gdLst>
                <a:gd name="T0" fmla="*/ 0 w 1600"/>
                <a:gd name="T1" fmla="*/ 0 h 1200"/>
                <a:gd name="T2" fmla="*/ 0 w 1600"/>
                <a:gd name="T3" fmla="*/ 1200 h 1200"/>
                <a:gd name="T4" fmla="*/ 1600 w 1600"/>
                <a:gd name="T5" fmla="*/ 1200 h 1200"/>
                <a:gd name="T6" fmla="*/ 0 w 1600"/>
                <a:gd name="T7" fmla="*/ 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0" h="1200">
                  <a:moveTo>
                    <a:pt x="0" y="0"/>
                  </a:moveTo>
                  <a:lnTo>
                    <a:pt x="0" y="1200"/>
                  </a:lnTo>
                  <a:lnTo>
                    <a:pt x="1600" y="12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10" descr="栎木"/>
            <p:cNvSpPr/>
            <p:nvPr>
              <p:custDataLst>
                <p:tags r:id="rId4"/>
              </p:custDataLst>
            </p:nvPr>
          </p:nvSpPr>
          <p:spPr bwMode="auto">
            <a:xfrm rot="1414043">
              <a:off x="3560" y="900"/>
              <a:ext cx="635" cy="318"/>
            </a:xfrm>
            <a:custGeom>
              <a:avLst/>
              <a:gdLst>
                <a:gd name="T0" fmla="*/ 0 w 400"/>
                <a:gd name="T1" fmla="*/ 0 h 400"/>
                <a:gd name="T2" fmla="*/ 400 w 400"/>
                <a:gd name="T3" fmla="*/ 0 h 400"/>
                <a:gd name="T4" fmla="*/ 400 w 400"/>
                <a:gd name="T5" fmla="*/ 400 h 400"/>
                <a:gd name="T6" fmla="*/ 0 w 400"/>
                <a:gd name="T7" fmla="*/ 400 h 400"/>
                <a:gd name="T8" fmla="*/ 0 w 400"/>
                <a:gd name="T9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400">
                  <a:moveTo>
                    <a:pt x="0" y="0"/>
                  </a:moveTo>
                  <a:lnTo>
                    <a:pt x="400" y="0"/>
                  </a:lnTo>
                  <a:lnTo>
                    <a:pt x="400" y="400"/>
                  </a:lnTo>
                  <a:lnTo>
                    <a:pt x="0" y="4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5"/>
              <a:tile tx="0" ty="0" sx="100000" sy="100000" flip="none" algn="tl"/>
            </a:blip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" name="Group 11"/>
          <p:cNvGrpSpPr/>
          <p:nvPr>
            <p:custDataLst>
              <p:tags r:id="rId6"/>
            </p:custDataLst>
          </p:nvPr>
        </p:nvGrpSpPr>
        <p:grpSpPr>
          <a:xfrm>
            <a:off x="5143007" y="1357304"/>
            <a:ext cx="3546337" cy="1219482"/>
            <a:chOff x="2697" y="3720"/>
            <a:chExt cx="2977" cy="1271"/>
          </a:xfrm>
        </p:grpSpPr>
        <p:sp>
          <p:nvSpPr>
            <p:cNvPr id="7" name="xjhlx14"/>
            <p:cNvSpPr/>
            <p:nvPr>
              <p:custDataLst>
                <p:tags r:id="rId7"/>
              </p:custDataLst>
            </p:nvPr>
          </p:nvSpPr>
          <p:spPr bwMode="auto">
            <a:xfrm>
              <a:off x="2697" y="3720"/>
              <a:ext cx="2486" cy="1271"/>
            </a:xfrm>
            <a:custGeom>
              <a:avLst/>
              <a:gdLst>
                <a:gd name="T0" fmla="*/ 1000 w 10000"/>
                <a:gd name="T1" fmla="*/ 0 h 5000"/>
                <a:gd name="T2" fmla="*/ 1015 w 10000"/>
                <a:gd name="T3" fmla="*/ 349 h 5000"/>
                <a:gd name="T4" fmla="*/ 1061 w 10000"/>
                <a:gd name="T5" fmla="*/ 695 h 5000"/>
                <a:gd name="T6" fmla="*/ 1136 w 10000"/>
                <a:gd name="T7" fmla="*/ 1035 h 5000"/>
                <a:gd name="T8" fmla="*/ 1241 w 10000"/>
                <a:gd name="T9" fmla="*/ 1368 h 5000"/>
                <a:gd name="T10" fmla="*/ 1375 w 10000"/>
                <a:gd name="T11" fmla="*/ 1690 h 5000"/>
                <a:gd name="T12" fmla="*/ 1536 w 10000"/>
                <a:gd name="T13" fmla="*/ 2000 h 5000"/>
                <a:gd name="T14" fmla="*/ 1723 w 10000"/>
                <a:gd name="T15" fmla="*/ 2294 h 5000"/>
                <a:gd name="T16" fmla="*/ 1936 w 10000"/>
                <a:gd name="T17" fmla="*/ 2571 h 5000"/>
                <a:gd name="T18" fmla="*/ 2172 w 10000"/>
                <a:gd name="T19" fmla="*/ 2828 h 5000"/>
                <a:gd name="T20" fmla="*/ 2429 w 10000"/>
                <a:gd name="T21" fmla="*/ 3064 h 5000"/>
                <a:gd name="T22" fmla="*/ 2706 w 10000"/>
                <a:gd name="T23" fmla="*/ 3277 h 5000"/>
                <a:gd name="T24" fmla="*/ 3000 w 10000"/>
                <a:gd name="T25" fmla="*/ 3464 h 5000"/>
                <a:gd name="T26" fmla="*/ 3310 w 10000"/>
                <a:gd name="T27" fmla="*/ 3625 h 5000"/>
                <a:gd name="T28" fmla="*/ 3632 w 10000"/>
                <a:gd name="T29" fmla="*/ 3759 h 5000"/>
                <a:gd name="T30" fmla="*/ 3965 w 10000"/>
                <a:gd name="T31" fmla="*/ 3864 h 5000"/>
                <a:gd name="T32" fmla="*/ 4305 w 10000"/>
                <a:gd name="T33" fmla="*/ 3939 h 5000"/>
                <a:gd name="T34" fmla="*/ 4651 w 10000"/>
                <a:gd name="T35" fmla="*/ 3985 h 5000"/>
                <a:gd name="T36" fmla="*/ 5000 w 10000"/>
                <a:gd name="T37" fmla="*/ 4000 h 5000"/>
                <a:gd name="T38" fmla="*/ 5349 w 10000"/>
                <a:gd name="T39" fmla="*/ 3985 h 5000"/>
                <a:gd name="T40" fmla="*/ 5695 w 10000"/>
                <a:gd name="T41" fmla="*/ 3939 h 5000"/>
                <a:gd name="T42" fmla="*/ 6035 w 10000"/>
                <a:gd name="T43" fmla="*/ 3864 h 5000"/>
                <a:gd name="T44" fmla="*/ 6368 w 10000"/>
                <a:gd name="T45" fmla="*/ 3759 h 5000"/>
                <a:gd name="T46" fmla="*/ 6690 w 10000"/>
                <a:gd name="T47" fmla="*/ 3625 h 5000"/>
                <a:gd name="T48" fmla="*/ 7000 w 10000"/>
                <a:gd name="T49" fmla="*/ 3464 h 5000"/>
                <a:gd name="T50" fmla="*/ 7294 w 10000"/>
                <a:gd name="T51" fmla="*/ 3277 h 5000"/>
                <a:gd name="T52" fmla="*/ 7571 w 10000"/>
                <a:gd name="T53" fmla="*/ 3064 h 5000"/>
                <a:gd name="T54" fmla="*/ 7828 w 10000"/>
                <a:gd name="T55" fmla="*/ 2828 h 5000"/>
                <a:gd name="T56" fmla="*/ 8064 w 10000"/>
                <a:gd name="T57" fmla="*/ 2571 h 5000"/>
                <a:gd name="T58" fmla="*/ 8277 w 10000"/>
                <a:gd name="T59" fmla="*/ 2294 h 5000"/>
                <a:gd name="T60" fmla="*/ 8464 w 10000"/>
                <a:gd name="T61" fmla="*/ 2000 h 5000"/>
                <a:gd name="T62" fmla="*/ 8625 w 10000"/>
                <a:gd name="T63" fmla="*/ 1690 h 5000"/>
                <a:gd name="T64" fmla="*/ 8759 w 10000"/>
                <a:gd name="T65" fmla="*/ 1368 h 5000"/>
                <a:gd name="T66" fmla="*/ 8864 w 10000"/>
                <a:gd name="T67" fmla="*/ 1035 h 5000"/>
                <a:gd name="T68" fmla="*/ 8939 w 10000"/>
                <a:gd name="T69" fmla="*/ 695 h 5000"/>
                <a:gd name="T70" fmla="*/ 8985 w 10000"/>
                <a:gd name="T71" fmla="*/ 349 h 5000"/>
                <a:gd name="T72" fmla="*/ 9000 w 10000"/>
                <a:gd name="T73" fmla="*/ 0 h 5000"/>
                <a:gd name="T74" fmla="*/ 9000 w 10000"/>
                <a:gd name="T75" fmla="*/ 0 h 5000"/>
                <a:gd name="T76" fmla="*/ 10000 w 10000"/>
                <a:gd name="T77" fmla="*/ 0 h 5000"/>
                <a:gd name="T78" fmla="*/ 10000 w 10000"/>
                <a:gd name="T79" fmla="*/ 5000 h 5000"/>
                <a:gd name="T80" fmla="*/ 0 w 10000"/>
                <a:gd name="T81" fmla="*/ 5000 h 5000"/>
                <a:gd name="T82" fmla="*/ 0 w 10000"/>
                <a:gd name="T83" fmla="*/ 0 h 5000"/>
                <a:gd name="T84" fmla="*/ 1000 w 10000"/>
                <a:gd name="T85" fmla="*/ 0 h 5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00" h="5000">
                  <a:moveTo>
                    <a:pt x="1000" y="0"/>
                  </a:moveTo>
                  <a:lnTo>
                    <a:pt x="1015" y="349"/>
                  </a:lnTo>
                  <a:lnTo>
                    <a:pt x="1061" y="695"/>
                  </a:lnTo>
                  <a:lnTo>
                    <a:pt x="1136" y="1035"/>
                  </a:lnTo>
                  <a:lnTo>
                    <a:pt x="1241" y="1368"/>
                  </a:lnTo>
                  <a:lnTo>
                    <a:pt x="1375" y="1690"/>
                  </a:lnTo>
                  <a:lnTo>
                    <a:pt x="1536" y="2000"/>
                  </a:lnTo>
                  <a:lnTo>
                    <a:pt x="1723" y="2294"/>
                  </a:lnTo>
                  <a:lnTo>
                    <a:pt x="1936" y="2571"/>
                  </a:lnTo>
                  <a:lnTo>
                    <a:pt x="2172" y="2828"/>
                  </a:lnTo>
                  <a:lnTo>
                    <a:pt x="2429" y="3064"/>
                  </a:lnTo>
                  <a:lnTo>
                    <a:pt x="2706" y="3277"/>
                  </a:lnTo>
                  <a:lnTo>
                    <a:pt x="3000" y="3464"/>
                  </a:lnTo>
                  <a:lnTo>
                    <a:pt x="3310" y="3625"/>
                  </a:lnTo>
                  <a:lnTo>
                    <a:pt x="3632" y="3759"/>
                  </a:lnTo>
                  <a:lnTo>
                    <a:pt x="3965" y="3864"/>
                  </a:lnTo>
                  <a:lnTo>
                    <a:pt x="4305" y="3939"/>
                  </a:lnTo>
                  <a:lnTo>
                    <a:pt x="4651" y="3985"/>
                  </a:lnTo>
                  <a:lnTo>
                    <a:pt x="5000" y="4000"/>
                  </a:lnTo>
                  <a:lnTo>
                    <a:pt x="5349" y="3985"/>
                  </a:lnTo>
                  <a:lnTo>
                    <a:pt x="5695" y="3939"/>
                  </a:lnTo>
                  <a:lnTo>
                    <a:pt x="6035" y="3864"/>
                  </a:lnTo>
                  <a:lnTo>
                    <a:pt x="6368" y="3759"/>
                  </a:lnTo>
                  <a:lnTo>
                    <a:pt x="6690" y="3625"/>
                  </a:lnTo>
                  <a:lnTo>
                    <a:pt x="7000" y="3464"/>
                  </a:lnTo>
                  <a:lnTo>
                    <a:pt x="7294" y="3277"/>
                  </a:lnTo>
                  <a:lnTo>
                    <a:pt x="7571" y="3064"/>
                  </a:lnTo>
                  <a:lnTo>
                    <a:pt x="7828" y="2828"/>
                  </a:lnTo>
                  <a:lnTo>
                    <a:pt x="8064" y="2571"/>
                  </a:lnTo>
                  <a:lnTo>
                    <a:pt x="8277" y="2294"/>
                  </a:lnTo>
                  <a:lnTo>
                    <a:pt x="8464" y="2000"/>
                  </a:lnTo>
                  <a:lnTo>
                    <a:pt x="8625" y="1690"/>
                  </a:lnTo>
                  <a:lnTo>
                    <a:pt x="8759" y="1368"/>
                  </a:lnTo>
                  <a:lnTo>
                    <a:pt x="8864" y="1035"/>
                  </a:lnTo>
                  <a:lnTo>
                    <a:pt x="8939" y="695"/>
                  </a:lnTo>
                  <a:lnTo>
                    <a:pt x="8985" y="349"/>
                  </a:lnTo>
                  <a:lnTo>
                    <a:pt x="9000" y="0"/>
                  </a:lnTo>
                  <a:lnTo>
                    <a:pt x="9000" y="0"/>
                  </a:lnTo>
                  <a:lnTo>
                    <a:pt x="10000" y="0"/>
                  </a:lnTo>
                  <a:lnTo>
                    <a:pt x="10000" y="5000"/>
                  </a:lnTo>
                  <a:lnTo>
                    <a:pt x="0" y="5000"/>
                  </a:lnTo>
                  <a:lnTo>
                    <a:pt x="0" y="0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chemeClr val="accent1"/>
            </a:solidFill>
            <a:ln w="79375" cmpd="sng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xjhzja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3934467">
              <a:off x="4378" y="2639"/>
              <a:ext cx="201" cy="2390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2857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" name="Group 14"/>
          <p:cNvGrpSpPr/>
          <p:nvPr>
            <p:custDataLst>
              <p:tags r:id="rId9"/>
            </p:custDataLst>
          </p:nvPr>
        </p:nvGrpSpPr>
        <p:grpSpPr>
          <a:xfrm>
            <a:off x="549764" y="2716781"/>
            <a:ext cx="2648110" cy="2377038"/>
            <a:chOff x="2110" y="1352"/>
            <a:chExt cx="1917" cy="2206"/>
          </a:xfrm>
        </p:grpSpPr>
        <p:sp>
          <p:nvSpPr>
            <p:cNvPr id="10" name="xjhzja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18670204" flipV="1">
              <a:off x="2980" y="1647"/>
              <a:ext cx="71" cy="1806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2857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1" name="Group 16"/>
            <p:cNvGrpSpPr/>
            <p:nvPr>
              <p:custDataLst>
                <p:tags r:id="rId11"/>
              </p:custDataLst>
            </p:nvPr>
          </p:nvGrpSpPr>
          <p:grpSpPr>
            <a:xfrm>
              <a:off x="2110" y="1352"/>
              <a:ext cx="1917" cy="2206"/>
              <a:chOff x="3093" y="2655"/>
              <a:chExt cx="1455" cy="1456"/>
            </a:xfrm>
          </p:grpSpPr>
          <p:sp>
            <p:nvSpPr>
              <p:cNvPr id="12" name="Line 17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rot="-5400000" flipH="1" flipV="1">
                <a:off x="3107" y="3960"/>
                <a:ext cx="120" cy="1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" name="Line 18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>
                <a:off x="3210" y="3989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" name="Line 19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3330" y="3989"/>
                <a:ext cx="121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" name="Line 20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H="1">
                <a:off x="3451" y="3989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" name="Line 21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H="1">
                <a:off x="3571" y="3989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" name="Line 22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H="1">
                <a:off x="3691" y="3989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Line 23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flipH="1">
                <a:off x="3811" y="3989"/>
                <a:ext cx="121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" name="Line 24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H="1">
                <a:off x="3932" y="3989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" name="Line 25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H="1">
                <a:off x="4052" y="3989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" name="Line 2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flipH="1">
                <a:off x="4172" y="3989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" name="Line 2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H="1">
                <a:off x="4292" y="3989"/>
                <a:ext cx="121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" name="Line 28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H="1">
                <a:off x="4413" y="3989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Line 29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233" y="3981"/>
                <a:ext cx="1315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" name="Line 30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rot="-5400000" flipH="1" flipV="1">
                <a:off x="3094" y="3873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Line 31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 rot="-5400000" flipH="1" flipV="1">
                <a:off x="3093" y="3752"/>
                <a:ext cx="121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" name="Line 32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 rot="-5400000" flipH="1" flipV="1">
                <a:off x="3094" y="3632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" name="Line 33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rot="-5400000" flipH="1" flipV="1">
                <a:off x="3094" y="3512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Line 34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 rot="-5400000" flipH="1" flipV="1">
                <a:off x="3094" y="3392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" name="Line 35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rot="-5400000" flipH="1" flipV="1">
                <a:off x="3093" y="3271"/>
                <a:ext cx="121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" name="Line 36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 rot="-5400000" flipH="1" flipV="1">
                <a:off x="3094" y="3151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" name="Line 37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rot="-5400000" flipH="1" flipV="1">
                <a:off x="3094" y="3031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" name="Line 38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rot="-5400000" flipH="1" flipV="1">
                <a:off x="3094" y="2911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" name="Line 39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 rot="-5400000" flipH="1" flipV="1">
                <a:off x="3093" y="2790"/>
                <a:ext cx="121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" name="Line 40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rot="-5400000" flipH="1" flipV="1">
                <a:off x="3094" y="2670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Line 41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rot="16200000" flipV="1">
                <a:off x="2565" y="3313"/>
                <a:ext cx="1315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7" name="Group 42"/>
          <p:cNvGrpSpPr/>
          <p:nvPr>
            <p:custDataLst>
              <p:tags r:id="rId37"/>
            </p:custDataLst>
          </p:nvPr>
        </p:nvGrpSpPr>
        <p:grpSpPr>
          <a:xfrm>
            <a:off x="5692677" y="2716834"/>
            <a:ext cx="958755" cy="2438965"/>
            <a:chOff x="4804" y="598"/>
            <a:chExt cx="569" cy="2209"/>
          </a:xfrm>
        </p:grpSpPr>
        <p:grpSp>
          <p:nvGrpSpPr>
            <p:cNvPr id="38" name="Group 43"/>
            <p:cNvGrpSpPr/>
            <p:nvPr>
              <p:custDataLst>
                <p:tags r:id="rId38"/>
              </p:custDataLst>
            </p:nvPr>
          </p:nvGrpSpPr>
          <p:grpSpPr>
            <a:xfrm rot="5400000">
              <a:off x="3771" y="1631"/>
              <a:ext cx="2209" cy="144"/>
              <a:chOff x="2760" y="2640"/>
              <a:chExt cx="1338" cy="130"/>
            </a:xfrm>
          </p:grpSpPr>
          <p:sp>
            <p:nvSpPr>
              <p:cNvPr id="41" name="Line 44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Line 45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Line 46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Line 4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" name="Line 48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" name="Line 49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" name="Line 50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Line 51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" name="Line 52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" name="Line 53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" name="Line 54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Line 55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9" name="Oval 56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4944" y="1830"/>
              <a:ext cx="429" cy="58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FF">
                    <a:gamma/>
                    <a:shade val="45882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Line 57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4944" y="1178"/>
              <a:ext cx="155" cy="6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4" name="Line 60"/>
          <p:cNvSpPr>
            <a:spLocks noChangeShapeType="1"/>
          </p:cNvSpPr>
          <p:nvPr>
            <p:custDataLst>
              <p:tags r:id="rId53"/>
            </p:custDataLst>
          </p:nvPr>
        </p:nvSpPr>
        <p:spPr bwMode="auto">
          <a:xfrm flipV="1">
            <a:off x="2041769" y="491435"/>
            <a:ext cx="529967" cy="1080183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55" name="Line 61"/>
          <p:cNvSpPr>
            <a:spLocks noChangeShapeType="1"/>
          </p:cNvSpPr>
          <p:nvPr>
            <p:custDataLst>
              <p:tags r:id="rId54"/>
            </p:custDataLst>
          </p:nvPr>
        </p:nvSpPr>
        <p:spPr bwMode="auto">
          <a:xfrm flipV="1">
            <a:off x="804992" y="3214692"/>
            <a:ext cx="1524794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56" name="Line 62"/>
          <p:cNvSpPr>
            <a:spLocks noChangeShapeType="1"/>
          </p:cNvSpPr>
          <p:nvPr>
            <p:custDataLst>
              <p:tags r:id="rId55"/>
            </p:custDataLst>
          </p:nvPr>
        </p:nvSpPr>
        <p:spPr bwMode="auto">
          <a:xfrm flipH="1" flipV="1">
            <a:off x="2714612" y="3553020"/>
            <a:ext cx="0" cy="1329046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57" name="Line 63"/>
          <p:cNvSpPr>
            <a:spLocks noChangeShapeType="1"/>
          </p:cNvSpPr>
          <p:nvPr>
            <p:custDataLst>
              <p:tags r:id="rId56"/>
            </p:custDataLst>
          </p:nvPr>
        </p:nvSpPr>
        <p:spPr bwMode="auto">
          <a:xfrm flipH="1" flipV="1">
            <a:off x="5879900" y="3216393"/>
            <a:ext cx="406612" cy="121948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58" name="Line 64"/>
          <p:cNvSpPr>
            <a:spLocks noChangeShapeType="1"/>
          </p:cNvSpPr>
          <p:nvPr>
            <p:custDataLst>
              <p:tags r:id="rId57"/>
            </p:custDataLst>
          </p:nvPr>
        </p:nvSpPr>
        <p:spPr bwMode="auto">
          <a:xfrm flipV="1">
            <a:off x="6286512" y="4458105"/>
            <a:ext cx="1524794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59" name="Line 65"/>
          <p:cNvSpPr>
            <a:spLocks noChangeShapeType="1"/>
          </p:cNvSpPr>
          <p:nvPr>
            <p:custDataLst>
              <p:tags r:id="rId58"/>
            </p:custDataLst>
          </p:nvPr>
        </p:nvSpPr>
        <p:spPr bwMode="auto">
          <a:xfrm flipV="1">
            <a:off x="5984363" y="852202"/>
            <a:ext cx="1016529" cy="121948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60" name="Line 66"/>
          <p:cNvSpPr>
            <a:spLocks noChangeShapeType="1"/>
          </p:cNvSpPr>
          <p:nvPr>
            <p:custDataLst>
              <p:tags r:id="rId59"/>
            </p:custDataLst>
          </p:nvPr>
        </p:nvSpPr>
        <p:spPr bwMode="auto">
          <a:xfrm flipH="1" flipV="1">
            <a:off x="7143768" y="66384"/>
            <a:ext cx="609918" cy="121948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1"/>
      <p:bldP spid="56" grpId="2"/>
      <p:bldP spid="57" grpId="3"/>
      <p:bldP spid="58" grpId="4"/>
      <p:bldP spid="59" grpId="5"/>
      <p:bldP spid="60" grpId="6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弹力的大小：探究弹簧弹力与形变量的关系</a:t>
            </a:r>
            <a:endParaRPr lang="zh-CN" altLang="en-US"/>
          </a:p>
        </p:txBody>
      </p:sp>
      <p:pic>
        <p:nvPicPr>
          <p:cNvPr id="3" name="3.1 重力与弹力（教学资源）2探究弹簧弹力与形变量的关系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28728" y="500048"/>
            <a:ext cx="6000792" cy="45005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弹力的大小</a:t>
            </a:r>
            <a:endParaRPr lang="zh-CN" altLang="en-US"/>
          </a:p>
        </p:txBody>
      </p:sp>
      <p:sp>
        <p:nvSpPr>
          <p:cNvPr id="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7158" y="599884"/>
            <a:ext cx="8286808" cy="97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96" tIns="54448" rIns="108896" bIns="54448">
            <a:spAutoFit/>
          </a:bodyPr>
          <a:lstStyle/>
          <a:p>
            <a:pPr>
              <a:spcBef>
                <a:spcPct val="50000"/>
              </a:spcBef>
            </a:pPr>
            <a:r>
              <a:rPr altLang="en-US" sz="28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胡克定律：</a:t>
            </a:r>
            <a:r>
              <a:rPr lang="zh-CN"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弹簧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发生弹性形变时，弹力的大小 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跟弹簧伸长量（或压缩量）的长度 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成正比。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8596" y="4143386"/>
            <a:ext cx="8215370" cy="8486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8896" tIns="54448" rIns="108896" bIns="5444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劲度系数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是与弹簧的本身有关的物体量</a:t>
            </a:r>
            <a:r>
              <a:rPr lang="zh-CN" altLang="en-US" sz="2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altLang="en-US" sz="2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即生活中所说的弹簧的“软” 、 “硬”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3428992" y="2000246"/>
          <a:ext cx="2020675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公式" r:id="rId5" imgW="10972800" imgH="4267200" progId="Equation.3">
                  <p:embed/>
                </p:oleObj>
              </mc:Choice>
              <mc:Fallback>
                <p:oleObj name="公式" r:id="rId5" imgW="10972800" imgH="42672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8992" y="2000246"/>
                        <a:ext cx="2020675" cy="7858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圆角矩形标注 8"/>
          <p:cNvSpPr/>
          <p:nvPr>
            <p:custDataLst>
              <p:tags r:id="rId7"/>
            </p:custDataLst>
          </p:nvPr>
        </p:nvSpPr>
        <p:spPr>
          <a:xfrm>
            <a:off x="5000628" y="1643056"/>
            <a:ext cx="3071834" cy="500066"/>
          </a:xfrm>
          <a:prstGeom prst="wedgeRoundRectCallout">
            <a:avLst>
              <a:gd name="adj1" fmla="val -42745"/>
              <a:gd name="adj2" fmla="val 751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altLang="en-US" smtClean="0"/>
              <a:t>形变量（伸长或压缩量）</a:t>
            </a:r>
            <a:endParaRPr lang="zh-CN" altLang="en-US"/>
          </a:p>
        </p:txBody>
      </p:sp>
      <p:sp>
        <p:nvSpPr>
          <p:cNvPr id="10" name="圆角矩形标注 9"/>
          <p:cNvSpPr/>
          <p:nvPr>
            <p:custDataLst>
              <p:tags r:id="rId8"/>
            </p:custDataLst>
          </p:nvPr>
        </p:nvSpPr>
        <p:spPr>
          <a:xfrm>
            <a:off x="714348" y="1643056"/>
            <a:ext cx="3071834" cy="500066"/>
          </a:xfrm>
          <a:prstGeom prst="wedgeRoundRectCallout">
            <a:avLst>
              <a:gd name="adj1" fmla="val 77978"/>
              <a:gd name="adj2" fmla="val 548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k</a:t>
            </a:r>
            <a:r>
              <a:rPr altLang="en-US" smtClean="0"/>
              <a:t>是劲度系数，单位是 </a:t>
            </a:r>
            <a:r>
              <a:rPr lang="en-US" altLang="zh-CN" smtClean="0"/>
              <a:t>N/m</a:t>
            </a:r>
            <a:endParaRPr lang="zh-CN" altLang="en-US"/>
          </a:p>
        </p:txBody>
      </p:sp>
      <p:sp>
        <p:nvSpPr>
          <p:cNvPr id="11" name="圆角矩形标注 10"/>
          <p:cNvSpPr/>
          <p:nvPr>
            <p:custDataLst>
              <p:tags r:id="rId9"/>
            </p:custDataLst>
          </p:nvPr>
        </p:nvSpPr>
        <p:spPr>
          <a:xfrm>
            <a:off x="2357422" y="2857502"/>
            <a:ext cx="3071834" cy="500066"/>
          </a:xfrm>
          <a:prstGeom prst="wedgeRoundRectCallout">
            <a:avLst>
              <a:gd name="adj1" fmla="val -6776"/>
              <a:gd name="adj2" fmla="val -695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altLang="en-US" smtClean="0"/>
              <a:t>弹簧的弹力，单位</a:t>
            </a:r>
            <a:r>
              <a:rPr lang="en-US" altLang="zh-CN" smtClean="0"/>
              <a:t>N</a:t>
            </a:r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10"/>
            </p:custDataLst>
          </p:nvPr>
        </p:nvSpPr>
        <p:spPr>
          <a:xfrm>
            <a:off x="714348" y="525767"/>
            <a:ext cx="8429652" cy="4571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11"/>
            </p:custDataLst>
          </p:nvPr>
        </p:nvSpPr>
        <p:spPr>
          <a:xfrm>
            <a:off x="0" y="525767"/>
            <a:ext cx="714348" cy="457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428596" y="3571882"/>
            <a:ext cx="700704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胡克定律的适用范围：在弹簧的弹性限度内</a:t>
            </a:r>
            <a:endParaRPr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1"/>
      <p:bldP spid="10" grpId="2"/>
      <p:bldP spid="11" grpId="3"/>
      <p:bldP spid="15" grpId="4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课堂练习</a:t>
            </a:r>
            <a:endParaRPr lang="zh-CN" altLang="en-US"/>
          </a:p>
        </p:txBody>
      </p:sp>
      <p:graphicFrame>
        <p:nvGraphicFramePr>
          <p:cNvPr id="4" name="Object 55"/>
          <p:cNvGraphicFramePr>
            <a:graphicFrameLocks noGrp="1" noChangeAspect="1"/>
          </p:cNvGraphicFramePr>
          <p:nvPr>
            <p:ph sz="half" idx="4294967295"/>
            <p:custDataLst>
              <p:tags r:id="rId2"/>
            </p:custDataLst>
          </p:nvPr>
        </p:nvGraphicFramePr>
        <p:xfrm>
          <a:off x="3904390" y="4166178"/>
          <a:ext cx="5129237" cy="876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3" imgW="41452800" imgH="9448800" progId="">
                  <p:embed/>
                </p:oleObj>
              </mc:Choice>
              <mc:Fallback>
                <p:oleObj name="Equation" r:id="rId3" imgW="41452800" imgH="9448800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04390" y="4166178"/>
                        <a:ext cx="5129237" cy="8765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>
            <p:custDataLst>
              <p:tags r:id="rId5"/>
            </p:custDataLst>
          </p:nvPr>
        </p:nvGrpSpPr>
        <p:grpSpPr>
          <a:xfrm>
            <a:off x="715438" y="1500180"/>
            <a:ext cx="1999174" cy="1710134"/>
            <a:chOff x="385" y="119"/>
            <a:chExt cx="1064" cy="1593"/>
          </a:xfrm>
        </p:grpSpPr>
        <p:sp>
          <p:nvSpPr>
            <p:cNvPr id="7" name="Freeform 6"/>
            <p:cNvSpPr/>
            <p:nvPr>
              <p:custDataLst>
                <p:tags r:id="rId6"/>
              </p:custDataLst>
            </p:nvPr>
          </p:nvSpPr>
          <p:spPr bwMode="auto">
            <a:xfrm>
              <a:off x="703" y="255"/>
              <a:ext cx="479" cy="1457"/>
            </a:xfrm>
            <a:custGeom>
              <a:avLst/>
              <a:gdLst>
                <a:gd name="T0" fmla="*/ 1000 w 2000"/>
                <a:gd name="T1" fmla="*/ 10 h 4864"/>
                <a:gd name="T2" fmla="*/ 1707 w 2000"/>
                <a:gd name="T3" fmla="*/ 190 h 4864"/>
                <a:gd name="T4" fmla="*/ 2000 w 2000"/>
                <a:gd name="T5" fmla="*/ 510 h 4864"/>
                <a:gd name="T6" fmla="*/ 1707 w 2000"/>
                <a:gd name="T7" fmla="*/ 830 h 4864"/>
                <a:gd name="T8" fmla="*/ 1000 w 2000"/>
                <a:gd name="T9" fmla="*/ 1010 h 4864"/>
                <a:gd name="T10" fmla="*/ 293 w 2000"/>
                <a:gd name="T11" fmla="*/ 990 h 4864"/>
                <a:gd name="T12" fmla="*/ 0 w 2000"/>
                <a:gd name="T13" fmla="*/ 830 h 4864"/>
                <a:gd name="T14" fmla="*/ 293 w 2000"/>
                <a:gd name="T15" fmla="*/ 670 h 4864"/>
                <a:gd name="T16" fmla="*/ 1000 w 2000"/>
                <a:gd name="T17" fmla="*/ 650 h 4864"/>
                <a:gd name="T18" fmla="*/ 1707 w 2000"/>
                <a:gd name="T19" fmla="*/ 830 h 4864"/>
                <a:gd name="T20" fmla="*/ 2000 w 2000"/>
                <a:gd name="T21" fmla="*/ 1150 h 4864"/>
                <a:gd name="T22" fmla="*/ 1707 w 2000"/>
                <a:gd name="T23" fmla="*/ 1470 h 4864"/>
                <a:gd name="T24" fmla="*/ 1000 w 2000"/>
                <a:gd name="T25" fmla="*/ 1650 h 4864"/>
                <a:gd name="T26" fmla="*/ 293 w 2000"/>
                <a:gd name="T27" fmla="*/ 1630 h 4864"/>
                <a:gd name="T28" fmla="*/ 0 w 2000"/>
                <a:gd name="T29" fmla="*/ 1470 h 4864"/>
                <a:gd name="T30" fmla="*/ 293 w 2000"/>
                <a:gd name="T31" fmla="*/ 1310 h 4864"/>
                <a:gd name="T32" fmla="*/ 1000 w 2000"/>
                <a:gd name="T33" fmla="*/ 1290 h 4864"/>
                <a:gd name="T34" fmla="*/ 1707 w 2000"/>
                <a:gd name="T35" fmla="*/ 1470 h 4864"/>
                <a:gd name="T36" fmla="*/ 2000 w 2000"/>
                <a:gd name="T37" fmla="*/ 1790 h 4864"/>
                <a:gd name="T38" fmla="*/ 1707 w 2000"/>
                <a:gd name="T39" fmla="*/ 2110 h 4864"/>
                <a:gd name="T40" fmla="*/ 1000 w 2000"/>
                <a:gd name="T41" fmla="*/ 2290 h 4864"/>
                <a:gd name="T42" fmla="*/ 293 w 2000"/>
                <a:gd name="T43" fmla="*/ 2270 h 4864"/>
                <a:gd name="T44" fmla="*/ 0 w 2000"/>
                <a:gd name="T45" fmla="*/ 2110 h 4864"/>
                <a:gd name="T46" fmla="*/ 293 w 2000"/>
                <a:gd name="T47" fmla="*/ 1950 h 4864"/>
                <a:gd name="T48" fmla="*/ 1000 w 2000"/>
                <a:gd name="T49" fmla="*/ 1930 h 4864"/>
                <a:gd name="T50" fmla="*/ 1707 w 2000"/>
                <a:gd name="T51" fmla="*/ 2110 h 4864"/>
                <a:gd name="T52" fmla="*/ 2000 w 2000"/>
                <a:gd name="T53" fmla="*/ 2430 h 4864"/>
                <a:gd name="T54" fmla="*/ 1707 w 2000"/>
                <a:gd name="T55" fmla="*/ 2750 h 4864"/>
                <a:gd name="T56" fmla="*/ 1000 w 2000"/>
                <a:gd name="T57" fmla="*/ 2930 h 4864"/>
                <a:gd name="T58" fmla="*/ 293 w 2000"/>
                <a:gd name="T59" fmla="*/ 2910 h 4864"/>
                <a:gd name="T60" fmla="*/ 0 w 2000"/>
                <a:gd name="T61" fmla="*/ 2750 h 4864"/>
                <a:gd name="T62" fmla="*/ 293 w 2000"/>
                <a:gd name="T63" fmla="*/ 2590 h 4864"/>
                <a:gd name="T64" fmla="*/ 1000 w 2000"/>
                <a:gd name="T65" fmla="*/ 2570 h 4864"/>
                <a:gd name="T66" fmla="*/ 1707 w 2000"/>
                <a:gd name="T67" fmla="*/ 2750 h 4864"/>
                <a:gd name="T68" fmla="*/ 2000 w 2000"/>
                <a:gd name="T69" fmla="*/ 3070 h 4864"/>
                <a:gd name="T70" fmla="*/ 1707 w 2000"/>
                <a:gd name="T71" fmla="*/ 3390 h 4864"/>
                <a:gd name="T72" fmla="*/ 1000 w 2000"/>
                <a:gd name="T73" fmla="*/ 3570 h 4864"/>
                <a:gd name="T74" fmla="*/ 293 w 2000"/>
                <a:gd name="T75" fmla="*/ 3550 h 4864"/>
                <a:gd name="T76" fmla="*/ 0 w 2000"/>
                <a:gd name="T77" fmla="*/ 3390 h 4864"/>
                <a:gd name="T78" fmla="*/ 293 w 2000"/>
                <a:gd name="T79" fmla="*/ 3230 h 4864"/>
                <a:gd name="T80" fmla="*/ 1000 w 2000"/>
                <a:gd name="T81" fmla="*/ 3210 h 4864"/>
                <a:gd name="T82" fmla="*/ 1707 w 2000"/>
                <a:gd name="T83" fmla="*/ 3390 h 4864"/>
                <a:gd name="T84" fmla="*/ 2000 w 2000"/>
                <a:gd name="T85" fmla="*/ 3710 h 4864"/>
                <a:gd name="T86" fmla="*/ 1707 w 2000"/>
                <a:gd name="T87" fmla="*/ 4030 h 4864"/>
                <a:gd name="T88" fmla="*/ 1000 w 2000"/>
                <a:gd name="T89" fmla="*/ 4210 h 4864"/>
                <a:gd name="T90" fmla="*/ 293 w 2000"/>
                <a:gd name="T91" fmla="*/ 4190 h 4864"/>
                <a:gd name="T92" fmla="*/ 0 w 2000"/>
                <a:gd name="T93" fmla="*/ 4030 h 4864"/>
                <a:gd name="T94" fmla="*/ 293 w 2000"/>
                <a:gd name="T95" fmla="*/ 3870 h 4864"/>
                <a:gd name="T96" fmla="*/ 1000 w 2000"/>
                <a:gd name="T97" fmla="*/ 3850 h 4864"/>
                <a:gd name="T98" fmla="*/ 1707 w 2000"/>
                <a:gd name="T99" fmla="*/ 4030 h 4864"/>
                <a:gd name="T100" fmla="*/ 2000 w 2000"/>
                <a:gd name="T101" fmla="*/ 4350 h 4864"/>
                <a:gd name="T102" fmla="*/ 1707 w 2000"/>
                <a:gd name="T103" fmla="*/ 4670 h 4864"/>
                <a:gd name="T104" fmla="*/ 1000 w 2000"/>
                <a:gd name="T105" fmla="*/ 4850 h 4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0" h="4864">
                  <a:moveTo>
                    <a:pt x="617" y="16"/>
                  </a:moveTo>
                  <a:cubicBezTo>
                    <a:pt x="744" y="8"/>
                    <a:pt x="872" y="0"/>
                    <a:pt x="1000" y="10"/>
                  </a:cubicBezTo>
                  <a:cubicBezTo>
                    <a:pt x="1128" y="20"/>
                    <a:pt x="1265" y="46"/>
                    <a:pt x="1383" y="76"/>
                  </a:cubicBezTo>
                  <a:cubicBezTo>
                    <a:pt x="1501" y="106"/>
                    <a:pt x="1617" y="146"/>
                    <a:pt x="1707" y="190"/>
                  </a:cubicBezTo>
                  <a:cubicBezTo>
                    <a:pt x="1797" y="234"/>
                    <a:pt x="1875" y="287"/>
                    <a:pt x="1924" y="340"/>
                  </a:cubicBezTo>
                  <a:cubicBezTo>
                    <a:pt x="1973" y="393"/>
                    <a:pt x="2000" y="453"/>
                    <a:pt x="2000" y="510"/>
                  </a:cubicBezTo>
                  <a:cubicBezTo>
                    <a:pt x="2000" y="567"/>
                    <a:pt x="1973" y="627"/>
                    <a:pt x="1924" y="680"/>
                  </a:cubicBezTo>
                  <a:cubicBezTo>
                    <a:pt x="1875" y="733"/>
                    <a:pt x="1797" y="786"/>
                    <a:pt x="1707" y="830"/>
                  </a:cubicBezTo>
                  <a:cubicBezTo>
                    <a:pt x="1617" y="874"/>
                    <a:pt x="1501" y="914"/>
                    <a:pt x="1383" y="944"/>
                  </a:cubicBezTo>
                  <a:cubicBezTo>
                    <a:pt x="1265" y="974"/>
                    <a:pt x="1128" y="997"/>
                    <a:pt x="1000" y="1010"/>
                  </a:cubicBezTo>
                  <a:cubicBezTo>
                    <a:pt x="872" y="1023"/>
                    <a:pt x="735" y="1027"/>
                    <a:pt x="617" y="1024"/>
                  </a:cubicBezTo>
                  <a:cubicBezTo>
                    <a:pt x="499" y="1021"/>
                    <a:pt x="383" y="1007"/>
                    <a:pt x="293" y="990"/>
                  </a:cubicBezTo>
                  <a:cubicBezTo>
                    <a:pt x="203" y="973"/>
                    <a:pt x="125" y="947"/>
                    <a:pt x="76" y="920"/>
                  </a:cubicBezTo>
                  <a:cubicBezTo>
                    <a:pt x="27" y="893"/>
                    <a:pt x="0" y="860"/>
                    <a:pt x="0" y="830"/>
                  </a:cubicBezTo>
                  <a:cubicBezTo>
                    <a:pt x="0" y="800"/>
                    <a:pt x="27" y="767"/>
                    <a:pt x="76" y="740"/>
                  </a:cubicBezTo>
                  <a:cubicBezTo>
                    <a:pt x="125" y="713"/>
                    <a:pt x="203" y="687"/>
                    <a:pt x="293" y="670"/>
                  </a:cubicBezTo>
                  <a:cubicBezTo>
                    <a:pt x="383" y="653"/>
                    <a:pt x="499" y="639"/>
                    <a:pt x="617" y="636"/>
                  </a:cubicBezTo>
                  <a:cubicBezTo>
                    <a:pt x="735" y="633"/>
                    <a:pt x="872" y="637"/>
                    <a:pt x="1000" y="650"/>
                  </a:cubicBezTo>
                  <a:cubicBezTo>
                    <a:pt x="1128" y="663"/>
                    <a:pt x="1265" y="686"/>
                    <a:pt x="1383" y="716"/>
                  </a:cubicBezTo>
                  <a:cubicBezTo>
                    <a:pt x="1501" y="746"/>
                    <a:pt x="1617" y="786"/>
                    <a:pt x="1707" y="830"/>
                  </a:cubicBezTo>
                  <a:cubicBezTo>
                    <a:pt x="1797" y="874"/>
                    <a:pt x="1875" y="927"/>
                    <a:pt x="1924" y="980"/>
                  </a:cubicBezTo>
                  <a:cubicBezTo>
                    <a:pt x="1973" y="1033"/>
                    <a:pt x="2000" y="1093"/>
                    <a:pt x="2000" y="1150"/>
                  </a:cubicBezTo>
                  <a:cubicBezTo>
                    <a:pt x="2000" y="1207"/>
                    <a:pt x="1973" y="1267"/>
                    <a:pt x="1924" y="1320"/>
                  </a:cubicBezTo>
                  <a:cubicBezTo>
                    <a:pt x="1875" y="1373"/>
                    <a:pt x="1797" y="1426"/>
                    <a:pt x="1707" y="1470"/>
                  </a:cubicBezTo>
                  <a:cubicBezTo>
                    <a:pt x="1617" y="1514"/>
                    <a:pt x="1501" y="1554"/>
                    <a:pt x="1383" y="1584"/>
                  </a:cubicBezTo>
                  <a:cubicBezTo>
                    <a:pt x="1265" y="1614"/>
                    <a:pt x="1128" y="1637"/>
                    <a:pt x="1000" y="1650"/>
                  </a:cubicBezTo>
                  <a:cubicBezTo>
                    <a:pt x="872" y="1663"/>
                    <a:pt x="735" y="1667"/>
                    <a:pt x="617" y="1664"/>
                  </a:cubicBezTo>
                  <a:cubicBezTo>
                    <a:pt x="499" y="1661"/>
                    <a:pt x="383" y="1647"/>
                    <a:pt x="293" y="1630"/>
                  </a:cubicBezTo>
                  <a:cubicBezTo>
                    <a:pt x="203" y="1613"/>
                    <a:pt x="125" y="1587"/>
                    <a:pt x="76" y="1560"/>
                  </a:cubicBezTo>
                  <a:cubicBezTo>
                    <a:pt x="27" y="1533"/>
                    <a:pt x="0" y="1500"/>
                    <a:pt x="0" y="1470"/>
                  </a:cubicBezTo>
                  <a:cubicBezTo>
                    <a:pt x="0" y="1440"/>
                    <a:pt x="27" y="1407"/>
                    <a:pt x="76" y="1380"/>
                  </a:cubicBezTo>
                  <a:cubicBezTo>
                    <a:pt x="125" y="1353"/>
                    <a:pt x="203" y="1327"/>
                    <a:pt x="293" y="1310"/>
                  </a:cubicBezTo>
                  <a:cubicBezTo>
                    <a:pt x="383" y="1293"/>
                    <a:pt x="499" y="1279"/>
                    <a:pt x="617" y="1276"/>
                  </a:cubicBezTo>
                  <a:cubicBezTo>
                    <a:pt x="735" y="1273"/>
                    <a:pt x="872" y="1277"/>
                    <a:pt x="1000" y="1290"/>
                  </a:cubicBezTo>
                  <a:cubicBezTo>
                    <a:pt x="1128" y="1303"/>
                    <a:pt x="1265" y="1326"/>
                    <a:pt x="1383" y="1356"/>
                  </a:cubicBezTo>
                  <a:cubicBezTo>
                    <a:pt x="1501" y="1386"/>
                    <a:pt x="1617" y="1426"/>
                    <a:pt x="1707" y="1470"/>
                  </a:cubicBezTo>
                  <a:cubicBezTo>
                    <a:pt x="1797" y="1514"/>
                    <a:pt x="1875" y="1567"/>
                    <a:pt x="1924" y="1620"/>
                  </a:cubicBezTo>
                  <a:cubicBezTo>
                    <a:pt x="1973" y="1673"/>
                    <a:pt x="2000" y="1733"/>
                    <a:pt x="2000" y="1790"/>
                  </a:cubicBezTo>
                  <a:cubicBezTo>
                    <a:pt x="2000" y="1847"/>
                    <a:pt x="1973" y="1907"/>
                    <a:pt x="1924" y="1960"/>
                  </a:cubicBezTo>
                  <a:cubicBezTo>
                    <a:pt x="1875" y="2013"/>
                    <a:pt x="1797" y="2066"/>
                    <a:pt x="1707" y="2110"/>
                  </a:cubicBezTo>
                  <a:cubicBezTo>
                    <a:pt x="1617" y="2154"/>
                    <a:pt x="1501" y="2194"/>
                    <a:pt x="1383" y="2224"/>
                  </a:cubicBezTo>
                  <a:cubicBezTo>
                    <a:pt x="1265" y="2254"/>
                    <a:pt x="1128" y="2277"/>
                    <a:pt x="1000" y="2290"/>
                  </a:cubicBezTo>
                  <a:cubicBezTo>
                    <a:pt x="872" y="2303"/>
                    <a:pt x="735" y="2307"/>
                    <a:pt x="617" y="2304"/>
                  </a:cubicBezTo>
                  <a:cubicBezTo>
                    <a:pt x="499" y="2301"/>
                    <a:pt x="383" y="2287"/>
                    <a:pt x="293" y="2270"/>
                  </a:cubicBezTo>
                  <a:cubicBezTo>
                    <a:pt x="203" y="2253"/>
                    <a:pt x="125" y="2227"/>
                    <a:pt x="76" y="2200"/>
                  </a:cubicBezTo>
                  <a:cubicBezTo>
                    <a:pt x="27" y="2173"/>
                    <a:pt x="0" y="2140"/>
                    <a:pt x="0" y="2110"/>
                  </a:cubicBezTo>
                  <a:cubicBezTo>
                    <a:pt x="0" y="2080"/>
                    <a:pt x="27" y="2047"/>
                    <a:pt x="76" y="2020"/>
                  </a:cubicBezTo>
                  <a:cubicBezTo>
                    <a:pt x="125" y="1993"/>
                    <a:pt x="203" y="1967"/>
                    <a:pt x="293" y="1950"/>
                  </a:cubicBezTo>
                  <a:cubicBezTo>
                    <a:pt x="383" y="1933"/>
                    <a:pt x="499" y="1919"/>
                    <a:pt x="617" y="1916"/>
                  </a:cubicBezTo>
                  <a:cubicBezTo>
                    <a:pt x="735" y="1913"/>
                    <a:pt x="872" y="1917"/>
                    <a:pt x="1000" y="1930"/>
                  </a:cubicBezTo>
                  <a:cubicBezTo>
                    <a:pt x="1128" y="1943"/>
                    <a:pt x="1265" y="1966"/>
                    <a:pt x="1383" y="1996"/>
                  </a:cubicBezTo>
                  <a:cubicBezTo>
                    <a:pt x="1501" y="2026"/>
                    <a:pt x="1617" y="2066"/>
                    <a:pt x="1707" y="2110"/>
                  </a:cubicBezTo>
                  <a:cubicBezTo>
                    <a:pt x="1797" y="2154"/>
                    <a:pt x="1875" y="2207"/>
                    <a:pt x="1924" y="2260"/>
                  </a:cubicBezTo>
                  <a:cubicBezTo>
                    <a:pt x="1973" y="2313"/>
                    <a:pt x="2000" y="2373"/>
                    <a:pt x="2000" y="2430"/>
                  </a:cubicBezTo>
                  <a:cubicBezTo>
                    <a:pt x="2000" y="2487"/>
                    <a:pt x="1973" y="2547"/>
                    <a:pt x="1924" y="2600"/>
                  </a:cubicBezTo>
                  <a:cubicBezTo>
                    <a:pt x="1875" y="2653"/>
                    <a:pt x="1797" y="2706"/>
                    <a:pt x="1707" y="2750"/>
                  </a:cubicBezTo>
                  <a:cubicBezTo>
                    <a:pt x="1617" y="2794"/>
                    <a:pt x="1501" y="2834"/>
                    <a:pt x="1383" y="2864"/>
                  </a:cubicBezTo>
                  <a:cubicBezTo>
                    <a:pt x="1265" y="2894"/>
                    <a:pt x="1128" y="2917"/>
                    <a:pt x="1000" y="2930"/>
                  </a:cubicBezTo>
                  <a:cubicBezTo>
                    <a:pt x="872" y="2943"/>
                    <a:pt x="735" y="2947"/>
                    <a:pt x="617" y="2944"/>
                  </a:cubicBezTo>
                  <a:cubicBezTo>
                    <a:pt x="499" y="2941"/>
                    <a:pt x="383" y="2927"/>
                    <a:pt x="293" y="2910"/>
                  </a:cubicBezTo>
                  <a:cubicBezTo>
                    <a:pt x="203" y="2893"/>
                    <a:pt x="125" y="2867"/>
                    <a:pt x="76" y="2840"/>
                  </a:cubicBezTo>
                  <a:cubicBezTo>
                    <a:pt x="27" y="2813"/>
                    <a:pt x="0" y="2780"/>
                    <a:pt x="0" y="2750"/>
                  </a:cubicBezTo>
                  <a:cubicBezTo>
                    <a:pt x="0" y="2720"/>
                    <a:pt x="27" y="2687"/>
                    <a:pt x="76" y="2660"/>
                  </a:cubicBezTo>
                  <a:cubicBezTo>
                    <a:pt x="125" y="2633"/>
                    <a:pt x="203" y="2607"/>
                    <a:pt x="293" y="2590"/>
                  </a:cubicBezTo>
                  <a:cubicBezTo>
                    <a:pt x="383" y="2573"/>
                    <a:pt x="499" y="2559"/>
                    <a:pt x="617" y="2556"/>
                  </a:cubicBezTo>
                  <a:cubicBezTo>
                    <a:pt x="735" y="2553"/>
                    <a:pt x="872" y="2557"/>
                    <a:pt x="1000" y="2570"/>
                  </a:cubicBezTo>
                  <a:cubicBezTo>
                    <a:pt x="1128" y="2583"/>
                    <a:pt x="1265" y="2606"/>
                    <a:pt x="1383" y="2636"/>
                  </a:cubicBezTo>
                  <a:cubicBezTo>
                    <a:pt x="1501" y="2666"/>
                    <a:pt x="1617" y="2706"/>
                    <a:pt x="1707" y="2750"/>
                  </a:cubicBezTo>
                  <a:cubicBezTo>
                    <a:pt x="1797" y="2794"/>
                    <a:pt x="1875" y="2847"/>
                    <a:pt x="1924" y="2900"/>
                  </a:cubicBezTo>
                  <a:cubicBezTo>
                    <a:pt x="1973" y="2953"/>
                    <a:pt x="2000" y="3013"/>
                    <a:pt x="2000" y="3070"/>
                  </a:cubicBezTo>
                  <a:cubicBezTo>
                    <a:pt x="2000" y="3127"/>
                    <a:pt x="1973" y="3187"/>
                    <a:pt x="1924" y="3240"/>
                  </a:cubicBezTo>
                  <a:cubicBezTo>
                    <a:pt x="1875" y="3293"/>
                    <a:pt x="1797" y="3346"/>
                    <a:pt x="1707" y="3390"/>
                  </a:cubicBezTo>
                  <a:cubicBezTo>
                    <a:pt x="1617" y="3434"/>
                    <a:pt x="1501" y="3474"/>
                    <a:pt x="1383" y="3504"/>
                  </a:cubicBezTo>
                  <a:cubicBezTo>
                    <a:pt x="1265" y="3534"/>
                    <a:pt x="1128" y="3557"/>
                    <a:pt x="1000" y="3570"/>
                  </a:cubicBezTo>
                  <a:cubicBezTo>
                    <a:pt x="872" y="3583"/>
                    <a:pt x="735" y="3587"/>
                    <a:pt x="617" y="3584"/>
                  </a:cubicBezTo>
                  <a:cubicBezTo>
                    <a:pt x="499" y="3581"/>
                    <a:pt x="383" y="3567"/>
                    <a:pt x="293" y="3550"/>
                  </a:cubicBezTo>
                  <a:cubicBezTo>
                    <a:pt x="203" y="3533"/>
                    <a:pt x="125" y="3507"/>
                    <a:pt x="76" y="3480"/>
                  </a:cubicBezTo>
                  <a:cubicBezTo>
                    <a:pt x="27" y="3453"/>
                    <a:pt x="0" y="3420"/>
                    <a:pt x="0" y="3390"/>
                  </a:cubicBezTo>
                  <a:cubicBezTo>
                    <a:pt x="0" y="3360"/>
                    <a:pt x="27" y="3327"/>
                    <a:pt x="76" y="3300"/>
                  </a:cubicBezTo>
                  <a:cubicBezTo>
                    <a:pt x="125" y="3273"/>
                    <a:pt x="203" y="3247"/>
                    <a:pt x="293" y="3230"/>
                  </a:cubicBezTo>
                  <a:cubicBezTo>
                    <a:pt x="383" y="3213"/>
                    <a:pt x="499" y="3199"/>
                    <a:pt x="617" y="3196"/>
                  </a:cubicBezTo>
                  <a:cubicBezTo>
                    <a:pt x="735" y="3193"/>
                    <a:pt x="872" y="3197"/>
                    <a:pt x="1000" y="3210"/>
                  </a:cubicBezTo>
                  <a:cubicBezTo>
                    <a:pt x="1128" y="3223"/>
                    <a:pt x="1265" y="3246"/>
                    <a:pt x="1383" y="3276"/>
                  </a:cubicBezTo>
                  <a:cubicBezTo>
                    <a:pt x="1501" y="3306"/>
                    <a:pt x="1617" y="3346"/>
                    <a:pt x="1707" y="3390"/>
                  </a:cubicBezTo>
                  <a:cubicBezTo>
                    <a:pt x="1797" y="3434"/>
                    <a:pt x="1875" y="3487"/>
                    <a:pt x="1924" y="3540"/>
                  </a:cubicBezTo>
                  <a:cubicBezTo>
                    <a:pt x="1973" y="3593"/>
                    <a:pt x="2000" y="3653"/>
                    <a:pt x="2000" y="3710"/>
                  </a:cubicBezTo>
                  <a:cubicBezTo>
                    <a:pt x="2000" y="3767"/>
                    <a:pt x="1973" y="3827"/>
                    <a:pt x="1924" y="3880"/>
                  </a:cubicBezTo>
                  <a:cubicBezTo>
                    <a:pt x="1875" y="3933"/>
                    <a:pt x="1797" y="3986"/>
                    <a:pt x="1707" y="4030"/>
                  </a:cubicBezTo>
                  <a:cubicBezTo>
                    <a:pt x="1617" y="4074"/>
                    <a:pt x="1501" y="4114"/>
                    <a:pt x="1383" y="4144"/>
                  </a:cubicBezTo>
                  <a:cubicBezTo>
                    <a:pt x="1265" y="4174"/>
                    <a:pt x="1128" y="4197"/>
                    <a:pt x="1000" y="4210"/>
                  </a:cubicBezTo>
                  <a:cubicBezTo>
                    <a:pt x="872" y="4223"/>
                    <a:pt x="735" y="4227"/>
                    <a:pt x="617" y="4224"/>
                  </a:cubicBezTo>
                  <a:cubicBezTo>
                    <a:pt x="499" y="4221"/>
                    <a:pt x="383" y="4207"/>
                    <a:pt x="293" y="4190"/>
                  </a:cubicBezTo>
                  <a:cubicBezTo>
                    <a:pt x="203" y="4173"/>
                    <a:pt x="125" y="4147"/>
                    <a:pt x="76" y="4120"/>
                  </a:cubicBezTo>
                  <a:cubicBezTo>
                    <a:pt x="27" y="4093"/>
                    <a:pt x="0" y="4060"/>
                    <a:pt x="0" y="4030"/>
                  </a:cubicBezTo>
                  <a:cubicBezTo>
                    <a:pt x="0" y="4000"/>
                    <a:pt x="27" y="3967"/>
                    <a:pt x="76" y="3940"/>
                  </a:cubicBezTo>
                  <a:cubicBezTo>
                    <a:pt x="125" y="3913"/>
                    <a:pt x="203" y="3887"/>
                    <a:pt x="293" y="3870"/>
                  </a:cubicBezTo>
                  <a:cubicBezTo>
                    <a:pt x="383" y="3853"/>
                    <a:pt x="499" y="3839"/>
                    <a:pt x="617" y="3836"/>
                  </a:cubicBezTo>
                  <a:cubicBezTo>
                    <a:pt x="735" y="3833"/>
                    <a:pt x="872" y="3837"/>
                    <a:pt x="1000" y="3850"/>
                  </a:cubicBezTo>
                  <a:cubicBezTo>
                    <a:pt x="1128" y="3863"/>
                    <a:pt x="1265" y="3886"/>
                    <a:pt x="1383" y="3916"/>
                  </a:cubicBezTo>
                  <a:cubicBezTo>
                    <a:pt x="1501" y="3946"/>
                    <a:pt x="1617" y="3986"/>
                    <a:pt x="1707" y="4030"/>
                  </a:cubicBezTo>
                  <a:cubicBezTo>
                    <a:pt x="1797" y="4074"/>
                    <a:pt x="1875" y="4127"/>
                    <a:pt x="1924" y="4180"/>
                  </a:cubicBezTo>
                  <a:cubicBezTo>
                    <a:pt x="1973" y="4233"/>
                    <a:pt x="2000" y="4293"/>
                    <a:pt x="2000" y="4350"/>
                  </a:cubicBezTo>
                  <a:cubicBezTo>
                    <a:pt x="2000" y="4407"/>
                    <a:pt x="1973" y="4467"/>
                    <a:pt x="1924" y="4520"/>
                  </a:cubicBezTo>
                  <a:cubicBezTo>
                    <a:pt x="1875" y="4573"/>
                    <a:pt x="1797" y="4626"/>
                    <a:pt x="1707" y="4670"/>
                  </a:cubicBezTo>
                  <a:cubicBezTo>
                    <a:pt x="1617" y="4714"/>
                    <a:pt x="1501" y="4754"/>
                    <a:pt x="1383" y="4784"/>
                  </a:cubicBezTo>
                  <a:cubicBezTo>
                    <a:pt x="1265" y="4814"/>
                    <a:pt x="1128" y="4837"/>
                    <a:pt x="1000" y="4850"/>
                  </a:cubicBezTo>
                  <a:cubicBezTo>
                    <a:pt x="872" y="4863"/>
                    <a:pt x="744" y="4863"/>
                    <a:pt x="617" y="4864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8" name="Group 7"/>
            <p:cNvGrpSpPr/>
            <p:nvPr>
              <p:custDataLst>
                <p:tags r:id="rId7"/>
              </p:custDataLst>
            </p:nvPr>
          </p:nvGrpSpPr>
          <p:grpSpPr>
            <a:xfrm rot="10800000">
              <a:off x="397" y="119"/>
              <a:ext cx="1060" cy="141"/>
              <a:chOff x="2760" y="2640"/>
              <a:chExt cx="1338" cy="130"/>
            </a:xfrm>
          </p:grpSpPr>
          <p:sp>
            <p:nvSpPr>
              <p:cNvPr id="9" name="Line 8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" name="Line 9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" name="Line 10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" name="Line 11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" name="Line 12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" name="Line 13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" name="Line 14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" name="Line 16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Line 17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" name="Line 18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" name="Line 19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21" name="Group 20"/>
          <p:cNvGrpSpPr/>
          <p:nvPr>
            <p:custDataLst>
              <p:tags r:id="rId20"/>
            </p:custDataLst>
          </p:nvPr>
        </p:nvGrpSpPr>
        <p:grpSpPr>
          <a:xfrm>
            <a:off x="285720" y="1652615"/>
            <a:ext cx="914876" cy="1600571"/>
            <a:chOff x="0" y="278"/>
            <a:chExt cx="453" cy="1428"/>
          </a:xfrm>
        </p:grpSpPr>
        <p:sp>
          <p:nvSpPr>
            <p:cNvPr id="22" name="Line 21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453" y="278"/>
              <a:ext cx="0" cy="14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Text Box 22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0" y="731"/>
              <a:ext cx="431" cy="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zh-CN" sz="2900" i="1"/>
                <a:t>L</a:t>
              </a:r>
              <a:r>
                <a:rPr lang="en-US" altLang="zh-CN" sz="2900" baseline="-25000"/>
                <a:t>0</a:t>
              </a:r>
              <a:endParaRPr lang="en-US" altLang="zh-CN" sz="2900" baseline="-25000"/>
            </a:p>
          </p:txBody>
        </p:sp>
      </p:grpSp>
      <p:grpSp>
        <p:nvGrpSpPr>
          <p:cNvPr id="24" name="Group 23"/>
          <p:cNvGrpSpPr/>
          <p:nvPr>
            <p:custDataLst>
              <p:tags r:id="rId23"/>
            </p:custDataLst>
          </p:nvPr>
        </p:nvGrpSpPr>
        <p:grpSpPr>
          <a:xfrm>
            <a:off x="1884991" y="1500180"/>
            <a:ext cx="1829753" cy="2820053"/>
            <a:chOff x="1564" y="119"/>
            <a:chExt cx="1064" cy="2415"/>
          </a:xfrm>
        </p:grpSpPr>
        <p:grpSp>
          <p:nvGrpSpPr>
            <p:cNvPr id="25" name="xjhlx13"/>
            <p:cNvGrpSpPr/>
            <p:nvPr>
              <p:custDataLst>
                <p:tags r:id="rId24"/>
              </p:custDataLst>
            </p:nvPr>
          </p:nvGrpSpPr>
          <p:grpSpPr>
            <a:xfrm>
              <a:off x="1877" y="1935"/>
              <a:ext cx="461" cy="602"/>
              <a:chOff x="6627" y="2220"/>
              <a:chExt cx="1155" cy="1502"/>
            </a:xfrm>
          </p:grpSpPr>
          <p:sp>
            <p:nvSpPr>
              <p:cNvPr id="40" name="Freeform 25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7067" y="3288"/>
                <a:ext cx="338" cy="434"/>
              </a:xfrm>
              <a:custGeom>
                <a:avLst/>
                <a:gdLst>
                  <a:gd name="T0" fmla="*/ 472 w 2020"/>
                  <a:gd name="T1" fmla="*/ 15 h 2594"/>
                  <a:gd name="T2" fmla="*/ 472 w 2020"/>
                  <a:gd name="T3" fmla="*/ 552 h 2594"/>
                  <a:gd name="T4" fmla="*/ 442 w 2020"/>
                  <a:gd name="T5" fmla="*/ 1005 h 2594"/>
                  <a:gd name="T6" fmla="*/ 247 w 2020"/>
                  <a:gd name="T7" fmla="*/ 1260 h 2594"/>
                  <a:gd name="T8" fmla="*/ 112 w 2020"/>
                  <a:gd name="T9" fmla="*/ 1488 h 2594"/>
                  <a:gd name="T10" fmla="*/ 7 w 2020"/>
                  <a:gd name="T11" fmla="*/ 1800 h 2594"/>
                  <a:gd name="T12" fmla="*/ 67 w 2020"/>
                  <a:gd name="T13" fmla="*/ 2055 h 2594"/>
                  <a:gd name="T14" fmla="*/ 262 w 2020"/>
                  <a:gd name="T15" fmla="*/ 2325 h 2594"/>
                  <a:gd name="T16" fmla="*/ 652 w 2020"/>
                  <a:gd name="T17" fmla="*/ 2535 h 2594"/>
                  <a:gd name="T18" fmla="*/ 1087 w 2020"/>
                  <a:gd name="T19" fmla="*/ 2550 h 2594"/>
                  <a:gd name="T20" fmla="*/ 1552 w 2020"/>
                  <a:gd name="T21" fmla="*/ 2268 h 2594"/>
                  <a:gd name="T22" fmla="*/ 1762 w 2020"/>
                  <a:gd name="T23" fmla="*/ 1965 h 2594"/>
                  <a:gd name="T24" fmla="*/ 1912 w 2020"/>
                  <a:gd name="T25" fmla="*/ 1644 h 2594"/>
                  <a:gd name="T26" fmla="*/ 2002 w 2020"/>
                  <a:gd name="T27" fmla="*/ 1275 h 2594"/>
                  <a:gd name="T28" fmla="*/ 1807 w 2020"/>
                  <a:gd name="T29" fmla="*/ 1440 h 2594"/>
                  <a:gd name="T30" fmla="*/ 1597 w 2020"/>
                  <a:gd name="T31" fmla="*/ 1785 h 2594"/>
                  <a:gd name="T32" fmla="*/ 1372 w 2020"/>
                  <a:gd name="T33" fmla="*/ 2010 h 2594"/>
                  <a:gd name="T34" fmla="*/ 1177 w 2020"/>
                  <a:gd name="T35" fmla="*/ 2130 h 2594"/>
                  <a:gd name="T36" fmla="*/ 892 w 2020"/>
                  <a:gd name="T37" fmla="*/ 2115 h 2594"/>
                  <a:gd name="T38" fmla="*/ 637 w 2020"/>
                  <a:gd name="T39" fmla="*/ 1935 h 2594"/>
                  <a:gd name="T40" fmla="*/ 652 w 2020"/>
                  <a:gd name="T41" fmla="*/ 1590 h 2594"/>
                  <a:gd name="T42" fmla="*/ 877 w 2020"/>
                  <a:gd name="T43" fmla="*/ 1260 h 2594"/>
                  <a:gd name="T44" fmla="*/ 1012 w 2020"/>
                  <a:gd name="T45" fmla="*/ 1020 h 2594"/>
                  <a:gd name="T46" fmla="*/ 1012 w 2020"/>
                  <a:gd name="T47" fmla="*/ 708 h 2594"/>
                  <a:gd name="T48" fmla="*/ 1012 w 2020"/>
                  <a:gd name="T49" fmla="*/ 552 h 2594"/>
                  <a:gd name="T50" fmla="*/ 1012 w 2020"/>
                  <a:gd name="T51" fmla="*/ 0 h 2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" name="Freeform 26"/>
              <p:cNvSpPr/>
              <p:nvPr>
                <p:custDataLst>
                  <p:tags r:id="rId26"/>
                </p:custDataLst>
              </p:nvPr>
            </p:nvSpPr>
            <p:spPr bwMode="auto">
              <a:xfrm flipH="1" flipV="1">
                <a:off x="7002" y="2220"/>
                <a:ext cx="338" cy="434"/>
              </a:xfrm>
              <a:custGeom>
                <a:avLst/>
                <a:gdLst>
                  <a:gd name="T0" fmla="*/ 472 w 2020"/>
                  <a:gd name="T1" fmla="*/ 15 h 2594"/>
                  <a:gd name="T2" fmla="*/ 472 w 2020"/>
                  <a:gd name="T3" fmla="*/ 552 h 2594"/>
                  <a:gd name="T4" fmla="*/ 442 w 2020"/>
                  <a:gd name="T5" fmla="*/ 1005 h 2594"/>
                  <a:gd name="T6" fmla="*/ 247 w 2020"/>
                  <a:gd name="T7" fmla="*/ 1260 h 2594"/>
                  <a:gd name="T8" fmla="*/ 112 w 2020"/>
                  <a:gd name="T9" fmla="*/ 1488 h 2594"/>
                  <a:gd name="T10" fmla="*/ 7 w 2020"/>
                  <a:gd name="T11" fmla="*/ 1800 h 2594"/>
                  <a:gd name="T12" fmla="*/ 67 w 2020"/>
                  <a:gd name="T13" fmla="*/ 2055 h 2594"/>
                  <a:gd name="T14" fmla="*/ 262 w 2020"/>
                  <a:gd name="T15" fmla="*/ 2325 h 2594"/>
                  <a:gd name="T16" fmla="*/ 652 w 2020"/>
                  <a:gd name="T17" fmla="*/ 2535 h 2594"/>
                  <a:gd name="T18" fmla="*/ 1087 w 2020"/>
                  <a:gd name="T19" fmla="*/ 2550 h 2594"/>
                  <a:gd name="T20" fmla="*/ 1552 w 2020"/>
                  <a:gd name="T21" fmla="*/ 2268 h 2594"/>
                  <a:gd name="T22" fmla="*/ 1762 w 2020"/>
                  <a:gd name="T23" fmla="*/ 1965 h 2594"/>
                  <a:gd name="T24" fmla="*/ 1912 w 2020"/>
                  <a:gd name="T25" fmla="*/ 1644 h 2594"/>
                  <a:gd name="T26" fmla="*/ 2002 w 2020"/>
                  <a:gd name="T27" fmla="*/ 1275 h 2594"/>
                  <a:gd name="T28" fmla="*/ 1807 w 2020"/>
                  <a:gd name="T29" fmla="*/ 1440 h 2594"/>
                  <a:gd name="T30" fmla="*/ 1597 w 2020"/>
                  <a:gd name="T31" fmla="*/ 1785 h 2594"/>
                  <a:gd name="T32" fmla="*/ 1372 w 2020"/>
                  <a:gd name="T33" fmla="*/ 2010 h 2594"/>
                  <a:gd name="T34" fmla="*/ 1177 w 2020"/>
                  <a:gd name="T35" fmla="*/ 2130 h 2594"/>
                  <a:gd name="T36" fmla="*/ 892 w 2020"/>
                  <a:gd name="T37" fmla="*/ 2115 h 2594"/>
                  <a:gd name="T38" fmla="*/ 637 w 2020"/>
                  <a:gd name="T39" fmla="*/ 1935 h 2594"/>
                  <a:gd name="T40" fmla="*/ 652 w 2020"/>
                  <a:gd name="T41" fmla="*/ 1590 h 2594"/>
                  <a:gd name="T42" fmla="*/ 877 w 2020"/>
                  <a:gd name="T43" fmla="*/ 1260 h 2594"/>
                  <a:gd name="T44" fmla="*/ 1012 w 2020"/>
                  <a:gd name="T45" fmla="*/ 1020 h 2594"/>
                  <a:gd name="T46" fmla="*/ 1012 w 2020"/>
                  <a:gd name="T47" fmla="*/ 708 h 2594"/>
                  <a:gd name="T48" fmla="*/ 1012 w 2020"/>
                  <a:gd name="T49" fmla="*/ 552 h 2594"/>
                  <a:gd name="T50" fmla="*/ 1012 w 2020"/>
                  <a:gd name="T51" fmla="*/ 0 h 2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Rectangle 27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6627" y="2614"/>
                <a:ext cx="1155" cy="760"/>
              </a:xfrm>
              <a:prstGeom prst="rect">
                <a:avLst/>
              </a:prstGeom>
              <a:gradFill rotWithShape="0">
                <a:gsLst>
                  <a:gs pos="0">
                    <a:srgbClr val="333333"/>
                  </a:gs>
                  <a:gs pos="50000">
                    <a:srgbClr val="C0C0C0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6" name="Freeform 28"/>
            <p:cNvSpPr/>
            <p:nvPr>
              <p:custDataLst>
                <p:tags r:id="rId28"/>
              </p:custDataLst>
            </p:nvPr>
          </p:nvSpPr>
          <p:spPr bwMode="auto">
            <a:xfrm>
              <a:off x="1882" y="255"/>
              <a:ext cx="479" cy="1724"/>
            </a:xfrm>
            <a:custGeom>
              <a:avLst/>
              <a:gdLst>
                <a:gd name="T0" fmla="*/ 1000 w 2000"/>
                <a:gd name="T1" fmla="*/ 10 h 4864"/>
                <a:gd name="T2" fmla="*/ 1707 w 2000"/>
                <a:gd name="T3" fmla="*/ 190 h 4864"/>
                <a:gd name="T4" fmla="*/ 2000 w 2000"/>
                <a:gd name="T5" fmla="*/ 510 h 4864"/>
                <a:gd name="T6" fmla="*/ 1707 w 2000"/>
                <a:gd name="T7" fmla="*/ 830 h 4864"/>
                <a:gd name="T8" fmla="*/ 1000 w 2000"/>
                <a:gd name="T9" fmla="*/ 1010 h 4864"/>
                <a:gd name="T10" fmla="*/ 293 w 2000"/>
                <a:gd name="T11" fmla="*/ 990 h 4864"/>
                <a:gd name="T12" fmla="*/ 0 w 2000"/>
                <a:gd name="T13" fmla="*/ 830 h 4864"/>
                <a:gd name="T14" fmla="*/ 293 w 2000"/>
                <a:gd name="T15" fmla="*/ 670 h 4864"/>
                <a:gd name="T16" fmla="*/ 1000 w 2000"/>
                <a:gd name="T17" fmla="*/ 650 h 4864"/>
                <a:gd name="T18" fmla="*/ 1707 w 2000"/>
                <a:gd name="T19" fmla="*/ 830 h 4864"/>
                <a:gd name="T20" fmla="*/ 2000 w 2000"/>
                <a:gd name="T21" fmla="*/ 1150 h 4864"/>
                <a:gd name="T22" fmla="*/ 1707 w 2000"/>
                <a:gd name="T23" fmla="*/ 1470 h 4864"/>
                <a:gd name="T24" fmla="*/ 1000 w 2000"/>
                <a:gd name="T25" fmla="*/ 1650 h 4864"/>
                <a:gd name="T26" fmla="*/ 293 w 2000"/>
                <a:gd name="T27" fmla="*/ 1630 h 4864"/>
                <a:gd name="T28" fmla="*/ 0 w 2000"/>
                <a:gd name="T29" fmla="*/ 1470 h 4864"/>
                <a:gd name="T30" fmla="*/ 293 w 2000"/>
                <a:gd name="T31" fmla="*/ 1310 h 4864"/>
                <a:gd name="T32" fmla="*/ 1000 w 2000"/>
                <a:gd name="T33" fmla="*/ 1290 h 4864"/>
                <a:gd name="T34" fmla="*/ 1707 w 2000"/>
                <a:gd name="T35" fmla="*/ 1470 h 4864"/>
                <a:gd name="T36" fmla="*/ 2000 w 2000"/>
                <a:gd name="T37" fmla="*/ 1790 h 4864"/>
                <a:gd name="T38" fmla="*/ 1707 w 2000"/>
                <a:gd name="T39" fmla="*/ 2110 h 4864"/>
                <a:gd name="T40" fmla="*/ 1000 w 2000"/>
                <a:gd name="T41" fmla="*/ 2290 h 4864"/>
                <a:gd name="T42" fmla="*/ 293 w 2000"/>
                <a:gd name="T43" fmla="*/ 2270 h 4864"/>
                <a:gd name="T44" fmla="*/ 0 w 2000"/>
                <a:gd name="T45" fmla="*/ 2110 h 4864"/>
                <a:gd name="T46" fmla="*/ 293 w 2000"/>
                <a:gd name="T47" fmla="*/ 1950 h 4864"/>
                <a:gd name="T48" fmla="*/ 1000 w 2000"/>
                <a:gd name="T49" fmla="*/ 1930 h 4864"/>
                <a:gd name="T50" fmla="*/ 1707 w 2000"/>
                <a:gd name="T51" fmla="*/ 2110 h 4864"/>
                <a:gd name="T52" fmla="*/ 2000 w 2000"/>
                <a:gd name="T53" fmla="*/ 2430 h 4864"/>
                <a:gd name="T54" fmla="*/ 1707 w 2000"/>
                <a:gd name="T55" fmla="*/ 2750 h 4864"/>
                <a:gd name="T56" fmla="*/ 1000 w 2000"/>
                <a:gd name="T57" fmla="*/ 2930 h 4864"/>
                <a:gd name="T58" fmla="*/ 293 w 2000"/>
                <a:gd name="T59" fmla="*/ 2910 h 4864"/>
                <a:gd name="T60" fmla="*/ 0 w 2000"/>
                <a:gd name="T61" fmla="*/ 2750 h 4864"/>
                <a:gd name="T62" fmla="*/ 293 w 2000"/>
                <a:gd name="T63" fmla="*/ 2590 h 4864"/>
                <a:gd name="T64" fmla="*/ 1000 w 2000"/>
                <a:gd name="T65" fmla="*/ 2570 h 4864"/>
                <a:gd name="T66" fmla="*/ 1707 w 2000"/>
                <a:gd name="T67" fmla="*/ 2750 h 4864"/>
                <a:gd name="T68" fmla="*/ 2000 w 2000"/>
                <a:gd name="T69" fmla="*/ 3070 h 4864"/>
                <a:gd name="T70" fmla="*/ 1707 w 2000"/>
                <a:gd name="T71" fmla="*/ 3390 h 4864"/>
                <a:gd name="T72" fmla="*/ 1000 w 2000"/>
                <a:gd name="T73" fmla="*/ 3570 h 4864"/>
                <a:gd name="T74" fmla="*/ 293 w 2000"/>
                <a:gd name="T75" fmla="*/ 3550 h 4864"/>
                <a:gd name="T76" fmla="*/ 0 w 2000"/>
                <a:gd name="T77" fmla="*/ 3390 h 4864"/>
                <a:gd name="T78" fmla="*/ 293 w 2000"/>
                <a:gd name="T79" fmla="*/ 3230 h 4864"/>
                <a:gd name="T80" fmla="*/ 1000 w 2000"/>
                <a:gd name="T81" fmla="*/ 3210 h 4864"/>
                <a:gd name="T82" fmla="*/ 1707 w 2000"/>
                <a:gd name="T83" fmla="*/ 3390 h 4864"/>
                <a:gd name="T84" fmla="*/ 2000 w 2000"/>
                <a:gd name="T85" fmla="*/ 3710 h 4864"/>
                <a:gd name="T86" fmla="*/ 1707 w 2000"/>
                <a:gd name="T87" fmla="*/ 4030 h 4864"/>
                <a:gd name="T88" fmla="*/ 1000 w 2000"/>
                <a:gd name="T89" fmla="*/ 4210 h 4864"/>
                <a:gd name="T90" fmla="*/ 293 w 2000"/>
                <a:gd name="T91" fmla="*/ 4190 h 4864"/>
                <a:gd name="T92" fmla="*/ 0 w 2000"/>
                <a:gd name="T93" fmla="*/ 4030 h 4864"/>
                <a:gd name="T94" fmla="*/ 293 w 2000"/>
                <a:gd name="T95" fmla="*/ 3870 h 4864"/>
                <a:gd name="T96" fmla="*/ 1000 w 2000"/>
                <a:gd name="T97" fmla="*/ 3850 h 4864"/>
                <a:gd name="T98" fmla="*/ 1707 w 2000"/>
                <a:gd name="T99" fmla="*/ 4030 h 4864"/>
                <a:gd name="T100" fmla="*/ 2000 w 2000"/>
                <a:gd name="T101" fmla="*/ 4350 h 4864"/>
                <a:gd name="T102" fmla="*/ 1707 w 2000"/>
                <a:gd name="T103" fmla="*/ 4670 h 4864"/>
                <a:gd name="T104" fmla="*/ 1000 w 2000"/>
                <a:gd name="T105" fmla="*/ 4850 h 4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0" h="4864">
                  <a:moveTo>
                    <a:pt x="617" y="16"/>
                  </a:moveTo>
                  <a:cubicBezTo>
                    <a:pt x="744" y="8"/>
                    <a:pt x="872" y="0"/>
                    <a:pt x="1000" y="10"/>
                  </a:cubicBezTo>
                  <a:cubicBezTo>
                    <a:pt x="1128" y="20"/>
                    <a:pt x="1265" y="46"/>
                    <a:pt x="1383" y="76"/>
                  </a:cubicBezTo>
                  <a:cubicBezTo>
                    <a:pt x="1501" y="106"/>
                    <a:pt x="1617" y="146"/>
                    <a:pt x="1707" y="190"/>
                  </a:cubicBezTo>
                  <a:cubicBezTo>
                    <a:pt x="1797" y="234"/>
                    <a:pt x="1875" y="287"/>
                    <a:pt x="1924" y="340"/>
                  </a:cubicBezTo>
                  <a:cubicBezTo>
                    <a:pt x="1973" y="393"/>
                    <a:pt x="2000" y="453"/>
                    <a:pt x="2000" y="510"/>
                  </a:cubicBezTo>
                  <a:cubicBezTo>
                    <a:pt x="2000" y="567"/>
                    <a:pt x="1973" y="627"/>
                    <a:pt x="1924" y="680"/>
                  </a:cubicBezTo>
                  <a:cubicBezTo>
                    <a:pt x="1875" y="733"/>
                    <a:pt x="1797" y="786"/>
                    <a:pt x="1707" y="830"/>
                  </a:cubicBezTo>
                  <a:cubicBezTo>
                    <a:pt x="1617" y="874"/>
                    <a:pt x="1501" y="914"/>
                    <a:pt x="1383" y="944"/>
                  </a:cubicBezTo>
                  <a:cubicBezTo>
                    <a:pt x="1265" y="974"/>
                    <a:pt x="1128" y="997"/>
                    <a:pt x="1000" y="1010"/>
                  </a:cubicBezTo>
                  <a:cubicBezTo>
                    <a:pt x="872" y="1023"/>
                    <a:pt x="735" y="1027"/>
                    <a:pt x="617" y="1024"/>
                  </a:cubicBezTo>
                  <a:cubicBezTo>
                    <a:pt x="499" y="1021"/>
                    <a:pt x="383" y="1007"/>
                    <a:pt x="293" y="990"/>
                  </a:cubicBezTo>
                  <a:cubicBezTo>
                    <a:pt x="203" y="973"/>
                    <a:pt x="125" y="947"/>
                    <a:pt x="76" y="920"/>
                  </a:cubicBezTo>
                  <a:cubicBezTo>
                    <a:pt x="27" y="893"/>
                    <a:pt x="0" y="860"/>
                    <a:pt x="0" y="830"/>
                  </a:cubicBezTo>
                  <a:cubicBezTo>
                    <a:pt x="0" y="800"/>
                    <a:pt x="27" y="767"/>
                    <a:pt x="76" y="740"/>
                  </a:cubicBezTo>
                  <a:cubicBezTo>
                    <a:pt x="125" y="713"/>
                    <a:pt x="203" y="687"/>
                    <a:pt x="293" y="670"/>
                  </a:cubicBezTo>
                  <a:cubicBezTo>
                    <a:pt x="383" y="653"/>
                    <a:pt x="499" y="639"/>
                    <a:pt x="617" y="636"/>
                  </a:cubicBezTo>
                  <a:cubicBezTo>
                    <a:pt x="735" y="633"/>
                    <a:pt x="872" y="637"/>
                    <a:pt x="1000" y="650"/>
                  </a:cubicBezTo>
                  <a:cubicBezTo>
                    <a:pt x="1128" y="663"/>
                    <a:pt x="1265" y="686"/>
                    <a:pt x="1383" y="716"/>
                  </a:cubicBezTo>
                  <a:cubicBezTo>
                    <a:pt x="1501" y="746"/>
                    <a:pt x="1617" y="786"/>
                    <a:pt x="1707" y="830"/>
                  </a:cubicBezTo>
                  <a:cubicBezTo>
                    <a:pt x="1797" y="874"/>
                    <a:pt x="1875" y="927"/>
                    <a:pt x="1924" y="980"/>
                  </a:cubicBezTo>
                  <a:cubicBezTo>
                    <a:pt x="1973" y="1033"/>
                    <a:pt x="2000" y="1093"/>
                    <a:pt x="2000" y="1150"/>
                  </a:cubicBezTo>
                  <a:cubicBezTo>
                    <a:pt x="2000" y="1207"/>
                    <a:pt x="1973" y="1267"/>
                    <a:pt x="1924" y="1320"/>
                  </a:cubicBezTo>
                  <a:cubicBezTo>
                    <a:pt x="1875" y="1373"/>
                    <a:pt x="1797" y="1426"/>
                    <a:pt x="1707" y="1470"/>
                  </a:cubicBezTo>
                  <a:cubicBezTo>
                    <a:pt x="1617" y="1514"/>
                    <a:pt x="1501" y="1554"/>
                    <a:pt x="1383" y="1584"/>
                  </a:cubicBezTo>
                  <a:cubicBezTo>
                    <a:pt x="1265" y="1614"/>
                    <a:pt x="1128" y="1637"/>
                    <a:pt x="1000" y="1650"/>
                  </a:cubicBezTo>
                  <a:cubicBezTo>
                    <a:pt x="872" y="1663"/>
                    <a:pt x="735" y="1667"/>
                    <a:pt x="617" y="1664"/>
                  </a:cubicBezTo>
                  <a:cubicBezTo>
                    <a:pt x="499" y="1661"/>
                    <a:pt x="383" y="1647"/>
                    <a:pt x="293" y="1630"/>
                  </a:cubicBezTo>
                  <a:cubicBezTo>
                    <a:pt x="203" y="1613"/>
                    <a:pt x="125" y="1587"/>
                    <a:pt x="76" y="1560"/>
                  </a:cubicBezTo>
                  <a:cubicBezTo>
                    <a:pt x="27" y="1533"/>
                    <a:pt x="0" y="1500"/>
                    <a:pt x="0" y="1470"/>
                  </a:cubicBezTo>
                  <a:cubicBezTo>
                    <a:pt x="0" y="1440"/>
                    <a:pt x="27" y="1407"/>
                    <a:pt x="76" y="1380"/>
                  </a:cubicBezTo>
                  <a:cubicBezTo>
                    <a:pt x="125" y="1353"/>
                    <a:pt x="203" y="1327"/>
                    <a:pt x="293" y="1310"/>
                  </a:cubicBezTo>
                  <a:cubicBezTo>
                    <a:pt x="383" y="1293"/>
                    <a:pt x="499" y="1279"/>
                    <a:pt x="617" y="1276"/>
                  </a:cubicBezTo>
                  <a:cubicBezTo>
                    <a:pt x="735" y="1273"/>
                    <a:pt x="872" y="1277"/>
                    <a:pt x="1000" y="1290"/>
                  </a:cubicBezTo>
                  <a:cubicBezTo>
                    <a:pt x="1128" y="1303"/>
                    <a:pt x="1265" y="1326"/>
                    <a:pt x="1383" y="1356"/>
                  </a:cubicBezTo>
                  <a:cubicBezTo>
                    <a:pt x="1501" y="1386"/>
                    <a:pt x="1617" y="1426"/>
                    <a:pt x="1707" y="1470"/>
                  </a:cubicBezTo>
                  <a:cubicBezTo>
                    <a:pt x="1797" y="1514"/>
                    <a:pt x="1875" y="1567"/>
                    <a:pt x="1924" y="1620"/>
                  </a:cubicBezTo>
                  <a:cubicBezTo>
                    <a:pt x="1973" y="1673"/>
                    <a:pt x="2000" y="1733"/>
                    <a:pt x="2000" y="1790"/>
                  </a:cubicBezTo>
                  <a:cubicBezTo>
                    <a:pt x="2000" y="1847"/>
                    <a:pt x="1973" y="1907"/>
                    <a:pt x="1924" y="1960"/>
                  </a:cubicBezTo>
                  <a:cubicBezTo>
                    <a:pt x="1875" y="2013"/>
                    <a:pt x="1797" y="2066"/>
                    <a:pt x="1707" y="2110"/>
                  </a:cubicBezTo>
                  <a:cubicBezTo>
                    <a:pt x="1617" y="2154"/>
                    <a:pt x="1501" y="2194"/>
                    <a:pt x="1383" y="2224"/>
                  </a:cubicBezTo>
                  <a:cubicBezTo>
                    <a:pt x="1265" y="2254"/>
                    <a:pt x="1128" y="2277"/>
                    <a:pt x="1000" y="2290"/>
                  </a:cubicBezTo>
                  <a:cubicBezTo>
                    <a:pt x="872" y="2303"/>
                    <a:pt x="735" y="2307"/>
                    <a:pt x="617" y="2304"/>
                  </a:cubicBezTo>
                  <a:cubicBezTo>
                    <a:pt x="499" y="2301"/>
                    <a:pt x="383" y="2287"/>
                    <a:pt x="293" y="2270"/>
                  </a:cubicBezTo>
                  <a:cubicBezTo>
                    <a:pt x="203" y="2253"/>
                    <a:pt x="125" y="2227"/>
                    <a:pt x="76" y="2200"/>
                  </a:cubicBezTo>
                  <a:cubicBezTo>
                    <a:pt x="27" y="2173"/>
                    <a:pt x="0" y="2140"/>
                    <a:pt x="0" y="2110"/>
                  </a:cubicBezTo>
                  <a:cubicBezTo>
                    <a:pt x="0" y="2080"/>
                    <a:pt x="27" y="2047"/>
                    <a:pt x="76" y="2020"/>
                  </a:cubicBezTo>
                  <a:cubicBezTo>
                    <a:pt x="125" y="1993"/>
                    <a:pt x="203" y="1967"/>
                    <a:pt x="293" y="1950"/>
                  </a:cubicBezTo>
                  <a:cubicBezTo>
                    <a:pt x="383" y="1933"/>
                    <a:pt x="499" y="1919"/>
                    <a:pt x="617" y="1916"/>
                  </a:cubicBezTo>
                  <a:cubicBezTo>
                    <a:pt x="735" y="1913"/>
                    <a:pt x="872" y="1917"/>
                    <a:pt x="1000" y="1930"/>
                  </a:cubicBezTo>
                  <a:cubicBezTo>
                    <a:pt x="1128" y="1943"/>
                    <a:pt x="1265" y="1966"/>
                    <a:pt x="1383" y="1996"/>
                  </a:cubicBezTo>
                  <a:cubicBezTo>
                    <a:pt x="1501" y="2026"/>
                    <a:pt x="1617" y="2066"/>
                    <a:pt x="1707" y="2110"/>
                  </a:cubicBezTo>
                  <a:cubicBezTo>
                    <a:pt x="1797" y="2154"/>
                    <a:pt x="1875" y="2207"/>
                    <a:pt x="1924" y="2260"/>
                  </a:cubicBezTo>
                  <a:cubicBezTo>
                    <a:pt x="1973" y="2313"/>
                    <a:pt x="2000" y="2373"/>
                    <a:pt x="2000" y="2430"/>
                  </a:cubicBezTo>
                  <a:cubicBezTo>
                    <a:pt x="2000" y="2487"/>
                    <a:pt x="1973" y="2547"/>
                    <a:pt x="1924" y="2600"/>
                  </a:cubicBezTo>
                  <a:cubicBezTo>
                    <a:pt x="1875" y="2653"/>
                    <a:pt x="1797" y="2706"/>
                    <a:pt x="1707" y="2750"/>
                  </a:cubicBezTo>
                  <a:cubicBezTo>
                    <a:pt x="1617" y="2794"/>
                    <a:pt x="1501" y="2834"/>
                    <a:pt x="1383" y="2864"/>
                  </a:cubicBezTo>
                  <a:cubicBezTo>
                    <a:pt x="1265" y="2894"/>
                    <a:pt x="1128" y="2917"/>
                    <a:pt x="1000" y="2930"/>
                  </a:cubicBezTo>
                  <a:cubicBezTo>
                    <a:pt x="872" y="2943"/>
                    <a:pt x="735" y="2947"/>
                    <a:pt x="617" y="2944"/>
                  </a:cubicBezTo>
                  <a:cubicBezTo>
                    <a:pt x="499" y="2941"/>
                    <a:pt x="383" y="2927"/>
                    <a:pt x="293" y="2910"/>
                  </a:cubicBezTo>
                  <a:cubicBezTo>
                    <a:pt x="203" y="2893"/>
                    <a:pt x="125" y="2867"/>
                    <a:pt x="76" y="2840"/>
                  </a:cubicBezTo>
                  <a:cubicBezTo>
                    <a:pt x="27" y="2813"/>
                    <a:pt x="0" y="2780"/>
                    <a:pt x="0" y="2750"/>
                  </a:cubicBezTo>
                  <a:cubicBezTo>
                    <a:pt x="0" y="2720"/>
                    <a:pt x="27" y="2687"/>
                    <a:pt x="76" y="2660"/>
                  </a:cubicBezTo>
                  <a:cubicBezTo>
                    <a:pt x="125" y="2633"/>
                    <a:pt x="203" y="2607"/>
                    <a:pt x="293" y="2590"/>
                  </a:cubicBezTo>
                  <a:cubicBezTo>
                    <a:pt x="383" y="2573"/>
                    <a:pt x="499" y="2559"/>
                    <a:pt x="617" y="2556"/>
                  </a:cubicBezTo>
                  <a:cubicBezTo>
                    <a:pt x="735" y="2553"/>
                    <a:pt x="872" y="2557"/>
                    <a:pt x="1000" y="2570"/>
                  </a:cubicBezTo>
                  <a:cubicBezTo>
                    <a:pt x="1128" y="2583"/>
                    <a:pt x="1265" y="2606"/>
                    <a:pt x="1383" y="2636"/>
                  </a:cubicBezTo>
                  <a:cubicBezTo>
                    <a:pt x="1501" y="2666"/>
                    <a:pt x="1617" y="2706"/>
                    <a:pt x="1707" y="2750"/>
                  </a:cubicBezTo>
                  <a:cubicBezTo>
                    <a:pt x="1797" y="2794"/>
                    <a:pt x="1875" y="2847"/>
                    <a:pt x="1924" y="2900"/>
                  </a:cubicBezTo>
                  <a:cubicBezTo>
                    <a:pt x="1973" y="2953"/>
                    <a:pt x="2000" y="3013"/>
                    <a:pt x="2000" y="3070"/>
                  </a:cubicBezTo>
                  <a:cubicBezTo>
                    <a:pt x="2000" y="3127"/>
                    <a:pt x="1973" y="3187"/>
                    <a:pt x="1924" y="3240"/>
                  </a:cubicBezTo>
                  <a:cubicBezTo>
                    <a:pt x="1875" y="3293"/>
                    <a:pt x="1797" y="3346"/>
                    <a:pt x="1707" y="3390"/>
                  </a:cubicBezTo>
                  <a:cubicBezTo>
                    <a:pt x="1617" y="3434"/>
                    <a:pt x="1501" y="3474"/>
                    <a:pt x="1383" y="3504"/>
                  </a:cubicBezTo>
                  <a:cubicBezTo>
                    <a:pt x="1265" y="3534"/>
                    <a:pt x="1128" y="3557"/>
                    <a:pt x="1000" y="3570"/>
                  </a:cubicBezTo>
                  <a:cubicBezTo>
                    <a:pt x="872" y="3583"/>
                    <a:pt x="735" y="3587"/>
                    <a:pt x="617" y="3584"/>
                  </a:cubicBezTo>
                  <a:cubicBezTo>
                    <a:pt x="499" y="3581"/>
                    <a:pt x="383" y="3567"/>
                    <a:pt x="293" y="3550"/>
                  </a:cubicBezTo>
                  <a:cubicBezTo>
                    <a:pt x="203" y="3533"/>
                    <a:pt x="125" y="3507"/>
                    <a:pt x="76" y="3480"/>
                  </a:cubicBezTo>
                  <a:cubicBezTo>
                    <a:pt x="27" y="3453"/>
                    <a:pt x="0" y="3420"/>
                    <a:pt x="0" y="3390"/>
                  </a:cubicBezTo>
                  <a:cubicBezTo>
                    <a:pt x="0" y="3360"/>
                    <a:pt x="27" y="3327"/>
                    <a:pt x="76" y="3300"/>
                  </a:cubicBezTo>
                  <a:cubicBezTo>
                    <a:pt x="125" y="3273"/>
                    <a:pt x="203" y="3247"/>
                    <a:pt x="293" y="3230"/>
                  </a:cubicBezTo>
                  <a:cubicBezTo>
                    <a:pt x="383" y="3213"/>
                    <a:pt x="499" y="3199"/>
                    <a:pt x="617" y="3196"/>
                  </a:cubicBezTo>
                  <a:cubicBezTo>
                    <a:pt x="735" y="3193"/>
                    <a:pt x="872" y="3197"/>
                    <a:pt x="1000" y="3210"/>
                  </a:cubicBezTo>
                  <a:cubicBezTo>
                    <a:pt x="1128" y="3223"/>
                    <a:pt x="1265" y="3246"/>
                    <a:pt x="1383" y="3276"/>
                  </a:cubicBezTo>
                  <a:cubicBezTo>
                    <a:pt x="1501" y="3306"/>
                    <a:pt x="1617" y="3346"/>
                    <a:pt x="1707" y="3390"/>
                  </a:cubicBezTo>
                  <a:cubicBezTo>
                    <a:pt x="1797" y="3434"/>
                    <a:pt x="1875" y="3487"/>
                    <a:pt x="1924" y="3540"/>
                  </a:cubicBezTo>
                  <a:cubicBezTo>
                    <a:pt x="1973" y="3593"/>
                    <a:pt x="2000" y="3653"/>
                    <a:pt x="2000" y="3710"/>
                  </a:cubicBezTo>
                  <a:cubicBezTo>
                    <a:pt x="2000" y="3767"/>
                    <a:pt x="1973" y="3827"/>
                    <a:pt x="1924" y="3880"/>
                  </a:cubicBezTo>
                  <a:cubicBezTo>
                    <a:pt x="1875" y="3933"/>
                    <a:pt x="1797" y="3986"/>
                    <a:pt x="1707" y="4030"/>
                  </a:cubicBezTo>
                  <a:cubicBezTo>
                    <a:pt x="1617" y="4074"/>
                    <a:pt x="1501" y="4114"/>
                    <a:pt x="1383" y="4144"/>
                  </a:cubicBezTo>
                  <a:cubicBezTo>
                    <a:pt x="1265" y="4174"/>
                    <a:pt x="1128" y="4197"/>
                    <a:pt x="1000" y="4210"/>
                  </a:cubicBezTo>
                  <a:cubicBezTo>
                    <a:pt x="872" y="4223"/>
                    <a:pt x="735" y="4227"/>
                    <a:pt x="617" y="4224"/>
                  </a:cubicBezTo>
                  <a:cubicBezTo>
                    <a:pt x="499" y="4221"/>
                    <a:pt x="383" y="4207"/>
                    <a:pt x="293" y="4190"/>
                  </a:cubicBezTo>
                  <a:cubicBezTo>
                    <a:pt x="203" y="4173"/>
                    <a:pt x="125" y="4147"/>
                    <a:pt x="76" y="4120"/>
                  </a:cubicBezTo>
                  <a:cubicBezTo>
                    <a:pt x="27" y="4093"/>
                    <a:pt x="0" y="4060"/>
                    <a:pt x="0" y="4030"/>
                  </a:cubicBezTo>
                  <a:cubicBezTo>
                    <a:pt x="0" y="4000"/>
                    <a:pt x="27" y="3967"/>
                    <a:pt x="76" y="3940"/>
                  </a:cubicBezTo>
                  <a:cubicBezTo>
                    <a:pt x="125" y="3913"/>
                    <a:pt x="203" y="3887"/>
                    <a:pt x="293" y="3870"/>
                  </a:cubicBezTo>
                  <a:cubicBezTo>
                    <a:pt x="383" y="3853"/>
                    <a:pt x="499" y="3839"/>
                    <a:pt x="617" y="3836"/>
                  </a:cubicBezTo>
                  <a:cubicBezTo>
                    <a:pt x="735" y="3833"/>
                    <a:pt x="872" y="3837"/>
                    <a:pt x="1000" y="3850"/>
                  </a:cubicBezTo>
                  <a:cubicBezTo>
                    <a:pt x="1128" y="3863"/>
                    <a:pt x="1265" y="3886"/>
                    <a:pt x="1383" y="3916"/>
                  </a:cubicBezTo>
                  <a:cubicBezTo>
                    <a:pt x="1501" y="3946"/>
                    <a:pt x="1617" y="3986"/>
                    <a:pt x="1707" y="4030"/>
                  </a:cubicBezTo>
                  <a:cubicBezTo>
                    <a:pt x="1797" y="4074"/>
                    <a:pt x="1875" y="4127"/>
                    <a:pt x="1924" y="4180"/>
                  </a:cubicBezTo>
                  <a:cubicBezTo>
                    <a:pt x="1973" y="4233"/>
                    <a:pt x="2000" y="4293"/>
                    <a:pt x="2000" y="4350"/>
                  </a:cubicBezTo>
                  <a:cubicBezTo>
                    <a:pt x="2000" y="4407"/>
                    <a:pt x="1973" y="4467"/>
                    <a:pt x="1924" y="4520"/>
                  </a:cubicBezTo>
                  <a:cubicBezTo>
                    <a:pt x="1875" y="4573"/>
                    <a:pt x="1797" y="4626"/>
                    <a:pt x="1707" y="4670"/>
                  </a:cubicBezTo>
                  <a:cubicBezTo>
                    <a:pt x="1617" y="4714"/>
                    <a:pt x="1501" y="4754"/>
                    <a:pt x="1383" y="4784"/>
                  </a:cubicBezTo>
                  <a:cubicBezTo>
                    <a:pt x="1265" y="4814"/>
                    <a:pt x="1128" y="4837"/>
                    <a:pt x="1000" y="4850"/>
                  </a:cubicBezTo>
                  <a:cubicBezTo>
                    <a:pt x="872" y="4863"/>
                    <a:pt x="744" y="4863"/>
                    <a:pt x="617" y="4864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7" name="Group 29"/>
            <p:cNvGrpSpPr/>
            <p:nvPr>
              <p:custDataLst>
                <p:tags r:id="rId29"/>
              </p:custDataLst>
            </p:nvPr>
          </p:nvGrpSpPr>
          <p:grpSpPr>
            <a:xfrm rot="10800000">
              <a:off x="1576" y="119"/>
              <a:ext cx="1060" cy="141"/>
              <a:chOff x="2760" y="2640"/>
              <a:chExt cx="1338" cy="130"/>
            </a:xfrm>
          </p:grpSpPr>
          <p:sp>
            <p:nvSpPr>
              <p:cNvPr id="28" name="Line 30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Line 31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" name="Line 32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" name="Line 33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" name="Line 34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" name="Line 35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" name="Line 36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" name="Line 37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Line 38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" name="Line 39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" name="Line 40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" name="Line 41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43" name="Line 42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>
            <a:off x="923758" y="3253186"/>
            <a:ext cx="50826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44" name="Line 43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>
            <a:off x="923758" y="3710492"/>
            <a:ext cx="50826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45" name="Text Box 44"/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99947" y="3158523"/>
            <a:ext cx="1370875" cy="5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96" tIns="54448" rIns="108896" bIns="54448">
            <a:spAutoFit/>
          </a:bodyPr>
          <a:lstStyle>
            <a:lvl1pPr marL="342900" indent="-342900"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1pPr>
            <a:lvl2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2pPr>
            <a:lvl3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3pPr>
            <a:lvl4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4pPr>
            <a:lvl5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9pPr>
          </a:lstStyle>
          <a:p>
            <a:pPr algn="l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zh-CN" sz="2900" i="1">
                <a:latin typeface="Times New Roman" panose="02020603050405020304" pitchFamily="18" charset="0"/>
              </a:rPr>
              <a:t>x</a:t>
            </a:r>
            <a:r>
              <a:rPr lang="en-US" altLang="zh-CN" sz="2900">
                <a:latin typeface="Times New Roman" panose="02020603050405020304" pitchFamily="18" charset="0"/>
              </a:rPr>
              <a:t>=3 cm</a:t>
            </a:r>
            <a:endParaRPr lang="en-US" altLang="zh-CN" sz="2900">
              <a:latin typeface="Times New Roman" panose="02020603050405020304" pitchFamily="18" charset="0"/>
            </a:endParaRPr>
          </a:p>
        </p:txBody>
      </p:sp>
      <p:sp>
        <p:nvSpPr>
          <p:cNvPr id="47" name="Line 46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 flipH="1">
            <a:off x="2786050" y="3643320"/>
            <a:ext cx="0" cy="144813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48" name="Line 47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 flipH="1" flipV="1">
            <a:off x="2786050" y="2571750"/>
            <a:ext cx="0" cy="121948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endParaRPr lang="zh-CN" altLang="en-US"/>
          </a:p>
        </p:txBody>
      </p:sp>
      <p:sp>
        <p:nvSpPr>
          <p:cNvPr id="49" name="Text Box 48"/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1785918" y="4286262"/>
            <a:ext cx="694408" cy="5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96" tIns="54448" rIns="108896" bIns="54448">
            <a:spAutoFit/>
          </a:bodyPr>
          <a:lstStyle>
            <a:lvl1pPr marL="342900" indent="-342900"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1pPr>
            <a:lvl2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2pPr>
            <a:lvl3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3pPr>
            <a:lvl4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4pPr>
            <a:lvl5pPr algn="ctr">
              <a:spcBef>
                <a:spcPct val="0"/>
              </a:spcBef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defRPr>
            </a:lvl9pPr>
          </a:lstStyle>
          <a:p>
            <a:pPr algn="l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zh-CN" sz="2900" i="1">
                <a:latin typeface="Times New Roman" panose="02020603050405020304" pitchFamily="18" charset="0"/>
              </a:rPr>
              <a:t>mg</a:t>
            </a:r>
            <a:endParaRPr lang="en-US" altLang="zh-CN" sz="2900" i="1">
              <a:latin typeface="Times New Roman" panose="02020603050405020304" pitchFamily="18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4463481" y="2862538"/>
            <a:ext cx="1931405" cy="5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>
            <a:spAutoFit/>
          </a:bodyPr>
          <a:lstStyle/>
          <a:p>
            <a:pPr marL="408305" indent="-408305"/>
            <a:r>
              <a:rPr lang="en-US" altLang="zh-CN" sz="2900" i="1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kx</a:t>
            </a:r>
            <a:r>
              <a:rPr lang="en-US" altLang="zh-CN" sz="290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=</a:t>
            </a:r>
            <a:r>
              <a:rPr lang="en-US" altLang="zh-CN" sz="2900" i="1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mg</a:t>
            </a:r>
            <a:endParaRPr lang="en-US" altLang="zh-CN" sz="2900" i="1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52" name="Rectangle 51"/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3571900" y="1643056"/>
            <a:ext cx="3666375" cy="55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96" tIns="54448" rIns="108896" bIns="54448">
            <a:spAutoFit/>
          </a:bodyPr>
          <a:lstStyle/>
          <a:p>
            <a:pPr marL="408305" indent="-408305"/>
            <a:r>
              <a:rPr lang="zh-CN" altLang="en-US" sz="290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根据胡克定律：</a:t>
            </a:r>
            <a:r>
              <a:rPr lang="en-US" altLang="zh-CN" sz="2900" i="1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F</a:t>
            </a:r>
            <a:r>
              <a:rPr lang="en-US" altLang="zh-CN" sz="290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=</a:t>
            </a:r>
            <a:r>
              <a:rPr lang="en-US" altLang="zh-CN" sz="2900" i="1" err="1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kx</a:t>
            </a:r>
            <a:endParaRPr lang="en-US" altLang="zh-CN" sz="2900" i="1" err="1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53" name="AutoShape 52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4893387" y="2176579"/>
            <a:ext cx="508265" cy="685959"/>
          </a:xfrm>
          <a:prstGeom prst="downArrow">
            <a:avLst>
              <a:gd name="adj1" fmla="val 50000"/>
              <a:gd name="adj2" fmla="val 45000"/>
            </a:avLst>
          </a:prstGeom>
          <a:solidFill>
            <a:srgbClr val="C0E4F6"/>
          </a:solidFill>
          <a:ln w="38100" algn="ctr">
            <a:solidFill>
              <a:srgbClr val="9999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96" tIns="54448" rIns="108896" bIns="54448" anchor="ctr"/>
          <a:lstStyle/>
          <a:p>
            <a:endParaRPr lang="zh-CN" altLang="en-US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54" name="AutoShape 53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4893387" y="3396062"/>
            <a:ext cx="508265" cy="685959"/>
          </a:xfrm>
          <a:prstGeom prst="downArrow">
            <a:avLst>
              <a:gd name="adj1" fmla="val 50000"/>
              <a:gd name="adj2" fmla="val 45000"/>
            </a:avLst>
          </a:prstGeom>
          <a:solidFill>
            <a:srgbClr val="C0E4F6"/>
          </a:solidFill>
          <a:ln w="38100" algn="ctr">
            <a:solidFill>
              <a:srgbClr val="9999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96" tIns="54448" rIns="108896" bIns="54448" anchor="ctr"/>
          <a:lstStyle/>
          <a:p>
            <a:endParaRPr lang="zh-CN" altLang="en-US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56" name="AutoShape 60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 rot="603073">
            <a:off x="6659960" y="2291738"/>
            <a:ext cx="2439670" cy="1219482"/>
          </a:xfrm>
          <a:prstGeom prst="cloudCallout">
            <a:avLst>
              <a:gd name="adj1" fmla="val -3574"/>
              <a:gd name="adj2" fmla="val 127579"/>
            </a:avLst>
          </a:prstGeom>
          <a:solidFill>
            <a:srgbClr val="FFFFFF"/>
          </a:solidFill>
          <a:ln w="38100">
            <a:solidFill>
              <a:srgbClr val="9999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96" tIns="54448" rIns="108896" bIns="54448"/>
          <a:lstStyle/>
          <a:p>
            <a:pPr marL="408305" indent="-408305" algn="ctr"/>
            <a:r>
              <a:rPr altLang="en-US" sz="4400" smtClean="0">
                <a:latin typeface="楷体" panose="02010609060101010101" pitchFamily="49" charset="-122"/>
                <a:ea typeface="楷体" panose="02010609060101010101" pitchFamily="49" charset="-122"/>
              </a:rPr>
              <a:t>单位</a:t>
            </a:r>
            <a:endParaRPr lang="zh-CN" altLang="en-US" sz="4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8" name="矩形 57"/>
          <p:cNvSpPr/>
          <p:nvPr>
            <p:custDataLst>
              <p:tags r:id="rId53"/>
            </p:custDataLst>
          </p:nvPr>
        </p:nvSpPr>
        <p:spPr>
          <a:xfrm>
            <a:off x="285720" y="571486"/>
            <a:ext cx="850112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ct val="0"/>
              </a:spcBef>
              <a:defRPr/>
            </a:pPr>
            <a:r>
              <a:rPr altLang="en-US" sz="2400" b="1" smtClean="0">
                <a:latin typeface="仿宋" panose="02010609060101010101" charset="-122"/>
                <a:ea typeface="仿宋" panose="02010609060101010101" charset="-122"/>
              </a:rPr>
              <a:t>有一根弹簧的长度是</a:t>
            </a:r>
            <a:r>
              <a:rPr lang="en-US" altLang="zh-CN" sz="2400" b="1" smtClean="0">
                <a:latin typeface="仿宋" panose="02010609060101010101" charset="-122"/>
                <a:ea typeface="仿宋" panose="02010609060101010101" charset="-122"/>
              </a:rPr>
              <a:t>15 cm</a:t>
            </a:r>
            <a:r>
              <a:rPr altLang="en-US" sz="2400" b="1" smtClean="0">
                <a:latin typeface="仿宋" panose="02010609060101010101" charset="-122"/>
                <a:ea typeface="仿宋" panose="02010609060101010101" charset="-122"/>
              </a:rPr>
              <a:t>，在下面挂上</a:t>
            </a:r>
            <a:r>
              <a:rPr lang="en-US" altLang="zh-CN" sz="2400" b="1" smtClean="0">
                <a:latin typeface="仿宋" panose="02010609060101010101" charset="-122"/>
                <a:ea typeface="仿宋" panose="02010609060101010101" charset="-122"/>
              </a:rPr>
              <a:t>0.3 kg</a:t>
            </a:r>
            <a:r>
              <a:rPr altLang="en-US" sz="2400" b="1" smtClean="0">
                <a:latin typeface="仿宋" panose="02010609060101010101" charset="-122"/>
                <a:ea typeface="仿宋" panose="02010609060101010101" charset="-122"/>
              </a:rPr>
              <a:t>的重物后长度变成了</a:t>
            </a:r>
            <a:r>
              <a:rPr lang="en-US" altLang="zh-CN" sz="2400" b="1" smtClean="0">
                <a:latin typeface="仿宋" panose="02010609060101010101" charset="-122"/>
                <a:ea typeface="仿宋" panose="02010609060101010101" charset="-122"/>
              </a:rPr>
              <a:t>18 cm</a:t>
            </a:r>
            <a:r>
              <a:rPr altLang="en-US" sz="2400" b="1" smtClean="0">
                <a:latin typeface="仿宋" panose="02010609060101010101" charset="-122"/>
                <a:ea typeface="仿宋" panose="02010609060101010101" charset="-122"/>
              </a:rPr>
              <a:t>，求弹簧的劲度系数</a:t>
            </a:r>
            <a:r>
              <a:rPr lang="en-US" altLang="zh-CN" sz="2400" b="1" smtClean="0">
                <a:latin typeface="仿宋" panose="02010609060101010101" charset="-122"/>
                <a:ea typeface="仿宋" panose="02010609060101010101" charset="-122"/>
              </a:rPr>
              <a:t>?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55" name="矩形 54"/>
          <p:cNvSpPr/>
          <p:nvPr>
            <p:custDataLst>
              <p:tags r:id="rId54"/>
            </p:custDataLst>
          </p:nvPr>
        </p:nvSpPr>
        <p:spPr>
          <a:xfrm>
            <a:off x="3214678" y="2428874"/>
            <a:ext cx="40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8305" indent="-408305"/>
            <a:r>
              <a:rPr lang="en-US" altLang="zh-CN" i="1" err="1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F</a:t>
            </a:r>
            <a:r>
              <a:rPr lang="en-US" altLang="zh-CN" baseline="-25000" err="1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k</a:t>
            </a:r>
            <a:endParaRPr lang="en-US" altLang="zh-CN" i="1" baseline="-2500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1"/>
      <p:bldP spid="45" grpId="2"/>
      <p:bldP spid="47" grpId="3"/>
      <p:bldP spid="48" grpId="4"/>
      <p:bldP spid="49" grpId="5"/>
      <p:bldP spid="51" grpId="6"/>
      <p:bldP spid="52" grpId="7"/>
      <p:bldP spid="53" grpId="8"/>
      <p:bldP spid="54" grpId="9"/>
      <p:bldP spid="56" grpId="10"/>
      <p:bldP spid="55" grpId="1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弹力小结</a:t>
            </a:r>
            <a:endParaRPr lang="zh-CN" altLang="en-US"/>
          </a:p>
        </p:txBody>
      </p:sp>
      <p:sp>
        <p:nvSpPr>
          <p:cNvPr id="4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0034" y="571486"/>
            <a:ext cx="8286808" cy="9717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08896" tIns="54448" rIns="108896" bIns="54448">
            <a:spAutoFit/>
          </a:bodyPr>
          <a:lstStyle/>
          <a:p>
            <a:pPr algn="just">
              <a:spcBef>
                <a:spcPct val="50000"/>
              </a:spcBef>
            </a:pPr>
            <a:r>
              <a:rPr altLang="en-US" sz="280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定义：</a:t>
            </a:r>
            <a:r>
              <a:rPr lang="zh-CN" altLang="en-US" sz="280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发生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弹性形变的物体由于要恢复原状，对与它接触的物体产生力的作用，这种力叫做弹力。</a:t>
            </a:r>
            <a:endParaRPr lang="zh-CN" altLang="en-US" sz="28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>
            <a:off x="500034" y="1691340"/>
            <a:ext cx="185738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谁受到力？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>
            <a:off x="500034" y="2334282"/>
            <a:ext cx="185738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谁施加力？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>
            <p:custDataLst>
              <p:tags r:id="rId5"/>
            </p:custDataLst>
          </p:nvPr>
        </p:nvSpPr>
        <p:spPr>
          <a:xfrm>
            <a:off x="500034" y="4286262"/>
            <a:ext cx="26313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如何度量大小？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>
            <p:custDataLst>
              <p:tags r:id="rId6"/>
            </p:custDataLst>
          </p:nvPr>
        </p:nvSpPr>
        <p:spPr>
          <a:xfrm>
            <a:off x="500034" y="3620166"/>
            <a:ext cx="26313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方向向哪里？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>
            <p:custDataLst>
              <p:tags r:id="rId7"/>
            </p:custDataLst>
          </p:nvPr>
        </p:nvSpPr>
        <p:spPr>
          <a:xfrm>
            <a:off x="500034" y="3000378"/>
            <a:ext cx="26313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作用在哪里？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五边形 14"/>
          <p:cNvSpPr/>
          <p:nvPr>
            <p:custDataLst>
              <p:tags r:id="rId8"/>
            </p:custDataLst>
          </p:nvPr>
        </p:nvSpPr>
        <p:spPr>
          <a:xfrm flipH="1">
            <a:off x="2643174" y="1691340"/>
            <a:ext cx="3071834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altLang="en-US" sz="2400" smtClean="0">
                <a:latin typeface="楷体" panose="02010609060101010101" pitchFamily="49" charset="-122"/>
                <a:ea typeface="楷体" panose="02010609060101010101" pitchFamily="49" charset="-122"/>
              </a:rPr>
              <a:t>与它接触的物体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五边形 15"/>
          <p:cNvSpPr/>
          <p:nvPr>
            <p:custDataLst>
              <p:tags r:id="rId9"/>
            </p:custDataLst>
          </p:nvPr>
        </p:nvSpPr>
        <p:spPr>
          <a:xfrm flipH="1">
            <a:off x="2643174" y="2334282"/>
            <a:ext cx="3071834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altLang="en-US" sz="2400" smtClean="0">
                <a:latin typeface="楷体" panose="02010609060101010101" pitchFamily="49" charset="-122"/>
                <a:ea typeface="楷体" panose="02010609060101010101" pitchFamily="49" charset="-122"/>
              </a:rPr>
              <a:t>发生弹性形变的物体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五边形 19"/>
          <p:cNvSpPr/>
          <p:nvPr>
            <p:custDataLst>
              <p:tags r:id="rId10"/>
            </p:custDataLst>
          </p:nvPr>
        </p:nvSpPr>
        <p:spPr>
          <a:xfrm flipH="1">
            <a:off x="3286116" y="3071816"/>
            <a:ext cx="2428892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altLang="en-US" sz="2400" smtClean="0">
                <a:latin typeface="楷体" panose="02010609060101010101" pitchFamily="49" charset="-122"/>
                <a:ea typeface="楷体" panose="02010609060101010101" pitchFamily="49" charset="-122"/>
              </a:rPr>
              <a:t>接触面上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7044" name="Picture 4" descr="https://timgsa.baidu.com/timg?image&amp;quality=80&amp;size=b9999_10000&amp;sec=1600870277110&amp;di=12be24c0affaa84a0a317f2a4bcae0cf&amp;imgtype=0&amp;src=http%3A%2F%2Fe.hiphotos.baidu.com%2Fzhidao%2Fpic%2Fitem%2F242dd42a2834349b17761b9bc9ea15ce36d3bebf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 bwMode="auto">
          <a:xfrm>
            <a:off x="6072198" y="1712635"/>
            <a:ext cx="2552727" cy="3073693"/>
          </a:xfrm>
          <a:prstGeom prst="rect">
            <a:avLst/>
          </a:prstGeom>
          <a:noFill/>
        </p:spPr>
      </p:pic>
      <p:sp>
        <p:nvSpPr>
          <p:cNvPr id="17" name="五边形 16"/>
          <p:cNvSpPr/>
          <p:nvPr>
            <p:custDataLst>
              <p:tags r:id="rId13"/>
            </p:custDataLst>
          </p:nvPr>
        </p:nvSpPr>
        <p:spPr>
          <a:xfrm flipH="1">
            <a:off x="3357554" y="3643320"/>
            <a:ext cx="2428892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altLang="en-US" sz="2400" smtClean="0">
                <a:latin typeface="楷体" panose="02010609060101010101" pitchFamily="49" charset="-122"/>
                <a:ea typeface="楷体" panose="02010609060101010101" pitchFamily="49" charset="-122"/>
              </a:rPr>
              <a:t>恢复原状方向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108546" name="Object 2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3643306" y="4202977"/>
          <a:ext cx="1500198" cy="583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公式" r:id="rId15" imgW="10972800" imgH="4267200" progId="Equation.3">
                  <p:embed/>
                </p:oleObj>
              </mc:Choice>
              <mc:Fallback>
                <p:oleObj name="公式" r:id="rId15" imgW="10972800" imgH="42672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643306" y="4202977"/>
                        <a:ext cx="1500198" cy="5833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圆角矩形 17"/>
          <p:cNvSpPr/>
          <p:nvPr>
            <p:custDataLst>
              <p:tags r:id="rId17"/>
            </p:custDataLst>
          </p:nvPr>
        </p:nvSpPr>
        <p:spPr>
          <a:xfrm>
            <a:off x="714348" y="525767"/>
            <a:ext cx="8429652" cy="4571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>
            <p:custDataLst>
              <p:tags r:id="rId18"/>
            </p:custDataLst>
          </p:nvPr>
        </p:nvSpPr>
        <p:spPr>
          <a:xfrm>
            <a:off x="0" y="525767"/>
            <a:ext cx="714348" cy="457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825240" cy="51015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43350" y="-63341"/>
            <a:ext cx="4990624" cy="522732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4037171" y="4091940"/>
            <a:ext cx="2997518" cy="482441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圆角矩形 7"/>
          <p:cNvSpPr/>
          <p:nvPr/>
        </p:nvSpPr>
        <p:spPr>
          <a:xfrm>
            <a:off x="6597968" y="183356"/>
            <a:ext cx="1664970" cy="436721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76200" cap="flat" cmpd="sng" algn="ctr">
            <a:solidFill>
              <a:schemeClr val="accent4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zh-CN"/>
          </a:p>
        </p:txBody>
      </p:sp>
      <p:sp>
        <p:nvSpPr>
          <p:cNvPr id="3" name="Shape 2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685800" y="285750"/>
            <a:ext cx="7772400" cy="838200"/>
          </a:xfrm>
          <a:prstGeom prst="rect">
            <a:avLst/>
          </a:prstGeom>
        </p:spPr>
        <p:txBody>
          <a:bodyPr>
            <a:normAutofit fontScale="98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/>
            </a:pPr>
            <a:r>
              <a:rPr kumimoji="0" lang="zh-CN" sz="2040" b="0" u="none" strike="noStrike" kern="1200" cap="none" spc="0" normalizeH="0" baseline="0">
                <a:ln>
                  <a:noFill/>
                </a:ln>
                <a:solidFill>
                  <a:srgbClr val="DDDDDD">
                    <a:alpha val="100000"/>
                  </a:srgb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宽屏测试图案(16:9)</a:t>
            </a:r>
            <a:endParaRPr kumimoji="0" lang="zh-CN" sz="4900" b="0" i="0" u="none" strike="noStrike" kern="1200" cap="none" spc="0" normalizeH="0" baseline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traight Connector 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1143000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zh-CN"/>
          </a:p>
        </p:txBody>
      </p:sp>
      <p:sp>
        <p:nvSpPr>
          <p:cNvPr id="5" name="Straight Connector 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8001000" y="0"/>
            <a:ext cx="0" cy="514350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zh-CN"/>
          </a:p>
        </p:txBody>
      </p:sp>
      <p:sp>
        <p:nvSpPr>
          <p:cNvPr id="6" name="Straight Connector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0" y="4780298"/>
            <a:ext cx="9144000" cy="0"/>
          </a:xfrm>
          <a:prstGeom prst="line">
            <a:avLst/>
          </a:prstGeom>
          <a:noFill/>
          <a:ln w="28575" cap="flat" cmpd="sng" algn="ctr">
            <a:solidFill>
              <a:schemeClr val="accent4">
                <a:shade val="75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zh-CN"/>
          </a:p>
        </p:txBody>
      </p:sp>
      <p:sp>
        <p:nvSpPr>
          <p:cNvPr id="7" name="Oval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76600" y="1352550"/>
            <a:ext cx="2590800" cy="2588406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ctr" compatLnSpc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b="1">
                <a:solidFill>
                  <a:srgbClr val="DDDDDD">
                    <a:alpha val="100000"/>
                  </a:srgbClr>
                </a:solidFill>
              </a:rPr>
              <a:t>纵横比测试</a:t>
            </a:r>
            <a:endParaRPr lang="zh-CN" sz="400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sz="1050">
              <a:solidFill>
                <a:srgbClr val="DDDDDD">
                  <a:alpha val="100000"/>
                </a:srgbClr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sz="1400">
                <a:solidFill>
                  <a:srgbClr val="DDDDDD">
                    <a:alpha val="100000"/>
                  </a:srgbClr>
                </a:solidFill>
              </a:rPr>
              <a:t>(应出现圆形)</a:t>
            </a:r>
            <a:endParaRPr lang="zh-CN" sz="1400">
              <a:solidFill>
                <a:srgbClr val="DDDDDD">
                  <a:alpha val="100000"/>
                </a:srgbClr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1000" y="4780299"/>
            <a:ext cx="533400" cy="24424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anchor="t" compatLnSpc="1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zh-CN" sz="1000" b="1">
                <a:solidFill>
                  <a:schemeClr val="accent1"/>
                </a:solidFill>
                <a:latin typeface="Arial" panose="020B0604020202020204"/>
              </a:rPr>
              <a:t>16x9</a:t>
            </a:r>
            <a:endParaRPr lang="zh-CN" sz="1000">
              <a:solidFill>
                <a:schemeClr val="accent1"/>
              </a:solidFill>
              <a:latin typeface="Arial" panose="020B0604020202020204"/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143000" y="4399651"/>
            <a:ext cx="6858000" cy="0"/>
          </a:xfrm>
          <a:prstGeom prst="line">
            <a:avLst/>
          </a:prstGeom>
          <a:noFill/>
          <a:ln w="28575" cap="flat" cmpd="sng" algn="ctr">
            <a:solidFill>
              <a:schemeClr val="accent4">
                <a:shade val="75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zh-CN"/>
          </a:p>
        </p:txBody>
      </p:sp>
      <p:sp>
        <p:nvSpPr>
          <p:cNvPr id="29" name="Rectangle 2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71600" y="4399651"/>
            <a:ext cx="533400" cy="24424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anchor="t" compatLnSpc="1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zh-CN" sz="1000" b="1">
                <a:solidFill>
                  <a:schemeClr val="accent1"/>
                </a:solidFill>
                <a:latin typeface="Arial" panose="020B0604020202020204"/>
              </a:rPr>
              <a:t>4x3</a:t>
            </a:r>
            <a:endParaRPr lang="zh-CN" sz="1000">
              <a:solidFill>
                <a:schemeClr val="accent1"/>
              </a:solidFill>
              <a:latin typeface="Arial" panose="020B0604020202020204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33470" y="44375"/>
            <a:ext cx="1866900" cy="598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回顾</a:t>
            </a:r>
            <a:r>
              <a:rPr lang="zh-CN" altLang="zh-CN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】</a:t>
            </a:r>
            <a:endParaRPr lang="zh-CN" altLang="en-US" sz="33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3981" y="655697"/>
            <a:ext cx="8254218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认识</a:t>
            </a:r>
            <a:r>
              <a:rPr lang="zh-CN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一个力，需要弄清以下几个问题</a:t>
            </a:r>
            <a:r>
              <a:rPr lang="zh-CN" altLang="zh-CN" sz="24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400" b="1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2900" y="2035521"/>
            <a:ext cx="238159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力是怎么产生的？</a:t>
            </a:r>
            <a:endParaRPr lang="zh-CN" altLang="en-US" sz="2400" b="1" dirty="0" smtClean="0"/>
          </a:p>
        </p:txBody>
      </p:sp>
      <p:sp>
        <p:nvSpPr>
          <p:cNvPr id="6" name="矩形 5"/>
          <p:cNvSpPr/>
          <p:nvPr/>
        </p:nvSpPr>
        <p:spPr>
          <a:xfrm>
            <a:off x="3398761" y="1923512"/>
            <a:ext cx="3974465" cy="575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1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谁</a:t>
            </a:r>
            <a:r>
              <a:rPr lang="zh-CN" altLang="zh-CN" sz="21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施加的力，</a:t>
            </a:r>
            <a:r>
              <a:rPr lang="zh-CN" altLang="zh-CN" sz="21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谁</a:t>
            </a:r>
            <a:r>
              <a:rPr lang="zh-CN" altLang="zh-CN" sz="21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受到的力？</a:t>
            </a:r>
            <a:endParaRPr lang="zh-CN" altLang="zh-CN" sz="21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6255" y="2734918"/>
            <a:ext cx="4572000" cy="154559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75945" algn="just">
              <a:lnSpc>
                <a:spcPct val="150000"/>
              </a:lnSpc>
            </a:pPr>
            <a:r>
              <a:rPr lang="zh-CN" altLang="zh-CN" sz="21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它的</a:t>
            </a:r>
            <a:r>
              <a:rPr lang="zh-CN" altLang="zh-CN" sz="21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大小</a:t>
            </a:r>
            <a:r>
              <a:rPr lang="zh-CN" altLang="zh-CN" sz="21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en-US" altLang="zh-CN" sz="21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1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它</a:t>
            </a:r>
            <a:r>
              <a:rPr lang="zh-CN" altLang="zh-CN" sz="2100" b="1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的</a:t>
            </a:r>
            <a:r>
              <a:rPr lang="zh-CN" altLang="zh-CN" sz="21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方向</a:t>
            </a:r>
            <a:r>
              <a:rPr lang="zh-CN" altLang="zh-CN" sz="21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？</a:t>
            </a:r>
            <a:endParaRPr lang="en-US" altLang="zh-CN" sz="21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1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作用点</a:t>
            </a:r>
            <a:r>
              <a:rPr lang="zh-CN" altLang="zh-CN" sz="21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zh-CN" altLang="zh-CN" sz="2100" b="1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右大括号 11"/>
          <p:cNvSpPr/>
          <p:nvPr/>
        </p:nvSpPr>
        <p:spPr>
          <a:xfrm>
            <a:off x="3354185" y="2973878"/>
            <a:ext cx="648392" cy="1284533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文本框 12"/>
          <p:cNvSpPr txBox="1"/>
          <p:nvPr/>
        </p:nvSpPr>
        <p:spPr>
          <a:xfrm>
            <a:off x="4301837" y="3429000"/>
            <a:ext cx="16833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力的三要素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4" grpId="2"/>
      <p:bldP spid="6" grpId="0"/>
      <p:bldP spid="9" grpId="0"/>
      <p:bldP spid="12" grpId="0" bldLvl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8939" y="691470"/>
            <a:ext cx="8254218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怎么产生的</a:t>
            </a:r>
            <a:r>
              <a:rPr lang="zh-CN" altLang="zh-CN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en-US" altLang="zh-CN"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5945">
              <a:lnSpc>
                <a:spcPct val="150000"/>
              </a:lnSpc>
            </a:pPr>
            <a:endParaRPr lang="zh-CN" altLang="en-US" sz="2400" dirty="0"/>
          </a:p>
        </p:txBody>
      </p:sp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6272639" y="2253323"/>
            <a:ext cx="2871362" cy="18047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9338" y="207731"/>
            <a:ext cx="41567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575945">
              <a:lnSpc>
                <a:spcPct val="150000"/>
              </a:lnSpc>
            </a:pPr>
            <a:r>
              <a:rPr lang="zh-CN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分析空中的人所受的重力</a:t>
            </a:r>
            <a:r>
              <a:rPr lang="zh-CN" altLang="zh-CN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思考</a:t>
            </a:r>
            <a:endParaRPr lang="zh-CN" altLang="en-US"/>
          </a:p>
        </p:txBody>
      </p:sp>
      <p:sp>
        <p:nvSpPr>
          <p:cNvPr id="7" name="云形标注 6"/>
          <p:cNvSpPr/>
          <p:nvPr>
            <p:custDataLst>
              <p:tags r:id="rId2"/>
            </p:custDataLst>
          </p:nvPr>
        </p:nvSpPr>
        <p:spPr>
          <a:xfrm>
            <a:off x="5000628" y="857238"/>
            <a:ext cx="3143272" cy="1000132"/>
          </a:xfrm>
          <a:prstGeom prst="cloudCallout">
            <a:avLst>
              <a:gd name="adj1" fmla="val 18236"/>
              <a:gd name="adj2" fmla="val 676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altLang="en-US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苹果为什么会掉下来？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8614" name="Picture 6" descr="https://ss0.bdstatic.com/70cFvHSh_Q1YnxGkpoWK1HF6hhy/it/u=3217579615,3377602035&amp;fm=26&amp;gp=0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5572132" y="2572892"/>
            <a:ext cx="3190864" cy="2322949"/>
          </a:xfrm>
          <a:prstGeom prst="rect">
            <a:avLst/>
          </a:prstGeom>
          <a:noFill/>
        </p:spPr>
      </p:pic>
      <p:sp>
        <p:nvSpPr>
          <p:cNvPr id="10" name="云形标注 9"/>
          <p:cNvSpPr/>
          <p:nvPr>
            <p:custDataLst>
              <p:tags r:id="rId5"/>
            </p:custDataLst>
          </p:nvPr>
        </p:nvSpPr>
        <p:spPr>
          <a:xfrm>
            <a:off x="857224" y="3000378"/>
            <a:ext cx="3429024" cy="1000132"/>
          </a:xfrm>
          <a:prstGeom prst="cloudCallout">
            <a:avLst>
              <a:gd name="adj1" fmla="val -30930"/>
              <a:gd name="adj2" fmla="val 857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altLang="en-US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月球为什么绕着地球转？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8616" name="Picture 8" descr="https://timgsa.baidu.com/timg?image&amp;quality=80&amp;size=b9999_10000&amp;sec=1600865855533&amp;di=f03174ff9325e050a0fcf682bb5e1f75&amp;imgtype=0&amp;src=http%3A%2F%2Fimg.1272.cn%2Fimages%2F20181204%2F21f1a6132f7a43809031e5bbc5b30e40.jpe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 bwMode="auto">
          <a:xfrm flipH="1">
            <a:off x="785786" y="571486"/>
            <a:ext cx="3571900" cy="210229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>
            <p:custDataLst>
              <p:tags r:id="rId8"/>
            </p:custDataLst>
          </p:nvPr>
        </p:nvSpPr>
        <p:spPr>
          <a:xfrm>
            <a:off x="3643306" y="2428874"/>
            <a:ext cx="221457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altLang="en-US" sz="2800" smtClean="0"/>
              <a:t>地球的吸引</a:t>
            </a:r>
            <a:endParaRPr lang="zh-CN" altLang="en-US" sz="2800"/>
          </a:p>
        </p:txBody>
      </p:sp>
      <p:pic>
        <p:nvPicPr>
          <p:cNvPr id="68617" name="New picture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706100" y="10668000"/>
            <a:ext cx="355600" cy="2667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1"/>
      <p:bldP spid="1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8939" y="691470"/>
            <a:ext cx="8254218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怎么产生的</a:t>
            </a:r>
            <a:r>
              <a:rPr lang="zh-CN" altLang="zh-CN" sz="24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en-US" altLang="zh-CN"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5945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它的方向如何？</a:t>
            </a:r>
            <a:endParaRPr lang="zh-CN" altLang="zh-CN"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75945">
              <a:lnSpc>
                <a:spcPct val="150000"/>
              </a:lnSpc>
            </a:pPr>
            <a:endParaRPr lang="zh-CN" altLang="en-US" sz="2400" dirty="0"/>
          </a:p>
        </p:txBody>
      </p:sp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6272639" y="2253323"/>
            <a:ext cx="2871362" cy="18047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9338" y="207731"/>
            <a:ext cx="41567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575945">
              <a:lnSpc>
                <a:spcPct val="150000"/>
              </a:lnSpc>
            </a:pPr>
            <a:r>
              <a:rPr lang="zh-CN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分析空中的人所受的重力</a:t>
            </a:r>
            <a:r>
              <a:rPr lang="zh-CN" altLang="zh-CN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226" name="Rectangle 10"/>
          <p:cNvSpPr/>
          <p:nvPr/>
        </p:nvSpPr>
        <p:spPr>
          <a:xfrm>
            <a:off x="3132686" y="871433"/>
            <a:ext cx="4212431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等线" panose="02010600030101010101" pitchFamily="2" charset="-122"/>
                <a:ea typeface="黑体" panose="02010609060101010101" pitchFamily="49" charset="-122"/>
              </a:rPr>
              <a:t>由于地球的吸引而使物体受到的力</a:t>
            </a:r>
            <a:endParaRPr lang="zh-CN" altLang="en-US" b="1" dirty="0">
              <a:solidFill>
                <a:srgbClr val="FF0000"/>
              </a:solidFill>
              <a:latin typeface="等线" panose="02010600030101010101" pitchFamily="2" charset="-122"/>
              <a:ea typeface="黑体" panose="02010609060101010101" pitchFamily="49" charset="-122"/>
            </a:endParaRP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243523" y="1377553"/>
            <a:ext cx="124182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竖直向下</a:t>
            </a:r>
            <a:endParaRPr kumimoji="1" lang="zh-CN" altLang="en-US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/>
      <p:bldP spid="92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9" name="Picture 5" descr="D:\USER\Desktop\ba3173f397795e2ffcc2a5d2bfc5fb77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 b="9459"/>
          <a:stretch>
            <a:fillRect/>
          </a:stretch>
        </p:blipFill>
        <p:spPr bwMode="auto">
          <a:xfrm>
            <a:off x="4500562" y="1785932"/>
            <a:ext cx="4001437" cy="2412874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r>
              <a:rPr altLang="en-US" smtClean="0"/>
              <a:t>重力的方向</a:t>
            </a:r>
            <a:endParaRPr lang="zh-CN" altLang="en-US"/>
          </a:p>
        </p:txBody>
      </p:sp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642910" y="1000114"/>
            <a:ext cx="350046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静止开始下落的物体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>
            <p:custDataLst>
              <p:tags r:id="rId5"/>
            </p:custDataLst>
          </p:nvPr>
        </p:nvSpPr>
        <p:spPr>
          <a:xfrm>
            <a:off x="4714876" y="1000114"/>
            <a:ext cx="350046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altLang="en-US" sz="28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静止悬挂的物体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云形标注 5"/>
          <p:cNvSpPr/>
          <p:nvPr>
            <p:custDataLst>
              <p:tags r:id="rId6"/>
            </p:custDataLst>
          </p:nvPr>
        </p:nvSpPr>
        <p:spPr>
          <a:xfrm>
            <a:off x="2714612" y="142858"/>
            <a:ext cx="2500330" cy="714380"/>
          </a:xfrm>
          <a:prstGeom prst="cloudCallout">
            <a:avLst>
              <a:gd name="adj1" fmla="val -30653"/>
              <a:gd name="adj2" fmla="val 583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altLang="en-US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这是什么运动？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2946" name="Picture 2" descr="https://timgsa.baidu.com/timg?image&amp;quality=80&amp;size=b9999_10000&amp;sec=1600866516798&amp;di=fda90e04c2c410606413a623fdb66f27&amp;imgtype=0&amp;src=http%3A%2F%2F5b0988e595225.cdn.sohucs.com%2Fimages%2F20190110%2F820af19cf8e042d1974ab8c56cb67924.gif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285720" y="1785932"/>
            <a:ext cx="4190987" cy="2357431"/>
          </a:xfrm>
          <a:prstGeom prst="rect">
            <a:avLst/>
          </a:prstGeom>
          <a:noFill/>
        </p:spPr>
      </p:pic>
      <p:cxnSp>
        <p:nvCxnSpPr>
          <p:cNvPr id="9" name="直接箭头连接符 8"/>
          <p:cNvCxnSpPr/>
          <p:nvPr>
            <p:custDataLst>
              <p:tags r:id="rId9"/>
            </p:custDataLst>
          </p:nvPr>
        </p:nvCxnSpPr>
        <p:spPr>
          <a:xfrm rot="5400000">
            <a:off x="1535885" y="3464725"/>
            <a:ext cx="178595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>
            <p:custDataLst>
              <p:tags r:id="rId10"/>
            </p:custDataLst>
          </p:nvPr>
        </p:nvCxnSpPr>
        <p:spPr>
          <a:xfrm rot="5400000">
            <a:off x="5608645" y="3463931"/>
            <a:ext cx="178595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57158" y="4429138"/>
            <a:ext cx="8305800" cy="5408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96" tIns="54448" rIns="108896" bIns="54448">
            <a:spAutoFit/>
          </a:bodyPr>
          <a:lstStyle/>
          <a:p>
            <a:pPr algn="ctr"/>
            <a:r>
              <a:rPr altLang="en-US" sz="2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重力的方向：总是竖直向下的（垂直于水平面）</a:t>
            </a:r>
            <a:endParaRPr altLang="en-US" sz="28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>
            <p:custDataLst>
              <p:tags r:id="rId12"/>
            </p:custDataLst>
          </p:nvPr>
        </p:nvGrpSpPr>
        <p:grpSpPr>
          <a:xfrm>
            <a:off x="4572000" y="2285998"/>
            <a:ext cx="3786214" cy="1643074"/>
            <a:chOff x="4572000" y="2285998"/>
            <a:chExt cx="3786214" cy="1643074"/>
          </a:xfrm>
        </p:grpSpPr>
        <p:sp>
          <p:nvSpPr>
            <p:cNvPr id="52" name="圆角矩形 51"/>
            <p:cNvSpPr/>
            <p:nvPr>
              <p:custDataLst>
                <p:tags r:id="rId13"/>
              </p:custDataLst>
            </p:nvPr>
          </p:nvSpPr>
          <p:spPr>
            <a:xfrm>
              <a:off x="4572000" y="2285998"/>
              <a:ext cx="3786214" cy="1643074"/>
            </a:xfrm>
            <a:prstGeom prst="roundRect">
              <a:avLst>
                <a:gd name="adj" fmla="val 565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1" name="组合 50"/>
            <p:cNvGrpSpPr/>
            <p:nvPr>
              <p:custDataLst>
                <p:tags r:id="rId14"/>
              </p:custDataLst>
            </p:nvPr>
          </p:nvGrpSpPr>
          <p:grpSpPr>
            <a:xfrm>
              <a:off x="4658115" y="2365360"/>
              <a:ext cx="3625621" cy="1462427"/>
              <a:chOff x="4658115" y="2365360"/>
              <a:chExt cx="3625621" cy="1462427"/>
            </a:xfrm>
          </p:grpSpPr>
          <p:grpSp>
            <p:nvGrpSpPr>
              <p:cNvPr id="12" name="Group 1067"/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4929190" y="2428874"/>
                <a:ext cx="3354546" cy="1371918"/>
                <a:chOff x="2064" y="2208"/>
                <a:chExt cx="1584" cy="864"/>
              </a:xfrm>
            </p:grpSpPr>
            <p:sp>
              <p:nvSpPr>
                <p:cNvPr id="13" name="Rectangle 1037"/>
                <p:cNvSpPr>
                  <a:spLocks noChangeArrowheads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2064" y="2208"/>
                  <a:ext cx="1152" cy="86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7" name="Rectangle 1038"/>
                <p:cNvSpPr>
                  <a:spLocks noChangeArrowheads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2064" y="2208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" name="Rectangle 1039"/>
                <p:cNvSpPr>
                  <a:spLocks noChangeArrowheads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2352" y="2208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" name="Rectangle 1040"/>
                <p:cNvSpPr>
                  <a:spLocks noChangeArrowheads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2640" y="2208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" name="Rectangle 1041"/>
                <p:cNvSpPr>
                  <a:spLocks noChangeArrowheads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2928" y="2208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1" name="Rectangle 1042"/>
                <p:cNvSpPr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2064" y="2352"/>
                  <a:ext cx="144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2" name="Rectangle 1043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2208" y="2352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3" name="Rectangle 1044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2496" y="2352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4" name="Rectangle 1045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2784" y="2352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5" name="Rectangle 1046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072" y="2352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6" name="Rectangle 1047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2064" y="2496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7" name="Rectangle 1048"/>
                <p:cNvSpPr>
                  <a:spLocks noChangeArrowhead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2352" y="2496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8" name="Rectangle 1049"/>
                <p:cNvSpPr>
                  <a:spLocks noChangeArrowheads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2640" y="2496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9" name="Rectangle 1050"/>
                <p:cNvSpPr>
                  <a:spLocks noChangeArrowhead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2928" y="2496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0" name="Rectangle 1051"/>
                <p:cNvSpPr>
                  <a:spLocks noChangeArrowheads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2064" y="2640"/>
                  <a:ext cx="144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1" name="Rectangle 1052"/>
                <p:cNvSpPr>
                  <a:spLocks noChangeArrowheads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2208" y="2640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2" name="Rectangle 1053"/>
                <p:cNvSpPr>
                  <a:spLocks noChangeArrowheads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2496" y="2640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3" name="Rectangle 1054"/>
                <p:cNvSpPr>
                  <a:spLocks noChangeArrowheads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2784" y="2640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4" name="Rectangle 1055"/>
                <p:cNvSpPr>
                  <a:spLocks noChangeArrowheads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072" y="2640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" name="Rectangle 1056"/>
                <p:cNvSpPr>
                  <a:spLocks noChangeArrowheads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2064" y="2784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6" name="Rectangle 1057"/>
                <p:cNvSpPr>
                  <a:spLocks noChangeArrowheads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2352" y="2784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7" name="Rectangle 1058"/>
                <p:cNvSpPr>
                  <a:spLocks noChangeArrowheads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2640" y="2784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8" name="Rectangle 1059"/>
                <p:cNvSpPr>
                  <a:spLocks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2928" y="2784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9" name="Rectangle 1060"/>
                <p:cNvSpPr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2064" y="2928"/>
                  <a:ext cx="144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0" name="Rectangle 1061"/>
                <p:cNvSpPr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2208" y="2928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1" name="Rectangle 1062"/>
                <p:cNvSpPr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2496" y="2928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2" name="Rectangle 1063"/>
                <p:cNvSpPr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2784" y="2928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3" name="Rectangle 1064"/>
                <p:cNvSpPr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072" y="2928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4" name="Rectangle 1065"/>
                <p:cNvSpPr>
                  <a:spLocks noChangeArrowheads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3216" y="2784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5" name="Rectangle 1066"/>
                <p:cNvSpPr>
                  <a:spLocks noChangeArrowheads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3360" y="2928"/>
                  <a:ext cx="288" cy="144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6" name="Group 1071"/>
              <p:cNvGrpSpPr/>
              <p:nvPr>
                <p:custDataLst>
                  <p:tags r:id="rId46"/>
                </p:custDataLst>
              </p:nvPr>
            </p:nvGrpSpPr>
            <p:grpSpPr>
              <a:xfrm>
                <a:off x="4658115" y="2365360"/>
                <a:ext cx="1084298" cy="1462427"/>
                <a:chOff x="1936" y="2168"/>
                <a:chExt cx="512" cy="921"/>
              </a:xfrm>
            </p:grpSpPr>
            <p:sp>
              <p:nvSpPr>
                <p:cNvPr id="47" name="Line 1068"/>
                <p:cNvSpPr>
                  <a:spLocks noChangeShapeType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 flipH="1" flipV="1">
                  <a:off x="1968" y="2168"/>
                  <a:ext cx="0" cy="8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" name="Rectangle 1069"/>
                <p:cNvSpPr>
                  <a:spLocks noChangeArrowheads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1968" y="2168"/>
                  <a:ext cx="480" cy="32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9" name="AutoShape 1070"/>
                <p:cNvSpPr>
                  <a:spLocks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 flipV="1">
                  <a:off x="1936" y="2976"/>
                  <a:ext cx="68" cy="113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50" name="云形标注 49"/>
          <p:cNvSpPr/>
          <p:nvPr>
            <p:custDataLst>
              <p:tags r:id="rId50"/>
            </p:custDataLst>
          </p:nvPr>
        </p:nvSpPr>
        <p:spPr>
          <a:xfrm>
            <a:off x="6929454" y="1500180"/>
            <a:ext cx="2214546" cy="857256"/>
          </a:xfrm>
          <a:prstGeom prst="cloudCallout">
            <a:avLst>
              <a:gd name="adj1" fmla="val 30885"/>
              <a:gd name="adj2" fmla="val 5608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altLang="en-US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重锤线的应用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1"/>
      <p:bldP spid="50" grpId="2"/>
    </p:bldLst>
  </p:timing>
</p:sld>
</file>

<file path=ppt/tags/tag1.xml><?xml version="1.0" encoding="utf-8"?>
<p:tagLst xmlns:p="http://schemas.openxmlformats.org/presentationml/2006/main">
  <p:tag name="AS_UNIQUEID" val="331"/>
</p:tagLst>
</file>

<file path=ppt/tags/tag10.xml><?xml version="1.0" encoding="utf-8"?>
<p:tagLst xmlns:p="http://schemas.openxmlformats.org/presentationml/2006/main">
  <p:tag name="AS_UNIQUEID" val="340"/>
</p:tagLst>
</file>

<file path=ppt/tags/tag100.xml><?xml version="1.0" encoding="utf-8"?>
<p:tagLst xmlns:p="http://schemas.openxmlformats.org/presentationml/2006/main">
  <p:tag name="AS_UNIQUEID" val="476"/>
</p:tagLst>
</file>

<file path=ppt/tags/tag101.xml><?xml version="1.0" encoding="utf-8"?>
<p:tagLst xmlns:p="http://schemas.openxmlformats.org/presentationml/2006/main">
  <p:tag name="AS_UNIQUEID" val="477"/>
</p:tagLst>
</file>

<file path=ppt/tags/tag102.xml><?xml version="1.0" encoding="utf-8"?>
<p:tagLst xmlns:p="http://schemas.openxmlformats.org/presentationml/2006/main">
  <p:tag name="AS_UNIQUEID" val="478"/>
</p:tagLst>
</file>

<file path=ppt/tags/tag103.xml><?xml version="1.0" encoding="utf-8"?>
<p:tagLst xmlns:p="http://schemas.openxmlformats.org/presentationml/2006/main">
  <p:tag name="AS_UNIQUEID" val="479"/>
</p:tagLst>
</file>

<file path=ppt/tags/tag104.xml><?xml version="1.0" encoding="utf-8"?>
<p:tagLst xmlns:p="http://schemas.openxmlformats.org/presentationml/2006/main">
  <p:tag name="AS_UNIQUEID" val="480"/>
</p:tagLst>
</file>

<file path=ppt/tags/tag105.xml><?xml version="1.0" encoding="utf-8"?>
<p:tagLst xmlns:p="http://schemas.openxmlformats.org/presentationml/2006/main">
  <p:tag name="AS_UNIQUEID" val="481"/>
</p:tagLst>
</file>

<file path=ppt/tags/tag106.xml><?xml version="1.0" encoding="utf-8"?>
<p:tagLst xmlns:p="http://schemas.openxmlformats.org/presentationml/2006/main">
  <p:tag name="AS_UNIQUEID" val="482"/>
</p:tagLst>
</file>

<file path=ppt/tags/tag107.xml><?xml version="1.0" encoding="utf-8"?>
<p:tagLst xmlns:p="http://schemas.openxmlformats.org/presentationml/2006/main">
  <p:tag name="AS_UNIQUEID" val="483"/>
</p:tagLst>
</file>

<file path=ppt/tags/tag108.xml><?xml version="1.0" encoding="utf-8"?>
<p:tagLst xmlns:p="http://schemas.openxmlformats.org/presentationml/2006/main">
  <p:tag name="AS_UNIQUEID" val="484"/>
</p:tagLst>
</file>

<file path=ppt/tags/tag109.xml><?xml version="1.0" encoding="utf-8"?>
<p:tagLst xmlns:p="http://schemas.openxmlformats.org/presentationml/2006/main">
  <p:tag name="AS_UNIQUEID" val="485"/>
</p:tagLst>
</file>

<file path=ppt/tags/tag11.xml><?xml version="1.0" encoding="utf-8"?>
<p:tagLst xmlns:p="http://schemas.openxmlformats.org/presentationml/2006/main">
  <p:tag name="AS_UNIQUEID" val="342"/>
</p:tagLst>
</file>

<file path=ppt/tags/tag110.xml><?xml version="1.0" encoding="utf-8"?>
<p:tagLst xmlns:p="http://schemas.openxmlformats.org/presentationml/2006/main">
  <p:tag name="AS_UNIQUEID" val="486"/>
</p:tagLst>
</file>

<file path=ppt/tags/tag111.xml><?xml version="1.0" encoding="utf-8"?>
<p:tagLst xmlns:p="http://schemas.openxmlformats.org/presentationml/2006/main">
  <p:tag name="AS_UNIQUEID" val="487"/>
</p:tagLst>
</file>

<file path=ppt/tags/tag112.xml><?xml version="1.0" encoding="utf-8"?>
<p:tagLst xmlns:p="http://schemas.openxmlformats.org/presentationml/2006/main">
  <p:tag name="AS_UNIQUEID" val="488"/>
</p:tagLst>
</file>

<file path=ppt/tags/tag113.xml><?xml version="1.0" encoding="utf-8"?>
<p:tagLst xmlns:p="http://schemas.openxmlformats.org/presentationml/2006/main">
  <p:tag name="AS_UNIQUEID" val="489"/>
</p:tagLst>
</file>

<file path=ppt/tags/tag114.xml><?xml version="1.0" encoding="utf-8"?>
<p:tagLst xmlns:p="http://schemas.openxmlformats.org/presentationml/2006/main">
  <p:tag name="AS_UNIQUEID" val="490"/>
</p:tagLst>
</file>

<file path=ppt/tags/tag115.xml><?xml version="1.0" encoding="utf-8"?>
<p:tagLst xmlns:p="http://schemas.openxmlformats.org/presentationml/2006/main">
  <p:tag name="AS_UNIQUEID" val="491"/>
</p:tagLst>
</file>

<file path=ppt/tags/tag116.xml><?xml version="1.0" encoding="utf-8"?>
<p:tagLst xmlns:p="http://schemas.openxmlformats.org/presentationml/2006/main">
  <p:tag name="AS_UNIQUEID" val="492"/>
</p:tagLst>
</file>

<file path=ppt/tags/tag117.xml><?xml version="1.0" encoding="utf-8"?>
<p:tagLst xmlns:p="http://schemas.openxmlformats.org/presentationml/2006/main">
  <p:tag name="AS_UNIQUEID" val="493"/>
</p:tagLst>
</file>

<file path=ppt/tags/tag118.xml><?xml version="1.0" encoding="utf-8"?>
<p:tagLst xmlns:p="http://schemas.openxmlformats.org/presentationml/2006/main">
  <p:tag name="AS_UNIQUEID" val="494"/>
</p:tagLst>
</file>

<file path=ppt/tags/tag119.xml><?xml version="1.0" encoding="utf-8"?>
<p:tagLst xmlns:p="http://schemas.openxmlformats.org/presentationml/2006/main">
  <p:tag name="AS_UNIQUEID" val="495"/>
</p:tagLst>
</file>

<file path=ppt/tags/tag12.xml><?xml version="1.0" encoding="utf-8"?>
<p:tagLst xmlns:p="http://schemas.openxmlformats.org/presentationml/2006/main">
  <p:tag name="AS_UNIQUEID" val="343"/>
</p:tagLst>
</file>

<file path=ppt/tags/tag120.xml><?xml version="1.0" encoding="utf-8"?>
<p:tagLst xmlns:p="http://schemas.openxmlformats.org/presentationml/2006/main">
  <p:tag name="AS_UNIQUEID" val="496"/>
</p:tagLst>
</file>

<file path=ppt/tags/tag121.xml><?xml version="1.0" encoding="utf-8"?>
<p:tagLst xmlns:p="http://schemas.openxmlformats.org/presentationml/2006/main">
  <p:tag name="AS_UNIQUEID" val="497"/>
</p:tagLst>
</file>

<file path=ppt/tags/tag122.xml><?xml version="1.0" encoding="utf-8"?>
<p:tagLst xmlns:p="http://schemas.openxmlformats.org/presentationml/2006/main">
  <p:tag name="AS_UNIQUEID" val="498"/>
</p:tagLst>
</file>

<file path=ppt/tags/tag123.xml><?xml version="1.0" encoding="utf-8"?>
<p:tagLst xmlns:p="http://schemas.openxmlformats.org/presentationml/2006/main">
  <p:tag name="AS_UNIQUEID" val="499"/>
</p:tagLst>
</file>

<file path=ppt/tags/tag124.xml><?xml version="1.0" encoding="utf-8"?>
<p:tagLst xmlns:p="http://schemas.openxmlformats.org/presentationml/2006/main">
  <p:tag name="AS_UNIQUEID" val="500"/>
</p:tagLst>
</file>

<file path=ppt/tags/tag125.xml><?xml version="1.0" encoding="utf-8"?>
<p:tagLst xmlns:p="http://schemas.openxmlformats.org/presentationml/2006/main">
  <p:tag name="AS_UNIQUEID" val="501"/>
</p:tagLst>
</file>

<file path=ppt/tags/tag126.xml><?xml version="1.0" encoding="utf-8"?>
<p:tagLst xmlns:p="http://schemas.openxmlformats.org/presentationml/2006/main">
  <p:tag name="AS_UNIQUEID" val="502"/>
</p:tagLst>
</file>

<file path=ppt/tags/tag127.xml><?xml version="1.0" encoding="utf-8"?>
<p:tagLst xmlns:p="http://schemas.openxmlformats.org/presentationml/2006/main">
  <p:tag name="AS_UNIQUEID" val="503"/>
</p:tagLst>
</file>

<file path=ppt/tags/tag128.xml><?xml version="1.0" encoding="utf-8"?>
<p:tagLst xmlns:p="http://schemas.openxmlformats.org/presentationml/2006/main">
  <p:tag name="AS_UNIQUEID" val="504"/>
</p:tagLst>
</file>

<file path=ppt/tags/tag129.xml><?xml version="1.0" encoding="utf-8"?>
<p:tagLst xmlns:p="http://schemas.openxmlformats.org/presentationml/2006/main">
  <p:tag name="AS_UNIQUEID" val="505"/>
</p:tagLst>
</file>

<file path=ppt/tags/tag13.xml><?xml version="1.0" encoding="utf-8"?>
<p:tagLst xmlns:p="http://schemas.openxmlformats.org/presentationml/2006/main">
  <p:tag name="AS_UNIQUEID" val="344"/>
</p:tagLst>
</file>

<file path=ppt/tags/tag130.xml><?xml version="1.0" encoding="utf-8"?>
<p:tagLst xmlns:p="http://schemas.openxmlformats.org/presentationml/2006/main">
  <p:tag name="AS_UNIQUEID" val="506"/>
</p:tagLst>
</file>

<file path=ppt/tags/tag131.xml><?xml version="1.0" encoding="utf-8"?>
<p:tagLst xmlns:p="http://schemas.openxmlformats.org/presentationml/2006/main">
  <p:tag name="AS_UNIQUEID" val="507"/>
</p:tagLst>
</file>

<file path=ppt/tags/tag132.xml><?xml version="1.0" encoding="utf-8"?>
<p:tagLst xmlns:p="http://schemas.openxmlformats.org/presentationml/2006/main">
  <p:tag name="AS_UNIQUEID" val="508"/>
</p:tagLst>
</file>

<file path=ppt/tags/tag133.xml><?xml version="1.0" encoding="utf-8"?>
<p:tagLst xmlns:p="http://schemas.openxmlformats.org/presentationml/2006/main">
  <p:tag name="KSO_WM_UNIT_PLACING_PICTURE_USER_VIEWPORT" val="{&quot;height&quot;:2842.196850393701,&quot;width&quot;:4521.829921259842}"/>
</p:tagLst>
</file>

<file path=ppt/tags/tag134.xml><?xml version="1.0" encoding="utf-8"?>
<p:tagLst xmlns:p="http://schemas.openxmlformats.org/presentationml/2006/main">
  <p:tag name="KSO_WM_UNIT_PLACING_PICTURE_USER_VIEWPORT" val="{&quot;height&quot;:8190,&quot;width&quot;:10207.499212598424}"/>
</p:tagLst>
</file>

<file path=ppt/tags/tag135.xml><?xml version="1.0" encoding="utf-8"?>
<p:tagLst xmlns:p="http://schemas.openxmlformats.org/presentationml/2006/main">
  <p:tag name="AS_UNIQUEID" val="510"/>
</p:tagLst>
</file>

<file path=ppt/tags/tag136.xml><?xml version="1.0" encoding="utf-8"?>
<p:tagLst xmlns:p="http://schemas.openxmlformats.org/presentationml/2006/main">
  <p:tag name="AS_UNIQUEID" val="511"/>
</p:tagLst>
</file>

<file path=ppt/tags/tag137.xml><?xml version="1.0" encoding="utf-8"?>
<p:tagLst xmlns:p="http://schemas.openxmlformats.org/presentationml/2006/main">
  <p:tag name="AS_UNIQUEID" val="512"/>
</p:tagLst>
</file>

<file path=ppt/tags/tag138.xml><?xml version="1.0" encoding="utf-8"?>
<p:tagLst xmlns:p="http://schemas.openxmlformats.org/presentationml/2006/main">
  <p:tag name="AS_UNIQUEID" val="513"/>
</p:tagLst>
</file>

<file path=ppt/tags/tag139.xml><?xml version="1.0" encoding="utf-8"?>
<p:tagLst xmlns:p="http://schemas.openxmlformats.org/presentationml/2006/main">
  <p:tag name="AS_UNIQUEID" val="514"/>
</p:tagLst>
</file>

<file path=ppt/tags/tag14.xml><?xml version="1.0" encoding="utf-8"?>
<p:tagLst xmlns:p="http://schemas.openxmlformats.org/presentationml/2006/main">
  <p:tag name="AS_UNIQUEID" val="345"/>
</p:tagLst>
</file>

<file path=ppt/tags/tag140.xml><?xml version="1.0" encoding="utf-8"?>
<p:tagLst xmlns:p="http://schemas.openxmlformats.org/presentationml/2006/main">
  <p:tag name="AS_UNIQUEID" val="515"/>
</p:tagLst>
</file>

<file path=ppt/tags/tag141.xml><?xml version="1.0" encoding="utf-8"?>
<p:tagLst xmlns:p="http://schemas.openxmlformats.org/presentationml/2006/main">
  <p:tag name="AS_UNIQUEID" val="516"/>
</p:tagLst>
</file>

<file path=ppt/tags/tag142.xml><?xml version="1.0" encoding="utf-8"?>
<p:tagLst xmlns:p="http://schemas.openxmlformats.org/presentationml/2006/main">
  <p:tag name="AS_UNIQUEID" val="517"/>
</p:tagLst>
</file>

<file path=ppt/tags/tag143.xml><?xml version="1.0" encoding="utf-8"?>
<p:tagLst xmlns:p="http://schemas.openxmlformats.org/presentationml/2006/main">
  <p:tag name="AS_UNIQUEID" val="518"/>
</p:tagLst>
</file>

<file path=ppt/tags/tag144.xml><?xml version="1.0" encoding="utf-8"?>
<p:tagLst xmlns:p="http://schemas.openxmlformats.org/presentationml/2006/main">
  <p:tag name="AS_UNIQUEID" val="519"/>
</p:tagLst>
</file>

<file path=ppt/tags/tag145.xml><?xml version="1.0" encoding="utf-8"?>
<p:tagLst xmlns:p="http://schemas.openxmlformats.org/presentationml/2006/main">
  <p:tag name="AS_UNIQUEID" val="520"/>
</p:tagLst>
</file>

<file path=ppt/tags/tag146.xml><?xml version="1.0" encoding="utf-8"?>
<p:tagLst xmlns:p="http://schemas.openxmlformats.org/presentationml/2006/main">
  <p:tag name="AS_UNIQUEID" val="521"/>
</p:tagLst>
</file>

<file path=ppt/tags/tag147.xml><?xml version="1.0" encoding="utf-8"?>
<p:tagLst xmlns:p="http://schemas.openxmlformats.org/presentationml/2006/main">
  <p:tag name="AS_UNIQUEID" val="522"/>
</p:tagLst>
</file>

<file path=ppt/tags/tag148.xml><?xml version="1.0" encoding="utf-8"?>
<p:tagLst xmlns:p="http://schemas.openxmlformats.org/presentationml/2006/main">
  <p:tag name="AS_UNIQUEID" val="523"/>
</p:tagLst>
</file>

<file path=ppt/tags/tag149.xml><?xml version="1.0" encoding="utf-8"?>
<p:tagLst xmlns:p="http://schemas.openxmlformats.org/presentationml/2006/main">
  <p:tag name="AS_UNIQUEID" val="524"/>
</p:tagLst>
</file>

<file path=ppt/tags/tag15.xml><?xml version="1.0" encoding="utf-8"?>
<p:tagLst xmlns:p="http://schemas.openxmlformats.org/presentationml/2006/main">
  <p:tag name="AS_UNIQUEID" val="346"/>
</p:tagLst>
</file>

<file path=ppt/tags/tag150.xml><?xml version="1.0" encoding="utf-8"?>
<p:tagLst xmlns:p="http://schemas.openxmlformats.org/presentationml/2006/main">
  <p:tag name="AS_UNIQUEID" val="525"/>
</p:tagLst>
</file>

<file path=ppt/tags/tag151.xml><?xml version="1.0" encoding="utf-8"?>
<p:tagLst xmlns:p="http://schemas.openxmlformats.org/presentationml/2006/main">
  <p:tag name="AS_UNIQUEID" val="526"/>
</p:tagLst>
</file>

<file path=ppt/tags/tag152.xml><?xml version="1.0" encoding="utf-8"?>
<p:tagLst xmlns:p="http://schemas.openxmlformats.org/presentationml/2006/main">
  <p:tag name="AS_UNIQUEID" val="527"/>
</p:tagLst>
</file>

<file path=ppt/tags/tag153.xml><?xml version="1.0" encoding="utf-8"?>
<p:tagLst xmlns:p="http://schemas.openxmlformats.org/presentationml/2006/main">
  <p:tag name="AS_UNIQUEID" val="528"/>
</p:tagLst>
</file>

<file path=ppt/tags/tag154.xml><?xml version="1.0" encoding="utf-8"?>
<p:tagLst xmlns:p="http://schemas.openxmlformats.org/presentationml/2006/main">
  <p:tag name="AS_UNIQUEID" val="1538"/>
</p:tagLst>
</file>

<file path=ppt/tags/tag155.xml><?xml version="1.0" encoding="utf-8"?>
<p:tagLst xmlns:p="http://schemas.openxmlformats.org/presentationml/2006/main">
  <p:tag name="AS_UNIQUEID" val="1539"/>
</p:tagLst>
</file>

<file path=ppt/tags/tag156.xml><?xml version="1.0" encoding="utf-8"?>
<p:tagLst xmlns:p="http://schemas.openxmlformats.org/presentationml/2006/main">
  <p:tag name="AS_UNIQUEID" val="1540"/>
</p:tagLst>
</file>

<file path=ppt/tags/tag157.xml><?xml version="1.0" encoding="utf-8"?>
<p:tagLst xmlns:p="http://schemas.openxmlformats.org/presentationml/2006/main">
  <p:tag name="AS_UNIQUEID" val="185"/>
</p:tagLst>
</file>

<file path=ppt/tags/tag158.xml><?xml version="1.0" encoding="utf-8"?>
<p:tagLst xmlns:p="http://schemas.openxmlformats.org/presentationml/2006/main">
  <p:tag name="AS_UNIQUEID" val="530"/>
</p:tagLst>
</file>

<file path=ppt/tags/tag159.xml><?xml version="1.0" encoding="utf-8"?>
<p:tagLst xmlns:p="http://schemas.openxmlformats.org/presentationml/2006/main">
  <p:tag name="AS_UNIQUEID" val="531"/>
</p:tagLst>
</file>

<file path=ppt/tags/tag16.xml><?xml version="1.0" encoding="utf-8"?>
<p:tagLst xmlns:p="http://schemas.openxmlformats.org/presentationml/2006/main">
  <p:tag name="AS_UNIQUEID" val="348"/>
</p:tagLst>
</file>

<file path=ppt/tags/tag160.xml><?xml version="1.0" encoding="utf-8"?>
<p:tagLst xmlns:p="http://schemas.openxmlformats.org/presentationml/2006/main">
  <p:tag name="AS_UNIQUEID" val="532"/>
</p:tagLst>
</file>

<file path=ppt/tags/tag161.xml><?xml version="1.0" encoding="utf-8"?>
<p:tagLst xmlns:p="http://schemas.openxmlformats.org/presentationml/2006/main">
  <p:tag name="AS_UNIQUEID" val="533"/>
</p:tagLst>
</file>

<file path=ppt/tags/tag162.xml><?xml version="1.0" encoding="utf-8"?>
<p:tagLst xmlns:p="http://schemas.openxmlformats.org/presentationml/2006/main">
  <p:tag name="AS_UNIQUEID" val="534"/>
</p:tagLst>
</file>

<file path=ppt/tags/tag163.xml><?xml version="1.0" encoding="utf-8"?>
<p:tagLst xmlns:p="http://schemas.openxmlformats.org/presentationml/2006/main">
  <p:tag name="AS_UNIQUEID" val="535"/>
</p:tagLst>
</file>

<file path=ppt/tags/tag164.xml><?xml version="1.0" encoding="utf-8"?>
<p:tagLst xmlns:p="http://schemas.openxmlformats.org/presentationml/2006/main">
  <p:tag name="AS_UNIQUEID" val="536"/>
</p:tagLst>
</file>

<file path=ppt/tags/tag165.xml><?xml version="1.0" encoding="utf-8"?>
<p:tagLst xmlns:p="http://schemas.openxmlformats.org/presentationml/2006/main">
  <p:tag name="AS_UNIQUEID" val="537"/>
</p:tagLst>
</file>

<file path=ppt/tags/tag166.xml><?xml version="1.0" encoding="utf-8"?>
<p:tagLst xmlns:p="http://schemas.openxmlformats.org/presentationml/2006/main">
  <p:tag name="AS_UNIQUEID" val="1326"/>
</p:tagLst>
</file>

<file path=ppt/tags/tag167.xml><?xml version="1.0" encoding="utf-8"?>
<p:tagLst xmlns:p="http://schemas.openxmlformats.org/presentationml/2006/main">
  <p:tag name="AS_UNIQUEID" val="1551"/>
</p:tagLst>
</file>

<file path=ppt/tags/tag168.xml><?xml version="1.0" encoding="utf-8"?>
<p:tagLst xmlns:p="http://schemas.openxmlformats.org/presentationml/2006/main">
  <p:tag name="AS_UNIQUEID" val="1326"/>
</p:tagLst>
</file>

<file path=ppt/tags/tag169.xml><?xml version="1.0" encoding="utf-8"?>
<p:tagLst xmlns:p="http://schemas.openxmlformats.org/presentationml/2006/main">
  <p:tag name="AS_UNIQUEID" val="1325"/>
</p:tagLst>
</file>

<file path=ppt/tags/tag17.xml><?xml version="1.0" encoding="utf-8"?>
<p:tagLst xmlns:p="http://schemas.openxmlformats.org/presentationml/2006/main">
  <p:tag name="AS_UNIQUEID" val="349"/>
</p:tagLst>
</file>

<file path=ppt/tags/tag170.xml><?xml version="1.0" encoding="utf-8"?>
<p:tagLst xmlns:p="http://schemas.openxmlformats.org/presentationml/2006/main">
  <p:tag name="AS_UNIQUEID" val="1326"/>
</p:tagLst>
</file>

<file path=ppt/tags/tag171.xml><?xml version="1.0" encoding="utf-8"?>
<p:tagLst xmlns:p="http://schemas.openxmlformats.org/presentationml/2006/main">
  <p:tag name="AS_UNIQUEID" val="612"/>
</p:tagLst>
</file>

<file path=ppt/tags/tag172.xml><?xml version="1.0" encoding="utf-8"?>
<p:tagLst xmlns:p="http://schemas.openxmlformats.org/presentationml/2006/main">
  <p:tag name="AS_UNIQUEID" val="613"/>
</p:tagLst>
</file>

<file path=ppt/tags/tag173.xml><?xml version="1.0" encoding="utf-8"?>
<p:tagLst xmlns:p="http://schemas.openxmlformats.org/presentationml/2006/main">
  <p:tag name="AS_UNIQUEID" val="614"/>
</p:tagLst>
</file>

<file path=ppt/tags/tag174.xml><?xml version="1.0" encoding="utf-8"?>
<p:tagLst xmlns:p="http://schemas.openxmlformats.org/presentationml/2006/main">
  <p:tag name="AS_UNIQUEID" val="615"/>
</p:tagLst>
</file>

<file path=ppt/tags/tag175.xml><?xml version="1.0" encoding="utf-8"?>
<p:tagLst xmlns:p="http://schemas.openxmlformats.org/presentationml/2006/main">
  <p:tag name="AS_UNIQUEID" val="616"/>
</p:tagLst>
</file>

<file path=ppt/tags/tag176.xml><?xml version="1.0" encoding="utf-8"?>
<p:tagLst xmlns:p="http://schemas.openxmlformats.org/presentationml/2006/main">
  <p:tag name="AS_UNIQUEID" val="617"/>
</p:tagLst>
</file>

<file path=ppt/tags/tag177.xml><?xml version="1.0" encoding="utf-8"?>
<p:tagLst xmlns:p="http://schemas.openxmlformats.org/presentationml/2006/main">
  <p:tag name="AS_UNIQUEID" val="618"/>
</p:tagLst>
</file>

<file path=ppt/tags/tag178.xml><?xml version="1.0" encoding="utf-8"?>
<p:tagLst xmlns:p="http://schemas.openxmlformats.org/presentationml/2006/main">
  <p:tag name="AS_UNIQUEID" val="619"/>
</p:tagLst>
</file>

<file path=ppt/tags/tag179.xml><?xml version="1.0" encoding="utf-8"?>
<p:tagLst xmlns:p="http://schemas.openxmlformats.org/presentationml/2006/main">
  <p:tag name="AS_UNIQUEID" val="620"/>
</p:tagLst>
</file>

<file path=ppt/tags/tag18.xml><?xml version="1.0" encoding="utf-8"?>
<p:tagLst xmlns:p="http://schemas.openxmlformats.org/presentationml/2006/main">
  <p:tag name="AS_UNIQUEID" val="350"/>
</p:tagLst>
</file>

<file path=ppt/tags/tag180.xml><?xml version="1.0" encoding="utf-8"?>
<p:tagLst xmlns:p="http://schemas.openxmlformats.org/presentationml/2006/main">
  <p:tag name="AS_UNIQUEID" val="621"/>
</p:tagLst>
</file>

<file path=ppt/tags/tag181.xml><?xml version="1.0" encoding="utf-8"?>
<p:tagLst xmlns:p="http://schemas.openxmlformats.org/presentationml/2006/main">
  <p:tag name="AS_UNIQUEID" val="622"/>
</p:tagLst>
</file>

<file path=ppt/tags/tag182.xml><?xml version="1.0" encoding="utf-8"?>
<p:tagLst xmlns:p="http://schemas.openxmlformats.org/presentationml/2006/main">
  <p:tag name="AS_UNIQUEID" val="623"/>
</p:tagLst>
</file>

<file path=ppt/tags/tag183.xml><?xml version="1.0" encoding="utf-8"?>
<p:tagLst xmlns:p="http://schemas.openxmlformats.org/presentationml/2006/main">
  <p:tag name="AS_UNIQUEID" val="624"/>
</p:tagLst>
</file>

<file path=ppt/tags/tag184.xml><?xml version="1.0" encoding="utf-8"?>
<p:tagLst xmlns:p="http://schemas.openxmlformats.org/presentationml/2006/main">
  <p:tag name="AS_UNIQUEID" val="625"/>
</p:tagLst>
</file>

<file path=ppt/tags/tag185.xml><?xml version="1.0" encoding="utf-8"?>
<p:tagLst xmlns:p="http://schemas.openxmlformats.org/presentationml/2006/main">
  <p:tag name="AS_UNIQUEID" val="626"/>
</p:tagLst>
</file>

<file path=ppt/tags/tag186.xml><?xml version="1.0" encoding="utf-8"?>
<p:tagLst xmlns:p="http://schemas.openxmlformats.org/presentationml/2006/main">
  <p:tag name="AS_UNIQUEID" val="627"/>
</p:tagLst>
</file>

<file path=ppt/tags/tag187.xml><?xml version="1.0" encoding="utf-8"?>
<p:tagLst xmlns:p="http://schemas.openxmlformats.org/presentationml/2006/main">
  <p:tag name="AS_UNIQUEID" val="628"/>
</p:tagLst>
</file>

<file path=ppt/tags/tag188.xml><?xml version="1.0" encoding="utf-8"?>
<p:tagLst xmlns:p="http://schemas.openxmlformats.org/presentationml/2006/main">
  <p:tag name="AS_UNIQUEID" val="629"/>
</p:tagLst>
</file>

<file path=ppt/tags/tag189.xml><?xml version="1.0" encoding="utf-8"?>
<p:tagLst xmlns:p="http://schemas.openxmlformats.org/presentationml/2006/main">
  <p:tag name="AS_UNIQUEID" val="630"/>
</p:tagLst>
</file>

<file path=ppt/tags/tag19.xml><?xml version="1.0" encoding="utf-8"?>
<p:tagLst xmlns:p="http://schemas.openxmlformats.org/presentationml/2006/main">
  <p:tag name="AS_UNIQUEID" val="351"/>
</p:tagLst>
</file>

<file path=ppt/tags/tag190.xml><?xml version="1.0" encoding="utf-8"?>
<p:tagLst xmlns:p="http://schemas.openxmlformats.org/presentationml/2006/main">
  <p:tag name="AS_UNIQUEID" val="631"/>
</p:tagLst>
</file>

<file path=ppt/tags/tag191.xml><?xml version="1.0" encoding="utf-8"?>
<p:tagLst xmlns:p="http://schemas.openxmlformats.org/presentationml/2006/main">
  <p:tag name="AS_UNIQUEID" val="632"/>
</p:tagLst>
</file>

<file path=ppt/tags/tag192.xml><?xml version="1.0" encoding="utf-8"?>
<p:tagLst xmlns:p="http://schemas.openxmlformats.org/presentationml/2006/main">
  <p:tag name="AS_UNIQUEID" val="633"/>
</p:tagLst>
</file>

<file path=ppt/tags/tag193.xml><?xml version="1.0" encoding="utf-8"?>
<p:tagLst xmlns:p="http://schemas.openxmlformats.org/presentationml/2006/main">
  <p:tag name="AS_UNIQUEID" val="634"/>
</p:tagLst>
</file>

<file path=ppt/tags/tag194.xml><?xml version="1.0" encoding="utf-8"?>
<p:tagLst xmlns:p="http://schemas.openxmlformats.org/presentationml/2006/main">
  <p:tag name="AS_UNIQUEID" val="635"/>
</p:tagLst>
</file>

<file path=ppt/tags/tag195.xml><?xml version="1.0" encoding="utf-8"?>
<p:tagLst xmlns:p="http://schemas.openxmlformats.org/presentationml/2006/main">
  <p:tag name="AS_UNIQUEID" val="636"/>
</p:tagLst>
</file>

<file path=ppt/tags/tag196.xml><?xml version="1.0" encoding="utf-8"?>
<p:tagLst xmlns:p="http://schemas.openxmlformats.org/presentationml/2006/main">
  <p:tag name="AS_UNIQUEID" val="637"/>
</p:tagLst>
</file>

<file path=ppt/tags/tag197.xml><?xml version="1.0" encoding="utf-8"?>
<p:tagLst xmlns:p="http://schemas.openxmlformats.org/presentationml/2006/main">
  <p:tag name="AS_UNIQUEID" val="638"/>
</p:tagLst>
</file>

<file path=ppt/tags/tag198.xml><?xml version="1.0" encoding="utf-8"?>
<p:tagLst xmlns:p="http://schemas.openxmlformats.org/presentationml/2006/main">
  <p:tag name="AS_UNIQUEID" val="639"/>
</p:tagLst>
</file>

<file path=ppt/tags/tag199.xml><?xml version="1.0" encoding="utf-8"?>
<p:tagLst xmlns:p="http://schemas.openxmlformats.org/presentationml/2006/main">
  <p:tag name="AS_UNIQUEID" val="640"/>
</p:tagLst>
</file>

<file path=ppt/tags/tag2.xml><?xml version="1.0" encoding="utf-8"?>
<p:tagLst xmlns:p="http://schemas.openxmlformats.org/presentationml/2006/main">
  <p:tag name="AS_UNIQUEID" val="332"/>
</p:tagLst>
</file>

<file path=ppt/tags/tag20.xml><?xml version="1.0" encoding="utf-8"?>
<p:tagLst xmlns:p="http://schemas.openxmlformats.org/presentationml/2006/main">
  <p:tag name="AS_UNIQUEID" val="352"/>
</p:tagLst>
</file>

<file path=ppt/tags/tag200.xml><?xml version="1.0" encoding="utf-8"?>
<p:tagLst xmlns:p="http://schemas.openxmlformats.org/presentationml/2006/main">
  <p:tag name="AS_UNIQUEID" val="641"/>
</p:tagLst>
</file>

<file path=ppt/tags/tag201.xml><?xml version="1.0" encoding="utf-8"?>
<p:tagLst xmlns:p="http://schemas.openxmlformats.org/presentationml/2006/main">
  <p:tag name="AS_UNIQUEID" val="642"/>
</p:tagLst>
</file>

<file path=ppt/tags/tag202.xml><?xml version="1.0" encoding="utf-8"?>
<p:tagLst xmlns:p="http://schemas.openxmlformats.org/presentationml/2006/main">
  <p:tag name="AS_UNIQUEID" val="643"/>
</p:tagLst>
</file>

<file path=ppt/tags/tag203.xml><?xml version="1.0" encoding="utf-8"?>
<p:tagLst xmlns:p="http://schemas.openxmlformats.org/presentationml/2006/main">
  <p:tag name="AS_UNIQUEID" val="644"/>
</p:tagLst>
</file>

<file path=ppt/tags/tag204.xml><?xml version="1.0" encoding="utf-8"?>
<p:tagLst xmlns:p="http://schemas.openxmlformats.org/presentationml/2006/main">
  <p:tag name="AS_UNIQUEID" val="646"/>
</p:tagLst>
</file>

<file path=ppt/tags/tag205.xml><?xml version="1.0" encoding="utf-8"?>
<p:tagLst xmlns:p="http://schemas.openxmlformats.org/presentationml/2006/main">
  <p:tag name="AS_UNIQUEID" val="647"/>
</p:tagLst>
</file>

<file path=ppt/tags/tag206.xml><?xml version="1.0" encoding="utf-8"?>
<p:tagLst xmlns:p="http://schemas.openxmlformats.org/presentationml/2006/main">
  <p:tag name="AS_UNIQUEID" val="648"/>
</p:tagLst>
</file>

<file path=ppt/tags/tag207.xml><?xml version="1.0" encoding="utf-8"?>
<p:tagLst xmlns:p="http://schemas.openxmlformats.org/presentationml/2006/main">
  <p:tag name="AS_UNIQUEID" val="649"/>
</p:tagLst>
</file>

<file path=ppt/tags/tag208.xml><?xml version="1.0" encoding="utf-8"?>
<p:tagLst xmlns:p="http://schemas.openxmlformats.org/presentationml/2006/main">
  <p:tag name="AS_UNIQUEID" val="650"/>
</p:tagLst>
</file>

<file path=ppt/tags/tag209.xml><?xml version="1.0" encoding="utf-8"?>
<p:tagLst xmlns:p="http://schemas.openxmlformats.org/presentationml/2006/main">
  <p:tag name="AS_UNIQUEID" val="651"/>
</p:tagLst>
</file>

<file path=ppt/tags/tag21.xml><?xml version="1.0" encoding="utf-8"?>
<p:tagLst xmlns:p="http://schemas.openxmlformats.org/presentationml/2006/main">
  <p:tag name="AS_UNIQUEID" val="353"/>
</p:tagLst>
</file>

<file path=ppt/tags/tag210.xml><?xml version="1.0" encoding="utf-8"?>
<p:tagLst xmlns:p="http://schemas.openxmlformats.org/presentationml/2006/main">
  <p:tag name="AS_UNIQUEID" val="652"/>
</p:tagLst>
</file>

<file path=ppt/tags/tag211.xml><?xml version="1.0" encoding="utf-8"?>
<p:tagLst xmlns:p="http://schemas.openxmlformats.org/presentationml/2006/main">
  <p:tag name="AS_UNIQUEID" val="653"/>
</p:tagLst>
</file>

<file path=ppt/tags/tag212.xml><?xml version="1.0" encoding="utf-8"?>
<p:tagLst xmlns:p="http://schemas.openxmlformats.org/presentationml/2006/main">
  <p:tag name="AS_UNIQUEID" val="654"/>
</p:tagLst>
</file>

<file path=ppt/tags/tag213.xml><?xml version="1.0" encoding="utf-8"?>
<p:tagLst xmlns:p="http://schemas.openxmlformats.org/presentationml/2006/main">
  <p:tag name="AS_UNIQUEID" val="655"/>
</p:tagLst>
</file>

<file path=ppt/tags/tag214.xml><?xml version="1.0" encoding="utf-8"?>
<p:tagLst xmlns:p="http://schemas.openxmlformats.org/presentationml/2006/main">
  <p:tag name="AS_UNIQUEID" val="657"/>
</p:tagLst>
</file>

<file path=ppt/tags/tag215.xml><?xml version="1.0" encoding="utf-8"?>
<p:tagLst xmlns:p="http://schemas.openxmlformats.org/presentationml/2006/main">
  <p:tag name="AS_UNIQUEID" val="658"/>
</p:tagLst>
</file>

<file path=ppt/tags/tag216.xml><?xml version="1.0" encoding="utf-8"?>
<p:tagLst xmlns:p="http://schemas.openxmlformats.org/presentationml/2006/main">
  <p:tag name="AS_UNIQUEID" val="659"/>
</p:tagLst>
</file>

<file path=ppt/tags/tag217.xml><?xml version="1.0" encoding="utf-8"?>
<p:tagLst xmlns:p="http://schemas.openxmlformats.org/presentationml/2006/main">
  <p:tag name="AS_UNIQUEID" val="660"/>
</p:tagLst>
</file>

<file path=ppt/tags/tag218.xml><?xml version="1.0" encoding="utf-8"?>
<p:tagLst xmlns:p="http://schemas.openxmlformats.org/presentationml/2006/main">
  <p:tag name="AS_UNIQUEID" val="661"/>
</p:tagLst>
</file>

<file path=ppt/tags/tag219.xml><?xml version="1.0" encoding="utf-8"?>
<p:tagLst xmlns:p="http://schemas.openxmlformats.org/presentationml/2006/main">
  <p:tag name="AS_UNIQUEID" val="662"/>
</p:tagLst>
</file>

<file path=ppt/tags/tag22.xml><?xml version="1.0" encoding="utf-8"?>
<p:tagLst xmlns:p="http://schemas.openxmlformats.org/presentationml/2006/main">
  <p:tag name="AS_UNIQUEID" val="354"/>
</p:tagLst>
</file>

<file path=ppt/tags/tag220.xml><?xml version="1.0" encoding="utf-8"?>
<p:tagLst xmlns:p="http://schemas.openxmlformats.org/presentationml/2006/main">
  <p:tag name="AS_UNIQUEID" val="663"/>
</p:tagLst>
</file>

<file path=ppt/tags/tag221.xml><?xml version="1.0" encoding="utf-8"?>
<p:tagLst xmlns:p="http://schemas.openxmlformats.org/presentationml/2006/main">
  <p:tag name="AS_UNIQUEID" val="664"/>
</p:tagLst>
</file>

<file path=ppt/tags/tag222.xml><?xml version="1.0" encoding="utf-8"?>
<p:tagLst xmlns:p="http://schemas.openxmlformats.org/presentationml/2006/main">
  <p:tag name="AS_UNIQUEID" val="2"/>
</p:tagLst>
</file>

<file path=ppt/tags/tag223.xml><?xml version="1.0" encoding="utf-8"?>
<p:tagLst xmlns:p="http://schemas.openxmlformats.org/presentationml/2006/main">
  <p:tag name="AS_UNIQUEID" val="0"/>
</p:tagLst>
</file>

<file path=ppt/tags/tag224.xml><?xml version="1.0" encoding="utf-8"?>
<p:tagLst xmlns:p="http://schemas.openxmlformats.org/presentationml/2006/main">
  <p:tag name="AS_UNIQUEID" val="4"/>
</p:tagLst>
</file>

<file path=ppt/tags/tag225.xml><?xml version="1.0" encoding="utf-8"?>
<p:tagLst xmlns:p="http://schemas.openxmlformats.org/presentationml/2006/main">
  <p:tag name="AS_UNIQUEID" val="5"/>
</p:tagLst>
</file>

<file path=ppt/tags/tag226.xml><?xml version="1.0" encoding="utf-8"?>
<p:tagLst xmlns:p="http://schemas.openxmlformats.org/presentationml/2006/main">
  <p:tag name="AS_UNIQUEID" val="6"/>
</p:tagLst>
</file>

<file path=ppt/tags/tag227.xml><?xml version="1.0" encoding="utf-8"?>
<p:tagLst xmlns:p="http://schemas.openxmlformats.org/presentationml/2006/main">
  <p:tag name="AS_UNIQUEID" val="7"/>
</p:tagLst>
</file>

<file path=ppt/tags/tag228.xml><?xml version="1.0" encoding="utf-8"?>
<p:tagLst xmlns:p="http://schemas.openxmlformats.org/presentationml/2006/main">
  <p:tag name="AS_UNIQUEID" val="8"/>
</p:tagLst>
</file>

<file path=ppt/tags/tag229.xml><?xml version="1.0" encoding="utf-8"?>
<p:tagLst xmlns:p="http://schemas.openxmlformats.org/presentationml/2006/main">
  <p:tag name="AS_UNIQUEID" val="9"/>
</p:tagLst>
</file>

<file path=ppt/tags/tag23.xml><?xml version="1.0" encoding="utf-8"?>
<p:tagLst xmlns:p="http://schemas.openxmlformats.org/presentationml/2006/main">
  <p:tag name="AS_UNIQUEID" val="355"/>
</p:tagLst>
</file>

<file path=ppt/tags/tag230.xml><?xml version="1.0" encoding="utf-8"?>
<p:tagLst xmlns:p="http://schemas.openxmlformats.org/presentationml/2006/main">
  <p:tag name="AS_UNIQUEID" val="10"/>
</p:tagLst>
</file>

<file path=ppt/tags/tag231.xml><?xml version="1.0" encoding="utf-8"?>
<p:tagLst xmlns:p="http://schemas.openxmlformats.org/presentationml/2006/main">
  <p:tag name="AS_UNIQUEID" val="11"/>
</p:tagLst>
</file>

<file path=ppt/tags/tag232.xml><?xml version="1.0" encoding="utf-8"?>
<p:tagLst xmlns:p="http://schemas.openxmlformats.org/presentationml/2006/main">
  <p:tag name="AS_UNIQUEID" val="13"/>
</p:tagLst>
</file>

<file path=ppt/tags/tag233.xml><?xml version="1.0" encoding="utf-8"?>
<p:tagLst xmlns:p="http://schemas.openxmlformats.org/presentationml/2006/main">
  <p:tag name="AS_UNIQUEID" val="14"/>
</p:tagLst>
</file>

<file path=ppt/tags/tag234.xml><?xml version="1.0" encoding="utf-8"?>
<p:tagLst xmlns:p="http://schemas.openxmlformats.org/presentationml/2006/main">
  <p:tag name="AS_UNIQUEID" val="15"/>
</p:tagLst>
</file>

<file path=ppt/tags/tag235.xml><?xml version="1.0" encoding="utf-8"?>
<p:tagLst xmlns:p="http://schemas.openxmlformats.org/presentationml/2006/main">
  <p:tag name="AS_UNIQUEID" val="16"/>
</p:tagLst>
</file>

<file path=ppt/tags/tag236.xml><?xml version="1.0" encoding="utf-8"?>
<p:tagLst xmlns:p="http://schemas.openxmlformats.org/presentationml/2006/main">
  <p:tag name="AS_UNIQUEID" val="17"/>
</p:tagLst>
</file>

<file path=ppt/tags/tag237.xml><?xml version="1.0" encoding="utf-8"?>
<p:tagLst xmlns:p="http://schemas.openxmlformats.org/presentationml/2006/main">
  <p:tag name="AS_UNIQUEID" val="18"/>
</p:tagLst>
</file>

<file path=ppt/tags/tag238.xml><?xml version="1.0" encoding="utf-8"?>
<p:tagLst xmlns:p="http://schemas.openxmlformats.org/presentationml/2006/main">
  <p:tag name="AS_UNIQUEID" val="19"/>
</p:tagLst>
</file>

<file path=ppt/tags/tag239.xml><?xml version="1.0" encoding="utf-8"?>
<p:tagLst xmlns:p="http://schemas.openxmlformats.org/presentationml/2006/main">
  <p:tag name="AS_UNIQUEID" val="20"/>
</p:tagLst>
</file>

<file path=ppt/tags/tag24.xml><?xml version="1.0" encoding="utf-8"?>
<p:tagLst xmlns:p="http://schemas.openxmlformats.org/presentationml/2006/main">
  <p:tag name="AS_UNIQUEID" val="357"/>
</p:tagLst>
</file>

<file path=ppt/tags/tag240.xml><?xml version="1.0" encoding="utf-8"?>
<p:tagLst xmlns:p="http://schemas.openxmlformats.org/presentationml/2006/main">
  <p:tag name="AS_UNIQUEID" val="21"/>
</p:tagLst>
</file>

<file path=ppt/tags/tag241.xml><?xml version="1.0" encoding="utf-8"?>
<p:tagLst xmlns:p="http://schemas.openxmlformats.org/presentationml/2006/main">
  <p:tag name="AS_UNIQUEID" val="23"/>
</p:tagLst>
</file>

<file path=ppt/tags/tag242.xml><?xml version="1.0" encoding="utf-8"?>
<p:tagLst xmlns:p="http://schemas.openxmlformats.org/presentationml/2006/main">
  <p:tag name="AS_UNIQUEID" val="24"/>
</p:tagLst>
</file>

<file path=ppt/tags/tag243.xml><?xml version="1.0" encoding="utf-8"?>
<p:tagLst xmlns:p="http://schemas.openxmlformats.org/presentationml/2006/main">
  <p:tag name="AS_UNIQUEID" val="25"/>
</p:tagLst>
</file>

<file path=ppt/tags/tag244.xml><?xml version="1.0" encoding="utf-8"?>
<p:tagLst xmlns:p="http://schemas.openxmlformats.org/presentationml/2006/main">
  <p:tag name="AS_UNIQUEID" val="26"/>
</p:tagLst>
</file>

<file path=ppt/tags/tag245.xml><?xml version="1.0" encoding="utf-8"?>
<p:tagLst xmlns:p="http://schemas.openxmlformats.org/presentationml/2006/main">
  <p:tag name="AS_UNIQUEID" val="27"/>
</p:tagLst>
</file>

<file path=ppt/tags/tag246.xml><?xml version="1.0" encoding="utf-8"?>
<p:tagLst xmlns:p="http://schemas.openxmlformats.org/presentationml/2006/main">
  <p:tag name="AS_UNIQUEID" val="28"/>
</p:tagLst>
</file>

<file path=ppt/tags/tag247.xml><?xml version="1.0" encoding="utf-8"?>
<p:tagLst xmlns:p="http://schemas.openxmlformats.org/presentationml/2006/main">
  <p:tag name="AS_UNIQUEID" val="29"/>
</p:tagLst>
</file>

<file path=ppt/tags/tag248.xml><?xml version="1.0" encoding="utf-8"?>
<p:tagLst xmlns:p="http://schemas.openxmlformats.org/presentationml/2006/main">
  <p:tag name="AS_UNIQUEID" val="30"/>
</p:tagLst>
</file>

<file path=ppt/tags/tag249.xml><?xml version="1.0" encoding="utf-8"?>
<p:tagLst xmlns:p="http://schemas.openxmlformats.org/presentationml/2006/main">
  <p:tag name="AS_UNIQUEID" val="31"/>
</p:tagLst>
</file>

<file path=ppt/tags/tag25.xml><?xml version="1.0" encoding="utf-8"?>
<p:tagLst xmlns:p="http://schemas.openxmlformats.org/presentationml/2006/main">
  <p:tag name="AS_UNIQUEID" val="358"/>
</p:tagLst>
</file>

<file path=ppt/tags/tag250.xml><?xml version="1.0" encoding="utf-8"?>
<p:tagLst xmlns:p="http://schemas.openxmlformats.org/presentationml/2006/main">
  <p:tag name="AS_UNIQUEID" val="32"/>
</p:tagLst>
</file>

<file path=ppt/tags/tag251.xml><?xml version="1.0" encoding="utf-8"?>
<p:tagLst xmlns:p="http://schemas.openxmlformats.org/presentationml/2006/main">
  <p:tag name="AS_UNIQUEID" val="33"/>
</p:tagLst>
</file>

<file path=ppt/tags/tag252.xml><?xml version="1.0" encoding="utf-8"?>
<p:tagLst xmlns:p="http://schemas.openxmlformats.org/presentationml/2006/main">
  <p:tag name="AS_UNIQUEID" val="34"/>
</p:tagLst>
</file>

<file path=ppt/tags/tag253.xml><?xml version="1.0" encoding="utf-8"?>
<p:tagLst xmlns:p="http://schemas.openxmlformats.org/presentationml/2006/main">
  <p:tag name="AS_UNIQUEID" val="36"/>
</p:tagLst>
</file>

<file path=ppt/tags/tag254.xml><?xml version="1.0" encoding="utf-8"?>
<p:tagLst xmlns:p="http://schemas.openxmlformats.org/presentationml/2006/main">
  <p:tag name="AS_UNIQUEID" val="37"/>
</p:tagLst>
</file>

<file path=ppt/tags/tag255.xml><?xml version="1.0" encoding="utf-8"?>
<p:tagLst xmlns:p="http://schemas.openxmlformats.org/presentationml/2006/main">
  <p:tag name="AS_UNIQUEID" val="38"/>
</p:tagLst>
</file>

<file path=ppt/tags/tag256.xml><?xml version="1.0" encoding="utf-8"?>
<p:tagLst xmlns:p="http://schemas.openxmlformats.org/presentationml/2006/main">
  <p:tag name="AS_UNIQUEID" val="39"/>
</p:tagLst>
</file>

<file path=ppt/tags/tag257.xml><?xml version="1.0" encoding="utf-8"?>
<p:tagLst xmlns:p="http://schemas.openxmlformats.org/presentationml/2006/main">
  <p:tag name="AS_UNIQUEID" val="40"/>
</p:tagLst>
</file>

<file path=ppt/tags/tag258.xml><?xml version="1.0" encoding="utf-8"?>
<p:tagLst xmlns:p="http://schemas.openxmlformats.org/presentationml/2006/main">
  <p:tag name="AS_UNIQUEID" val="41"/>
</p:tagLst>
</file>

<file path=ppt/tags/tag259.xml><?xml version="1.0" encoding="utf-8"?>
<p:tagLst xmlns:p="http://schemas.openxmlformats.org/presentationml/2006/main">
  <p:tag name="AS_UNIQUEID" val="42"/>
</p:tagLst>
</file>

<file path=ppt/tags/tag26.xml><?xml version="1.0" encoding="utf-8"?>
<p:tagLst xmlns:p="http://schemas.openxmlformats.org/presentationml/2006/main">
  <p:tag name="AS_UNIQUEID" val="359"/>
</p:tagLst>
</file>

<file path=ppt/tags/tag260.xml><?xml version="1.0" encoding="utf-8"?>
<p:tagLst xmlns:p="http://schemas.openxmlformats.org/presentationml/2006/main">
  <p:tag name="AS_UNIQUEID" val="43"/>
</p:tagLst>
</file>

<file path=ppt/tags/tag261.xml><?xml version="1.0" encoding="utf-8"?>
<p:tagLst xmlns:p="http://schemas.openxmlformats.org/presentationml/2006/main">
  <p:tag name="AS_UNIQUEID" val="44"/>
</p:tagLst>
</file>

<file path=ppt/tags/tag262.xml><?xml version="1.0" encoding="utf-8"?>
<p:tagLst xmlns:p="http://schemas.openxmlformats.org/presentationml/2006/main">
  <p:tag name="AS_UNIQUEID" val="45"/>
</p:tagLst>
</file>

<file path=ppt/tags/tag263.xml><?xml version="1.0" encoding="utf-8"?>
<p:tagLst xmlns:p="http://schemas.openxmlformats.org/presentationml/2006/main">
  <p:tag name="AS_UNIQUEID" val="46"/>
</p:tagLst>
</file>

<file path=ppt/tags/tag264.xml><?xml version="1.0" encoding="utf-8"?>
<p:tagLst xmlns:p="http://schemas.openxmlformats.org/presentationml/2006/main">
  <p:tag name="AS_UNIQUEID" val="47"/>
</p:tagLst>
</file>

<file path=ppt/tags/tag265.xml><?xml version="1.0" encoding="utf-8"?>
<p:tagLst xmlns:p="http://schemas.openxmlformats.org/presentationml/2006/main">
  <p:tag name="AS_UNIQUEID" val="48"/>
</p:tagLst>
</file>

<file path=ppt/tags/tag266.xml><?xml version="1.0" encoding="utf-8"?>
<p:tagLst xmlns:p="http://schemas.openxmlformats.org/presentationml/2006/main">
  <p:tag name="AS_UNIQUEID" val="50"/>
</p:tagLst>
</file>

<file path=ppt/tags/tag267.xml><?xml version="1.0" encoding="utf-8"?>
<p:tagLst xmlns:p="http://schemas.openxmlformats.org/presentationml/2006/main">
  <p:tag name="AS_UNIQUEID" val="51"/>
</p:tagLst>
</file>

<file path=ppt/tags/tag268.xml><?xml version="1.0" encoding="utf-8"?>
<p:tagLst xmlns:p="http://schemas.openxmlformats.org/presentationml/2006/main">
  <p:tag name="AS_UNIQUEID" val="52"/>
</p:tagLst>
</file>

<file path=ppt/tags/tag269.xml><?xml version="1.0" encoding="utf-8"?>
<p:tagLst xmlns:p="http://schemas.openxmlformats.org/presentationml/2006/main">
  <p:tag name="AS_UNIQUEID" val="53"/>
</p:tagLst>
</file>

<file path=ppt/tags/tag27.xml><?xml version="1.0" encoding="utf-8"?>
<p:tagLst xmlns:p="http://schemas.openxmlformats.org/presentationml/2006/main">
  <p:tag name="AS_UNIQUEID" val="360"/>
</p:tagLst>
</file>

<file path=ppt/tags/tag270.xml><?xml version="1.0" encoding="utf-8"?>
<p:tagLst xmlns:p="http://schemas.openxmlformats.org/presentationml/2006/main">
  <p:tag name="AS_UNIQUEID" val="54"/>
</p:tagLst>
</file>

<file path=ppt/tags/tag271.xml><?xml version="1.0" encoding="utf-8"?>
<p:tagLst xmlns:p="http://schemas.openxmlformats.org/presentationml/2006/main">
  <p:tag name="AS_UNIQUEID" val="55"/>
</p:tagLst>
</file>

<file path=ppt/tags/tag272.xml><?xml version="1.0" encoding="utf-8"?>
<p:tagLst xmlns:p="http://schemas.openxmlformats.org/presentationml/2006/main">
  <p:tag name="AS_UNIQUEID" val="56"/>
</p:tagLst>
</file>

<file path=ppt/tags/tag273.xml><?xml version="1.0" encoding="utf-8"?>
<p:tagLst xmlns:p="http://schemas.openxmlformats.org/presentationml/2006/main">
  <p:tag name="AS_UNIQUEID" val="57"/>
</p:tagLst>
</file>

<file path=ppt/tags/tag274.xml><?xml version="1.0" encoding="utf-8"?>
<p:tagLst xmlns:p="http://schemas.openxmlformats.org/presentationml/2006/main">
  <p:tag name="AS_UNIQUEID" val="58"/>
</p:tagLst>
</file>

<file path=ppt/tags/tag275.xml><?xml version="1.0" encoding="utf-8"?>
<p:tagLst xmlns:p="http://schemas.openxmlformats.org/presentationml/2006/main">
  <p:tag name="AS_UNIQUEID" val="59"/>
</p:tagLst>
</file>

<file path=ppt/tags/tag276.xml><?xml version="1.0" encoding="utf-8"?>
<p:tagLst xmlns:p="http://schemas.openxmlformats.org/presentationml/2006/main">
  <p:tag name="AS_UNIQUEID" val="60"/>
</p:tagLst>
</file>

<file path=ppt/tags/tag277.xml><?xml version="1.0" encoding="utf-8"?>
<p:tagLst xmlns:p="http://schemas.openxmlformats.org/presentationml/2006/main">
  <p:tag name="AS_UNIQUEID" val="61"/>
</p:tagLst>
</file>

<file path=ppt/tags/tag278.xml><?xml version="1.0" encoding="utf-8"?>
<p:tagLst xmlns:p="http://schemas.openxmlformats.org/presentationml/2006/main">
  <p:tag name="AS_UNIQUEID" val="62"/>
</p:tagLst>
</file>

<file path=ppt/tags/tag279.xml><?xml version="1.0" encoding="utf-8"?>
<p:tagLst xmlns:p="http://schemas.openxmlformats.org/presentationml/2006/main">
  <p:tag name="AS_UNIQUEID" val="63"/>
</p:tagLst>
</file>

<file path=ppt/tags/tag28.xml><?xml version="1.0" encoding="utf-8"?>
<p:tagLst xmlns:p="http://schemas.openxmlformats.org/presentationml/2006/main">
  <p:tag name="AS_UNIQUEID" val="361"/>
</p:tagLst>
</file>

<file path=ppt/tags/tag280.xml><?xml version="1.0" encoding="utf-8"?>
<p:tagLst xmlns:p="http://schemas.openxmlformats.org/presentationml/2006/main">
  <p:tag name="AS_UNIQUEID" val="64"/>
</p:tagLst>
</file>

<file path=ppt/tags/tag281.xml><?xml version="1.0" encoding="utf-8"?>
<p:tagLst xmlns:p="http://schemas.openxmlformats.org/presentationml/2006/main">
  <p:tag name="AS_UNIQUEID" val="65"/>
</p:tagLst>
</file>

<file path=ppt/tags/tag282.xml><?xml version="1.0" encoding="utf-8"?>
<p:tagLst xmlns:p="http://schemas.openxmlformats.org/presentationml/2006/main">
  <p:tag name="AS_UNIQUEID" val="66"/>
</p:tagLst>
</file>

<file path=ppt/tags/tag283.xml><?xml version="1.0" encoding="utf-8"?>
<p:tagLst xmlns:p="http://schemas.openxmlformats.org/presentationml/2006/main">
  <p:tag name="AS_UNIQUEID" val="67"/>
</p:tagLst>
</file>

<file path=ppt/tags/tag284.xml><?xml version="1.0" encoding="utf-8"?>
<p:tagLst xmlns:p="http://schemas.openxmlformats.org/presentationml/2006/main">
  <p:tag name="AS_UNIQUEID" val="68"/>
</p:tagLst>
</file>

<file path=ppt/tags/tag285.xml><?xml version="1.0" encoding="utf-8"?>
<p:tagLst xmlns:p="http://schemas.openxmlformats.org/presentationml/2006/main">
  <p:tag name="AS_UNIQUEID" val="69"/>
</p:tagLst>
</file>

<file path=ppt/tags/tag286.xml><?xml version="1.0" encoding="utf-8"?>
<p:tagLst xmlns:p="http://schemas.openxmlformats.org/presentationml/2006/main">
  <p:tag name="AS_UNIQUEID" val="70"/>
</p:tagLst>
</file>

<file path=ppt/tags/tag287.xml><?xml version="1.0" encoding="utf-8"?>
<p:tagLst xmlns:p="http://schemas.openxmlformats.org/presentationml/2006/main">
  <p:tag name="AS_UNIQUEID" val="71"/>
</p:tagLst>
</file>

<file path=ppt/tags/tag288.xml><?xml version="1.0" encoding="utf-8"?>
<p:tagLst xmlns:p="http://schemas.openxmlformats.org/presentationml/2006/main">
  <p:tag name="AS_UNIQUEID" val="72"/>
</p:tagLst>
</file>

<file path=ppt/tags/tag289.xml><?xml version="1.0" encoding="utf-8"?>
<p:tagLst xmlns:p="http://schemas.openxmlformats.org/presentationml/2006/main">
  <p:tag name="AS_UNIQUEID" val="73"/>
</p:tagLst>
</file>

<file path=ppt/tags/tag29.xml><?xml version="1.0" encoding="utf-8"?>
<p:tagLst xmlns:p="http://schemas.openxmlformats.org/presentationml/2006/main">
  <p:tag name="AS_UNIQUEID" val="362"/>
</p:tagLst>
</file>

<file path=ppt/tags/tag290.xml><?xml version="1.0" encoding="utf-8"?>
<p:tagLst xmlns:p="http://schemas.openxmlformats.org/presentationml/2006/main">
  <p:tag name="AS_UNIQUEID" val="74"/>
</p:tagLst>
</file>

<file path=ppt/tags/tag291.xml><?xml version="1.0" encoding="utf-8"?>
<p:tagLst xmlns:p="http://schemas.openxmlformats.org/presentationml/2006/main">
  <p:tag name="AS_UNIQUEID" val="75"/>
</p:tagLst>
</file>

<file path=ppt/tags/tag292.xml><?xml version="1.0" encoding="utf-8"?>
<p:tagLst xmlns:p="http://schemas.openxmlformats.org/presentationml/2006/main">
  <p:tag name="AS_UNIQUEID" val="76"/>
</p:tagLst>
</file>

<file path=ppt/tags/tag293.xml><?xml version="1.0" encoding="utf-8"?>
<p:tagLst xmlns:p="http://schemas.openxmlformats.org/presentationml/2006/main">
  <p:tag name="AS_UNIQUEID" val="77"/>
</p:tagLst>
</file>

<file path=ppt/tags/tag294.xml><?xml version="1.0" encoding="utf-8"?>
<p:tagLst xmlns:p="http://schemas.openxmlformats.org/presentationml/2006/main">
  <p:tag name="AS_UNIQUEID" val="78"/>
</p:tagLst>
</file>

<file path=ppt/tags/tag295.xml><?xml version="1.0" encoding="utf-8"?>
<p:tagLst xmlns:p="http://schemas.openxmlformats.org/presentationml/2006/main">
  <p:tag name="AS_UNIQUEID" val="79"/>
</p:tagLst>
</file>

<file path=ppt/tags/tag296.xml><?xml version="1.0" encoding="utf-8"?>
<p:tagLst xmlns:p="http://schemas.openxmlformats.org/presentationml/2006/main">
  <p:tag name="AS_UNIQUEID" val="81"/>
</p:tagLst>
</file>

<file path=ppt/tags/tag297.xml><?xml version="1.0" encoding="utf-8"?>
<p:tagLst xmlns:p="http://schemas.openxmlformats.org/presentationml/2006/main">
  <p:tag name="AS_UNIQUEID" val="82"/>
</p:tagLst>
</file>

<file path=ppt/tags/tag298.xml><?xml version="1.0" encoding="utf-8"?>
<p:tagLst xmlns:p="http://schemas.openxmlformats.org/presentationml/2006/main">
  <p:tag name="AS_UNIQUEID" val="83"/>
</p:tagLst>
</file>

<file path=ppt/tags/tag299.xml><?xml version="1.0" encoding="utf-8"?>
<p:tagLst xmlns:p="http://schemas.openxmlformats.org/presentationml/2006/main">
  <p:tag name="AS_UNIQUEID" val="84"/>
</p:tagLst>
</file>

<file path=ppt/tags/tag3.xml><?xml version="1.0" encoding="utf-8"?>
<p:tagLst xmlns:p="http://schemas.openxmlformats.org/presentationml/2006/main">
  <p:tag name="AS_UNIQUEID" val="333"/>
</p:tagLst>
</file>

<file path=ppt/tags/tag30.xml><?xml version="1.0" encoding="utf-8"?>
<p:tagLst xmlns:p="http://schemas.openxmlformats.org/presentationml/2006/main">
  <p:tag name="AS_UNIQUEID" val="364"/>
</p:tagLst>
</file>

<file path=ppt/tags/tag300.xml><?xml version="1.0" encoding="utf-8"?>
<p:tagLst xmlns:p="http://schemas.openxmlformats.org/presentationml/2006/main">
  <p:tag name="AS_UNIQUEID" val="85"/>
</p:tagLst>
</file>

<file path=ppt/tags/tag301.xml><?xml version="1.0" encoding="utf-8"?>
<p:tagLst xmlns:p="http://schemas.openxmlformats.org/presentationml/2006/main">
  <p:tag name="AS_UNIQUEID" val="86"/>
</p:tagLst>
</file>

<file path=ppt/tags/tag302.xml><?xml version="1.0" encoding="utf-8"?>
<p:tagLst xmlns:p="http://schemas.openxmlformats.org/presentationml/2006/main">
  <p:tag name="AS_UNIQUEID" val="87"/>
</p:tagLst>
</file>

<file path=ppt/tags/tag303.xml><?xml version="1.0" encoding="utf-8"?>
<p:tagLst xmlns:p="http://schemas.openxmlformats.org/presentationml/2006/main">
  <p:tag name="AS_UNIQUEID" val="88"/>
</p:tagLst>
</file>

<file path=ppt/tags/tag304.xml><?xml version="1.0" encoding="utf-8"?>
<p:tagLst xmlns:p="http://schemas.openxmlformats.org/presentationml/2006/main">
  <p:tag name="AS_UNIQUEID" val="89"/>
</p:tagLst>
</file>

<file path=ppt/tags/tag305.xml><?xml version="1.0" encoding="utf-8"?>
<p:tagLst xmlns:p="http://schemas.openxmlformats.org/presentationml/2006/main">
  <p:tag name="AS_UNIQUEID" val="90"/>
</p:tagLst>
</file>

<file path=ppt/tags/tag306.xml><?xml version="1.0" encoding="utf-8"?>
<p:tagLst xmlns:p="http://schemas.openxmlformats.org/presentationml/2006/main">
  <p:tag name="AS_UNIQUEID" val="91"/>
</p:tagLst>
</file>

<file path=ppt/tags/tag307.xml><?xml version="1.0" encoding="utf-8"?>
<p:tagLst xmlns:p="http://schemas.openxmlformats.org/presentationml/2006/main">
  <p:tag name="AS_UNIQUEID" val="92"/>
</p:tagLst>
</file>

<file path=ppt/tags/tag308.xml><?xml version="1.0" encoding="utf-8"?>
<p:tagLst xmlns:p="http://schemas.openxmlformats.org/presentationml/2006/main">
  <p:tag name="AS_UNIQUEID" val="93"/>
</p:tagLst>
</file>

<file path=ppt/tags/tag309.xml><?xml version="1.0" encoding="utf-8"?>
<p:tagLst xmlns:p="http://schemas.openxmlformats.org/presentationml/2006/main">
  <p:tag name="AS_UNIQUEID" val="94"/>
</p:tagLst>
</file>

<file path=ppt/tags/tag31.xml><?xml version="1.0" encoding="utf-8"?>
<p:tagLst xmlns:p="http://schemas.openxmlformats.org/presentationml/2006/main">
  <p:tag name="AS_UNIQUEID" val="365"/>
</p:tagLst>
</file>

<file path=ppt/tags/tag310.xml><?xml version="1.0" encoding="utf-8"?>
<p:tagLst xmlns:p="http://schemas.openxmlformats.org/presentationml/2006/main">
  <p:tag name="AS_UNIQUEID" val="95"/>
</p:tagLst>
</file>

<file path=ppt/tags/tag311.xml><?xml version="1.0" encoding="utf-8"?>
<p:tagLst xmlns:p="http://schemas.openxmlformats.org/presentationml/2006/main">
  <p:tag name="AS_UNIQUEID" val="96"/>
</p:tagLst>
</file>

<file path=ppt/tags/tag312.xml><?xml version="1.0" encoding="utf-8"?>
<p:tagLst xmlns:p="http://schemas.openxmlformats.org/presentationml/2006/main">
  <p:tag name="AS_UNIQUEID" val="97"/>
</p:tagLst>
</file>

<file path=ppt/tags/tag313.xml><?xml version="1.0" encoding="utf-8"?>
<p:tagLst xmlns:p="http://schemas.openxmlformats.org/presentationml/2006/main">
  <p:tag name="AS_UNIQUEID" val="98"/>
</p:tagLst>
</file>

<file path=ppt/tags/tag314.xml><?xml version="1.0" encoding="utf-8"?>
<p:tagLst xmlns:p="http://schemas.openxmlformats.org/presentationml/2006/main">
  <p:tag name="AS_UNIQUEID" val="99"/>
</p:tagLst>
</file>

<file path=ppt/tags/tag315.xml><?xml version="1.0" encoding="utf-8"?>
<p:tagLst xmlns:p="http://schemas.openxmlformats.org/presentationml/2006/main">
  <p:tag name="AS_UNIQUEID" val="100"/>
</p:tagLst>
</file>

<file path=ppt/tags/tag316.xml><?xml version="1.0" encoding="utf-8"?>
<p:tagLst xmlns:p="http://schemas.openxmlformats.org/presentationml/2006/main">
  <p:tag name="AS_UNIQUEID" val="101"/>
</p:tagLst>
</file>

<file path=ppt/tags/tag317.xml><?xml version="1.0" encoding="utf-8"?>
<p:tagLst xmlns:p="http://schemas.openxmlformats.org/presentationml/2006/main">
  <p:tag name="AS_UNIQUEID" val="102"/>
</p:tagLst>
</file>

<file path=ppt/tags/tag318.xml><?xml version="1.0" encoding="utf-8"?>
<p:tagLst xmlns:p="http://schemas.openxmlformats.org/presentationml/2006/main">
  <p:tag name="AS_UNIQUEID" val="103"/>
</p:tagLst>
</file>

<file path=ppt/tags/tag319.xml><?xml version="1.0" encoding="utf-8"?>
<p:tagLst xmlns:p="http://schemas.openxmlformats.org/presentationml/2006/main">
  <p:tag name="AS_UNIQUEID" val="104"/>
</p:tagLst>
</file>

<file path=ppt/tags/tag32.xml><?xml version="1.0" encoding="utf-8"?>
<p:tagLst xmlns:p="http://schemas.openxmlformats.org/presentationml/2006/main">
  <p:tag name="AS_UNIQUEID" val="366"/>
</p:tagLst>
</file>

<file path=ppt/tags/tag320.xml><?xml version="1.0" encoding="utf-8"?>
<p:tagLst xmlns:p="http://schemas.openxmlformats.org/presentationml/2006/main">
  <p:tag name="AS_UNIQUEID" val="105"/>
</p:tagLst>
</file>

<file path=ppt/tags/tag321.xml><?xml version="1.0" encoding="utf-8"?>
<p:tagLst xmlns:p="http://schemas.openxmlformats.org/presentationml/2006/main">
  <p:tag name="AS_UNIQUEID" val="106"/>
</p:tagLst>
</file>

<file path=ppt/tags/tag322.xml><?xml version="1.0" encoding="utf-8"?>
<p:tagLst xmlns:p="http://schemas.openxmlformats.org/presentationml/2006/main">
  <p:tag name="AS_UNIQUEID" val="107"/>
</p:tagLst>
</file>

<file path=ppt/tags/tag323.xml><?xml version="1.0" encoding="utf-8"?>
<p:tagLst xmlns:p="http://schemas.openxmlformats.org/presentationml/2006/main">
  <p:tag name="AS_UNIQUEID" val="108"/>
</p:tagLst>
</file>

<file path=ppt/tags/tag324.xml><?xml version="1.0" encoding="utf-8"?>
<p:tagLst xmlns:p="http://schemas.openxmlformats.org/presentationml/2006/main">
  <p:tag name="AS_UNIQUEID" val="109"/>
</p:tagLst>
</file>

<file path=ppt/tags/tag325.xml><?xml version="1.0" encoding="utf-8"?>
<p:tagLst xmlns:p="http://schemas.openxmlformats.org/presentationml/2006/main">
  <p:tag name="AS_UNIQUEID" val="110"/>
</p:tagLst>
</file>

<file path=ppt/tags/tag326.xml><?xml version="1.0" encoding="utf-8"?>
<p:tagLst xmlns:p="http://schemas.openxmlformats.org/presentationml/2006/main">
  <p:tag name="AS_UNIQUEID" val="111"/>
</p:tagLst>
</file>

<file path=ppt/tags/tag327.xml><?xml version="1.0" encoding="utf-8"?>
<p:tagLst xmlns:p="http://schemas.openxmlformats.org/presentationml/2006/main">
  <p:tag name="AS_UNIQUEID" val="112"/>
</p:tagLst>
</file>

<file path=ppt/tags/tag328.xml><?xml version="1.0" encoding="utf-8"?>
<p:tagLst xmlns:p="http://schemas.openxmlformats.org/presentationml/2006/main">
  <p:tag name="AS_UNIQUEID" val="113"/>
</p:tagLst>
</file>

<file path=ppt/tags/tag329.xml><?xml version="1.0" encoding="utf-8"?>
<p:tagLst xmlns:p="http://schemas.openxmlformats.org/presentationml/2006/main">
  <p:tag name="AS_UNIQUEID" val="114"/>
</p:tagLst>
</file>

<file path=ppt/tags/tag33.xml><?xml version="1.0" encoding="utf-8"?>
<p:tagLst xmlns:p="http://schemas.openxmlformats.org/presentationml/2006/main">
  <p:tag name="AS_UNIQUEID" val="367"/>
</p:tagLst>
</file>

<file path=ppt/tags/tag330.xml><?xml version="1.0" encoding="utf-8"?>
<p:tagLst xmlns:p="http://schemas.openxmlformats.org/presentationml/2006/main">
  <p:tag name="AS_UNIQUEID" val="115"/>
</p:tagLst>
</file>

<file path=ppt/tags/tag331.xml><?xml version="1.0" encoding="utf-8"?>
<p:tagLst xmlns:p="http://schemas.openxmlformats.org/presentationml/2006/main">
  <p:tag name="AS_UNIQUEID" val="116"/>
</p:tagLst>
</file>

<file path=ppt/tags/tag332.xml><?xml version="1.0" encoding="utf-8"?>
<p:tagLst xmlns:p="http://schemas.openxmlformats.org/presentationml/2006/main">
  <p:tag name="AS_UNIQUEID" val="117"/>
</p:tagLst>
</file>

<file path=ppt/tags/tag333.xml><?xml version="1.0" encoding="utf-8"?>
<p:tagLst xmlns:p="http://schemas.openxmlformats.org/presentationml/2006/main">
  <p:tag name="AS_UNIQUEID" val="118"/>
</p:tagLst>
</file>

<file path=ppt/tags/tag334.xml><?xml version="1.0" encoding="utf-8"?>
<p:tagLst xmlns:p="http://schemas.openxmlformats.org/presentationml/2006/main">
  <p:tag name="AS_UNIQUEID" val="119"/>
</p:tagLst>
</file>

<file path=ppt/tags/tag335.xml><?xml version="1.0" encoding="utf-8"?>
<p:tagLst xmlns:p="http://schemas.openxmlformats.org/presentationml/2006/main">
  <p:tag name="AS_UNIQUEID" val="120"/>
</p:tagLst>
</file>

<file path=ppt/tags/tag336.xml><?xml version="1.0" encoding="utf-8"?>
<p:tagLst xmlns:p="http://schemas.openxmlformats.org/presentationml/2006/main">
  <p:tag name="AS_UNIQUEID" val="121"/>
</p:tagLst>
</file>

<file path=ppt/tags/tag337.xml><?xml version="1.0" encoding="utf-8"?>
<p:tagLst xmlns:p="http://schemas.openxmlformats.org/presentationml/2006/main">
  <p:tag name="AS_UNIQUEID" val="122"/>
</p:tagLst>
</file>

<file path=ppt/tags/tag338.xml><?xml version="1.0" encoding="utf-8"?>
<p:tagLst xmlns:p="http://schemas.openxmlformats.org/presentationml/2006/main">
  <p:tag name="AS_UNIQUEID" val="123"/>
</p:tagLst>
</file>

<file path=ppt/tags/tag339.xml><?xml version="1.0" encoding="utf-8"?>
<p:tagLst xmlns:p="http://schemas.openxmlformats.org/presentationml/2006/main">
  <p:tag name="AS_UNIQUEID" val="124"/>
</p:tagLst>
</file>

<file path=ppt/tags/tag34.xml><?xml version="1.0" encoding="utf-8"?>
<p:tagLst xmlns:p="http://schemas.openxmlformats.org/presentationml/2006/main">
  <p:tag name="AS_UNIQUEID" val="368"/>
</p:tagLst>
</file>

<file path=ppt/tags/tag340.xml><?xml version="1.0" encoding="utf-8"?>
<p:tagLst xmlns:p="http://schemas.openxmlformats.org/presentationml/2006/main">
  <p:tag name="AS_UNIQUEID" val="125"/>
</p:tagLst>
</file>

<file path=ppt/tags/tag341.xml><?xml version="1.0" encoding="utf-8"?>
<p:tagLst xmlns:p="http://schemas.openxmlformats.org/presentationml/2006/main">
  <p:tag name="AS_UNIQUEID" val="126"/>
</p:tagLst>
</file>

<file path=ppt/tags/tag342.xml><?xml version="1.0" encoding="utf-8"?>
<p:tagLst xmlns:p="http://schemas.openxmlformats.org/presentationml/2006/main">
  <p:tag name="AS_UNIQUEID" val="128"/>
</p:tagLst>
</file>

<file path=ppt/tags/tag343.xml><?xml version="1.0" encoding="utf-8"?>
<p:tagLst xmlns:p="http://schemas.openxmlformats.org/presentationml/2006/main">
  <p:tag name="AS_UNIQUEID" val="129"/>
</p:tagLst>
</file>

<file path=ppt/tags/tag344.xml><?xml version="1.0" encoding="utf-8"?>
<p:tagLst xmlns:p="http://schemas.openxmlformats.org/presentationml/2006/main">
  <p:tag name="AS_UNIQUEID" val="130"/>
</p:tagLst>
</file>

<file path=ppt/tags/tag345.xml><?xml version="1.0" encoding="utf-8"?>
<p:tagLst xmlns:p="http://schemas.openxmlformats.org/presentationml/2006/main">
  <p:tag name="AS_UNIQUEID" val="131"/>
</p:tagLst>
</file>

<file path=ppt/tags/tag346.xml><?xml version="1.0" encoding="utf-8"?>
<p:tagLst xmlns:p="http://schemas.openxmlformats.org/presentationml/2006/main">
  <p:tag name="AS_UNIQUEID" val="132"/>
</p:tagLst>
</file>

<file path=ppt/tags/tag347.xml><?xml version="1.0" encoding="utf-8"?>
<p:tagLst xmlns:p="http://schemas.openxmlformats.org/presentationml/2006/main">
  <p:tag name="AS_UNIQUEID" val="133"/>
</p:tagLst>
</file>

<file path=ppt/tags/tag348.xml><?xml version="1.0" encoding="utf-8"?>
<p:tagLst xmlns:p="http://schemas.openxmlformats.org/presentationml/2006/main">
  <p:tag name="AS_UNIQUEID" val="134"/>
</p:tagLst>
</file>

<file path=ppt/tags/tag349.xml><?xml version="1.0" encoding="utf-8"?>
<p:tagLst xmlns:p="http://schemas.openxmlformats.org/presentationml/2006/main">
  <p:tag name="AS_UNIQUEID" val="135"/>
</p:tagLst>
</file>

<file path=ppt/tags/tag35.xml><?xml version="1.0" encoding="utf-8"?>
<p:tagLst xmlns:p="http://schemas.openxmlformats.org/presentationml/2006/main">
  <p:tag name="AS_UNIQUEID" val="369"/>
</p:tagLst>
</file>

<file path=ppt/tags/tag350.xml><?xml version="1.0" encoding="utf-8"?>
<p:tagLst xmlns:p="http://schemas.openxmlformats.org/presentationml/2006/main">
  <p:tag name="AS_UNIQUEID" val="136"/>
</p:tagLst>
</file>

<file path=ppt/tags/tag351.xml><?xml version="1.0" encoding="utf-8"?>
<p:tagLst xmlns:p="http://schemas.openxmlformats.org/presentationml/2006/main">
  <p:tag name="AS_UNIQUEID" val="137"/>
</p:tagLst>
</file>

<file path=ppt/tags/tag352.xml><?xml version="1.0" encoding="utf-8"?>
<p:tagLst xmlns:p="http://schemas.openxmlformats.org/presentationml/2006/main">
  <p:tag name="AS_UNIQUEID" val="138"/>
</p:tagLst>
</file>

<file path=ppt/tags/tag353.xml><?xml version="1.0" encoding="utf-8"?>
<p:tagLst xmlns:p="http://schemas.openxmlformats.org/presentationml/2006/main">
  <p:tag name="AS_UNIQUEID" val="139"/>
</p:tagLst>
</file>

<file path=ppt/tags/tag354.xml><?xml version="1.0" encoding="utf-8"?>
<p:tagLst xmlns:p="http://schemas.openxmlformats.org/presentationml/2006/main">
  <p:tag name="AS_UNIQUEID" val="140"/>
</p:tagLst>
</file>

<file path=ppt/tags/tag355.xml><?xml version="1.0" encoding="utf-8"?>
<p:tagLst xmlns:p="http://schemas.openxmlformats.org/presentationml/2006/main">
  <p:tag name="AS_UNIQUEID" val="141"/>
</p:tagLst>
</file>

<file path=ppt/tags/tag356.xml><?xml version="1.0" encoding="utf-8"?>
<p:tagLst xmlns:p="http://schemas.openxmlformats.org/presentationml/2006/main">
  <p:tag name="AS_UNIQUEID" val="142"/>
</p:tagLst>
</file>

<file path=ppt/tags/tag357.xml><?xml version="1.0" encoding="utf-8"?>
<p:tagLst xmlns:p="http://schemas.openxmlformats.org/presentationml/2006/main">
  <p:tag name="AS_UNIQUEID" val="143"/>
</p:tagLst>
</file>

<file path=ppt/tags/tag358.xml><?xml version="1.0" encoding="utf-8"?>
<p:tagLst xmlns:p="http://schemas.openxmlformats.org/presentationml/2006/main">
  <p:tag name="AS_UNIQUEID" val="144"/>
</p:tagLst>
</file>

<file path=ppt/tags/tag359.xml><?xml version="1.0" encoding="utf-8"?>
<p:tagLst xmlns:p="http://schemas.openxmlformats.org/presentationml/2006/main">
  <p:tag name="AS_UNIQUEID" val="145"/>
</p:tagLst>
</file>

<file path=ppt/tags/tag36.xml><?xml version="1.0" encoding="utf-8"?>
<p:tagLst xmlns:p="http://schemas.openxmlformats.org/presentationml/2006/main">
  <p:tag name="AS_UNIQUEID" val="370"/>
</p:tagLst>
</file>

<file path=ppt/tags/tag360.xml><?xml version="1.0" encoding="utf-8"?>
<p:tagLst xmlns:p="http://schemas.openxmlformats.org/presentationml/2006/main">
  <p:tag name="AS_UNIQUEID" val="146"/>
</p:tagLst>
</file>

<file path=ppt/tags/tag361.xml><?xml version="1.0" encoding="utf-8"?>
<p:tagLst xmlns:p="http://schemas.openxmlformats.org/presentationml/2006/main">
  <p:tag name="AS_UNIQUEID" val="147"/>
</p:tagLst>
</file>

<file path=ppt/tags/tag362.xml><?xml version="1.0" encoding="utf-8"?>
<p:tagLst xmlns:p="http://schemas.openxmlformats.org/presentationml/2006/main">
  <p:tag name="AS_UNIQUEID" val="148"/>
</p:tagLst>
</file>

<file path=ppt/tags/tag363.xml><?xml version="1.0" encoding="utf-8"?>
<p:tagLst xmlns:p="http://schemas.openxmlformats.org/presentationml/2006/main">
  <p:tag name="AS_UNIQUEID" val="149"/>
</p:tagLst>
</file>

<file path=ppt/tags/tag364.xml><?xml version="1.0" encoding="utf-8"?>
<p:tagLst xmlns:p="http://schemas.openxmlformats.org/presentationml/2006/main">
  <p:tag name="AS_UNIQUEID" val="150"/>
</p:tagLst>
</file>

<file path=ppt/tags/tag365.xml><?xml version="1.0" encoding="utf-8"?>
<p:tagLst xmlns:p="http://schemas.openxmlformats.org/presentationml/2006/main">
  <p:tag name="AS_UNIQUEID" val="151"/>
</p:tagLst>
</file>

<file path=ppt/tags/tag366.xml><?xml version="1.0" encoding="utf-8"?>
<p:tagLst xmlns:p="http://schemas.openxmlformats.org/presentationml/2006/main">
  <p:tag name="AS_UNIQUEID" val="152"/>
</p:tagLst>
</file>

<file path=ppt/tags/tag367.xml><?xml version="1.0" encoding="utf-8"?>
<p:tagLst xmlns:p="http://schemas.openxmlformats.org/presentationml/2006/main">
  <p:tag name="AS_UNIQUEID" val="153"/>
</p:tagLst>
</file>

<file path=ppt/tags/tag368.xml><?xml version="1.0" encoding="utf-8"?>
<p:tagLst xmlns:p="http://schemas.openxmlformats.org/presentationml/2006/main">
  <p:tag name="AS_UNIQUEID" val="154"/>
</p:tagLst>
</file>

<file path=ppt/tags/tag369.xml><?xml version="1.0" encoding="utf-8"?>
<p:tagLst xmlns:p="http://schemas.openxmlformats.org/presentationml/2006/main">
  <p:tag name="AS_UNIQUEID" val="155"/>
</p:tagLst>
</file>

<file path=ppt/tags/tag37.xml><?xml version="1.0" encoding="utf-8"?>
<p:tagLst xmlns:p="http://schemas.openxmlformats.org/presentationml/2006/main">
  <p:tag name="AS_UNIQUEID" val="371"/>
</p:tagLst>
</file>

<file path=ppt/tags/tag370.xml><?xml version="1.0" encoding="utf-8"?>
<p:tagLst xmlns:p="http://schemas.openxmlformats.org/presentationml/2006/main">
  <p:tag name="AS_UNIQUEID" val="156"/>
</p:tagLst>
</file>

<file path=ppt/tags/tag371.xml><?xml version="1.0" encoding="utf-8"?>
<p:tagLst xmlns:p="http://schemas.openxmlformats.org/presentationml/2006/main">
  <p:tag name="AS_UNIQUEID" val="157"/>
</p:tagLst>
</file>

<file path=ppt/tags/tag372.xml><?xml version="1.0" encoding="utf-8"?>
<p:tagLst xmlns:p="http://schemas.openxmlformats.org/presentationml/2006/main">
  <p:tag name="AS_UNIQUEID" val="158"/>
</p:tagLst>
</file>

<file path=ppt/tags/tag373.xml><?xml version="1.0" encoding="utf-8"?>
<p:tagLst xmlns:p="http://schemas.openxmlformats.org/presentationml/2006/main">
  <p:tag name="AS_UNIQUEID" val="159"/>
</p:tagLst>
</file>

<file path=ppt/tags/tag374.xml><?xml version="1.0" encoding="utf-8"?>
<p:tagLst xmlns:p="http://schemas.openxmlformats.org/presentationml/2006/main">
  <p:tag name="AS_UNIQUEID" val="160"/>
</p:tagLst>
</file>

<file path=ppt/tags/tag375.xml><?xml version="1.0" encoding="utf-8"?>
<p:tagLst xmlns:p="http://schemas.openxmlformats.org/presentationml/2006/main">
  <p:tag name="AS_UNIQUEID" val="161"/>
</p:tagLst>
</file>

<file path=ppt/tags/tag376.xml><?xml version="1.0" encoding="utf-8"?>
<p:tagLst xmlns:p="http://schemas.openxmlformats.org/presentationml/2006/main">
  <p:tag name="AS_UNIQUEID" val="162"/>
</p:tagLst>
</file>

<file path=ppt/tags/tag377.xml><?xml version="1.0" encoding="utf-8"?>
<p:tagLst xmlns:p="http://schemas.openxmlformats.org/presentationml/2006/main">
  <p:tag name="AS_UNIQUEID" val="163"/>
</p:tagLst>
</file>

<file path=ppt/tags/tag378.xml><?xml version="1.0" encoding="utf-8"?>
<p:tagLst xmlns:p="http://schemas.openxmlformats.org/presentationml/2006/main">
  <p:tag name="AS_UNIQUEID" val="164"/>
</p:tagLst>
</file>

<file path=ppt/tags/tag379.xml><?xml version="1.0" encoding="utf-8"?>
<p:tagLst xmlns:p="http://schemas.openxmlformats.org/presentationml/2006/main">
  <p:tag name="AS_UNIQUEID" val="165"/>
</p:tagLst>
</file>

<file path=ppt/tags/tag38.xml><?xml version="1.0" encoding="utf-8"?>
<p:tagLst xmlns:p="http://schemas.openxmlformats.org/presentationml/2006/main">
  <p:tag name="AS_UNIQUEID" val="373"/>
</p:tagLst>
</file>

<file path=ppt/tags/tag380.xml><?xml version="1.0" encoding="utf-8"?>
<p:tagLst xmlns:p="http://schemas.openxmlformats.org/presentationml/2006/main">
  <p:tag name="AS_UNIQUEID" val="166"/>
</p:tagLst>
</file>

<file path=ppt/tags/tag381.xml><?xml version="1.0" encoding="utf-8"?>
<p:tagLst xmlns:p="http://schemas.openxmlformats.org/presentationml/2006/main">
  <p:tag name="AS_UNIQUEID" val="167"/>
</p:tagLst>
</file>

<file path=ppt/tags/tag382.xml><?xml version="1.0" encoding="utf-8"?>
<p:tagLst xmlns:p="http://schemas.openxmlformats.org/presentationml/2006/main">
  <p:tag name="AS_UNIQUEID" val="168"/>
</p:tagLst>
</file>

<file path=ppt/tags/tag383.xml><?xml version="1.0" encoding="utf-8"?>
<p:tagLst xmlns:p="http://schemas.openxmlformats.org/presentationml/2006/main">
  <p:tag name="AS_UNIQUEID" val="169"/>
</p:tagLst>
</file>

<file path=ppt/tags/tag384.xml><?xml version="1.0" encoding="utf-8"?>
<p:tagLst xmlns:p="http://schemas.openxmlformats.org/presentationml/2006/main">
  <p:tag name="AS_UNIQUEID" val="170"/>
</p:tagLst>
</file>

<file path=ppt/tags/tag385.xml><?xml version="1.0" encoding="utf-8"?>
<p:tagLst xmlns:p="http://schemas.openxmlformats.org/presentationml/2006/main">
  <p:tag name="AS_UNIQUEID" val="171"/>
</p:tagLst>
</file>

<file path=ppt/tags/tag386.xml><?xml version="1.0" encoding="utf-8"?>
<p:tagLst xmlns:p="http://schemas.openxmlformats.org/presentationml/2006/main">
  <p:tag name="AS_UNIQUEID" val="172"/>
</p:tagLst>
</file>

<file path=ppt/tags/tag387.xml><?xml version="1.0" encoding="utf-8"?>
<p:tagLst xmlns:p="http://schemas.openxmlformats.org/presentationml/2006/main">
  <p:tag name="AS_UNIQUEID" val="173"/>
</p:tagLst>
</file>

<file path=ppt/tags/tag388.xml><?xml version="1.0" encoding="utf-8"?>
<p:tagLst xmlns:p="http://schemas.openxmlformats.org/presentationml/2006/main">
  <p:tag name="KSO_WM_UNIT_VALUE" val="1195*11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234_1*d*1"/>
  <p:tag name="KSO_WM_TEMPLATE_CATEGORY" val="custom"/>
  <p:tag name="KSO_WM_TEMPLATE_INDEX" val="20231234"/>
  <p:tag name="KSO_WM_UNIT_LAYERLEVEL" val="1"/>
  <p:tag name="KSO_WM_TAG_VERSION" val="3.0"/>
  <p:tag name="KSO_WM_BEAUTIFY_FLAG" val="#wm#"/>
</p:tagLst>
</file>

<file path=ppt/tags/tag3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234_1*a*1"/>
  <p:tag name="KSO_WM_TEMPLATE_CATEGORY" val="custom"/>
  <p:tag name="KSO_WM_TEMPLATE_INDEX" val="20231234"/>
  <p:tag name="KSO_WM_UNIT_LAYERLEVEL" val="1"/>
  <p:tag name="KSO_WM_TAG_VERSION" val="3.0"/>
  <p:tag name="KSO_WM_BEAUTIFY_FLAG" val="#wm#"/>
  <p:tag name="KSO_WM_UNIT_PRESET_TEXT" val="单击此处添加标题"/>
</p:tagLst>
</file>

<file path=ppt/tags/tag39.xml><?xml version="1.0" encoding="utf-8"?>
<p:tagLst xmlns:p="http://schemas.openxmlformats.org/presentationml/2006/main">
  <p:tag name="AS_UNIQUEID" val="374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234_1*i*1"/>
  <p:tag name="KSO_WM_TEMPLATE_CATEGORY" val="custom"/>
  <p:tag name="KSO_WM_TEMPLATE_INDEX" val="20231234"/>
  <p:tag name="KSO_WM_UNIT_LAYERLEVEL" val="1"/>
  <p:tag name="KSO_WM_TAG_VERSION" val="3.0"/>
  <p:tag name="KSO_WM_BEAUTIFY_FLAG" val="#wm#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1234_1*i*2"/>
  <p:tag name="KSO_WM_TEMPLATE_CATEGORY" val="custom"/>
  <p:tag name="KSO_WM_TEMPLATE_INDEX" val="20231234"/>
  <p:tag name="KSO_WM_UNIT_LAYERLEVEL" val="1"/>
  <p:tag name="KSO_WM_TAG_VERSION" val="3.0"/>
  <p:tag name="KSO_WM_BEAUTIFY_FLAG" val="#wm#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1234_1*i*3"/>
  <p:tag name="KSO_WM_TEMPLATE_CATEGORY" val="custom"/>
  <p:tag name="KSO_WM_TEMPLATE_INDEX" val="20231234"/>
  <p:tag name="KSO_WM_UNIT_LAYERLEVEL" val="1"/>
  <p:tag name="KSO_WM_TAG_VERSION" val="3.0"/>
  <p:tag name="KSO_WM_BEAUTIFY_FLAG" val="#wm#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1234_1*i*4"/>
  <p:tag name="KSO_WM_TEMPLATE_CATEGORY" val="custom"/>
  <p:tag name="KSO_WM_TEMPLATE_INDEX" val="20231234"/>
  <p:tag name="KSO_WM_UNIT_LAYERLEVEL" val="1"/>
  <p:tag name="KSO_WM_TAG_VERSION" val="3.0"/>
  <p:tag name="KSO_WM_BEAUTIFY_FLAG" val="#wm#"/>
</p:tagLst>
</file>

<file path=ppt/tags/tag39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1234_1*f*1"/>
  <p:tag name="KSO_WM_TEMPLATE_CATEGORY" val="custom"/>
  <p:tag name="KSO_WM_TEMPLATE_INDEX" val="20231234"/>
  <p:tag name="KSO_WM_UNIT_LAYERLEVEL" val="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PRESET_TEXT" val="单击此处输入你的正文，文字是您思想的提炼，请尽量言简意赅的阐述观点。单击此处输入你的正文"/>
</p:tagLst>
</file>

<file path=ppt/tags/tag39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custom20231234_1*f*2"/>
  <p:tag name="KSO_WM_TEMPLATE_CATEGORY" val="custom"/>
  <p:tag name="KSO_WM_TEMPLATE_INDEX" val="20231234"/>
  <p:tag name="KSO_WM_UNIT_LAYERLEVEL" val="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PRESET_TEXT" val="单击此处输入你的正文，文字是您思想的提炼请尽量言简意赅的阐述观点。单击此处输入你的正文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1234_1*i*5"/>
  <p:tag name="KSO_WM_TEMPLATE_CATEGORY" val="custom"/>
  <p:tag name="KSO_WM_TEMPLATE_INDEX" val="20231234"/>
  <p:tag name="KSO_WM_UNIT_LAYERLEVEL" val="1"/>
  <p:tag name="KSO_WM_TAG_VERSION" val="3.0"/>
  <p:tag name="KSO_WM_BEAUTIFY_FLAG" val="#wm#"/>
</p:tagLst>
</file>

<file path=ppt/tags/tag397.xml><?xml version="1.0" encoding="utf-8"?>
<p:tagLst xmlns:p="http://schemas.openxmlformats.org/presentationml/2006/main">
  <p:tag name="KSO_WM_BEAUTIFY_FLAG" val="#wm#"/>
  <p:tag name="KSO_WM_TEMPLATE_CATEGORY" val="custom"/>
  <p:tag name="KSO_WM_TEMPLATE_INDEX" val="20231234"/>
  <p:tag name="KSO_WM_SPECIAL_SOURCE" val="bdnull"/>
  <p:tag name="KSO_WM_SLIDE_ID" val="custom20231234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98*338"/>
  <p:tag name="KSO_WM_SLIDE_POSITION" val="83*104"/>
  <p:tag name="KSO_WM_TAG_VERSION" val="3.0"/>
  <p:tag name="KSO_WM_SLIDE_LAYOUT" val="a_d_f"/>
  <p:tag name="KSO_WM_SLIDE_LAYOUT_CNT" val="1_1_2"/>
</p:tagLst>
</file>

<file path=ppt/tags/tag398.xml><?xml version="1.0" encoding="utf-8"?>
<p:tagLst xmlns:p="http://schemas.openxmlformats.org/presentationml/2006/main">
  <p:tag name="AS_UNIQUEID" val="175"/>
</p:tagLst>
</file>

<file path=ppt/tags/tag399.xml><?xml version="1.0" encoding="utf-8"?>
<p:tagLst xmlns:p="http://schemas.openxmlformats.org/presentationml/2006/main">
  <p:tag name="AS_UNIQUEID" val="176"/>
</p:tagLst>
</file>

<file path=ppt/tags/tag4.xml><?xml version="1.0" encoding="utf-8"?>
<p:tagLst xmlns:p="http://schemas.openxmlformats.org/presentationml/2006/main">
  <p:tag name="AS_UNIQUEID" val="334"/>
</p:tagLst>
</file>

<file path=ppt/tags/tag40.xml><?xml version="1.0" encoding="utf-8"?>
<p:tagLst xmlns:p="http://schemas.openxmlformats.org/presentationml/2006/main">
  <p:tag name="AS_UNIQUEID" val="375"/>
</p:tagLst>
</file>

<file path=ppt/tags/tag400.xml><?xml version="1.0" encoding="utf-8"?>
<p:tagLst xmlns:p="http://schemas.openxmlformats.org/presentationml/2006/main">
  <p:tag name="AS_UNIQUEID" val="177"/>
</p:tagLst>
</file>

<file path=ppt/tags/tag401.xml><?xml version="1.0" encoding="utf-8"?>
<p:tagLst xmlns:p="http://schemas.openxmlformats.org/presentationml/2006/main">
  <p:tag name="AS_UNIQUEID" val="178"/>
</p:tagLst>
</file>

<file path=ppt/tags/tag402.xml><?xml version="1.0" encoding="utf-8"?>
<p:tagLst xmlns:p="http://schemas.openxmlformats.org/presentationml/2006/main">
  <p:tag name="AS_UNIQUEID" val="179"/>
</p:tagLst>
</file>

<file path=ppt/tags/tag403.xml><?xml version="1.0" encoding="utf-8"?>
<p:tagLst xmlns:p="http://schemas.openxmlformats.org/presentationml/2006/main">
  <p:tag name="AS_UNIQUEID" val="180"/>
</p:tagLst>
</file>

<file path=ppt/tags/tag404.xml><?xml version="1.0" encoding="utf-8"?>
<p:tagLst xmlns:p="http://schemas.openxmlformats.org/presentationml/2006/main">
  <p:tag name="AS_UNIQUEID" val="181"/>
</p:tagLst>
</file>

<file path=ppt/tags/tag405.xml><?xml version="1.0" encoding="utf-8"?>
<p:tagLst xmlns:p="http://schemas.openxmlformats.org/presentationml/2006/main">
  <p:tag name="AS_UNIQUEID" val="182"/>
</p:tagLst>
</file>

<file path=ppt/tags/tag406.xml><?xml version="1.0" encoding="utf-8"?>
<p:tagLst xmlns:p="http://schemas.openxmlformats.org/presentationml/2006/main">
  <p:tag name="AS_UNIQUEID" val="183"/>
</p:tagLst>
</file>

<file path=ppt/tags/tag407.xml><?xml version="1.0" encoding="utf-8"?>
<p:tagLst xmlns:p="http://schemas.openxmlformats.org/presentationml/2006/main">
  <p:tag name="AS_UNIQUEID" val="184"/>
</p:tagLst>
</file>

<file path=ppt/tags/tag408.xml><?xml version="1.0" encoding="utf-8"?>
<p:tagLst xmlns:p="http://schemas.openxmlformats.org/presentationml/2006/main">
  <p:tag name="AS_UNIQUEID" val="185"/>
</p:tagLst>
</file>

<file path=ppt/tags/tag409.xml><?xml version="1.0" encoding="utf-8"?>
<p:tagLst xmlns:p="http://schemas.openxmlformats.org/presentationml/2006/main">
  <p:tag name="AS_UNIQUEID" val="186"/>
</p:tagLst>
</file>

<file path=ppt/tags/tag41.xml><?xml version="1.0" encoding="utf-8"?>
<p:tagLst xmlns:p="http://schemas.openxmlformats.org/presentationml/2006/main">
  <p:tag name="AS_UNIQUEID" val="376"/>
</p:tagLst>
</file>

<file path=ppt/tags/tag410.xml><?xml version="1.0" encoding="utf-8"?>
<p:tagLst xmlns:p="http://schemas.openxmlformats.org/presentationml/2006/main">
  <p:tag name="AS_UNIQUEID" val="187"/>
</p:tagLst>
</file>

<file path=ppt/tags/tag411.xml><?xml version="1.0" encoding="utf-8"?>
<p:tagLst xmlns:p="http://schemas.openxmlformats.org/presentationml/2006/main">
  <p:tag name="AS_UNIQUEID" val="188"/>
</p:tagLst>
</file>

<file path=ppt/tags/tag412.xml><?xml version="1.0" encoding="utf-8"?>
<p:tagLst xmlns:p="http://schemas.openxmlformats.org/presentationml/2006/main">
  <p:tag name="AS_UNIQUEID" val="189"/>
</p:tagLst>
</file>

<file path=ppt/tags/tag413.xml><?xml version="1.0" encoding="utf-8"?>
<p:tagLst xmlns:p="http://schemas.openxmlformats.org/presentationml/2006/main">
  <p:tag name="AS_UNIQUEID" val="190"/>
</p:tagLst>
</file>

<file path=ppt/tags/tag414.xml><?xml version="1.0" encoding="utf-8"?>
<p:tagLst xmlns:p="http://schemas.openxmlformats.org/presentationml/2006/main">
  <p:tag name="AS_UNIQUEID" val="191"/>
</p:tagLst>
</file>

<file path=ppt/tags/tag415.xml><?xml version="1.0" encoding="utf-8"?>
<p:tagLst xmlns:p="http://schemas.openxmlformats.org/presentationml/2006/main">
  <p:tag name="AS_UNIQUEID" val="192"/>
</p:tagLst>
</file>

<file path=ppt/tags/tag416.xml><?xml version="1.0" encoding="utf-8"?>
<p:tagLst xmlns:p="http://schemas.openxmlformats.org/presentationml/2006/main">
  <p:tag name="AS_UNIQUEID" val="193"/>
</p:tagLst>
</file>

<file path=ppt/tags/tag417.xml><?xml version="1.0" encoding="utf-8"?>
<p:tagLst xmlns:p="http://schemas.openxmlformats.org/presentationml/2006/main">
  <p:tag name="AS_UNIQUEID" val="194"/>
</p:tagLst>
</file>

<file path=ppt/tags/tag418.xml><?xml version="1.0" encoding="utf-8"?>
<p:tagLst xmlns:p="http://schemas.openxmlformats.org/presentationml/2006/main">
  <p:tag name="AS_UNIQUEID" val="195"/>
</p:tagLst>
</file>

<file path=ppt/tags/tag419.xml><?xml version="1.0" encoding="utf-8"?>
<p:tagLst xmlns:p="http://schemas.openxmlformats.org/presentationml/2006/main">
  <p:tag name="AS_UNIQUEID" val="196"/>
</p:tagLst>
</file>

<file path=ppt/tags/tag42.xml><?xml version="1.0" encoding="utf-8"?>
<p:tagLst xmlns:p="http://schemas.openxmlformats.org/presentationml/2006/main">
  <p:tag name="AS_UNIQUEID" val="378"/>
</p:tagLst>
</file>

<file path=ppt/tags/tag420.xml><?xml version="1.0" encoding="utf-8"?>
<p:tagLst xmlns:p="http://schemas.openxmlformats.org/presentationml/2006/main">
  <p:tag name="AS_UNIQUEID" val="197"/>
</p:tagLst>
</file>

<file path=ppt/tags/tag421.xml><?xml version="1.0" encoding="utf-8"?>
<p:tagLst xmlns:p="http://schemas.openxmlformats.org/presentationml/2006/main">
  <p:tag name="AS_UNIQUEID" val="198"/>
</p:tagLst>
</file>

<file path=ppt/tags/tag422.xml><?xml version="1.0" encoding="utf-8"?>
<p:tagLst xmlns:p="http://schemas.openxmlformats.org/presentationml/2006/main">
  <p:tag name="AS_UNIQUEID" val="199"/>
</p:tagLst>
</file>

<file path=ppt/tags/tag423.xml><?xml version="1.0" encoding="utf-8"?>
<p:tagLst xmlns:p="http://schemas.openxmlformats.org/presentationml/2006/main">
  <p:tag name="AS_UNIQUEID" val="200"/>
</p:tagLst>
</file>

<file path=ppt/tags/tag424.xml><?xml version="1.0" encoding="utf-8"?>
<p:tagLst xmlns:p="http://schemas.openxmlformats.org/presentationml/2006/main">
  <p:tag name="AS_UNIQUEID" val="201"/>
</p:tagLst>
</file>

<file path=ppt/tags/tag425.xml><?xml version="1.0" encoding="utf-8"?>
<p:tagLst xmlns:p="http://schemas.openxmlformats.org/presentationml/2006/main">
  <p:tag name="AS_UNIQUEID" val="202"/>
</p:tagLst>
</file>

<file path=ppt/tags/tag426.xml><?xml version="1.0" encoding="utf-8"?>
<p:tagLst xmlns:p="http://schemas.openxmlformats.org/presentationml/2006/main">
  <p:tag name="AS_UNIQUEID" val="203"/>
</p:tagLst>
</file>

<file path=ppt/tags/tag427.xml><?xml version="1.0" encoding="utf-8"?>
<p:tagLst xmlns:p="http://schemas.openxmlformats.org/presentationml/2006/main">
  <p:tag name="AS_UNIQUEID" val="204"/>
</p:tagLst>
</file>

<file path=ppt/tags/tag428.xml><?xml version="1.0" encoding="utf-8"?>
<p:tagLst xmlns:p="http://schemas.openxmlformats.org/presentationml/2006/main">
  <p:tag name="AS_UNIQUEID" val="205"/>
</p:tagLst>
</file>

<file path=ppt/tags/tag429.xml><?xml version="1.0" encoding="utf-8"?>
<p:tagLst xmlns:p="http://schemas.openxmlformats.org/presentationml/2006/main">
  <p:tag name="AS_UNIQUEID" val="206"/>
</p:tagLst>
</file>

<file path=ppt/tags/tag43.xml><?xml version="1.0" encoding="utf-8"?>
<p:tagLst xmlns:p="http://schemas.openxmlformats.org/presentationml/2006/main">
  <p:tag name="AS_UNIQUEID" val="379"/>
</p:tagLst>
</file>

<file path=ppt/tags/tag430.xml><?xml version="1.0" encoding="utf-8"?>
<p:tagLst xmlns:p="http://schemas.openxmlformats.org/presentationml/2006/main">
  <p:tag name="AS_UNIQUEID" val="207"/>
</p:tagLst>
</file>

<file path=ppt/tags/tag431.xml><?xml version="1.0" encoding="utf-8"?>
<p:tagLst xmlns:p="http://schemas.openxmlformats.org/presentationml/2006/main">
  <p:tag name="AS_UNIQUEID" val="208"/>
</p:tagLst>
</file>

<file path=ppt/tags/tag432.xml><?xml version="1.0" encoding="utf-8"?>
<p:tagLst xmlns:p="http://schemas.openxmlformats.org/presentationml/2006/main">
  <p:tag name="AS_UNIQUEID" val="209"/>
</p:tagLst>
</file>

<file path=ppt/tags/tag433.xml><?xml version="1.0" encoding="utf-8"?>
<p:tagLst xmlns:p="http://schemas.openxmlformats.org/presentationml/2006/main">
  <p:tag name="AS_UNIQUEID" val="210"/>
</p:tagLst>
</file>

<file path=ppt/tags/tag434.xml><?xml version="1.0" encoding="utf-8"?>
<p:tagLst xmlns:p="http://schemas.openxmlformats.org/presentationml/2006/main">
  <p:tag name="AS_UNIQUEID" val="211"/>
</p:tagLst>
</file>

<file path=ppt/tags/tag435.xml><?xml version="1.0" encoding="utf-8"?>
<p:tagLst xmlns:p="http://schemas.openxmlformats.org/presentationml/2006/main">
  <p:tag name="AS_UNIQUEID" val="212"/>
</p:tagLst>
</file>

<file path=ppt/tags/tag436.xml><?xml version="1.0" encoding="utf-8"?>
<p:tagLst xmlns:p="http://schemas.openxmlformats.org/presentationml/2006/main">
  <p:tag name="AS_UNIQUEID" val="213"/>
</p:tagLst>
</file>

<file path=ppt/tags/tag437.xml><?xml version="1.0" encoding="utf-8"?>
<p:tagLst xmlns:p="http://schemas.openxmlformats.org/presentationml/2006/main">
  <p:tag name="AS_UNIQUEID" val="214"/>
</p:tagLst>
</file>

<file path=ppt/tags/tag438.xml><?xml version="1.0" encoding="utf-8"?>
<p:tagLst xmlns:p="http://schemas.openxmlformats.org/presentationml/2006/main">
  <p:tag name="AS_UNIQUEID" val="215"/>
</p:tagLst>
</file>

<file path=ppt/tags/tag439.xml><?xml version="1.0" encoding="utf-8"?>
<p:tagLst xmlns:p="http://schemas.openxmlformats.org/presentationml/2006/main">
  <p:tag name="AS_UNIQUEID" val="216"/>
</p:tagLst>
</file>

<file path=ppt/tags/tag44.xml><?xml version="1.0" encoding="utf-8"?>
<p:tagLst xmlns:p="http://schemas.openxmlformats.org/presentationml/2006/main">
  <p:tag name="AS_UNIQUEID" val="380"/>
</p:tagLst>
</file>

<file path=ppt/tags/tag440.xml><?xml version="1.0" encoding="utf-8"?>
<p:tagLst xmlns:p="http://schemas.openxmlformats.org/presentationml/2006/main">
  <p:tag name="AS_UNIQUEID" val="217"/>
</p:tagLst>
</file>

<file path=ppt/tags/tag441.xml><?xml version="1.0" encoding="utf-8"?>
<p:tagLst xmlns:p="http://schemas.openxmlformats.org/presentationml/2006/main">
  <p:tag name="AS_UNIQUEID" val="218"/>
</p:tagLst>
</file>

<file path=ppt/tags/tag442.xml><?xml version="1.0" encoding="utf-8"?>
<p:tagLst xmlns:p="http://schemas.openxmlformats.org/presentationml/2006/main">
  <p:tag name="AS_UNIQUEID" val="219"/>
</p:tagLst>
</file>

<file path=ppt/tags/tag443.xml><?xml version="1.0" encoding="utf-8"?>
<p:tagLst xmlns:p="http://schemas.openxmlformats.org/presentationml/2006/main">
  <p:tag name="AS_UNIQUEID" val="220"/>
</p:tagLst>
</file>

<file path=ppt/tags/tag444.xml><?xml version="1.0" encoding="utf-8"?>
<p:tagLst xmlns:p="http://schemas.openxmlformats.org/presentationml/2006/main">
  <p:tag name="AS_UNIQUEID" val="221"/>
</p:tagLst>
</file>

<file path=ppt/tags/tag445.xml><?xml version="1.0" encoding="utf-8"?>
<p:tagLst xmlns:p="http://schemas.openxmlformats.org/presentationml/2006/main">
  <p:tag name="AS_UNIQUEID" val="222"/>
</p:tagLst>
</file>

<file path=ppt/tags/tag446.xml><?xml version="1.0" encoding="utf-8"?>
<p:tagLst xmlns:p="http://schemas.openxmlformats.org/presentationml/2006/main">
  <p:tag name="AS_UNIQUEID" val="223"/>
</p:tagLst>
</file>

<file path=ppt/tags/tag447.xml><?xml version="1.0" encoding="utf-8"?>
<p:tagLst xmlns:p="http://schemas.openxmlformats.org/presentationml/2006/main">
  <p:tag name="AS_UNIQUEID" val="224"/>
</p:tagLst>
</file>

<file path=ppt/tags/tag448.xml><?xml version="1.0" encoding="utf-8"?>
<p:tagLst xmlns:p="http://schemas.openxmlformats.org/presentationml/2006/main">
  <p:tag name="AS_UNIQUEID" val="225"/>
</p:tagLst>
</file>

<file path=ppt/tags/tag449.xml><?xml version="1.0" encoding="utf-8"?>
<p:tagLst xmlns:p="http://schemas.openxmlformats.org/presentationml/2006/main">
  <p:tag name="AS_UNIQUEID" val="226"/>
</p:tagLst>
</file>

<file path=ppt/tags/tag45.xml><?xml version="1.0" encoding="utf-8"?>
<p:tagLst xmlns:p="http://schemas.openxmlformats.org/presentationml/2006/main">
  <p:tag name="AS_UNIQUEID" val="382"/>
</p:tagLst>
</file>

<file path=ppt/tags/tag450.xml><?xml version="1.0" encoding="utf-8"?>
<p:tagLst xmlns:p="http://schemas.openxmlformats.org/presentationml/2006/main">
  <p:tag name="AS_UNIQUEID" val="227"/>
</p:tagLst>
</file>

<file path=ppt/tags/tag451.xml><?xml version="1.0" encoding="utf-8"?>
<p:tagLst xmlns:p="http://schemas.openxmlformats.org/presentationml/2006/main">
  <p:tag name="AS_UNIQUEID" val="228"/>
</p:tagLst>
</file>

<file path=ppt/tags/tag452.xml><?xml version="1.0" encoding="utf-8"?>
<p:tagLst xmlns:p="http://schemas.openxmlformats.org/presentationml/2006/main">
  <p:tag name="AS_UNIQUEID" val="229"/>
</p:tagLst>
</file>

<file path=ppt/tags/tag453.xml><?xml version="1.0" encoding="utf-8"?>
<p:tagLst xmlns:p="http://schemas.openxmlformats.org/presentationml/2006/main">
  <p:tag name="AS_UNIQUEID" val="230"/>
</p:tagLst>
</file>

<file path=ppt/tags/tag454.xml><?xml version="1.0" encoding="utf-8"?>
<p:tagLst xmlns:p="http://schemas.openxmlformats.org/presentationml/2006/main">
  <p:tag name="AS_UNIQUEID" val="231"/>
</p:tagLst>
</file>

<file path=ppt/tags/tag455.xml><?xml version="1.0" encoding="utf-8"?>
<p:tagLst xmlns:p="http://schemas.openxmlformats.org/presentationml/2006/main">
  <p:tag name="AS_UNIQUEID" val="232"/>
</p:tagLst>
</file>

<file path=ppt/tags/tag456.xml><?xml version="1.0" encoding="utf-8"?>
<p:tagLst xmlns:p="http://schemas.openxmlformats.org/presentationml/2006/main">
  <p:tag name="AS_UNIQUEID" val="235"/>
</p:tagLst>
</file>

<file path=ppt/tags/tag457.xml><?xml version="1.0" encoding="utf-8"?>
<p:tagLst xmlns:p="http://schemas.openxmlformats.org/presentationml/2006/main">
  <p:tag name="AS_UNIQUEID" val="233"/>
</p:tagLst>
</file>

<file path=ppt/tags/tag458.xml><?xml version="1.0" encoding="utf-8"?>
<p:tagLst xmlns:p="http://schemas.openxmlformats.org/presentationml/2006/main">
  <p:tag name="AS_UNIQUEID" val="237"/>
</p:tagLst>
</file>

<file path=ppt/tags/tag459.xml><?xml version="1.0" encoding="utf-8"?>
<p:tagLst xmlns:p="http://schemas.openxmlformats.org/presentationml/2006/main">
  <p:tag name="AS_UNIQUEID" val="238"/>
</p:tagLst>
</file>

<file path=ppt/tags/tag46.xml><?xml version="1.0" encoding="utf-8"?>
<p:tagLst xmlns:p="http://schemas.openxmlformats.org/presentationml/2006/main">
  <p:tag name="AS_UNIQUEID" val="383"/>
</p:tagLst>
</file>

<file path=ppt/tags/tag460.xml><?xml version="1.0" encoding="utf-8"?>
<p:tagLst xmlns:p="http://schemas.openxmlformats.org/presentationml/2006/main">
  <p:tag name="AS_UNIQUEID" val="239"/>
</p:tagLst>
</file>

<file path=ppt/tags/tag461.xml><?xml version="1.0" encoding="utf-8"?>
<p:tagLst xmlns:p="http://schemas.openxmlformats.org/presentationml/2006/main">
  <p:tag name="AS_UNIQUEID" val="240"/>
</p:tagLst>
</file>

<file path=ppt/tags/tag462.xml><?xml version="1.0" encoding="utf-8"?>
<p:tagLst xmlns:p="http://schemas.openxmlformats.org/presentationml/2006/main">
  <p:tag name="AS_UNIQUEID" val="241"/>
</p:tagLst>
</file>

<file path=ppt/tags/tag463.xml><?xml version="1.0" encoding="utf-8"?>
<p:tagLst xmlns:p="http://schemas.openxmlformats.org/presentationml/2006/main">
  <p:tag name="AS_UNIQUEID" val="242"/>
</p:tagLst>
</file>

<file path=ppt/tags/tag464.xml><?xml version="1.0" encoding="utf-8"?>
<p:tagLst xmlns:p="http://schemas.openxmlformats.org/presentationml/2006/main">
  <p:tag name="AS_UNIQUEID" val="243"/>
</p:tagLst>
</file>

<file path=ppt/tags/tag465.xml><?xml version="1.0" encoding="utf-8"?>
<p:tagLst xmlns:p="http://schemas.openxmlformats.org/presentationml/2006/main">
  <p:tag name="AS_UNIQUEID" val="244"/>
</p:tagLst>
</file>

<file path=ppt/tags/tag466.xml><?xml version="1.0" encoding="utf-8"?>
<p:tagLst xmlns:p="http://schemas.openxmlformats.org/presentationml/2006/main">
  <p:tag name="AS_UNIQUEID" val="245"/>
</p:tagLst>
</file>

<file path=ppt/tags/tag467.xml><?xml version="1.0" encoding="utf-8"?>
<p:tagLst xmlns:p="http://schemas.openxmlformats.org/presentationml/2006/main">
  <p:tag name="AS_UNIQUEID" val="246"/>
</p:tagLst>
</file>

<file path=ppt/tags/tag468.xml><?xml version="1.0" encoding="utf-8"?>
<p:tagLst xmlns:p="http://schemas.openxmlformats.org/presentationml/2006/main">
  <p:tag name="AS_UNIQUEID" val="248"/>
</p:tagLst>
</file>

<file path=ppt/tags/tag469.xml><?xml version="1.0" encoding="utf-8"?>
<p:tagLst xmlns:p="http://schemas.openxmlformats.org/presentationml/2006/main">
  <p:tag name="AS_UNIQUEID" val="249"/>
</p:tagLst>
</file>

<file path=ppt/tags/tag47.xml><?xml version="1.0" encoding="utf-8"?>
<p:tagLst xmlns:p="http://schemas.openxmlformats.org/presentationml/2006/main">
  <p:tag name="AS_UNIQUEID" val="384"/>
</p:tagLst>
</file>

<file path=ppt/tags/tag470.xml><?xml version="1.0" encoding="utf-8"?>
<p:tagLst xmlns:p="http://schemas.openxmlformats.org/presentationml/2006/main">
  <p:tag name="AS_UNIQUEID" val="250"/>
</p:tagLst>
</file>

<file path=ppt/tags/tag471.xml><?xml version="1.0" encoding="utf-8"?>
<p:tagLst xmlns:p="http://schemas.openxmlformats.org/presentationml/2006/main">
  <p:tag name="AS_UNIQUEID" val="251"/>
</p:tagLst>
</file>

<file path=ppt/tags/tag472.xml><?xml version="1.0" encoding="utf-8"?>
<p:tagLst xmlns:p="http://schemas.openxmlformats.org/presentationml/2006/main">
  <p:tag name="AS_UNIQUEID" val="252"/>
</p:tagLst>
</file>

<file path=ppt/tags/tag473.xml><?xml version="1.0" encoding="utf-8"?>
<p:tagLst xmlns:p="http://schemas.openxmlformats.org/presentationml/2006/main">
  <p:tag name="AS_UNIQUEID" val="253"/>
</p:tagLst>
</file>

<file path=ppt/tags/tag474.xml><?xml version="1.0" encoding="utf-8"?>
<p:tagLst xmlns:p="http://schemas.openxmlformats.org/presentationml/2006/main">
  <p:tag name="AS_UNIQUEID" val="254"/>
</p:tagLst>
</file>

<file path=ppt/tags/tag475.xml><?xml version="1.0" encoding="utf-8"?>
<p:tagLst xmlns:p="http://schemas.openxmlformats.org/presentationml/2006/main">
  <p:tag name="AS_UNIQUEID" val="255"/>
</p:tagLst>
</file>

<file path=ppt/tags/tag476.xml><?xml version="1.0" encoding="utf-8"?>
<p:tagLst xmlns:p="http://schemas.openxmlformats.org/presentationml/2006/main">
  <p:tag name="AS_UNIQUEID" val="256"/>
</p:tagLst>
</file>

<file path=ppt/tags/tag477.xml><?xml version="1.0" encoding="utf-8"?>
<p:tagLst xmlns:p="http://schemas.openxmlformats.org/presentationml/2006/main">
  <p:tag name="AS_UNIQUEID" val="257"/>
</p:tagLst>
</file>

<file path=ppt/tags/tag478.xml><?xml version="1.0" encoding="utf-8"?>
<p:tagLst xmlns:p="http://schemas.openxmlformats.org/presentationml/2006/main">
  <p:tag name="AS_UNIQUEID" val="258"/>
</p:tagLst>
</file>

<file path=ppt/tags/tag479.xml><?xml version="1.0" encoding="utf-8"?>
<p:tagLst xmlns:p="http://schemas.openxmlformats.org/presentationml/2006/main">
  <p:tag name="AS_UNIQUEID" val="259"/>
</p:tagLst>
</file>

<file path=ppt/tags/tag48.xml><?xml version="1.0" encoding="utf-8"?>
<p:tagLst xmlns:p="http://schemas.openxmlformats.org/presentationml/2006/main">
  <p:tag name="AS_UNIQUEID" val="385"/>
</p:tagLst>
</file>

<file path=ppt/tags/tag480.xml><?xml version="1.0" encoding="utf-8"?>
<p:tagLst xmlns:p="http://schemas.openxmlformats.org/presentationml/2006/main">
  <p:tag name="AS_UNIQUEID" val="260"/>
</p:tagLst>
</file>

<file path=ppt/tags/tag481.xml><?xml version="1.0" encoding="utf-8"?>
<p:tagLst xmlns:p="http://schemas.openxmlformats.org/presentationml/2006/main">
  <p:tag name="AS_UNIQUEID" val="261"/>
</p:tagLst>
</file>

<file path=ppt/tags/tag482.xml><?xml version="1.0" encoding="utf-8"?>
<p:tagLst xmlns:p="http://schemas.openxmlformats.org/presentationml/2006/main">
  <p:tag name="AS_UNIQUEID" val="262"/>
</p:tagLst>
</file>

<file path=ppt/tags/tag483.xml><?xml version="1.0" encoding="utf-8"?>
<p:tagLst xmlns:p="http://schemas.openxmlformats.org/presentationml/2006/main">
  <p:tag name="AS_UNIQUEID" val="263"/>
</p:tagLst>
</file>

<file path=ppt/tags/tag484.xml><?xml version="1.0" encoding="utf-8"?>
<p:tagLst xmlns:p="http://schemas.openxmlformats.org/presentationml/2006/main">
  <p:tag name="AS_UNIQUEID" val="264"/>
</p:tagLst>
</file>

<file path=ppt/tags/tag485.xml><?xml version="1.0" encoding="utf-8"?>
<p:tagLst xmlns:p="http://schemas.openxmlformats.org/presentationml/2006/main">
  <p:tag name="AS_UNIQUEID" val="265"/>
</p:tagLst>
</file>

<file path=ppt/tags/tag486.xml><?xml version="1.0" encoding="utf-8"?>
<p:tagLst xmlns:p="http://schemas.openxmlformats.org/presentationml/2006/main">
  <p:tag name="AS_UNIQUEID" val="266"/>
</p:tagLst>
</file>

<file path=ppt/tags/tag487.xml><?xml version="1.0" encoding="utf-8"?>
<p:tagLst xmlns:p="http://schemas.openxmlformats.org/presentationml/2006/main">
  <p:tag name="AS_UNIQUEID" val="267"/>
</p:tagLst>
</file>

<file path=ppt/tags/tag488.xml><?xml version="1.0" encoding="utf-8"?>
<p:tagLst xmlns:p="http://schemas.openxmlformats.org/presentationml/2006/main">
  <p:tag name="AS_UNIQUEID" val="268"/>
</p:tagLst>
</file>

<file path=ppt/tags/tag489.xml><?xml version="1.0" encoding="utf-8"?>
<p:tagLst xmlns:p="http://schemas.openxmlformats.org/presentationml/2006/main">
  <p:tag name="AS_UNIQUEID" val="269"/>
</p:tagLst>
</file>

<file path=ppt/tags/tag49.xml><?xml version="1.0" encoding="utf-8"?>
<p:tagLst xmlns:p="http://schemas.openxmlformats.org/presentationml/2006/main">
  <p:tag name="AS_UNIQUEID" val="386"/>
</p:tagLst>
</file>

<file path=ppt/tags/tag490.xml><?xml version="1.0" encoding="utf-8"?>
<p:tagLst xmlns:p="http://schemas.openxmlformats.org/presentationml/2006/main">
  <p:tag name="AS_UNIQUEID" val="270"/>
</p:tagLst>
</file>

<file path=ppt/tags/tag491.xml><?xml version="1.0" encoding="utf-8"?>
<p:tagLst xmlns:p="http://schemas.openxmlformats.org/presentationml/2006/main">
  <p:tag name="AS_UNIQUEID" val="271"/>
</p:tagLst>
</file>

<file path=ppt/tags/tag492.xml><?xml version="1.0" encoding="utf-8"?>
<p:tagLst xmlns:p="http://schemas.openxmlformats.org/presentationml/2006/main">
  <p:tag name="AS_UNIQUEID" val="272"/>
</p:tagLst>
</file>

<file path=ppt/tags/tag493.xml><?xml version="1.0" encoding="utf-8"?>
<p:tagLst xmlns:p="http://schemas.openxmlformats.org/presentationml/2006/main">
  <p:tag name="AS_UNIQUEID" val="273"/>
</p:tagLst>
</file>

<file path=ppt/tags/tag494.xml><?xml version="1.0" encoding="utf-8"?>
<p:tagLst xmlns:p="http://schemas.openxmlformats.org/presentationml/2006/main">
  <p:tag name="AS_UNIQUEID" val="274"/>
</p:tagLst>
</file>

<file path=ppt/tags/tag495.xml><?xml version="1.0" encoding="utf-8"?>
<p:tagLst xmlns:p="http://schemas.openxmlformats.org/presentationml/2006/main">
  <p:tag name="AS_UNIQUEID" val="275"/>
</p:tagLst>
</file>

<file path=ppt/tags/tag496.xml><?xml version="1.0" encoding="utf-8"?>
<p:tagLst xmlns:p="http://schemas.openxmlformats.org/presentationml/2006/main">
  <p:tag name="AS_UNIQUEID" val="276"/>
</p:tagLst>
</file>

<file path=ppt/tags/tag497.xml><?xml version="1.0" encoding="utf-8"?>
<p:tagLst xmlns:p="http://schemas.openxmlformats.org/presentationml/2006/main">
  <p:tag name="AS_UNIQUEID" val="277"/>
</p:tagLst>
</file>

<file path=ppt/tags/tag498.xml><?xml version="1.0" encoding="utf-8"?>
<p:tagLst xmlns:p="http://schemas.openxmlformats.org/presentationml/2006/main">
  <p:tag name="AS_UNIQUEID" val="278"/>
</p:tagLst>
</file>

<file path=ppt/tags/tag499.xml><?xml version="1.0" encoding="utf-8"?>
<p:tagLst xmlns:p="http://schemas.openxmlformats.org/presentationml/2006/main">
  <p:tag name="AS_UNIQUEID" val="279"/>
</p:tagLst>
</file>

<file path=ppt/tags/tag5.xml><?xml version="1.0" encoding="utf-8"?>
<p:tagLst xmlns:p="http://schemas.openxmlformats.org/presentationml/2006/main">
  <p:tag name="AS_UNIQUEID" val="335"/>
</p:tagLst>
</file>

<file path=ppt/tags/tag50.xml><?xml version="1.0" encoding="utf-8"?>
<p:tagLst xmlns:p="http://schemas.openxmlformats.org/presentationml/2006/main">
  <p:tag name="AS_UNIQUEID" val="387"/>
</p:tagLst>
</file>

<file path=ppt/tags/tag500.xml><?xml version="1.0" encoding="utf-8"?>
<p:tagLst xmlns:p="http://schemas.openxmlformats.org/presentationml/2006/main">
  <p:tag name="AS_UNIQUEID" val="280"/>
</p:tagLst>
</file>

<file path=ppt/tags/tag501.xml><?xml version="1.0" encoding="utf-8"?>
<p:tagLst xmlns:p="http://schemas.openxmlformats.org/presentationml/2006/main">
  <p:tag name="AS_UNIQUEID" val="281"/>
</p:tagLst>
</file>

<file path=ppt/tags/tag502.xml><?xml version="1.0" encoding="utf-8"?>
<p:tagLst xmlns:p="http://schemas.openxmlformats.org/presentationml/2006/main">
  <p:tag name="AS_UNIQUEID" val="282"/>
</p:tagLst>
</file>

<file path=ppt/tags/tag503.xml><?xml version="1.0" encoding="utf-8"?>
<p:tagLst xmlns:p="http://schemas.openxmlformats.org/presentationml/2006/main">
  <p:tag name="AS_UNIQUEID" val="283"/>
</p:tagLst>
</file>

<file path=ppt/tags/tag504.xml><?xml version="1.0" encoding="utf-8"?>
<p:tagLst xmlns:p="http://schemas.openxmlformats.org/presentationml/2006/main">
  <p:tag name="AS_UNIQUEID" val="284"/>
</p:tagLst>
</file>

<file path=ppt/tags/tag505.xml><?xml version="1.0" encoding="utf-8"?>
<p:tagLst xmlns:p="http://schemas.openxmlformats.org/presentationml/2006/main">
  <p:tag name="AS_UNIQUEID" val="285"/>
</p:tagLst>
</file>

<file path=ppt/tags/tag506.xml><?xml version="1.0" encoding="utf-8"?>
<p:tagLst xmlns:p="http://schemas.openxmlformats.org/presentationml/2006/main">
  <p:tag name="AS_UNIQUEID" val="286"/>
</p:tagLst>
</file>

<file path=ppt/tags/tag507.xml><?xml version="1.0" encoding="utf-8"?>
<p:tagLst xmlns:p="http://schemas.openxmlformats.org/presentationml/2006/main">
  <p:tag name="AS_UNIQUEID" val="287"/>
</p:tagLst>
</file>

<file path=ppt/tags/tag508.xml><?xml version="1.0" encoding="utf-8"?>
<p:tagLst xmlns:p="http://schemas.openxmlformats.org/presentationml/2006/main">
  <p:tag name="AS_UNIQUEID" val="288"/>
</p:tagLst>
</file>

<file path=ppt/tags/tag509.xml><?xml version="1.0" encoding="utf-8"?>
<p:tagLst xmlns:p="http://schemas.openxmlformats.org/presentationml/2006/main">
  <p:tag name="AS_UNIQUEID" val="289"/>
</p:tagLst>
</file>

<file path=ppt/tags/tag51.xml><?xml version="1.0" encoding="utf-8"?>
<p:tagLst xmlns:p="http://schemas.openxmlformats.org/presentationml/2006/main">
  <p:tag name="AS_UNIQUEID" val="389"/>
</p:tagLst>
</file>

<file path=ppt/tags/tag510.xml><?xml version="1.0" encoding="utf-8"?>
<p:tagLst xmlns:p="http://schemas.openxmlformats.org/presentationml/2006/main">
  <p:tag name="AS_UNIQUEID" val="290"/>
</p:tagLst>
</file>

<file path=ppt/tags/tag511.xml><?xml version="1.0" encoding="utf-8"?>
<p:tagLst xmlns:p="http://schemas.openxmlformats.org/presentationml/2006/main">
  <p:tag name="AS_UNIQUEID" val="291"/>
</p:tagLst>
</file>

<file path=ppt/tags/tag512.xml><?xml version="1.0" encoding="utf-8"?>
<p:tagLst xmlns:p="http://schemas.openxmlformats.org/presentationml/2006/main">
  <p:tag name="AS_UNIQUEID" val="292"/>
</p:tagLst>
</file>

<file path=ppt/tags/tag513.xml><?xml version="1.0" encoding="utf-8"?>
<p:tagLst xmlns:p="http://schemas.openxmlformats.org/presentationml/2006/main">
  <p:tag name="AS_UNIQUEID" val="293"/>
</p:tagLst>
</file>

<file path=ppt/tags/tag514.xml><?xml version="1.0" encoding="utf-8"?>
<p:tagLst xmlns:p="http://schemas.openxmlformats.org/presentationml/2006/main">
  <p:tag name="AS_UNIQUEID" val="294"/>
</p:tagLst>
</file>

<file path=ppt/tags/tag515.xml><?xml version="1.0" encoding="utf-8"?>
<p:tagLst xmlns:p="http://schemas.openxmlformats.org/presentationml/2006/main">
  <p:tag name="AS_UNIQUEID" val="295"/>
</p:tagLst>
</file>

<file path=ppt/tags/tag516.xml><?xml version="1.0" encoding="utf-8"?>
<p:tagLst xmlns:p="http://schemas.openxmlformats.org/presentationml/2006/main">
  <p:tag name="AS_UNIQUEID" val="296"/>
</p:tagLst>
</file>

<file path=ppt/tags/tag517.xml><?xml version="1.0" encoding="utf-8"?>
<p:tagLst xmlns:p="http://schemas.openxmlformats.org/presentationml/2006/main">
  <p:tag name="AS_UNIQUEID" val="297"/>
</p:tagLst>
</file>

<file path=ppt/tags/tag518.xml><?xml version="1.0" encoding="utf-8"?>
<p:tagLst xmlns:p="http://schemas.openxmlformats.org/presentationml/2006/main">
  <p:tag name="AS_UNIQUEID" val="298"/>
</p:tagLst>
</file>

<file path=ppt/tags/tag519.xml><?xml version="1.0" encoding="utf-8"?>
<p:tagLst xmlns:p="http://schemas.openxmlformats.org/presentationml/2006/main">
  <p:tag name="AS_UNIQUEID" val="299"/>
</p:tagLst>
</file>

<file path=ppt/tags/tag52.xml><?xml version="1.0" encoding="utf-8"?>
<p:tagLst xmlns:p="http://schemas.openxmlformats.org/presentationml/2006/main">
  <p:tag name="AS_UNIQUEID" val="390"/>
</p:tagLst>
</file>

<file path=ppt/tags/tag520.xml><?xml version="1.0" encoding="utf-8"?>
<p:tagLst xmlns:p="http://schemas.openxmlformats.org/presentationml/2006/main">
  <p:tag name="AS_UNIQUEID" val="301"/>
</p:tagLst>
</file>

<file path=ppt/tags/tag521.xml><?xml version="1.0" encoding="utf-8"?>
<p:tagLst xmlns:p="http://schemas.openxmlformats.org/presentationml/2006/main">
  <p:tag name="AS_UNIQUEID" val="302"/>
</p:tagLst>
</file>

<file path=ppt/tags/tag522.xml><?xml version="1.0" encoding="utf-8"?>
<p:tagLst xmlns:p="http://schemas.openxmlformats.org/presentationml/2006/main">
  <p:tag name="AS_UNIQUEID" val="303"/>
</p:tagLst>
</file>

<file path=ppt/tags/tag523.xml><?xml version="1.0" encoding="utf-8"?>
<p:tagLst xmlns:p="http://schemas.openxmlformats.org/presentationml/2006/main">
  <p:tag name="AS_UNIQUEID" val="304"/>
</p:tagLst>
</file>

<file path=ppt/tags/tag524.xml><?xml version="1.0" encoding="utf-8"?>
<p:tagLst xmlns:p="http://schemas.openxmlformats.org/presentationml/2006/main">
  <p:tag name="AS_UNIQUEID" val="305"/>
</p:tagLst>
</file>

<file path=ppt/tags/tag525.xml><?xml version="1.0" encoding="utf-8"?>
<p:tagLst xmlns:p="http://schemas.openxmlformats.org/presentationml/2006/main">
  <p:tag name="AS_UNIQUEID" val="306"/>
</p:tagLst>
</file>

<file path=ppt/tags/tag526.xml><?xml version="1.0" encoding="utf-8"?>
<p:tagLst xmlns:p="http://schemas.openxmlformats.org/presentationml/2006/main">
  <p:tag name="AS_UNIQUEID" val="307"/>
</p:tagLst>
</file>

<file path=ppt/tags/tag527.xml><?xml version="1.0" encoding="utf-8"?>
<p:tagLst xmlns:p="http://schemas.openxmlformats.org/presentationml/2006/main">
  <p:tag name="AS_UNIQUEID" val="308"/>
</p:tagLst>
</file>

<file path=ppt/tags/tag528.xml><?xml version="1.0" encoding="utf-8"?>
<p:tagLst xmlns:p="http://schemas.openxmlformats.org/presentationml/2006/main">
  <p:tag name="AS_UNIQUEID" val="309"/>
</p:tagLst>
</file>

<file path=ppt/tags/tag529.xml><?xml version="1.0" encoding="utf-8"?>
<p:tagLst xmlns:p="http://schemas.openxmlformats.org/presentationml/2006/main">
  <p:tag name="AS_UNIQUEID" val="310"/>
</p:tagLst>
</file>

<file path=ppt/tags/tag53.xml><?xml version="1.0" encoding="utf-8"?>
<p:tagLst xmlns:p="http://schemas.openxmlformats.org/presentationml/2006/main">
  <p:tag name="AS_UNIQUEID" val="391"/>
</p:tagLst>
</file>

<file path=ppt/tags/tag530.xml><?xml version="1.0" encoding="utf-8"?>
<p:tagLst xmlns:p="http://schemas.openxmlformats.org/presentationml/2006/main">
  <p:tag name="AS_UNIQUEID" val="311"/>
</p:tagLst>
</file>

<file path=ppt/tags/tag531.xml><?xml version="1.0" encoding="utf-8"?>
<p:tagLst xmlns:p="http://schemas.openxmlformats.org/presentationml/2006/main">
  <p:tag name="AS_UNIQUEID" val="312"/>
</p:tagLst>
</file>

<file path=ppt/tags/tag532.xml><?xml version="1.0" encoding="utf-8"?>
<p:tagLst xmlns:p="http://schemas.openxmlformats.org/presentationml/2006/main">
  <p:tag name="AS_UNIQUEID" val="313"/>
</p:tagLst>
</file>

<file path=ppt/tags/tag533.xml><?xml version="1.0" encoding="utf-8"?>
<p:tagLst xmlns:p="http://schemas.openxmlformats.org/presentationml/2006/main">
  <p:tag name="AS_UNIQUEID" val="314"/>
</p:tagLst>
</file>

<file path=ppt/tags/tag534.xml><?xml version="1.0" encoding="utf-8"?>
<p:tagLst xmlns:p="http://schemas.openxmlformats.org/presentationml/2006/main">
  <p:tag name="AS_UNIQUEID" val="315"/>
</p:tagLst>
</file>

<file path=ppt/tags/tag535.xml><?xml version="1.0" encoding="utf-8"?>
<p:tagLst xmlns:p="http://schemas.openxmlformats.org/presentationml/2006/main">
  <p:tag name="AS_UNIQUEID" val="321"/>
</p:tagLst>
</file>

<file path=ppt/tags/tag536.xml><?xml version="1.0" encoding="utf-8"?>
<p:tagLst xmlns:p="http://schemas.openxmlformats.org/presentationml/2006/main">
  <p:tag name="AS_UNIQUEID" val="322"/>
</p:tagLst>
</file>

<file path=ppt/tags/tag537.xml><?xml version="1.0" encoding="utf-8"?>
<p:tagLst xmlns:p="http://schemas.openxmlformats.org/presentationml/2006/main">
  <p:tag name="AS_UNIQUEID" val="323"/>
</p:tagLst>
</file>

<file path=ppt/tags/tag538.xml><?xml version="1.0" encoding="utf-8"?>
<p:tagLst xmlns:p="http://schemas.openxmlformats.org/presentationml/2006/main">
  <p:tag name="AS_UNIQUEID" val="324"/>
</p:tagLst>
</file>

<file path=ppt/tags/tag539.xml><?xml version="1.0" encoding="utf-8"?>
<p:tagLst xmlns:p="http://schemas.openxmlformats.org/presentationml/2006/main">
  <p:tag name="AS_UNIQUEID" val="325"/>
</p:tagLst>
</file>

<file path=ppt/tags/tag54.xml><?xml version="1.0" encoding="utf-8"?>
<p:tagLst xmlns:p="http://schemas.openxmlformats.org/presentationml/2006/main">
  <p:tag name="AS_UNIQUEID" val="392"/>
</p:tagLst>
</file>

<file path=ppt/tags/tag540.xml><?xml version="1.0" encoding="utf-8"?>
<p:tagLst xmlns:p="http://schemas.openxmlformats.org/presentationml/2006/main">
  <p:tag name="AS_UNIQUEID" val="326"/>
</p:tagLst>
</file>

<file path=ppt/tags/tag541.xml><?xml version="1.0" encoding="utf-8"?>
<p:tagLst xmlns:p="http://schemas.openxmlformats.org/presentationml/2006/main">
  <p:tag name="AS_UNIQUEID" val="327"/>
</p:tagLst>
</file>

<file path=ppt/tags/tag542.xml><?xml version="1.0" encoding="utf-8"?>
<p:tagLst xmlns:p="http://schemas.openxmlformats.org/presentationml/2006/main">
  <p:tag name="AS_UNIQUEID" val="328"/>
</p:tagLst>
</file>

<file path=ppt/tags/tag543.xml><?xml version="1.0" encoding="utf-8"?>
<p:tagLst xmlns:p="http://schemas.openxmlformats.org/presentationml/2006/main">
  <p:tag name="AS_UNIQUEID" val="329"/>
</p:tagLst>
</file>

<file path=ppt/tags/tag544.xml><?xml version="1.0" encoding="utf-8"?>
<p:tagLst xmlns:p="http://schemas.openxmlformats.org/presentationml/2006/main">
  <p:tag name="AS_UNIQUEID" val="317"/>
</p:tagLst>
</file>

<file path=ppt/tags/tag545.xml><?xml version="1.0" encoding="utf-8"?>
<p:tagLst xmlns:p="http://schemas.openxmlformats.org/presentationml/2006/main">
  <p:tag name="AS_UNIQUEID" val="318"/>
</p:tagLst>
</file>

<file path=ppt/tags/tag546.xml><?xml version="1.0" encoding="utf-8"?>
<p:tagLst xmlns:p="http://schemas.openxmlformats.org/presentationml/2006/main">
  <p:tag name="AS_UNIQUEID" val="319"/>
</p:tagLst>
</file>

<file path=ppt/tags/tag547.xml><?xml version="1.0" encoding="utf-8"?>
<p:tagLst xmlns:p="http://schemas.openxmlformats.org/presentationml/2006/main">
  <p:tag name="AS_UNIQUEID" val="407"/>
</p:tagLst>
</file>

<file path=ppt/tags/tag548.xml><?xml version="1.0" encoding="utf-8"?>
<p:tagLst xmlns:p="http://schemas.openxmlformats.org/presentationml/2006/main">
  <p:tag name="AS_UNIQUEID" val="408"/>
</p:tagLst>
</file>

<file path=ppt/tags/tag549.xml><?xml version="1.0" encoding="utf-8"?>
<p:tagLst xmlns:p="http://schemas.openxmlformats.org/presentationml/2006/main">
  <p:tag name="AS_UNIQUEID" val="409"/>
</p:tagLst>
</file>

<file path=ppt/tags/tag55.xml><?xml version="1.0" encoding="utf-8"?>
<p:tagLst xmlns:p="http://schemas.openxmlformats.org/presentationml/2006/main">
  <p:tag name="AS_UNIQUEID" val="393"/>
</p:tagLst>
</file>

<file path=ppt/tags/tag550.xml><?xml version="1.0" encoding="utf-8"?>
<p:tagLst xmlns:p="http://schemas.openxmlformats.org/presentationml/2006/main">
  <p:tag name="AS_UNIQUEID" val="410"/>
</p:tagLst>
</file>

<file path=ppt/tags/tag551.xml><?xml version="1.0" encoding="utf-8"?>
<p:tagLst xmlns:p="http://schemas.openxmlformats.org/presentationml/2006/main">
  <p:tag name="AS_UNIQUEID" val="411"/>
</p:tagLst>
</file>

<file path=ppt/tags/tag552.xml><?xml version="1.0" encoding="utf-8"?>
<p:tagLst xmlns:p="http://schemas.openxmlformats.org/presentationml/2006/main">
  <p:tag name="AS_UNIQUEID" val="412"/>
</p:tagLst>
</file>

<file path=ppt/tags/tag553.xml><?xml version="1.0" encoding="utf-8"?>
<p:tagLst xmlns:p="http://schemas.openxmlformats.org/presentationml/2006/main">
  <p:tag name="AS_OS" val="Unix 3.10 unknown"/>
  <p:tag name="AS_RELEASE_DATE" val="2017.06.20"/>
  <p:tag name="AS_TITLE" val="Aspose.Slides for Java"/>
  <p:tag name="AS_VERSION" val="17.6"/>
  <p:tag name="COMMONDATA" val="eyJoZGlkIjoiMTg5N2IwNWY2OTBlOTI0NWNhNzE0ZjI0ODdjZTI5YjAifQ=="/>
</p:tagLst>
</file>

<file path=ppt/tags/tag56.xml><?xml version="1.0" encoding="utf-8"?>
<p:tagLst xmlns:p="http://schemas.openxmlformats.org/presentationml/2006/main">
  <p:tag name="AS_UNIQUEID" val="394"/>
</p:tagLst>
</file>

<file path=ppt/tags/tag57.xml><?xml version="1.0" encoding="utf-8"?>
<p:tagLst xmlns:p="http://schemas.openxmlformats.org/presentationml/2006/main">
  <p:tag name="AS_UNIQUEID" val="395"/>
</p:tagLst>
</file>

<file path=ppt/tags/tag58.xml><?xml version="1.0" encoding="utf-8"?>
<p:tagLst xmlns:p="http://schemas.openxmlformats.org/presentationml/2006/main">
  <p:tag name="AS_UNIQUEID" val="396"/>
</p:tagLst>
</file>

<file path=ppt/tags/tag59.xml><?xml version="1.0" encoding="utf-8"?>
<p:tagLst xmlns:p="http://schemas.openxmlformats.org/presentationml/2006/main">
  <p:tag name="AS_UNIQUEID" val="397"/>
</p:tagLst>
</file>

<file path=ppt/tags/tag6.xml><?xml version="1.0" encoding="utf-8"?>
<p:tagLst xmlns:p="http://schemas.openxmlformats.org/presentationml/2006/main">
  <p:tag name="AS_UNIQUEID" val="336"/>
</p:tagLst>
</file>

<file path=ppt/tags/tag60.xml><?xml version="1.0" encoding="utf-8"?>
<p:tagLst xmlns:p="http://schemas.openxmlformats.org/presentationml/2006/main">
  <p:tag name="AS_UNIQUEID" val="398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AS_UNIQUEID" val="1438"/>
</p:tagLst>
</file>

<file path=ppt/tags/tag67.xml><?xml version="1.0" encoding="utf-8"?>
<p:tagLst xmlns:p="http://schemas.openxmlformats.org/presentationml/2006/main">
  <p:tag name="AS_UNIQUEID" val="1439"/>
</p:tagLst>
</file>

<file path=ppt/tags/tag68.xml><?xml version="1.0" encoding="utf-8"?>
<p:tagLst xmlns:p="http://schemas.openxmlformats.org/presentationml/2006/main">
  <p:tag name="AS_UNIQUEID" val="1440"/>
</p:tagLst>
</file>

<file path=ppt/tags/tag69.xml><?xml version="1.0" encoding="utf-8"?>
<p:tagLst xmlns:p="http://schemas.openxmlformats.org/presentationml/2006/main">
  <p:tag name="AS_UNIQUEID" val="1441"/>
</p:tagLst>
</file>

<file path=ppt/tags/tag7.xml><?xml version="1.0" encoding="utf-8"?>
<p:tagLst xmlns:p="http://schemas.openxmlformats.org/presentationml/2006/main">
  <p:tag name="AS_UNIQUEID" val="337"/>
</p:tagLst>
</file>

<file path=ppt/tags/tag70.xml><?xml version="1.0" encoding="utf-8"?>
<p:tagLst xmlns:p="http://schemas.openxmlformats.org/presentationml/2006/main">
  <p:tag name="AS_UNIQUEID" val="400"/>
</p:tagLst>
</file>

<file path=ppt/tags/tag71.xml><?xml version="1.0" encoding="utf-8"?>
<p:tagLst xmlns:p="http://schemas.openxmlformats.org/presentationml/2006/main">
  <p:tag name="AS_UNIQUEID" val="401"/>
</p:tagLst>
</file>

<file path=ppt/tags/tag72.xml><?xml version="1.0" encoding="utf-8"?>
<p:tagLst xmlns:p="http://schemas.openxmlformats.org/presentationml/2006/main">
  <p:tag name="AS_UNIQUEID" val="402"/>
</p:tagLst>
</file>

<file path=ppt/tags/tag73.xml><?xml version="1.0" encoding="utf-8"?>
<p:tagLst xmlns:p="http://schemas.openxmlformats.org/presentationml/2006/main">
  <p:tag name="AS_UNIQUEID" val="403"/>
</p:tagLst>
</file>

<file path=ppt/tags/tag74.xml><?xml version="1.0" encoding="utf-8"?>
<p:tagLst xmlns:p="http://schemas.openxmlformats.org/presentationml/2006/main">
  <p:tag name="AS_UNIQUEID" val="404"/>
</p:tagLst>
</file>

<file path=ppt/tags/tag75.xml><?xml version="1.0" encoding="utf-8"?>
<p:tagLst xmlns:p="http://schemas.openxmlformats.org/presentationml/2006/main">
  <p:tag name="AS_UNIQUEID" val="405"/>
</p:tagLst>
</file>

<file path=ppt/tags/tag76.xml><?xml version="1.0" encoding="utf-8"?>
<p:tagLst xmlns:p="http://schemas.openxmlformats.org/presentationml/2006/main">
  <p:tag name="KSO_WM_UNIT_PLACING_PICTURE_USER_VIEWPORT" val="{&quot;height&quot;:10800,&quot;width&quot;:14400}"/>
</p:tagLst>
</file>

<file path=ppt/tags/tag7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AS_UNIQUEID" val="431"/>
</p:tagLst>
</file>

<file path=ppt/tags/tag79.xml><?xml version="1.0" encoding="utf-8"?>
<p:tagLst xmlns:p="http://schemas.openxmlformats.org/presentationml/2006/main">
  <p:tag name="AS_UNIQUEID" val="432"/>
</p:tagLst>
</file>

<file path=ppt/tags/tag8.xml><?xml version="1.0" encoding="utf-8"?>
<p:tagLst xmlns:p="http://schemas.openxmlformats.org/presentationml/2006/main">
  <p:tag name="AS_UNIQUEID" val="338"/>
</p:tagLst>
</file>

<file path=ppt/tags/tag80.xml><?xml version="1.0" encoding="utf-8"?>
<p:tagLst xmlns:p="http://schemas.openxmlformats.org/presentationml/2006/main">
  <p:tag name="AS_UNIQUEID" val="433"/>
</p:tagLst>
</file>

<file path=ppt/tags/tag81.xml><?xml version="1.0" encoding="utf-8"?>
<p:tagLst xmlns:p="http://schemas.openxmlformats.org/presentationml/2006/main">
  <p:tag name="AS_UNIQUEID" val="434"/>
</p:tagLst>
</file>

<file path=ppt/tags/tag82.xml><?xml version="1.0" encoding="utf-8"?>
<p:tagLst xmlns:p="http://schemas.openxmlformats.org/presentationml/2006/main">
  <p:tag name="AS_UNIQUEID" val="435"/>
</p:tagLst>
</file>

<file path=ppt/tags/tag83.xml><?xml version="1.0" encoding="utf-8"?>
<p:tagLst xmlns:p="http://schemas.openxmlformats.org/presentationml/2006/main">
  <p:tag name="AS_UNIQUEID" val="436"/>
</p:tagLst>
</file>

<file path=ppt/tags/tag84.xml><?xml version="1.0" encoding="utf-8"?>
<p:tagLst xmlns:p="http://schemas.openxmlformats.org/presentationml/2006/main">
  <p:tag name="AS_UNIQUEID" val="437"/>
</p:tagLst>
</file>

<file path=ppt/tags/tag85.xml><?xml version="1.0" encoding="utf-8"?>
<p:tagLst xmlns:p="http://schemas.openxmlformats.org/presentationml/2006/main">
  <p:tag name="AS_UNIQUEID" val="461"/>
</p:tagLst>
</file>

<file path=ppt/tags/tag86.xml><?xml version="1.0" encoding="utf-8"?>
<p:tagLst xmlns:p="http://schemas.openxmlformats.org/presentationml/2006/main">
  <p:tag name="AS_UNIQUEID" val="462"/>
</p:tagLst>
</file>

<file path=ppt/tags/tag87.xml><?xml version="1.0" encoding="utf-8"?>
<p:tagLst xmlns:p="http://schemas.openxmlformats.org/presentationml/2006/main">
  <p:tag name="AS_UNIQUEID" val="463"/>
</p:tagLst>
</file>

<file path=ppt/tags/tag88.xml><?xml version="1.0" encoding="utf-8"?>
<p:tagLst xmlns:p="http://schemas.openxmlformats.org/presentationml/2006/main">
  <p:tag name="AS_UNIQUEID" val="464"/>
</p:tagLst>
</file>

<file path=ppt/tags/tag89.xml><?xml version="1.0" encoding="utf-8"?>
<p:tagLst xmlns:p="http://schemas.openxmlformats.org/presentationml/2006/main">
  <p:tag name="AS_UNIQUEID" val="465"/>
</p:tagLst>
</file>

<file path=ppt/tags/tag9.xml><?xml version="1.0" encoding="utf-8"?>
<p:tagLst xmlns:p="http://schemas.openxmlformats.org/presentationml/2006/main">
  <p:tag name="AS_UNIQUEID" val="339"/>
</p:tagLst>
</file>

<file path=ppt/tags/tag90.xml><?xml version="1.0" encoding="utf-8"?>
<p:tagLst xmlns:p="http://schemas.openxmlformats.org/presentationml/2006/main">
  <p:tag name="AS_UNIQUEID" val="466"/>
</p:tagLst>
</file>

<file path=ppt/tags/tag91.xml><?xml version="1.0" encoding="utf-8"?>
<p:tagLst xmlns:p="http://schemas.openxmlformats.org/presentationml/2006/main">
  <p:tag name="AS_UNIQUEID" val="467"/>
</p:tagLst>
</file>

<file path=ppt/tags/tag92.xml><?xml version="1.0" encoding="utf-8"?>
<p:tagLst xmlns:p="http://schemas.openxmlformats.org/presentationml/2006/main">
  <p:tag name="AS_UNIQUEID" val="468"/>
</p:tagLst>
</file>

<file path=ppt/tags/tag93.xml><?xml version="1.0" encoding="utf-8"?>
<p:tagLst xmlns:p="http://schemas.openxmlformats.org/presentationml/2006/main">
  <p:tag name="AS_UNIQUEID" val="469"/>
</p:tagLst>
</file>

<file path=ppt/tags/tag94.xml><?xml version="1.0" encoding="utf-8"?>
<p:tagLst xmlns:p="http://schemas.openxmlformats.org/presentationml/2006/main">
  <p:tag name="AS_UNIQUEID" val="470"/>
</p:tagLst>
</file>

<file path=ppt/tags/tag95.xml><?xml version="1.0" encoding="utf-8"?>
<p:tagLst xmlns:p="http://schemas.openxmlformats.org/presentationml/2006/main">
  <p:tag name="AS_UNIQUEID" val="471"/>
</p:tagLst>
</file>

<file path=ppt/tags/tag96.xml><?xml version="1.0" encoding="utf-8"?>
<p:tagLst xmlns:p="http://schemas.openxmlformats.org/presentationml/2006/main">
  <p:tag name="AS_UNIQUEID" val="472"/>
</p:tagLst>
</file>

<file path=ppt/tags/tag97.xml><?xml version="1.0" encoding="utf-8"?>
<p:tagLst xmlns:p="http://schemas.openxmlformats.org/presentationml/2006/main">
  <p:tag name="AS_UNIQUEID" val="473"/>
</p:tagLst>
</file>

<file path=ppt/tags/tag98.xml><?xml version="1.0" encoding="utf-8"?>
<p:tagLst xmlns:p="http://schemas.openxmlformats.org/presentationml/2006/main">
  <p:tag name="AS_UNIQUEID" val="474"/>
</p:tagLst>
</file>

<file path=ppt/tags/tag99.xml><?xml version="1.0" encoding="utf-8"?>
<p:tagLst xmlns:p="http://schemas.openxmlformats.org/presentationml/2006/main">
  <p:tag name="AS_UNIQUEID" val="47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Widescreen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Arial"/>
        <a:cs typeface="Arial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Arial"/>
        <a:cs typeface="Arial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/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2059</Words>
  <Application>WPS 演示</Application>
  <PresentationFormat>On-screen Show (16:9)</PresentationFormat>
  <Paragraphs>404</Paragraphs>
  <Slides>40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68" baseType="lpstr">
      <vt:lpstr>Arial</vt:lpstr>
      <vt:lpstr>宋体</vt:lpstr>
      <vt:lpstr>Wingdings</vt:lpstr>
      <vt:lpstr>微软雅黑</vt:lpstr>
      <vt:lpstr>Wingdings</vt:lpstr>
      <vt:lpstr>Wingdings 2</vt:lpstr>
      <vt:lpstr>Wingdings</vt:lpstr>
      <vt:lpstr>字魂27号-布丁体</vt:lpstr>
      <vt:lpstr>Courier Std</vt:lpstr>
      <vt:lpstr>Times New Roman</vt:lpstr>
      <vt:lpstr>等线</vt:lpstr>
      <vt:lpstr>黑体</vt:lpstr>
      <vt:lpstr>华文仿宋</vt:lpstr>
      <vt:lpstr>仿宋</vt:lpstr>
      <vt:lpstr>Tw Cen MT</vt:lpstr>
      <vt:lpstr>Arial Unicode MS</vt:lpstr>
      <vt:lpstr>Calibri</vt:lpstr>
      <vt:lpstr>Tahoma</vt:lpstr>
      <vt:lpstr>楷体_GB2312</vt:lpstr>
      <vt:lpstr>新宋体</vt:lpstr>
      <vt:lpstr>Verdana</vt:lpstr>
      <vt:lpstr>隶书</vt:lpstr>
      <vt:lpstr>Comic Sans MS</vt:lpstr>
      <vt:lpstr>楷体</vt:lpstr>
      <vt:lpstr>Arial</vt:lpstr>
      <vt:lpstr>1_WidescreenPresentation</vt:lpstr>
      <vt:lpstr>Equation.3</vt:lpstr>
      <vt:lpstr>Equation.3</vt:lpstr>
      <vt:lpstr>游戏：侧身紧靠墙壁，在身体不动的情况下，外侧单脚抬起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思考</vt:lpstr>
      <vt:lpstr>PowerPoint 演示文稿</vt:lpstr>
      <vt:lpstr>重力的方向</vt:lpstr>
      <vt:lpstr>PowerPoint 演示文稿</vt:lpstr>
      <vt:lpstr>PowerPoint 演示文稿</vt:lpstr>
      <vt:lpstr>PowerPoint 演示文稿</vt:lpstr>
      <vt:lpstr>PowerPoint 演示文稿</vt:lpstr>
      <vt:lpstr>重力的作用点</vt:lpstr>
      <vt:lpstr>PowerPoint 演示文稿</vt:lpstr>
      <vt:lpstr>PowerPoint 演示文稿</vt:lpstr>
      <vt:lpstr>PowerPoint 演示文稿</vt:lpstr>
      <vt:lpstr>PowerPoint 演示文稿</vt:lpstr>
      <vt:lpstr>重心</vt:lpstr>
      <vt:lpstr>PowerPoint 演示文稿</vt:lpstr>
      <vt:lpstr>PowerPoint 演示文稿</vt:lpstr>
      <vt:lpstr>PowerPoint 演示文稿</vt:lpstr>
      <vt:lpstr>力的图示</vt:lpstr>
      <vt:lpstr>思考</vt:lpstr>
      <vt:lpstr>形变</vt:lpstr>
      <vt:lpstr>演示：微小形变</vt:lpstr>
      <vt:lpstr>弹力</vt:lpstr>
      <vt:lpstr>课堂练习：弹力的有无判断</vt:lpstr>
      <vt:lpstr>弹力</vt:lpstr>
      <vt:lpstr>弹力的方向</vt:lpstr>
      <vt:lpstr>课堂练习：画出以下弹力方向</vt:lpstr>
      <vt:lpstr>课堂练习：画出以下弹力方向</vt:lpstr>
      <vt:lpstr>课堂练习：画出以下弹力方向</vt:lpstr>
      <vt:lpstr>课堂练习：画出以下弹力方向</vt:lpstr>
      <vt:lpstr>课堂练习：画出以下弹力方向</vt:lpstr>
      <vt:lpstr>弹力的大小：探究弹簧弹力与形变量的关系</vt:lpstr>
      <vt:lpstr>弹力的大小</vt:lpstr>
      <vt:lpstr>课堂练习</vt:lpstr>
      <vt:lpstr>弹力小结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wuwu</cp:lastModifiedBy>
  <cp:revision>5</cp:revision>
  <cp:lastPrinted>2020-10-19T09:11:00Z</cp:lastPrinted>
  <dcterms:created xsi:type="dcterms:W3CDTF">2020-10-19T09:11:00Z</dcterms:created>
  <dcterms:modified xsi:type="dcterms:W3CDTF">2024-03-06T10:03:18Z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51AE926E3C76444CA49917666D59D152</vt:lpwstr>
  </property>
  <property fmtid="{D5CDD505-2E9C-101B-9397-08002B2CF9AE}" pid="7" name="KSOProductBuildVer">
    <vt:lpwstr>2052-12.1.0.16388</vt:lpwstr>
  </property>
</Properties>
</file>