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 id="2147483676" r:id="rId4"/>
  </p:sldMasterIdLst>
  <p:notesMasterIdLst>
    <p:notesMasterId r:id="rId28"/>
  </p:notesMasterIdLst>
  <p:sldIdLst>
    <p:sldId id="256" r:id="rId5"/>
    <p:sldId id="513" r:id="rId6"/>
    <p:sldId id="514" r:id="rId7"/>
    <p:sldId id="515" r:id="rId8"/>
    <p:sldId id="516" r:id="rId9"/>
    <p:sldId id="523" r:id="rId10"/>
    <p:sldId id="524" r:id="rId11"/>
    <p:sldId id="525" r:id="rId12"/>
    <p:sldId id="526" r:id="rId13"/>
    <p:sldId id="527" r:id="rId14"/>
    <p:sldId id="528" r:id="rId15"/>
    <p:sldId id="529" r:id="rId16"/>
    <p:sldId id="530" r:id="rId17"/>
    <p:sldId id="531" r:id="rId18"/>
    <p:sldId id="532" r:id="rId19"/>
    <p:sldId id="533" r:id="rId20"/>
    <p:sldId id="534" r:id="rId21"/>
    <p:sldId id="537" r:id="rId22"/>
    <p:sldId id="538" r:id="rId23"/>
    <p:sldId id="535" r:id="rId24"/>
    <p:sldId id="536" r:id="rId25"/>
    <p:sldId id="540" r:id="rId26"/>
    <p:sldId id="541" r:id="rId27"/>
    <p:sldId id="542" r:id="rId29"/>
    <p:sldId id="543" r:id="rId30"/>
    <p:sldId id="544" r:id="rId31"/>
    <p:sldId id="545" r:id="rId32"/>
    <p:sldId id="546" r:id="rId33"/>
    <p:sldId id="547" r:id="rId34"/>
    <p:sldId id="548" r:id="rId35"/>
    <p:sldId id="549" r:id="rId36"/>
    <p:sldId id="539" r:id="rId37"/>
    <p:sldId id="263" r:id="rId38"/>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32"/>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3" Type="http://schemas.openxmlformats.org/officeDocument/2006/relationships/tags" Target="tags/tag1071.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notesMaster" Target="notesMasters/notes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26.wmf"/><Relationship Id="rId8" Type="http://schemas.openxmlformats.org/officeDocument/2006/relationships/image" Target="../media/image25.wmf"/><Relationship Id="rId7" Type="http://schemas.openxmlformats.org/officeDocument/2006/relationships/image" Target="../media/image24.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tags" Target="../tags/tag1070.xml"/><Relationship Id="rId5" Type="http://schemas.openxmlformats.org/officeDocument/2006/relationships/tags" Target="../tags/tag1069.xml"/><Relationship Id="rId4" Type="http://schemas.openxmlformats.org/officeDocument/2006/relationships/tags" Target="../tags/tag1068.xml"/><Relationship Id="rId3" Type="http://schemas.openxmlformats.org/officeDocument/2006/relationships/tags" Target="../tags/tag1067.xml"/><Relationship Id="rId2" Type="http://schemas.openxmlformats.org/officeDocument/2006/relationships/tags" Target="../tags/tag1066.xml"/><Relationship Id="rId1" Type="http://schemas.openxmlformats.org/officeDocument/2006/relationships/tags" Target="../tags/tag106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493.xml"/><Relationship Id="rId4" Type="http://schemas.openxmlformats.org/officeDocument/2006/relationships/tags" Target="../tags/tag492.xml"/><Relationship Id="rId3" Type="http://schemas.openxmlformats.org/officeDocument/2006/relationships/tags" Target="../tags/tag491.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538.xml"/><Relationship Id="rId4" Type="http://schemas.openxmlformats.org/officeDocument/2006/relationships/tags" Target="../tags/tag537.xml"/><Relationship Id="rId3" Type="http://schemas.openxmlformats.org/officeDocument/2006/relationships/tags" Target="../tags/tag536.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custDataLst>
              <p:tags r:id="rId3"/>
            </p:custDataLst>
          </p:nvPr>
        </p:nvSpPr>
        <p:spPr/>
        <p:txBody>
          <a:bodyPr/>
          <a:lstStyle/>
          <a:p>
            <a:fld id="{A82A116E-DC8E-436F-BA70-C7008C10FB65}" type="slidenum">
              <a:rPr lang="en-US" altLang="zh-CN"/>
            </a:fld>
            <a:endParaRPr lang="en-US" altLang="zh-CN"/>
          </a:p>
        </p:txBody>
      </p:sp>
      <p:sp>
        <p:nvSpPr>
          <p:cNvPr id="73730" name="Rectangle 2"/>
          <p:cNvSpPr>
            <a:spLocks noGrp="1" noRot="1" noChangeAspect="1" noChangeArrowheads="1" noTextEdit="1"/>
          </p:cNvSpPr>
          <p:nvPr>
            <p:ph type="sldImg"/>
            <p:custDataLst>
              <p:tags r:id="rId4"/>
            </p:custDataLst>
          </p:nvPr>
        </p:nvSpPr>
        <p:spPr>
          <a:xfrm>
            <a:off x="381000" y="685800"/>
            <a:ext cx="6096000" cy="3429000"/>
          </a:xfrm>
        </p:spPr>
      </p:sp>
      <p:sp>
        <p:nvSpPr>
          <p:cNvPr id="73731" name="Rectangle 3"/>
          <p:cNvSpPr>
            <a:spLocks noGrp="1" noChangeArrowheads="1"/>
          </p:cNvSpPr>
          <p:nvPr>
            <p:ph type="body" idx="1"/>
            <p:custDataLst>
              <p:tags r:id="rId5"/>
            </p:custDataLst>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custDataLst>
              <p:tags r:id="rId3"/>
            </p:custDataLst>
          </p:nvPr>
        </p:nvSpPr>
        <p:spPr/>
        <p:txBody>
          <a:bodyPr/>
          <a:lstStyle/>
          <a:p>
            <a:fld id="{9EF3A177-063B-4A90-B2D2-14A13C60E71A}" type="slidenum">
              <a:rPr lang="en-US" altLang="zh-CN"/>
            </a:fld>
            <a:endParaRPr lang="en-US" altLang="zh-CN"/>
          </a:p>
        </p:txBody>
      </p:sp>
      <p:sp>
        <p:nvSpPr>
          <p:cNvPr id="74754" name="Rectangle 2"/>
          <p:cNvSpPr>
            <a:spLocks noGrp="1" noRot="1" noChangeAspect="1" noChangeArrowheads="1" noTextEdit="1"/>
          </p:cNvSpPr>
          <p:nvPr>
            <p:ph type="sldImg"/>
            <p:custDataLst>
              <p:tags r:id="rId4"/>
            </p:custDataLst>
          </p:nvPr>
        </p:nvSpPr>
        <p:spPr>
          <a:xfrm>
            <a:off x="381000" y="685800"/>
            <a:ext cx="6096000" cy="3429000"/>
          </a:xfrm>
        </p:spPr>
      </p:sp>
      <p:sp>
        <p:nvSpPr>
          <p:cNvPr id="74755" name="Rectangle 3"/>
          <p:cNvSpPr>
            <a:spLocks noGrp="1" noChangeArrowheads="1"/>
          </p:cNvSpPr>
          <p:nvPr>
            <p:ph type="body" idx="1"/>
            <p:custDataLst>
              <p:tags r:id="rId5"/>
            </p:custDataLst>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image" Target="../media/image1.png"/><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custDataLst>
              <p:tags r:id="rId7"/>
            </p:custDataLst>
          </p:nvPr>
        </p:nvPicPr>
        <p:blipFill>
          <a:blip r:embed="rId8"/>
          <a:srcRect l="72714" t="24913" r="21586" b="66788"/>
          <a:stretch>
            <a:fillRect/>
          </a:stretch>
        </p:blipFill>
        <p:spPr>
          <a:xfrm>
            <a:off x="42545" y="-42545"/>
            <a:ext cx="1481667" cy="945515"/>
          </a:xfrm>
          <a:prstGeom prst="rect">
            <a:avLst/>
          </a:prstGeom>
        </p:spPr>
      </p:pic>
      <p:pic>
        <p:nvPicPr>
          <p:cNvPr id="9" name="图片 8"/>
          <p:cNvPicPr>
            <a:picLocks noChangeAspect="1"/>
          </p:cNvPicPr>
          <p:nvPr userDrawn="1">
            <p:custDataLst>
              <p:tags r:id="rId9"/>
            </p:custDataLst>
          </p:nvPr>
        </p:nvPicPr>
        <p:blipFill>
          <a:blip r:embed="rId10"/>
          <a:srcRect l="72006" t="79878" r="19966" b="12396"/>
          <a:stretch>
            <a:fillRect/>
          </a:stretch>
        </p:blipFill>
        <p:spPr>
          <a:xfrm>
            <a:off x="10146453" y="5991860"/>
            <a:ext cx="2041240" cy="82800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1825625"/>
            <a:ext cx="10515600" cy="43513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2_标题和内容">
    <p:spTree>
      <p:nvGrpSpPr>
        <p:cNvPr id="1" name=""/>
        <p:cNvGrpSpPr/>
        <p:nvPr/>
      </p:nvGrpSpPr>
      <p:grpSpPr>
        <a:xfrm>
          <a:off x="0" y="0"/>
          <a:ext cx="0" cy="0"/>
          <a:chOff x="0" y="0"/>
          <a:chExt cx="0" cy="0"/>
        </a:xfrm>
      </p:grpSpPr>
    </p:spTree>
  </p:cSld>
  <p:clrMapOvr>
    <a:masterClrMapping/>
  </p:clrMapOvr>
  <p:transition>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3"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669883"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a:xfrm>
            <a:off x="879743" y="6349833"/>
            <a:ext cx="2700000" cy="3168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18" name="灯片编号占位符 17"/>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69883"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a:xfrm>
            <a:off x="879743"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a:xfrm>
            <a:off x="879743"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1296000"/>
            <a:ext cx="5283243"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1296000"/>
            <a:ext cx="5283243"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a:xfrm>
            <a:off x="879743" y="6349833"/>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custDataLst>
              <p:tags r:id="rId7"/>
            </p:custDataLst>
          </p:nvPr>
        </p:nvPicPr>
        <p:blipFill>
          <a:blip r:embed="rId8"/>
          <a:srcRect l="72714" t="24913" r="21586" b="66788"/>
          <a:stretch>
            <a:fillRect/>
          </a:stretch>
        </p:blipFill>
        <p:spPr>
          <a:xfrm>
            <a:off x="50165" y="-41275"/>
            <a:ext cx="1474047" cy="940435"/>
          </a:xfrm>
          <a:prstGeom prst="rect">
            <a:avLst/>
          </a:prstGeom>
        </p:spPr>
      </p:pic>
      <p:pic>
        <p:nvPicPr>
          <p:cNvPr id="9" name="图片 8"/>
          <p:cNvPicPr>
            <a:picLocks noChangeAspect="1"/>
          </p:cNvPicPr>
          <p:nvPr userDrawn="1">
            <p:custDataLst>
              <p:tags r:id="rId9"/>
            </p:custDataLst>
          </p:nvPr>
        </p:nvPicPr>
        <p:blipFill>
          <a:blip r:embed="rId10"/>
          <a:srcRect l="72006" t="79878" r="19966" b="12396"/>
          <a:stretch>
            <a:fillRect/>
          </a:stretch>
        </p:blipFill>
        <p:spPr>
          <a:xfrm>
            <a:off x="10190480" y="5999480"/>
            <a:ext cx="2040539" cy="828000"/>
          </a:xfrm>
          <a:prstGeom prst="rect">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1" y="1296000"/>
            <a:ext cx="5283243"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1" y="1296000"/>
            <a:ext cx="5283243"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789043"/>
            <a:ext cx="5283243"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a:xfrm>
            <a:off x="879743" y="6349833"/>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49833"/>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87974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3"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1" y="1296000"/>
            <a:ext cx="5283243"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1296000"/>
            <a:ext cx="5283243"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879743" y="6349833"/>
            <a:ext cx="2700000" cy="316800"/>
          </a:xfrm>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610600" y="6349833"/>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69883" y="432000"/>
            <a:ext cx="10852237" cy="648000"/>
          </a:xfrm>
        </p:spPr>
        <p:txBody>
          <a:bodyPr/>
          <a:lstStyle/>
          <a:p>
            <a:r>
              <a:rPr lang="zh-CN" altLang="en-US"/>
              <a:t>单击此处编辑母版标题样式</a:t>
            </a:r>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879743"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74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74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3"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3"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669883"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69883"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1296000"/>
            <a:ext cx="5283243"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1296000"/>
            <a:ext cx="5283243"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1" y="1296000"/>
            <a:ext cx="5283243"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1" y="1296000"/>
            <a:ext cx="5283243"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789043"/>
            <a:ext cx="5283243"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1" y="1296000"/>
            <a:ext cx="5283243"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1296000"/>
            <a:ext cx="5283243"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3"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838200" y="1825625"/>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1"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4.jpeg"/><Relationship Id="rId20" Type="http://schemas.openxmlformats.org/officeDocument/2006/relationships/tags" Target="../tags/tag79.xml"/><Relationship Id="rId2" Type="http://schemas.openxmlformats.org/officeDocument/2006/relationships/slideLayout" Target="../slideLayouts/slideLayout2.xml"/><Relationship Id="rId19" Type="http://schemas.openxmlformats.org/officeDocument/2006/relationships/tags" Target="../tags/tag78.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image" Target="../media/image3.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6" Type="http://schemas.openxmlformats.org/officeDocument/2006/relationships/theme" Target="../theme/theme2.xml"/><Relationship Id="rId15" Type="http://schemas.openxmlformats.org/officeDocument/2006/relationships/image" Target="../media/image4.jpeg"/><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image" Target="../media/image3.png"/><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2" Type="http://schemas.openxmlformats.org/officeDocument/2006/relationships/theme" Target="../theme/theme3.xml"/><Relationship Id="rId21" Type="http://schemas.openxmlformats.org/officeDocument/2006/relationships/image" Target="../media/image4.jpeg"/><Relationship Id="rId20" Type="http://schemas.openxmlformats.org/officeDocument/2006/relationships/tags" Target="../tags/tag202.xml"/><Relationship Id="rId2" Type="http://schemas.openxmlformats.org/officeDocument/2006/relationships/slideLayout" Target="../slideLayouts/slideLayout28.xml"/><Relationship Id="rId19" Type="http://schemas.openxmlformats.org/officeDocument/2006/relationships/tags" Target="../tags/tag201.xml"/><Relationship Id="rId18" Type="http://schemas.openxmlformats.org/officeDocument/2006/relationships/tags" Target="../tags/tag200.xml"/><Relationship Id="rId17" Type="http://schemas.openxmlformats.org/officeDocument/2006/relationships/tags" Target="../tags/tag199.xml"/><Relationship Id="rId16" Type="http://schemas.openxmlformats.org/officeDocument/2006/relationships/tags" Target="../tags/tag198.xml"/><Relationship Id="rId15" Type="http://schemas.openxmlformats.org/officeDocument/2006/relationships/tags" Target="../tags/tag197.xml"/><Relationship Id="rId14" Type="http://schemas.openxmlformats.org/officeDocument/2006/relationships/tags" Target="../tags/tag196.xml"/><Relationship Id="rId13" Type="http://schemas.openxmlformats.org/officeDocument/2006/relationships/image" Target="../media/image3.png"/><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6"/>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7"/>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026" name="Picture 2" descr="校标2"/>
          <p:cNvPicPr>
            <a:picLocks noChangeAspect="1"/>
          </p:cNvPicPr>
          <p:nvPr userDrawn="1">
            <p:custDataLst>
              <p:tags r:id="rId20"/>
            </p:custDataLst>
          </p:nvPr>
        </p:nvPicPr>
        <p:blipFill>
          <a:blip r:embed="rId21"/>
          <a:stretch>
            <a:fillRect/>
          </a:stretch>
        </p:blipFill>
        <p:spPr>
          <a:xfrm>
            <a:off x="11262995" y="-6350"/>
            <a:ext cx="881063" cy="8540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7" name="KSO_TEMPLATE" hidden="1"/>
          <p:cNvSpPr/>
          <p:nvPr userDrawn="1">
            <p:custDataLst>
              <p:tags r:id="rId13"/>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校标2"/>
          <p:cNvPicPr>
            <a:picLocks noChangeAspect="1"/>
          </p:cNvPicPr>
          <p:nvPr userDrawn="1">
            <p:custDataLst>
              <p:tags r:id="rId14"/>
            </p:custDataLst>
          </p:nvPr>
        </p:nvPicPr>
        <p:blipFill>
          <a:blip r:embed="rId15"/>
          <a:stretch>
            <a:fillRect/>
          </a:stretch>
        </p:blipFill>
        <p:spPr>
          <a:xfrm>
            <a:off x="11288395" y="-19050"/>
            <a:ext cx="881063" cy="8540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3" y="432000"/>
            <a:ext cx="10852237" cy="648000"/>
          </a:xfrm>
          <a:prstGeom prst="rect">
            <a:avLst/>
          </a:prstGeom>
        </p:spPr>
        <p:txBody>
          <a:bodyPr vert="horz" lIns="101600" tIns="38100" rIns="76200" bIns="38100" rtlCol="0" anchor="ctr"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15"/>
            </p:custDataLst>
          </p:nvPr>
        </p:nvSpPr>
        <p:spPr>
          <a:xfrm>
            <a:off x="669883" y="1296000"/>
            <a:ext cx="10852237" cy="5040000"/>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6"/>
            </p:custDataLst>
          </p:nvPr>
        </p:nvSpPr>
        <p:spPr>
          <a:xfrm>
            <a:off x="879743"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9"/>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校标2"/>
          <p:cNvPicPr>
            <a:picLocks noChangeAspect="1"/>
          </p:cNvPicPr>
          <p:nvPr userDrawn="1">
            <p:custDataLst>
              <p:tags r:id="rId20"/>
            </p:custDataLst>
          </p:nvPr>
        </p:nvPicPr>
        <p:blipFill>
          <a:blip r:embed="rId21"/>
          <a:stretch>
            <a:fillRect/>
          </a:stretch>
        </p:blipFill>
        <p:spPr>
          <a:xfrm>
            <a:off x="11310620" y="44450"/>
            <a:ext cx="881063" cy="8540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image" Target="../media/image6.png"/><Relationship Id="rId3" Type="http://schemas.openxmlformats.org/officeDocument/2006/relationships/tags" Target="../tags/tag204.xml"/><Relationship Id="rId2" Type="http://schemas.openxmlformats.org/officeDocument/2006/relationships/image" Target="../media/image5.GIF"/><Relationship Id="rId1" Type="http://schemas.openxmlformats.org/officeDocument/2006/relationships/tags" Target="../tags/tag203.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s>
</file>

<file path=ppt/slides/_rels/slide11.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tags" Target="../tags/tag350.xml"/><Relationship Id="rId7" Type="http://schemas.openxmlformats.org/officeDocument/2006/relationships/tags" Target="../tags/tag349.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7" Type="http://schemas.openxmlformats.org/officeDocument/2006/relationships/slideLayout" Target="../slideLayouts/slideLayout10.xml"/><Relationship Id="rId26" Type="http://schemas.openxmlformats.org/officeDocument/2006/relationships/tags" Target="../tags/tag368.xml"/><Relationship Id="rId25" Type="http://schemas.openxmlformats.org/officeDocument/2006/relationships/tags" Target="../tags/tag367.xml"/><Relationship Id="rId24" Type="http://schemas.openxmlformats.org/officeDocument/2006/relationships/tags" Target="../tags/tag366.xml"/><Relationship Id="rId23" Type="http://schemas.openxmlformats.org/officeDocument/2006/relationships/tags" Target="../tags/tag365.xml"/><Relationship Id="rId22" Type="http://schemas.openxmlformats.org/officeDocument/2006/relationships/tags" Target="../tags/tag364.xml"/><Relationship Id="rId21" Type="http://schemas.openxmlformats.org/officeDocument/2006/relationships/tags" Target="../tags/tag363.xml"/><Relationship Id="rId20" Type="http://schemas.openxmlformats.org/officeDocument/2006/relationships/tags" Target="../tags/tag362.xml"/><Relationship Id="rId2" Type="http://schemas.openxmlformats.org/officeDocument/2006/relationships/tags" Target="../tags/tag344.xml"/><Relationship Id="rId19" Type="http://schemas.openxmlformats.org/officeDocument/2006/relationships/tags" Target="../tags/tag361.xml"/><Relationship Id="rId18" Type="http://schemas.openxmlformats.org/officeDocument/2006/relationships/tags" Target="../tags/tag360.xml"/><Relationship Id="rId17" Type="http://schemas.openxmlformats.org/officeDocument/2006/relationships/tags" Target="../tags/tag359.xml"/><Relationship Id="rId16" Type="http://schemas.openxmlformats.org/officeDocument/2006/relationships/tags" Target="../tags/tag358.xml"/><Relationship Id="rId15" Type="http://schemas.openxmlformats.org/officeDocument/2006/relationships/tags" Target="../tags/tag357.xml"/><Relationship Id="rId14" Type="http://schemas.openxmlformats.org/officeDocument/2006/relationships/tags" Target="../tags/tag356.xml"/><Relationship Id="rId13" Type="http://schemas.openxmlformats.org/officeDocument/2006/relationships/tags" Target="../tags/tag355.xml"/><Relationship Id="rId12" Type="http://schemas.openxmlformats.org/officeDocument/2006/relationships/tags" Target="../tags/tag354.xml"/><Relationship Id="rId11" Type="http://schemas.openxmlformats.org/officeDocument/2006/relationships/tags" Target="../tags/tag353.xml"/><Relationship Id="rId10" Type="http://schemas.openxmlformats.org/officeDocument/2006/relationships/tags" Target="../tags/tag352.xml"/><Relationship Id="rId1" Type="http://schemas.openxmlformats.org/officeDocument/2006/relationships/tags" Target="../tags/tag343.xml"/></Relationships>
</file>

<file path=ppt/slides/_rels/slide12.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tags" Target="../tags/tag374.xml"/><Relationship Id="rId7" Type="http://schemas.openxmlformats.org/officeDocument/2006/relationships/tags" Target="../tags/tag373.xml"/><Relationship Id="rId6" Type="http://schemas.openxmlformats.org/officeDocument/2006/relationships/tags" Target="../tags/tag372.xml"/><Relationship Id="rId5" Type="http://schemas.openxmlformats.org/officeDocument/2006/relationships/image" Target="../media/image31.png"/><Relationship Id="rId4" Type="http://schemas.openxmlformats.org/officeDocument/2006/relationships/tags" Target="../tags/tag371.xml"/><Relationship Id="rId3" Type="http://schemas.openxmlformats.org/officeDocument/2006/relationships/image" Target="../media/image30.png"/><Relationship Id="rId2" Type="http://schemas.openxmlformats.org/officeDocument/2006/relationships/tags" Target="../tags/tag370.xml"/><Relationship Id="rId13" Type="http://schemas.openxmlformats.org/officeDocument/2006/relationships/slideLayout" Target="../slideLayouts/slideLayout10.xml"/><Relationship Id="rId12" Type="http://schemas.openxmlformats.org/officeDocument/2006/relationships/image" Target="../media/image33.png"/><Relationship Id="rId11" Type="http://schemas.openxmlformats.org/officeDocument/2006/relationships/tags" Target="../tags/tag376.xml"/><Relationship Id="rId10" Type="http://schemas.openxmlformats.org/officeDocument/2006/relationships/tags" Target="../tags/tag375.xml"/><Relationship Id="rId1" Type="http://schemas.openxmlformats.org/officeDocument/2006/relationships/tags" Target="../tags/tag369.xml"/></Relationships>
</file>

<file path=ppt/slides/_rels/slide13.xml.rels><?xml version="1.0" encoding="UTF-8" standalone="yes"?>
<Relationships xmlns="http://schemas.openxmlformats.org/package/2006/relationships"><Relationship Id="rId9" Type="http://schemas.openxmlformats.org/officeDocument/2006/relationships/tags" Target="../tags/tag382.xml"/><Relationship Id="rId8" Type="http://schemas.openxmlformats.org/officeDocument/2006/relationships/image" Target="../media/image36.png"/><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image" Target="../media/image35.png"/><Relationship Id="rId4" Type="http://schemas.openxmlformats.org/officeDocument/2006/relationships/tags" Target="../tags/tag379.xml"/><Relationship Id="rId3" Type="http://schemas.openxmlformats.org/officeDocument/2006/relationships/image" Target="../media/image34.png"/><Relationship Id="rId2" Type="http://schemas.openxmlformats.org/officeDocument/2006/relationships/tags" Target="../tags/tag378.xml"/><Relationship Id="rId13" Type="http://schemas.openxmlformats.org/officeDocument/2006/relationships/slideLayout" Target="../slideLayouts/slideLayout10.xml"/><Relationship Id="rId12" Type="http://schemas.openxmlformats.org/officeDocument/2006/relationships/image" Target="../media/image37.png"/><Relationship Id="rId11" Type="http://schemas.openxmlformats.org/officeDocument/2006/relationships/tags" Target="../tags/tag384.xml"/><Relationship Id="rId10" Type="http://schemas.openxmlformats.org/officeDocument/2006/relationships/tags" Target="../tags/tag383.xml"/><Relationship Id="rId1" Type="http://schemas.openxmlformats.org/officeDocument/2006/relationships/tags" Target="../tags/tag377.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38.jpeg"/><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s>
</file>

<file path=ppt/slides/_rels/slide16.xml.rels><?xml version="1.0" encoding="UTF-8" standalone="yes"?>
<Relationships xmlns="http://schemas.openxmlformats.org/package/2006/relationships"><Relationship Id="rId9" Type="http://schemas.openxmlformats.org/officeDocument/2006/relationships/tags" Target="../tags/tag401.xml"/><Relationship Id="rId8" Type="http://schemas.openxmlformats.org/officeDocument/2006/relationships/tags" Target="../tags/tag400.xml"/><Relationship Id="rId7" Type="http://schemas.openxmlformats.org/officeDocument/2006/relationships/tags" Target="../tags/tag399.xml"/><Relationship Id="rId6" Type="http://schemas.openxmlformats.org/officeDocument/2006/relationships/tags" Target="../tags/tag398.xml"/><Relationship Id="rId5" Type="http://schemas.openxmlformats.org/officeDocument/2006/relationships/tags" Target="../tags/tag397.xml"/><Relationship Id="rId44" Type="http://schemas.openxmlformats.org/officeDocument/2006/relationships/slideLayout" Target="../slideLayouts/slideLayout10.xml"/><Relationship Id="rId43" Type="http://schemas.openxmlformats.org/officeDocument/2006/relationships/tags" Target="../tags/tag435.xml"/><Relationship Id="rId42" Type="http://schemas.openxmlformats.org/officeDocument/2006/relationships/tags" Target="../tags/tag434.xml"/><Relationship Id="rId41" Type="http://schemas.openxmlformats.org/officeDocument/2006/relationships/tags" Target="../tags/tag433.xml"/><Relationship Id="rId40" Type="http://schemas.openxmlformats.org/officeDocument/2006/relationships/tags" Target="../tags/tag432.xml"/><Relationship Id="rId4" Type="http://schemas.openxmlformats.org/officeDocument/2006/relationships/tags" Target="../tags/tag396.xml"/><Relationship Id="rId39" Type="http://schemas.openxmlformats.org/officeDocument/2006/relationships/tags" Target="../tags/tag431.xml"/><Relationship Id="rId38" Type="http://schemas.openxmlformats.org/officeDocument/2006/relationships/tags" Target="../tags/tag430.xml"/><Relationship Id="rId37" Type="http://schemas.openxmlformats.org/officeDocument/2006/relationships/tags" Target="../tags/tag429.xml"/><Relationship Id="rId36" Type="http://schemas.openxmlformats.org/officeDocument/2006/relationships/tags" Target="../tags/tag428.xml"/><Relationship Id="rId35" Type="http://schemas.openxmlformats.org/officeDocument/2006/relationships/tags" Target="../tags/tag427.xml"/><Relationship Id="rId34" Type="http://schemas.openxmlformats.org/officeDocument/2006/relationships/tags" Target="../tags/tag426.xml"/><Relationship Id="rId33" Type="http://schemas.openxmlformats.org/officeDocument/2006/relationships/tags" Target="../tags/tag425.xml"/><Relationship Id="rId32" Type="http://schemas.openxmlformats.org/officeDocument/2006/relationships/tags" Target="../tags/tag424.xml"/><Relationship Id="rId31" Type="http://schemas.openxmlformats.org/officeDocument/2006/relationships/tags" Target="../tags/tag423.xml"/><Relationship Id="rId30" Type="http://schemas.openxmlformats.org/officeDocument/2006/relationships/tags" Target="../tags/tag422.xml"/><Relationship Id="rId3" Type="http://schemas.openxmlformats.org/officeDocument/2006/relationships/tags" Target="../tags/tag395.xml"/><Relationship Id="rId29" Type="http://schemas.openxmlformats.org/officeDocument/2006/relationships/tags" Target="../tags/tag421.xml"/><Relationship Id="rId28" Type="http://schemas.openxmlformats.org/officeDocument/2006/relationships/tags" Target="../tags/tag420.xml"/><Relationship Id="rId27" Type="http://schemas.openxmlformats.org/officeDocument/2006/relationships/tags" Target="../tags/tag419.xml"/><Relationship Id="rId26" Type="http://schemas.openxmlformats.org/officeDocument/2006/relationships/tags" Target="../tags/tag418.xml"/><Relationship Id="rId25" Type="http://schemas.openxmlformats.org/officeDocument/2006/relationships/tags" Target="../tags/tag417.xml"/><Relationship Id="rId24" Type="http://schemas.openxmlformats.org/officeDocument/2006/relationships/tags" Target="../tags/tag416.xml"/><Relationship Id="rId23" Type="http://schemas.openxmlformats.org/officeDocument/2006/relationships/tags" Target="../tags/tag415.xml"/><Relationship Id="rId22" Type="http://schemas.openxmlformats.org/officeDocument/2006/relationships/tags" Target="../tags/tag414.xml"/><Relationship Id="rId21" Type="http://schemas.openxmlformats.org/officeDocument/2006/relationships/tags" Target="../tags/tag413.xml"/><Relationship Id="rId20" Type="http://schemas.openxmlformats.org/officeDocument/2006/relationships/tags" Target="../tags/tag412.xml"/><Relationship Id="rId2" Type="http://schemas.openxmlformats.org/officeDocument/2006/relationships/tags" Target="../tags/tag394.xml"/><Relationship Id="rId19" Type="http://schemas.openxmlformats.org/officeDocument/2006/relationships/tags" Target="../tags/tag411.xml"/><Relationship Id="rId18" Type="http://schemas.openxmlformats.org/officeDocument/2006/relationships/tags" Target="../tags/tag410.xml"/><Relationship Id="rId17" Type="http://schemas.openxmlformats.org/officeDocument/2006/relationships/tags" Target="../tags/tag409.xml"/><Relationship Id="rId16" Type="http://schemas.openxmlformats.org/officeDocument/2006/relationships/tags" Target="../tags/tag408.xml"/><Relationship Id="rId15" Type="http://schemas.openxmlformats.org/officeDocument/2006/relationships/tags" Target="../tags/tag407.xml"/><Relationship Id="rId14" Type="http://schemas.openxmlformats.org/officeDocument/2006/relationships/tags" Target="../tags/tag406.xml"/><Relationship Id="rId13" Type="http://schemas.openxmlformats.org/officeDocument/2006/relationships/tags" Target="../tags/tag405.xml"/><Relationship Id="rId12" Type="http://schemas.openxmlformats.org/officeDocument/2006/relationships/tags" Target="../tags/tag404.xml"/><Relationship Id="rId11" Type="http://schemas.openxmlformats.org/officeDocument/2006/relationships/tags" Target="../tags/tag403.xml"/><Relationship Id="rId10" Type="http://schemas.openxmlformats.org/officeDocument/2006/relationships/tags" Target="../tags/tag402.xml"/><Relationship Id="rId1" Type="http://schemas.openxmlformats.org/officeDocument/2006/relationships/tags" Target="../tags/tag393.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40.jpeg"/><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40.xml"/><Relationship Id="rId1" Type="http://schemas.openxmlformats.org/officeDocument/2006/relationships/tags" Target="../tags/tag439.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444.xml"/><Relationship Id="rId4" Type="http://schemas.openxmlformats.org/officeDocument/2006/relationships/image" Target="../media/image41.png"/><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tags" Target="../tags/tag441.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8.png"/><Relationship Id="rId7" Type="http://schemas.openxmlformats.org/officeDocument/2006/relationships/tags" Target="../tags/tag211.xml"/><Relationship Id="rId6" Type="http://schemas.openxmlformats.org/officeDocument/2006/relationships/image" Target="../media/image7.png"/><Relationship Id="rId5" Type="http://schemas.openxmlformats.org/officeDocument/2006/relationships/tags" Target="../tags/tag210.xml"/><Relationship Id="rId4" Type="http://schemas.microsoft.com/office/2007/relationships/media" Target="file:///F:\&#24517;&#20462;2&#30862;&#29255;%20-%20&#21103;&#26412;\&#24517;&#20462;2&#31532;6&#12289;7&#31456;&#31934;&#21697;&#35838;&#20214;(&#21016;&#20521;&#65289;\&#31532;&#19971;&#31456;&#26426;&#26800;&#33021;(&#21016;&#20521;&#65289;\7.4&#20004;&#20010;&#31934;&#21697;&#35838;&#20214;DD\7.4&#35762;&#25480;&#24335;D\&#38590;&#24471;&#19968;&#35265;&#30340;&#38634;&#23849;.mp4" TargetMode="External"/><Relationship Id="rId3" Type="http://schemas.openxmlformats.org/officeDocument/2006/relationships/video" Target="file:///F:\&#24517;&#20462;2&#30862;&#29255;%20-%20&#21103;&#26412;\&#24517;&#20462;2&#31532;6&#12289;7&#31456;&#31934;&#21697;&#35838;&#20214;(&#21016;&#20521;&#65289;\&#31532;&#19971;&#31456;&#26426;&#26800;&#33021;(&#21016;&#20521;&#65289;\7.4&#20004;&#20010;&#31934;&#21697;&#35838;&#20214;DD\7.4&#35762;&#25480;&#24335;D\&#38590;&#24471;&#19968;&#35265;&#30340;&#38634;&#23849;.mp4" TargetMode="External"/><Relationship Id="rId2" Type="http://schemas.openxmlformats.org/officeDocument/2006/relationships/tags" Target="../tags/tag209.xml"/><Relationship Id="rId1" Type="http://schemas.openxmlformats.org/officeDocument/2006/relationships/tags" Target="../tags/tag208.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449.xml"/><Relationship Id="rId7" Type="http://schemas.openxmlformats.org/officeDocument/2006/relationships/tags" Target="../tags/tag448.xml"/><Relationship Id="rId6" Type="http://schemas.openxmlformats.org/officeDocument/2006/relationships/image" Target="../media/image44.png"/><Relationship Id="rId5" Type="http://schemas.openxmlformats.org/officeDocument/2006/relationships/tags" Target="../tags/tag447.xml"/><Relationship Id="rId4" Type="http://schemas.openxmlformats.org/officeDocument/2006/relationships/image" Target="../media/image43.png"/><Relationship Id="rId3" Type="http://schemas.openxmlformats.org/officeDocument/2006/relationships/tags" Target="../tags/tag446.xml"/><Relationship Id="rId2" Type="http://schemas.openxmlformats.org/officeDocument/2006/relationships/image" Target="../media/image42.png"/><Relationship Id="rId1" Type="http://schemas.openxmlformats.org/officeDocument/2006/relationships/tags" Target="../tags/tag445.xml"/></Relationships>
</file>

<file path=ppt/slides/_rels/slide21.xml.rels><?xml version="1.0" encoding="UTF-8" standalone="yes"?>
<Relationships xmlns="http://schemas.openxmlformats.org/package/2006/relationships"><Relationship Id="rId9" Type="http://schemas.openxmlformats.org/officeDocument/2006/relationships/tags" Target="../tags/tag458.xml"/><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2" Type="http://schemas.openxmlformats.org/officeDocument/2006/relationships/slideLayout" Target="../slideLayouts/slideLayout10.xml"/><Relationship Id="rId11" Type="http://schemas.openxmlformats.org/officeDocument/2006/relationships/tags" Target="../tags/tag460.xml"/><Relationship Id="rId10" Type="http://schemas.openxmlformats.org/officeDocument/2006/relationships/tags" Target="../tags/tag459.xml"/><Relationship Id="rId1" Type="http://schemas.openxmlformats.org/officeDocument/2006/relationships/tags" Target="../tags/tag450.xml"/></Relationships>
</file>

<file path=ppt/slides/_rels/slide22.xml.rels><?xml version="1.0" encoding="UTF-8" standalone="yes"?>
<Relationships xmlns="http://schemas.openxmlformats.org/package/2006/relationships"><Relationship Id="rId9" Type="http://schemas.openxmlformats.org/officeDocument/2006/relationships/tags" Target="../tags/tag468.xml"/><Relationship Id="rId8" Type="http://schemas.openxmlformats.org/officeDocument/2006/relationships/tags" Target="../tags/tag467.xml"/><Relationship Id="rId7" Type="http://schemas.openxmlformats.org/officeDocument/2006/relationships/tags" Target="../tags/tag466.xml"/><Relationship Id="rId6" Type="http://schemas.openxmlformats.org/officeDocument/2006/relationships/tags" Target="../tags/tag465.xml"/><Relationship Id="rId5" Type="http://schemas.openxmlformats.org/officeDocument/2006/relationships/tags" Target="../tags/tag464.xml"/><Relationship Id="rId4" Type="http://schemas.openxmlformats.org/officeDocument/2006/relationships/tags" Target="../tags/tag463.xml"/><Relationship Id="rId3" Type="http://schemas.openxmlformats.org/officeDocument/2006/relationships/image" Target="../media/image45.jpeg"/><Relationship Id="rId24" Type="http://schemas.openxmlformats.org/officeDocument/2006/relationships/slideLayout" Target="../slideLayouts/slideLayout10.xml"/><Relationship Id="rId23" Type="http://schemas.openxmlformats.org/officeDocument/2006/relationships/tags" Target="../tags/tag482.xml"/><Relationship Id="rId22" Type="http://schemas.openxmlformats.org/officeDocument/2006/relationships/tags" Target="../tags/tag481.xml"/><Relationship Id="rId21" Type="http://schemas.openxmlformats.org/officeDocument/2006/relationships/tags" Target="../tags/tag480.xml"/><Relationship Id="rId20" Type="http://schemas.openxmlformats.org/officeDocument/2006/relationships/tags" Target="../tags/tag479.xml"/><Relationship Id="rId2" Type="http://schemas.openxmlformats.org/officeDocument/2006/relationships/tags" Target="../tags/tag462.xml"/><Relationship Id="rId19" Type="http://schemas.openxmlformats.org/officeDocument/2006/relationships/tags" Target="../tags/tag478.xml"/><Relationship Id="rId18" Type="http://schemas.openxmlformats.org/officeDocument/2006/relationships/tags" Target="../tags/tag477.xml"/><Relationship Id="rId17" Type="http://schemas.openxmlformats.org/officeDocument/2006/relationships/tags" Target="../tags/tag476.xml"/><Relationship Id="rId16" Type="http://schemas.openxmlformats.org/officeDocument/2006/relationships/tags" Target="../tags/tag475.xml"/><Relationship Id="rId15" Type="http://schemas.openxmlformats.org/officeDocument/2006/relationships/tags" Target="../tags/tag474.xml"/><Relationship Id="rId14" Type="http://schemas.openxmlformats.org/officeDocument/2006/relationships/tags" Target="../tags/tag473.xml"/><Relationship Id="rId13" Type="http://schemas.openxmlformats.org/officeDocument/2006/relationships/tags" Target="../tags/tag472.xml"/><Relationship Id="rId12" Type="http://schemas.openxmlformats.org/officeDocument/2006/relationships/tags" Target="../tags/tag471.xml"/><Relationship Id="rId11" Type="http://schemas.openxmlformats.org/officeDocument/2006/relationships/tags" Target="../tags/tag470.xml"/><Relationship Id="rId10" Type="http://schemas.openxmlformats.org/officeDocument/2006/relationships/tags" Target="../tags/tag469.xml"/><Relationship Id="rId1" Type="http://schemas.openxmlformats.org/officeDocument/2006/relationships/tags" Target="../tags/tag461.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0" Type="http://schemas.openxmlformats.org/officeDocument/2006/relationships/notesSlide" Target="../notesSlides/notesSlide1.xml"/><Relationship Id="rId1" Type="http://schemas.openxmlformats.org/officeDocument/2006/relationships/tags" Target="../tags/tag483.xml"/></Relationships>
</file>

<file path=ppt/slides/_rels/slide24.xml.rels><?xml version="1.0" encoding="UTF-8" standalone="yes"?>
<Relationships xmlns="http://schemas.openxmlformats.org/package/2006/relationships"><Relationship Id="rId9" Type="http://schemas.openxmlformats.org/officeDocument/2006/relationships/tags" Target="../tags/tag502.xml"/><Relationship Id="rId8" Type="http://schemas.openxmlformats.org/officeDocument/2006/relationships/tags" Target="../tags/tag501.xml"/><Relationship Id="rId7" Type="http://schemas.openxmlformats.org/officeDocument/2006/relationships/tags" Target="../tags/tag500.xml"/><Relationship Id="rId6" Type="http://schemas.openxmlformats.org/officeDocument/2006/relationships/tags" Target="../tags/tag499.xml"/><Relationship Id="rId5" Type="http://schemas.openxmlformats.org/officeDocument/2006/relationships/tags" Target="../tags/tag498.xml"/><Relationship Id="rId47" Type="http://schemas.openxmlformats.org/officeDocument/2006/relationships/notesSlide" Target="../notesSlides/notesSlide2.xml"/><Relationship Id="rId46" Type="http://schemas.openxmlformats.org/officeDocument/2006/relationships/vmlDrawing" Target="../drawings/vmlDrawing3.vml"/><Relationship Id="rId45" Type="http://schemas.openxmlformats.org/officeDocument/2006/relationships/slideLayout" Target="../slideLayouts/slideLayout10.xml"/><Relationship Id="rId44" Type="http://schemas.openxmlformats.org/officeDocument/2006/relationships/image" Target="../media/image46.wmf"/><Relationship Id="rId43" Type="http://schemas.openxmlformats.org/officeDocument/2006/relationships/oleObject" Target="../embeddings/oleObject13.bin"/><Relationship Id="rId42" Type="http://schemas.openxmlformats.org/officeDocument/2006/relationships/tags" Target="../tags/tag535.xml"/><Relationship Id="rId41" Type="http://schemas.openxmlformats.org/officeDocument/2006/relationships/tags" Target="../tags/tag534.xml"/><Relationship Id="rId40" Type="http://schemas.openxmlformats.org/officeDocument/2006/relationships/tags" Target="../tags/tag533.xml"/><Relationship Id="rId4" Type="http://schemas.openxmlformats.org/officeDocument/2006/relationships/tags" Target="../tags/tag497.xml"/><Relationship Id="rId39" Type="http://schemas.openxmlformats.org/officeDocument/2006/relationships/tags" Target="../tags/tag532.xml"/><Relationship Id="rId38" Type="http://schemas.openxmlformats.org/officeDocument/2006/relationships/tags" Target="../tags/tag531.xml"/><Relationship Id="rId37" Type="http://schemas.openxmlformats.org/officeDocument/2006/relationships/tags" Target="../tags/tag530.xml"/><Relationship Id="rId36" Type="http://schemas.openxmlformats.org/officeDocument/2006/relationships/tags" Target="../tags/tag529.xml"/><Relationship Id="rId35" Type="http://schemas.openxmlformats.org/officeDocument/2006/relationships/tags" Target="../tags/tag528.xml"/><Relationship Id="rId34" Type="http://schemas.openxmlformats.org/officeDocument/2006/relationships/tags" Target="../tags/tag527.xml"/><Relationship Id="rId33" Type="http://schemas.openxmlformats.org/officeDocument/2006/relationships/tags" Target="../tags/tag526.xml"/><Relationship Id="rId32" Type="http://schemas.openxmlformats.org/officeDocument/2006/relationships/tags" Target="../tags/tag525.xml"/><Relationship Id="rId31" Type="http://schemas.openxmlformats.org/officeDocument/2006/relationships/tags" Target="../tags/tag524.xml"/><Relationship Id="rId30" Type="http://schemas.openxmlformats.org/officeDocument/2006/relationships/tags" Target="../tags/tag523.xml"/><Relationship Id="rId3" Type="http://schemas.openxmlformats.org/officeDocument/2006/relationships/tags" Target="../tags/tag496.xml"/><Relationship Id="rId29" Type="http://schemas.openxmlformats.org/officeDocument/2006/relationships/tags" Target="../tags/tag522.xml"/><Relationship Id="rId28" Type="http://schemas.openxmlformats.org/officeDocument/2006/relationships/tags" Target="../tags/tag521.xml"/><Relationship Id="rId27" Type="http://schemas.openxmlformats.org/officeDocument/2006/relationships/tags" Target="../tags/tag520.xml"/><Relationship Id="rId26" Type="http://schemas.openxmlformats.org/officeDocument/2006/relationships/tags" Target="../tags/tag519.xml"/><Relationship Id="rId25" Type="http://schemas.openxmlformats.org/officeDocument/2006/relationships/tags" Target="../tags/tag518.xml"/><Relationship Id="rId24" Type="http://schemas.openxmlformats.org/officeDocument/2006/relationships/tags" Target="../tags/tag517.xml"/><Relationship Id="rId23" Type="http://schemas.openxmlformats.org/officeDocument/2006/relationships/tags" Target="../tags/tag516.xml"/><Relationship Id="rId22" Type="http://schemas.openxmlformats.org/officeDocument/2006/relationships/tags" Target="../tags/tag515.xml"/><Relationship Id="rId21" Type="http://schemas.openxmlformats.org/officeDocument/2006/relationships/tags" Target="../tags/tag514.xml"/><Relationship Id="rId20" Type="http://schemas.openxmlformats.org/officeDocument/2006/relationships/tags" Target="../tags/tag513.xml"/><Relationship Id="rId2" Type="http://schemas.openxmlformats.org/officeDocument/2006/relationships/tags" Target="../tags/tag495.xml"/><Relationship Id="rId19" Type="http://schemas.openxmlformats.org/officeDocument/2006/relationships/tags" Target="../tags/tag512.xml"/><Relationship Id="rId18" Type="http://schemas.openxmlformats.org/officeDocument/2006/relationships/tags" Target="../tags/tag511.xml"/><Relationship Id="rId17" Type="http://schemas.openxmlformats.org/officeDocument/2006/relationships/tags" Target="../tags/tag510.xml"/><Relationship Id="rId16" Type="http://schemas.openxmlformats.org/officeDocument/2006/relationships/tags" Target="../tags/tag509.xml"/><Relationship Id="rId15" Type="http://schemas.openxmlformats.org/officeDocument/2006/relationships/tags" Target="../tags/tag508.xml"/><Relationship Id="rId14" Type="http://schemas.openxmlformats.org/officeDocument/2006/relationships/tags" Target="../tags/tag507.xml"/><Relationship Id="rId13" Type="http://schemas.openxmlformats.org/officeDocument/2006/relationships/tags" Target="../tags/tag506.xml"/><Relationship Id="rId12" Type="http://schemas.openxmlformats.org/officeDocument/2006/relationships/tags" Target="../tags/tag505.xml"/><Relationship Id="rId11" Type="http://schemas.openxmlformats.org/officeDocument/2006/relationships/tags" Target="../tags/tag504.xml"/><Relationship Id="rId10" Type="http://schemas.openxmlformats.org/officeDocument/2006/relationships/tags" Target="../tags/tag503.xml"/><Relationship Id="rId1" Type="http://schemas.openxmlformats.org/officeDocument/2006/relationships/tags" Target="../tags/tag494.xml"/></Relationships>
</file>

<file path=ppt/slides/_rels/slide25.xml.rels><?xml version="1.0" encoding="UTF-8" standalone="yes"?>
<Relationships xmlns="http://schemas.openxmlformats.org/package/2006/relationships"><Relationship Id="rId99" Type="http://schemas.openxmlformats.org/officeDocument/2006/relationships/tags" Target="../tags/tag637.xml"/><Relationship Id="rId98" Type="http://schemas.openxmlformats.org/officeDocument/2006/relationships/tags" Target="../tags/tag636.xml"/><Relationship Id="rId97" Type="http://schemas.openxmlformats.org/officeDocument/2006/relationships/tags" Target="../tags/tag635.xml"/><Relationship Id="rId96" Type="http://schemas.openxmlformats.org/officeDocument/2006/relationships/tags" Target="../tags/tag634.xml"/><Relationship Id="rId95" Type="http://schemas.openxmlformats.org/officeDocument/2006/relationships/tags" Target="../tags/tag633.xml"/><Relationship Id="rId94" Type="http://schemas.openxmlformats.org/officeDocument/2006/relationships/tags" Target="../tags/tag632.xml"/><Relationship Id="rId93" Type="http://schemas.openxmlformats.org/officeDocument/2006/relationships/tags" Target="../tags/tag631.xml"/><Relationship Id="rId92" Type="http://schemas.openxmlformats.org/officeDocument/2006/relationships/tags" Target="../tags/tag630.xml"/><Relationship Id="rId91" Type="http://schemas.openxmlformats.org/officeDocument/2006/relationships/tags" Target="../tags/tag629.xml"/><Relationship Id="rId90" Type="http://schemas.openxmlformats.org/officeDocument/2006/relationships/tags" Target="../tags/tag628.xml"/><Relationship Id="rId9" Type="http://schemas.openxmlformats.org/officeDocument/2006/relationships/tags" Target="../tags/tag547.xml"/><Relationship Id="rId89" Type="http://schemas.openxmlformats.org/officeDocument/2006/relationships/tags" Target="../tags/tag627.xml"/><Relationship Id="rId88" Type="http://schemas.openxmlformats.org/officeDocument/2006/relationships/tags" Target="../tags/tag626.xml"/><Relationship Id="rId87" Type="http://schemas.openxmlformats.org/officeDocument/2006/relationships/tags" Target="../tags/tag625.xml"/><Relationship Id="rId86" Type="http://schemas.openxmlformats.org/officeDocument/2006/relationships/tags" Target="../tags/tag624.xml"/><Relationship Id="rId85" Type="http://schemas.openxmlformats.org/officeDocument/2006/relationships/tags" Target="../tags/tag623.xml"/><Relationship Id="rId84" Type="http://schemas.openxmlformats.org/officeDocument/2006/relationships/tags" Target="../tags/tag622.xml"/><Relationship Id="rId83" Type="http://schemas.openxmlformats.org/officeDocument/2006/relationships/tags" Target="../tags/tag621.xml"/><Relationship Id="rId82" Type="http://schemas.openxmlformats.org/officeDocument/2006/relationships/tags" Target="../tags/tag620.xml"/><Relationship Id="rId81" Type="http://schemas.openxmlformats.org/officeDocument/2006/relationships/tags" Target="../tags/tag619.xml"/><Relationship Id="rId80" Type="http://schemas.openxmlformats.org/officeDocument/2006/relationships/tags" Target="../tags/tag618.xml"/><Relationship Id="rId8" Type="http://schemas.openxmlformats.org/officeDocument/2006/relationships/tags" Target="../tags/tag546.xml"/><Relationship Id="rId79" Type="http://schemas.openxmlformats.org/officeDocument/2006/relationships/tags" Target="../tags/tag617.xml"/><Relationship Id="rId78" Type="http://schemas.openxmlformats.org/officeDocument/2006/relationships/tags" Target="../tags/tag616.xml"/><Relationship Id="rId77" Type="http://schemas.openxmlformats.org/officeDocument/2006/relationships/tags" Target="../tags/tag615.xml"/><Relationship Id="rId76" Type="http://schemas.openxmlformats.org/officeDocument/2006/relationships/tags" Target="../tags/tag614.xml"/><Relationship Id="rId75" Type="http://schemas.openxmlformats.org/officeDocument/2006/relationships/tags" Target="../tags/tag613.xml"/><Relationship Id="rId74" Type="http://schemas.openxmlformats.org/officeDocument/2006/relationships/tags" Target="../tags/tag612.xml"/><Relationship Id="rId73" Type="http://schemas.openxmlformats.org/officeDocument/2006/relationships/tags" Target="../tags/tag611.xml"/><Relationship Id="rId72" Type="http://schemas.openxmlformats.org/officeDocument/2006/relationships/tags" Target="../tags/tag610.xml"/><Relationship Id="rId71" Type="http://schemas.openxmlformats.org/officeDocument/2006/relationships/tags" Target="../tags/tag609.xml"/><Relationship Id="rId70" Type="http://schemas.openxmlformats.org/officeDocument/2006/relationships/tags" Target="../tags/tag608.xml"/><Relationship Id="rId7" Type="http://schemas.openxmlformats.org/officeDocument/2006/relationships/tags" Target="../tags/tag545.xml"/><Relationship Id="rId69" Type="http://schemas.openxmlformats.org/officeDocument/2006/relationships/tags" Target="../tags/tag607.xml"/><Relationship Id="rId68" Type="http://schemas.openxmlformats.org/officeDocument/2006/relationships/tags" Target="../tags/tag606.xml"/><Relationship Id="rId67" Type="http://schemas.openxmlformats.org/officeDocument/2006/relationships/tags" Target="../tags/tag605.xml"/><Relationship Id="rId66" Type="http://schemas.openxmlformats.org/officeDocument/2006/relationships/tags" Target="../tags/tag604.xml"/><Relationship Id="rId65" Type="http://schemas.openxmlformats.org/officeDocument/2006/relationships/tags" Target="../tags/tag603.xml"/><Relationship Id="rId64" Type="http://schemas.openxmlformats.org/officeDocument/2006/relationships/tags" Target="../tags/tag602.xml"/><Relationship Id="rId63" Type="http://schemas.openxmlformats.org/officeDocument/2006/relationships/tags" Target="../tags/tag601.xml"/><Relationship Id="rId62" Type="http://schemas.openxmlformats.org/officeDocument/2006/relationships/tags" Target="../tags/tag600.xml"/><Relationship Id="rId61" Type="http://schemas.openxmlformats.org/officeDocument/2006/relationships/tags" Target="../tags/tag599.xml"/><Relationship Id="rId60" Type="http://schemas.openxmlformats.org/officeDocument/2006/relationships/tags" Target="../tags/tag598.xml"/><Relationship Id="rId6" Type="http://schemas.openxmlformats.org/officeDocument/2006/relationships/tags" Target="../tags/tag544.xml"/><Relationship Id="rId59" Type="http://schemas.openxmlformats.org/officeDocument/2006/relationships/tags" Target="../tags/tag597.xml"/><Relationship Id="rId58" Type="http://schemas.openxmlformats.org/officeDocument/2006/relationships/tags" Target="../tags/tag596.xml"/><Relationship Id="rId57" Type="http://schemas.openxmlformats.org/officeDocument/2006/relationships/tags" Target="../tags/tag595.xml"/><Relationship Id="rId56" Type="http://schemas.openxmlformats.org/officeDocument/2006/relationships/tags" Target="../tags/tag594.xml"/><Relationship Id="rId55" Type="http://schemas.openxmlformats.org/officeDocument/2006/relationships/tags" Target="../tags/tag593.xml"/><Relationship Id="rId54" Type="http://schemas.openxmlformats.org/officeDocument/2006/relationships/tags" Target="../tags/tag592.xml"/><Relationship Id="rId53" Type="http://schemas.openxmlformats.org/officeDocument/2006/relationships/tags" Target="../tags/tag591.xml"/><Relationship Id="rId52" Type="http://schemas.openxmlformats.org/officeDocument/2006/relationships/tags" Target="../tags/tag590.xml"/><Relationship Id="rId51" Type="http://schemas.openxmlformats.org/officeDocument/2006/relationships/tags" Target="../tags/tag589.xml"/><Relationship Id="rId50" Type="http://schemas.openxmlformats.org/officeDocument/2006/relationships/tags" Target="../tags/tag588.xml"/><Relationship Id="rId5" Type="http://schemas.openxmlformats.org/officeDocument/2006/relationships/tags" Target="../tags/tag543.xml"/><Relationship Id="rId49" Type="http://schemas.openxmlformats.org/officeDocument/2006/relationships/tags" Target="../tags/tag587.xml"/><Relationship Id="rId48" Type="http://schemas.openxmlformats.org/officeDocument/2006/relationships/tags" Target="../tags/tag586.xml"/><Relationship Id="rId47" Type="http://schemas.openxmlformats.org/officeDocument/2006/relationships/tags" Target="../tags/tag585.xml"/><Relationship Id="rId46" Type="http://schemas.openxmlformats.org/officeDocument/2006/relationships/tags" Target="../tags/tag584.xml"/><Relationship Id="rId45" Type="http://schemas.openxmlformats.org/officeDocument/2006/relationships/tags" Target="../tags/tag583.xml"/><Relationship Id="rId44" Type="http://schemas.openxmlformats.org/officeDocument/2006/relationships/tags" Target="../tags/tag582.xml"/><Relationship Id="rId43" Type="http://schemas.openxmlformats.org/officeDocument/2006/relationships/tags" Target="../tags/tag581.xml"/><Relationship Id="rId42" Type="http://schemas.openxmlformats.org/officeDocument/2006/relationships/tags" Target="../tags/tag580.xml"/><Relationship Id="rId41" Type="http://schemas.openxmlformats.org/officeDocument/2006/relationships/tags" Target="../tags/tag579.xml"/><Relationship Id="rId40" Type="http://schemas.openxmlformats.org/officeDocument/2006/relationships/tags" Target="../tags/tag578.xml"/><Relationship Id="rId4" Type="http://schemas.openxmlformats.org/officeDocument/2006/relationships/tags" Target="../tags/tag542.xml"/><Relationship Id="rId39" Type="http://schemas.openxmlformats.org/officeDocument/2006/relationships/tags" Target="../tags/tag577.xml"/><Relationship Id="rId38" Type="http://schemas.openxmlformats.org/officeDocument/2006/relationships/tags" Target="../tags/tag576.xml"/><Relationship Id="rId37" Type="http://schemas.openxmlformats.org/officeDocument/2006/relationships/tags" Target="../tags/tag575.xml"/><Relationship Id="rId36" Type="http://schemas.openxmlformats.org/officeDocument/2006/relationships/tags" Target="../tags/tag574.xml"/><Relationship Id="rId35" Type="http://schemas.openxmlformats.org/officeDocument/2006/relationships/tags" Target="../tags/tag573.xml"/><Relationship Id="rId34" Type="http://schemas.openxmlformats.org/officeDocument/2006/relationships/tags" Target="../tags/tag572.xml"/><Relationship Id="rId33" Type="http://schemas.openxmlformats.org/officeDocument/2006/relationships/tags" Target="../tags/tag571.xml"/><Relationship Id="rId32" Type="http://schemas.openxmlformats.org/officeDocument/2006/relationships/tags" Target="../tags/tag570.xml"/><Relationship Id="rId31" Type="http://schemas.openxmlformats.org/officeDocument/2006/relationships/tags" Target="../tags/tag569.xml"/><Relationship Id="rId30" Type="http://schemas.openxmlformats.org/officeDocument/2006/relationships/tags" Target="../tags/tag568.xml"/><Relationship Id="rId3" Type="http://schemas.openxmlformats.org/officeDocument/2006/relationships/tags" Target="../tags/tag541.xml"/><Relationship Id="rId29" Type="http://schemas.openxmlformats.org/officeDocument/2006/relationships/tags" Target="../tags/tag567.xml"/><Relationship Id="rId28" Type="http://schemas.openxmlformats.org/officeDocument/2006/relationships/tags" Target="../tags/tag566.xml"/><Relationship Id="rId27" Type="http://schemas.openxmlformats.org/officeDocument/2006/relationships/tags" Target="../tags/tag565.xml"/><Relationship Id="rId26" Type="http://schemas.openxmlformats.org/officeDocument/2006/relationships/tags" Target="../tags/tag564.xml"/><Relationship Id="rId25" Type="http://schemas.openxmlformats.org/officeDocument/2006/relationships/tags" Target="../tags/tag563.xml"/><Relationship Id="rId24" Type="http://schemas.openxmlformats.org/officeDocument/2006/relationships/tags" Target="../tags/tag562.xml"/><Relationship Id="rId23" Type="http://schemas.openxmlformats.org/officeDocument/2006/relationships/tags" Target="../tags/tag561.xml"/><Relationship Id="rId22" Type="http://schemas.openxmlformats.org/officeDocument/2006/relationships/tags" Target="../tags/tag560.xml"/><Relationship Id="rId21" Type="http://schemas.openxmlformats.org/officeDocument/2006/relationships/tags" Target="../tags/tag559.xml"/><Relationship Id="rId20" Type="http://schemas.openxmlformats.org/officeDocument/2006/relationships/tags" Target="../tags/tag558.xml"/><Relationship Id="rId2" Type="http://schemas.openxmlformats.org/officeDocument/2006/relationships/tags" Target="../tags/tag540.xml"/><Relationship Id="rId19" Type="http://schemas.openxmlformats.org/officeDocument/2006/relationships/tags" Target="../tags/tag557.xml"/><Relationship Id="rId18" Type="http://schemas.openxmlformats.org/officeDocument/2006/relationships/tags" Target="../tags/tag556.xml"/><Relationship Id="rId17" Type="http://schemas.openxmlformats.org/officeDocument/2006/relationships/tags" Target="../tags/tag555.xml"/><Relationship Id="rId16" Type="http://schemas.openxmlformats.org/officeDocument/2006/relationships/tags" Target="../tags/tag554.xml"/><Relationship Id="rId15" Type="http://schemas.openxmlformats.org/officeDocument/2006/relationships/tags" Target="../tags/tag553.xml"/><Relationship Id="rId14" Type="http://schemas.openxmlformats.org/officeDocument/2006/relationships/tags" Target="../tags/tag552.xml"/><Relationship Id="rId13" Type="http://schemas.openxmlformats.org/officeDocument/2006/relationships/tags" Target="../tags/tag551.xml"/><Relationship Id="rId12" Type="http://schemas.openxmlformats.org/officeDocument/2006/relationships/tags" Target="../tags/tag550.xml"/><Relationship Id="rId11" Type="http://schemas.openxmlformats.org/officeDocument/2006/relationships/tags" Target="../tags/tag549.xml"/><Relationship Id="rId108" Type="http://schemas.openxmlformats.org/officeDocument/2006/relationships/slideLayout" Target="../slideLayouts/slideLayout2.xml"/><Relationship Id="rId107" Type="http://schemas.openxmlformats.org/officeDocument/2006/relationships/tags" Target="../tags/tag645.xml"/><Relationship Id="rId106" Type="http://schemas.openxmlformats.org/officeDocument/2006/relationships/tags" Target="../tags/tag644.xml"/><Relationship Id="rId105" Type="http://schemas.openxmlformats.org/officeDocument/2006/relationships/tags" Target="../tags/tag643.xml"/><Relationship Id="rId104" Type="http://schemas.openxmlformats.org/officeDocument/2006/relationships/tags" Target="../tags/tag642.xml"/><Relationship Id="rId103" Type="http://schemas.openxmlformats.org/officeDocument/2006/relationships/tags" Target="../tags/tag641.xml"/><Relationship Id="rId102" Type="http://schemas.openxmlformats.org/officeDocument/2006/relationships/tags" Target="../tags/tag640.xml"/><Relationship Id="rId101" Type="http://schemas.openxmlformats.org/officeDocument/2006/relationships/tags" Target="../tags/tag639.xml"/><Relationship Id="rId100" Type="http://schemas.openxmlformats.org/officeDocument/2006/relationships/tags" Target="../tags/tag638.xml"/><Relationship Id="rId10" Type="http://schemas.openxmlformats.org/officeDocument/2006/relationships/tags" Target="../tags/tag548.xml"/><Relationship Id="rId1" Type="http://schemas.openxmlformats.org/officeDocument/2006/relationships/tags" Target="../tags/tag53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47.xml"/><Relationship Id="rId1" Type="http://schemas.openxmlformats.org/officeDocument/2006/relationships/tags" Target="../tags/tag646.xml"/></Relationships>
</file>

<file path=ppt/slides/_rels/slide27.xml.rels><?xml version="1.0" encoding="UTF-8" standalone="yes"?>
<Relationships xmlns="http://schemas.openxmlformats.org/package/2006/relationships"><Relationship Id="rId99" Type="http://schemas.openxmlformats.org/officeDocument/2006/relationships/tags" Target="../tags/tag746.xml"/><Relationship Id="rId98" Type="http://schemas.openxmlformats.org/officeDocument/2006/relationships/tags" Target="../tags/tag745.xml"/><Relationship Id="rId97" Type="http://schemas.openxmlformats.org/officeDocument/2006/relationships/tags" Target="../tags/tag744.xml"/><Relationship Id="rId96" Type="http://schemas.openxmlformats.org/officeDocument/2006/relationships/tags" Target="../tags/tag743.xml"/><Relationship Id="rId95" Type="http://schemas.openxmlformats.org/officeDocument/2006/relationships/tags" Target="../tags/tag742.xml"/><Relationship Id="rId94" Type="http://schemas.openxmlformats.org/officeDocument/2006/relationships/tags" Target="../tags/tag741.xml"/><Relationship Id="rId93" Type="http://schemas.openxmlformats.org/officeDocument/2006/relationships/tags" Target="../tags/tag740.xml"/><Relationship Id="rId92" Type="http://schemas.openxmlformats.org/officeDocument/2006/relationships/tags" Target="../tags/tag739.xml"/><Relationship Id="rId91" Type="http://schemas.openxmlformats.org/officeDocument/2006/relationships/tags" Target="../tags/tag738.xml"/><Relationship Id="rId90" Type="http://schemas.openxmlformats.org/officeDocument/2006/relationships/tags" Target="../tags/tag737.xml"/><Relationship Id="rId9" Type="http://schemas.openxmlformats.org/officeDocument/2006/relationships/tags" Target="../tags/tag656.xml"/><Relationship Id="rId89" Type="http://schemas.openxmlformats.org/officeDocument/2006/relationships/tags" Target="../tags/tag736.xml"/><Relationship Id="rId88" Type="http://schemas.openxmlformats.org/officeDocument/2006/relationships/tags" Target="../tags/tag735.xml"/><Relationship Id="rId87" Type="http://schemas.openxmlformats.org/officeDocument/2006/relationships/tags" Target="../tags/tag734.xml"/><Relationship Id="rId86" Type="http://schemas.openxmlformats.org/officeDocument/2006/relationships/tags" Target="../tags/tag733.xml"/><Relationship Id="rId85" Type="http://schemas.openxmlformats.org/officeDocument/2006/relationships/tags" Target="../tags/tag732.xml"/><Relationship Id="rId84" Type="http://schemas.openxmlformats.org/officeDocument/2006/relationships/tags" Target="../tags/tag731.xml"/><Relationship Id="rId83" Type="http://schemas.openxmlformats.org/officeDocument/2006/relationships/tags" Target="../tags/tag730.xml"/><Relationship Id="rId82" Type="http://schemas.openxmlformats.org/officeDocument/2006/relationships/tags" Target="../tags/tag729.xml"/><Relationship Id="rId81" Type="http://schemas.openxmlformats.org/officeDocument/2006/relationships/tags" Target="../tags/tag728.xml"/><Relationship Id="rId80" Type="http://schemas.openxmlformats.org/officeDocument/2006/relationships/tags" Target="../tags/tag727.xml"/><Relationship Id="rId8" Type="http://schemas.openxmlformats.org/officeDocument/2006/relationships/tags" Target="../tags/tag655.xml"/><Relationship Id="rId79" Type="http://schemas.openxmlformats.org/officeDocument/2006/relationships/tags" Target="../tags/tag726.xml"/><Relationship Id="rId78" Type="http://schemas.openxmlformats.org/officeDocument/2006/relationships/tags" Target="../tags/tag725.xml"/><Relationship Id="rId77" Type="http://schemas.openxmlformats.org/officeDocument/2006/relationships/tags" Target="../tags/tag724.xml"/><Relationship Id="rId76" Type="http://schemas.openxmlformats.org/officeDocument/2006/relationships/tags" Target="../tags/tag723.xml"/><Relationship Id="rId75" Type="http://schemas.openxmlformats.org/officeDocument/2006/relationships/tags" Target="../tags/tag722.xml"/><Relationship Id="rId74" Type="http://schemas.openxmlformats.org/officeDocument/2006/relationships/tags" Target="../tags/tag721.xml"/><Relationship Id="rId73" Type="http://schemas.openxmlformats.org/officeDocument/2006/relationships/tags" Target="../tags/tag720.xml"/><Relationship Id="rId72" Type="http://schemas.openxmlformats.org/officeDocument/2006/relationships/tags" Target="../tags/tag719.xml"/><Relationship Id="rId71" Type="http://schemas.openxmlformats.org/officeDocument/2006/relationships/tags" Target="../tags/tag718.xml"/><Relationship Id="rId70" Type="http://schemas.openxmlformats.org/officeDocument/2006/relationships/tags" Target="../tags/tag717.xml"/><Relationship Id="rId7" Type="http://schemas.openxmlformats.org/officeDocument/2006/relationships/tags" Target="../tags/tag654.xml"/><Relationship Id="rId69" Type="http://schemas.openxmlformats.org/officeDocument/2006/relationships/tags" Target="../tags/tag716.xml"/><Relationship Id="rId68" Type="http://schemas.openxmlformats.org/officeDocument/2006/relationships/tags" Target="../tags/tag715.xml"/><Relationship Id="rId67" Type="http://schemas.openxmlformats.org/officeDocument/2006/relationships/tags" Target="../tags/tag714.xml"/><Relationship Id="rId66" Type="http://schemas.openxmlformats.org/officeDocument/2006/relationships/tags" Target="../tags/tag713.xml"/><Relationship Id="rId65" Type="http://schemas.openxmlformats.org/officeDocument/2006/relationships/tags" Target="../tags/tag712.xml"/><Relationship Id="rId64" Type="http://schemas.openxmlformats.org/officeDocument/2006/relationships/tags" Target="../tags/tag711.xml"/><Relationship Id="rId63" Type="http://schemas.openxmlformats.org/officeDocument/2006/relationships/tags" Target="../tags/tag710.xml"/><Relationship Id="rId62" Type="http://schemas.openxmlformats.org/officeDocument/2006/relationships/tags" Target="../tags/tag709.xml"/><Relationship Id="rId61" Type="http://schemas.openxmlformats.org/officeDocument/2006/relationships/tags" Target="../tags/tag708.xml"/><Relationship Id="rId60" Type="http://schemas.openxmlformats.org/officeDocument/2006/relationships/tags" Target="../tags/tag707.xml"/><Relationship Id="rId6" Type="http://schemas.openxmlformats.org/officeDocument/2006/relationships/tags" Target="../tags/tag653.xml"/><Relationship Id="rId59" Type="http://schemas.openxmlformats.org/officeDocument/2006/relationships/tags" Target="../tags/tag706.xml"/><Relationship Id="rId58" Type="http://schemas.openxmlformats.org/officeDocument/2006/relationships/tags" Target="../tags/tag705.xml"/><Relationship Id="rId57" Type="http://schemas.openxmlformats.org/officeDocument/2006/relationships/tags" Target="../tags/tag704.xml"/><Relationship Id="rId56" Type="http://schemas.openxmlformats.org/officeDocument/2006/relationships/tags" Target="../tags/tag703.xml"/><Relationship Id="rId55" Type="http://schemas.openxmlformats.org/officeDocument/2006/relationships/tags" Target="../tags/tag702.xml"/><Relationship Id="rId54" Type="http://schemas.openxmlformats.org/officeDocument/2006/relationships/tags" Target="../tags/tag701.xml"/><Relationship Id="rId53" Type="http://schemas.openxmlformats.org/officeDocument/2006/relationships/tags" Target="../tags/tag700.xml"/><Relationship Id="rId52" Type="http://schemas.openxmlformats.org/officeDocument/2006/relationships/tags" Target="../tags/tag699.xml"/><Relationship Id="rId51" Type="http://schemas.openxmlformats.org/officeDocument/2006/relationships/tags" Target="../tags/tag698.xml"/><Relationship Id="rId50" Type="http://schemas.openxmlformats.org/officeDocument/2006/relationships/tags" Target="../tags/tag697.xml"/><Relationship Id="rId5" Type="http://schemas.openxmlformats.org/officeDocument/2006/relationships/tags" Target="../tags/tag652.xml"/><Relationship Id="rId49" Type="http://schemas.openxmlformats.org/officeDocument/2006/relationships/tags" Target="../tags/tag696.xml"/><Relationship Id="rId48" Type="http://schemas.openxmlformats.org/officeDocument/2006/relationships/tags" Target="../tags/tag695.xml"/><Relationship Id="rId47" Type="http://schemas.openxmlformats.org/officeDocument/2006/relationships/tags" Target="../tags/tag694.xml"/><Relationship Id="rId46" Type="http://schemas.openxmlformats.org/officeDocument/2006/relationships/tags" Target="../tags/tag693.xml"/><Relationship Id="rId45" Type="http://schemas.openxmlformats.org/officeDocument/2006/relationships/tags" Target="../tags/tag692.xml"/><Relationship Id="rId44" Type="http://schemas.openxmlformats.org/officeDocument/2006/relationships/tags" Target="../tags/tag691.xml"/><Relationship Id="rId43" Type="http://schemas.openxmlformats.org/officeDocument/2006/relationships/tags" Target="../tags/tag690.xml"/><Relationship Id="rId42" Type="http://schemas.openxmlformats.org/officeDocument/2006/relationships/tags" Target="../tags/tag689.xml"/><Relationship Id="rId41" Type="http://schemas.openxmlformats.org/officeDocument/2006/relationships/tags" Target="../tags/tag688.xml"/><Relationship Id="rId40" Type="http://schemas.openxmlformats.org/officeDocument/2006/relationships/tags" Target="../tags/tag687.xml"/><Relationship Id="rId4" Type="http://schemas.openxmlformats.org/officeDocument/2006/relationships/tags" Target="../tags/tag651.xml"/><Relationship Id="rId39" Type="http://schemas.openxmlformats.org/officeDocument/2006/relationships/tags" Target="../tags/tag686.xml"/><Relationship Id="rId38" Type="http://schemas.openxmlformats.org/officeDocument/2006/relationships/tags" Target="../tags/tag685.xml"/><Relationship Id="rId37" Type="http://schemas.openxmlformats.org/officeDocument/2006/relationships/tags" Target="../tags/tag684.xml"/><Relationship Id="rId36" Type="http://schemas.openxmlformats.org/officeDocument/2006/relationships/tags" Target="../tags/tag683.xml"/><Relationship Id="rId35" Type="http://schemas.openxmlformats.org/officeDocument/2006/relationships/tags" Target="../tags/tag682.xml"/><Relationship Id="rId34" Type="http://schemas.openxmlformats.org/officeDocument/2006/relationships/tags" Target="../tags/tag681.xml"/><Relationship Id="rId33" Type="http://schemas.openxmlformats.org/officeDocument/2006/relationships/tags" Target="../tags/tag680.xml"/><Relationship Id="rId32" Type="http://schemas.openxmlformats.org/officeDocument/2006/relationships/tags" Target="../tags/tag679.xml"/><Relationship Id="rId31" Type="http://schemas.openxmlformats.org/officeDocument/2006/relationships/tags" Target="../tags/tag678.xml"/><Relationship Id="rId30" Type="http://schemas.openxmlformats.org/officeDocument/2006/relationships/tags" Target="../tags/tag677.xml"/><Relationship Id="rId3" Type="http://schemas.openxmlformats.org/officeDocument/2006/relationships/tags" Target="../tags/tag650.xml"/><Relationship Id="rId29" Type="http://schemas.openxmlformats.org/officeDocument/2006/relationships/tags" Target="../tags/tag676.xml"/><Relationship Id="rId28" Type="http://schemas.openxmlformats.org/officeDocument/2006/relationships/tags" Target="../tags/tag675.xml"/><Relationship Id="rId27" Type="http://schemas.openxmlformats.org/officeDocument/2006/relationships/tags" Target="../tags/tag674.xml"/><Relationship Id="rId26" Type="http://schemas.openxmlformats.org/officeDocument/2006/relationships/tags" Target="../tags/tag673.xml"/><Relationship Id="rId25" Type="http://schemas.openxmlformats.org/officeDocument/2006/relationships/tags" Target="../tags/tag672.xml"/><Relationship Id="rId24" Type="http://schemas.openxmlformats.org/officeDocument/2006/relationships/tags" Target="../tags/tag671.xml"/><Relationship Id="rId23" Type="http://schemas.openxmlformats.org/officeDocument/2006/relationships/tags" Target="../tags/tag670.xml"/><Relationship Id="rId22" Type="http://schemas.openxmlformats.org/officeDocument/2006/relationships/tags" Target="../tags/tag669.xml"/><Relationship Id="rId21" Type="http://schemas.openxmlformats.org/officeDocument/2006/relationships/tags" Target="../tags/tag668.xml"/><Relationship Id="rId20" Type="http://schemas.openxmlformats.org/officeDocument/2006/relationships/tags" Target="../tags/tag667.xml"/><Relationship Id="rId2" Type="http://schemas.openxmlformats.org/officeDocument/2006/relationships/tags" Target="../tags/tag649.xml"/><Relationship Id="rId19" Type="http://schemas.openxmlformats.org/officeDocument/2006/relationships/tags" Target="../tags/tag666.xml"/><Relationship Id="rId185" Type="http://schemas.openxmlformats.org/officeDocument/2006/relationships/slideLayout" Target="../slideLayouts/slideLayout10.xml"/><Relationship Id="rId184" Type="http://schemas.openxmlformats.org/officeDocument/2006/relationships/tags" Target="../tags/tag831.xml"/><Relationship Id="rId183" Type="http://schemas.openxmlformats.org/officeDocument/2006/relationships/tags" Target="../tags/tag830.xml"/><Relationship Id="rId182" Type="http://schemas.openxmlformats.org/officeDocument/2006/relationships/tags" Target="../tags/tag829.xml"/><Relationship Id="rId181" Type="http://schemas.openxmlformats.org/officeDocument/2006/relationships/tags" Target="../tags/tag828.xml"/><Relationship Id="rId180" Type="http://schemas.openxmlformats.org/officeDocument/2006/relationships/tags" Target="../tags/tag827.xml"/><Relationship Id="rId18" Type="http://schemas.openxmlformats.org/officeDocument/2006/relationships/tags" Target="../tags/tag665.xml"/><Relationship Id="rId179" Type="http://schemas.openxmlformats.org/officeDocument/2006/relationships/tags" Target="../tags/tag826.xml"/><Relationship Id="rId178" Type="http://schemas.openxmlformats.org/officeDocument/2006/relationships/tags" Target="../tags/tag825.xml"/><Relationship Id="rId177" Type="http://schemas.openxmlformats.org/officeDocument/2006/relationships/tags" Target="../tags/tag824.xml"/><Relationship Id="rId176" Type="http://schemas.openxmlformats.org/officeDocument/2006/relationships/tags" Target="../tags/tag823.xml"/><Relationship Id="rId175" Type="http://schemas.openxmlformats.org/officeDocument/2006/relationships/tags" Target="../tags/tag822.xml"/><Relationship Id="rId174" Type="http://schemas.openxmlformats.org/officeDocument/2006/relationships/tags" Target="../tags/tag821.xml"/><Relationship Id="rId173" Type="http://schemas.openxmlformats.org/officeDocument/2006/relationships/tags" Target="../tags/tag820.xml"/><Relationship Id="rId172" Type="http://schemas.openxmlformats.org/officeDocument/2006/relationships/tags" Target="../tags/tag819.xml"/><Relationship Id="rId171" Type="http://schemas.openxmlformats.org/officeDocument/2006/relationships/tags" Target="../tags/tag818.xml"/><Relationship Id="rId170" Type="http://schemas.openxmlformats.org/officeDocument/2006/relationships/tags" Target="../tags/tag817.xml"/><Relationship Id="rId17" Type="http://schemas.openxmlformats.org/officeDocument/2006/relationships/tags" Target="../tags/tag664.xml"/><Relationship Id="rId169" Type="http://schemas.openxmlformats.org/officeDocument/2006/relationships/tags" Target="../tags/tag816.xml"/><Relationship Id="rId168" Type="http://schemas.openxmlformats.org/officeDocument/2006/relationships/tags" Target="../tags/tag815.xml"/><Relationship Id="rId167" Type="http://schemas.openxmlformats.org/officeDocument/2006/relationships/tags" Target="../tags/tag814.xml"/><Relationship Id="rId166" Type="http://schemas.openxmlformats.org/officeDocument/2006/relationships/tags" Target="../tags/tag813.xml"/><Relationship Id="rId165" Type="http://schemas.openxmlformats.org/officeDocument/2006/relationships/tags" Target="../tags/tag812.xml"/><Relationship Id="rId164" Type="http://schemas.openxmlformats.org/officeDocument/2006/relationships/tags" Target="../tags/tag811.xml"/><Relationship Id="rId163" Type="http://schemas.openxmlformats.org/officeDocument/2006/relationships/tags" Target="../tags/tag810.xml"/><Relationship Id="rId162" Type="http://schemas.openxmlformats.org/officeDocument/2006/relationships/tags" Target="../tags/tag809.xml"/><Relationship Id="rId161" Type="http://schemas.openxmlformats.org/officeDocument/2006/relationships/tags" Target="../tags/tag808.xml"/><Relationship Id="rId160" Type="http://schemas.openxmlformats.org/officeDocument/2006/relationships/tags" Target="../tags/tag807.xml"/><Relationship Id="rId16" Type="http://schemas.openxmlformats.org/officeDocument/2006/relationships/tags" Target="../tags/tag663.xml"/><Relationship Id="rId159" Type="http://schemas.openxmlformats.org/officeDocument/2006/relationships/tags" Target="../tags/tag806.xml"/><Relationship Id="rId158" Type="http://schemas.openxmlformats.org/officeDocument/2006/relationships/tags" Target="../tags/tag805.xml"/><Relationship Id="rId157" Type="http://schemas.openxmlformats.org/officeDocument/2006/relationships/tags" Target="../tags/tag804.xml"/><Relationship Id="rId156" Type="http://schemas.openxmlformats.org/officeDocument/2006/relationships/tags" Target="../tags/tag803.xml"/><Relationship Id="rId155" Type="http://schemas.openxmlformats.org/officeDocument/2006/relationships/tags" Target="../tags/tag802.xml"/><Relationship Id="rId154" Type="http://schemas.openxmlformats.org/officeDocument/2006/relationships/tags" Target="../tags/tag801.xml"/><Relationship Id="rId153" Type="http://schemas.openxmlformats.org/officeDocument/2006/relationships/tags" Target="../tags/tag800.xml"/><Relationship Id="rId152" Type="http://schemas.openxmlformats.org/officeDocument/2006/relationships/tags" Target="../tags/tag799.xml"/><Relationship Id="rId151" Type="http://schemas.openxmlformats.org/officeDocument/2006/relationships/tags" Target="../tags/tag798.xml"/><Relationship Id="rId150" Type="http://schemas.openxmlformats.org/officeDocument/2006/relationships/tags" Target="../tags/tag797.xml"/><Relationship Id="rId15" Type="http://schemas.openxmlformats.org/officeDocument/2006/relationships/tags" Target="../tags/tag662.xml"/><Relationship Id="rId149" Type="http://schemas.openxmlformats.org/officeDocument/2006/relationships/tags" Target="../tags/tag796.xml"/><Relationship Id="rId148" Type="http://schemas.openxmlformats.org/officeDocument/2006/relationships/tags" Target="../tags/tag795.xml"/><Relationship Id="rId147" Type="http://schemas.openxmlformats.org/officeDocument/2006/relationships/tags" Target="../tags/tag794.xml"/><Relationship Id="rId146" Type="http://schemas.openxmlformats.org/officeDocument/2006/relationships/tags" Target="../tags/tag793.xml"/><Relationship Id="rId145" Type="http://schemas.openxmlformats.org/officeDocument/2006/relationships/tags" Target="../tags/tag792.xml"/><Relationship Id="rId144" Type="http://schemas.openxmlformats.org/officeDocument/2006/relationships/tags" Target="../tags/tag791.xml"/><Relationship Id="rId143" Type="http://schemas.openxmlformats.org/officeDocument/2006/relationships/tags" Target="../tags/tag790.xml"/><Relationship Id="rId142" Type="http://schemas.openxmlformats.org/officeDocument/2006/relationships/tags" Target="../tags/tag789.xml"/><Relationship Id="rId141" Type="http://schemas.openxmlformats.org/officeDocument/2006/relationships/tags" Target="../tags/tag788.xml"/><Relationship Id="rId140" Type="http://schemas.openxmlformats.org/officeDocument/2006/relationships/tags" Target="../tags/tag787.xml"/><Relationship Id="rId14" Type="http://schemas.openxmlformats.org/officeDocument/2006/relationships/tags" Target="../tags/tag661.xml"/><Relationship Id="rId139" Type="http://schemas.openxmlformats.org/officeDocument/2006/relationships/tags" Target="../tags/tag786.xml"/><Relationship Id="rId138" Type="http://schemas.openxmlformats.org/officeDocument/2006/relationships/tags" Target="../tags/tag785.xml"/><Relationship Id="rId137" Type="http://schemas.openxmlformats.org/officeDocument/2006/relationships/tags" Target="../tags/tag784.xml"/><Relationship Id="rId136" Type="http://schemas.openxmlformats.org/officeDocument/2006/relationships/tags" Target="../tags/tag783.xml"/><Relationship Id="rId135" Type="http://schemas.openxmlformats.org/officeDocument/2006/relationships/tags" Target="../tags/tag782.xml"/><Relationship Id="rId134" Type="http://schemas.openxmlformats.org/officeDocument/2006/relationships/tags" Target="../tags/tag781.xml"/><Relationship Id="rId133" Type="http://schemas.openxmlformats.org/officeDocument/2006/relationships/tags" Target="../tags/tag780.xml"/><Relationship Id="rId132" Type="http://schemas.openxmlformats.org/officeDocument/2006/relationships/tags" Target="../tags/tag779.xml"/><Relationship Id="rId131" Type="http://schemas.openxmlformats.org/officeDocument/2006/relationships/tags" Target="../tags/tag778.xml"/><Relationship Id="rId130" Type="http://schemas.openxmlformats.org/officeDocument/2006/relationships/tags" Target="../tags/tag777.xml"/><Relationship Id="rId13" Type="http://schemas.openxmlformats.org/officeDocument/2006/relationships/tags" Target="../tags/tag660.xml"/><Relationship Id="rId129" Type="http://schemas.openxmlformats.org/officeDocument/2006/relationships/tags" Target="../tags/tag776.xml"/><Relationship Id="rId128" Type="http://schemas.openxmlformats.org/officeDocument/2006/relationships/tags" Target="../tags/tag775.xml"/><Relationship Id="rId127" Type="http://schemas.openxmlformats.org/officeDocument/2006/relationships/tags" Target="../tags/tag774.xml"/><Relationship Id="rId126" Type="http://schemas.openxmlformats.org/officeDocument/2006/relationships/tags" Target="../tags/tag773.xml"/><Relationship Id="rId125" Type="http://schemas.openxmlformats.org/officeDocument/2006/relationships/tags" Target="../tags/tag772.xml"/><Relationship Id="rId124" Type="http://schemas.openxmlformats.org/officeDocument/2006/relationships/tags" Target="../tags/tag771.xml"/><Relationship Id="rId123" Type="http://schemas.openxmlformats.org/officeDocument/2006/relationships/tags" Target="../tags/tag770.xml"/><Relationship Id="rId122" Type="http://schemas.openxmlformats.org/officeDocument/2006/relationships/tags" Target="../tags/tag769.xml"/><Relationship Id="rId121" Type="http://schemas.openxmlformats.org/officeDocument/2006/relationships/tags" Target="../tags/tag768.xml"/><Relationship Id="rId120" Type="http://schemas.openxmlformats.org/officeDocument/2006/relationships/tags" Target="../tags/tag767.xml"/><Relationship Id="rId12" Type="http://schemas.openxmlformats.org/officeDocument/2006/relationships/tags" Target="../tags/tag659.xml"/><Relationship Id="rId119" Type="http://schemas.openxmlformats.org/officeDocument/2006/relationships/tags" Target="../tags/tag766.xml"/><Relationship Id="rId118" Type="http://schemas.openxmlformats.org/officeDocument/2006/relationships/tags" Target="../tags/tag765.xml"/><Relationship Id="rId117" Type="http://schemas.openxmlformats.org/officeDocument/2006/relationships/tags" Target="../tags/tag764.xml"/><Relationship Id="rId116" Type="http://schemas.openxmlformats.org/officeDocument/2006/relationships/tags" Target="../tags/tag763.xml"/><Relationship Id="rId115" Type="http://schemas.openxmlformats.org/officeDocument/2006/relationships/tags" Target="../tags/tag762.xml"/><Relationship Id="rId114" Type="http://schemas.openxmlformats.org/officeDocument/2006/relationships/tags" Target="../tags/tag761.xml"/><Relationship Id="rId113" Type="http://schemas.openxmlformats.org/officeDocument/2006/relationships/tags" Target="../tags/tag760.xml"/><Relationship Id="rId112" Type="http://schemas.openxmlformats.org/officeDocument/2006/relationships/tags" Target="../tags/tag759.xml"/><Relationship Id="rId111" Type="http://schemas.openxmlformats.org/officeDocument/2006/relationships/tags" Target="../tags/tag758.xml"/><Relationship Id="rId110" Type="http://schemas.openxmlformats.org/officeDocument/2006/relationships/tags" Target="../tags/tag757.xml"/><Relationship Id="rId11" Type="http://schemas.openxmlformats.org/officeDocument/2006/relationships/tags" Target="../tags/tag658.xml"/><Relationship Id="rId109" Type="http://schemas.openxmlformats.org/officeDocument/2006/relationships/tags" Target="../tags/tag756.xml"/><Relationship Id="rId108" Type="http://schemas.openxmlformats.org/officeDocument/2006/relationships/tags" Target="../tags/tag755.xml"/><Relationship Id="rId107" Type="http://schemas.openxmlformats.org/officeDocument/2006/relationships/tags" Target="../tags/tag754.xml"/><Relationship Id="rId106" Type="http://schemas.openxmlformats.org/officeDocument/2006/relationships/tags" Target="../tags/tag753.xml"/><Relationship Id="rId105" Type="http://schemas.openxmlformats.org/officeDocument/2006/relationships/tags" Target="../tags/tag752.xml"/><Relationship Id="rId104" Type="http://schemas.openxmlformats.org/officeDocument/2006/relationships/tags" Target="../tags/tag751.xml"/><Relationship Id="rId103" Type="http://schemas.openxmlformats.org/officeDocument/2006/relationships/tags" Target="../tags/tag750.xml"/><Relationship Id="rId102" Type="http://schemas.openxmlformats.org/officeDocument/2006/relationships/tags" Target="../tags/tag749.xml"/><Relationship Id="rId101" Type="http://schemas.openxmlformats.org/officeDocument/2006/relationships/tags" Target="../tags/tag748.xml"/><Relationship Id="rId100" Type="http://schemas.openxmlformats.org/officeDocument/2006/relationships/tags" Target="../tags/tag747.xml"/><Relationship Id="rId10" Type="http://schemas.openxmlformats.org/officeDocument/2006/relationships/tags" Target="../tags/tag657.xml"/><Relationship Id="rId1" Type="http://schemas.openxmlformats.org/officeDocument/2006/relationships/tags" Target="../tags/tag648.xml"/></Relationships>
</file>

<file path=ppt/slides/_rels/slide28.xml.rels><?xml version="1.0" encoding="UTF-8" standalone="yes"?>
<Relationships xmlns="http://schemas.openxmlformats.org/package/2006/relationships"><Relationship Id="rId99" Type="http://schemas.openxmlformats.org/officeDocument/2006/relationships/tags" Target="../tags/tag930.xml"/><Relationship Id="rId98" Type="http://schemas.openxmlformats.org/officeDocument/2006/relationships/tags" Target="../tags/tag929.xml"/><Relationship Id="rId97" Type="http://schemas.openxmlformats.org/officeDocument/2006/relationships/tags" Target="../tags/tag928.xml"/><Relationship Id="rId96" Type="http://schemas.openxmlformats.org/officeDocument/2006/relationships/tags" Target="../tags/tag927.xml"/><Relationship Id="rId95" Type="http://schemas.openxmlformats.org/officeDocument/2006/relationships/tags" Target="../tags/tag926.xml"/><Relationship Id="rId94" Type="http://schemas.openxmlformats.org/officeDocument/2006/relationships/tags" Target="../tags/tag925.xml"/><Relationship Id="rId93" Type="http://schemas.openxmlformats.org/officeDocument/2006/relationships/tags" Target="../tags/tag924.xml"/><Relationship Id="rId92" Type="http://schemas.openxmlformats.org/officeDocument/2006/relationships/tags" Target="../tags/tag923.xml"/><Relationship Id="rId91" Type="http://schemas.openxmlformats.org/officeDocument/2006/relationships/tags" Target="../tags/tag922.xml"/><Relationship Id="rId90" Type="http://schemas.openxmlformats.org/officeDocument/2006/relationships/tags" Target="../tags/tag921.xml"/><Relationship Id="rId9" Type="http://schemas.openxmlformats.org/officeDocument/2006/relationships/tags" Target="../tags/tag840.xml"/><Relationship Id="rId89" Type="http://schemas.openxmlformats.org/officeDocument/2006/relationships/tags" Target="../tags/tag920.xml"/><Relationship Id="rId88" Type="http://schemas.openxmlformats.org/officeDocument/2006/relationships/tags" Target="../tags/tag919.xml"/><Relationship Id="rId87" Type="http://schemas.openxmlformats.org/officeDocument/2006/relationships/tags" Target="../tags/tag918.xml"/><Relationship Id="rId86" Type="http://schemas.openxmlformats.org/officeDocument/2006/relationships/tags" Target="../tags/tag917.xml"/><Relationship Id="rId85" Type="http://schemas.openxmlformats.org/officeDocument/2006/relationships/tags" Target="../tags/tag916.xml"/><Relationship Id="rId84" Type="http://schemas.openxmlformats.org/officeDocument/2006/relationships/tags" Target="../tags/tag915.xml"/><Relationship Id="rId83" Type="http://schemas.openxmlformats.org/officeDocument/2006/relationships/tags" Target="../tags/tag914.xml"/><Relationship Id="rId82" Type="http://schemas.openxmlformats.org/officeDocument/2006/relationships/tags" Target="../tags/tag913.xml"/><Relationship Id="rId81" Type="http://schemas.openxmlformats.org/officeDocument/2006/relationships/tags" Target="../tags/tag912.xml"/><Relationship Id="rId80" Type="http://schemas.openxmlformats.org/officeDocument/2006/relationships/tags" Target="../tags/tag911.xml"/><Relationship Id="rId8" Type="http://schemas.openxmlformats.org/officeDocument/2006/relationships/tags" Target="../tags/tag839.xml"/><Relationship Id="rId79" Type="http://schemas.openxmlformats.org/officeDocument/2006/relationships/tags" Target="../tags/tag910.xml"/><Relationship Id="rId78" Type="http://schemas.openxmlformats.org/officeDocument/2006/relationships/tags" Target="../tags/tag909.xml"/><Relationship Id="rId77" Type="http://schemas.openxmlformats.org/officeDocument/2006/relationships/tags" Target="../tags/tag908.xml"/><Relationship Id="rId76" Type="http://schemas.openxmlformats.org/officeDocument/2006/relationships/tags" Target="../tags/tag907.xml"/><Relationship Id="rId75" Type="http://schemas.openxmlformats.org/officeDocument/2006/relationships/tags" Target="../tags/tag906.xml"/><Relationship Id="rId74" Type="http://schemas.openxmlformats.org/officeDocument/2006/relationships/tags" Target="../tags/tag905.xml"/><Relationship Id="rId73" Type="http://schemas.openxmlformats.org/officeDocument/2006/relationships/tags" Target="../tags/tag904.xml"/><Relationship Id="rId72" Type="http://schemas.openxmlformats.org/officeDocument/2006/relationships/tags" Target="../tags/tag903.xml"/><Relationship Id="rId71" Type="http://schemas.openxmlformats.org/officeDocument/2006/relationships/tags" Target="../tags/tag902.xml"/><Relationship Id="rId70" Type="http://schemas.openxmlformats.org/officeDocument/2006/relationships/tags" Target="../tags/tag901.xml"/><Relationship Id="rId7" Type="http://schemas.openxmlformats.org/officeDocument/2006/relationships/tags" Target="../tags/tag838.xml"/><Relationship Id="rId69" Type="http://schemas.openxmlformats.org/officeDocument/2006/relationships/tags" Target="../tags/tag900.xml"/><Relationship Id="rId68" Type="http://schemas.openxmlformats.org/officeDocument/2006/relationships/tags" Target="../tags/tag899.xml"/><Relationship Id="rId67" Type="http://schemas.openxmlformats.org/officeDocument/2006/relationships/tags" Target="../tags/tag898.xml"/><Relationship Id="rId66" Type="http://schemas.openxmlformats.org/officeDocument/2006/relationships/tags" Target="../tags/tag897.xml"/><Relationship Id="rId65" Type="http://schemas.openxmlformats.org/officeDocument/2006/relationships/tags" Target="../tags/tag896.xml"/><Relationship Id="rId64" Type="http://schemas.openxmlformats.org/officeDocument/2006/relationships/tags" Target="../tags/tag895.xml"/><Relationship Id="rId63" Type="http://schemas.openxmlformats.org/officeDocument/2006/relationships/tags" Target="../tags/tag894.xml"/><Relationship Id="rId62" Type="http://schemas.openxmlformats.org/officeDocument/2006/relationships/tags" Target="../tags/tag893.xml"/><Relationship Id="rId61" Type="http://schemas.openxmlformats.org/officeDocument/2006/relationships/tags" Target="../tags/tag892.xml"/><Relationship Id="rId60" Type="http://schemas.openxmlformats.org/officeDocument/2006/relationships/tags" Target="../tags/tag891.xml"/><Relationship Id="rId6" Type="http://schemas.openxmlformats.org/officeDocument/2006/relationships/tags" Target="../tags/tag837.xml"/><Relationship Id="rId59" Type="http://schemas.openxmlformats.org/officeDocument/2006/relationships/tags" Target="../tags/tag890.xml"/><Relationship Id="rId58" Type="http://schemas.openxmlformats.org/officeDocument/2006/relationships/tags" Target="../tags/tag889.xml"/><Relationship Id="rId57" Type="http://schemas.openxmlformats.org/officeDocument/2006/relationships/tags" Target="../tags/tag888.xml"/><Relationship Id="rId56" Type="http://schemas.openxmlformats.org/officeDocument/2006/relationships/tags" Target="../tags/tag887.xml"/><Relationship Id="rId55" Type="http://schemas.openxmlformats.org/officeDocument/2006/relationships/tags" Target="../tags/tag886.xml"/><Relationship Id="rId54" Type="http://schemas.openxmlformats.org/officeDocument/2006/relationships/tags" Target="../tags/tag885.xml"/><Relationship Id="rId53" Type="http://schemas.openxmlformats.org/officeDocument/2006/relationships/tags" Target="../tags/tag884.xml"/><Relationship Id="rId52" Type="http://schemas.openxmlformats.org/officeDocument/2006/relationships/tags" Target="../tags/tag883.xml"/><Relationship Id="rId51" Type="http://schemas.openxmlformats.org/officeDocument/2006/relationships/tags" Target="../tags/tag882.xml"/><Relationship Id="rId50" Type="http://schemas.openxmlformats.org/officeDocument/2006/relationships/tags" Target="../tags/tag881.xml"/><Relationship Id="rId5" Type="http://schemas.openxmlformats.org/officeDocument/2006/relationships/tags" Target="../tags/tag836.xml"/><Relationship Id="rId49" Type="http://schemas.openxmlformats.org/officeDocument/2006/relationships/tags" Target="../tags/tag880.xml"/><Relationship Id="rId48" Type="http://schemas.openxmlformats.org/officeDocument/2006/relationships/tags" Target="../tags/tag879.xml"/><Relationship Id="rId47" Type="http://schemas.openxmlformats.org/officeDocument/2006/relationships/tags" Target="../tags/tag878.xml"/><Relationship Id="rId46" Type="http://schemas.openxmlformats.org/officeDocument/2006/relationships/tags" Target="../tags/tag877.xml"/><Relationship Id="rId45" Type="http://schemas.openxmlformats.org/officeDocument/2006/relationships/tags" Target="../tags/tag876.xml"/><Relationship Id="rId44" Type="http://schemas.openxmlformats.org/officeDocument/2006/relationships/tags" Target="../tags/tag875.xml"/><Relationship Id="rId43" Type="http://schemas.openxmlformats.org/officeDocument/2006/relationships/tags" Target="../tags/tag874.xml"/><Relationship Id="rId42" Type="http://schemas.openxmlformats.org/officeDocument/2006/relationships/tags" Target="../tags/tag873.xml"/><Relationship Id="rId41" Type="http://schemas.openxmlformats.org/officeDocument/2006/relationships/tags" Target="../tags/tag872.xml"/><Relationship Id="rId40" Type="http://schemas.openxmlformats.org/officeDocument/2006/relationships/tags" Target="../tags/tag871.xml"/><Relationship Id="rId4" Type="http://schemas.openxmlformats.org/officeDocument/2006/relationships/tags" Target="../tags/tag835.xml"/><Relationship Id="rId39" Type="http://schemas.openxmlformats.org/officeDocument/2006/relationships/tags" Target="../tags/tag870.xml"/><Relationship Id="rId38" Type="http://schemas.openxmlformats.org/officeDocument/2006/relationships/tags" Target="../tags/tag869.xml"/><Relationship Id="rId37" Type="http://schemas.openxmlformats.org/officeDocument/2006/relationships/tags" Target="../tags/tag868.xml"/><Relationship Id="rId36" Type="http://schemas.openxmlformats.org/officeDocument/2006/relationships/tags" Target="../tags/tag867.xml"/><Relationship Id="rId35" Type="http://schemas.openxmlformats.org/officeDocument/2006/relationships/tags" Target="../tags/tag866.xml"/><Relationship Id="rId34" Type="http://schemas.openxmlformats.org/officeDocument/2006/relationships/tags" Target="../tags/tag865.xml"/><Relationship Id="rId33" Type="http://schemas.openxmlformats.org/officeDocument/2006/relationships/tags" Target="../tags/tag864.xml"/><Relationship Id="rId32" Type="http://schemas.openxmlformats.org/officeDocument/2006/relationships/tags" Target="../tags/tag863.xml"/><Relationship Id="rId31" Type="http://schemas.openxmlformats.org/officeDocument/2006/relationships/tags" Target="../tags/tag862.xml"/><Relationship Id="rId30" Type="http://schemas.openxmlformats.org/officeDocument/2006/relationships/tags" Target="../tags/tag861.xml"/><Relationship Id="rId3" Type="http://schemas.openxmlformats.org/officeDocument/2006/relationships/tags" Target="../tags/tag834.xml"/><Relationship Id="rId29" Type="http://schemas.openxmlformats.org/officeDocument/2006/relationships/tags" Target="../tags/tag860.xml"/><Relationship Id="rId28" Type="http://schemas.openxmlformats.org/officeDocument/2006/relationships/tags" Target="../tags/tag859.xml"/><Relationship Id="rId27" Type="http://schemas.openxmlformats.org/officeDocument/2006/relationships/tags" Target="../tags/tag858.xml"/><Relationship Id="rId26" Type="http://schemas.openxmlformats.org/officeDocument/2006/relationships/tags" Target="../tags/tag857.xml"/><Relationship Id="rId25" Type="http://schemas.openxmlformats.org/officeDocument/2006/relationships/tags" Target="../tags/tag856.xml"/><Relationship Id="rId24" Type="http://schemas.openxmlformats.org/officeDocument/2006/relationships/tags" Target="../tags/tag855.xml"/><Relationship Id="rId23" Type="http://schemas.openxmlformats.org/officeDocument/2006/relationships/tags" Target="../tags/tag854.xml"/><Relationship Id="rId22" Type="http://schemas.openxmlformats.org/officeDocument/2006/relationships/tags" Target="../tags/tag853.xml"/><Relationship Id="rId21" Type="http://schemas.openxmlformats.org/officeDocument/2006/relationships/tags" Target="../tags/tag852.xml"/><Relationship Id="rId20" Type="http://schemas.openxmlformats.org/officeDocument/2006/relationships/tags" Target="../tags/tag851.xml"/><Relationship Id="rId2" Type="http://schemas.openxmlformats.org/officeDocument/2006/relationships/tags" Target="../tags/tag833.xml"/><Relationship Id="rId19" Type="http://schemas.openxmlformats.org/officeDocument/2006/relationships/tags" Target="../tags/tag850.xml"/><Relationship Id="rId181" Type="http://schemas.openxmlformats.org/officeDocument/2006/relationships/slideLayout" Target="../slideLayouts/slideLayout2.xml"/><Relationship Id="rId180" Type="http://schemas.openxmlformats.org/officeDocument/2006/relationships/tags" Target="../tags/tag1011.xml"/><Relationship Id="rId18" Type="http://schemas.openxmlformats.org/officeDocument/2006/relationships/tags" Target="../tags/tag849.xml"/><Relationship Id="rId179" Type="http://schemas.openxmlformats.org/officeDocument/2006/relationships/tags" Target="../tags/tag1010.xml"/><Relationship Id="rId178" Type="http://schemas.openxmlformats.org/officeDocument/2006/relationships/tags" Target="../tags/tag1009.xml"/><Relationship Id="rId177" Type="http://schemas.openxmlformats.org/officeDocument/2006/relationships/tags" Target="../tags/tag1008.xml"/><Relationship Id="rId176" Type="http://schemas.openxmlformats.org/officeDocument/2006/relationships/tags" Target="../tags/tag1007.xml"/><Relationship Id="rId175" Type="http://schemas.openxmlformats.org/officeDocument/2006/relationships/tags" Target="../tags/tag1006.xml"/><Relationship Id="rId174" Type="http://schemas.openxmlformats.org/officeDocument/2006/relationships/tags" Target="../tags/tag1005.xml"/><Relationship Id="rId173" Type="http://schemas.openxmlformats.org/officeDocument/2006/relationships/tags" Target="../tags/tag1004.xml"/><Relationship Id="rId172" Type="http://schemas.openxmlformats.org/officeDocument/2006/relationships/tags" Target="../tags/tag1003.xml"/><Relationship Id="rId171" Type="http://schemas.openxmlformats.org/officeDocument/2006/relationships/tags" Target="../tags/tag1002.xml"/><Relationship Id="rId170" Type="http://schemas.openxmlformats.org/officeDocument/2006/relationships/tags" Target="../tags/tag1001.xml"/><Relationship Id="rId17" Type="http://schemas.openxmlformats.org/officeDocument/2006/relationships/tags" Target="../tags/tag848.xml"/><Relationship Id="rId169" Type="http://schemas.openxmlformats.org/officeDocument/2006/relationships/tags" Target="../tags/tag1000.xml"/><Relationship Id="rId168" Type="http://schemas.openxmlformats.org/officeDocument/2006/relationships/tags" Target="../tags/tag999.xml"/><Relationship Id="rId167" Type="http://schemas.openxmlformats.org/officeDocument/2006/relationships/tags" Target="../tags/tag998.xml"/><Relationship Id="rId166" Type="http://schemas.openxmlformats.org/officeDocument/2006/relationships/tags" Target="../tags/tag997.xml"/><Relationship Id="rId165" Type="http://schemas.openxmlformats.org/officeDocument/2006/relationships/tags" Target="../tags/tag996.xml"/><Relationship Id="rId164" Type="http://schemas.openxmlformats.org/officeDocument/2006/relationships/tags" Target="../tags/tag995.xml"/><Relationship Id="rId163" Type="http://schemas.openxmlformats.org/officeDocument/2006/relationships/tags" Target="../tags/tag994.xml"/><Relationship Id="rId162" Type="http://schemas.openxmlformats.org/officeDocument/2006/relationships/tags" Target="../tags/tag993.xml"/><Relationship Id="rId161" Type="http://schemas.openxmlformats.org/officeDocument/2006/relationships/tags" Target="../tags/tag992.xml"/><Relationship Id="rId160" Type="http://schemas.openxmlformats.org/officeDocument/2006/relationships/tags" Target="../tags/tag991.xml"/><Relationship Id="rId16" Type="http://schemas.openxmlformats.org/officeDocument/2006/relationships/tags" Target="../tags/tag847.xml"/><Relationship Id="rId159" Type="http://schemas.openxmlformats.org/officeDocument/2006/relationships/tags" Target="../tags/tag990.xml"/><Relationship Id="rId158" Type="http://schemas.openxmlformats.org/officeDocument/2006/relationships/tags" Target="../tags/tag989.xml"/><Relationship Id="rId157" Type="http://schemas.openxmlformats.org/officeDocument/2006/relationships/tags" Target="../tags/tag988.xml"/><Relationship Id="rId156" Type="http://schemas.openxmlformats.org/officeDocument/2006/relationships/tags" Target="../tags/tag987.xml"/><Relationship Id="rId155" Type="http://schemas.openxmlformats.org/officeDocument/2006/relationships/tags" Target="../tags/tag986.xml"/><Relationship Id="rId154" Type="http://schemas.openxmlformats.org/officeDocument/2006/relationships/tags" Target="../tags/tag985.xml"/><Relationship Id="rId153" Type="http://schemas.openxmlformats.org/officeDocument/2006/relationships/tags" Target="../tags/tag984.xml"/><Relationship Id="rId152" Type="http://schemas.openxmlformats.org/officeDocument/2006/relationships/tags" Target="../tags/tag983.xml"/><Relationship Id="rId151" Type="http://schemas.openxmlformats.org/officeDocument/2006/relationships/tags" Target="../tags/tag982.xml"/><Relationship Id="rId150" Type="http://schemas.openxmlformats.org/officeDocument/2006/relationships/tags" Target="../tags/tag981.xml"/><Relationship Id="rId15" Type="http://schemas.openxmlformats.org/officeDocument/2006/relationships/tags" Target="../tags/tag846.xml"/><Relationship Id="rId149" Type="http://schemas.openxmlformats.org/officeDocument/2006/relationships/tags" Target="../tags/tag980.xml"/><Relationship Id="rId148" Type="http://schemas.openxmlformats.org/officeDocument/2006/relationships/tags" Target="../tags/tag979.xml"/><Relationship Id="rId147" Type="http://schemas.openxmlformats.org/officeDocument/2006/relationships/tags" Target="../tags/tag978.xml"/><Relationship Id="rId146" Type="http://schemas.openxmlformats.org/officeDocument/2006/relationships/tags" Target="../tags/tag977.xml"/><Relationship Id="rId145" Type="http://schemas.openxmlformats.org/officeDocument/2006/relationships/tags" Target="../tags/tag976.xml"/><Relationship Id="rId144" Type="http://schemas.openxmlformats.org/officeDocument/2006/relationships/tags" Target="../tags/tag975.xml"/><Relationship Id="rId143" Type="http://schemas.openxmlformats.org/officeDocument/2006/relationships/tags" Target="../tags/tag974.xml"/><Relationship Id="rId142" Type="http://schemas.openxmlformats.org/officeDocument/2006/relationships/tags" Target="../tags/tag973.xml"/><Relationship Id="rId141" Type="http://schemas.openxmlformats.org/officeDocument/2006/relationships/tags" Target="../tags/tag972.xml"/><Relationship Id="rId140" Type="http://schemas.openxmlformats.org/officeDocument/2006/relationships/tags" Target="../tags/tag971.xml"/><Relationship Id="rId14" Type="http://schemas.openxmlformats.org/officeDocument/2006/relationships/tags" Target="../tags/tag845.xml"/><Relationship Id="rId139" Type="http://schemas.openxmlformats.org/officeDocument/2006/relationships/tags" Target="../tags/tag970.xml"/><Relationship Id="rId138" Type="http://schemas.openxmlformats.org/officeDocument/2006/relationships/tags" Target="../tags/tag969.xml"/><Relationship Id="rId137" Type="http://schemas.openxmlformats.org/officeDocument/2006/relationships/tags" Target="../tags/tag968.xml"/><Relationship Id="rId136" Type="http://schemas.openxmlformats.org/officeDocument/2006/relationships/tags" Target="../tags/tag967.xml"/><Relationship Id="rId135" Type="http://schemas.openxmlformats.org/officeDocument/2006/relationships/tags" Target="../tags/tag966.xml"/><Relationship Id="rId134" Type="http://schemas.openxmlformats.org/officeDocument/2006/relationships/tags" Target="../tags/tag965.xml"/><Relationship Id="rId133" Type="http://schemas.openxmlformats.org/officeDocument/2006/relationships/tags" Target="../tags/tag964.xml"/><Relationship Id="rId132" Type="http://schemas.openxmlformats.org/officeDocument/2006/relationships/tags" Target="../tags/tag963.xml"/><Relationship Id="rId131" Type="http://schemas.openxmlformats.org/officeDocument/2006/relationships/tags" Target="../tags/tag962.xml"/><Relationship Id="rId130" Type="http://schemas.openxmlformats.org/officeDocument/2006/relationships/tags" Target="../tags/tag961.xml"/><Relationship Id="rId13" Type="http://schemas.openxmlformats.org/officeDocument/2006/relationships/tags" Target="../tags/tag844.xml"/><Relationship Id="rId129" Type="http://schemas.openxmlformats.org/officeDocument/2006/relationships/tags" Target="../tags/tag960.xml"/><Relationship Id="rId128" Type="http://schemas.openxmlformats.org/officeDocument/2006/relationships/tags" Target="../tags/tag959.xml"/><Relationship Id="rId127" Type="http://schemas.openxmlformats.org/officeDocument/2006/relationships/tags" Target="../tags/tag958.xml"/><Relationship Id="rId126" Type="http://schemas.openxmlformats.org/officeDocument/2006/relationships/tags" Target="../tags/tag957.xml"/><Relationship Id="rId125" Type="http://schemas.openxmlformats.org/officeDocument/2006/relationships/tags" Target="../tags/tag956.xml"/><Relationship Id="rId124" Type="http://schemas.openxmlformats.org/officeDocument/2006/relationships/tags" Target="../tags/tag955.xml"/><Relationship Id="rId123" Type="http://schemas.openxmlformats.org/officeDocument/2006/relationships/tags" Target="../tags/tag954.xml"/><Relationship Id="rId122" Type="http://schemas.openxmlformats.org/officeDocument/2006/relationships/tags" Target="../tags/tag953.xml"/><Relationship Id="rId121" Type="http://schemas.openxmlformats.org/officeDocument/2006/relationships/tags" Target="../tags/tag952.xml"/><Relationship Id="rId120" Type="http://schemas.openxmlformats.org/officeDocument/2006/relationships/tags" Target="../tags/tag951.xml"/><Relationship Id="rId12" Type="http://schemas.openxmlformats.org/officeDocument/2006/relationships/tags" Target="../tags/tag843.xml"/><Relationship Id="rId119" Type="http://schemas.openxmlformats.org/officeDocument/2006/relationships/tags" Target="../tags/tag950.xml"/><Relationship Id="rId118" Type="http://schemas.openxmlformats.org/officeDocument/2006/relationships/tags" Target="../tags/tag949.xml"/><Relationship Id="rId117" Type="http://schemas.openxmlformats.org/officeDocument/2006/relationships/tags" Target="../tags/tag948.xml"/><Relationship Id="rId116" Type="http://schemas.openxmlformats.org/officeDocument/2006/relationships/tags" Target="../tags/tag947.xml"/><Relationship Id="rId115" Type="http://schemas.openxmlformats.org/officeDocument/2006/relationships/tags" Target="../tags/tag946.xml"/><Relationship Id="rId114" Type="http://schemas.openxmlformats.org/officeDocument/2006/relationships/tags" Target="../tags/tag945.xml"/><Relationship Id="rId113" Type="http://schemas.openxmlformats.org/officeDocument/2006/relationships/tags" Target="../tags/tag944.xml"/><Relationship Id="rId112" Type="http://schemas.openxmlformats.org/officeDocument/2006/relationships/tags" Target="../tags/tag943.xml"/><Relationship Id="rId111" Type="http://schemas.openxmlformats.org/officeDocument/2006/relationships/tags" Target="../tags/tag942.xml"/><Relationship Id="rId110" Type="http://schemas.openxmlformats.org/officeDocument/2006/relationships/tags" Target="../tags/tag941.xml"/><Relationship Id="rId11" Type="http://schemas.openxmlformats.org/officeDocument/2006/relationships/tags" Target="../tags/tag842.xml"/><Relationship Id="rId109" Type="http://schemas.openxmlformats.org/officeDocument/2006/relationships/tags" Target="../tags/tag940.xml"/><Relationship Id="rId108" Type="http://schemas.openxmlformats.org/officeDocument/2006/relationships/tags" Target="../tags/tag939.xml"/><Relationship Id="rId107" Type="http://schemas.openxmlformats.org/officeDocument/2006/relationships/tags" Target="../tags/tag938.xml"/><Relationship Id="rId106" Type="http://schemas.openxmlformats.org/officeDocument/2006/relationships/tags" Target="../tags/tag937.xml"/><Relationship Id="rId105" Type="http://schemas.openxmlformats.org/officeDocument/2006/relationships/tags" Target="../tags/tag936.xml"/><Relationship Id="rId104" Type="http://schemas.openxmlformats.org/officeDocument/2006/relationships/tags" Target="../tags/tag935.xml"/><Relationship Id="rId103" Type="http://schemas.openxmlformats.org/officeDocument/2006/relationships/tags" Target="../tags/tag934.xml"/><Relationship Id="rId102" Type="http://schemas.openxmlformats.org/officeDocument/2006/relationships/tags" Target="../tags/tag933.xml"/><Relationship Id="rId101" Type="http://schemas.openxmlformats.org/officeDocument/2006/relationships/tags" Target="../tags/tag932.xml"/><Relationship Id="rId100" Type="http://schemas.openxmlformats.org/officeDocument/2006/relationships/tags" Target="../tags/tag931.xml"/><Relationship Id="rId10" Type="http://schemas.openxmlformats.org/officeDocument/2006/relationships/tags" Target="../tags/tag841.xml"/><Relationship Id="rId1" Type="http://schemas.openxmlformats.org/officeDocument/2006/relationships/tags" Target="../tags/tag832.xml"/></Relationships>
</file>

<file path=ppt/slides/_rels/slide29.xml.rels><?xml version="1.0" encoding="UTF-8" standalone="yes"?>
<Relationships xmlns="http://schemas.openxmlformats.org/package/2006/relationships"><Relationship Id="rId9" Type="http://schemas.openxmlformats.org/officeDocument/2006/relationships/tags" Target="../tags/tag1020.xml"/><Relationship Id="rId8" Type="http://schemas.openxmlformats.org/officeDocument/2006/relationships/tags" Target="../tags/tag1019.xml"/><Relationship Id="rId7" Type="http://schemas.openxmlformats.org/officeDocument/2006/relationships/tags" Target="../tags/tag1018.xml"/><Relationship Id="rId6" Type="http://schemas.openxmlformats.org/officeDocument/2006/relationships/tags" Target="../tags/tag1017.xml"/><Relationship Id="rId5" Type="http://schemas.openxmlformats.org/officeDocument/2006/relationships/tags" Target="../tags/tag1016.xml"/><Relationship Id="rId4" Type="http://schemas.openxmlformats.org/officeDocument/2006/relationships/tags" Target="../tags/tag1015.xml"/><Relationship Id="rId3" Type="http://schemas.openxmlformats.org/officeDocument/2006/relationships/tags" Target="../tags/tag1014.xml"/><Relationship Id="rId2" Type="http://schemas.openxmlformats.org/officeDocument/2006/relationships/tags" Target="../tags/tag1013.xml"/><Relationship Id="rId12" Type="http://schemas.openxmlformats.org/officeDocument/2006/relationships/slideLayout" Target="../slideLayouts/slideLayout10.xml"/><Relationship Id="rId11" Type="http://schemas.openxmlformats.org/officeDocument/2006/relationships/tags" Target="../tags/tag1022.xml"/><Relationship Id="rId10" Type="http://schemas.openxmlformats.org/officeDocument/2006/relationships/tags" Target="../tags/tag1021.xml"/><Relationship Id="rId1" Type="http://schemas.openxmlformats.org/officeDocument/2006/relationships/tags" Target="../tags/tag101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215.xml"/><Relationship Id="rId5" Type="http://schemas.openxmlformats.org/officeDocument/2006/relationships/image" Target="../media/image10.jpeg"/><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image" Target="../media/image9.jpeg"/><Relationship Id="rId1" Type="http://schemas.openxmlformats.org/officeDocument/2006/relationships/tags" Target="../tags/tag212.xml"/></Relationships>
</file>

<file path=ppt/slides/_rels/slide30.xml.rels><?xml version="1.0" encoding="UTF-8" standalone="yes"?>
<Relationships xmlns="http://schemas.openxmlformats.org/package/2006/relationships"><Relationship Id="rId9" Type="http://schemas.openxmlformats.org/officeDocument/2006/relationships/tags" Target="../tags/tag1031.xml"/><Relationship Id="rId8" Type="http://schemas.openxmlformats.org/officeDocument/2006/relationships/tags" Target="../tags/tag1030.xml"/><Relationship Id="rId7" Type="http://schemas.openxmlformats.org/officeDocument/2006/relationships/tags" Target="../tags/tag1029.xml"/><Relationship Id="rId6" Type="http://schemas.openxmlformats.org/officeDocument/2006/relationships/tags" Target="../tags/tag1028.xml"/><Relationship Id="rId5" Type="http://schemas.openxmlformats.org/officeDocument/2006/relationships/tags" Target="../tags/tag1027.xml"/><Relationship Id="rId4" Type="http://schemas.openxmlformats.org/officeDocument/2006/relationships/tags" Target="../tags/tag1026.xml"/><Relationship Id="rId3" Type="http://schemas.openxmlformats.org/officeDocument/2006/relationships/tags" Target="../tags/tag1025.xml"/><Relationship Id="rId2" Type="http://schemas.openxmlformats.org/officeDocument/2006/relationships/tags" Target="../tags/tag1024.xml"/><Relationship Id="rId11" Type="http://schemas.openxmlformats.org/officeDocument/2006/relationships/slideLayout" Target="../slideLayouts/slideLayout10.xml"/><Relationship Id="rId10" Type="http://schemas.openxmlformats.org/officeDocument/2006/relationships/tags" Target="../tags/tag1032.xml"/><Relationship Id="rId1" Type="http://schemas.openxmlformats.org/officeDocument/2006/relationships/tags" Target="../tags/tag1023.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035.xml"/><Relationship Id="rId3" Type="http://schemas.openxmlformats.org/officeDocument/2006/relationships/image" Target="../media/image47.jpeg"/><Relationship Id="rId2" Type="http://schemas.openxmlformats.org/officeDocument/2006/relationships/tags" Target="../tags/tag1034.xml"/><Relationship Id="rId1" Type="http://schemas.openxmlformats.org/officeDocument/2006/relationships/tags" Target="../tags/tag1033.xml"/></Relationships>
</file>

<file path=ppt/slides/_rels/slide32.xml.rels><?xml version="1.0" encoding="UTF-8" standalone="yes"?>
<Relationships xmlns="http://schemas.openxmlformats.org/package/2006/relationships"><Relationship Id="rId9" Type="http://schemas.openxmlformats.org/officeDocument/2006/relationships/tags" Target="../tags/tag1044.xml"/><Relationship Id="rId8" Type="http://schemas.openxmlformats.org/officeDocument/2006/relationships/tags" Target="../tags/tag1043.xml"/><Relationship Id="rId7" Type="http://schemas.openxmlformats.org/officeDocument/2006/relationships/tags" Target="../tags/tag1042.xml"/><Relationship Id="rId6" Type="http://schemas.openxmlformats.org/officeDocument/2006/relationships/tags" Target="../tags/tag1041.xml"/><Relationship Id="rId5" Type="http://schemas.openxmlformats.org/officeDocument/2006/relationships/tags" Target="../tags/tag1040.xml"/><Relationship Id="rId4" Type="http://schemas.openxmlformats.org/officeDocument/2006/relationships/tags" Target="../tags/tag1039.xml"/><Relationship Id="rId3" Type="http://schemas.openxmlformats.org/officeDocument/2006/relationships/tags" Target="../tags/tag1038.xml"/><Relationship Id="rId29" Type="http://schemas.openxmlformats.org/officeDocument/2006/relationships/slideLayout" Target="../slideLayouts/slideLayout10.xml"/><Relationship Id="rId28" Type="http://schemas.openxmlformats.org/officeDocument/2006/relationships/tags" Target="../tags/tag1063.xml"/><Relationship Id="rId27" Type="http://schemas.openxmlformats.org/officeDocument/2006/relationships/tags" Target="../tags/tag1062.xml"/><Relationship Id="rId26" Type="http://schemas.openxmlformats.org/officeDocument/2006/relationships/tags" Target="../tags/tag1061.xml"/><Relationship Id="rId25" Type="http://schemas.openxmlformats.org/officeDocument/2006/relationships/tags" Target="../tags/tag1060.xml"/><Relationship Id="rId24" Type="http://schemas.openxmlformats.org/officeDocument/2006/relationships/tags" Target="../tags/tag1059.xml"/><Relationship Id="rId23" Type="http://schemas.openxmlformats.org/officeDocument/2006/relationships/tags" Target="../tags/tag1058.xml"/><Relationship Id="rId22" Type="http://schemas.openxmlformats.org/officeDocument/2006/relationships/tags" Target="../tags/tag1057.xml"/><Relationship Id="rId21" Type="http://schemas.openxmlformats.org/officeDocument/2006/relationships/tags" Target="../tags/tag1056.xml"/><Relationship Id="rId20" Type="http://schemas.openxmlformats.org/officeDocument/2006/relationships/tags" Target="../tags/tag1055.xml"/><Relationship Id="rId2" Type="http://schemas.openxmlformats.org/officeDocument/2006/relationships/tags" Target="../tags/tag1037.xml"/><Relationship Id="rId19" Type="http://schemas.openxmlformats.org/officeDocument/2006/relationships/tags" Target="../tags/tag1054.xml"/><Relationship Id="rId18" Type="http://schemas.openxmlformats.org/officeDocument/2006/relationships/tags" Target="../tags/tag1053.xml"/><Relationship Id="rId17" Type="http://schemas.openxmlformats.org/officeDocument/2006/relationships/tags" Target="../tags/tag1052.xml"/><Relationship Id="rId16" Type="http://schemas.openxmlformats.org/officeDocument/2006/relationships/tags" Target="../tags/tag1051.xml"/><Relationship Id="rId15" Type="http://schemas.openxmlformats.org/officeDocument/2006/relationships/tags" Target="../tags/tag1050.xml"/><Relationship Id="rId14" Type="http://schemas.openxmlformats.org/officeDocument/2006/relationships/tags" Target="../tags/tag1049.xml"/><Relationship Id="rId13" Type="http://schemas.openxmlformats.org/officeDocument/2006/relationships/tags" Target="../tags/tag1048.xml"/><Relationship Id="rId12" Type="http://schemas.openxmlformats.org/officeDocument/2006/relationships/tags" Target="../tags/tag1047.xml"/><Relationship Id="rId11" Type="http://schemas.openxmlformats.org/officeDocument/2006/relationships/tags" Target="../tags/tag1046.xml"/><Relationship Id="rId10" Type="http://schemas.openxmlformats.org/officeDocument/2006/relationships/tags" Target="../tags/tag1045.xml"/><Relationship Id="rId1" Type="http://schemas.openxmlformats.org/officeDocument/2006/relationships/tags" Target="../tags/tag103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64.xml"/></Relationships>
</file>

<file path=ppt/slides/_rels/slide4.xml.rels><?xml version="1.0" encoding="UTF-8" standalone="yes"?>
<Relationships xmlns="http://schemas.openxmlformats.org/package/2006/relationships"><Relationship Id="rId9" Type="http://schemas.openxmlformats.org/officeDocument/2006/relationships/video" Target="file:///D:\&#26032;&#24314;&#25991;&#20214;&#22841;\&#39640;&#20013;&#29289;&#29702;&#25945;&#23398;\&#39640;&#19968;\7&#12289;&#26426;&#26800;&#33021;\4.%20&#37325;&#21147;&#21183;&#33021;\&#37325;&#21147;&#21183;&#33021;1.MPG" TargetMode="External"/><Relationship Id="rId8" Type="http://schemas.openxmlformats.org/officeDocument/2006/relationships/tags" Target="../tags/tag221.xml"/><Relationship Id="rId7" Type="http://schemas.openxmlformats.org/officeDocument/2006/relationships/image" Target="../media/image12.jpeg"/><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image" Target="../media/image11.jpeg"/><Relationship Id="rId3" Type="http://schemas.openxmlformats.org/officeDocument/2006/relationships/tags" Target="../tags/tag218.xml"/><Relationship Id="rId2" Type="http://schemas.openxmlformats.org/officeDocument/2006/relationships/tags" Target="../tags/tag217.xml"/><Relationship Id="rId15" Type="http://schemas.openxmlformats.org/officeDocument/2006/relationships/slideLayout" Target="../slideLayouts/slideLayout5.xml"/><Relationship Id="rId14" Type="http://schemas.openxmlformats.org/officeDocument/2006/relationships/tags" Target="../tags/tag224.xml"/><Relationship Id="rId13" Type="http://schemas.openxmlformats.org/officeDocument/2006/relationships/tags" Target="../tags/tag223.xml"/><Relationship Id="rId12" Type="http://schemas.openxmlformats.org/officeDocument/2006/relationships/image" Target="../media/image13.png"/><Relationship Id="rId11" Type="http://schemas.openxmlformats.org/officeDocument/2006/relationships/tags" Target="../tags/tag222.xml"/><Relationship Id="rId10" Type="http://schemas.microsoft.com/office/2007/relationships/media" Target="file:///D:\&#26032;&#24314;&#25991;&#20214;&#22841;\&#39640;&#20013;&#29289;&#29702;&#25945;&#23398;\&#39640;&#19968;\7&#12289;&#26426;&#26800;&#33021;\4.%20&#37325;&#21147;&#21183;&#33021;\&#37325;&#21147;&#21183;&#33021;1.MPG" TargetMode="External"/><Relationship Id="rId1" Type="http://schemas.openxmlformats.org/officeDocument/2006/relationships/tags" Target="../tags/tag216.xml"/></Relationships>
</file>

<file path=ppt/slides/_rels/slide5.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image" Target="../media/image14.png"/><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5" Type="http://schemas.openxmlformats.org/officeDocument/2006/relationships/slideLayout" Target="../slideLayouts/slideLayout5.xml"/><Relationship Id="rId14" Type="http://schemas.openxmlformats.org/officeDocument/2006/relationships/tags" Target="../tags/tag237.xml"/><Relationship Id="rId13" Type="http://schemas.openxmlformats.org/officeDocument/2006/relationships/tags" Target="../tags/tag236.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tags" Target="../tags/tag225.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240.xml"/><Relationship Id="rId3" Type="http://schemas.openxmlformats.org/officeDocument/2006/relationships/image" Target="../media/image15.jpeg"/><Relationship Id="rId2" Type="http://schemas.openxmlformats.org/officeDocument/2006/relationships/tags" Target="../tags/tag239.xml"/><Relationship Id="rId1" Type="http://schemas.openxmlformats.org/officeDocument/2006/relationships/tags" Target="../tags/tag238.xml"/></Relationships>
</file>

<file path=ppt/slides/_rels/slide7.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image" Target="../media/image17.png"/><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image" Target="../media/image16.png"/><Relationship Id="rId11" Type="http://schemas.openxmlformats.org/officeDocument/2006/relationships/slideLayout" Target="../slideLayouts/slideLayout10.xml"/><Relationship Id="rId10" Type="http://schemas.openxmlformats.org/officeDocument/2006/relationships/tags" Target="../tags/tag248.xml"/><Relationship Id="rId1" Type="http://schemas.openxmlformats.org/officeDocument/2006/relationships/tags" Target="../tags/tag241.xml"/></Relationships>
</file>

<file path=ppt/slides/_rels/slide8.xml.rels><?xml version="1.0" encoding="UTF-8" standalone="yes"?>
<Relationships xmlns="http://schemas.openxmlformats.org/package/2006/relationships"><Relationship Id="rId9" Type="http://schemas.openxmlformats.org/officeDocument/2006/relationships/tags" Target="../tags/tag257.xml"/><Relationship Id="rId83" Type="http://schemas.openxmlformats.org/officeDocument/2006/relationships/vmlDrawing" Target="../drawings/vmlDrawing1.vml"/><Relationship Id="rId82" Type="http://schemas.openxmlformats.org/officeDocument/2006/relationships/slideLayout" Target="../slideLayouts/slideLayout10.xml"/><Relationship Id="rId81" Type="http://schemas.openxmlformats.org/officeDocument/2006/relationships/tags" Target="../tags/tag310.xml"/><Relationship Id="rId80" Type="http://schemas.openxmlformats.org/officeDocument/2006/relationships/tags" Target="../tags/tag309.xml"/><Relationship Id="rId8" Type="http://schemas.openxmlformats.org/officeDocument/2006/relationships/tags" Target="../tags/tag256.xml"/><Relationship Id="rId79" Type="http://schemas.openxmlformats.org/officeDocument/2006/relationships/image" Target="../media/image26.wmf"/><Relationship Id="rId78" Type="http://schemas.openxmlformats.org/officeDocument/2006/relationships/oleObject" Target="../embeddings/oleObject9.bin"/><Relationship Id="rId77" Type="http://schemas.openxmlformats.org/officeDocument/2006/relationships/tags" Target="../tags/tag308.xml"/><Relationship Id="rId76" Type="http://schemas.openxmlformats.org/officeDocument/2006/relationships/image" Target="../media/image25.wmf"/><Relationship Id="rId75" Type="http://schemas.openxmlformats.org/officeDocument/2006/relationships/oleObject" Target="../embeddings/oleObject8.bin"/><Relationship Id="rId74" Type="http://schemas.openxmlformats.org/officeDocument/2006/relationships/tags" Target="../tags/tag307.xml"/><Relationship Id="rId73" Type="http://schemas.openxmlformats.org/officeDocument/2006/relationships/image" Target="../media/image24.wmf"/><Relationship Id="rId72" Type="http://schemas.openxmlformats.org/officeDocument/2006/relationships/oleObject" Target="../embeddings/oleObject7.bin"/><Relationship Id="rId71" Type="http://schemas.openxmlformats.org/officeDocument/2006/relationships/tags" Target="../tags/tag306.xml"/><Relationship Id="rId70" Type="http://schemas.openxmlformats.org/officeDocument/2006/relationships/image" Target="../media/image23.wmf"/><Relationship Id="rId7" Type="http://schemas.openxmlformats.org/officeDocument/2006/relationships/tags" Target="../tags/tag255.xml"/><Relationship Id="rId69" Type="http://schemas.openxmlformats.org/officeDocument/2006/relationships/oleObject" Target="../embeddings/oleObject6.bin"/><Relationship Id="rId68" Type="http://schemas.openxmlformats.org/officeDocument/2006/relationships/tags" Target="../tags/tag305.xml"/><Relationship Id="rId67" Type="http://schemas.openxmlformats.org/officeDocument/2006/relationships/image" Target="../media/image22.wmf"/><Relationship Id="rId66" Type="http://schemas.openxmlformats.org/officeDocument/2006/relationships/oleObject" Target="../embeddings/oleObject5.bin"/><Relationship Id="rId65" Type="http://schemas.openxmlformats.org/officeDocument/2006/relationships/tags" Target="../tags/tag304.xml"/><Relationship Id="rId64" Type="http://schemas.openxmlformats.org/officeDocument/2006/relationships/image" Target="../media/image21.wmf"/><Relationship Id="rId63" Type="http://schemas.openxmlformats.org/officeDocument/2006/relationships/oleObject" Target="../embeddings/oleObject4.bin"/><Relationship Id="rId62" Type="http://schemas.openxmlformats.org/officeDocument/2006/relationships/tags" Target="../tags/tag303.xml"/><Relationship Id="rId61" Type="http://schemas.openxmlformats.org/officeDocument/2006/relationships/tags" Target="../tags/tag302.xml"/><Relationship Id="rId60" Type="http://schemas.openxmlformats.org/officeDocument/2006/relationships/image" Target="../media/image15.jpeg"/><Relationship Id="rId6" Type="http://schemas.openxmlformats.org/officeDocument/2006/relationships/tags" Target="../tags/tag254.xml"/><Relationship Id="rId59" Type="http://schemas.openxmlformats.org/officeDocument/2006/relationships/tags" Target="../tags/tag301.xml"/><Relationship Id="rId58" Type="http://schemas.openxmlformats.org/officeDocument/2006/relationships/tags" Target="../tags/tag300.xml"/><Relationship Id="rId57" Type="http://schemas.openxmlformats.org/officeDocument/2006/relationships/tags" Target="../tags/tag299.xml"/><Relationship Id="rId56" Type="http://schemas.openxmlformats.org/officeDocument/2006/relationships/image" Target="../media/image20.wmf"/><Relationship Id="rId55" Type="http://schemas.openxmlformats.org/officeDocument/2006/relationships/oleObject" Target="../embeddings/oleObject3.bin"/><Relationship Id="rId54" Type="http://schemas.openxmlformats.org/officeDocument/2006/relationships/tags" Target="../tags/tag298.xml"/><Relationship Id="rId53" Type="http://schemas.openxmlformats.org/officeDocument/2006/relationships/tags" Target="../tags/tag297.xml"/><Relationship Id="rId52" Type="http://schemas.openxmlformats.org/officeDocument/2006/relationships/tags" Target="../tags/tag296.xml"/><Relationship Id="rId51" Type="http://schemas.openxmlformats.org/officeDocument/2006/relationships/tags" Target="../tags/tag295.xml"/><Relationship Id="rId50" Type="http://schemas.openxmlformats.org/officeDocument/2006/relationships/tags" Target="../tags/tag294.xml"/><Relationship Id="rId5" Type="http://schemas.openxmlformats.org/officeDocument/2006/relationships/tags" Target="../tags/tag253.xml"/><Relationship Id="rId49" Type="http://schemas.openxmlformats.org/officeDocument/2006/relationships/tags" Target="../tags/tag293.xml"/><Relationship Id="rId48" Type="http://schemas.openxmlformats.org/officeDocument/2006/relationships/tags" Target="../tags/tag292.xml"/><Relationship Id="rId47" Type="http://schemas.openxmlformats.org/officeDocument/2006/relationships/tags" Target="../tags/tag291.xml"/><Relationship Id="rId46" Type="http://schemas.openxmlformats.org/officeDocument/2006/relationships/tags" Target="../tags/tag290.xml"/><Relationship Id="rId45" Type="http://schemas.openxmlformats.org/officeDocument/2006/relationships/tags" Target="../tags/tag289.xml"/><Relationship Id="rId44" Type="http://schemas.openxmlformats.org/officeDocument/2006/relationships/tags" Target="../tags/tag288.xml"/><Relationship Id="rId43" Type="http://schemas.openxmlformats.org/officeDocument/2006/relationships/tags" Target="../tags/tag287.xml"/><Relationship Id="rId42" Type="http://schemas.openxmlformats.org/officeDocument/2006/relationships/tags" Target="../tags/tag286.xml"/><Relationship Id="rId41" Type="http://schemas.openxmlformats.org/officeDocument/2006/relationships/tags" Target="../tags/tag285.xml"/><Relationship Id="rId40" Type="http://schemas.openxmlformats.org/officeDocument/2006/relationships/tags" Target="../tags/tag284.xml"/><Relationship Id="rId4" Type="http://schemas.openxmlformats.org/officeDocument/2006/relationships/tags" Target="../tags/tag252.xml"/><Relationship Id="rId39" Type="http://schemas.openxmlformats.org/officeDocument/2006/relationships/tags" Target="../tags/tag283.xml"/><Relationship Id="rId38" Type="http://schemas.openxmlformats.org/officeDocument/2006/relationships/tags" Target="../tags/tag282.xml"/><Relationship Id="rId37" Type="http://schemas.openxmlformats.org/officeDocument/2006/relationships/image" Target="../media/image19.wmf"/><Relationship Id="rId36" Type="http://schemas.openxmlformats.org/officeDocument/2006/relationships/oleObject" Target="../embeddings/oleObject2.bin"/><Relationship Id="rId35" Type="http://schemas.openxmlformats.org/officeDocument/2006/relationships/tags" Target="../tags/tag281.xml"/><Relationship Id="rId34" Type="http://schemas.openxmlformats.org/officeDocument/2006/relationships/image" Target="../media/image18.wmf"/><Relationship Id="rId33" Type="http://schemas.openxmlformats.org/officeDocument/2006/relationships/oleObject" Target="../embeddings/oleObject1.bin"/><Relationship Id="rId32" Type="http://schemas.openxmlformats.org/officeDocument/2006/relationships/tags" Target="../tags/tag280.xml"/><Relationship Id="rId31" Type="http://schemas.openxmlformats.org/officeDocument/2006/relationships/tags" Target="../tags/tag279.xml"/><Relationship Id="rId30" Type="http://schemas.openxmlformats.org/officeDocument/2006/relationships/tags" Target="../tags/tag278.xml"/><Relationship Id="rId3" Type="http://schemas.openxmlformats.org/officeDocument/2006/relationships/tags" Target="../tags/tag251.xml"/><Relationship Id="rId29" Type="http://schemas.openxmlformats.org/officeDocument/2006/relationships/tags" Target="../tags/tag277.xml"/><Relationship Id="rId28" Type="http://schemas.openxmlformats.org/officeDocument/2006/relationships/tags" Target="../tags/tag276.xml"/><Relationship Id="rId27" Type="http://schemas.openxmlformats.org/officeDocument/2006/relationships/tags" Target="../tags/tag275.xml"/><Relationship Id="rId26" Type="http://schemas.openxmlformats.org/officeDocument/2006/relationships/tags" Target="../tags/tag274.xml"/><Relationship Id="rId25" Type="http://schemas.openxmlformats.org/officeDocument/2006/relationships/tags" Target="../tags/tag273.xml"/><Relationship Id="rId24" Type="http://schemas.openxmlformats.org/officeDocument/2006/relationships/tags" Target="../tags/tag272.xml"/><Relationship Id="rId23" Type="http://schemas.openxmlformats.org/officeDocument/2006/relationships/tags" Target="../tags/tag271.xml"/><Relationship Id="rId22" Type="http://schemas.openxmlformats.org/officeDocument/2006/relationships/tags" Target="../tags/tag270.xml"/><Relationship Id="rId21" Type="http://schemas.openxmlformats.org/officeDocument/2006/relationships/tags" Target="../tags/tag269.xml"/><Relationship Id="rId20" Type="http://schemas.openxmlformats.org/officeDocument/2006/relationships/tags" Target="../tags/tag268.xml"/><Relationship Id="rId2" Type="http://schemas.openxmlformats.org/officeDocument/2006/relationships/tags" Target="../tags/tag250.xml"/><Relationship Id="rId19" Type="http://schemas.openxmlformats.org/officeDocument/2006/relationships/tags" Target="../tags/tag267.xml"/><Relationship Id="rId18" Type="http://schemas.openxmlformats.org/officeDocument/2006/relationships/tags" Target="../tags/tag266.xml"/><Relationship Id="rId17" Type="http://schemas.openxmlformats.org/officeDocument/2006/relationships/tags" Target="../tags/tag265.xml"/><Relationship Id="rId16" Type="http://schemas.openxmlformats.org/officeDocument/2006/relationships/tags" Target="../tags/tag264.xml"/><Relationship Id="rId15" Type="http://schemas.openxmlformats.org/officeDocument/2006/relationships/tags" Target="../tags/tag263.xml"/><Relationship Id="rId14" Type="http://schemas.openxmlformats.org/officeDocument/2006/relationships/tags" Target="../tags/tag262.xml"/><Relationship Id="rId13" Type="http://schemas.openxmlformats.org/officeDocument/2006/relationships/tags" Target="../tags/tag261.xml"/><Relationship Id="rId12" Type="http://schemas.openxmlformats.org/officeDocument/2006/relationships/tags" Target="../tags/tag260.xml"/><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tags" Target="../tags/tag249.xml"/></Relationships>
</file>

<file path=ppt/slides/_rels/slide9.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image" Target="../media/image27.wmf"/><Relationship Id="rId35" Type="http://schemas.openxmlformats.org/officeDocument/2006/relationships/vmlDrawing" Target="../drawings/vmlDrawing2.vml"/><Relationship Id="rId34" Type="http://schemas.openxmlformats.org/officeDocument/2006/relationships/slideLayout" Target="../slideLayouts/slideLayout10.xml"/><Relationship Id="rId33" Type="http://schemas.openxmlformats.org/officeDocument/2006/relationships/image" Target="../media/image29.wmf"/><Relationship Id="rId32" Type="http://schemas.openxmlformats.org/officeDocument/2006/relationships/oleObject" Target="../embeddings/oleObject12.bin"/><Relationship Id="rId31" Type="http://schemas.openxmlformats.org/officeDocument/2006/relationships/tags" Target="../tags/tag337.xml"/><Relationship Id="rId30" Type="http://schemas.openxmlformats.org/officeDocument/2006/relationships/image" Target="../media/image28.wmf"/><Relationship Id="rId3" Type="http://schemas.openxmlformats.org/officeDocument/2006/relationships/oleObject" Target="../embeddings/oleObject10.bin"/><Relationship Id="rId29" Type="http://schemas.openxmlformats.org/officeDocument/2006/relationships/oleObject" Target="../embeddings/oleObject11.bin"/><Relationship Id="rId28" Type="http://schemas.openxmlformats.org/officeDocument/2006/relationships/tags" Target="../tags/tag336.xml"/><Relationship Id="rId27" Type="http://schemas.openxmlformats.org/officeDocument/2006/relationships/tags" Target="../tags/tag335.xml"/><Relationship Id="rId26" Type="http://schemas.openxmlformats.org/officeDocument/2006/relationships/tags" Target="../tags/tag334.xml"/><Relationship Id="rId25" Type="http://schemas.openxmlformats.org/officeDocument/2006/relationships/tags" Target="../tags/tag333.xml"/><Relationship Id="rId24" Type="http://schemas.openxmlformats.org/officeDocument/2006/relationships/tags" Target="../tags/tag332.xml"/><Relationship Id="rId23" Type="http://schemas.openxmlformats.org/officeDocument/2006/relationships/tags" Target="../tags/tag331.xml"/><Relationship Id="rId22" Type="http://schemas.openxmlformats.org/officeDocument/2006/relationships/tags" Target="../tags/tag330.xml"/><Relationship Id="rId21" Type="http://schemas.openxmlformats.org/officeDocument/2006/relationships/tags" Target="../tags/tag329.xml"/><Relationship Id="rId20" Type="http://schemas.openxmlformats.org/officeDocument/2006/relationships/tags" Target="../tags/tag328.xml"/><Relationship Id="rId2" Type="http://schemas.openxmlformats.org/officeDocument/2006/relationships/tags" Target="../tags/tag312.xml"/><Relationship Id="rId19" Type="http://schemas.openxmlformats.org/officeDocument/2006/relationships/tags" Target="../tags/tag327.xml"/><Relationship Id="rId18" Type="http://schemas.openxmlformats.org/officeDocument/2006/relationships/tags" Target="../tags/tag326.xml"/><Relationship Id="rId17" Type="http://schemas.openxmlformats.org/officeDocument/2006/relationships/tags" Target="../tags/tag325.xml"/><Relationship Id="rId16" Type="http://schemas.openxmlformats.org/officeDocument/2006/relationships/tags" Target="../tags/tag324.xml"/><Relationship Id="rId15" Type="http://schemas.openxmlformats.org/officeDocument/2006/relationships/tags" Target="../tags/tag323.xml"/><Relationship Id="rId14" Type="http://schemas.openxmlformats.org/officeDocument/2006/relationships/tags" Target="../tags/tag322.xml"/><Relationship Id="rId13" Type="http://schemas.openxmlformats.org/officeDocument/2006/relationships/tags" Target="../tags/tag321.xml"/><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tags" Target="../tags/tag3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图片 17413" descr="Anim0031"/>
          <p:cNvPicPr>
            <a:picLocks noChangeAspect="1"/>
          </p:cNvPicPr>
          <p:nvPr>
            <p:custDataLst>
              <p:tags r:id="rId1"/>
            </p:custDataLst>
          </p:nvPr>
        </p:nvPicPr>
        <p:blipFill>
          <a:blip r:embed="rId2"/>
          <a:stretch>
            <a:fillRect/>
          </a:stretch>
        </p:blipFill>
        <p:spPr>
          <a:xfrm>
            <a:off x="10246783" y="1175385"/>
            <a:ext cx="1712384" cy="1308100"/>
          </a:xfrm>
          <a:prstGeom prst="rect">
            <a:avLst/>
          </a:prstGeom>
          <a:noFill/>
          <a:ln w="9525">
            <a:noFill/>
          </a:ln>
        </p:spPr>
      </p:pic>
      <p:pic>
        <p:nvPicPr>
          <p:cNvPr id="9" name="图片 8"/>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343148" y="4503836"/>
            <a:ext cx="2496757" cy="2496757"/>
          </a:xfrm>
          <a:prstGeom prst="rect">
            <a:avLst/>
          </a:prstGeom>
        </p:spPr>
      </p:pic>
      <p:sp>
        <p:nvSpPr>
          <p:cNvPr id="4" name="标题 3"/>
          <p:cNvSpPr>
            <a:spLocks noGrp="1"/>
          </p:cNvSpPr>
          <p:nvPr>
            <p:ph type="ctrTitle"/>
            <p:custDataLst>
              <p:tags r:id="rId5"/>
            </p:custDataLst>
          </p:nvPr>
        </p:nvSpPr>
        <p:spPr>
          <a:xfrm>
            <a:off x="187325" y="2381250"/>
            <a:ext cx="11443970" cy="2338070"/>
          </a:xfrm>
        </p:spPr>
        <p:txBody>
          <a:bodyPr anchor="ctr"/>
          <a:lstStyle/>
          <a:p>
            <a:pPr algn="ctr" defTabSz="914400">
              <a:buClrTx/>
              <a:buSzTx/>
              <a:buFontTx/>
            </a:pPr>
            <a:r>
              <a:rPr lang="zh-CN" altLang="en-US" sz="6600" b="1">
                <a:latin typeface="Times New Roman" panose="02020603050405020304" charset="0"/>
                <a:ea typeface="黑体" panose="02010609060101010101" charset="-122"/>
                <a:cs typeface="Times New Roman" panose="02020603050405020304" charset="0"/>
                <a:sym typeface="+mn-ea"/>
              </a:rPr>
              <a:t>§</a:t>
            </a:r>
            <a:r>
              <a:rPr lang="en-US" altLang="zh-CN" sz="6600" b="1">
                <a:latin typeface="Times New Roman" panose="02020603050405020304" charset="0"/>
                <a:ea typeface="黑体" panose="02010609060101010101" charset="-122"/>
                <a:cs typeface="Times New Roman" panose="02020603050405020304" charset="0"/>
                <a:sym typeface="+mn-ea"/>
              </a:rPr>
              <a:t>8.2  重力势能</a:t>
            </a:r>
            <a:br>
              <a:rPr lang="zh-CN" altLang="en-US" b="1" kern="1200" baseline="0">
                <a:solidFill>
                  <a:schemeClr val="hlink"/>
                </a:solidFill>
                <a:latin typeface="+mj-lt"/>
                <a:ea typeface="黑体" panose="02010609060101010101" charset="-122"/>
                <a:cs typeface="+mj-cs"/>
              </a:rPr>
            </a:br>
            <a:r>
              <a:rPr lang="en-US" altLang="zh-CN" b="1" kern="1200" baseline="0">
                <a:solidFill>
                  <a:schemeClr val="hlink"/>
                </a:solidFill>
                <a:latin typeface="+mj-lt"/>
                <a:ea typeface="黑体" panose="02010609060101010101" charset="-122"/>
                <a:cs typeface="+mj-cs"/>
              </a:rPr>
              <a:t>                                                                    </a:t>
            </a:r>
            <a:endParaRPr lang="zh-CN" altLang="en-US" b="1" kern="1200" baseline="0">
              <a:solidFill>
                <a:schemeClr val="hlink"/>
              </a:solidFill>
              <a:latin typeface="+mj-lt"/>
              <a:ea typeface="黑体" panose="02010609060101010101" charset="-122"/>
              <a:cs typeface="+mj-cs"/>
            </a:endParaRPr>
          </a:p>
        </p:txBody>
      </p:sp>
      <p:sp>
        <p:nvSpPr>
          <p:cNvPr id="6" name="副标题 5"/>
          <p:cNvSpPr>
            <a:spLocks noGrp="1"/>
          </p:cNvSpPr>
          <p:nvPr>
            <p:ph type="subTitle" sz="quarter" idx="1"/>
            <p:custDataLst>
              <p:tags r:id="rId6"/>
            </p:custDataLst>
          </p:nvPr>
        </p:nvSpPr>
        <p:spPr>
          <a:xfrm>
            <a:off x="1352550" y="4109720"/>
            <a:ext cx="9486900" cy="1655445"/>
          </a:xfrm>
        </p:spPr>
        <p:txBody>
          <a:bodyPr anchor="t"/>
          <a:lstStyle/>
          <a:p>
            <a:pPr indent="-469900" defTabSz="914400">
              <a:buSzTx/>
            </a:pPr>
            <a:r>
              <a:rPr lang="en-US" altLang="zh-CN" sz="3600" b="1" kern="1200" baseline="0">
                <a:solidFill>
                  <a:schemeClr val="tx1"/>
                </a:solidFill>
                <a:latin typeface="+mn-lt"/>
                <a:ea typeface="楷体" panose="02010609060101010101" pitchFamily="49" charset="-122"/>
                <a:cs typeface="+mn-cs"/>
              </a:rPr>
              <a:t>《</a:t>
            </a:r>
            <a:r>
              <a:rPr lang="zh-CN" altLang="en-US" sz="3600" b="1" kern="1200" baseline="0">
                <a:solidFill>
                  <a:schemeClr val="tx1"/>
                </a:solidFill>
                <a:latin typeface="+mn-lt"/>
                <a:ea typeface="楷体" panose="02010609060101010101" pitchFamily="49" charset="-122"/>
                <a:cs typeface="+mn-cs"/>
              </a:rPr>
              <a:t>机械能守恒定律</a:t>
            </a:r>
            <a:r>
              <a:rPr lang="en-US" altLang="zh-CN" sz="3600" b="1" kern="1200" baseline="0">
                <a:solidFill>
                  <a:schemeClr val="tx1"/>
                </a:solidFill>
                <a:latin typeface="+mn-lt"/>
                <a:ea typeface="楷体" panose="02010609060101010101" pitchFamily="49" charset="-122"/>
                <a:cs typeface="+mn-cs"/>
              </a:rPr>
              <a:t>》</a:t>
            </a:r>
            <a:endParaRPr lang="en-US" altLang="zh-CN" sz="3600" b="1" kern="1200" baseline="0">
              <a:solidFill>
                <a:schemeClr val="tx1"/>
              </a:solidFill>
              <a:latin typeface="+mn-lt"/>
              <a:ea typeface="楷体" panose="02010609060101010101" pitchFamily="49" charset="-122"/>
              <a:cs typeface="+mn-cs"/>
            </a:endParaRPr>
          </a:p>
          <a:p>
            <a:pPr indent="-469900" defTabSz="914400">
              <a:buSzTx/>
            </a:pPr>
            <a:endParaRPr lang="en-US" altLang="zh-CN" sz="3600" kern="1200" baseline="0">
              <a:solidFill>
                <a:schemeClr val="hlink"/>
              </a:solidFill>
              <a:latin typeface="+mn-lt"/>
              <a:ea typeface="楷体" panose="02010609060101010101" pitchFamily="49" charset="-122"/>
              <a:cs typeface="+mn-cs"/>
            </a:endParaRPr>
          </a:p>
          <a:p>
            <a:pPr indent="-469900" defTabSz="914400">
              <a:buSzTx/>
            </a:pPr>
            <a:r>
              <a:rPr lang="zh-CN" altLang="en-US" sz="3600">
                <a:solidFill>
                  <a:schemeClr val="hlink"/>
                </a:solidFill>
                <a:ea typeface="楷体" panose="02010609060101010101" pitchFamily="49" charset="-122"/>
                <a:sym typeface="+mn-ea"/>
              </a:rPr>
              <a:t>                                                    </a:t>
            </a:r>
            <a:endParaRPr lang="zh-CN" altLang="en-US" sz="3600" kern="1200" baseline="0">
              <a:solidFill>
                <a:schemeClr val="tx1"/>
              </a:solidFill>
              <a:latin typeface="+mn-lt"/>
              <a:ea typeface="楷体" panose="02010609060101010101" pitchFamily="49" charset="-122"/>
              <a:cs typeface="+mn-cs"/>
              <a:sym typeface="+mn-ea"/>
            </a:endParaRPr>
          </a:p>
        </p:txBody>
      </p:sp>
    </p:spTree>
    <p:custDataLst>
      <p:tags r:id="rId7"/>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6"/>
          <p:cNvSpPr txBox="1">
            <a:spLocks noChangeArrowheads="1"/>
          </p:cNvSpPr>
          <p:nvPr>
            <p:custDataLst>
              <p:tags r:id="rId1"/>
            </p:custDataLst>
          </p:nvPr>
        </p:nvSpPr>
        <p:spPr bwMode="auto">
          <a:xfrm>
            <a:off x="406646" y="709846"/>
            <a:ext cx="4278607"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i="1">
                <a:solidFill>
                  <a:schemeClr val="tx1"/>
                </a:solidFill>
                <a:latin typeface="Arial" panose="020B0604020202020204" pitchFamily="34" charset="0"/>
                <a:ea typeface="宋体" panose="02010600030101010101" pitchFamily="2" charset="-122"/>
              </a:defRPr>
            </a:lvl1pPr>
            <a:lvl2pPr marL="742950" indent="-285750" eaLnBrk="0" hangingPunct="0">
              <a:defRPr sz="3600" i="1">
                <a:solidFill>
                  <a:schemeClr val="tx1"/>
                </a:solidFill>
                <a:latin typeface="Arial" panose="020B0604020202020204" pitchFamily="34" charset="0"/>
                <a:ea typeface="宋体" panose="02010600030101010101" pitchFamily="2" charset="-122"/>
              </a:defRPr>
            </a:lvl2pPr>
            <a:lvl3pPr marL="1143000" indent="-228600" eaLnBrk="0" hangingPunct="0">
              <a:defRPr sz="3600" i="1">
                <a:solidFill>
                  <a:schemeClr val="tx1"/>
                </a:solidFill>
                <a:latin typeface="Arial" panose="020B0604020202020204" pitchFamily="34" charset="0"/>
                <a:ea typeface="宋体" panose="02010600030101010101" pitchFamily="2" charset="-122"/>
              </a:defRPr>
            </a:lvl3pPr>
            <a:lvl4pPr marL="1600200" indent="-228600" eaLnBrk="0" hangingPunct="0">
              <a:defRPr sz="3600" i="1">
                <a:solidFill>
                  <a:schemeClr val="tx1"/>
                </a:solidFill>
                <a:latin typeface="Arial" panose="020B0604020202020204" pitchFamily="34" charset="0"/>
                <a:ea typeface="宋体" panose="02010600030101010101" pitchFamily="2" charset="-122"/>
              </a:defRPr>
            </a:lvl4pPr>
            <a:lvl5pPr marL="2057400" indent="-228600" eaLnBrk="0" hangingPunct="0">
              <a:defRPr sz="3600"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i="1">
                <a:solidFill>
                  <a:schemeClr val="tx1"/>
                </a:solidFill>
                <a:latin typeface="Arial" panose="020B0604020202020204" pitchFamily="34" charset="0"/>
                <a:ea typeface="宋体" panose="02010600030101010101" pitchFamily="2" charset="-122"/>
              </a:defRPr>
            </a:lvl9pPr>
          </a:lstStyle>
          <a:p>
            <a:pPr eaLnBrk="1" hangingPunct="1"/>
            <a:r>
              <a:rPr lang="zh-CN" altLang="en-US" sz="4000" b="1" i="0" smtClean="0">
                <a:effectLst/>
                <a:latin typeface="Times New Roman" panose="02020603050405020304" charset="0"/>
                <a:ea typeface="黑体" panose="02010609060101010101" charset="-122"/>
                <a:cs typeface="Times New Roman" panose="02020603050405020304" charset="0"/>
              </a:rPr>
              <a:t>二</a:t>
            </a:r>
            <a:r>
              <a:rPr lang="en-US" altLang="zh-CN" sz="4000" b="1" i="0" smtClean="0">
                <a:effectLst/>
                <a:latin typeface="Times New Roman" panose="02020603050405020304" charset="0"/>
                <a:ea typeface="黑体" panose="02010609060101010101" charset="-122"/>
                <a:cs typeface="Times New Roman" panose="02020603050405020304" charset="0"/>
              </a:rPr>
              <a:t>.</a:t>
            </a:r>
            <a:r>
              <a:rPr lang="zh-CN" altLang="en-US" sz="4000" b="1" i="0" smtClean="0">
                <a:effectLst/>
                <a:latin typeface="Times New Roman" panose="02020603050405020304" charset="0"/>
                <a:ea typeface="黑体" panose="02010609060101010101" charset="-122"/>
                <a:cs typeface="Times New Roman" panose="02020603050405020304" charset="0"/>
              </a:rPr>
              <a:t>重力势能  </a:t>
            </a:r>
            <a:r>
              <a:rPr lang="en-US" altLang="zh-CN" sz="4000" b="1" smtClean="0">
                <a:effectLst/>
                <a:latin typeface="Times New Roman" panose="02020603050405020304" charset="0"/>
                <a:ea typeface="黑体" panose="02010609060101010101" charset="-122"/>
                <a:cs typeface="Times New Roman" panose="02020603050405020304" charset="0"/>
              </a:rPr>
              <a:t>E</a:t>
            </a:r>
            <a:r>
              <a:rPr lang="en-US" altLang="zh-CN" sz="4000" b="1" i="0" baseline="-25000" smtClean="0">
                <a:effectLst/>
                <a:latin typeface="Times New Roman" panose="02020603050405020304" charset="0"/>
                <a:ea typeface="黑体" panose="02010609060101010101" charset="-122"/>
                <a:cs typeface="Times New Roman" panose="02020603050405020304" charset="0"/>
              </a:rPr>
              <a:t>p</a:t>
            </a:r>
            <a:endParaRPr lang="zh-CN" altLang="en-US" sz="4000" b="1" i="0" baseline="-25000">
              <a:effectLst/>
              <a:latin typeface="Times New Roman" panose="02020603050405020304" charset="0"/>
              <a:ea typeface="黑体" panose="02010609060101010101" charset="-122"/>
              <a:cs typeface="Times New Roman" panose="02020603050405020304" charset="0"/>
            </a:endParaRPr>
          </a:p>
        </p:txBody>
      </p:sp>
      <p:sp>
        <p:nvSpPr>
          <p:cNvPr id="13314" name="矩形 13313"/>
          <p:cNvSpPr/>
          <p:nvPr>
            <p:custDataLst>
              <p:tags r:id="rId2"/>
            </p:custDataLst>
          </p:nvPr>
        </p:nvSpPr>
        <p:spPr>
          <a:xfrm>
            <a:off x="1701165" y="1532732"/>
            <a:ext cx="8392160" cy="645160"/>
          </a:xfrm>
          <a:prstGeom prst="rect">
            <a:avLst/>
          </a:prstGeom>
          <a:noFill/>
          <a:ln w="9525" cap="flat" cmpd="sng">
            <a:solidFill>
              <a:schemeClr val="tx1"/>
            </a:solidFill>
            <a:prstDash val="solid"/>
            <a:miter/>
            <a:headEnd type="none" w="med" len="med"/>
            <a:tailEnd type="none" w="med" len="med"/>
          </a:ln>
        </p:spPr>
        <p:txBody>
          <a:bodyPr wrap="none" anchor="ctr">
            <a:spAutoFit/>
          </a:bodyPr>
          <a:lstStyle/>
          <a:p>
            <a:r>
              <a:rPr lang="zh-CN" altLang="en-US" sz="3600" b="1">
                <a:solidFill>
                  <a:schemeClr val="tx2"/>
                </a:solidFill>
                <a:latin typeface="黑体" panose="02010609060101010101" charset="-122"/>
                <a:ea typeface="黑体" panose="02010609060101010101" charset="-122"/>
                <a:cs typeface="黑体" panose="02010609060101010101" charset="-122"/>
              </a:rPr>
              <a:t>我们把物理量</a:t>
            </a:r>
            <a:r>
              <a:rPr lang="en-US" altLang="zh-CN" sz="3600" b="1" i="1">
                <a:solidFill>
                  <a:schemeClr val="tx2"/>
                </a:solidFill>
                <a:latin typeface="Times New Roman" panose="02020603050405020304" charset="0"/>
                <a:ea typeface="黑体" panose="02010609060101010101" charset="-122"/>
                <a:cs typeface="Times New Roman" panose="02020603050405020304" charset="0"/>
              </a:rPr>
              <a:t>mgh</a:t>
            </a:r>
            <a:r>
              <a:rPr lang="zh-CN" altLang="en-US" sz="3600" b="1">
                <a:solidFill>
                  <a:schemeClr val="tx2"/>
                </a:solidFill>
                <a:latin typeface="黑体" panose="02010609060101010101" charset="-122"/>
                <a:ea typeface="黑体" panose="02010609060101010101" charset="-122"/>
                <a:cs typeface="黑体" panose="02010609060101010101" charset="-122"/>
              </a:rPr>
              <a:t>叫做物体的重力势能</a:t>
            </a:r>
            <a:r>
              <a:rPr lang="zh-CN" altLang="en-US" sz="3600" b="1">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 </a:t>
            </a:r>
            <a:endParaRPr lang="zh-CN" altLang="en-US" sz="2400">
              <a:latin typeface="黑体" panose="02010609060101010101" charset="-122"/>
              <a:ea typeface="黑体" panose="02010609060101010101" charset="-122"/>
              <a:cs typeface="黑体" panose="02010609060101010101" charset="-122"/>
            </a:endParaRPr>
          </a:p>
        </p:txBody>
      </p:sp>
      <p:sp>
        <p:nvSpPr>
          <p:cNvPr id="13315" name="矩形 13314"/>
          <p:cNvSpPr/>
          <p:nvPr>
            <p:custDataLst>
              <p:tags r:id="rId3"/>
            </p:custDataLst>
          </p:nvPr>
        </p:nvSpPr>
        <p:spPr>
          <a:xfrm>
            <a:off x="406400" y="3249613"/>
            <a:ext cx="11174095" cy="583565"/>
          </a:xfrm>
          <a:prstGeom prst="rect">
            <a:avLst/>
          </a:prstGeom>
          <a:noFill/>
          <a:ln w="9525">
            <a:noFill/>
          </a:ln>
        </p:spPr>
        <p:txBody>
          <a:bodyPr wrap="square" anchor="ctr">
            <a:spAutoFit/>
          </a:bodyPr>
          <a:lstStyle/>
          <a:p>
            <a:r>
              <a:rPr lang="zh-CN" altLang="en-US" sz="3200" b="1">
                <a:solidFill>
                  <a:srgbClr val="000000"/>
                </a:solidFill>
                <a:latin typeface="Arial" panose="020B0604020202020204" pitchFamily="34" charset="0"/>
                <a:ea typeface="宋体" panose="02010600030101010101" pitchFamily="2" charset="-122"/>
              </a:rPr>
              <a:t>        物体的重力势能等于它所受到的重力与所处高度的乘积</a:t>
            </a:r>
            <a:r>
              <a:rPr lang="zh-CN" altLang="en-US" sz="3200">
                <a:solidFill>
                  <a:srgbClr val="000000"/>
                </a:solidFill>
                <a:latin typeface="Arial" panose="020B0604020202020204" pitchFamily="34" charset="0"/>
                <a:ea typeface="宋体" panose="02010600030101010101" pitchFamily="2" charset="-122"/>
              </a:rPr>
              <a:t>。</a:t>
            </a:r>
            <a:endParaRPr lang="zh-CN" altLang="en-US" sz="3200">
              <a:solidFill>
                <a:srgbClr val="000000"/>
              </a:solidFill>
              <a:latin typeface="Arial" panose="020B0604020202020204" pitchFamily="34" charset="0"/>
              <a:ea typeface="宋体" panose="02010600030101010101" pitchFamily="2" charset="-122"/>
            </a:endParaRPr>
          </a:p>
        </p:txBody>
      </p:sp>
      <p:sp>
        <p:nvSpPr>
          <p:cNvPr id="13316" name="矩形 13315"/>
          <p:cNvSpPr/>
          <p:nvPr>
            <p:custDataLst>
              <p:tags r:id="rId4"/>
            </p:custDataLst>
          </p:nvPr>
        </p:nvSpPr>
        <p:spPr>
          <a:xfrm>
            <a:off x="3991293" y="2293938"/>
            <a:ext cx="1954530" cy="706755"/>
          </a:xfrm>
          <a:prstGeom prst="rect">
            <a:avLst/>
          </a:prstGeom>
          <a:noFill/>
          <a:ln w="9525" cap="flat" cmpd="sng">
            <a:solidFill>
              <a:schemeClr val="hlink"/>
            </a:solidFill>
            <a:prstDash val="solid"/>
            <a:miter/>
            <a:headEnd type="none" w="med" len="med"/>
            <a:tailEnd type="none" w="med" len="med"/>
          </a:ln>
        </p:spPr>
        <p:txBody>
          <a:bodyPr wrap="none" anchor="t">
            <a:spAutoFit/>
          </a:bodyPr>
          <a:lstStyle/>
          <a:p>
            <a:r>
              <a:rPr lang="en-US" altLang="zh-CN" sz="4000" b="1" i="1">
                <a:solidFill>
                  <a:srgbClr val="0000CC"/>
                </a:solidFill>
                <a:latin typeface="Times New Roman" panose="02020603050405020304" charset="0"/>
                <a:ea typeface="宋体" panose="02010600030101010101" pitchFamily="2" charset="-122"/>
                <a:cs typeface="Times New Roman" panose="02020603050405020304" charset="0"/>
              </a:rPr>
              <a:t>E</a:t>
            </a:r>
            <a:r>
              <a:rPr lang="en-US" altLang="zh-CN" sz="4000" b="1" i="1" baseline="-25000">
                <a:solidFill>
                  <a:srgbClr val="0000CC"/>
                </a:solidFill>
                <a:latin typeface="Times New Roman" panose="02020603050405020304" charset="0"/>
                <a:ea typeface="宋体" panose="02010600030101010101" pitchFamily="2" charset="-122"/>
                <a:cs typeface="Times New Roman" panose="02020603050405020304" charset="0"/>
              </a:rPr>
              <a:t>p</a:t>
            </a:r>
            <a:r>
              <a:rPr lang="en-US" altLang="zh-CN" sz="4000" b="1" i="1">
                <a:solidFill>
                  <a:srgbClr val="0000CC"/>
                </a:solidFill>
                <a:latin typeface="Times New Roman" panose="02020603050405020304" charset="0"/>
                <a:ea typeface="宋体" panose="02010600030101010101" pitchFamily="2" charset="-122"/>
                <a:cs typeface="Times New Roman" panose="02020603050405020304" charset="0"/>
              </a:rPr>
              <a:t>=mgh</a:t>
            </a:r>
            <a:endParaRPr lang="en-US" altLang="zh-CN" sz="4000" b="1" i="1">
              <a:solidFill>
                <a:srgbClr val="0000CC"/>
              </a:solidFill>
              <a:latin typeface="Times New Roman" panose="02020603050405020304" charset="0"/>
              <a:ea typeface="宋体" panose="02010600030101010101" pitchFamily="2" charset="-122"/>
              <a:cs typeface="Times New Roman" panose="02020603050405020304" charset="0"/>
            </a:endParaRPr>
          </a:p>
        </p:txBody>
      </p:sp>
      <p:sp>
        <p:nvSpPr>
          <p:cNvPr id="13317" name="矩形 13316"/>
          <p:cNvSpPr/>
          <p:nvPr>
            <p:custDataLst>
              <p:tags r:id="rId5"/>
            </p:custDataLst>
          </p:nvPr>
        </p:nvSpPr>
        <p:spPr>
          <a:xfrm>
            <a:off x="1461135" y="4136390"/>
            <a:ext cx="8778875" cy="1383665"/>
          </a:xfrm>
          <a:prstGeom prst="rect">
            <a:avLst/>
          </a:prstGeom>
          <a:noFill/>
          <a:ln w="9525">
            <a:noFill/>
          </a:ln>
        </p:spPr>
        <p:txBody>
          <a:bodyPr wrap="square" anchor="ctr">
            <a:spAutoFit/>
          </a:bodyPr>
          <a:lstStyle/>
          <a:p>
            <a:pPr fontAlgn="auto">
              <a:lnSpc>
                <a:spcPct val="150000"/>
              </a:lnSpc>
            </a:pP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rPr>
              <a:t>说明：重力势能是标量，重力势能是状态量 </a:t>
            </a:r>
            <a:endParaRPr lang="zh-CN" altLang="en-US" sz="2800" b="1">
              <a:solidFill>
                <a:schemeClr val="tx1"/>
              </a:solidFill>
              <a:latin typeface="Times New Roman" panose="02020603050405020304" charset="0"/>
              <a:ea typeface="宋体" panose="02010600030101010101" pitchFamily="2" charset="-122"/>
              <a:cs typeface="Times New Roman" panose="02020603050405020304" charset="0"/>
            </a:endParaRPr>
          </a:p>
          <a:p>
            <a:pPr fontAlgn="auto">
              <a:lnSpc>
                <a:spcPct val="150000"/>
              </a:lnSpc>
            </a:pP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rPr>
              <a:t>单位：焦耳，</a:t>
            </a:r>
            <a:r>
              <a:rPr lang="zh-CN" altLang="en-US" sz="2800" b="1" i="1">
                <a:solidFill>
                  <a:schemeClr val="tx1"/>
                </a:solidFill>
                <a:latin typeface="Times New Roman" panose="02020603050405020304" charset="0"/>
                <a:ea typeface="宋体" panose="02010600030101010101" pitchFamily="2" charset="-122"/>
                <a:cs typeface="Times New Roman" panose="02020603050405020304" charset="0"/>
              </a:rPr>
              <a:t>1 J=1 kg·m·s</a:t>
            </a:r>
            <a:r>
              <a:rPr lang="zh-CN" altLang="en-US" sz="2800" b="1" i="1" baseline="30000">
                <a:solidFill>
                  <a:schemeClr val="tx1"/>
                </a:solidFill>
                <a:latin typeface="Times New Roman" panose="02020603050405020304" charset="0"/>
                <a:ea typeface="宋体" panose="02010600030101010101" pitchFamily="2" charset="-122"/>
                <a:cs typeface="Times New Roman" panose="02020603050405020304" charset="0"/>
              </a:rPr>
              <a:t>-2</a:t>
            </a:r>
            <a:r>
              <a:rPr lang="zh-CN" altLang="en-US" sz="2800" b="1" i="1">
                <a:solidFill>
                  <a:schemeClr val="tx1"/>
                </a:solidFill>
                <a:latin typeface="Times New Roman" panose="02020603050405020304" charset="0"/>
                <a:ea typeface="宋体" panose="02010600030101010101" pitchFamily="2" charset="-122"/>
                <a:cs typeface="Times New Roman" panose="02020603050405020304" charset="0"/>
              </a:rPr>
              <a:t>·m=1 N·m</a:t>
            </a:r>
            <a:r>
              <a:rPr lang="zh-CN" altLang="en-US" i="1">
                <a:solidFill>
                  <a:schemeClr val="tx1"/>
                </a:solidFill>
                <a:latin typeface="Times New Roman" panose="02020603050405020304" charset="0"/>
                <a:ea typeface="宋体" panose="02010600030101010101" pitchFamily="2" charset="-122"/>
                <a:cs typeface="Times New Roman" panose="02020603050405020304" charset="0"/>
              </a:rPr>
              <a:t> </a:t>
            </a:r>
            <a:endParaRPr lang="zh-CN" altLang="en-US" i="1">
              <a:solidFill>
                <a:schemeClr val="tx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3314" grpId="0"/>
      <p:bldP spid="13315" grpId="0"/>
      <p:bldP spid="13316" grpId="0"/>
      <p:bldP spid="133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custDataLst>
              <p:tags r:id="rId1"/>
            </p:custDataLst>
          </p:nvPr>
        </p:nvSpPr>
        <p:spPr>
          <a:xfrm>
            <a:off x="432351" y="693718"/>
            <a:ext cx="7124065" cy="583565"/>
          </a:xfrm>
          <a:prstGeom prst="rect">
            <a:avLst/>
          </a:prstGeom>
        </p:spPr>
        <p:txBody>
          <a:bodyPr wrap="none">
            <a:spAutoFit/>
          </a:bodyPr>
          <a:lstStyle/>
          <a:p>
            <a:r>
              <a:rPr lang="zh-CN" altLang="en-US" sz="3200" b="1" smtClean="0">
                <a:effectLst/>
                <a:latin typeface="黑体" panose="02010609060101010101" charset="-122"/>
                <a:ea typeface="黑体" panose="02010609060101010101" charset="-122"/>
              </a:rPr>
              <a:t>三、重力</a:t>
            </a:r>
            <a:r>
              <a:rPr lang="zh-CN" altLang="en-US" sz="3200" b="1">
                <a:effectLst/>
                <a:latin typeface="黑体" panose="02010609060101010101" charset="-122"/>
                <a:ea typeface="黑体" panose="02010609060101010101" charset="-122"/>
              </a:rPr>
              <a:t>做的功与重力势能变化的关系</a:t>
            </a:r>
            <a:endParaRPr lang="zh-CN" altLang="en-US" sz="3200" b="1">
              <a:effectLst/>
              <a:latin typeface="黑体" panose="02010609060101010101" charset="-122"/>
              <a:ea typeface="黑体" panose="02010609060101010101" charset="-122"/>
            </a:endParaRPr>
          </a:p>
        </p:txBody>
      </p:sp>
      <p:sp>
        <p:nvSpPr>
          <p:cNvPr id="14338" name="文本框 14337"/>
          <p:cNvSpPr txBox="1"/>
          <p:nvPr>
            <p:custDataLst>
              <p:tags r:id="rId2"/>
            </p:custDataLst>
          </p:nvPr>
        </p:nvSpPr>
        <p:spPr>
          <a:xfrm>
            <a:off x="553720" y="1276985"/>
            <a:ext cx="11085195" cy="521970"/>
          </a:xfrm>
          <a:prstGeom prst="rect">
            <a:avLst/>
          </a:prstGeom>
          <a:noFill/>
          <a:ln w="9525">
            <a:noFill/>
          </a:ln>
        </p:spPr>
        <p:txBody>
          <a:bodyPr wrap="square" anchor="t">
            <a:spAutoFit/>
          </a:bodyPr>
          <a:lstStyle/>
          <a:p>
            <a:pPr>
              <a:spcBef>
                <a:spcPct val="50000"/>
              </a:spcBef>
            </a:pPr>
            <a:r>
              <a:rPr lang="zh-CN" altLang="en-US" sz="2800">
                <a:solidFill>
                  <a:schemeClr val="tx2"/>
                </a:solidFill>
                <a:latin typeface="方正姚体" panose="02010601030101010101" pitchFamily="2" charset="-122"/>
                <a:ea typeface="方正姚体" panose="02010601030101010101" pitchFamily="2" charset="-122"/>
              </a:rPr>
              <a:t>重力势能和重力做功的表达式非常相似，它们之间的关系是什么呢 ？</a:t>
            </a:r>
            <a:endParaRPr lang="zh-CN" altLang="en-US" sz="2800">
              <a:solidFill>
                <a:schemeClr val="tx2"/>
              </a:solidFill>
              <a:latin typeface="方正姚体" panose="02010601030101010101" pitchFamily="2" charset="-122"/>
              <a:ea typeface="方正姚体" panose="02010601030101010101" pitchFamily="2" charset="-122"/>
            </a:endParaRPr>
          </a:p>
        </p:txBody>
      </p:sp>
      <p:sp>
        <p:nvSpPr>
          <p:cNvPr id="14339" name="文本框 14338"/>
          <p:cNvSpPr txBox="1"/>
          <p:nvPr>
            <p:custDataLst>
              <p:tags r:id="rId3"/>
            </p:custDataLst>
          </p:nvPr>
        </p:nvSpPr>
        <p:spPr>
          <a:xfrm>
            <a:off x="3143568" y="2466340"/>
            <a:ext cx="3168650" cy="1630045"/>
          </a:xfrm>
          <a:prstGeom prst="rect">
            <a:avLst/>
          </a:prstGeom>
          <a:noFill/>
          <a:ln w="9525">
            <a:noFill/>
          </a:ln>
        </p:spPr>
        <p:txBody>
          <a:bodyPr anchor="t">
            <a:spAutoFit/>
          </a:bodyPr>
          <a:lstStyle/>
          <a:p>
            <a:pPr>
              <a:spcBef>
                <a:spcPct val="50000"/>
              </a:spcBef>
            </a:pPr>
            <a:r>
              <a:rPr lang="zh-CN" altLang="en-US" sz="4000" b="1" i="1">
                <a:solidFill>
                  <a:schemeClr val="hlink"/>
                </a:solidFill>
                <a:latin typeface="Times New Roman" panose="02020603050405020304" charset="0"/>
                <a:ea typeface="宋体" panose="02010600030101010101" pitchFamily="2" charset="-122"/>
                <a:cs typeface="Times New Roman" panose="02020603050405020304" charset="0"/>
              </a:rPr>
              <a:t> </a:t>
            </a:r>
            <a:r>
              <a:rPr lang="zh-CN" altLang="en-US" sz="4000" b="1" i="1">
                <a:solidFill>
                  <a:srgbClr val="0000CC"/>
                </a:solidFill>
                <a:latin typeface="Times New Roman" panose="02020603050405020304" charset="0"/>
                <a:ea typeface="宋体" panose="02010600030101010101" pitchFamily="2" charset="-122"/>
                <a:cs typeface="Times New Roman" panose="02020603050405020304" charset="0"/>
              </a:rPr>
              <a:t>W</a:t>
            </a:r>
            <a:r>
              <a:rPr lang="zh-CN" altLang="en-US" sz="4000" b="1" baseline="-25000">
                <a:solidFill>
                  <a:srgbClr val="0000CC"/>
                </a:solidFill>
                <a:latin typeface="Times New Roman" panose="02020603050405020304" charset="0"/>
                <a:ea typeface="宋体" panose="02010600030101010101" pitchFamily="2" charset="-122"/>
                <a:cs typeface="Times New Roman" panose="02020603050405020304" charset="0"/>
              </a:rPr>
              <a:t>G</a:t>
            </a:r>
            <a:r>
              <a:rPr lang="zh-CN" altLang="en-US" sz="4000" b="1" i="1">
                <a:solidFill>
                  <a:srgbClr val="0000CC"/>
                </a:solidFill>
                <a:latin typeface="Times New Roman" panose="02020603050405020304" charset="0"/>
                <a:ea typeface="宋体" panose="02010600030101010101" pitchFamily="2" charset="-122"/>
                <a:cs typeface="Times New Roman" panose="02020603050405020304" charset="0"/>
              </a:rPr>
              <a:t>=E</a:t>
            </a:r>
            <a:r>
              <a:rPr lang="zh-CN" altLang="en-US" sz="4000" b="1" baseline="-25000">
                <a:solidFill>
                  <a:srgbClr val="0000CC"/>
                </a:solidFill>
                <a:latin typeface="Times New Roman" panose="02020603050405020304" charset="0"/>
                <a:ea typeface="宋体" panose="02010600030101010101" pitchFamily="2" charset="-122"/>
                <a:cs typeface="Times New Roman" panose="02020603050405020304" charset="0"/>
              </a:rPr>
              <a:t>p1</a:t>
            </a:r>
            <a:r>
              <a:rPr lang="zh-CN" altLang="en-US" sz="4000" b="1" i="1">
                <a:solidFill>
                  <a:srgbClr val="0000CC"/>
                </a:solidFill>
                <a:latin typeface="Times New Roman" panose="02020603050405020304" charset="0"/>
                <a:ea typeface="宋体" panose="02010600030101010101" pitchFamily="2" charset="-122"/>
                <a:cs typeface="Times New Roman" panose="02020603050405020304" charset="0"/>
              </a:rPr>
              <a:t>-E</a:t>
            </a:r>
            <a:r>
              <a:rPr lang="zh-CN" altLang="en-US" sz="4000" b="1" baseline="-25000">
                <a:solidFill>
                  <a:srgbClr val="0000CC"/>
                </a:solidFill>
                <a:latin typeface="Times New Roman" panose="02020603050405020304" charset="0"/>
                <a:ea typeface="宋体" panose="02010600030101010101" pitchFamily="2" charset="-122"/>
                <a:cs typeface="Times New Roman" panose="02020603050405020304" charset="0"/>
              </a:rPr>
              <a:t>p2</a:t>
            </a:r>
            <a:endParaRPr lang="zh-CN" altLang="en-US" sz="4000" b="1" i="1" baseline="-25000">
              <a:solidFill>
                <a:srgbClr val="0000CC"/>
              </a:solidFill>
              <a:latin typeface="Times New Roman" panose="02020603050405020304" charset="0"/>
              <a:ea typeface="宋体" panose="02010600030101010101" pitchFamily="2" charset="-122"/>
              <a:cs typeface="Times New Roman" panose="02020603050405020304" charset="0"/>
            </a:endParaRPr>
          </a:p>
          <a:p>
            <a:pPr>
              <a:spcBef>
                <a:spcPct val="50000"/>
              </a:spcBef>
            </a:pPr>
            <a:r>
              <a:rPr lang="zh-CN" altLang="en-US" sz="4000" i="1">
                <a:solidFill>
                  <a:srgbClr val="0000CC"/>
                </a:solidFill>
                <a:latin typeface="Times New Roman" panose="02020603050405020304" charset="0"/>
                <a:ea typeface="宋体" panose="02010600030101010101" pitchFamily="2" charset="-122"/>
                <a:cs typeface="Times New Roman" panose="02020603050405020304" charset="0"/>
              </a:rPr>
              <a:t>      =-</a:t>
            </a:r>
            <a:r>
              <a:rPr lang="zh-CN" altLang="en-US" sz="4000">
                <a:solidFill>
                  <a:srgbClr val="0000CC"/>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r>
              <a:rPr lang="zh-CN" altLang="en-US" sz="4000" i="1">
                <a:solidFill>
                  <a:srgbClr val="0000CC"/>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E</a:t>
            </a:r>
            <a:r>
              <a:rPr lang="zh-CN" altLang="en-US" sz="4000">
                <a:solidFill>
                  <a:srgbClr val="0000CC"/>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p</a:t>
            </a:r>
            <a:endParaRPr lang="zh-CN" altLang="en-US" sz="4000">
              <a:solidFill>
                <a:srgbClr val="0000CC"/>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endParaRPr>
          </a:p>
        </p:txBody>
      </p:sp>
      <p:sp>
        <p:nvSpPr>
          <p:cNvPr id="14340" name="矩形 14339"/>
          <p:cNvSpPr/>
          <p:nvPr>
            <p:custDataLst>
              <p:tags r:id="rId4"/>
            </p:custDataLst>
          </p:nvPr>
        </p:nvSpPr>
        <p:spPr>
          <a:xfrm>
            <a:off x="432435" y="4914900"/>
            <a:ext cx="11381105" cy="1568450"/>
          </a:xfrm>
          <a:prstGeom prst="rect">
            <a:avLst/>
          </a:prstGeom>
          <a:noFill/>
          <a:ln w="9525">
            <a:noFill/>
          </a:ln>
        </p:spPr>
        <p:txBody>
          <a:bodyPr wrap="square" anchor="ctr">
            <a:spAutoFit/>
          </a:bodyPr>
          <a:lstStyle/>
          <a:p>
            <a:r>
              <a:rPr lang="en-US" altLang="zh-CN" b="1">
                <a:latin typeface="Arial" panose="020B0604020202020204" pitchFamily="34" charset="0"/>
                <a:ea typeface="宋体" panose="02010600030101010101" pitchFamily="2" charset="-122"/>
              </a:rPr>
              <a:t>①</a:t>
            </a:r>
            <a:r>
              <a:rPr lang="zh-CN" altLang="en-US" sz="2400" b="1">
                <a:latin typeface="Arial" panose="020B0604020202020204" pitchFamily="34" charset="0"/>
                <a:ea typeface="宋体" panose="02010600030101010101" pitchFamily="2" charset="-122"/>
              </a:rPr>
              <a:t>物体由</a:t>
            </a:r>
            <a:r>
              <a:rPr lang="zh-CN" altLang="en-US" sz="2400" b="1">
                <a:solidFill>
                  <a:srgbClr val="FF0000"/>
                </a:solidFill>
                <a:latin typeface="Arial" panose="020B0604020202020204" pitchFamily="34" charset="0"/>
                <a:ea typeface="宋体" panose="02010600030101010101" pitchFamily="2" charset="-122"/>
              </a:rPr>
              <a:t>高处</a:t>
            </a:r>
            <a:r>
              <a:rPr lang="zh-CN" altLang="en-US" sz="2400" b="1">
                <a:latin typeface="Arial" panose="020B0604020202020204" pitchFamily="34" charset="0"/>
                <a:ea typeface="宋体" panose="02010600030101010101" pitchFamily="2" charset="-122"/>
              </a:rPr>
              <a:t>运动到</a:t>
            </a:r>
            <a:r>
              <a:rPr lang="zh-CN" altLang="en-US" sz="2400" b="1">
                <a:solidFill>
                  <a:srgbClr val="FF0000"/>
                </a:solidFill>
                <a:latin typeface="Arial" panose="020B0604020202020204" pitchFamily="34" charset="0"/>
                <a:ea typeface="宋体" panose="02010600030101010101" pitchFamily="2" charset="-122"/>
              </a:rPr>
              <a:t>低处</a:t>
            </a:r>
            <a:r>
              <a:rPr lang="zh-CN" altLang="en-US" sz="2400" b="1">
                <a:latin typeface="Arial" panose="020B0604020202020204" pitchFamily="34" charset="0"/>
                <a:ea typeface="宋体" panose="02010600030101010101" pitchFamily="2" charset="-122"/>
              </a:rPr>
              <a:t>时，重力做</a:t>
            </a:r>
            <a:r>
              <a:rPr lang="zh-CN" altLang="en-US" sz="2400" b="1">
                <a:solidFill>
                  <a:srgbClr val="FF0000"/>
                </a:solidFill>
                <a:latin typeface="Arial" panose="020B0604020202020204" pitchFamily="34" charset="0"/>
                <a:ea typeface="宋体" panose="02010600030101010101" pitchFamily="2" charset="-122"/>
              </a:rPr>
              <a:t>正功</a:t>
            </a:r>
            <a:r>
              <a:rPr lang="zh-CN" altLang="en-US" sz="2400" b="1">
                <a:latin typeface="Arial" panose="020B0604020202020204" pitchFamily="34" charset="0"/>
                <a:ea typeface="宋体" panose="02010600030101010101" pitchFamily="2" charset="-122"/>
              </a:rPr>
              <a:t>，物体重力势能减少；重力势能减少的数量等于重力做的功。</a:t>
            </a:r>
            <a:endParaRPr lang="zh-CN" altLang="en-US" sz="2400" b="1">
              <a:latin typeface="Arial" panose="020B0604020202020204" pitchFamily="34" charset="0"/>
              <a:ea typeface="宋体" panose="02010600030101010101" pitchFamily="2" charset="-122"/>
            </a:endParaRPr>
          </a:p>
          <a:p>
            <a:r>
              <a:rPr lang="en-US" altLang="zh-CN" b="1">
                <a:latin typeface="Arial" panose="020B0604020202020204" pitchFamily="34" charset="0"/>
                <a:ea typeface="宋体" panose="02010600030101010101" pitchFamily="2" charset="-122"/>
              </a:rPr>
              <a:t>②</a:t>
            </a:r>
            <a:r>
              <a:rPr lang="zh-CN" altLang="en-US" sz="2400" b="1">
                <a:latin typeface="Arial" panose="020B0604020202020204" pitchFamily="34" charset="0"/>
                <a:ea typeface="宋体" panose="02010600030101010101" pitchFamily="2" charset="-122"/>
              </a:rPr>
              <a:t>物体由</a:t>
            </a:r>
            <a:r>
              <a:rPr lang="zh-CN" altLang="en-US" sz="2400" b="1">
                <a:solidFill>
                  <a:srgbClr val="FF0000"/>
                </a:solidFill>
                <a:latin typeface="Arial" panose="020B0604020202020204" pitchFamily="34" charset="0"/>
                <a:ea typeface="宋体" panose="02010600030101010101" pitchFamily="2" charset="-122"/>
              </a:rPr>
              <a:t>低处</a:t>
            </a:r>
            <a:r>
              <a:rPr lang="zh-CN" altLang="en-US" sz="2400" b="1">
                <a:latin typeface="Arial" panose="020B0604020202020204" pitchFamily="34" charset="0"/>
                <a:ea typeface="宋体" panose="02010600030101010101" pitchFamily="2" charset="-122"/>
              </a:rPr>
              <a:t>运动到</a:t>
            </a:r>
            <a:r>
              <a:rPr lang="zh-CN" altLang="en-US" sz="2400" b="1">
                <a:solidFill>
                  <a:srgbClr val="FF0000"/>
                </a:solidFill>
                <a:latin typeface="Arial" panose="020B0604020202020204" pitchFamily="34" charset="0"/>
                <a:ea typeface="宋体" panose="02010600030101010101" pitchFamily="2" charset="-122"/>
              </a:rPr>
              <a:t>高处</a:t>
            </a:r>
            <a:r>
              <a:rPr lang="zh-CN" altLang="en-US" sz="2400" b="1">
                <a:latin typeface="Arial" panose="020B0604020202020204" pitchFamily="34" charset="0"/>
                <a:ea typeface="宋体" panose="02010600030101010101" pitchFamily="2" charset="-122"/>
              </a:rPr>
              <a:t>时，重力做</a:t>
            </a:r>
            <a:r>
              <a:rPr lang="zh-CN" altLang="en-US" sz="2400" b="1">
                <a:solidFill>
                  <a:srgbClr val="FF0000"/>
                </a:solidFill>
                <a:latin typeface="Arial" panose="020B0604020202020204" pitchFamily="34" charset="0"/>
                <a:ea typeface="宋体" panose="02010600030101010101" pitchFamily="2" charset="-122"/>
              </a:rPr>
              <a:t>负功</a:t>
            </a:r>
            <a:r>
              <a:rPr lang="zh-CN" altLang="en-US" sz="2400" b="1">
                <a:latin typeface="Arial" panose="020B0604020202020204" pitchFamily="34" charset="0"/>
                <a:ea typeface="宋体" panose="02010600030101010101" pitchFamily="2" charset="-122"/>
              </a:rPr>
              <a:t>，物体重力势能增加；重力势能增加的数量等于物体克服重力做的功。</a:t>
            </a:r>
            <a:endParaRPr lang="zh-CN" altLang="en-US" sz="2400">
              <a:latin typeface="Arial" panose="020B0604020202020204" pitchFamily="34" charset="0"/>
              <a:ea typeface="宋体" panose="02010600030101010101" pitchFamily="2" charset="-122"/>
            </a:endParaRPr>
          </a:p>
        </p:txBody>
      </p:sp>
      <p:sp>
        <p:nvSpPr>
          <p:cNvPr id="14341" name="矩形 14340"/>
          <p:cNvSpPr/>
          <p:nvPr>
            <p:custDataLst>
              <p:tags r:id="rId5"/>
            </p:custDataLst>
          </p:nvPr>
        </p:nvSpPr>
        <p:spPr>
          <a:xfrm>
            <a:off x="2913698" y="1798955"/>
            <a:ext cx="3951605" cy="706755"/>
          </a:xfrm>
          <a:prstGeom prst="rect">
            <a:avLst/>
          </a:prstGeom>
          <a:noFill/>
          <a:ln w="9525">
            <a:noFill/>
          </a:ln>
        </p:spPr>
        <p:txBody>
          <a:bodyPr wrap="none" anchor="t">
            <a:spAutoFit/>
          </a:bodyPr>
          <a:lstStyle/>
          <a:p>
            <a:r>
              <a:rPr lang="en-US" altLang="zh-CN" sz="4000" b="1" i="1">
                <a:solidFill>
                  <a:srgbClr val="0000CC"/>
                </a:solidFill>
                <a:latin typeface="Times New Roman" panose="02020603050405020304" charset="0"/>
                <a:ea typeface="宋体" panose="02010600030101010101" pitchFamily="2" charset="-122"/>
                <a:cs typeface="Times New Roman" panose="02020603050405020304" charset="0"/>
              </a:rPr>
              <a:t>W</a:t>
            </a:r>
            <a:r>
              <a:rPr lang="en-US" altLang="zh-CN" sz="2400" b="1" i="1">
                <a:solidFill>
                  <a:srgbClr val="0000CC"/>
                </a:solidFill>
                <a:latin typeface="Times New Roman" panose="02020603050405020304" charset="0"/>
                <a:ea typeface="宋体" panose="02010600030101010101" pitchFamily="2" charset="-122"/>
                <a:cs typeface="Times New Roman" panose="02020603050405020304" charset="0"/>
              </a:rPr>
              <a:t>G</a:t>
            </a:r>
            <a:r>
              <a:rPr lang="en-US" altLang="zh-CN" sz="4000" b="1" i="1">
                <a:solidFill>
                  <a:srgbClr val="0000CC"/>
                </a:solidFill>
                <a:latin typeface="Times New Roman" panose="02020603050405020304" charset="0"/>
                <a:ea typeface="宋体" panose="02010600030101010101" pitchFamily="2" charset="-122"/>
                <a:cs typeface="Times New Roman" panose="02020603050405020304" charset="0"/>
              </a:rPr>
              <a:t>=mgh</a:t>
            </a:r>
            <a:r>
              <a:rPr lang="en-US" altLang="zh-CN" sz="2400" b="1">
                <a:solidFill>
                  <a:srgbClr val="0000CC"/>
                </a:solidFill>
                <a:latin typeface="Times New Roman" panose="02020603050405020304" charset="0"/>
                <a:ea typeface="宋体" panose="02010600030101010101" pitchFamily="2" charset="-122"/>
                <a:cs typeface="Times New Roman" panose="02020603050405020304" charset="0"/>
              </a:rPr>
              <a:t>1</a:t>
            </a:r>
            <a:r>
              <a:rPr lang="zh-CN" altLang="en-US" sz="4000" b="1" i="1">
                <a:solidFill>
                  <a:srgbClr val="0000CC"/>
                </a:solidFill>
                <a:latin typeface="Times New Roman" panose="02020603050405020304" charset="0"/>
                <a:ea typeface="宋体" panose="02010600030101010101" pitchFamily="2" charset="-122"/>
                <a:cs typeface="Times New Roman" panose="02020603050405020304" charset="0"/>
              </a:rPr>
              <a:t>－</a:t>
            </a:r>
            <a:r>
              <a:rPr lang="en-US" altLang="zh-CN" sz="4000" b="1" i="1">
                <a:solidFill>
                  <a:srgbClr val="0000CC"/>
                </a:solidFill>
                <a:latin typeface="Times New Roman" panose="02020603050405020304" charset="0"/>
                <a:ea typeface="宋体" panose="02010600030101010101" pitchFamily="2" charset="-122"/>
                <a:cs typeface="Times New Roman" panose="02020603050405020304" charset="0"/>
              </a:rPr>
              <a:t>mgh</a:t>
            </a:r>
            <a:r>
              <a:rPr lang="en-US" altLang="zh-CN" sz="2400" b="1">
                <a:solidFill>
                  <a:srgbClr val="0000CC"/>
                </a:solidFill>
                <a:latin typeface="Times New Roman" panose="02020603050405020304" charset="0"/>
                <a:ea typeface="宋体" panose="02010600030101010101" pitchFamily="2" charset="-122"/>
                <a:cs typeface="Times New Roman" panose="02020603050405020304" charset="0"/>
              </a:rPr>
              <a:t>2</a:t>
            </a:r>
            <a:endParaRPr lang="en-US" altLang="zh-CN" sz="2400" b="1">
              <a:solidFill>
                <a:srgbClr val="0000CC"/>
              </a:solidFill>
              <a:latin typeface="Times New Roman" panose="02020603050405020304" charset="0"/>
              <a:ea typeface="宋体" panose="02010600030101010101" pitchFamily="2" charset="-122"/>
              <a:cs typeface="Times New Roman" panose="02020603050405020304" charset="0"/>
            </a:endParaRPr>
          </a:p>
        </p:txBody>
      </p:sp>
      <p:grpSp>
        <p:nvGrpSpPr>
          <p:cNvPr id="3" name="组合 14341"/>
          <p:cNvGrpSpPr/>
          <p:nvPr>
            <p:custDataLst>
              <p:tags r:id="rId6"/>
            </p:custDataLst>
          </p:nvPr>
        </p:nvGrpSpPr>
        <p:grpSpPr>
          <a:xfrm>
            <a:off x="7104380" y="1745615"/>
            <a:ext cx="1871663" cy="3168650"/>
            <a:chOff x="0" y="0"/>
            <a:chExt cx="1179" cy="1996"/>
          </a:xfrm>
        </p:grpSpPr>
        <p:sp>
          <p:nvSpPr>
            <p:cNvPr id="14342" name="直接连接符 14342"/>
            <p:cNvSpPr/>
            <p:nvPr>
              <p:custDataLst>
                <p:tags r:id="rId7"/>
              </p:custDataLst>
            </p:nvPr>
          </p:nvSpPr>
          <p:spPr>
            <a:xfrm>
              <a:off x="362" y="136"/>
              <a:ext cx="454" cy="0"/>
            </a:xfrm>
            <a:prstGeom prst="line">
              <a:avLst/>
            </a:prstGeom>
            <a:ln w="19050" cap="flat" cmpd="sng">
              <a:solidFill>
                <a:schemeClr val="tx1"/>
              </a:solidFill>
              <a:prstDash val="solid"/>
              <a:round/>
              <a:headEnd type="none" w="med" len="med"/>
              <a:tailEnd type="none" w="med" len="med"/>
            </a:ln>
          </p:spPr>
          <p:txBody>
            <a:bodyPr/>
            <a:lstStyle/>
            <a:p/>
          </p:txBody>
        </p:sp>
        <p:sp>
          <p:nvSpPr>
            <p:cNvPr id="14343" name="直接连接符 14343"/>
            <p:cNvSpPr/>
            <p:nvPr>
              <p:custDataLst>
                <p:tags r:id="rId8"/>
              </p:custDataLst>
            </p:nvPr>
          </p:nvSpPr>
          <p:spPr>
            <a:xfrm flipH="1">
              <a:off x="725" y="136"/>
              <a:ext cx="0" cy="1815"/>
            </a:xfrm>
            <a:prstGeom prst="line">
              <a:avLst/>
            </a:prstGeom>
            <a:ln w="25400" cap="flat" cmpd="sng">
              <a:solidFill>
                <a:schemeClr val="tx1"/>
              </a:solidFill>
              <a:prstDash val="solid"/>
              <a:round/>
              <a:headEnd type="arrow" w="med" len="med"/>
              <a:tailEnd type="arrow" w="med" len="med"/>
            </a:ln>
          </p:spPr>
          <p:txBody>
            <a:bodyPr/>
            <a:lstStyle/>
            <a:p/>
          </p:txBody>
        </p:sp>
        <p:sp>
          <p:nvSpPr>
            <p:cNvPr id="14344" name="直接连接符 14344"/>
            <p:cNvSpPr/>
            <p:nvPr>
              <p:custDataLst>
                <p:tags r:id="rId9"/>
              </p:custDataLst>
            </p:nvPr>
          </p:nvSpPr>
          <p:spPr>
            <a:xfrm>
              <a:off x="226" y="1951"/>
              <a:ext cx="545" cy="0"/>
            </a:xfrm>
            <a:prstGeom prst="line">
              <a:avLst/>
            </a:prstGeom>
            <a:ln w="19050" cap="flat" cmpd="sng">
              <a:solidFill>
                <a:schemeClr val="tx1"/>
              </a:solidFill>
              <a:prstDash val="solid"/>
              <a:round/>
              <a:headEnd type="none" w="med" len="med"/>
              <a:tailEnd type="none" w="med" len="med"/>
            </a:ln>
          </p:spPr>
          <p:txBody>
            <a:bodyPr/>
            <a:lstStyle/>
            <a:p/>
          </p:txBody>
        </p:sp>
        <p:sp>
          <p:nvSpPr>
            <p:cNvPr id="14345" name="椭圆 14345"/>
            <p:cNvSpPr/>
            <p:nvPr>
              <p:custDataLst>
                <p:tags r:id="rId10"/>
              </p:custDataLst>
            </p:nvPr>
          </p:nvSpPr>
          <p:spPr>
            <a:xfrm>
              <a:off x="226" y="998"/>
              <a:ext cx="136" cy="136"/>
            </a:xfrm>
            <a:prstGeom prst="ellipse">
              <a:avLst/>
            </a:prstGeom>
            <a:solidFill>
              <a:srgbClr val="66FF33"/>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4346" name="直接连接符 14346"/>
            <p:cNvSpPr/>
            <p:nvPr>
              <p:custDataLst>
                <p:tags r:id="rId11"/>
              </p:custDataLst>
            </p:nvPr>
          </p:nvSpPr>
          <p:spPr>
            <a:xfrm flipH="1">
              <a:off x="317"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4347" name="直接连接符 14347"/>
            <p:cNvSpPr/>
            <p:nvPr>
              <p:custDataLst>
                <p:tags r:id="rId12"/>
              </p:custDataLst>
            </p:nvPr>
          </p:nvSpPr>
          <p:spPr>
            <a:xfrm flipH="1">
              <a:off x="408"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4348" name="直接连接符 14348"/>
            <p:cNvSpPr/>
            <p:nvPr>
              <p:custDataLst>
                <p:tags r:id="rId13"/>
              </p:custDataLst>
            </p:nvPr>
          </p:nvSpPr>
          <p:spPr>
            <a:xfrm flipH="1">
              <a:off x="498"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4349" name="直接连接符 14349"/>
            <p:cNvSpPr/>
            <p:nvPr>
              <p:custDataLst>
                <p:tags r:id="rId14"/>
              </p:custDataLst>
            </p:nvPr>
          </p:nvSpPr>
          <p:spPr>
            <a:xfrm flipH="1">
              <a:off x="679"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4350" name="直接连接符 14350"/>
            <p:cNvSpPr/>
            <p:nvPr>
              <p:custDataLst>
                <p:tags r:id="rId15"/>
              </p:custDataLst>
            </p:nvPr>
          </p:nvSpPr>
          <p:spPr>
            <a:xfrm flipH="1">
              <a:off x="589"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4351" name="直接连接符 14351"/>
            <p:cNvSpPr/>
            <p:nvPr>
              <p:custDataLst>
                <p:tags r:id="rId16"/>
              </p:custDataLst>
            </p:nvPr>
          </p:nvSpPr>
          <p:spPr>
            <a:xfrm flipH="1">
              <a:off x="226"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4352" name="椭圆 14352"/>
            <p:cNvSpPr/>
            <p:nvPr>
              <p:custDataLst>
                <p:tags r:id="rId17"/>
              </p:custDataLst>
            </p:nvPr>
          </p:nvSpPr>
          <p:spPr>
            <a:xfrm>
              <a:off x="226" y="69"/>
              <a:ext cx="136" cy="136"/>
            </a:xfrm>
            <a:prstGeom prst="ellipse">
              <a:avLst/>
            </a:prstGeom>
            <a:solidFill>
              <a:srgbClr val="66FF33"/>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4353" name="直接连接符 14353"/>
            <p:cNvSpPr/>
            <p:nvPr>
              <p:custDataLst>
                <p:tags r:id="rId18"/>
              </p:custDataLst>
            </p:nvPr>
          </p:nvSpPr>
          <p:spPr>
            <a:xfrm flipH="1">
              <a:off x="544" y="136"/>
              <a:ext cx="0" cy="953"/>
            </a:xfrm>
            <a:prstGeom prst="line">
              <a:avLst/>
            </a:prstGeom>
            <a:ln w="25400" cap="flat" cmpd="sng">
              <a:solidFill>
                <a:schemeClr val="tx1"/>
              </a:solidFill>
              <a:prstDash val="solid"/>
              <a:round/>
              <a:headEnd type="arrow" w="med" len="med"/>
              <a:tailEnd type="arrow" w="med" len="med"/>
            </a:ln>
          </p:spPr>
          <p:txBody>
            <a:bodyPr/>
            <a:lstStyle/>
            <a:p/>
          </p:txBody>
        </p:sp>
        <p:sp>
          <p:nvSpPr>
            <p:cNvPr id="14354" name="直接连接符 14354"/>
            <p:cNvSpPr/>
            <p:nvPr>
              <p:custDataLst>
                <p:tags r:id="rId19"/>
              </p:custDataLst>
            </p:nvPr>
          </p:nvSpPr>
          <p:spPr>
            <a:xfrm flipH="1">
              <a:off x="544" y="1043"/>
              <a:ext cx="0" cy="907"/>
            </a:xfrm>
            <a:prstGeom prst="line">
              <a:avLst/>
            </a:prstGeom>
            <a:ln w="25400" cap="flat" cmpd="sng">
              <a:solidFill>
                <a:schemeClr val="tx1"/>
              </a:solidFill>
              <a:prstDash val="solid"/>
              <a:round/>
              <a:headEnd type="arrow" w="med" len="med"/>
              <a:tailEnd type="arrow" w="med" len="med"/>
            </a:ln>
          </p:spPr>
          <p:txBody>
            <a:bodyPr/>
            <a:lstStyle/>
            <a:p/>
          </p:txBody>
        </p:sp>
        <p:sp>
          <p:nvSpPr>
            <p:cNvPr id="14355" name="文本框 14355"/>
            <p:cNvSpPr txBox="1"/>
            <p:nvPr>
              <p:custDataLst>
                <p:tags r:id="rId20"/>
              </p:custDataLst>
            </p:nvPr>
          </p:nvSpPr>
          <p:spPr>
            <a:xfrm>
              <a:off x="181" y="521"/>
              <a:ext cx="408" cy="250"/>
            </a:xfrm>
            <a:prstGeom prst="rect">
              <a:avLst/>
            </a:prstGeom>
            <a:noFill/>
            <a:ln w="9525">
              <a:noFill/>
            </a:ln>
          </p:spPr>
          <p:txBody>
            <a:bodyPr anchor="t">
              <a:spAutoFit/>
            </a:bodyPr>
            <a:lstStyle/>
            <a:p>
              <a:pPr>
                <a:spcBef>
                  <a:spcPct val="50000"/>
                </a:spcBef>
              </a:pPr>
              <a:r>
                <a:rPr lang="zh-CN" altLang="en-US" b="1" i="1">
                  <a:latin typeface="Arial" panose="020B0604020202020204" pitchFamily="34" charset="0"/>
                  <a:ea typeface="宋体" panose="02010600030101010101" pitchFamily="2" charset="-122"/>
                </a:rPr>
                <a:t>△</a:t>
              </a:r>
              <a:r>
                <a:rPr lang="zh-CN" altLang="en-US" sz="2000" b="1" i="1">
                  <a:latin typeface="Times New Roman" panose="02020603050405020304" charset="0"/>
                  <a:ea typeface="宋体" panose="02010600030101010101" pitchFamily="2" charset="-122"/>
                </a:rPr>
                <a:t>h</a:t>
              </a:r>
              <a:endParaRPr lang="el-GR" altLang="en-US" sz="2000" b="1" i="1">
                <a:latin typeface="Times New Roman" panose="02020603050405020304" charset="0"/>
                <a:ea typeface="Arial" panose="020B0604020202020204" pitchFamily="34" charset="0"/>
              </a:endParaRPr>
            </a:p>
          </p:txBody>
        </p:sp>
        <p:sp>
          <p:nvSpPr>
            <p:cNvPr id="14356" name="文本框 14356"/>
            <p:cNvSpPr txBox="1"/>
            <p:nvPr>
              <p:custDataLst>
                <p:tags r:id="rId21"/>
              </p:custDataLst>
            </p:nvPr>
          </p:nvSpPr>
          <p:spPr>
            <a:xfrm>
              <a:off x="272" y="1383"/>
              <a:ext cx="408" cy="250"/>
            </a:xfrm>
            <a:prstGeom prst="rect">
              <a:avLst/>
            </a:prstGeom>
            <a:noFill/>
            <a:ln w="9525">
              <a:noFill/>
            </a:ln>
          </p:spPr>
          <p:txBody>
            <a:bodyPr anchor="t">
              <a:spAutoFit/>
            </a:bodyPr>
            <a:lstStyle/>
            <a:p>
              <a:pPr>
                <a:spcBef>
                  <a:spcPct val="50000"/>
                </a:spcBef>
              </a:pPr>
              <a:r>
                <a:rPr lang="zh-CN" altLang="en-US" sz="2000" b="1" i="1">
                  <a:latin typeface="Times New Roman" panose="02020603050405020304" charset="0"/>
                  <a:ea typeface="宋体" panose="02010600030101010101" pitchFamily="2" charset="-122"/>
                </a:rPr>
                <a:t>h</a:t>
              </a:r>
              <a:r>
                <a:rPr lang="zh-CN" altLang="en-US" sz="2000" b="1" baseline="-25000">
                  <a:latin typeface="Times New Roman" panose="02020603050405020304" charset="0"/>
                  <a:ea typeface="宋体" panose="02010600030101010101" pitchFamily="2" charset="-122"/>
                </a:rPr>
                <a:t>2</a:t>
              </a:r>
              <a:endParaRPr lang="el-GR" altLang="en-US" sz="2000" b="1">
                <a:latin typeface="Times New Roman" panose="02020603050405020304" charset="0"/>
                <a:ea typeface="Arial" panose="020B0604020202020204" pitchFamily="34" charset="0"/>
              </a:endParaRPr>
            </a:p>
          </p:txBody>
        </p:sp>
        <p:sp>
          <p:nvSpPr>
            <p:cNvPr id="14357" name="文本框 14357"/>
            <p:cNvSpPr txBox="1"/>
            <p:nvPr>
              <p:custDataLst>
                <p:tags r:id="rId22"/>
              </p:custDataLst>
            </p:nvPr>
          </p:nvSpPr>
          <p:spPr>
            <a:xfrm>
              <a:off x="771" y="862"/>
              <a:ext cx="408" cy="250"/>
            </a:xfrm>
            <a:prstGeom prst="rect">
              <a:avLst/>
            </a:prstGeom>
            <a:noFill/>
            <a:ln w="9525">
              <a:noFill/>
            </a:ln>
          </p:spPr>
          <p:txBody>
            <a:bodyPr anchor="t">
              <a:spAutoFit/>
            </a:bodyPr>
            <a:lstStyle/>
            <a:p>
              <a:pPr>
                <a:spcBef>
                  <a:spcPct val="50000"/>
                </a:spcBef>
              </a:pPr>
              <a:r>
                <a:rPr lang="zh-CN" altLang="en-US" sz="2000" b="1" i="1">
                  <a:latin typeface="Times New Roman" panose="02020603050405020304" charset="0"/>
                  <a:ea typeface="宋体" panose="02010600030101010101" pitchFamily="2" charset="-122"/>
                </a:rPr>
                <a:t>h</a:t>
              </a:r>
              <a:r>
                <a:rPr lang="zh-CN" altLang="en-US" sz="2000" b="1" baseline="-25000">
                  <a:latin typeface="Times New Roman" panose="02020603050405020304" charset="0"/>
                  <a:ea typeface="宋体" panose="02010600030101010101" pitchFamily="2" charset="-122"/>
                </a:rPr>
                <a:t>1</a:t>
              </a:r>
              <a:endParaRPr lang="el-GR" altLang="en-US" sz="2000" b="1">
                <a:latin typeface="Times New Roman" panose="02020603050405020304" charset="0"/>
                <a:ea typeface="Arial" panose="020B0604020202020204" pitchFamily="34" charset="0"/>
              </a:endParaRPr>
            </a:p>
          </p:txBody>
        </p:sp>
        <p:sp>
          <p:nvSpPr>
            <p:cNvPr id="14358" name="直接连接符 14358"/>
            <p:cNvSpPr/>
            <p:nvPr>
              <p:custDataLst>
                <p:tags r:id="rId23"/>
              </p:custDataLst>
            </p:nvPr>
          </p:nvSpPr>
          <p:spPr>
            <a:xfrm>
              <a:off x="362" y="1067"/>
              <a:ext cx="272" cy="0"/>
            </a:xfrm>
            <a:prstGeom prst="line">
              <a:avLst/>
            </a:prstGeom>
            <a:ln w="25400" cap="flat" cmpd="sng">
              <a:solidFill>
                <a:schemeClr val="tx1"/>
              </a:solidFill>
              <a:prstDash val="solid"/>
              <a:round/>
              <a:headEnd type="none" w="med" len="med"/>
              <a:tailEnd type="none" w="med" len="med"/>
            </a:ln>
          </p:spPr>
          <p:txBody>
            <a:bodyPr/>
            <a:lstStyle/>
            <a:p/>
          </p:txBody>
        </p:sp>
        <p:sp>
          <p:nvSpPr>
            <p:cNvPr id="14359" name="文本框 14359"/>
            <p:cNvSpPr txBox="1"/>
            <p:nvPr>
              <p:custDataLst>
                <p:tags r:id="rId24"/>
              </p:custDataLst>
            </p:nvPr>
          </p:nvSpPr>
          <p:spPr>
            <a:xfrm>
              <a:off x="0" y="0"/>
              <a:ext cx="408" cy="250"/>
            </a:xfrm>
            <a:prstGeom prst="rect">
              <a:avLst/>
            </a:prstGeom>
            <a:noFill/>
            <a:ln w="9525">
              <a:noFill/>
            </a:ln>
          </p:spPr>
          <p:txBody>
            <a:bodyPr anchor="t">
              <a:spAutoFit/>
            </a:bodyPr>
            <a:lstStyle/>
            <a:p>
              <a:pPr>
                <a:spcBef>
                  <a:spcPct val="50000"/>
                </a:spcBef>
              </a:pPr>
              <a:r>
                <a:rPr lang="zh-CN" altLang="en-US" sz="2000" b="1" i="1">
                  <a:latin typeface="Times New Roman" panose="02020603050405020304" charset="0"/>
                  <a:ea typeface="宋体" panose="02010600030101010101" pitchFamily="2" charset="-122"/>
                </a:rPr>
                <a:t>A</a:t>
              </a:r>
              <a:endParaRPr lang="el-GR" altLang="en-US" sz="2000" b="1">
                <a:latin typeface="Times New Roman" panose="02020603050405020304" charset="0"/>
                <a:ea typeface="Arial" panose="020B0604020202020204" pitchFamily="34" charset="0"/>
              </a:endParaRPr>
            </a:p>
          </p:txBody>
        </p:sp>
        <p:sp>
          <p:nvSpPr>
            <p:cNvPr id="14360" name="文本框 14360"/>
            <p:cNvSpPr txBox="1"/>
            <p:nvPr>
              <p:custDataLst>
                <p:tags r:id="rId25"/>
              </p:custDataLst>
            </p:nvPr>
          </p:nvSpPr>
          <p:spPr>
            <a:xfrm>
              <a:off x="0" y="929"/>
              <a:ext cx="408" cy="250"/>
            </a:xfrm>
            <a:prstGeom prst="rect">
              <a:avLst/>
            </a:prstGeom>
            <a:noFill/>
            <a:ln w="9525">
              <a:noFill/>
            </a:ln>
          </p:spPr>
          <p:txBody>
            <a:bodyPr anchor="t">
              <a:spAutoFit/>
            </a:bodyPr>
            <a:lstStyle/>
            <a:p>
              <a:pPr>
                <a:spcBef>
                  <a:spcPct val="50000"/>
                </a:spcBef>
              </a:pPr>
              <a:r>
                <a:rPr lang="zh-CN" altLang="en-US" sz="2000" b="1" i="1">
                  <a:latin typeface="Times New Roman" panose="02020603050405020304" charset="0"/>
                  <a:ea typeface="宋体" panose="02010600030101010101" pitchFamily="2" charset="-122"/>
                </a:rPr>
                <a:t>B</a:t>
              </a:r>
              <a:endParaRPr lang="el-GR" altLang="en-US" sz="2000" b="1">
                <a:latin typeface="Times New Roman" panose="02020603050405020304" charset="0"/>
                <a:ea typeface="Arial" panose="020B0604020202020204" pitchFamily="34" charset="0"/>
              </a:endParaRPr>
            </a:p>
          </p:txBody>
        </p:sp>
      </p:grpSp>
      <p:sp>
        <p:nvSpPr>
          <p:cNvPr id="14363" name="文本框 14362"/>
          <p:cNvSpPr txBox="1"/>
          <p:nvPr>
            <p:custDataLst>
              <p:tags r:id="rId26"/>
            </p:custDataLst>
          </p:nvPr>
        </p:nvSpPr>
        <p:spPr>
          <a:xfrm>
            <a:off x="1416368" y="4122103"/>
            <a:ext cx="6234112" cy="519112"/>
          </a:xfrm>
          <a:prstGeom prst="rect">
            <a:avLst/>
          </a:prstGeom>
          <a:noFill/>
          <a:ln w="9525">
            <a:noFill/>
          </a:ln>
        </p:spPr>
        <p:txBody>
          <a:bodyPr wrap="square" anchor="t">
            <a:spAutoFit/>
          </a:bodyPr>
          <a:lstStyle/>
          <a:p>
            <a:r>
              <a:rPr lang="zh-CN" altLang="en-US" sz="2800">
                <a:solidFill>
                  <a:srgbClr val="FF0000"/>
                </a:solidFill>
                <a:latin typeface="Arial" panose="020B0604020202020204" pitchFamily="34" charset="0"/>
                <a:ea typeface="宋体" panose="02010600030101010101" pitchFamily="2" charset="-122"/>
              </a:rPr>
              <a:t>重力做的功等于重力势能的减小量</a:t>
            </a:r>
            <a:endParaRPr lang="zh-CN" altLang="en-US" sz="2800">
              <a:solidFill>
                <a:srgbClr val="FF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4338" grpId="0"/>
      <p:bldP spid="14339" grpId="0"/>
      <p:bldP spid="14340" grpId="0"/>
      <p:bldP spid="14341" grpId="0"/>
      <p:bldP spid="1436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custDataLst>
              <p:tags r:id="rId1"/>
            </p:custDataLst>
          </p:nvPr>
        </p:nvSpPr>
        <p:spPr bwMode="auto">
          <a:xfrm>
            <a:off x="168275" y="748030"/>
            <a:ext cx="11603990" cy="121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ct val="130000"/>
              </a:lnSpc>
            </a:pPr>
            <a:r>
              <a:rPr lang="zh-CN" altLang="en-US" sz="2800" b="1" smtClean="0">
                <a:latin typeface="Times New Roman" panose="02020603050405020304" charset="0"/>
                <a:cs typeface="Times New Roman" panose="02020603050405020304" charset="0"/>
              </a:rPr>
              <a:t>例</a:t>
            </a:r>
            <a:r>
              <a:rPr lang="en-US" altLang="zh-CN" sz="2800" b="1" smtClean="0">
                <a:latin typeface="Times New Roman" panose="02020603050405020304" charset="0"/>
                <a:cs typeface="Times New Roman" panose="02020603050405020304" charset="0"/>
              </a:rPr>
              <a:t>1.  </a:t>
            </a:r>
            <a:r>
              <a:rPr lang="zh-CN" altLang="en-US" sz="2800" b="1" smtClean="0">
                <a:latin typeface="Times New Roman" panose="02020603050405020304" charset="0"/>
                <a:cs typeface="Times New Roman" panose="02020603050405020304" charset="0"/>
              </a:rPr>
              <a:t>塔吊</a:t>
            </a:r>
            <a:r>
              <a:rPr lang="zh-CN" altLang="en-US" sz="2800" b="1">
                <a:latin typeface="Times New Roman" panose="02020603050405020304" charset="0"/>
                <a:cs typeface="Times New Roman" panose="02020603050405020304" charset="0"/>
              </a:rPr>
              <a:t>把一质量</a:t>
            </a:r>
            <a:r>
              <a:rPr lang="zh-CN" altLang="en-US" sz="2800" b="1" smtClean="0">
                <a:latin typeface="Times New Roman" panose="02020603050405020304" charset="0"/>
                <a:cs typeface="Times New Roman" panose="02020603050405020304" charset="0"/>
              </a:rPr>
              <a:t>为 </a:t>
            </a:r>
            <a:r>
              <a:rPr lang="en-US" altLang="zh-CN" sz="2800" b="1" smtClean="0">
                <a:latin typeface="Times New Roman" panose="02020603050405020304" charset="0"/>
                <a:cs typeface="Times New Roman" panose="02020603050405020304" charset="0"/>
              </a:rPr>
              <a:t>200 kg </a:t>
            </a:r>
            <a:r>
              <a:rPr lang="zh-CN" altLang="en-US" sz="2800" b="1" smtClean="0">
                <a:latin typeface="Times New Roman" panose="02020603050405020304" charset="0"/>
                <a:cs typeface="Times New Roman" panose="02020603050405020304" charset="0"/>
              </a:rPr>
              <a:t>的</a:t>
            </a:r>
            <a:r>
              <a:rPr lang="zh-CN" altLang="en-US" sz="2800" b="1">
                <a:latin typeface="Times New Roman" panose="02020603050405020304" charset="0"/>
                <a:cs typeface="Times New Roman" panose="02020603050405020304" charset="0"/>
              </a:rPr>
              <a:t>物体，从距地面高</a:t>
            </a:r>
            <a:r>
              <a:rPr lang="zh-CN" altLang="en-US" sz="2800" b="1" smtClean="0">
                <a:latin typeface="Times New Roman" panose="02020603050405020304" charset="0"/>
                <a:cs typeface="Times New Roman" panose="02020603050405020304" charset="0"/>
              </a:rPr>
              <a:t>为 </a:t>
            </a:r>
            <a:r>
              <a:rPr lang="en-US" altLang="zh-CN" sz="2800" b="1" i="1" smtClean="0">
                <a:latin typeface="Times New Roman" panose="02020603050405020304" charset="0"/>
                <a:cs typeface="Times New Roman" panose="02020603050405020304" charset="0"/>
              </a:rPr>
              <a:t>h</a:t>
            </a:r>
            <a:r>
              <a:rPr lang="en-US" altLang="zh-CN" sz="2800" b="1" baseline="-25000" smtClean="0">
                <a:latin typeface="Times New Roman" panose="02020603050405020304" charset="0"/>
                <a:cs typeface="Times New Roman" panose="02020603050405020304" charset="0"/>
              </a:rPr>
              <a:t>1 </a:t>
            </a:r>
            <a:r>
              <a:rPr lang="en-US" altLang="zh-CN" sz="2800" b="1" smtClean="0">
                <a:latin typeface="Times New Roman" panose="02020603050405020304" charset="0"/>
                <a:cs typeface="Times New Roman" panose="02020603050405020304" charset="0"/>
              </a:rPr>
              <a:t>= 8 m</a:t>
            </a:r>
            <a:r>
              <a:rPr lang="zh-CN" altLang="en-US" sz="2800" b="1" smtClean="0">
                <a:latin typeface="Times New Roman" panose="02020603050405020304" charset="0"/>
                <a:cs typeface="Times New Roman" panose="02020603050405020304" charset="0"/>
              </a:rPr>
              <a:t>的</a:t>
            </a:r>
            <a:r>
              <a:rPr lang="zh-CN" altLang="en-US" sz="2800" b="1">
                <a:latin typeface="Times New Roman" panose="02020603050405020304" charset="0"/>
                <a:cs typeface="Times New Roman" panose="02020603050405020304" charset="0"/>
              </a:rPr>
              <a:t>高度匀速运到高</a:t>
            </a:r>
            <a:r>
              <a:rPr lang="zh-CN" altLang="en-US" sz="2800" b="1" smtClean="0">
                <a:latin typeface="Times New Roman" panose="02020603050405020304" charset="0"/>
                <a:cs typeface="Times New Roman" panose="02020603050405020304" charset="0"/>
              </a:rPr>
              <a:t>为 </a:t>
            </a:r>
            <a:r>
              <a:rPr lang="en-US" altLang="zh-CN" sz="2800" b="1" i="1" smtClean="0">
                <a:latin typeface="Times New Roman" panose="02020603050405020304" charset="0"/>
                <a:cs typeface="Times New Roman" panose="02020603050405020304" charset="0"/>
              </a:rPr>
              <a:t>h</a:t>
            </a:r>
            <a:r>
              <a:rPr lang="en-US" altLang="zh-CN" sz="2800" b="1" baseline="-25000" smtClean="0">
                <a:latin typeface="Times New Roman" panose="02020603050405020304" charset="0"/>
                <a:cs typeface="Times New Roman" panose="02020603050405020304" charset="0"/>
              </a:rPr>
              <a:t>2 </a:t>
            </a:r>
            <a:r>
              <a:rPr lang="en-US" altLang="zh-CN" sz="2800" b="1" smtClean="0">
                <a:latin typeface="Times New Roman" panose="02020603050405020304" charset="0"/>
                <a:cs typeface="Times New Roman" panose="02020603050405020304" charset="0"/>
              </a:rPr>
              <a:t>= 3 m </a:t>
            </a:r>
            <a:r>
              <a:rPr lang="zh-CN" altLang="en-US" sz="2800" b="1" smtClean="0">
                <a:latin typeface="Times New Roman" panose="02020603050405020304" charset="0"/>
                <a:cs typeface="Times New Roman" panose="02020603050405020304" charset="0"/>
              </a:rPr>
              <a:t>的</a:t>
            </a:r>
            <a:r>
              <a:rPr lang="zh-CN" altLang="en-US" sz="2800" b="1">
                <a:latin typeface="Times New Roman" panose="02020603050405020304" charset="0"/>
                <a:cs typeface="Times New Roman" panose="02020603050405020304" charset="0"/>
              </a:rPr>
              <a:t>地方，重力做了多少功？</a:t>
            </a:r>
            <a:r>
              <a:rPr lang="zh-CN" altLang="en-US" sz="2800" b="1" smtClean="0">
                <a:latin typeface="Times New Roman" panose="02020603050405020304" charset="0"/>
                <a:cs typeface="Times New Roman" panose="02020603050405020304" charset="0"/>
              </a:rPr>
              <a:t>物体的</a:t>
            </a:r>
            <a:r>
              <a:rPr lang="zh-CN" altLang="en-US" sz="2800" b="1">
                <a:latin typeface="Times New Roman" panose="02020603050405020304" charset="0"/>
                <a:cs typeface="Times New Roman" panose="02020603050405020304" charset="0"/>
              </a:rPr>
              <a:t>重力势能如何变化？</a:t>
            </a:r>
            <a:endParaRPr lang="zh-CN" altLang="en-US" sz="2800" b="1">
              <a:latin typeface="Times New Roman" panose="02020603050405020304" charset="0"/>
              <a:cs typeface="Times New Roman" panose="02020603050405020304" charset="0"/>
            </a:endParaRPr>
          </a:p>
        </p:txBody>
      </p:sp>
      <p:sp>
        <p:nvSpPr>
          <p:cNvPr id="62471" name="Rectangle 7"/>
          <p:cNvSpPr>
            <a:spLocks noRot="1" noChangeAspect="1" noMove="1" noResize="1" noEditPoints="1" noAdjustHandles="1" noChangeArrowheads="1" noChangeShapeType="1" noTextEdit="1"/>
          </p:cNvSpPr>
          <p:nvPr>
            <p:custDataLst>
              <p:tags r:id="rId2"/>
            </p:custDataLst>
          </p:nvPr>
        </p:nvSpPr>
        <p:spPr bwMode="auto">
          <a:xfrm>
            <a:off x="3564255" y="4498340"/>
            <a:ext cx="4947920" cy="659130"/>
          </a:xfrm>
          <a:prstGeom prst="rect">
            <a:avLst/>
          </a:prstGeom>
          <a:blipFill rotWithShape="1">
            <a:blip r:embed="rId3"/>
            <a:stretch>
              <a:fillRect l="-2769" t="-14474" b="-38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endParaRPr lang="zh-CN" altLang="en-US">
              <a:noFill/>
            </a:endParaRPr>
          </a:p>
        </p:txBody>
      </p:sp>
      <p:sp>
        <p:nvSpPr>
          <p:cNvPr id="54276" name="Rectangle 4"/>
          <p:cNvSpPr>
            <a:spLocks noRot="1" noChangeAspect="1" noMove="1" noResize="1" noEditPoints="1" noAdjustHandles="1" noChangeArrowheads="1" noChangeShapeType="1" noTextEdit="1"/>
          </p:cNvSpPr>
          <p:nvPr>
            <p:custDataLst>
              <p:tags r:id="rId4"/>
            </p:custDataLst>
          </p:nvPr>
        </p:nvSpPr>
        <p:spPr bwMode="auto">
          <a:xfrm>
            <a:off x="3552825" y="2397125"/>
            <a:ext cx="5033010" cy="956310"/>
          </a:xfrm>
          <a:prstGeom prst="rect">
            <a:avLst/>
          </a:prstGeom>
          <a:blipFill rotWithShape="1">
            <a:blip r:embed="rId5"/>
            <a:stretch>
              <a:fillRect l="-2018" t="-16197" r="-7692" b="-154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p:sp>
        <p:nvSpPr>
          <p:cNvPr id="54278" name="Rectangle 6"/>
          <p:cNvSpPr>
            <a:spLocks noChangeArrowheads="1"/>
          </p:cNvSpPr>
          <p:nvPr>
            <p:custDataLst>
              <p:tags r:id="rId6"/>
            </p:custDataLst>
          </p:nvPr>
        </p:nvSpPr>
        <p:spPr bwMode="auto">
          <a:xfrm>
            <a:off x="3629978" y="2023993"/>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rPr>
              <a:t>若物体加速或减速下降呢？</a:t>
            </a:r>
            <a:endParaRPr lang="zh-CN" altLang="en-US" sz="2400" b="1">
              <a:solidFill>
                <a:srgbClr val="FF0000"/>
              </a:solidFill>
            </a:endParaRPr>
          </a:p>
        </p:txBody>
      </p:sp>
      <p:sp>
        <p:nvSpPr>
          <p:cNvPr id="3" name="矩形 2"/>
          <p:cNvSpPr/>
          <p:nvPr>
            <p:custDataLst>
              <p:tags r:id="rId7"/>
            </p:custDataLst>
          </p:nvPr>
        </p:nvSpPr>
        <p:spPr>
          <a:xfrm>
            <a:off x="3552799" y="4111020"/>
            <a:ext cx="3504486" cy="387798"/>
          </a:xfrm>
          <a:prstGeom prst="rect">
            <a:avLst/>
          </a:prstGeom>
        </p:spPr>
        <p:txBody>
          <a:bodyPr wrap="none">
            <a:spAutoFit/>
          </a:bodyPr>
          <a:lstStyle/>
          <a:p>
            <a:pPr eaLnBrk="1" hangingPunct="1">
              <a:lnSpc>
                <a:spcPct val="80000"/>
              </a:lnSpc>
            </a:pPr>
            <a:r>
              <a:rPr lang="zh-CN" altLang="en-US" sz="2400" b="1">
                <a:solidFill>
                  <a:srgbClr val="0000FF"/>
                </a:solidFill>
                <a:latin typeface="Times New Roman" panose="02020603050405020304" charset="0"/>
                <a:ea typeface="楷体_GB2312" pitchFamily="49" charset="-122"/>
                <a:cs typeface="Times New Roman" panose="02020603050405020304" charset="0"/>
              </a:rPr>
              <a:t>重力势能减少</a:t>
            </a:r>
            <a:r>
              <a:rPr lang="zh-CN" altLang="en-US" sz="2400" b="1" smtClean="0">
                <a:solidFill>
                  <a:srgbClr val="0000FF"/>
                </a:solidFill>
                <a:latin typeface="Times New Roman" panose="02020603050405020304" charset="0"/>
                <a:ea typeface="楷体_GB2312" pitchFamily="49" charset="-122"/>
                <a:cs typeface="Times New Roman" panose="02020603050405020304" charset="0"/>
              </a:rPr>
              <a:t>了 </a:t>
            </a:r>
            <a:r>
              <a:rPr lang="en-US" altLang="zh-CN" sz="2400" b="1" smtClean="0">
                <a:solidFill>
                  <a:srgbClr val="0000FF"/>
                </a:solidFill>
                <a:latin typeface="Times New Roman" panose="02020603050405020304" charset="0"/>
                <a:ea typeface="楷体_GB2312" pitchFamily="49" charset="-122"/>
                <a:cs typeface="Times New Roman" panose="02020603050405020304" charset="0"/>
              </a:rPr>
              <a:t>10000  </a:t>
            </a:r>
            <a:r>
              <a:rPr lang="en-US" altLang="zh-CN" sz="2400" b="1">
                <a:solidFill>
                  <a:srgbClr val="0000FF"/>
                </a:solidFill>
                <a:latin typeface="Times New Roman" panose="02020603050405020304" charset="0"/>
                <a:ea typeface="楷体_GB2312" pitchFamily="49" charset="-122"/>
                <a:cs typeface="Times New Roman" panose="02020603050405020304" charset="0"/>
              </a:rPr>
              <a:t>J</a:t>
            </a:r>
            <a:endParaRPr lang="en-US" altLang="zh-CN" sz="2400" b="1">
              <a:solidFill>
                <a:srgbClr val="0000FF"/>
              </a:solidFill>
              <a:latin typeface="Times New Roman" panose="02020603050405020304" charset="0"/>
              <a:ea typeface="楷体_GB2312" pitchFamily="49" charset="-122"/>
              <a:cs typeface="Times New Roman" panose="02020603050405020304" charset="0"/>
            </a:endParaRPr>
          </a:p>
        </p:txBody>
      </p:sp>
      <p:sp>
        <p:nvSpPr>
          <p:cNvPr id="4" name="矩形 3"/>
          <p:cNvSpPr>
            <a:spLocks noRot="1" noChangeAspect="1" noMove="1" noResize="1" noEditPoints="1" noAdjustHandles="1" noChangeArrowheads="1" noChangeShapeType="1" noTextEdit="1"/>
          </p:cNvSpPr>
          <p:nvPr>
            <p:custDataLst>
              <p:tags r:id="rId8"/>
            </p:custDataLst>
          </p:nvPr>
        </p:nvSpPr>
        <p:spPr>
          <a:xfrm>
            <a:off x="3552825" y="3354070"/>
            <a:ext cx="5598160" cy="558800"/>
          </a:xfrm>
          <a:prstGeom prst="rect">
            <a:avLst/>
          </a:prstGeom>
          <a:blipFill rotWithShape="1">
            <a:blip r:embed="rId9"/>
            <a:stretch>
              <a:fillRect l="-1912" t="-31250" r="-836" b="-34375"/>
            </a:stretch>
          </a:blipFill>
        </p:spPr>
        <p:txBody>
          <a:bodyPr/>
          <a:lstStyle/>
          <a:p>
            <a:r>
              <a:rPr lang="zh-CN" altLang="en-US">
                <a:noFill/>
              </a:rPr>
              <a:t> </a:t>
            </a:r>
            <a:endParaRPr lang="zh-CN" altLang="en-US">
              <a:noFill/>
            </a:endParaRPr>
          </a:p>
        </p:txBody>
      </p:sp>
      <p:sp>
        <p:nvSpPr>
          <p:cNvPr id="5" name="矩形 4"/>
          <p:cNvSpPr/>
          <p:nvPr>
            <p:custDataLst>
              <p:tags r:id="rId10"/>
            </p:custDataLst>
          </p:nvPr>
        </p:nvSpPr>
        <p:spPr>
          <a:xfrm>
            <a:off x="415925" y="5373370"/>
            <a:ext cx="11677650" cy="1210945"/>
          </a:xfrm>
          <a:prstGeom prst="rect">
            <a:avLst/>
          </a:prstGeom>
        </p:spPr>
        <p:txBody>
          <a:bodyPr wrap="square">
            <a:spAutoFit/>
          </a:bodyPr>
          <a:lstStyle/>
          <a:p>
            <a:pPr>
              <a:lnSpc>
                <a:spcPct val="130000"/>
              </a:lnSpc>
            </a:pPr>
            <a:r>
              <a:rPr lang="zh-CN" alt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rPr>
              <a:t>结论</a:t>
            </a:r>
            <a:r>
              <a:rPr lang="en-US" altLang="zh-CN"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rPr>
              <a:t>1</a:t>
            </a:r>
            <a:r>
              <a:rPr lang="zh-CN" alt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rPr>
              <a:t>：物体下降，重力做正</a:t>
            </a:r>
            <a:r>
              <a:rPr lang="zh-CN" alt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rPr>
              <a:t>功，重力势能减少；重力势能减少的数量等于重力做的功。</a:t>
            </a:r>
            <a:endParaRPr lang="zh-CN" alt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endParaRPr>
          </a:p>
        </p:txBody>
      </p:sp>
      <p:pic>
        <p:nvPicPr>
          <p:cNvPr id="14" name="Picture 8"/>
          <p:cNvPicPr preferRelativeResize="0">
            <a:picLocks noChangeAspect="1" noChangeArrowheads="1"/>
          </p:cNvPicPr>
          <p:nvPr>
            <p:custDataLst>
              <p:tags r:id="rId11"/>
            </p:custDataLst>
          </p:nvPr>
        </p:nvPicPr>
        <p:blipFill>
          <a:blip r:embed="rId12">
            <a:extLst>
              <a:ext uri="{28A0092B-C50C-407E-A947-70E740481C1C}">
                <a14:useLocalDpi xmlns:a14="http://schemas.microsoft.com/office/drawing/2010/main" val="0"/>
              </a:ext>
            </a:extLst>
          </a:blip>
          <a:stretch>
            <a:fillRect/>
          </a:stretch>
        </p:blipFill>
        <p:spPr bwMode="auto">
          <a:xfrm>
            <a:off x="539552" y="2672144"/>
            <a:ext cx="2681312" cy="245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54278"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custDataLst>
              <p:tags r:id="rId1"/>
            </p:custDataLst>
          </p:nvPr>
        </p:nvSpPr>
        <p:spPr bwMode="auto">
          <a:xfrm>
            <a:off x="326390" y="735965"/>
            <a:ext cx="11538585" cy="177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800" b="1">
                <a:latin typeface="Times New Roman" panose="02020603050405020304" charset="0"/>
                <a:cs typeface="Times New Roman" panose="02020603050405020304" charset="0"/>
              </a:rPr>
              <a:t>例</a:t>
            </a:r>
            <a:r>
              <a:rPr lang="en-US" altLang="zh-CN" sz="2800" b="1">
                <a:latin typeface="Times New Roman" panose="02020603050405020304" charset="0"/>
                <a:cs typeface="Times New Roman" panose="02020603050405020304" charset="0"/>
              </a:rPr>
              <a:t>2</a:t>
            </a:r>
            <a:r>
              <a:rPr lang="en-US" altLang="zh-CN" sz="2800" b="1" smtClean="0">
                <a:latin typeface="Times New Roman" panose="02020603050405020304" charset="0"/>
                <a:cs typeface="Times New Roman" panose="02020603050405020304" charset="0"/>
              </a:rPr>
              <a:t>.  </a:t>
            </a:r>
            <a:r>
              <a:rPr lang="zh-CN" altLang="en-US" sz="2800" b="1" smtClean="0">
                <a:latin typeface="Times New Roman" panose="02020603050405020304" charset="0"/>
                <a:cs typeface="Times New Roman" panose="02020603050405020304" charset="0"/>
              </a:rPr>
              <a:t>塔吊</a:t>
            </a:r>
            <a:r>
              <a:rPr lang="zh-CN" altLang="en-US" sz="2800" b="1">
                <a:latin typeface="Times New Roman" panose="02020603050405020304" charset="0"/>
                <a:cs typeface="Times New Roman" panose="02020603050405020304" charset="0"/>
              </a:rPr>
              <a:t>把一质量</a:t>
            </a:r>
            <a:r>
              <a:rPr lang="zh-CN" altLang="en-US" sz="2800" b="1" smtClean="0">
                <a:latin typeface="Times New Roman" panose="02020603050405020304" charset="0"/>
                <a:cs typeface="Times New Roman" panose="02020603050405020304" charset="0"/>
              </a:rPr>
              <a:t>为 </a:t>
            </a:r>
            <a:r>
              <a:rPr lang="en-US" altLang="zh-CN" sz="2800" b="1" smtClean="0">
                <a:latin typeface="Times New Roman" panose="02020603050405020304" charset="0"/>
                <a:cs typeface="Times New Roman" panose="02020603050405020304" charset="0"/>
              </a:rPr>
              <a:t>200 kg </a:t>
            </a:r>
            <a:r>
              <a:rPr lang="zh-CN" altLang="en-US" sz="2800" b="1" smtClean="0">
                <a:latin typeface="Times New Roman" panose="02020603050405020304" charset="0"/>
                <a:cs typeface="Times New Roman" panose="02020603050405020304" charset="0"/>
              </a:rPr>
              <a:t>的</a:t>
            </a:r>
            <a:r>
              <a:rPr lang="zh-CN" altLang="en-US" sz="2800" b="1">
                <a:latin typeface="Times New Roman" panose="02020603050405020304" charset="0"/>
                <a:cs typeface="Times New Roman" panose="02020603050405020304" charset="0"/>
              </a:rPr>
              <a:t>物体，从距地面高</a:t>
            </a:r>
            <a:r>
              <a:rPr lang="zh-CN" altLang="en-US" sz="2800" b="1" smtClean="0">
                <a:latin typeface="Times New Roman" panose="02020603050405020304" charset="0"/>
                <a:cs typeface="Times New Roman" panose="02020603050405020304" charset="0"/>
              </a:rPr>
              <a:t>为 </a:t>
            </a:r>
            <a:r>
              <a:rPr lang="en-US" altLang="zh-CN" sz="2800" b="1" i="1" smtClean="0">
                <a:latin typeface="Times New Roman" panose="02020603050405020304" charset="0"/>
                <a:cs typeface="Times New Roman" panose="02020603050405020304" charset="0"/>
              </a:rPr>
              <a:t>h</a:t>
            </a:r>
            <a:r>
              <a:rPr lang="en-US" altLang="zh-CN" sz="2800" b="1" baseline="-25000" smtClean="0">
                <a:latin typeface="Times New Roman" panose="02020603050405020304" charset="0"/>
                <a:cs typeface="Times New Roman" panose="02020603050405020304" charset="0"/>
              </a:rPr>
              <a:t>1</a:t>
            </a:r>
            <a:r>
              <a:rPr lang="en-US" altLang="zh-CN" sz="2800" b="1" smtClean="0">
                <a:latin typeface="Times New Roman" panose="02020603050405020304" charset="0"/>
                <a:cs typeface="Times New Roman" panose="02020603050405020304" charset="0"/>
              </a:rPr>
              <a:t> = 3 m</a:t>
            </a:r>
            <a:r>
              <a:rPr lang="zh-CN" altLang="en-US" sz="2800" b="1">
                <a:latin typeface="Times New Roman" panose="02020603050405020304" charset="0"/>
                <a:cs typeface="Times New Roman" panose="02020603050405020304" charset="0"/>
              </a:rPr>
              <a:t>的高度匀速运到高</a:t>
            </a:r>
            <a:r>
              <a:rPr lang="zh-CN" altLang="en-US" sz="2800" b="1" smtClean="0">
                <a:latin typeface="Times New Roman" panose="02020603050405020304" charset="0"/>
                <a:cs typeface="Times New Roman" panose="02020603050405020304" charset="0"/>
              </a:rPr>
              <a:t>为  </a:t>
            </a:r>
            <a:r>
              <a:rPr lang="en-US" altLang="zh-CN" sz="2800" b="1" i="1" smtClean="0">
                <a:latin typeface="Times New Roman" panose="02020603050405020304" charset="0"/>
                <a:cs typeface="Times New Roman" panose="02020603050405020304" charset="0"/>
              </a:rPr>
              <a:t>h</a:t>
            </a:r>
            <a:r>
              <a:rPr lang="en-US" altLang="zh-CN" sz="2800" b="1" baseline="-25000" smtClean="0">
                <a:latin typeface="Times New Roman" panose="02020603050405020304" charset="0"/>
                <a:cs typeface="Times New Roman" panose="02020603050405020304" charset="0"/>
              </a:rPr>
              <a:t>2</a:t>
            </a:r>
            <a:r>
              <a:rPr lang="en-US" altLang="zh-CN" sz="2800" b="1" smtClean="0">
                <a:latin typeface="Times New Roman" panose="02020603050405020304" charset="0"/>
                <a:cs typeface="Times New Roman" panose="02020603050405020304" charset="0"/>
              </a:rPr>
              <a:t> = 8 m </a:t>
            </a:r>
            <a:r>
              <a:rPr lang="zh-CN" altLang="en-US" sz="2800" b="1" smtClean="0">
                <a:latin typeface="Times New Roman" panose="02020603050405020304" charset="0"/>
                <a:cs typeface="Times New Roman" panose="02020603050405020304" charset="0"/>
              </a:rPr>
              <a:t>的</a:t>
            </a:r>
            <a:r>
              <a:rPr lang="zh-CN" altLang="en-US" sz="2800" b="1">
                <a:latin typeface="Times New Roman" panose="02020603050405020304" charset="0"/>
                <a:cs typeface="Times New Roman" panose="02020603050405020304" charset="0"/>
              </a:rPr>
              <a:t>地方，重力做了多少功？物体克服重力做了多少功？物体的重力势能如何变化？</a:t>
            </a:r>
            <a:endParaRPr lang="zh-CN" altLang="en-US" sz="2800" b="1">
              <a:latin typeface="Times New Roman" panose="02020603050405020304" charset="0"/>
              <a:cs typeface="Times New Roman" panose="02020603050405020304" charset="0"/>
            </a:endParaRPr>
          </a:p>
        </p:txBody>
      </p:sp>
      <p:sp>
        <p:nvSpPr>
          <p:cNvPr id="62471" name="Rectangle 7"/>
          <p:cNvSpPr>
            <a:spLocks noRot="1" noChangeAspect="1" noMove="1" noResize="1" noEditPoints="1" noAdjustHandles="1" noChangeArrowheads="1" noChangeShapeType="1" noTextEdit="1"/>
          </p:cNvSpPr>
          <p:nvPr>
            <p:custDataLst>
              <p:tags r:id="rId2"/>
            </p:custDataLst>
          </p:nvPr>
        </p:nvSpPr>
        <p:spPr bwMode="auto">
          <a:xfrm>
            <a:off x="4024371" y="5051784"/>
            <a:ext cx="3787989" cy="465448"/>
          </a:xfrm>
          <a:prstGeom prst="rect">
            <a:avLst/>
          </a:prstGeom>
          <a:blipFill rotWithShape="1">
            <a:blip r:embed="rId3"/>
            <a:stretch>
              <a:fillRect l="-2572" t="-14474" b="-38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endParaRPr lang="zh-CN" altLang="en-US">
              <a:noFill/>
            </a:endParaRPr>
          </a:p>
        </p:txBody>
      </p:sp>
      <p:sp>
        <p:nvSpPr>
          <p:cNvPr id="54276" name="Rectangle 4"/>
          <p:cNvSpPr>
            <a:spLocks noRot="1" noChangeAspect="1" noMove="1" noResize="1" noEditPoints="1" noAdjustHandles="1" noChangeArrowheads="1" noChangeShapeType="1" noTextEdit="1"/>
          </p:cNvSpPr>
          <p:nvPr>
            <p:custDataLst>
              <p:tags r:id="rId4"/>
            </p:custDataLst>
          </p:nvPr>
        </p:nvSpPr>
        <p:spPr bwMode="auto">
          <a:xfrm>
            <a:off x="3486150" y="2361565"/>
            <a:ext cx="5747385" cy="1012825"/>
          </a:xfrm>
          <a:prstGeom prst="rect">
            <a:avLst/>
          </a:prstGeom>
          <a:blipFill rotWithShape="1">
            <a:blip r:embed="rId5"/>
            <a:stretch>
              <a:fillRect l="-1865" t="-16197" r="-5128" b="-154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p:sp>
        <p:nvSpPr>
          <p:cNvPr id="3" name="矩形 2"/>
          <p:cNvSpPr/>
          <p:nvPr>
            <p:custDataLst>
              <p:tags r:id="rId6"/>
            </p:custDataLst>
          </p:nvPr>
        </p:nvSpPr>
        <p:spPr>
          <a:xfrm>
            <a:off x="3552798" y="3532370"/>
            <a:ext cx="3813865" cy="387798"/>
          </a:xfrm>
          <a:prstGeom prst="rect">
            <a:avLst/>
          </a:prstGeom>
        </p:spPr>
        <p:txBody>
          <a:bodyPr wrap="none">
            <a:spAutoFit/>
          </a:bodyPr>
          <a:lstStyle/>
          <a:p>
            <a:pPr eaLnBrk="1" hangingPunct="1">
              <a:lnSpc>
                <a:spcPct val="80000"/>
              </a:lnSpc>
            </a:pPr>
            <a:r>
              <a:rPr lang="zh-CN" altLang="en-US" sz="2400" b="1" smtClean="0">
                <a:solidFill>
                  <a:srgbClr val="0000FF"/>
                </a:solidFill>
                <a:latin typeface="Times New Roman" panose="02020603050405020304" charset="0"/>
                <a:ea typeface="楷体_GB2312" pitchFamily="49" charset="-122"/>
                <a:cs typeface="Times New Roman" panose="02020603050405020304" charset="0"/>
              </a:rPr>
              <a:t>物体克服重力</a:t>
            </a:r>
            <a:r>
              <a:rPr lang="zh-CN" altLang="en-US" sz="2400" b="1">
                <a:solidFill>
                  <a:srgbClr val="0000FF"/>
                </a:solidFill>
                <a:latin typeface="Times New Roman" panose="02020603050405020304" charset="0"/>
                <a:ea typeface="楷体_GB2312" pitchFamily="49" charset="-122"/>
                <a:cs typeface="Times New Roman" panose="02020603050405020304" charset="0"/>
              </a:rPr>
              <a:t>做</a:t>
            </a:r>
            <a:r>
              <a:rPr lang="zh-CN" altLang="en-US" sz="2400" b="1" smtClean="0">
                <a:solidFill>
                  <a:srgbClr val="0000FF"/>
                </a:solidFill>
                <a:latin typeface="Times New Roman" panose="02020603050405020304" charset="0"/>
                <a:ea typeface="楷体_GB2312" pitchFamily="49" charset="-122"/>
                <a:cs typeface="Times New Roman" panose="02020603050405020304" charset="0"/>
              </a:rPr>
              <a:t>了 </a:t>
            </a:r>
            <a:r>
              <a:rPr lang="en-US" altLang="zh-CN" sz="2400" b="1" smtClean="0">
                <a:solidFill>
                  <a:srgbClr val="0000FF"/>
                </a:solidFill>
                <a:latin typeface="Times New Roman" panose="02020603050405020304" charset="0"/>
                <a:ea typeface="楷体_GB2312" pitchFamily="49" charset="-122"/>
                <a:cs typeface="Times New Roman" panose="02020603050405020304" charset="0"/>
              </a:rPr>
              <a:t>10000  </a:t>
            </a:r>
            <a:r>
              <a:rPr lang="en-US" altLang="zh-CN" sz="2400" b="1">
                <a:solidFill>
                  <a:srgbClr val="0000FF"/>
                </a:solidFill>
                <a:latin typeface="Times New Roman" panose="02020603050405020304" charset="0"/>
                <a:ea typeface="楷体_GB2312" pitchFamily="49" charset="-122"/>
                <a:cs typeface="Times New Roman" panose="02020603050405020304" charset="0"/>
              </a:rPr>
              <a:t>J</a:t>
            </a:r>
            <a:endParaRPr lang="en-US" altLang="zh-CN" sz="2400" b="1">
              <a:solidFill>
                <a:srgbClr val="0000FF"/>
              </a:solidFill>
              <a:latin typeface="Times New Roman" panose="02020603050405020304" charset="0"/>
              <a:ea typeface="楷体_GB2312" pitchFamily="49" charset="-122"/>
              <a:cs typeface="Times New Roman" panose="02020603050405020304" charset="0"/>
            </a:endParaRPr>
          </a:p>
        </p:txBody>
      </p:sp>
      <p:sp>
        <p:nvSpPr>
          <p:cNvPr id="4" name="矩形 3"/>
          <p:cNvSpPr>
            <a:spLocks noRot="1" noChangeAspect="1" noMove="1" noResize="1" noEditPoints="1" noAdjustHandles="1" noChangeArrowheads="1" noChangeShapeType="1" noTextEdit="1"/>
          </p:cNvSpPr>
          <p:nvPr>
            <p:custDataLst>
              <p:tags r:id="rId7"/>
            </p:custDataLst>
          </p:nvPr>
        </p:nvSpPr>
        <p:spPr>
          <a:xfrm>
            <a:off x="3486150" y="3920490"/>
            <a:ext cx="6537325" cy="653415"/>
          </a:xfrm>
          <a:prstGeom prst="rect">
            <a:avLst/>
          </a:prstGeom>
          <a:blipFill rotWithShape="1">
            <a:blip r:embed="rId8"/>
            <a:stretch>
              <a:fillRect l="-2030" t="-31746" r="-1015" b="-36508"/>
            </a:stretch>
          </a:blipFill>
        </p:spPr>
        <p:txBody>
          <a:bodyPr/>
          <a:lstStyle/>
          <a:p>
            <a:r>
              <a:rPr lang="zh-CN" altLang="en-US">
                <a:noFill/>
              </a:rPr>
              <a:t> </a:t>
            </a:r>
            <a:endParaRPr lang="zh-CN" altLang="en-US">
              <a:noFill/>
            </a:endParaRPr>
          </a:p>
        </p:txBody>
      </p:sp>
      <p:sp>
        <p:nvSpPr>
          <p:cNvPr id="11" name="矩形 10"/>
          <p:cNvSpPr/>
          <p:nvPr>
            <p:custDataLst>
              <p:tags r:id="rId9"/>
            </p:custDataLst>
          </p:nvPr>
        </p:nvSpPr>
        <p:spPr>
          <a:xfrm>
            <a:off x="3552798" y="4602080"/>
            <a:ext cx="3504486" cy="387798"/>
          </a:xfrm>
          <a:prstGeom prst="rect">
            <a:avLst/>
          </a:prstGeom>
        </p:spPr>
        <p:txBody>
          <a:bodyPr wrap="none">
            <a:spAutoFit/>
          </a:bodyPr>
          <a:lstStyle/>
          <a:p>
            <a:pPr eaLnBrk="1" hangingPunct="1">
              <a:lnSpc>
                <a:spcPct val="80000"/>
              </a:lnSpc>
            </a:pPr>
            <a:r>
              <a:rPr lang="zh-CN" altLang="en-US" sz="2400" b="1" smtClean="0">
                <a:solidFill>
                  <a:srgbClr val="0000FF"/>
                </a:solidFill>
                <a:latin typeface="Times New Roman" panose="02020603050405020304" charset="0"/>
                <a:ea typeface="楷体_GB2312" pitchFamily="49" charset="-122"/>
                <a:cs typeface="Times New Roman" panose="02020603050405020304" charset="0"/>
              </a:rPr>
              <a:t>重力势能增加了 </a:t>
            </a:r>
            <a:r>
              <a:rPr lang="en-US" altLang="zh-CN" sz="2400" b="1" smtClean="0">
                <a:solidFill>
                  <a:srgbClr val="0000FF"/>
                </a:solidFill>
                <a:latin typeface="Times New Roman" panose="02020603050405020304" charset="0"/>
                <a:ea typeface="楷体_GB2312" pitchFamily="49" charset="-122"/>
                <a:cs typeface="Times New Roman" panose="02020603050405020304" charset="0"/>
              </a:rPr>
              <a:t>10000  </a:t>
            </a:r>
            <a:r>
              <a:rPr lang="en-US" altLang="zh-CN" sz="2400" b="1">
                <a:solidFill>
                  <a:srgbClr val="0000FF"/>
                </a:solidFill>
                <a:latin typeface="Times New Roman" panose="02020603050405020304" charset="0"/>
                <a:ea typeface="楷体_GB2312" pitchFamily="49" charset="-122"/>
                <a:cs typeface="Times New Roman" panose="02020603050405020304" charset="0"/>
              </a:rPr>
              <a:t>J</a:t>
            </a:r>
            <a:endParaRPr lang="en-US" altLang="zh-CN" sz="2400" b="1">
              <a:solidFill>
                <a:srgbClr val="0000FF"/>
              </a:solidFill>
              <a:latin typeface="Times New Roman" panose="02020603050405020304" charset="0"/>
              <a:ea typeface="楷体_GB2312" pitchFamily="49" charset="-122"/>
              <a:cs typeface="Times New Roman" panose="02020603050405020304" charset="0"/>
            </a:endParaRPr>
          </a:p>
        </p:txBody>
      </p:sp>
      <p:sp>
        <p:nvSpPr>
          <p:cNvPr id="12" name="矩形 11"/>
          <p:cNvSpPr/>
          <p:nvPr>
            <p:custDataLst>
              <p:tags r:id="rId10"/>
            </p:custDataLst>
          </p:nvPr>
        </p:nvSpPr>
        <p:spPr>
          <a:xfrm>
            <a:off x="415925" y="5517515"/>
            <a:ext cx="11355705" cy="1210945"/>
          </a:xfrm>
          <a:prstGeom prst="rect">
            <a:avLst/>
          </a:prstGeom>
        </p:spPr>
        <p:txBody>
          <a:bodyPr wrap="square">
            <a:spAutoFit/>
          </a:bodyPr>
          <a:lstStyle/>
          <a:p>
            <a:pPr>
              <a:lnSpc>
                <a:spcPct val="130000"/>
              </a:lnSpc>
            </a:pPr>
            <a:r>
              <a:rPr lang="zh-CN" alt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rPr>
              <a:t>结论</a:t>
            </a:r>
            <a:r>
              <a:rPr lang="en-US" altLang="zh-CN"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rPr>
              <a:t>2</a:t>
            </a:r>
            <a:r>
              <a:rPr lang="zh-CN" alt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rPr>
              <a:t>：物体上升，</a:t>
            </a:r>
            <a:r>
              <a:rPr lang="zh-CN" alt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rPr>
              <a:t>重力</a:t>
            </a:r>
            <a:r>
              <a:rPr lang="zh-CN" alt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rPr>
              <a:t>做负功，重力势能增加，</a:t>
            </a:r>
            <a:r>
              <a:rPr lang="zh-CN" alt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rPr>
              <a:t>重力势能增加的数量等于物体克服重力所做的功。</a:t>
            </a:r>
            <a:endParaRPr lang="zh-CN" alt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charset="-122"/>
              <a:ea typeface="黑体" panose="02010609060101010101" charset="-122"/>
            </a:endParaRPr>
          </a:p>
        </p:txBody>
      </p:sp>
      <p:pic>
        <p:nvPicPr>
          <p:cNvPr id="13" name="Picture 9"/>
          <p:cNvPicPr preferRelativeResize="0">
            <a:picLocks noChangeAspect="1" noChangeArrowheads="1"/>
          </p:cNvPicPr>
          <p:nvPr>
            <p:custDataLst>
              <p:tags r:id="rId11"/>
            </p:custDataLst>
          </p:nvPr>
        </p:nvPicPr>
        <p:blipFill>
          <a:blip r:embed="rId12">
            <a:extLst>
              <a:ext uri="{28A0092B-C50C-407E-A947-70E740481C1C}">
                <a14:useLocalDpi xmlns:a14="http://schemas.microsoft.com/office/drawing/2010/main" val="0"/>
              </a:ext>
            </a:extLst>
          </a:blip>
          <a:stretch>
            <a:fillRect/>
          </a:stretch>
        </p:blipFill>
        <p:spPr bwMode="auto">
          <a:xfrm>
            <a:off x="507433" y="2706899"/>
            <a:ext cx="2497166" cy="242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 grpId="0"/>
      <p:bldP spid="4"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ext Box 3"/>
          <p:cNvSpPr txBox="1">
            <a:spLocks noChangeArrowheads="1"/>
          </p:cNvSpPr>
          <p:nvPr>
            <p:custDataLst>
              <p:tags r:id="rId1"/>
            </p:custDataLst>
          </p:nvPr>
        </p:nvSpPr>
        <p:spPr bwMode="auto">
          <a:xfrm>
            <a:off x="187360" y="651735"/>
            <a:ext cx="55446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kumimoji="1" lang="zh-CN" altLang="en-US" sz="3600" b="1">
                <a:effectLst/>
                <a:latin typeface="黑体" panose="02010609060101010101" charset="-122"/>
                <a:ea typeface="黑体" panose="02010609060101010101" charset="-122"/>
              </a:rPr>
              <a:t>四、</a:t>
            </a:r>
            <a:r>
              <a:rPr kumimoji="1" lang="zh-CN" altLang="en-US" sz="3600" b="1" smtClean="0">
                <a:effectLst/>
                <a:latin typeface="黑体" panose="02010609060101010101" charset="-122"/>
                <a:ea typeface="黑体" panose="02010609060101010101" charset="-122"/>
              </a:rPr>
              <a:t>重力势能的相对性</a:t>
            </a:r>
            <a:endParaRPr kumimoji="1" lang="en-US" altLang="zh-CN" sz="3600" b="1">
              <a:effectLst/>
              <a:latin typeface="黑体" panose="02010609060101010101" charset="-122"/>
              <a:ea typeface="黑体" panose="02010609060101010101" charset="-122"/>
            </a:endParaRPr>
          </a:p>
        </p:txBody>
      </p:sp>
      <p:sp>
        <p:nvSpPr>
          <p:cNvPr id="17410" name="文本框 17409"/>
          <p:cNvSpPr txBox="1"/>
          <p:nvPr>
            <p:custDataLst>
              <p:tags r:id="rId2"/>
            </p:custDataLst>
          </p:nvPr>
        </p:nvSpPr>
        <p:spPr>
          <a:xfrm>
            <a:off x="1763713" y="1268413"/>
            <a:ext cx="5040312" cy="579437"/>
          </a:xfrm>
          <a:prstGeom prst="rect">
            <a:avLst/>
          </a:prstGeom>
          <a:noFill/>
          <a:ln w="9525">
            <a:noFill/>
          </a:ln>
        </p:spPr>
        <p:txBody>
          <a:bodyPr anchor="t">
            <a:spAutoFit/>
          </a:bodyPr>
          <a:lstStyle/>
          <a:p>
            <a:pPr>
              <a:spcBef>
                <a:spcPct val="50000"/>
              </a:spcBef>
            </a:pPr>
            <a:r>
              <a:rPr lang="zh-CN" altLang="en-US" sz="3200">
                <a:solidFill>
                  <a:schemeClr val="tx2"/>
                </a:solidFill>
                <a:latin typeface="方正姚体" panose="02010601030101010101" pitchFamily="2" charset="-122"/>
                <a:ea typeface="方正姚体" panose="02010601030101010101" pitchFamily="2" charset="-122"/>
              </a:rPr>
              <a:t>高度</a:t>
            </a:r>
            <a:r>
              <a:rPr lang="en-US" altLang="zh-CN" sz="3200">
                <a:solidFill>
                  <a:schemeClr val="tx2"/>
                </a:solidFill>
                <a:latin typeface="方正姚体" panose="02010601030101010101" pitchFamily="2" charset="-122"/>
                <a:ea typeface="方正姚体" panose="02010601030101010101" pitchFamily="2" charset="-122"/>
              </a:rPr>
              <a:t>h</a:t>
            </a:r>
            <a:r>
              <a:rPr lang="zh-CN" altLang="en-US" sz="3200">
                <a:solidFill>
                  <a:schemeClr val="tx2"/>
                </a:solidFill>
                <a:latin typeface="方正姚体" panose="02010601030101010101" pitchFamily="2" charset="-122"/>
                <a:ea typeface="方正姚体" panose="02010601030101010101" pitchFamily="2" charset="-122"/>
              </a:rPr>
              <a:t>是相对于谁的呢？</a:t>
            </a:r>
            <a:endParaRPr lang="zh-CN" altLang="en-US" sz="3200">
              <a:solidFill>
                <a:schemeClr val="tx2"/>
              </a:solidFill>
              <a:latin typeface="方正姚体" panose="02010601030101010101" pitchFamily="2" charset="-122"/>
              <a:ea typeface="方正姚体" panose="02010601030101010101" pitchFamily="2" charset="-122"/>
            </a:endParaRPr>
          </a:p>
        </p:txBody>
      </p:sp>
      <p:sp>
        <p:nvSpPr>
          <p:cNvPr id="17411" name="矩形 17410"/>
          <p:cNvSpPr/>
          <p:nvPr>
            <p:custDataLst>
              <p:tags r:id="rId3"/>
            </p:custDataLst>
          </p:nvPr>
        </p:nvSpPr>
        <p:spPr>
          <a:xfrm>
            <a:off x="843280" y="5237480"/>
            <a:ext cx="10506075" cy="1076325"/>
          </a:xfrm>
          <a:prstGeom prst="rect">
            <a:avLst/>
          </a:prstGeom>
          <a:noFill/>
          <a:ln w="9525">
            <a:noFill/>
          </a:ln>
        </p:spPr>
        <p:txBody>
          <a:bodyPr wrap="square" anchor="ctr">
            <a:spAutoFit/>
          </a:bodyPr>
          <a:lstStyle/>
          <a:p>
            <a:r>
              <a:rPr lang="en-US" altLang="zh-CN" sz="3200" b="1">
                <a:latin typeface="Arial" panose="020B0604020202020204" pitchFamily="34" charset="0"/>
                <a:ea typeface="宋体" panose="02010600030101010101" pitchFamily="2" charset="-122"/>
              </a:rPr>
              <a:t>        </a:t>
            </a:r>
            <a:r>
              <a:rPr lang="zh-CN" altLang="en-US" sz="3200" b="1">
                <a:solidFill>
                  <a:schemeClr val="tx1"/>
                </a:solidFill>
                <a:latin typeface="Arial" panose="020B0604020202020204" pitchFamily="34" charset="0"/>
                <a:ea typeface="宋体" panose="02010600030101010101" pitchFamily="2" charset="-122"/>
              </a:rPr>
              <a:t>重力势能总是相对于某个水平面来说的，这个水平面叫</a:t>
            </a:r>
            <a:r>
              <a:rPr lang="zh-CN" altLang="en-US" sz="3200" b="1">
                <a:solidFill>
                  <a:srgbClr val="0000CC"/>
                </a:solidFill>
                <a:latin typeface="Arial" panose="020B0604020202020204" pitchFamily="34" charset="0"/>
                <a:ea typeface="宋体" panose="02010600030101010101" pitchFamily="2" charset="-122"/>
              </a:rPr>
              <a:t>参考平面</a:t>
            </a:r>
            <a:r>
              <a:rPr lang="zh-CN" altLang="en-US" sz="3200" b="1">
                <a:latin typeface="Arial" panose="020B0604020202020204" pitchFamily="34" charset="0"/>
                <a:ea typeface="宋体" panose="02010600030101010101" pitchFamily="2" charset="-122"/>
              </a:rPr>
              <a:t>．</a:t>
            </a:r>
            <a:endParaRPr lang="zh-CN" altLang="en-US" sz="3200" b="1">
              <a:solidFill>
                <a:schemeClr val="tx2"/>
              </a:solidFill>
              <a:latin typeface="Arial" panose="020B0604020202020204" pitchFamily="34" charset="0"/>
              <a:ea typeface="宋体" panose="02010600030101010101" pitchFamily="2" charset="-122"/>
            </a:endParaRPr>
          </a:p>
        </p:txBody>
      </p:sp>
      <p:pic>
        <p:nvPicPr>
          <p:cNvPr id="17413" name="图片 17412" descr="珠峰"/>
          <p:cNvPicPr>
            <a:picLocks noChangeAspect="1"/>
          </p:cNvPicPr>
          <p:nvPr>
            <p:custDataLst>
              <p:tags r:id="rId4"/>
            </p:custDataLst>
          </p:nvPr>
        </p:nvPicPr>
        <p:blipFill>
          <a:blip r:embed="rId5"/>
          <a:stretch>
            <a:fillRect/>
          </a:stretch>
        </p:blipFill>
        <p:spPr>
          <a:xfrm>
            <a:off x="2911475" y="1916113"/>
            <a:ext cx="4968875" cy="31718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74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文本框 18434"/>
          <p:cNvSpPr txBox="1"/>
          <p:nvPr>
            <p:custDataLst>
              <p:tags r:id="rId1"/>
            </p:custDataLst>
          </p:nvPr>
        </p:nvSpPr>
        <p:spPr>
          <a:xfrm>
            <a:off x="3059430" y="966470"/>
            <a:ext cx="4464050" cy="519113"/>
          </a:xfrm>
          <a:prstGeom prst="rect">
            <a:avLst/>
          </a:prstGeom>
          <a:noFill/>
          <a:ln w="9525">
            <a:noFill/>
          </a:ln>
        </p:spPr>
        <p:txBody>
          <a:bodyPr anchor="t">
            <a:spAutoFit/>
          </a:bodyPr>
          <a:lstStyle/>
          <a:p>
            <a:pPr>
              <a:spcBef>
                <a:spcPct val="50000"/>
              </a:spcBef>
            </a:pPr>
            <a:r>
              <a:rPr lang="zh-CN" altLang="en-US" sz="2800" b="1">
                <a:solidFill>
                  <a:schemeClr val="tx2"/>
                </a:solidFill>
                <a:latin typeface="Arial" panose="020B0604020202020204" pitchFamily="34" charset="0"/>
                <a:ea typeface="方正姚体" panose="02010601030101010101" pitchFamily="2" charset="-122"/>
              </a:rPr>
              <a:t>重力势能的正负表示大小</a:t>
            </a:r>
            <a:endParaRPr lang="zh-CN" altLang="en-US" sz="2800" b="1">
              <a:solidFill>
                <a:schemeClr val="tx2"/>
              </a:solidFill>
              <a:latin typeface="Arial" panose="020B0604020202020204" pitchFamily="34" charset="0"/>
              <a:ea typeface="方正姚体" panose="02010601030101010101" pitchFamily="2" charset="-122"/>
            </a:endParaRPr>
          </a:p>
        </p:txBody>
      </p:sp>
      <p:sp>
        <p:nvSpPr>
          <p:cNvPr id="18436" name="文本框 18435"/>
          <p:cNvSpPr txBox="1"/>
          <p:nvPr>
            <p:custDataLst>
              <p:tags r:id="rId2"/>
            </p:custDataLst>
          </p:nvPr>
        </p:nvSpPr>
        <p:spPr>
          <a:xfrm>
            <a:off x="3059430" y="1773555"/>
            <a:ext cx="8725535" cy="3107690"/>
          </a:xfrm>
          <a:prstGeom prst="rect">
            <a:avLst/>
          </a:prstGeom>
          <a:noFill/>
          <a:ln w="9525">
            <a:noFill/>
          </a:ln>
        </p:spPr>
        <p:txBody>
          <a:bodyPr wrap="square" anchor="t">
            <a:spAutoFit/>
          </a:bodyPr>
          <a:lstStyle/>
          <a:p>
            <a:pPr>
              <a:spcBef>
                <a:spcPct val="50000"/>
              </a:spcBef>
            </a:pPr>
            <a:r>
              <a:rPr lang="zh-CN" altLang="en-US" sz="2800" b="1">
                <a:solidFill>
                  <a:srgbClr val="000000"/>
                </a:solidFill>
                <a:latin typeface="Arial" panose="020B0604020202020204" pitchFamily="34" charset="0"/>
                <a:ea typeface="宋体" panose="02010600030101010101" pitchFamily="2" charset="-122"/>
              </a:rPr>
              <a:t>对选定的参考平面而言，上方物体的高度是正值，重力势能也是正值；</a:t>
            </a:r>
            <a:endParaRPr lang="zh-CN" altLang="en-US" sz="2800" b="1">
              <a:solidFill>
                <a:srgbClr val="000000"/>
              </a:solidFill>
              <a:latin typeface="Arial" panose="020B0604020202020204" pitchFamily="34" charset="0"/>
              <a:ea typeface="宋体" panose="02010600030101010101" pitchFamily="2" charset="-122"/>
            </a:endParaRPr>
          </a:p>
          <a:p>
            <a:pPr>
              <a:spcBef>
                <a:spcPct val="50000"/>
              </a:spcBef>
            </a:pPr>
            <a:r>
              <a:rPr lang="zh-CN" altLang="en-US" sz="2800" b="1">
                <a:solidFill>
                  <a:srgbClr val="000000"/>
                </a:solidFill>
                <a:latin typeface="Arial" panose="020B0604020202020204" pitchFamily="34" charset="0"/>
                <a:ea typeface="宋体" panose="02010600030101010101" pitchFamily="2" charset="-122"/>
              </a:rPr>
              <a:t>下方物体的高度是负值，重力势能也是负值，重力势能为负。</a:t>
            </a:r>
            <a:endParaRPr lang="zh-CN" altLang="en-US" sz="2800" b="1">
              <a:solidFill>
                <a:srgbClr val="000000"/>
              </a:solidFill>
              <a:latin typeface="Arial" panose="020B0604020202020204" pitchFamily="34" charset="0"/>
              <a:ea typeface="宋体" panose="02010600030101010101" pitchFamily="2" charset="-122"/>
            </a:endParaRPr>
          </a:p>
          <a:p>
            <a:pPr>
              <a:spcBef>
                <a:spcPct val="50000"/>
              </a:spcBef>
            </a:pPr>
            <a:r>
              <a:rPr lang="zh-CN" altLang="en-US" sz="2800" b="1">
                <a:solidFill>
                  <a:srgbClr val="FF0000"/>
                </a:solidFill>
                <a:latin typeface="Arial" panose="020B0604020202020204" pitchFamily="34" charset="0"/>
                <a:ea typeface="宋体" panose="02010600030101010101" pitchFamily="2" charset="-122"/>
              </a:rPr>
              <a:t>表示物体在这个位置具有的重力势能比在参考平面上具有的重力势能少。</a:t>
            </a:r>
            <a:endParaRPr lang="zh-CN" altLang="en-US" sz="2800" b="1">
              <a:solidFill>
                <a:srgbClr val="FF0000"/>
              </a:solidFill>
              <a:latin typeface="Arial" panose="020B0604020202020204" pitchFamily="34" charset="0"/>
              <a:ea typeface="宋体" panose="02010600030101010101" pitchFamily="2" charset="-122"/>
            </a:endParaRPr>
          </a:p>
        </p:txBody>
      </p:sp>
      <p:sp>
        <p:nvSpPr>
          <p:cNvPr id="18437" name="文本框 18436"/>
          <p:cNvSpPr txBox="1"/>
          <p:nvPr>
            <p:custDataLst>
              <p:tags r:id="rId3"/>
            </p:custDataLst>
          </p:nvPr>
        </p:nvSpPr>
        <p:spPr>
          <a:xfrm>
            <a:off x="3132138" y="5445125"/>
            <a:ext cx="5795962" cy="641350"/>
          </a:xfrm>
          <a:prstGeom prst="rect">
            <a:avLst/>
          </a:prstGeom>
          <a:noFill/>
          <a:ln w="9525">
            <a:noFill/>
          </a:ln>
        </p:spPr>
        <p:txBody>
          <a:bodyPr anchor="t">
            <a:spAutoFit/>
          </a:bodyPr>
          <a:lstStyle/>
          <a:p>
            <a:pPr>
              <a:spcBef>
                <a:spcPct val="50000"/>
              </a:spcBef>
            </a:pPr>
            <a:r>
              <a:rPr lang="zh-CN" altLang="en-US" sz="3600">
                <a:latin typeface="Arial" panose="020B0604020202020204" pitchFamily="34" charset="0"/>
                <a:ea typeface="宋体" panose="02010600030101010101" pitchFamily="2" charset="-122"/>
              </a:rPr>
              <a:t>重力势能：－</a:t>
            </a:r>
            <a:r>
              <a:rPr lang="en-US" altLang="zh-CN" sz="3600">
                <a:latin typeface="Arial" panose="020B0604020202020204" pitchFamily="34" charset="0"/>
                <a:ea typeface="宋体" panose="02010600030101010101" pitchFamily="2" charset="-122"/>
              </a:rPr>
              <a:t>3 J</a:t>
            </a:r>
            <a:r>
              <a:rPr lang="zh-CN" altLang="en-US" sz="3600">
                <a:latin typeface="Arial" panose="020B0604020202020204" pitchFamily="34" charset="0"/>
                <a:ea typeface="宋体" panose="02010600030101010101" pitchFamily="2" charset="-122"/>
              </a:rPr>
              <a:t>＞ － </a:t>
            </a:r>
            <a:r>
              <a:rPr lang="en-US" altLang="zh-CN" sz="3600">
                <a:latin typeface="Arial" panose="020B0604020202020204" pitchFamily="34" charset="0"/>
                <a:ea typeface="宋体" panose="02010600030101010101" pitchFamily="2" charset="-122"/>
              </a:rPr>
              <a:t>5 J</a:t>
            </a:r>
            <a:endParaRPr lang="en-US" altLang="zh-CN" sz="3600">
              <a:latin typeface="Arial" panose="020B0604020202020204" pitchFamily="34" charset="0"/>
              <a:ea typeface="宋体" panose="02010600030101010101" pitchFamily="2" charset="-122"/>
            </a:endParaRPr>
          </a:p>
        </p:txBody>
      </p:sp>
      <p:pic>
        <p:nvPicPr>
          <p:cNvPr id="2" name="图片 1"/>
          <p:cNvPicPr>
            <a:picLocks noChangeAspect="1"/>
          </p:cNvPicPr>
          <p:nvPr>
            <p:custDataLst>
              <p:tags r:id="rId4"/>
            </p:custDataLst>
          </p:nvPr>
        </p:nvPicPr>
        <p:blipFill>
          <a:blip r:embed="rId5"/>
          <a:stretch>
            <a:fillRect/>
          </a:stretch>
        </p:blipFill>
        <p:spPr>
          <a:xfrm>
            <a:off x="364490" y="966470"/>
            <a:ext cx="2694940" cy="4343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8" name="Text Box 2"/>
          <p:cNvSpPr txBox="1">
            <a:spLocks noChangeArrowheads="1"/>
          </p:cNvSpPr>
          <p:nvPr>
            <p:custDataLst>
              <p:tags r:id="rId1"/>
            </p:custDataLst>
          </p:nvPr>
        </p:nvSpPr>
        <p:spPr bwMode="auto">
          <a:xfrm>
            <a:off x="487045" y="778510"/>
            <a:ext cx="10945495" cy="1641475"/>
          </a:xfrm>
          <a:prstGeom prst="rect">
            <a:avLst/>
          </a:prstGeom>
          <a:noFill/>
          <a:ln w="12700" cap="sq">
            <a:noFill/>
            <a:miter lim="800000"/>
            <a:headEnd type="none" w="sm" len="sm"/>
            <a:tailEnd type="none" w="sm" len="sm"/>
          </a:ln>
          <a:effectLst/>
        </p:spPr>
        <p:txBody>
          <a:bodyPr wrap="square">
            <a:spAutoFit/>
          </a:bodyPr>
          <a:lstStyle/>
          <a:p>
            <a:pPr>
              <a:lnSpc>
                <a:spcPct val="120000"/>
              </a:lnSpc>
              <a:defRPr/>
            </a:pPr>
            <a:r>
              <a:rPr lang="zh-CN" altLang="en-US" sz="2800" b="1" smtClean="0">
                <a:latin typeface="Times New Roman" panose="02020603050405020304" charset="0"/>
                <a:ea typeface="楷体_GB2312" pitchFamily="49" charset="-122"/>
                <a:cs typeface="Times New Roman" panose="02020603050405020304" charset="0"/>
              </a:rPr>
              <a:t>例</a:t>
            </a:r>
            <a:r>
              <a:rPr lang="en-US" altLang="zh-CN" sz="2800" b="1" smtClean="0">
                <a:latin typeface="Times New Roman" panose="02020603050405020304" charset="0"/>
                <a:ea typeface="楷体_GB2312" pitchFamily="49" charset="-122"/>
                <a:cs typeface="Times New Roman" panose="02020603050405020304" charset="0"/>
              </a:rPr>
              <a:t>3.  </a:t>
            </a:r>
            <a:r>
              <a:rPr lang="zh-CN" altLang="en-US" sz="2800" b="1" smtClean="0">
                <a:latin typeface="Times New Roman" panose="02020603050405020304" charset="0"/>
                <a:ea typeface="楷体_GB2312" pitchFamily="49" charset="-122"/>
                <a:cs typeface="Times New Roman" panose="02020603050405020304" charset="0"/>
              </a:rPr>
              <a:t>如</a:t>
            </a:r>
            <a:r>
              <a:rPr lang="zh-CN" altLang="en-US" sz="2800" b="1">
                <a:latin typeface="Times New Roman" panose="02020603050405020304" charset="0"/>
                <a:ea typeface="楷体_GB2312" pitchFamily="49" charset="-122"/>
                <a:cs typeface="Times New Roman" panose="02020603050405020304" charset="0"/>
              </a:rPr>
              <a:t>图，</a:t>
            </a:r>
            <a:r>
              <a:rPr lang="zh-CN" altLang="en-US" sz="2800" b="1" smtClean="0">
                <a:latin typeface="Times New Roman" panose="02020603050405020304" charset="0"/>
                <a:ea typeface="楷体_GB2312" pitchFamily="49" charset="-122"/>
                <a:cs typeface="Times New Roman" panose="02020603050405020304" charset="0"/>
              </a:rPr>
              <a:t>质量 </a:t>
            </a:r>
            <a:r>
              <a:rPr lang="en-US" altLang="zh-CN" sz="2800" b="1" smtClean="0">
                <a:latin typeface="Times New Roman" panose="02020603050405020304" charset="0"/>
                <a:ea typeface="楷体_GB2312" pitchFamily="49" charset="-122"/>
                <a:cs typeface="Times New Roman" panose="02020603050405020304" charset="0"/>
              </a:rPr>
              <a:t>0.5 kg </a:t>
            </a:r>
            <a:r>
              <a:rPr lang="zh-CN" altLang="en-US" sz="2800" b="1" smtClean="0">
                <a:latin typeface="Times New Roman" panose="02020603050405020304" charset="0"/>
                <a:ea typeface="楷体_GB2312" pitchFamily="49" charset="-122"/>
                <a:cs typeface="Times New Roman" panose="02020603050405020304" charset="0"/>
              </a:rPr>
              <a:t>的</a:t>
            </a:r>
            <a:r>
              <a:rPr lang="zh-CN" altLang="en-US" sz="2800" b="1">
                <a:latin typeface="Times New Roman" panose="02020603050405020304" charset="0"/>
                <a:ea typeface="楷体_GB2312" pitchFamily="49" charset="-122"/>
                <a:cs typeface="Times New Roman" panose="02020603050405020304" charset="0"/>
              </a:rPr>
              <a:t>小球，从桌面</a:t>
            </a:r>
            <a:r>
              <a:rPr lang="zh-CN" altLang="en-US" sz="2800" b="1" smtClean="0">
                <a:latin typeface="Times New Roman" panose="02020603050405020304" charset="0"/>
                <a:ea typeface="楷体_GB2312" pitchFamily="49" charset="-122"/>
                <a:cs typeface="Times New Roman" panose="02020603050405020304" charset="0"/>
              </a:rPr>
              <a:t>以上 </a:t>
            </a:r>
            <a:r>
              <a:rPr lang="en-US" altLang="zh-CN" sz="2800" b="1" i="1" smtClean="0">
                <a:latin typeface="Times New Roman" panose="02020603050405020304" charset="0"/>
                <a:ea typeface="楷体_GB2312" pitchFamily="49" charset="-122"/>
                <a:cs typeface="Times New Roman" panose="02020603050405020304" charset="0"/>
              </a:rPr>
              <a:t>h</a:t>
            </a:r>
            <a:r>
              <a:rPr lang="en-US" altLang="zh-CN" sz="2800" b="1" baseline="-25000" smtClean="0">
                <a:latin typeface="Times New Roman" panose="02020603050405020304" charset="0"/>
                <a:ea typeface="楷体_GB2312" pitchFamily="49" charset="-122"/>
                <a:cs typeface="Times New Roman" panose="02020603050405020304" charset="0"/>
              </a:rPr>
              <a:t>1 </a:t>
            </a:r>
            <a:r>
              <a:rPr lang="en-US" altLang="zh-CN" sz="2800" b="1" smtClean="0">
                <a:latin typeface="Times New Roman" panose="02020603050405020304" charset="0"/>
                <a:ea typeface="楷体_GB2312" pitchFamily="49" charset="-122"/>
                <a:cs typeface="Times New Roman" panose="02020603050405020304" charset="0"/>
              </a:rPr>
              <a:t>= 1.2 m </a:t>
            </a:r>
            <a:r>
              <a:rPr lang="zh-CN" altLang="en-US" sz="2800" b="1" smtClean="0">
                <a:latin typeface="Times New Roman" panose="02020603050405020304" charset="0"/>
                <a:ea typeface="楷体_GB2312" pitchFamily="49" charset="-122"/>
                <a:cs typeface="Times New Roman" panose="02020603050405020304" charset="0"/>
              </a:rPr>
              <a:t>的 </a:t>
            </a:r>
            <a:r>
              <a:rPr lang="en-US" altLang="zh-CN" sz="2800" b="1" i="1" smtClean="0">
                <a:latin typeface="Times New Roman" panose="02020603050405020304" charset="0"/>
                <a:ea typeface="楷体_GB2312" pitchFamily="49" charset="-122"/>
                <a:cs typeface="Times New Roman" panose="02020603050405020304" charset="0"/>
              </a:rPr>
              <a:t>A</a:t>
            </a:r>
            <a:r>
              <a:rPr lang="en-US" altLang="zh-CN" sz="2800" b="1" smtClean="0">
                <a:latin typeface="Times New Roman" panose="02020603050405020304" charset="0"/>
                <a:ea typeface="楷体_GB2312" pitchFamily="49" charset="-122"/>
                <a:cs typeface="Times New Roman" panose="02020603050405020304" charset="0"/>
              </a:rPr>
              <a:t> </a:t>
            </a:r>
            <a:r>
              <a:rPr lang="zh-CN" altLang="en-US" sz="2800" b="1" smtClean="0">
                <a:latin typeface="Times New Roman" panose="02020603050405020304" charset="0"/>
                <a:ea typeface="楷体_GB2312" pitchFamily="49" charset="-122"/>
                <a:cs typeface="Times New Roman" panose="02020603050405020304" charset="0"/>
              </a:rPr>
              <a:t>点</a:t>
            </a:r>
            <a:r>
              <a:rPr lang="zh-CN" altLang="en-US" sz="2800" b="1">
                <a:latin typeface="Times New Roman" panose="02020603050405020304" charset="0"/>
                <a:ea typeface="楷体_GB2312" pitchFamily="49" charset="-122"/>
                <a:cs typeface="Times New Roman" panose="02020603050405020304" charset="0"/>
              </a:rPr>
              <a:t>落到地面</a:t>
            </a:r>
            <a:r>
              <a:rPr lang="zh-CN" altLang="en-US" sz="2800" b="1" smtClean="0">
                <a:latin typeface="Times New Roman" panose="02020603050405020304" charset="0"/>
                <a:ea typeface="楷体_GB2312" pitchFamily="49" charset="-122"/>
                <a:cs typeface="Times New Roman" panose="02020603050405020304" charset="0"/>
              </a:rPr>
              <a:t>的 </a:t>
            </a:r>
            <a:r>
              <a:rPr lang="en-US" altLang="zh-CN" sz="2800" b="1" i="1" smtClean="0">
                <a:latin typeface="Times New Roman" panose="02020603050405020304" charset="0"/>
                <a:ea typeface="楷体_GB2312" pitchFamily="49" charset="-122"/>
                <a:cs typeface="Times New Roman" panose="02020603050405020304" charset="0"/>
              </a:rPr>
              <a:t>B</a:t>
            </a:r>
            <a:r>
              <a:rPr lang="en-US" altLang="zh-CN" sz="2800" b="1" smtClean="0">
                <a:latin typeface="Times New Roman" panose="02020603050405020304" charset="0"/>
                <a:ea typeface="楷体_GB2312" pitchFamily="49" charset="-122"/>
                <a:cs typeface="Times New Roman" panose="02020603050405020304" charset="0"/>
              </a:rPr>
              <a:t> </a:t>
            </a:r>
            <a:r>
              <a:rPr lang="zh-CN" altLang="en-US" sz="2800" b="1" smtClean="0">
                <a:latin typeface="Times New Roman" panose="02020603050405020304" charset="0"/>
                <a:ea typeface="楷体_GB2312" pitchFamily="49" charset="-122"/>
                <a:cs typeface="Times New Roman" panose="02020603050405020304" charset="0"/>
              </a:rPr>
              <a:t>点</a:t>
            </a:r>
            <a:r>
              <a:rPr lang="zh-CN" altLang="en-US" sz="2800" b="1">
                <a:latin typeface="Times New Roman" panose="02020603050405020304" charset="0"/>
                <a:ea typeface="楷体_GB2312" pitchFamily="49" charset="-122"/>
                <a:cs typeface="Times New Roman" panose="02020603050405020304" charset="0"/>
              </a:rPr>
              <a:t>，桌面</a:t>
            </a:r>
            <a:r>
              <a:rPr lang="zh-CN" altLang="en-US" sz="2800" b="1" smtClean="0">
                <a:latin typeface="Times New Roman" panose="02020603050405020304" charset="0"/>
                <a:ea typeface="楷体_GB2312" pitchFamily="49" charset="-122"/>
                <a:cs typeface="Times New Roman" panose="02020603050405020304" charset="0"/>
              </a:rPr>
              <a:t>高 </a:t>
            </a:r>
            <a:r>
              <a:rPr lang="en-US" altLang="zh-CN" sz="2800" b="1" i="1" smtClean="0">
                <a:latin typeface="Times New Roman" panose="02020603050405020304" charset="0"/>
                <a:ea typeface="楷体_GB2312" pitchFamily="49" charset="-122"/>
                <a:cs typeface="Times New Roman" panose="02020603050405020304" charset="0"/>
              </a:rPr>
              <a:t>h</a:t>
            </a:r>
            <a:r>
              <a:rPr lang="en-US" altLang="zh-CN" sz="2800" b="1" baseline="-25000" smtClean="0">
                <a:latin typeface="Times New Roman" panose="02020603050405020304" charset="0"/>
                <a:ea typeface="楷体_GB2312" pitchFamily="49" charset="-122"/>
                <a:cs typeface="Times New Roman" panose="02020603050405020304" charset="0"/>
              </a:rPr>
              <a:t>2 </a:t>
            </a:r>
            <a:r>
              <a:rPr lang="en-US" altLang="zh-CN" sz="2800" b="1" smtClean="0">
                <a:latin typeface="Times New Roman" panose="02020603050405020304" charset="0"/>
                <a:ea typeface="楷体_GB2312" pitchFamily="49" charset="-122"/>
                <a:cs typeface="Times New Roman" panose="02020603050405020304" charset="0"/>
              </a:rPr>
              <a:t>= 0.8 m</a:t>
            </a:r>
            <a:r>
              <a:rPr lang="zh-CN" altLang="en-US" sz="2800" b="1" smtClean="0">
                <a:latin typeface="Times New Roman" panose="02020603050405020304" charset="0"/>
                <a:ea typeface="楷体_GB2312" pitchFamily="49" charset="-122"/>
                <a:cs typeface="Times New Roman" panose="02020603050405020304" charset="0"/>
              </a:rPr>
              <a:t>。关于小球的重力势能，请</a:t>
            </a:r>
            <a:r>
              <a:rPr lang="zh-CN" altLang="en-US" sz="2800" b="1">
                <a:latin typeface="Times New Roman" panose="02020603050405020304" charset="0"/>
                <a:ea typeface="楷体_GB2312" pitchFamily="49" charset="-122"/>
                <a:cs typeface="Times New Roman" panose="02020603050405020304" charset="0"/>
              </a:rPr>
              <a:t>按要求</a:t>
            </a:r>
            <a:r>
              <a:rPr lang="zh-CN" altLang="en-US" sz="2800" b="1" smtClean="0">
                <a:latin typeface="Times New Roman" panose="02020603050405020304" charset="0"/>
                <a:ea typeface="楷体_GB2312" pitchFamily="49" charset="-122"/>
                <a:cs typeface="Times New Roman" panose="02020603050405020304" charset="0"/>
              </a:rPr>
              <a:t>填写下表。</a:t>
            </a:r>
            <a:r>
              <a:rPr lang="en-US" altLang="zh-CN" sz="2800" b="1" smtClean="0">
                <a:latin typeface="Times New Roman" panose="02020603050405020304" charset="0"/>
                <a:ea typeface="楷体_GB2312" pitchFamily="49" charset="-122"/>
                <a:cs typeface="Times New Roman" panose="02020603050405020304" charset="0"/>
              </a:rPr>
              <a:t>( </a:t>
            </a:r>
            <a:r>
              <a:rPr lang="en-US" altLang="zh-CN" sz="2800" b="1" i="1" smtClean="0">
                <a:latin typeface="Times New Roman" panose="02020603050405020304" charset="0"/>
                <a:ea typeface="楷体_GB2312" pitchFamily="49" charset="-122"/>
                <a:cs typeface="Times New Roman" panose="02020603050405020304" charset="0"/>
              </a:rPr>
              <a:t>g</a:t>
            </a:r>
            <a:r>
              <a:rPr lang="en-US" altLang="zh-CN" sz="2800" b="1" smtClean="0">
                <a:latin typeface="Times New Roman" panose="02020603050405020304" charset="0"/>
                <a:ea typeface="楷体_GB2312" pitchFamily="49" charset="-122"/>
                <a:cs typeface="Times New Roman" panose="02020603050405020304" charset="0"/>
              </a:rPr>
              <a:t> = 10 m/s</a:t>
            </a:r>
            <a:r>
              <a:rPr lang="en-US" altLang="zh-CN" sz="2800" b="1" baseline="30000" smtClean="0">
                <a:latin typeface="Times New Roman" panose="02020603050405020304" charset="0"/>
                <a:ea typeface="楷体_GB2312" pitchFamily="49" charset="-122"/>
                <a:cs typeface="Times New Roman" panose="02020603050405020304" charset="0"/>
              </a:rPr>
              <a:t>2 </a:t>
            </a:r>
            <a:r>
              <a:rPr lang="en-US" altLang="zh-CN" sz="2800" b="1" smtClean="0">
                <a:latin typeface="Times New Roman" panose="02020603050405020304" charset="0"/>
                <a:ea typeface="楷体_GB2312" pitchFamily="49" charset="-122"/>
                <a:cs typeface="Times New Roman" panose="02020603050405020304" charset="0"/>
              </a:rPr>
              <a:t>)</a:t>
            </a:r>
            <a:endParaRPr lang="en-US" altLang="zh-CN" sz="2800" b="1" smtClean="0">
              <a:latin typeface="Times New Roman" panose="02020603050405020304" charset="0"/>
              <a:ea typeface="楷体_GB2312" pitchFamily="49" charset="-122"/>
              <a:cs typeface="Times New Roman" panose="02020603050405020304" charset="0"/>
            </a:endParaRPr>
          </a:p>
        </p:txBody>
      </p:sp>
      <p:graphicFrame>
        <p:nvGraphicFramePr>
          <p:cNvPr id="347139" name="Group 3"/>
          <p:cNvGraphicFramePr>
            <a:graphicFrameLocks noGrp="1"/>
          </p:cNvGraphicFramePr>
          <p:nvPr>
            <p:custDataLst>
              <p:tags r:id="rId2"/>
            </p:custDataLst>
          </p:nvPr>
        </p:nvGraphicFramePr>
        <p:xfrm>
          <a:off x="539552" y="2420297"/>
          <a:ext cx="6474351" cy="1872799"/>
        </p:xfrm>
        <a:graphic>
          <a:graphicData uri="http://schemas.openxmlformats.org/drawingml/2006/table">
            <a:tbl>
              <a:tblPr/>
              <a:tblGrid>
                <a:gridCol w="935038"/>
                <a:gridCol w="1225550"/>
                <a:gridCol w="1223962"/>
                <a:gridCol w="1439863"/>
                <a:gridCol w="1649938"/>
              </a:tblGrid>
              <a:tr h="790191">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300" b="1" i="0" u="none" strike="noStrike" cap="none" normalizeH="0" baseline="0" smtClean="0">
                          <a:ln>
                            <a:noFill/>
                          </a:ln>
                          <a:solidFill>
                            <a:schemeClr val="accent6">
                              <a:lumMod val="50000"/>
                            </a:schemeClr>
                          </a:solidFill>
                          <a:effectLst/>
                          <a:latin typeface="Times New Roman" panose="02020603050405020304" charset="0"/>
                          <a:ea typeface="楷体_GB2312" pitchFamily="49" charset="-122"/>
                        </a:rPr>
                        <a:t>参考平面</a:t>
                      </a:r>
                      <a:endParaRPr kumimoji="0" lang="en-US" altLang="zh-CN" sz="2300" b="1" i="0" u="none" strike="noStrike" cap="none" normalizeH="0" baseline="0" smtClean="0">
                        <a:ln>
                          <a:noFill/>
                        </a:ln>
                        <a:solidFill>
                          <a:schemeClr val="accent6">
                            <a:lumMod val="50000"/>
                          </a:schemeClr>
                        </a:solidFill>
                        <a:effectLst/>
                        <a:latin typeface="Times New Roman" panose="02020603050405020304" charset="0"/>
                        <a:ea typeface="楷体_GB2312" pitchFamily="49" charset="-122"/>
                      </a:endParaRPr>
                    </a:p>
                  </a:txBody>
                  <a:tcPr vert="horz"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rPr>
                        <a:t>在</a:t>
                      </a:r>
                      <a:r>
                        <a:rPr kumimoji="0" lang="en-US" altLang="zh-CN" sz="2300" b="1" i="1" u="none" strike="noStrike" cap="none" normalizeH="0" baseline="0" smtClean="0">
                          <a:ln>
                            <a:noFill/>
                          </a:ln>
                          <a:solidFill>
                            <a:srgbClr val="0000FF"/>
                          </a:solidFill>
                          <a:effectLst/>
                          <a:latin typeface="Times New Roman" panose="02020603050405020304" charset="0"/>
                          <a:ea typeface="楷体_GB2312" pitchFamily="49" charset="-122"/>
                        </a:rPr>
                        <a:t>A</a:t>
                      </a:r>
                      <a:r>
                        <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rPr>
                        <a:t>点</a:t>
                      </a:r>
                      <a:endPar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rPr>
                        <a:t>在 </a:t>
                      </a:r>
                      <a:r>
                        <a:rPr kumimoji="0" lang="en-US" altLang="zh-CN" sz="2300" b="1" i="1" u="none" strike="noStrike" cap="none" normalizeH="0" baseline="0" smtClean="0">
                          <a:ln>
                            <a:noFill/>
                          </a:ln>
                          <a:solidFill>
                            <a:srgbClr val="0000FF"/>
                          </a:solidFill>
                          <a:effectLst/>
                          <a:latin typeface="Times New Roman" panose="02020603050405020304" charset="0"/>
                          <a:ea typeface="楷体_GB2312" pitchFamily="49" charset="-122"/>
                        </a:rPr>
                        <a:t>B</a:t>
                      </a:r>
                      <a:r>
                        <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rPr>
                        <a:t>点</a:t>
                      </a:r>
                      <a:endPar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rPr>
                        <a:t>下落过程重力做功</a:t>
                      </a:r>
                      <a:endPar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rPr>
                        <a:t>重力势能变化</a:t>
                      </a:r>
                      <a:endPar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504056">
                <a:tc>
                  <a:txBody>
                    <a:bodyPr wrap="square"/>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rPr>
                        <a:t>桌面</a:t>
                      </a:r>
                      <a:endPar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endParaRPr>
                    </a:p>
                  </a:txBody>
                  <a:tcPr vert="horz"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300" b="1" i="0" u="none" strike="noStrike" cap="none" normalizeH="0" baseline="0" smtClean="0">
                        <a:ln>
                          <a:noFill/>
                        </a:ln>
                        <a:solidFill>
                          <a:schemeClr val="tx1"/>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300" b="1" i="0" u="none" strike="noStrike" cap="none" normalizeH="0" baseline="0" smtClean="0">
                        <a:ln>
                          <a:noFill/>
                        </a:ln>
                        <a:solidFill>
                          <a:schemeClr val="tx1"/>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300" b="1" i="0" u="none" strike="noStrike" cap="none" normalizeH="0" baseline="0" smtClean="0">
                        <a:ln>
                          <a:noFill/>
                        </a:ln>
                        <a:solidFill>
                          <a:schemeClr val="tx1"/>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300" b="1" i="0" u="none" strike="noStrike" cap="none" normalizeH="0" baseline="0" smtClean="0">
                        <a:ln>
                          <a:noFill/>
                        </a:ln>
                        <a:solidFill>
                          <a:schemeClr val="tx1"/>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576263">
                <a:tc>
                  <a:txBody>
                    <a:bodyPr wrap="square"/>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rPr>
                        <a:t>地面</a:t>
                      </a:r>
                      <a:endParaRPr kumimoji="0" lang="zh-CN" altLang="en-US" sz="2300" b="1" i="0" u="none" strike="noStrike" cap="none" normalizeH="0" baseline="0" smtClean="0">
                        <a:ln>
                          <a:noFill/>
                        </a:ln>
                        <a:solidFill>
                          <a:srgbClr val="0000FF"/>
                        </a:solidFill>
                        <a:effectLst/>
                        <a:latin typeface="Times New Roman" panose="02020603050405020304" charset="0"/>
                        <a:ea typeface="楷体_GB2312" pitchFamily="49" charset="-122"/>
                      </a:endParaRPr>
                    </a:p>
                  </a:txBody>
                  <a:tcPr vert="horz"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300" b="1" i="0" u="none" strike="noStrike" cap="none" normalizeH="0" baseline="0" smtClean="0">
                        <a:ln>
                          <a:noFill/>
                        </a:ln>
                        <a:solidFill>
                          <a:schemeClr val="tx1"/>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300" b="1" i="0" u="none" strike="noStrike" cap="none" normalizeH="0" baseline="0" smtClean="0">
                        <a:ln>
                          <a:noFill/>
                        </a:ln>
                        <a:solidFill>
                          <a:schemeClr val="tx1"/>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300" b="1" i="0" u="none" strike="noStrike" cap="none" normalizeH="0" baseline="0" smtClean="0">
                        <a:ln>
                          <a:noFill/>
                        </a:ln>
                        <a:solidFill>
                          <a:schemeClr val="tx1"/>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wrap="square"/>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300" b="1" i="0" u="none" strike="noStrike" cap="none" normalizeH="0" baseline="0" smtClean="0">
                        <a:ln>
                          <a:noFill/>
                        </a:ln>
                        <a:solidFill>
                          <a:schemeClr val="tx1"/>
                        </a:solidFill>
                        <a:effectLst/>
                        <a:latin typeface="Times New Roman" panose="02020603050405020304" charset="0"/>
                        <a:ea typeface="楷体_GB2312" pitchFamily="49" charset="-122"/>
                      </a:endParaRPr>
                    </a:p>
                  </a:txBody>
                  <a:tcPr vert="horz"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347165" name="Text Box 29"/>
          <p:cNvSpPr txBox="1">
            <a:spLocks noChangeArrowheads="1"/>
          </p:cNvSpPr>
          <p:nvPr>
            <p:custDataLst>
              <p:tags r:id="rId3"/>
            </p:custDataLst>
          </p:nvPr>
        </p:nvSpPr>
        <p:spPr bwMode="auto">
          <a:xfrm>
            <a:off x="1854694" y="3250502"/>
            <a:ext cx="682083" cy="430887"/>
          </a:xfrm>
          <a:prstGeom prst="rect">
            <a:avLst/>
          </a:prstGeom>
          <a:noFill/>
          <a:ln w="12700" cap="sq">
            <a:noFill/>
            <a:miter lim="800000"/>
            <a:headEnd type="none" w="sm" len="sm"/>
            <a:tailEnd type="none" w="sm" len="sm"/>
          </a:ln>
          <a:effectLst/>
        </p:spPr>
        <p:txBody>
          <a:bodyPr wrap="square">
            <a:spAutoFit/>
          </a:bodyPr>
          <a:lstStyle/>
          <a:p>
            <a:pPr>
              <a:defRPr/>
            </a:pPr>
            <a:r>
              <a:rPr lang="en-US" altLang="zh-CN" sz="2200" b="1" smtClean="0">
                <a:solidFill>
                  <a:srgbClr val="FF0000"/>
                </a:solidFill>
                <a:latin typeface="Times New Roman" panose="02020603050405020304" charset="0"/>
                <a:cs typeface="Times New Roman" panose="02020603050405020304" charset="0"/>
              </a:rPr>
              <a:t>6 J</a:t>
            </a:r>
            <a:endParaRPr lang="en-US" altLang="zh-CN" sz="2200" b="1">
              <a:solidFill>
                <a:srgbClr val="FF0000"/>
              </a:solidFill>
              <a:latin typeface="Times New Roman" panose="02020603050405020304" charset="0"/>
              <a:cs typeface="Times New Roman" panose="02020603050405020304" charset="0"/>
            </a:endParaRPr>
          </a:p>
        </p:txBody>
      </p:sp>
      <p:sp>
        <p:nvSpPr>
          <p:cNvPr id="347166" name="Text Box 30"/>
          <p:cNvSpPr txBox="1">
            <a:spLocks noChangeArrowheads="1"/>
          </p:cNvSpPr>
          <p:nvPr>
            <p:custDataLst>
              <p:tags r:id="rId4"/>
            </p:custDataLst>
          </p:nvPr>
        </p:nvSpPr>
        <p:spPr bwMode="auto">
          <a:xfrm>
            <a:off x="1799653" y="3869201"/>
            <a:ext cx="792163" cy="430887"/>
          </a:xfrm>
          <a:prstGeom prst="rect">
            <a:avLst/>
          </a:prstGeom>
          <a:noFill/>
          <a:ln w="12700" cap="sq">
            <a:noFill/>
            <a:miter lim="800000"/>
            <a:headEnd type="none" w="sm" len="sm"/>
            <a:tailEnd type="none" w="sm" len="sm"/>
          </a:ln>
          <a:effectLst/>
        </p:spPr>
        <p:txBody>
          <a:bodyPr>
            <a:spAutoFit/>
          </a:bodyPr>
          <a:lstStyle/>
          <a:p>
            <a:pPr>
              <a:defRPr/>
            </a:pPr>
            <a:r>
              <a:rPr lang="en-US" altLang="zh-CN" sz="2200" b="1" smtClean="0">
                <a:solidFill>
                  <a:srgbClr val="FF0000"/>
                </a:solidFill>
                <a:latin typeface="Times New Roman" panose="02020603050405020304" charset="0"/>
                <a:cs typeface="Times New Roman" panose="02020603050405020304" charset="0"/>
              </a:rPr>
              <a:t>10 J</a:t>
            </a:r>
            <a:endParaRPr lang="en-US" altLang="zh-CN" sz="2200" b="1">
              <a:solidFill>
                <a:srgbClr val="FF0000"/>
              </a:solidFill>
              <a:latin typeface="Times New Roman" panose="02020603050405020304" charset="0"/>
              <a:cs typeface="Times New Roman" panose="02020603050405020304" charset="0"/>
            </a:endParaRPr>
          </a:p>
        </p:txBody>
      </p:sp>
      <p:sp>
        <p:nvSpPr>
          <p:cNvPr id="347167" name="Text Box 31"/>
          <p:cNvSpPr txBox="1">
            <a:spLocks noChangeArrowheads="1"/>
          </p:cNvSpPr>
          <p:nvPr>
            <p:custDataLst>
              <p:tags r:id="rId5"/>
            </p:custDataLst>
          </p:nvPr>
        </p:nvSpPr>
        <p:spPr bwMode="auto">
          <a:xfrm>
            <a:off x="2992386" y="3280626"/>
            <a:ext cx="792088" cy="430887"/>
          </a:xfrm>
          <a:prstGeom prst="rect">
            <a:avLst/>
          </a:prstGeom>
          <a:noFill/>
          <a:ln w="12700" cap="sq">
            <a:noFill/>
            <a:miter lim="800000"/>
            <a:headEnd type="none" w="sm" len="sm"/>
            <a:tailEnd type="none" w="sm" len="sm"/>
          </a:ln>
          <a:effectLst/>
        </p:spPr>
        <p:txBody>
          <a:bodyPr wrap="square">
            <a:spAutoFit/>
          </a:bodyPr>
          <a:lstStyle/>
          <a:p>
            <a:pPr>
              <a:defRPr/>
            </a:pPr>
            <a:r>
              <a:rPr lang="en-US" altLang="zh-CN" sz="2200" b="1" smtClean="0">
                <a:solidFill>
                  <a:srgbClr val="FF0000"/>
                </a:solidFill>
                <a:latin typeface="Times New Roman" panose="02020603050405020304" charset="0"/>
                <a:cs typeface="Times New Roman" panose="02020603050405020304" charset="0"/>
              </a:rPr>
              <a:t>─4 J</a:t>
            </a:r>
            <a:endParaRPr lang="en-US" altLang="zh-CN" sz="2200" b="1">
              <a:solidFill>
                <a:srgbClr val="FF0000"/>
              </a:solidFill>
              <a:latin typeface="Times New Roman" panose="02020603050405020304" charset="0"/>
              <a:cs typeface="Times New Roman" panose="02020603050405020304" charset="0"/>
            </a:endParaRPr>
          </a:p>
        </p:txBody>
      </p:sp>
      <p:sp>
        <p:nvSpPr>
          <p:cNvPr id="347168" name="Text Box 32"/>
          <p:cNvSpPr txBox="1">
            <a:spLocks noChangeArrowheads="1"/>
          </p:cNvSpPr>
          <p:nvPr>
            <p:custDataLst>
              <p:tags r:id="rId6"/>
            </p:custDataLst>
          </p:nvPr>
        </p:nvSpPr>
        <p:spPr bwMode="auto">
          <a:xfrm>
            <a:off x="3136017" y="3869202"/>
            <a:ext cx="504825" cy="430887"/>
          </a:xfrm>
          <a:prstGeom prst="rect">
            <a:avLst/>
          </a:prstGeom>
          <a:noFill/>
          <a:ln w="12700" cap="sq">
            <a:noFill/>
            <a:miter lim="800000"/>
            <a:headEnd type="none" w="sm" len="sm"/>
            <a:tailEnd type="none" w="sm" len="sm"/>
          </a:ln>
          <a:effectLst/>
        </p:spPr>
        <p:txBody>
          <a:bodyPr>
            <a:spAutoFit/>
          </a:bodyPr>
          <a:lstStyle>
            <a:lvl1pPr eaLnBrk="0" hangingPunct="0">
              <a:defRPr kumimoji="1" sz="2400">
                <a:solidFill>
                  <a:schemeClr val="tx1"/>
                </a:solidFill>
                <a:latin typeface="Times New Roman" panose="02020603050405020304" charset="0"/>
                <a:ea typeface="宋体" panose="02010600030101010101" pitchFamily="2" charset="-122"/>
              </a:defRPr>
            </a:lvl1pPr>
            <a:lvl2pPr marL="742950" indent="-285750" eaLnBrk="0" hangingPunct="0">
              <a:defRPr kumimoji="1" sz="2400">
                <a:solidFill>
                  <a:schemeClr val="tx1"/>
                </a:solidFill>
                <a:latin typeface="Times New Roman" panose="02020603050405020304" charset="0"/>
                <a:ea typeface="宋体" panose="02010600030101010101" pitchFamily="2" charset="-122"/>
              </a:defRPr>
            </a:lvl2pPr>
            <a:lvl3pPr marL="1143000" indent="-228600" eaLnBrk="0" hangingPunct="0">
              <a:defRPr kumimoji="1" sz="2400">
                <a:solidFill>
                  <a:schemeClr val="tx1"/>
                </a:solidFill>
                <a:latin typeface="Times New Roman" panose="02020603050405020304" charset="0"/>
                <a:ea typeface="宋体" panose="02010600030101010101" pitchFamily="2" charset="-122"/>
              </a:defRPr>
            </a:lvl3pPr>
            <a:lvl4pPr marL="1600200" indent="-228600" eaLnBrk="0" hangingPunct="0">
              <a:defRPr kumimoji="1" sz="2400">
                <a:solidFill>
                  <a:schemeClr val="tx1"/>
                </a:solidFill>
                <a:latin typeface="Times New Roman" panose="02020603050405020304" charset="0"/>
                <a:ea typeface="宋体" panose="02010600030101010101" pitchFamily="2" charset="-122"/>
              </a:defRPr>
            </a:lvl4pPr>
            <a:lvl5pPr marL="2057400" indent="-228600" eaLnBrk="0" hangingPunct="0">
              <a:defRPr kumimoji="1" sz="24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50000"/>
              </a:spcBef>
              <a:spcAft>
                <a:spcPct val="0"/>
              </a:spcAft>
              <a:defRPr kumimoji="1" sz="24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50000"/>
              </a:spcBef>
              <a:spcAft>
                <a:spcPct val="0"/>
              </a:spcAft>
              <a:defRPr kumimoji="1" sz="24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50000"/>
              </a:spcBef>
              <a:spcAft>
                <a:spcPct val="0"/>
              </a:spcAft>
              <a:defRPr kumimoji="1" sz="24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50000"/>
              </a:spcBef>
              <a:spcAft>
                <a:spcPct val="0"/>
              </a:spcAft>
              <a:defRPr kumimoji="1" sz="2400">
                <a:solidFill>
                  <a:schemeClr val="tx1"/>
                </a:solidFill>
                <a:latin typeface="Times New Roman" panose="02020603050405020304" charset="0"/>
                <a:ea typeface="宋体" panose="02010600030101010101" pitchFamily="2" charset="-122"/>
              </a:defRPr>
            </a:lvl9pPr>
          </a:lstStyle>
          <a:p>
            <a:pPr eaLnBrk="1" hangingPunct="1">
              <a:defRPr/>
            </a:pPr>
            <a:r>
              <a:rPr lang="en-US" altLang="zh-CN" sz="2200" b="1" smtClean="0">
                <a:solidFill>
                  <a:srgbClr val="FF0000"/>
                </a:solidFill>
                <a:cs typeface="Times New Roman" panose="02020603050405020304" charset="0"/>
              </a:rPr>
              <a:t>0</a:t>
            </a:r>
            <a:endParaRPr lang="en-US" altLang="zh-CN" sz="2200" b="1" smtClean="0">
              <a:solidFill>
                <a:srgbClr val="FF0000"/>
              </a:solidFill>
              <a:cs typeface="Times New Roman" panose="02020603050405020304" charset="0"/>
            </a:endParaRPr>
          </a:p>
        </p:txBody>
      </p:sp>
      <p:sp>
        <p:nvSpPr>
          <p:cNvPr id="347169" name="Text Box 33"/>
          <p:cNvSpPr txBox="1">
            <a:spLocks noChangeArrowheads="1"/>
          </p:cNvSpPr>
          <p:nvPr>
            <p:custDataLst>
              <p:tags r:id="rId7"/>
            </p:custDataLst>
          </p:nvPr>
        </p:nvSpPr>
        <p:spPr bwMode="auto">
          <a:xfrm>
            <a:off x="4251024" y="3280626"/>
            <a:ext cx="792162" cy="430887"/>
          </a:xfrm>
          <a:prstGeom prst="rect">
            <a:avLst/>
          </a:prstGeom>
          <a:noFill/>
          <a:ln w="12700" cap="sq">
            <a:noFill/>
            <a:miter lim="800000"/>
            <a:headEnd type="none" w="sm" len="sm"/>
            <a:tailEnd type="none" w="sm" len="sm"/>
          </a:ln>
          <a:effectLst/>
        </p:spPr>
        <p:txBody>
          <a:bodyPr>
            <a:spAutoFit/>
          </a:bodyPr>
          <a:lstStyle/>
          <a:p>
            <a:pPr>
              <a:defRPr/>
            </a:pPr>
            <a:r>
              <a:rPr lang="en-US" altLang="zh-CN" sz="2200" b="1" smtClean="0">
                <a:solidFill>
                  <a:srgbClr val="FF0000"/>
                </a:solidFill>
                <a:latin typeface="Times New Roman" panose="02020603050405020304" charset="0"/>
                <a:cs typeface="Times New Roman" panose="02020603050405020304" charset="0"/>
              </a:rPr>
              <a:t>10 J</a:t>
            </a:r>
            <a:endParaRPr lang="en-US" altLang="zh-CN" sz="2200" b="1">
              <a:solidFill>
                <a:srgbClr val="FF0000"/>
              </a:solidFill>
              <a:latin typeface="Times New Roman" panose="02020603050405020304" charset="0"/>
              <a:cs typeface="Times New Roman" panose="02020603050405020304" charset="0"/>
            </a:endParaRPr>
          </a:p>
        </p:txBody>
      </p:sp>
      <p:sp>
        <p:nvSpPr>
          <p:cNvPr id="347170" name="Text Box 34"/>
          <p:cNvSpPr txBox="1">
            <a:spLocks noChangeArrowheads="1"/>
          </p:cNvSpPr>
          <p:nvPr>
            <p:custDataLst>
              <p:tags r:id="rId8"/>
            </p:custDataLst>
          </p:nvPr>
        </p:nvSpPr>
        <p:spPr bwMode="auto">
          <a:xfrm>
            <a:off x="4251024" y="3869203"/>
            <a:ext cx="792163" cy="430887"/>
          </a:xfrm>
          <a:prstGeom prst="rect">
            <a:avLst/>
          </a:prstGeom>
          <a:noFill/>
          <a:ln w="12700" cap="sq">
            <a:noFill/>
            <a:miter lim="800000"/>
            <a:headEnd type="none" w="sm" len="sm"/>
            <a:tailEnd type="none" w="sm" len="sm"/>
          </a:ln>
          <a:effectLst/>
        </p:spPr>
        <p:txBody>
          <a:bodyPr>
            <a:spAutoFit/>
          </a:bodyPr>
          <a:lstStyle/>
          <a:p>
            <a:pPr>
              <a:defRPr/>
            </a:pPr>
            <a:r>
              <a:rPr lang="en-US" altLang="zh-CN" sz="2200" b="1" smtClean="0">
                <a:solidFill>
                  <a:srgbClr val="FF0000"/>
                </a:solidFill>
                <a:latin typeface="Times New Roman" panose="02020603050405020304" charset="0"/>
                <a:cs typeface="Times New Roman" panose="02020603050405020304" charset="0"/>
              </a:rPr>
              <a:t>10 J</a:t>
            </a:r>
            <a:endParaRPr lang="en-US" altLang="zh-CN" sz="2200" b="1">
              <a:solidFill>
                <a:srgbClr val="FF0000"/>
              </a:solidFill>
              <a:latin typeface="Times New Roman" panose="02020603050405020304" charset="0"/>
              <a:cs typeface="Times New Roman" panose="02020603050405020304" charset="0"/>
            </a:endParaRPr>
          </a:p>
        </p:txBody>
      </p:sp>
      <p:sp>
        <p:nvSpPr>
          <p:cNvPr id="347171" name="Text Box 35"/>
          <p:cNvSpPr txBox="1">
            <a:spLocks noChangeArrowheads="1"/>
          </p:cNvSpPr>
          <p:nvPr>
            <p:custDataLst>
              <p:tags r:id="rId9"/>
            </p:custDataLst>
          </p:nvPr>
        </p:nvSpPr>
        <p:spPr bwMode="auto">
          <a:xfrm>
            <a:off x="5569570" y="3280626"/>
            <a:ext cx="1399802" cy="430887"/>
          </a:xfrm>
          <a:prstGeom prst="rect">
            <a:avLst/>
          </a:prstGeom>
          <a:noFill/>
          <a:ln w="12700" cap="sq">
            <a:noFill/>
            <a:miter lim="800000"/>
            <a:headEnd type="none" w="sm" len="sm"/>
            <a:tailEnd type="none" w="sm" len="sm"/>
          </a:ln>
          <a:effectLst/>
        </p:spPr>
        <p:txBody>
          <a:bodyPr wrap="square">
            <a:spAutoFit/>
          </a:bodyPr>
          <a:lstStyle/>
          <a:p>
            <a:pPr>
              <a:defRPr/>
            </a:pPr>
            <a:r>
              <a:rPr lang="zh-CN" altLang="en-US" sz="2200" b="1">
                <a:solidFill>
                  <a:srgbClr val="FF0000"/>
                </a:solidFill>
                <a:latin typeface="Times New Roman" panose="02020603050405020304" charset="0"/>
                <a:cs typeface="Times New Roman" panose="02020603050405020304" charset="0"/>
              </a:rPr>
              <a:t>减少</a:t>
            </a:r>
            <a:r>
              <a:rPr lang="en-US" altLang="zh-CN" sz="2200" b="1" smtClean="0">
                <a:solidFill>
                  <a:srgbClr val="FF0000"/>
                </a:solidFill>
                <a:latin typeface="Times New Roman" panose="02020603050405020304" charset="0"/>
                <a:cs typeface="Times New Roman" panose="02020603050405020304" charset="0"/>
              </a:rPr>
              <a:t>10 J</a:t>
            </a:r>
            <a:endParaRPr lang="en-US" altLang="zh-CN" sz="2200" b="1">
              <a:solidFill>
                <a:srgbClr val="FF0000"/>
              </a:solidFill>
              <a:latin typeface="Times New Roman" panose="02020603050405020304" charset="0"/>
              <a:cs typeface="Times New Roman" panose="02020603050405020304" charset="0"/>
            </a:endParaRPr>
          </a:p>
        </p:txBody>
      </p:sp>
      <p:sp>
        <p:nvSpPr>
          <p:cNvPr id="347172" name="Text Box 36"/>
          <p:cNvSpPr txBox="1">
            <a:spLocks noChangeArrowheads="1"/>
          </p:cNvSpPr>
          <p:nvPr>
            <p:custDataLst>
              <p:tags r:id="rId10"/>
            </p:custDataLst>
          </p:nvPr>
        </p:nvSpPr>
        <p:spPr bwMode="auto">
          <a:xfrm>
            <a:off x="5569570" y="3854242"/>
            <a:ext cx="1482352" cy="430887"/>
          </a:xfrm>
          <a:prstGeom prst="rect">
            <a:avLst/>
          </a:prstGeom>
          <a:noFill/>
          <a:ln w="12700" cap="sq">
            <a:noFill/>
            <a:miter lim="800000"/>
            <a:headEnd type="none" w="sm" len="sm"/>
            <a:tailEnd type="none" w="sm" len="sm"/>
          </a:ln>
          <a:effectLst/>
        </p:spPr>
        <p:txBody>
          <a:bodyPr wrap="square">
            <a:spAutoFit/>
          </a:bodyPr>
          <a:lstStyle/>
          <a:p>
            <a:pPr>
              <a:defRPr/>
            </a:pPr>
            <a:r>
              <a:rPr lang="zh-CN" altLang="en-US" sz="2200" b="1">
                <a:solidFill>
                  <a:srgbClr val="FF0000"/>
                </a:solidFill>
                <a:latin typeface="Times New Roman" panose="02020603050405020304" charset="0"/>
                <a:cs typeface="Times New Roman" panose="02020603050405020304" charset="0"/>
              </a:rPr>
              <a:t>减少</a:t>
            </a:r>
            <a:r>
              <a:rPr lang="en-US" altLang="zh-CN" sz="2200" b="1" smtClean="0">
                <a:solidFill>
                  <a:srgbClr val="FF0000"/>
                </a:solidFill>
                <a:latin typeface="Times New Roman" panose="02020603050405020304" charset="0"/>
                <a:cs typeface="Times New Roman" panose="02020603050405020304" charset="0"/>
              </a:rPr>
              <a:t>10 J </a:t>
            </a:r>
            <a:endParaRPr lang="en-US" altLang="zh-CN" sz="2200" b="1">
              <a:solidFill>
                <a:srgbClr val="FF0000"/>
              </a:solidFill>
              <a:latin typeface="Times New Roman" panose="02020603050405020304" charset="0"/>
              <a:cs typeface="Times New Roman" panose="02020603050405020304" charset="0"/>
            </a:endParaRPr>
          </a:p>
        </p:txBody>
      </p:sp>
      <p:grpSp>
        <p:nvGrpSpPr>
          <p:cNvPr id="5" name="Group 37"/>
          <p:cNvGrpSpPr/>
          <p:nvPr>
            <p:custDataLst>
              <p:tags r:id="rId11"/>
            </p:custDataLst>
          </p:nvPr>
        </p:nvGrpSpPr>
        <p:grpSpPr>
          <a:xfrm>
            <a:off x="8851095" y="2291318"/>
            <a:ext cx="2233613" cy="3252789"/>
            <a:chOff x="136" y="1827"/>
            <a:chExt cx="1407" cy="2049"/>
          </a:xfrm>
        </p:grpSpPr>
        <p:grpSp>
          <p:nvGrpSpPr>
            <p:cNvPr id="6" name="Group 38"/>
            <p:cNvGrpSpPr/>
            <p:nvPr>
              <p:custDataLst>
                <p:tags r:id="rId12"/>
              </p:custDataLst>
            </p:nvPr>
          </p:nvGrpSpPr>
          <p:grpSpPr>
            <a:xfrm>
              <a:off x="136" y="1827"/>
              <a:ext cx="1338" cy="1945"/>
              <a:chOff x="2472" y="714"/>
              <a:chExt cx="1361" cy="1945"/>
            </a:xfrm>
          </p:grpSpPr>
          <p:grpSp>
            <p:nvGrpSpPr>
              <p:cNvPr id="7" name="Group 39"/>
              <p:cNvGrpSpPr/>
              <p:nvPr>
                <p:custDataLst>
                  <p:tags r:id="rId13"/>
                </p:custDataLst>
              </p:nvPr>
            </p:nvGrpSpPr>
            <p:grpSpPr>
              <a:xfrm>
                <a:off x="3243" y="714"/>
                <a:ext cx="590" cy="1945"/>
                <a:chOff x="3197" y="694"/>
                <a:chExt cx="1089" cy="1945"/>
              </a:xfrm>
            </p:grpSpPr>
            <p:sp>
              <p:nvSpPr>
                <p:cNvPr id="26676" name="Oval 40"/>
                <p:cNvSpPr>
                  <a:spLocks noChangeArrowheads="1"/>
                </p:cNvSpPr>
                <p:nvPr>
                  <p:custDataLst>
                    <p:tags r:id="rId14"/>
                  </p:custDataLst>
                </p:nvPr>
              </p:nvSpPr>
              <p:spPr bwMode="auto">
                <a:xfrm>
                  <a:off x="3357" y="694"/>
                  <a:ext cx="317" cy="165"/>
                </a:xfrm>
                <a:prstGeom prst="ellipse">
                  <a:avLst/>
                </a:prstGeom>
                <a:solidFill>
                  <a:schemeClr val="accent6">
                    <a:lumMod val="50000"/>
                  </a:schemeClr>
                </a:solidFill>
                <a:ln w="12700" cap="sq">
                  <a:solidFill>
                    <a:schemeClr val="bg1"/>
                  </a:solidFill>
                  <a:round/>
                  <a:headEnd type="none" w="sm" len="sm"/>
                  <a:tailEnd type="none" w="sm" len="sm"/>
                </a:ln>
                <a:effectLst>
                  <a:outerShdw dist="35921" dir="2700000" sx="1000" sy="1000" algn="ctr" rotWithShape="0">
                    <a:schemeClr val="tx1"/>
                  </a:outerShdw>
                </a:effectLst>
              </p:spPr>
              <p:txBody>
                <a:bodyPr wrap="none" anchor="ctr"/>
                <a:lstStyle>
                  <a:lvl1pPr eaLnBrk="0" hangingPunct="0">
                    <a:defRPr kumimoji="1" sz="2400" b="1">
                      <a:solidFill>
                        <a:schemeClr val="tx1"/>
                      </a:solidFill>
                      <a:latin typeface="Times New Roman" panose="02020603050405020304" charset="0"/>
                      <a:ea typeface="宋体" panose="02010600030101010101" pitchFamily="2" charset="-122"/>
                    </a:defRPr>
                  </a:lvl1pPr>
                  <a:lvl2pPr marL="742950" indent="-285750" eaLnBrk="0" hangingPunct="0">
                    <a:defRPr kumimoji="1" sz="2400" b="1">
                      <a:solidFill>
                        <a:schemeClr val="tx1"/>
                      </a:solidFill>
                      <a:latin typeface="Times New Roman" panose="02020603050405020304" charset="0"/>
                      <a:ea typeface="宋体" panose="02010600030101010101" pitchFamily="2" charset="-122"/>
                    </a:defRPr>
                  </a:lvl2pPr>
                  <a:lvl3pPr marL="1143000" indent="-228600" eaLnBrk="0" hangingPunct="0">
                    <a:defRPr kumimoji="1" sz="2400" b="1">
                      <a:solidFill>
                        <a:schemeClr val="tx1"/>
                      </a:solidFill>
                      <a:latin typeface="Times New Roman" panose="02020603050405020304" charset="0"/>
                      <a:ea typeface="宋体" panose="02010600030101010101" pitchFamily="2" charset="-122"/>
                    </a:defRPr>
                  </a:lvl3pPr>
                  <a:lvl4pPr marL="1600200" indent="-228600" eaLnBrk="0" hangingPunct="0">
                    <a:defRPr kumimoji="1" sz="2400" b="1">
                      <a:solidFill>
                        <a:schemeClr val="tx1"/>
                      </a:solidFill>
                      <a:latin typeface="Times New Roman" panose="02020603050405020304" charset="0"/>
                      <a:ea typeface="宋体" panose="02010600030101010101" pitchFamily="2" charset="-122"/>
                    </a:defRPr>
                  </a:lvl4pPr>
                  <a:lvl5pPr marL="2057400" indent="-228600" eaLnBrk="0" hangingPunct="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eaLnBrk="1" hangingPunct="1"/>
                  <a:endParaRPr lang="zh-CN" altLang="en-US"/>
                </a:p>
              </p:txBody>
            </p:sp>
            <p:sp>
              <p:nvSpPr>
                <p:cNvPr id="26677" name="Line 41"/>
                <p:cNvSpPr>
                  <a:spLocks noChangeShapeType="1"/>
                </p:cNvSpPr>
                <p:nvPr>
                  <p:custDataLst>
                    <p:tags r:id="rId15"/>
                  </p:custDataLst>
                </p:nvPr>
              </p:nvSpPr>
              <p:spPr bwMode="auto">
                <a:xfrm>
                  <a:off x="3289" y="2639"/>
                  <a:ext cx="635" cy="0"/>
                </a:xfrm>
                <a:prstGeom prst="line">
                  <a:avLst/>
                </a:prstGeom>
                <a:noFill/>
                <a:ln w="28575" cap="sq">
                  <a:solidFill>
                    <a:schemeClr val="tx1"/>
                  </a:solidFill>
                  <a:round/>
                  <a:headEnd type="none" w="sm" len="sm"/>
                  <a:tailEnd type="none" w="sm" len="sm"/>
                </a:ln>
                <a:effectLst>
                  <a:outerShdw dist="35921" dir="2700000" sx="1000" sy="1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6678" name="Line 42"/>
                <p:cNvSpPr>
                  <a:spLocks noChangeShapeType="1"/>
                </p:cNvSpPr>
                <p:nvPr>
                  <p:custDataLst>
                    <p:tags r:id="rId16"/>
                  </p:custDataLst>
                </p:nvPr>
              </p:nvSpPr>
              <p:spPr bwMode="auto">
                <a:xfrm>
                  <a:off x="3379" y="2004"/>
                  <a:ext cx="362" cy="0"/>
                </a:xfrm>
                <a:prstGeom prst="line">
                  <a:avLst/>
                </a:prstGeom>
                <a:noFill/>
                <a:ln w="28575" cap="sq">
                  <a:solidFill>
                    <a:schemeClr val="tx1"/>
                  </a:solidFill>
                  <a:round/>
                  <a:headEnd type="none" w="sm" len="sm"/>
                  <a:tailEnd type="none" w="sm" len="sm"/>
                </a:ln>
                <a:effectLst>
                  <a:outerShdw dist="35921" dir="2700000" sx="1000" sy="1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6679" name="Line 43"/>
                <p:cNvSpPr>
                  <a:spLocks noChangeShapeType="1"/>
                </p:cNvSpPr>
                <p:nvPr>
                  <p:custDataLst>
                    <p:tags r:id="rId17"/>
                  </p:custDataLst>
                </p:nvPr>
              </p:nvSpPr>
              <p:spPr bwMode="auto">
                <a:xfrm>
                  <a:off x="3197" y="870"/>
                  <a:ext cx="727" cy="0"/>
                </a:xfrm>
                <a:prstGeom prst="line">
                  <a:avLst/>
                </a:prstGeom>
                <a:noFill/>
                <a:ln w="28575" cap="sq">
                  <a:solidFill>
                    <a:schemeClr val="tx1"/>
                  </a:solidFill>
                  <a:round/>
                  <a:headEnd type="none" w="sm" len="sm"/>
                  <a:tailEnd type="none" w="sm" len="sm"/>
                </a:ln>
                <a:effectLst>
                  <a:outerShdw dist="35921" dir="2700000" sx="1000" sy="1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6680" name="Line 44"/>
                <p:cNvSpPr>
                  <a:spLocks noChangeShapeType="1"/>
                </p:cNvSpPr>
                <p:nvPr>
                  <p:custDataLst>
                    <p:tags r:id="rId18"/>
                  </p:custDataLst>
                </p:nvPr>
              </p:nvSpPr>
              <p:spPr bwMode="auto">
                <a:xfrm flipH="1">
                  <a:off x="3561" y="1550"/>
                  <a:ext cx="0" cy="454"/>
                </a:xfrm>
                <a:prstGeom prst="line">
                  <a:avLst/>
                </a:prstGeom>
                <a:noFill/>
                <a:ln w="28575" cap="sq">
                  <a:solidFill>
                    <a:srgbClr val="FF0000"/>
                  </a:solidFill>
                  <a:round/>
                  <a:headEnd type="none" w="sm" len="sm"/>
                  <a:tailEnd type="triangle" w="sm" len="sm"/>
                </a:ln>
                <a:effectLst>
                  <a:outerShdw dist="35921" dir="2700000" sx="1000" sy="1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6681" name="Line 45"/>
                <p:cNvSpPr>
                  <a:spLocks noChangeShapeType="1"/>
                </p:cNvSpPr>
                <p:nvPr>
                  <p:custDataLst>
                    <p:tags r:id="rId19"/>
                  </p:custDataLst>
                </p:nvPr>
              </p:nvSpPr>
              <p:spPr bwMode="auto">
                <a:xfrm flipH="1" flipV="1">
                  <a:off x="3561" y="2018"/>
                  <a:ext cx="0" cy="182"/>
                </a:xfrm>
                <a:prstGeom prst="line">
                  <a:avLst/>
                </a:prstGeom>
                <a:noFill/>
                <a:ln w="28575" cap="sq">
                  <a:solidFill>
                    <a:srgbClr val="FF0000"/>
                  </a:solidFill>
                  <a:round/>
                  <a:headEnd type="none" w="sm" len="sm"/>
                  <a:tailEnd type="triangle" w="sm" len="sm"/>
                </a:ln>
                <a:effectLst>
                  <a:outerShdw dist="35921" dir="2700000" sx="1000" sy="1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6682" name="Line 46"/>
                <p:cNvSpPr>
                  <a:spLocks noChangeShapeType="1"/>
                </p:cNvSpPr>
                <p:nvPr>
                  <p:custDataLst>
                    <p:tags r:id="rId20"/>
                  </p:custDataLst>
                </p:nvPr>
              </p:nvSpPr>
              <p:spPr bwMode="auto">
                <a:xfrm flipH="1">
                  <a:off x="3561" y="2442"/>
                  <a:ext cx="0" cy="181"/>
                </a:xfrm>
                <a:prstGeom prst="line">
                  <a:avLst/>
                </a:prstGeom>
                <a:noFill/>
                <a:ln w="28575" cap="sq">
                  <a:solidFill>
                    <a:srgbClr val="FF0000"/>
                  </a:solidFill>
                  <a:round/>
                  <a:headEnd type="none" w="sm" len="sm"/>
                  <a:tailEnd type="triangle" w="sm" len="sm"/>
                </a:ln>
                <a:effectLst>
                  <a:outerShdw dist="35921" dir="2700000" sx="1000" sy="1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6683" name="Line 47"/>
                <p:cNvSpPr>
                  <a:spLocks noChangeShapeType="1"/>
                </p:cNvSpPr>
                <p:nvPr>
                  <p:custDataLst>
                    <p:tags r:id="rId21"/>
                  </p:custDataLst>
                </p:nvPr>
              </p:nvSpPr>
              <p:spPr bwMode="auto">
                <a:xfrm flipH="1" flipV="1">
                  <a:off x="3561" y="882"/>
                  <a:ext cx="0" cy="396"/>
                </a:xfrm>
                <a:prstGeom prst="line">
                  <a:avLst/>
                </a:prstGeom>
                <a:noFill/>
                <a:ln w="28575" cap="sq">
                  <a:solidFill>
                    <a:srgbClr val="FF0000"/>
                  </a:solidFill>
                  <a:round/>
                  <a:headEnd type="none" w="sm" len="sm"/>
                  <a:tailEnd type="triangle" w="sm" len="sm"/>
                </a:ln>
                <a:effectLst>
                  <a:outerShdw dist="35921" dir="2700000" sx="1000" sy="1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6684" name="Text Box 48"/>
                <p:cNvSpPr txBox="1">
                  <a:spLocks noChangeArrowheads="1"/>
                </p:cNvSpPr>
                <p:nvPr>
                  <p:custDataLst>
                    <p:tags r:id="rId22"/>
                  </p:custDataLst>
                </p:nvPr>
              </p:nvSpPr>
              <p:spPr bwMode="auto">
                <a:xfrm>
                  <a:off x="3379" y="1262"/>
                  <a:ext cx="907" cy="288"/>
                </a:xfrm>
                <a:prstGeom prst="rect">
                  <a:avLst/>
                </a:prstGeom>
                <a:noFill/>
                <a:ln>
                  <a:noFill/>
                </a:ln>
                <a:effectLst>
                  <a:outerShdw dist="35921" dir="2700000" sx="1000" sy="1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eaLnBrk="0" hangingPunct="0">
                    <a:defRPr kumimoji="1" sz="2400" b="1">
                      <a:solidFill>
                        <a:schemeClr val="tx1"/>
                      </a:solidFill>
                      <a:latin typeface="Times New Roman" panose="02020603050405020304" charset="0"/>
                      <a:ea typeface="宋体" panose="02010600030101010101" pitchFamily="2" charset="-122"/>
                    </a:defRPr>
                  </a:lvl1pPr>
                  <a:lvl2pPr marL="742950" indent="-285750" eaLnBrk="0" hangingPunct="0">
                    <a:defRPr kumimoji="1" sz="2400" b="1">
                      <a:solidFill>
                        <a:schemeClr val="tx1"/>
                      </a:solidFill>
                      <a:latin typeface="Times New Roman" panose="02020603050405020304" charset="0"/>
                      <a:ea typeface="宋体" panose="02010600030101010101" pitchFamily="2" charset="-122"/>
                    </a:defRPr>
                  </a:lvl2pPr>
                  <a:lvl3pPr marL="1143000" indent="-228600" eaLnBrk="0" hangingPunct="0">
                    <a:defRPr kumimoji="1" sz="2400" b="1">
                      <a:solidFill>
                        <a:schemeClr val="tx1"/>
                      </a:solidFill>
                      <a:latin typeface="Times New Roman" panose="02020603050405020304" charset="0"/>
                      <a:ea typeface="宋体" panose="02010600030101010101" pitchFamily="2" charset="-122"/>
                    </a:defRPr>
                  </a:lvl3pPr>
                  <a:lvl4pPr marL="1600200" indent="-228600" eaLnBrk="0" hangingPunct="0">
                    <a:defRPr kumimoji="1" sz="2400" b="1">
                      <a:solidFill>
                        <a:schemeClr val="tx1"/>
                      </a:solidFill>
                      <a:latin typeface="Times New Roman" panose="02020603050405020304" charset="0"/>
                      <a:ea typeface="宋体" panose="02010600030101010101" pitchFamily="2" charset="-122"/>
                    </a:defRPr>
                  </a:lvl4pPr>
                  <a:lvl5pPr marL="2057400" indent="-228600" eaLnBrk="0" hangingPunct="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eaLnBrk="1" hangingPunct="1"/>
                  <a:r>
                    <a:rPr lang="en-US" altLang="zh-CN" i="1">
                      <a:solidFill>
                        <a:srgbClr val="FF0000"/>
                      </a:solidFill>
                    </a:rPr>
                    <a:t>h</a:t>
                  </a:r>
                  <a:r>
                    <a:rPr lang="en-US" altLang="zh-CN" i="1" baseline="-25000">
                      <a:solidFill>
                        <a:srgbClr val="FF0000"/>
                      </a:solidFill>
                    </a:rPr>
                    <a:t>1</a:t>
                  </a:r>
                  <a:endParaRPr lang="en-US" altLang="zh-CN" i="1" baseline="-25000">
                    <a:solidFill>
                      <a:srgbClr val="FF0000"/>
                    </a:solidFill>
                  </a:endParaRPr>
                </a:p>
              </p:txBody>
            </p:sp>
            <p:sp>
              <p:nvSpPr>
                <p:cNvPr id="26685" name="Text Box 49"/>
                <p:cNvSpPr txBox="1">
                  <a:spLocks noChangeArrowheads="1"/>
                </p:cNvSpPr>
                <p:nvPr>
                  <p:custDataLst>
                    <p:tags r:id="rId23"/>
                  </p:custDataLst>
                </p:nvPr>
              </p:nvSpPr>
              <p:spPr bwMode="auto">
                <a:xfrm>
                  <a:off x="3381" y="2169"/>
                  <a:ext cx="636" cy="288"/>
                </a:xfrm>
                <a:prstGeom prst="rect">
                  <a:avLst/>
                </a:prstGeom>
                <a:noFill/>
                <a:ln>
                  <a:noFill/>
                </a:ln>
                <a:effectLst>
                  <a:outerShdw dist="35921" dir="2700000" sx="1000" sy="1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eaLnBrk="0" hangingPunct="0">
                    <a:defRPr kumimoji="1" sz="2400" b="1">
                      <a:solidFill>
                        <a:schemeClr val="tx1"/>
                      </a:solidFill>
                      <a:latin typeface="Times New Roman" panose="02020603050405020304" charset="0"/>
                      <a:ea typeface="宋体" panose="02010600030101010101" pitchFamily="2" charset="-122"/>
                    </a:defRPr>
                  </a:lvl1pPr>
                  <a:lvl2pPr marL="742950" indent="-285750" eaLnBrk="0" hangingPunct="0">
                    <a:defRPr kumimoji="1" sz="2400" b="1">
                      <a:solidFill>
                        <a:schemeClr val="tx1"/>
                      </a:solidFill>
                      <a:latin typeface="Times New Roman" panose="02020603050405020304" charset="0"/>
                      <a:ea typeface="宋体" panose="02010600030101010101" pitchFamily="2" charset="-122"/>
                    </a:defRPr>
                  </a:lvl2pPr>
                  <a:lvl3pPr marL="1143000" indent="-228600" eaLnBrk="0" hangingPunct="0">
                    <a:defRPr kumimoji="1" sz="2400" b="1">
                      <a:solidFill>
                        <a:schemeClr val="tx1"/>
                      </a:solidFill>
                      <a:latin typeface="Times New Roman" panose="02020603050405020304" charset="0"/>
                      <a:ea typeface="宋体" panose="02010600030101010101" pitchFamily="2" charset="-122"/>
                    </a:defRPr>
                  </a:lvl3pPr>
                  <a:lvl4pPr marL="1600200" indent="-228600" eaLnBrk="0" hangingPunct="0">
                    <a:defRPr kumimoji="1" sz="2400" b="1">
                      <a:solidFill>
                        <a:schemeClr val="tx1"/>
                      </a:solidFill>
                      <a:latin typeface="Times New Roman" panose="02020603050405020304" charset="0"/>
                      <a:ea typeface="宋体" panose="02010600030101010101" pitchFamily="2" charset="-122"/>
                    </a:defRPr>
                  </a:lvl4pPr>
                  <a:lvl5pPr marL="2057400" indent="-228600" eaLnBrk="0" hangingPunct="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eaLnBrk="1" hangingPunct="1"/>
                  <a:r>
                    <a:rPr lang="en-US" altLang="zh-CN" i="1">
                      <a:solidFill>
                        <a:srgbClr val="FF0000"/>
                      </a:solidFill>
                    </a:rPr>
                    <a:t>h</a:t>
                  </a:r>
                  <a:r>
                    <a:rPr lang="en-US" altLang="zh-CN" i="1" baseline="-25000">
                      <a:solidFill>
                        <a:srgbClr val="FF0000"/>
                      </a:solidFill>
                    </a:rPr>
                    <a:t>2</a:t>
                  </a:r>
                  <a:endParaRPr lang="en-US" altLang="zh-CN" i="1" baseline="-25000">
                    <a:solidFill>
                      <a:srgbClr val="FF0000"/>
                    </a:solidFill>
                  </a:endParaRPr>
                </a:p>
              </p:txBody>
            </p:sp>
          </p:grpSp>
          <p:grpSp>
            <p:nvGrpSpPr>
              <p:cNvPr id="8" name="Group 50"/>
              <p:cNvGrpSpPr/>
              <p:nvPr>
                <p:custDataLst>
                  <p:tags r:id="rId24"/>
                </p:custDataLst>
              </p:nvPr>
            </p:nvGrpSpPr>
            <p:grpSpPr>
              <a:xfrm>
                <a:off x="2472" y="2024"/>
                <a:ext cx="862" cy="635"/>
                <a:chOff x="1610" y="2069"/>
                <a:chExt cx="1225" cy="564"/>
              </a:xfrm>
            </p:grpSpPr>
            <p:sp>
              <p:nvSpPr>
                <p:cNvPr id="26671" name="Rectangle 51"/>
                <p:cNvSpPr>
                  <a:spLocks noChangeArrowheads="1"/>
                </p:cNvSpPr>
                <p:nvPr>
                  <p:custDataLst>
                    <p:tags r:id="rId25"/>
                  </p:custDataLst>
                </p:nvPr>
              </p:nvSpPr>
              <p:spPr bwMode="auto">
                <a:xfrm>
                  <a:off x="1831" y="2478"/>
                  <a:ext cx="781" cy="34"/>
                </a:xfrm>
                <a:prstGeom prst="rect">
                  <a:avLst/>
                </a:prstGeom>
                <a:solidFill>
                  <a:srgbClr val="FFFF00"/>
                </a:solidFill>
                <a:ln w="12700" cap="sq">
                  <a:solidFill>
                    <a:schemeClr val="tx1"/>
                  </a:solidFill>
                  <a:miter lim="800000"/>
                  <a:headEnd type="none" w="sm" len="sm"/>
                  <a:tailEnd type="none" w="sm" len="sm"/>
                </a:ln>
                <a:effectLst>
                  <a:outerShdw dist="35921" dir="2700000" algn="ctr" rotWithShape="0">
                    <a:schemeClr val="tx1"/>
                  </a:outerShdw>
                </a:effectLst>
              </p:spPr>
              <p:txBody>
                <a:bodyPr wrap="none" anchor="ctr"/>
                <a:lstStyle>
                  <a:lvl1pPr eaLnBrk="0" hangingPunct="0">
                    <a:defRPr kumimoji="1" sz="2400" b="1">
                      <a:solidFill>
                        <a:schemeClr val="tx1"/>
                      </a:solidFill>
                      <a:latin typeface="Times New Roman" panose="02020603050405020304" charset="0"/>
                      <a:ea typeface="宋体" panose="02010600030101010101" pitchFamily="2" charset="-122"/>
                    </a:defRPr>
                  </a:lvl1pPr>
                  <a:lvl2pPr marL="742950" indent="-285750" eaLnBrk="0" hangingPunct="0">
                    <a:defRPr kumimoji="1" sz="2400" b="1">
                      <a:solidFill>
                        <a:schemeClr val="tx1"/>
                      </a:solidFill>
                      <a:latin typeface="Times New Roman" panose="02020603050405020304" charset="0"/>
                      <a:ea typeface="宋体" panose="02010600030101010101" pitchFamily="2" charset="-122"/>
                    </a:defRPr>
                  </a:lvl2pPr>
                  <a:lvl3pPr marL="1143000" indent="-228600" eaLnBrk="0" hangingPunct="0">
                    <a:defRPr kumimoji="1" sz="2400" b="1">
                      <a:solidFill>
                        <a:schemeClr val="tx1"/>
                      </a:solidFill>
                      <a:latin typeface="Times New Roman" panose="02020603050405020304" charset="0"/>
                      <a:ea typeface="宋体" panose="02010600030101010101" pitchFamily="2" charset="-122"/>
                    </a:defRPr>
                  </a:lvl3pPr>
                  <a:lvl4pPr marL="1600200" indent="-228600" eaLnBrk="0" hangingPunct="0">
                    <a:defRPr kumimoji="1" sz="2400" b="1">
                      <a:solidFill>
                        <a:schemeClr val="tx1"/>
                      </a:solidFill>
                      <a:latin typeface="Times New Roman" panose="02020603050405020304" charset="0"/>
                      <a:ea typeface="宋体" panose="02010600030101010101" pitchFamily="2" charset="-122"/>
                    </a:defRPr>
                  </a:lvl4pPr>
                  <a:lvl5pPr marL="2057400" indent="-228600" eaLnBrk="0" hangingPunct="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eaLnBrk="1" hangingPunct="1"/>
                  <a:endParaRPr lang="zh-CN" altLang="en-US"/>
                </a:p>
              </p:txBody>
            </p:sp>
            <p:sp>
              <p:nvSpPr>
                <p:cNvPr id="26672" name="Rectangle 52"/>
                <p:cNvSpPr>
                  <a:spLocks noChangeArrowheads="1"/>
                </p:cNvSpPr>
                <p:nvPr>
                  <p:custDataLst>
                    <p:tags r:id="rId26"/>
                  </p:custDataLst>
                </p:nvPr>
              </p:nvSpPr>
              <p:spPr bwMode="auto">
                <a:xfrm>
                  <a:off x="1610" y="2069"/>
                  <a:ext cx="1224" cy="33"/>
                </a:xfrm>
                <a:prstGeom prst="rect">
                  <a:avLst/>
                </a:prstGeom>
                <a:solidFill>
                  <a:srgbClr val="FFFF00"/>
                </a:solidFill>
                <a:ln w="12700" cap="sq">
                  <a:solidFill>
                    <a:schemeClr val="tx1"/>
                  </a:solidFill>
                  <a:miter lim="800000"/>
                  <a:headEnd type="none" w="sm" len="sm"/>
                  <a:tailEnd type="none" w="sm" len="sm"/>
                </a:ln>
                <a:effectLst>
                  <a:outerShdw dist="35921" dir="2700000" algn="ctr" rotWithShape="0">
                    <a:schemeClr val="tx1"/>
                  </a:outerShdw>
                </a:effectLst>
              </p:spPr>
              <p:txBody>
                <a:bodyPr wrap="none" anchor="ctr"/>
                <a:lstStyle>
                  <a:lvl1pPr eaLnBrk="0" hangingPunct="0">
                    <a:defRPr kumimoji="1" sz="2400" b="1">
                      <a:solidFill>
                        <a:schemeClr val="tx1"/>
                      </a:solidFill>
                      <a:latin typeface="Times New Roman" panose="02020603050405020304" charset="0"/>
                      <a:ea typeface="宋体" panose="02010600030101010101" pitchFamily="2" charset="-122"/>
                    </a:defRPr>
                  </a:lvl1pPr>
                  <a:lvl2pPr marL="742950" indent="-285750" eaLnBrk="0" hangingPunct="0">
                    <a:defRPr kumimoji="1" sz="2400" b="1">
                      <a:solidFill>
                        <a:schemeClr val="tx1"/>
                      </a:solidFill>
                      <a:latin typeface="Times New Roman" panose="02020603050405020304" charset="0"/>
                      <a:ea typeface="宋体" panose="02010600030101010101" pitchFamily="2" charset="-122"/>
                    </a:defRPr>
                  </a:lvl2pPr>
                  <a:lvl3pPr marL="1143000" indent="-228600" eaLnBrk="0" hangingPunct="0">
                    <a:defRPr kumimoji="1" sz="2400" b="1">
                      <a:solidFill>
                        <a:schemeClr val="tx1"/>
                      </a:solidFill>
                      <a:latin typeface="Times New Roman" panose="02020603050405020304" charset="0"/>
                      <a:ea typeface="宋体" panose="02010600030101010101" pitchFamily="2" charset="-122"/>
                    </a:defRPr>
                  </a:lvl3pPr>
                  <a:lvl4pPr marL="1600200" indent="-228600" eaLnBrk="0" hangingPunct="0">
                    <a:defRPr kumimoji="1" sz="2400" b="1">
                      <a:solidFill>
                        <a:schemeClr val="tx1"/>
                      </a:solidFill>
                      <a:latin typeface="Times New Roman" panose="02020603050405020304" charset="0"/>
                      <a:ea typeface="宋体" panose="02010600030101010101" pitchFamily="2" charset="-122"/>
                    </a:defRPr>
                  </a:lvl4pPr>
                  <a:lvl5pPr marL="2057400" indent="-228600" eaLnBrk="0" hangingPunct="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eaLnBrk="1" hangingPunct="1"/>
                  <a:endParaRPr lang="zh-CN" altLang="en-US"/>
                </a:p>
              </p:txBody>
            </p:sp>
            <p:sp>
              <p:nvSpPr>
                <p:cNvPr id="26673" name="Rectangle 53"/>
                <p:cNvSpPr>
                  <a:spLocks noChangeArrowheads="1"/>
                </p:cNvSpPr>
                <p:nvPr>
                  <p:custDataLst>
                    <p:tags r:id="rId27"/>
                  </p:custDataLst>
                </p:nvPr>
              </p:nvSpPr>
              <p:spPr bwMode="auto">
                <a:xfrm>
                  <a:off x="1720" y="2102"/>
                  <a:ext cx="1003" cy="100"/>
                </a:xfrm>
                <a:prstGeom prst="rect">
                  <a:avLst/>
                </a:prstGeom>
                <a:solidFill>
                  <a:srgbClr val="FFFF00"/>
                </a:solidFill>
                <a:ln w="12700" cap="sq">
                  <a:solidFill>
                    <a:schemeClr val="tx1"/>
                  </a:solidFill>
                  <a:miter lim="800000"/>
                  <a:headEnd type="none" w="sm" len="sm"/>
                  <a:tailEnd type="none" w="sm" len="sm"/>
                </a:ln>
                <a:effectLst>
                  <a:outerShdw dist="35921" dir="2700000" algn="ctr" rotWithShape="0">
                    <a:schemeClr val="tx1"/>
                  </a:outerShdw>
                </a:effectLst>
              </p:spPr>
              <p:txBody>
                <a:bodyPr wrap="none" anchor="ctr"/>
                <a:lstStyle>
                  <a:lvl1pPr eaLnBrk="0" hangingPunct="0">
                    <a:defRPr kumimoji="1" sz="2400" b="1">
                      <a:solidFill>
                        <a:schemeClr val="tx1"/>
                      </a:solidFill>
                      <a:latin typeface="Times New Roman" panose="02020603050405020304" charset="0"/>
                      <a:ea typeface="宋体" panose="02010600030101010101" pitchFamily="2" charset="-122"/>
                    </a:defRPr>
                  </a:lvl1pPr>
                  <a:lvl2pPr marL="742950" indent="-285750" eaLnBrk="0" hangingPunct="0">
                    <a:defRPr kumimoji="1" sz="2400" b="1">
                      <a:solidFill>
                        <a:schemeClr val="tx1"/>
                      </a:solidFill>
                      <a:latin typeface="Times New Roman" panose="02020603050405020304" charset="0"/>
                      <a:ea typeface="宋体" panose="02010600030101010101" pitchFamily="2" charset="-122"/>
                    </a:defRPr>
                  </a:lvl2pPr>
                  <a:lvl3pPr marL="1143000" indent="-228600" eaLnBrk="0" hangingPunct="0">
                    <a:defRPr kumimoji="1" sz="2400" b="1">
                      <a:solidFill>
                        <a:schemeClr val="tx1"/>
                      </a:solidFill>
                      <a:latin typeface="Times New Roman" panose="02020603050405020304" charset="0"/>
                      <a:ea typeface="宋体" panose="02010600030101010101" pitchFamily="2" charset="-122"/>
                    </a:defRPr>
                  </a:lvl3pPr>
                  <a:lvl4pPr marL="1600200" indent="-228600" eaLnBrk="0" hangingPunct="0">
                    <a:defRPr kumimoji="1" sz="2400" b="1">
                      <a:solidFill>
                        <a:schemeClr val="tx1"/>
                      </a:solidFill>
                      <a:latin typeface="Times New Roman" panose="02020603050405020304" charset="0"/>
                      <a:ea typeface="宋体" panose="02010600030101010101" pitchFamily="2" charset="-122"/>
                    </a:defRPr>
                  </a:lvl4pPr>
                  <a:lvl5pPr marL="2057400" indent="-228600" eaLnBrk="0" hangingPunct="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eaLnBrk="1" hangingPunct="1"/>
                  <a:endParaRPr lang="zh-CN" altLang="en-US"/>
                </a:p>
              </p:txBody>
            </p:sp>
            <p:sp>
              <p:nvSpPr>
                <p:cNvPr id="26674" name="AutoShape 54"/>
                <p:cNvSpPr>
                  <a:spLocks noChangeArrowheads="1"/>
                </p:cNvSpPr>
                <p:nvPr>
                  <p:custDataLst>
                    <p:tags r:id="rId28"/>
                  </p:custDataLst>
                </p:nvPr>
              </p:nvSpPr>
              <p:spPr bwMode="auto">
                <a:xfrm>
                  <a:off x="2561" y="2201"/>
                  <a:ext cx="56" cy="425"/>
                </a:xfrm>
                <a:custGeom>
                  <a:avLst/>
                  <a:gdLst>
                    <a:gd name="T0" fmla="*/ 0 w 21600"/>
                    <a:gd name="T1" fmla="*/ 4 h 21600"/>
                    <a:gd name="T2" fmla="*/ 0 w 21600"/>
                    <a:gd name="T3" fmla="*/ 8 h 21600"/>
                    <a:gd name="T4" fmla="*/ 0 w 21600"/>
                    <a:gd name="T5" fmla="*/ 4 h 21600"/>
                    <a:gd name="T6" fmla="*/ 0 w 21600"/>
                    <a:gd name="T7" fmla="*/ 0 h 21600"/>
                    <a:gd name="T8" fmla="*/ 0 60000 65536"/>
                    <a:gd name="T9" fmla="*/ 0 60000 65536"/>
                    <a:gd name="T10" fmla="*/ 0 60000 65536"/>
                    <a:gd name="T11" fmla="*/ 0 60000 65536"/>
                    <a:gd name="T12" fmla="*/ 4629 w 21600"/>
                    <a:gd name="T13" fmla="*/ 4523 h 21600"/>
                    <a:gd name="T14" fmla="*/ 16971 w 21600"/>
                    <a:gd name="T15" fmla="*/ 1707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12700" cap="sq">
                  <a:solidFill>
                    <a:schemeClr val="tx1"/>
                  </a:solidFill>
                  <a:miter lim="800000"/>
                  <a:headEnd type="none" w="sm" len="sm"/>
                  <a:tailEnd type="none" w="sm" len="sm"/>
                </a:ln>
                <a:effectLst>
                  <a:outerShdw dist="35921" dir="2700000" algn="ctr" rotWithShape="0">
                    <a:schemeClr val="tx1"/>
                  </a:outerShdw>
                </a:effectLst>
              </p:spPr>
              <p:txBody>
                <a:bodyPr wrap="none" anchor="ctr"/>
                <a:lstStyle/>
                <a:p>
                  <a:endParaRPr lang="zh-CN" altLang="en-US"/>
                </a:p>
              </p:txBody>
            </p:sp>
            <p:sp>
              <p:nvSpPr>
                <p:cNvPr id="26675" name="AutoShape 55"/>
                <p:cNvSpPr>
                  <a:spLocks noChangeArrowheads="1"/>
                </p:cNvSpPr>
                <p:nvPr>
                  <p:custDataLst>
                    <p:tags r:id="rId29"/>
                  </p:custDataLst>
                </p:nvPr>
              </p:nvSpPr>
              <p:spPr bwMode="auto">
                <a:xfrm>
                  <a:off x="1805" y="2208"/>
                  <a:ext cx="56" cy="425"/>
                </a:xfrm>
                <a:custGeom>
                  <a:avLst/>
                  <a:gdLst>
                    <a:gd name="T0" fmla="*/ 0 w 21600"/>
                    <a:gd name="T1" fmla="*/ 4 h 21600"/>
                    <a:gd name="T2" fmla="*/ 0 w 21600"/>
                    <a:gd name="T3" fmla="*/ 8 h 21600"/>
                    <a:gd name="T4" fmla="*/ 0 w 21600"/>
                    <a:gd name="T5" fmla="*/ 4 h 21600"/>
                    <a:gd name="T6" fmla="*/ 0 w 21600"/>
                    <a:gd name="T7" fmla="*/ 0 h 21600"/>
                    <a:gd name="T8" fmla="*/ 0 60000 65536"/>
                    <a:gd name="T9" fmla="*/ 0 60000 65536"/>
                    <a:gd name="T10" fmla="*/ 0 60000 65536"/>
                    <a:gd name="T11" fmla="*/ 0 60000 65536"/>
                    <a:gd name="T12" fmla="*/ 4629 w 21600"/>
                    <a:gd name="T13" fmla="*/ 4523 h 21600"/>
                    <a:gd name="T14" fmla="*/ 16971 w 21600"/>
                    <a:gd name="T15" fmla="*/ 1707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12700" cap="sq">
                  <a:solidFill>
                    <a:schemeClr val="tx1"/>
                  </a:solidFill>
                  <a:miter lim="800000"/>
                  <a:headEnd type="none" w="sm" len="sm"/>
                  <a:tailEnd type="none" w="sm" len="sm"/>
                </a:ln>
                <a:effectLst>
                  <a:outerShdw dist="35921" dir="2700000" algn="ctr" rotWithShape="0">
                    <a:schemeClr val="tx1"/>
                  </a:outerShdw>
                </a:effectLst>
              </p:spPr>
              <p:txBody>
                <a:bodyPr wrap="none" anchor="ctr"/>
                <a:lstStyle/>
                <a:p>
                  <a:endParaRPr lang="zh-CN" altLang="en-US"/>
                </a:p>
              </p:txBody>
            </p:sp>
          </p:grpSp>
        </p:grpSp>
        <p:sp>
          <p:nvSpPr>
            <p:cNvPr id="26667" name="Text Box 56"/>
            <p:cNvSpPr txBox="1">
              <a:spLocks noChangeArrowheads="1"/>
            </p:cNvSpPr>
            <p:nvPr>
              <p:custDataLst>
                <p:tags r:id="rId30"/>
              </p:custDataLst>
            </p:nvPr>
          </p:nvSpPr>
          <p:spPr bwMode="auto">
            <a:xfrm>
              <a:off x="1255" y="1827"/>
              <a:ext cx="240" cy="288"/>
            </a:xfrm>
            <a:prstGeom prst="rect">
              <a:avLst/>
            </a:prstGeom>
            <a:noFill/>
            <a:ln>
              <a:noFill/>
            </a:ln>
            <a:effectLst>
              <a:outerShdw dist="35921" dir="2700000" sx="1000" sy="1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sz="2400" b="1">
                  <a:solidFill>
                    <a:schemeClr val="tx1"/>
                  </a:solidFill>
                  <a:latin typeface="Times New Roman" panose="02020603050405020304" charset="0"/>
                  <a:ea typeface="宋体" panose="02010600030101010101" pitchFamily="2" charset="-122"/>
                </a:defRPr>
              </a:lvl1pPr>
              <a:lvl2pPr marL="742950" indent="-285750" eaLnBrk="0" hangingPunct="0">
                <a:defRPr kumimoji="1" sz="2400" b="1">
                  <a:solidFill>
                    <a:schemeClr val="tx1"/>
                  </a:solidFill>
                  <a:latin typeface="Times New Roman" panose="02020603050405020304" charset="0"/>
                  <a:ea typeface="宋体" panose="02010600030101010101" pitchFamily="2" charset="-122"/>
                </a:defRPr>
              </a:lvl2pPr>
              <a:lvl3pPr marL="1143000" indent="-228600" eaLnBrk="0" hangingPunct="0">
                <a:defRPr kumimoji="1" sz="2400" b="1">
                  <a:solidFill>
                    <a:schemeClr val="tx1"/>
                  </a:solidFill>
                  <a:latin typeface="Times New Roman" panose="02020603050405020304" charset="0"/>
                  <a:ea typeface="宋体" panose="02010600030101010101" pitchFamily="2" charset="-122"/>
                </a:defRPr>
              </a:lvl3pPr>
              <a:lvl4pPr marL="1600200" indent="-228600" eaLnBrk="0" hangingPunct="0">
                <a:defRPr kumimoji="1" sz="2400" b="1">
                  <a:solidFill>
                    <a:schemeClr val="tx1"/>
                  </a:solidFill>
                  <a:latin typeface="Times New Roman" panose="02020603050405020304" charset="0"/>
                  <a:ea typeface="宋体" panose="02010600030101010101" pitchFamily="2" charset="-122"/>
                </a:defRPr>
              </a:lvl4pPr>
              <a:lvl5pPr marL="2057400" indent="-228600" eaLnBrk="0" hangingPunct="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eaLnBrk="1" hangingPunct="1"/>
              <a:r>
                <a:rPr lang="en-US" altLang="zh-CN" i="1">
                  <a:solidFill>
                    <a:srgbClr val="FF0000"/>
                  </a:solidFill>
                  <a:ea typeface="华文行楷" panose="02010800040101010101" pitchFamily="2" charset="-122"/>
                </a:rPr>
                <a:t>A</a:t>
              </a:r>
              <a:endParaRPr lang="en-US" altLang="zh-CN" i="1">
                <a:solidFill>
                  <a:srgbClr val="FF0000"/>
                </a:solidFill>
                <a:ea typeface="华文行楷" panose="02010800040101010101" pitchFamily="2" charset="-122"/>
              </a:endParaRPr>
            </a:p>
          </p:txBody>
        </p:sp>
        <p:sp>
          <p:nvSpPr>
            <p:cNvPr id="26668" name="Text Box 57"/>
            <p:cNvSpPr txBox="1">
              <a:spLocks noChangeArrowheads="1"/>
            </p:cNvSpPr>
            <p:nvPr>
              <p:custDataLst>
                <p:tags r:id="rId31"/>
              </p:custDataLst>
            </p:nvPr>
          </p:nvSpPr>
          <p:spPr bwMode="auto">
            <a:xfrm>
              <a:off x="1255" y="3588"/>
              <a:ext cx="288" cy="288"/>
            </a:xfrm>
            <a:prstGeom prst="rect">
              <a:avLst/>
            </a:prstGeom>
            <a:noFill/>
            <a:ln>
              <a:noFill/>
            </a:ln>
            <a:effectLst>
              <a:outerShdw dist="35921" dir="2700000" sx="1000" sy="1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sz="2400" b="1">
                  <a:solidFill>
                    <a:schemeClr val="tx1"/>
                  </a:solidFill>
                  <a:latin typeface="Times New Roman" panose="02020603050405020304" charset="0"/>
                  <a:ea typeface="宋体" panose="02010600030101010101" pitchFamily="2" charset="-122"/>
                </a:defRPr>
              </a:lvl1pPr>
              <a:lvl2pPr marL="742950" indent="-285750" eaLnBrk="0" hangingPunct="0">
                <a:defRPr kumimoji="1" sz="2400" b="1">
                  <a:solidFill>
                    <a:schemeClr val="tx1"/>
                  </a:solidFill>
                  <a:latin typeface="Times New Roman" panose="02020603050405020304" charset="0"/>
                  <a:ea typeface="宋体" panose="02010600030101010101" pitchFamily="2" charset="-122"/>
                </a:defRPr>
              </a:lvl2pPr>
              <a:lvl3pPr marL="1143000" indent="-228600" eaLnBrk="0" hangingPunct="0">
                <a:defRPr kumimoji="1" sz="2400" b="1">
                  <a:solidFill>
                    <a:schemeClr val="tx1"/>
                  </a:solidFill>
                  <a:latin typeface="Times New Roman" panose="02020603050405020304" charset="0"/>
                  <a:ea typeface="宋体" panose="02010600030101010101" pitchFamily="2" charset="-122"/>
                </a:defRPr>
              </a:lvl3pPr>
              <a:lvl4pPr marL="1600200" indent="-228600" eaLnBrk="0" hangingPunct="0">
                <a:defRPr kumimoji="1" sz="2400" b="1">
                  <a:solidFill>
                    <a:schemeClr val="tx1"/>
                  </a:solidFill>
                  <a:latin typeface="Times New Roman" panose="02020603050405020304" charset="0"/>
                  <a:ea typeface="宋体" panose="02010600030101010101" pitchFamily="2" charset="-122"/>
                </a:defRPr>
              </a:lvl4pPr>
              <a:lvl5pPr marL="2057400" indent="-228600" eaLnBrk="0" hangingPunct="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eaLnBrk="1" hangingPunct="1"/>
              <a:r>
                <a:rPr lang="en-US" altLang="zh-CN" i="1">
                  <a:solidFill>
                    <a:srgbClr val="FF0000"/>
                  </a:solidFill>
                  <a:ea typeface="华文行楷" panose="02010800040101010101" pitchFamily="2" charset="-122"/>
                </a:rPr>
                <a:t>B</a:t>
              </a:r>
              <a:endParaRPr lang="en-US" altLang="zh-CN" i="1">
                <a:solidFill>
                  <a:srgbClr val="FF0000"/>
                </a:solidFill>
                <a:ea typeface="华文行楷" panose="02010800040101010101" pitchFamily="2" charset="-122"/>
              </a:endParaRPr>
            </a:p>
          </p:txBody>
        </p:sp>
      </p:grpSp>
      <p:sp>
        <p:nvSpPr>
          <p:cNvPr id="2" name="椭圆 1"/>
          <p:cNvSpPr/>
          <p:nvPr>
            <p:custDataLst>
              <p:tags r:id="rId32"/>
            </p:custDataLst>
          </p:nvPr>
        </p:nvSpPr>
        <p:spPr>
          <a:xfrm>
            <a:off x="1598211" y="3214301"/>
            <a:ext cx="1044155" cy="1222811"/>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custDataLst>
              <p:tags r:id="rId33"/>
            </p:custDataLst>
          </p:nvPr>
        </p:nvSpPr>
        <p:spPr>
          <a:xfrm>
            <a:off x="2740319" y="3199717"/>
            <a:ext cx="1044155" cy="1222811"/>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custDataLst>
              <p:tags r:id="rId34"/>
            </p:custDataLst>
          </p:nvPr>
        </p:nvSpPr>
        <p:spPr>
          <a:xfrm>
            <a:off x="4110600" y="3242836"/>
            <a:ext cx="1044155" cy="1222811"/>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custDataLst>
              <p:tags r:id="rId35"/>
            </p:custDataLst>
          </p:nvPr>
        </p:nvSpPr>
        <p:spPr>
          <a:xfrm>
            <a:off x="5864694" y="3147933"/>
            <a:ext cx="1044155" cy="1222811"/>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36"/>
            </p:custDataLst>
          </p:nvPr>
        </p:nvSpPr>
        <p:spPr>
          <a:xfrm>
            <a:off x="487045" y="4674870"/>
            <a:ext cx="7148830" cy="570865"/>
          </a:xfrm>
          <a:prstGeom prst="rect">
            <a:avLst/>
          </a:prstGeom>
        </p:spPr>
        <p:txBody>
          <a:bodyPr wrap="square">
            <a:spAutoFit/>
          </a:bodyPr>
          <a:lstStyle/>
          <a:p>
            <a:pPr>
              <a:lnSpc>
                <a:spcPct val="130000"/>
              </a:lnSpc>
            </a:pPr>
            <a:r>
              <a:rPr lang="zh-CN" altLang="en-US" sz="2400" b="1">
                <a:solidFill>
                  <a:srgbClr val="0000FF"/>
                </a:solidFill>
              </a:rPr>
              <a:t>选择不同的参考平面，物体</a:t>
            </a:r>
            <a:r>
              <a:rPr lang="zh-CN" altLang="en-US" sz="2400" b="1">
                <a:solidFill>
                  <a:srgbClr val="0000FF"/>
                </a:solidFill>
                <a:latin typeface="宋体" panose="02010600030101010101" pitchFamily="2" charset="-122"/>
              </a:rPr>
              <a:t>的重力势能不同。</a:t>
            </a:r>
            <a:endParaRPr lang="zh-CN" altLang="en-US" sz="2400" b="1">
              <a:solidFill>
                <a:srgbClr val="0000FF"/>
              </a:solidFill>
              <a:latin typeface="宋体" panose="02010600030101010101" pitchFamily="2" charset="-122"/>
            </a:endParaRPr>
          </a:p>
        </p:txBody>
      </p:sp>
      <p:grpSp>
        <p:nvGrpSpPr>
          <p:cNvPr id="9" name="Group 68"/>
          <p:cNvGrpSpPr/>
          <p:nvPr>
            <p:custDataLst>
              <p:tags r:id="rId37"/>
            </p:custDataLst>
          </p:nvPr>
        </p:nvGrpSpPr>
        <p:grpSpPr>
          <a:xfrm>
            <a:off x="6969081" y="4700763"/>
            <a:ext cx="1566933" cy="461963"/>
            <a:chOff x="2060" y="2098"/>
            <a:chExt cx="894" cy="291"/>
          </a:xfrm>
        </p:grpSpPr>
        <p:sp>
          <p:nvSpPr>
            <p:cNvPr id="44" name="Line 69"/>
            <p:cNvSpPr>
              <a:spLocks noChangeShapeType="1"/>
            </p:cNvSpPr>
            <p:nvPr>
              <p:custDataLst>
                <p:tags r:id="rId38"/>
              </p:custDataLst>
            </p:nvPr>
          </p:nvSpPr>
          <p:spPr bwMode="auto">
            <a:xfrm>
              <a:off x="2060" y="2245"/>
              <a:ext cx="270" cy="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Text Box 70"/>
            <p:cNvSpPr txBox="1">
              <a:spLocks noChangeArrowheads="1"/>
            </p:cNvSpPr>
            <p:nvPr>
              <p:custDataLst>
                <p:tags r:id="rId39"/>
              </p:custDataLst>
            </p:nvPr>
          </p:nvSpPr>
          <p:spPr bwMode="auto">
            <a:xfrm>
              <a:off x="2319" y="2098"/>
              <a:ext cx="6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smtClean="0">
                  <a:solidFill>
                    <a:srgbClr val="FF0000"/>
                  </a:solidFill>
                </a:rPr>
                <a:t>相对性</a:t>
              </a:r>
              <a:endParaRPr lang="zh-CN" altLang="en-US" sz="2400" b="1">
                <a:solidFill>
                  <a:srgbClr val="FF0000"/>
                </a:solidFill>
              </a:endParaRPr>
            </a:p>
          </p:txBody>
        </p:sp>
      </p:grpSp>
      <p:sp>
        <p:nvSpPr>
          <p:cNvPr id="4" name="矩形 3"/>
          <p:cNvSpPr/>
          <p:nvPr>
            <p:custDataLst>
              <p:tags r:id="rId40"/>
            </p:custDataLst>
          </p:nvPr>
        </p:nvSpPr>
        <p:spPr>
          <a:xfrm>
            <a:off x="487045" y="5616575"/>
            <a:ext cx="7727950" cy="570865"/>
          </a:xfrm>
          <a:prstGeom prst="rect">
            <a:avLst/>
          </a:prstGeom>
        </p:spPr>
        <p:txBody>
          <a:bodyPr wrap="square">
            <a:spAutoFit/>
          </a:bodyPr>
          <a:lstStyle/>
          <a:p>
            <a:pPr>
              <a:lnSpc>
                <a:spcPct val="130000"/>
              </a:lnSpc>
            </a:pPr>
            <a:r>
              <a:rPr lang="zh-CN" altLang="en-US" sz="2400" b="1">
                <a:solidFill>
                  <a:srgbClr val="0000FF"/>
                </a:solidFill>
              </a:rPr>
              <a:t>重力做功和重力势能的变化与参考平面</a:t>
            </a:r>
            <a:r>
              <a:rPr lang="zh-CN" altLang="en-US" sz="2400" b="1" smtClean="0">
                <a:solidFill>
                  <a:srgbClr val="0000FF"/>
                </a:solidFill>
              </a:rPr>
              <a:t>的选择</a:t>
            </a:r>
            <a:r>
              <a:rPr lang="zh-CN" altLang="en-US" sz="2400" b="1">
                <a:solidFill>
                  <a:srgbClr val="0000FF"/>
                </a:solidFill>
              </a:rPr>
              <a:t>无关。</a:t>
            </a:r>
            <a:endParaRPr lang="zh-CN" altLang="en-US" sz="2400" b="1">
              <a:solidFill>
                <a:srgbClr val="0000FF"/>
              </a:solidFill>
            </a:endParaRPr>
          </a:p>
        </p:txBody>
      </p:sp>
      <p:grpSp>
        <p:nvGrpSpPr>
          <p:cNvPr id="10" name="Group 63"/>
          <p:cNvGrpSpPr/>
          <p:nvPr>
            <p:custDataLst>
              <p:tags r:id="rId41"/>
            </p:custDataLst>
          </p:nvPr>
        </p:nvGrpSpPr>
        <p:grpSpPr>
          <a:xfrm>
            <a:off x="7741437" y="5654679"/>
            <a:ext cx="1550990" cy="461963"/>
            <a:chOff x="3175" y="2139"/>
            <a:chExt cx="884" cy="291"/>
          </a:xfrm>
        </p:grpSpPr>
        <p:sp>
          <p:nvSpPr>
            <p:cNvPr id="48" name="Line 64"/>
            <p:cNvSpPr>
              <a:spLocks noChangeShapeType="1"/>
            </p:cNvSpPr>
            <p:nvPr>
              <p:custDataLst>
                <p:tags r:id="rId42"/>
              </p:custDataLst>
            </p:nvPr>
          </p:nvSpPr>
          <p:spPr bwMode="auto">
            <a:xfrm>
              <a:off x="3175" y="2295"/>
              <a:ext cx="270" cy="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 name="Text Box 65"/>
            <p:cNvSpPr txBox="1">
              <a:spLocks noChangeArrowheads="1"/>
            </p:cNvSpPr>
            <p:nvPr>
              <p:custDataLst>
                <p:tags r:id="rId43"/>
              </p:custDataLst>
            </p:nvPr>
          </p:nvSpPr>
          <p:spPr bwMode="auto">
            <a:xfrm>
              <a:off x="3425" y="2139"/>
              <a:ext cx="6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2400" b="1">
                  <a:solidFill>
                    <a:srgbClr val="FF0000"/>
                  </a:solidFill>
                  <a:cs typeface="Arial" panose="020B0604020202020204" pitchFamily="34" charset="0"/>
                </a:rPr>
                <a:t>绝对性</a:t>
              </a:r>
              <a:endParaRPr lang="zh-CN" altLang="en-US" sz="2400" b="1">
                <a:solidFill>
                  <a:srgbClr val="FF0000"/>
                </a:solidFill>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47165" grpId="0"/>
      <p:bldP spid="347166" grpId="0"/>
      <p:bldP spid="347167" grpId="0"/>
      <p:bldP spid="347168" grpId="0"/>
      <p:bldP spid="347169" grpId="0"/>
      <p:bldP spid="347170" grpId="0"/>
      <p:bldP spid="347171" grpId="0"/>
      <p:bldP spid="347172" grpId="0"/>
      <p:bldP spid="2" grpId="0"/>
      <p:bldP spid="39" grpId="0"/>
      <p:bldP spid="40" grpId="0"/>
      <p:bldP spid="41"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矩形 19457"/>
          <p:cNvSpPr/>
          <p:nvPr>
            <p:custDataLst>
              <p:tags r:id="rId1"/>
            </p:custDataLst>
          </p:nvPr>
        </p:nvSpPr>
        <p:spPr>
          <a:xfrm>
            <a:off x="362585" y="838041"/>
            <a:ext cx="5287645" cy="583565"/>
          </a:xfrm>
          <a:prstGeom prst="rect">
            <a:avLst/>
          </a:prstGeom>
          <a:noFill/>
          <a:ln w="9525">
            <a:noFill/>
          </a:ln>
        </p:spPr>
        <p:txBody>
          <a:bodyPr wrap="none" anchor="ctr">
            <a:spAutoFit/>
          </a:bodyPr>
          <a:lstStyle/>
          <a:p>
            <a:r>
              <a:rPr lang="zh-CN" altLang="en-US" sz="3200" b="1">
                <a:solidFill>
                  <a:schemeClr val="tx2"/>
                </a:solidFill>
                <a:latin typeface="方正姚体" panose="02010601030101010101" pitchFamily="2" charset="-122"/>
                <a:ea typeface="方正姚体" panose="02010601030101010101" pitchFamily="2" charset="-122"/>
              </a:rPr>
              <a:t>那么重力势能是谁具有的呢</a:t>
            </a:r>
            <a:r>
              <a:rPr lang="en-US" altLang="zh-CN" sz="3200" b="1">
                <a:solidFill>
                  <a:schemeClr val="tx2"/>
                </a:solidFill>
                <a:latin typeface="方正姚体" panose="02010601030101010101" pitchFamily="2" charset="-122"/>
                <a:ea typeface="方正姚体" panose="02010601030101010101" pitchFamily="2" charset="-122"/>
              </a:rPr>
              <a:t>?</a:t>
            </a:r>
            <a:r>
              <a:rPr lang="en-US" altLang="zh-CN" sz="2000" b="1">
                <a:solidFill>
                  <a:schemeClr val="tx2"/>
                </a:solidFill>
                <a:latin typeface="Arial" panose="020B0604020202020204" pitchFamily="34" charset="0"/>
                <a:ea typeface="宋体" panose="02010600030101010101" pitchFamily="2" charset="-122"/>
              </a:rPr>
              <a:t> </a:t>
            </a:r>
            <a:endParaRPr lang="en-US" altLang="zh-CN" sz="2000" b="1">
              <a:solidFill>
                <a:schemeClr val="tx2"/>
              </a:solidFill>
              <a:latin typeface="Arial" panose="020B0604020202020204" pitchFamily="34" charset="0"/>
              <a:ea typeface="宋体" panose="02010600030101010101" pitchFamily="2" charset="-122"/>
            </a:endParaRPr>
          </a:p>
        </p:txBody>
      </p:sp>
      <p:sp>
        <p:nvSpPr>
          <p:cNvPr id="19459" name="矩形 19458"/>
          <p:cNvSpPr/>
          <p:nvPr>
            <p:custDataLst>
              <p:tags r:id="rId2"/>
            </p:custDataLst>
          </p:nvPr>
        </p:nvSpPr>
        <p:spPr>
          <a:xfrm>
            <a:off x="222250" y="5208588"/>
            <a:ext cx="11595735" cy="1076325"/>
          </a:xfrm>
          <a:prstGeom prst="rect">
            <a:avLst/>
          </a:prstGeom>
          <a:noFill/>
          <a:ln w="9525">
            <a:noFill/>
          </a:ln>
        </p:spPr>
        <p:txBody>
          <a:bodyPr wrap="square" anchor="ctr">
            <a:spAutoFit/>
          </a:bodyPr>
          <a:lstStyle/>
          <a:p>
            <a:r>
              <a:rPr lang="en-US" altLang="zh-CN" sz="3200" b="1">
                <a:solidFill>
                  <a:schemeClr val="tx2"/>
                </a:solidFill>
                <a:latin typeface="Arial" panose="020B0604020202020204" pitchFamily="34" charset="0"/>
                <a:ea typeface="宋体" panose="02010600030101010101" pitchFamily="2" charset="-122"/>
              </a:rPr>
              <a:t>       </a:t>
            </a:r>
            <a:r>
              <a:rPr lang="zh-CN" altLang="en-US" sz="3200" b="1">
                <a:solidFill>
                  <a:schemeClr val="tx2"/>
                </a:solidFill>
                <a:latin typeface="Arial" panose="020B0604020202020204" pitchFamily="34" charset="0"/>
                <a:ea typeface="宋体" panose="02010600030101010101" pitchFamily="2" charset="-122"/>
              </a:rPr>
              <a:t>重力势能应该是物体与地球组成的系统共同具有的，而不是地球上某一个物体单独具有的。</a:t>
            </a:r>
            <a:endParaRPr lang="zh-CN" altLang="en-US" sz="3200" b="1">
              <a:solidFill>
                <a:schemeClr val="tx2"/>
              </a:solidFill>
              <a:latin typeface="Arial" panose="020B0604020202020204" pitchFamily="34" charset="0"/>
              <a:ea typeface="宋体" panose="02010600030101010101" pitchFamily="2" charset="-122"/>
            </a:endParaRPr>
          </a:p>
        </p:txBody>
      </p:sp>
      <p:pic>
        <p:nvPicPr>
          <p:cNvPr id="19460" name="图片 19460" descr="地球"/>
          <p:cNvPicPr>
            <a:picLocks noChangeAspect="1"/>
          </p:cNvPicPr>
          <p:nvPr>
            <p:custDataLst>
              <p:tags r:id="rId3"/>
            </p:custDataLst>
          </p:nvPr>
        </p:nvPicPr>
        <p:blipFill>
          <a:blip r:embed="rId4"/>
          <a:stretch>
            <a:fillRect/>
          </a:stretch>
        </p:blipFill>
        <p:spPr>
          <a:xfrm>
            <a:off x="2502535" y="1782128"/>
            <a:ext cx="5616575" cy="32924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9458" grpId="0"/>
      <p:bldP spid="1945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custDataLst>
              <p:tags r:id="rId1"/>
            </p:custDataLst>
          </p:nvPr>
        </p:nvSpPr>
        <p:spPr bwMode="auto">
          <a:xfrm>
            <a:off x="529590" y="1237615"/>
            <a:ext cx="11249660" cy="46659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120000"/>
              </a:lnSpc>
              <a:buFontTx/>
              <a:buNone/>
            </a:pPr>
            <a:r>
              <a:rPr lang="zh-CN" altLang="en-US" sz="3600" smtClean="0">
                <a:latin typeface="Times New Roman" panose="02020603050405020304" charset="0"/>
                <a:cs typeface="Times New Roman" panose="02020603050405020304" charset="0"/>
              </a:rPr>
              <a:t>例</a:t>
            </a:r>
            <a:r>
              <a:rPr lang="en-US" altLang="zh-CN" sz="3600" smtClean="0">
                <a:latin typeface="Times New Roman" panose="02020603050405020304" charset="0"/>
                <a:cs typeface="Times New Roman" panose="02020603050405020304" charset="0"/>
              </a:rPr>
              <a:t>3.   </a:t>
            </a:r>
            <a:r>
              <a:rPr lang="zh-CN" altLang="en-US" sz="3600" smtClean="0">
                <a:latin typeface="Times New Roman" panose="02020603050405020304" charset="0"/>
                <a:cs typeface="Times New Roman" panose="02020603050405020304" charset="0"/>
              </a:rPr>
              <a:t>以下叙述中正确的是</a:t>
            </a:r>
            <a:r>
              <a:rPr lang="zh-CN" altLang="en-US" sz="3600" smtClean="0">
                <a:latin typeface="Times New Roman" panose="02020603050405020304" charset="0"/>
                <a:cs typeface="Times New Roman" panose="02020603050405020304" charset="0"/>
                <a:sym typeface="Wingdings" panose="05000000000000000000" pitchFamily="2" charset="2"/>
              </a:rPr>
              <a:t>（        ）</a:t>
            </a:r>
            <a:endParaRPr lang="zh-CN" altLang="en-US" sz="3600" smtClean="0">
              <a:latin typeface="Times New Roman" panose="02020603050405020304" charset="0"/>
              <a:cs typeface="Times New Roman" panose="02020603050405020304" charset="0"/>
            </a:endParaRPr>
          </a:p>
          <a:p>
            <a:pPr eaLnBrk="1" hangingPunct="1">
              <a:lnSpc>
                <a:spcPct val="120000"/>
              </a:lnSpc>
              <a:buFontTx/>
              <a:buNone/>
            </a:pPr>
            <a:r>
              <a:rPr lang="en-US" altLang="zh-CN" sz="3600" smtClean="0">
                <a:latin typeface="Times New Roman" panose="02020603050405020304" charset="0"/>
                <a:cs typeface="Times New Roman" panose="02020603050405020304" charset="0"/>
              </a:rPr>
              <a:t>  A. </a:t>
            </a:r>
            <a:r>
              <a:rPr lang="zh-CN" altLang="en-US" sz="3600" smtClean="0">
                <a:latin typeface="Times New Roman" panose="02020603050405020304" charset="0"/>
                <a:cs typeface="Times New Roman" panose="02020603050405020304" charset="0"/>
              </a:rPr>
              <a:t>重力对物体做功越多，物体的重力势能越少</a:t>
            </a:r>
            <a:endParaRPr lang="zh-CN" altLang="en-US" sz="3600" smtClean="0">
              <a:latin typeface="Times New Roman" panose="02020603050405020304" charset="0"/>
              <a:cs typeface="Times New Roman" panose="02020603050405020304" charset="0"/>
            </a:endParaRPr>
          </a:p>
          <a:p>
            <a:pPr eaLnBrk="1" hangingPunct="1">
              <a:lnSpc>
                <a:spcPct val="120000"/>
              </a:lnSpc>
              <a:buFontTx/>
              <a:buNone/>
            </a:pPr>
            <a:r>
              <a:rPr lang="en-US" altLang="zh-CN" sz="3600" smtClean="0">
                <a:latin typeface="Times New Roman" panose="02020603050405020304" charset="0"/>
                <a:cs typeface="Times New Roman" panose="02020603050405020304" charset="0"/>
              </a:rPr>
              <a:t>  B. </a:t>
            </a:r>
            <a:r>
              <a:rPr lang="zh-CN" altLang="en-US" sz="3600" smtClean="0">
                <a:latin typeface="Times New Roman" panose="02020603050405020304" charset="0"/>
                <a:cs typeface="Times New Roman" panose="02020603050405020304" charset="0"/>
              </a:rPr>
              <a:t>物体克服重力做功越多，物体的重力势能越少</a:t>
            </a:r>
            <a:endParaRPr lang="zh-CN" altLang="en-US" sz="3600" smtClean="0">
              <a:latin typeface="Times New Roman" panose="02020603050405020304" charset="0"/>
              <a:cs typeface="Times New Roman" panose="02020603050405020304" charset="0"/>
            </a:endParaRPr>
          </a:p>
          <a:p>
            <a:pPr eaLnBrk="1" hangingPunct="1">
              <a:lnSpc>
                <a:spcPct val="120000"/>
              </a:lnSpc>
              <a:buFontTx/>
              <a:buNone/>
            </a:pPr>
            <a:r>
              <a:rPr lang="en-US" altLang="zh-CN" sz="3600" smtClean="0">
                <a:latin typeface="Times New Roman" panose="02020603050405020304" charset="0"/>
                <a:cs typeface="Times New Roman" panose="02020603050405020304" charset="0"/>
              </a:rPr>
              <a:t>  C. </a:t>
            </a:r>
            <a:r>
              <a:rPr lang="zh-CN" altLang="en-US" sz="3600" smtClean="0">
                <a:latin typeface="Times New Roman" panose="02020603050405020304" charset="0"/>
                <a:cs typeface="Times New Roman" panose="02020603050405020304" charset="0"/>
              </a:rPr>
              <a:t>重力对物体不做功，物体的重力势能一定为零</a:t>
            </a:r>
            <a:endParaRPr lang="zh-CN" altLang="en-US" sz="3600" smtClean="0">
              <a:latin typeface="Times New Roman" panose="02020603050405020304" charset="0"/>
              <a:cs typeface="Times New Roman" panose="02020603050405020304" charset="0"/>
            </a:endParaRPr>
          </a:p>
          <a:p>
            <a:pPr eaLnBrk="1" hangingPunct="1">
              <a:lnSpc>
                <a:spcPct val="120000"/>
              </a:lnSpc>
              <a:buFontTx/>
              <a:buNone/>
            </a:pPr>
            <a:r>
              <a:rPr lang="en-US" altLang="zh-CN" sz="3600" smtClean="0">
                <a:latin typeface="Times New Roman" panose="02020603050405020304" charset="0"/>
                <a:cs typeface="Times New Roman" panose="02020603050405020304" charset="0"/>
              </a:rPr>
              <a:t>  D. </a:t>
            </a:r>
            <a:r>
              <a:rPr lang="zh-CN" altLang="en-US" sz="3600" smtClean="0">
                <a:latin typeface="Times New Roman" panose="02020603050405020304" charset="0"/>
                <a:cs typeface="Times New Roman" panose="02020603050405020304" charset="0"/>
              </a:rPr>
              <a:t>物体没克服重力做功，物体的重力势能不一定为零</a:t>
            </a:r>
            <a:endParaRPr lang="zh-CN" altLang="en-US" sz="3600" smtClean="0">
              <a:latin typeface="Times New Roman" panose="02020603050405020304" charset="0"/>
              <a:cs typeface="Times New Roman" panose="02020603050405020304" charset="0"/>
            </a:endParaRPr>
          </a:p>
        </p:txBody>
      </p:sp>
      <p:sp>
        <p:nvSpPr>
          <p:cNvPr id="71683" name="Text Box 3"/>
          <p:cNvSpPr txBox="1">
            <a:spLocks noChangeArrowheads="1"/>
          </p:cNvSpPr>
          <p:nvPr>
            <p:custDataLst>
              <p:tags r:id="rId2"/>
            </p:custDataLst>
          </p:nvPr>
        </p:nvSpPr>
        <p:spPr bwMode="auto">
          <a:xfrm>
            <a:off x="6407785" y="1237615"/>
            <a:ext cx="4445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spcBef>
                <a:spcPct val="50000"/>
              </a:spcBef>
            </a:pPr>
            <a:r>
              <a:rPr lang="en-US" altLang="zh-CN" sz="4400" b="1">
                <a:solidFill>
                  <a:srgbClr val="FF0000"/>
                </a:solidFill>
                <a:latin typeface="Times New Roman" panose="02020603050405020304" charset="0"/>
                <a:cs typeface="Times New Roman" panose="02020603050405020304" charset="0"/>
              </a:rPr>
              <a:t>D</a:t>
            </a:r>
            <a:endParaRPr lang="en-US" altLang="zh-CN" sz="4400" b="1">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7168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15" name="Rectangle 19"/>
          <p:cNvSpPr>
            <a:spLocks noChangeArrowheads="1"/>
          </p:cNvSpPr>
          <p:nvPr>
            <p:custDataLst>
              <p:tags r:id="rId1"/>
            </p:custDataLst>
          </p:nvPr>
        </p:nvSpPr>
        <p:spPr bwMode="auto">
          <a:xfrm>
            <a:off x="323850" y="24892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zh-CN" altLang="en-US" sz="2800"/>
          </a:p>
        </p:txBody>
      </p:sp>
      <p:sp>
        <p:nvSpPr>
          <p:cNvPr id="2" name="矩形 1"/>
          <p:cNvSpPr/>
          <p:nvPr>
            <p:custDataLst>
              <p:tags r:id="rId2"/>
            </p:custDataLst>
          </p:nvPr>
        </p:nvSpPr>
        <p:spPr>
          <a:xfrm>
            <a:off x="490855" y="760095"/>
            <a:ext cx="11370945" cy="2971800"/>
          </a:xfrm>
          <a:prstGeom prst="rect">
            <a:avLst/>
          </a:prstGeom>
        </p:spPr>
        <p:txBody>
          <a:bodyPr wrap="square">
            <a:spAutoFit/>
          </a:bodyPr>
          <a:lstStyle/>
          <a:p>
            <a:pPr>
              <a:lnSpc>
                <a:spcPct val="130000"/>
              </a:lnSpc>
            </a:pPr>
            <a:r>
              <a:rPr lang="zh-CN" altLang="en-US" sz="3600" b="1">
                <a:latin typeface="Times New Roman" panose="02020603050405020304" charset="0"/>
                <a:cs typeface="Times New Roman" panose="02020603050405020304" charset="0"/>
              </a:rPr>
              <a:t> 例</a:t>
            </a:r>
            <a:r>
              <a:rPr lang="en-US" altLang="zh-CN" sz="3600" b="1">
                <a:latin typeface="Times New Roman" panose="02020603050405020304" charset="0"/>
                <a:cs typeface="Times New Roman" panose="02020603050405020304" charset="0"/>
              </a:rPr>
              <a:t>4</a:t>
            </a:r>
            <a:r>
              <a:rPr lang="en-US" altLang="zh-CN" sz="3600" b="1" smtClean="0">
                <a:latin typeface="Times New Roman" panose="02020603050405020304" charset="0"/>
                <a:cs typeface="Times New Roman" panose="02020603050405020304" charset="0"/>
              </a:rPr>
              <a:t>.  </a:t>
            </a:r>
            <a:r>
              <a:rPr lang="zh-CN" altLang="en-US" sz="3600" b="1" smtClean="0">
                <a:latin typeface="Times New Roman" panose="02020603050405020304" charset="0"/>
                <a:cs typeface="Times New Roman" panose="02020603050405020304" charset="0"/>
              </a:rPr>
              <a:t>质量为 </a:t>
            </a:r>
            <a:r>
              <a:rPr lang="en-US" altLang="zh-CN" sz="3600" b="1" i="1" smtClean="0">
                <a:latin typeface="Times New Roman" panose="02020603050405020304" charset="0"/>
                <a:cs typeface="Times New Roman" panose="02020603050405020304" charset="0"/>
              </a:rPr>
              <a:t>m</a:t>
            </a:r>
            <a:r>
              <a:rPr lang="en-US" altLang="zh-CN" sz="3600" b="1" smtClean="0">
                <a:latin typeface="Times New Roman" panose="02020603050405020304" charset="0"/>
                <a:cs typeface="Times New Roman" panose="02020603050405020304" charset="0"/>
              </a:rPr>
              <a:t> </a:t>
            </a:r>
            <a:r>
              <a:rPr lang="zh-CN" altLang="en-US" sz="3600" b="1" smtClean="0">
                <a:latin typeface="Times New Roman" panose="02020603050405020304" charset="0"/>
                <a:cs typeface="Times New Roman" panose="02020603050405020304" charset="0"/>
              </a:rPr>
              <a:t>的</a:t>
            </a:r>
            <a:r>
              <a:rPr lang="zh-CN" altLang="en-US" sz="3600" b="1">
                <a:latin typeface="Times New Roman" panose="02020603050405020304" charset="0"/>
                <a:cs typeface="Times New Roman" panose="02020603050405020304" charset="0"/>
              </a:rPr>
              <a:t>均匀链条长</a:t>
            </a:r>
            <a:r>
              <a:rPr lang="zh-CN" altLang="en-US" sz="3600" b="1" smtClean="0">
                <a:latin typeface="Times New Roman" panose="02020603050405020304" charset="0"/>
                <a:cs typeface="Times New Roman" panose="02020603050405020304" charset="0"/>
              </a:rPr>
              <a:t>为 </a:t>
            </a:r>
            <a:r>
              <a:rPr lang="en-US" altLang="zh-CN" sz="3600" b="1" i="1" smtClean="0">
                <a:latin typeface="Times New Roman" panose="02020603050405020304" charset="0"/>
                <a:cs typeface="Times New Roman" panose="02020603050405020304" charset="0"/>
              </a:rPr>
              <a:t>L</a:t>
            </a:r>
            <a:r>
              <a:rPr lang="zh-CN" altLang="en-US" sz="3600" b="1">
                <a:latin typeface="Times New Roman" panose="02020603050405020304" charset="0"/>
                <a:cs typeface="Times New Roman" panose="02020603050405020304" charset="0"/>
              </a:rPr>
              <a:t>，开始放在光滑的水平桌面上时，</a:t>
            </a:r>
            <a:r>
              <a:rPr lang="zh-CN" altLang="en-US" sz="3600" b="1" smtClean="0">
                <a:latin typeface="Times New Roman" panose="02020603050405020304" charset="0"/>
                <a:cs typeface="Times New Roman" panose="02020603050405020304" charset="0"/>
              </a:rPr>
              <a:t>有 </a:t>
            </a:r>
            <a:r>
              <a:rPr lang="en-US" altLang="zh-CN" sz="3600" b="1" smtClean="0">
                <a:latin typeface="Times New Roman" panose="02020603050405020304" charset="0"/>
                <a:cs typeface="Times New Roman" panose="02020603050405020304" charset="0"/>
              </a:rPr>
              <a:t>1/4 </a:t>
            </a:r>
            <a:r>
              <a:rPr lang="zh-CN" altLang="en-US" sz="3600" b="1" smtClean="0">
                <a:latin typeface="Times New Roman" panose="02020603050405020304" charset="0"/>
                <a:cs typeface="Times New Roman" panose="02020603050405020304" charset="0"/>
              </a:rPr>
              <a:t>的</a:t>
            </a:r>
            <a:r>
              <a:rPr lang="zh-CN" altLang="en-US" sz="3600" b="1">
                <a:latin typeface="Times New Roman" panose="02020603050405020304" charset="0"/>
                <a:cs typeface="Times New Roman" panose="02020603050405020304" charset="0"/>
              </a:rPr>
              <a:t>长度悬在桌边缘，如图所示，松手后，链条滑离桌面，问：从开始到链条刚好滑离桌面过程中重力势能变化了多少？</a:t>
            </a:r>
            <a:endParaRPr lang="zh-CN" altLang="en-US" sz="3600" b="1">
              <a:latin typeface="Times New Roman" panose="02020603050405020304" charset="0"/>
              <a:cs typeface="Times New Roman" panose="02020603050405020304" charset="0"/>
            </a:endParaRPr>
          </a:p>
        </p:txBody>
      </p:sp>
      <p:pic>
        <p:nvPicPr>
          <p:cNvPr id="1027" name="Picture 3"/>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6845032" y="3779777"/>
            <a:ext cx="2614060" cy="20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custDataLst>
              <p:tags r:id="rId5"/>
            </p:custDataLst>
          </p:nvPr>
        </p:nvSpPr>
        <p:spPr>
          <a:xfrm>
            <a:off x="1525568" y="4278858"/>
            <a:ext cx="2315506" cy="492443"/>
          </a:xfrm>
          <a:prstGeom prst="rect">
            <a:avLst/>
          </a:prstGeom>
        </p:spPr>
        <p:txBody>
          <a:bodyPr wrap="none">
            <a:spAutoFit/>
          </a:bodyPr>
          <a:lstStyle/>
          <a:p>
            <a:r>
              <a:rPr lang="zh-CN" altLang="zh-CN" sz="2600" b="1" smtClean="0">
                <a:solidFill>
                  <a:srgbClr val="FF0000"/>
                </a:solidFill>
                <a:latin typeface="Times New Roman" panose="02020603050405020304" charset="0"/>
                <a:cs typeface="Times New Roman" panose="02020603050405020304" charset="0"/>
              </a:rPr>
              <a:t>减小</a:t>
            </a:r>
            <a:r>
              <a:rPr lang="en-US" altLang="zh-CN" sz="2600" b="1" smtClean="0">
                <a:solidFill>
                  <a:srgbClr val="FF0000"/>
                </a:solidFill>
                <a:latin typeface="Times New Roman" panose="02020603050405020304" charset="0"/>
                <a:cs typeface="Times New Roman" panose="02020603050405020304" charset="0"/>
              </a:rPr>
              <a:t>15</a:t>
            </a:r>
            <a:r>
              <a:rPr lang="en-US" altLang="zh-CN" sz="2600" b="1" i="1" smtClean="0">
                <a:solidFill>
                  <a:srgbClr val="FF0000"/>
                </a:solidFill>
                <a:latin typeface="Times New Roman" panose="02020603050405020304" charset="0"/>
                <a:cs typeface="Times New Roman" panose="02020603050405020304" charset="0"/>
              </a:rPr>
              <a:t>mgL</a:t>
            </a:r>
            <a:r>
              <a:rPr lang="en-US" altLang="zh-CN" sz="2600" b="1" smtClean="0">
                <a:solidFill>
                  <a:srgbClr val="FF0000"/>
                </a:solidFill>
                <a:latin typeface="Times New Roman" panose="02020603050405020304" charset="0"/>
                <a:cs typeface="Times New Roman" panose="02020603050405020304" charset="0"/>
              </a:rPr>
              <a:t>/32</a:t>
            </a:r>
            <a:endParaRPr lang="zh-CN" altLang="en-US" sz="2600">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3"/>
          <p:cNvSpPr txBox="1"/>
          <p:nvPr>
            <p:custDataLst>
              <p:tags r:id="rId1"/>
            </p:custDataLst>
          </p:nvPr>
        </p:nvSpPr>
        <p:spPr>
          <a:xfrm>
            <a:off x="374651" y="201084"/>
            <a:ext cx="8398933" cy="666115"/>
          </a:xfrm>
          <a:prstGeom prst="rect">
            <a:avLst/>
          </a:prstGeom>
          <a:noFill/>
          <a:ln w="28575">
            <a:noFill/>
          </a:ln>
        </p:spPr>
        <p:txBody>
          <a:bodyPr>
            <a:spAutoFit/>
          </a:bodyPr>
          <a:lstStyle/>
          <a:p>
            <a:pPr algn="l"/>
            <a:r>
              <a:rPr lang="zh-CN" altLang="en-US" sz="3735" b="1">
                <a:solidFill>
                  <a:srgbClr val="FF0000"/>
                </a:solidFill>
                <a:latin typeface="黑体" panose="02010609060101010101" charset="-122"/>
                <a:ea typeface="黑体" panose="02010609060101010101" charset="-122"/>
              </a:rPr>
              <a:t>思考下列现象产生的原因：</a:t>
            </a:r>
            <a:endParaRPr lang="zh-CN" altLang="en-US" sz="3735" b="1">
              <a:solidFill>
                <a:srgbClr val="FF0000"/>
              </a:solidFill>
              <a:latin typeface="黑体" panose="02010609060101010101" charset="-122"/>
              <a:ea typeface="黑体" panose="02010609060101010101" charset="-122"/>
            </a:endParaRPr>
          </a:p>
        </p:txBody>
      </p:sp>
      <p:sp>
        <p:nvSpPr>
          <p:cNvPr id="13315" name="Text Box 4"/>
          <p:cNvSpPr txBox="1"/>
          <p:nvPr>
            <p:custDataLst>
              <p:tags r:id="rId2"/>
            </p:custDataLst>
          </p:nvPr>
        </p:nvSpPr>
        <p:spPr>
          <a:xfrm>
            <a:off x="5285317" y="6161617"/>
            <a:ext cx="2205567" cy="666115"/>
          </a:xfrm>
          <a:prstGeom prst="rect">
            <a:avLst/>
          </a:prstGeom>
          <a:noFill/>
          <a:ln w="28575">
            <a:noFill/>
          </a:ln>
        </p:spPr>
        <p:txBody>
          <a:bodyPr>
            <a:spAutoFit/>
          </a:bodyPr>
          <a:lstStyle/>
          <a:p>
            <a:pPr algn="l"/>
            <a:r>
              <a:rPr lang="zh-CN" altLang="en-US" sz="3735" b="1">
                <a:solidFill>
                  <a:srgbClr val="0000FF"/>
                </a:solidFill>
                <a:latin typeface="黑体" panose="02010609060101010101" charset="-122"/>
                <a:ea typeface="黑体" panose="02010609060101010101" charset="-122"/>
              </a:rPr>
              <a:t>雪崩</a:t>
            </a:r>
            <a:endParaRPr lang="zh-CN" altLang="en-US" sz="3735" b="1">
              <a:solidFill>
                <a:srgbClr val="0000FF"/>
              </a:solidFill>
              <a:latin typeface="黑体" panose="02010609060101010101" charset="-122"/>
              <a:ea typeface="黑体" panose="02010609060101010101" charset="-122"/>
            </a:endParaRPr>
          </a:p>
        </p:txBody>
      </p:sp>
      <p:pic>
        <p:nvPicPr>
          <p:cNvPr id="2" name="难得一见的雪崩.mp4">
            <a:hlinkClick r:id="" action="ppaction://media"/>
          </p:cNvPr>
          <p:cNvPicPr>
            <a:picLocks noRot="1" noChangeAspect="1"/>
          </p:cNvPicPr>
          <p:nvPr>
            <a:videoFile r:link="rId3"/>
            <p:extLst>
              <p:ext uri="{DAA4B4D4-6D71-4841-9C94-3DE7FCFB9230}">
                <p14:media xmlns:p14="http://schemas.microsoft.com/office/powerpoint/2010/main" r:link="rId4"/>
              </p:ext>
            </p:extLst>
            <p:custDataLst>
              <p:tags r:id="rId5"/>
            </p:custDataLst>
          </p:nvPr>
        </p:nvPicPr>
        <p:blipFill>
          <a:blip r:embed="rId6"/>
          <a:stretch>
            <a:fillRect/>
          </a:stretch>
        </p:blipFill>
        <p:spPr>
          <a:xfrm>
            <a:off x="2430357" y="1022774"/>
            <a:ext cx="6644217" cy="4982633"/>
          </a:xfrm>
          <a:prstGeom prst="rect">
            <a:avLst/>
          </a:prstGeom>
          <a:noFill/>
          <a:ln w="9525">
            <a:noFill/>
          </a:ln>
        </p:spPr>
      </p:pic>
      <p:pic>
        <p:nvPicPr>
          <p:cNvPr id="13316" name="New picture"/>
          <p:cNvPicPr/>
          <p:nvPr>
            <p:custDataLst>
              <p:tags r:id="rId7"/>
            </p:custDataLst>
          </p:nvPr>
        </p:nvPicPr>
        <p:blipFill>
          <a:blip r:embed="rId8"/>
          <a:stretch>
            <a:fillRect/>
          </a:stretch>
        </p:blipFill>
        <p:spPr>
          <a:xfrm>
            <a:off x="12458700" y="11023600"/>
            <a:ext cx="355600" cy="254000"/>
          </a:xfrm>
          <a:prstGeom prst="cube">
            <a:avLst/>
          </a:prstGeom>
        </p:spPr>
      </p:pic>
    </p:spTree>
  </p:cSld>
  <p:clrMapOvr>
    <a:masterClrMapping/>
  </p:clrMapOvr>
  <p:transition/>
  <p:timing>
    <p:tnLst>
      <p:par>
        <p:cTn id="1" dur="indefinite" restart="never" nodeType="tmRoot">
          <p:childTnLst>
            <p:video>
              <p:cMediaNode vol="80000">
                <p:cTn id="2" fill="hold" display="0">
                  <p:stCondLst>
                    <p:cond delay="indefinite"/>
                  </p:stCondLst>
                  <p:endCondLst>
                    <p:cond evt="onNext" delay="0">
                      <p:tgtEl>
                        <p:sldTgt/>
                      </p:tgtEl>
                    </p:cond>
                    <p:cond evt="onPrev">
                      <p:tgtEl>
                        <p:sldTgt/>
                      </p:tgtEl>
                    </p:cond>
                  </p:end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448310" y="1729105"/>
            <a:ext cx="3073400" cy="288099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9263380" y="1526540"/>
            <a:ext cx="2723515" cy="272351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4166235" y="1569085"/>
            <a:ext cx="4762500" cy="3200400"/>
          </a:xfrm>
          <a:prstGeom prst="rect">
            <a:avLst/>
          </a:prstGeom>
        </p:spPr>
      </p:pic>
      <p:sp>
        <p:nvSpPr>
          <p:cNvPr id="28675" name="Text Box 3"/>
          <p:cNvSpPr txBox="1">
            <a:spLocks noChangeArrowheads="1"/>
          </p:cNvSpPr>
          <p:nvPr>
            <p:custDataLst>
              <p:tags r:id="rId7"/>
            </p:custDataLst>
          </p:nvPr>
        </p:nvSpPr>
        <p:spPr bwMode="auto">
          <a:xfrm>
            <a:off x="141605" y="881380"/>
            <a:ext cx="35814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kumimoji="1" lang="zh-CN" altLang="en-US" sz="3600" b="1">
                <a:effectLst/>
                <a:latin typeface="黑体" panose="02010609060101010101" charset="-122"/>
                <a:ea typeface="黑体" panose="02010609060101010101" charset="-122"/>
              </a:rPr>
              <a:t>五、</a:t>
            </a:r>
            <a:r>
              <a:rPr kumimoji="1" lang="zh-CN" altLang="en-US" sz="3600" b="1" smtClean="0">
                <a:effectLst/>
                <a:latin typeface="黑体" panose="02010609060101010101" charset="-122"/>
                <a:ea typeface="黑体" panose="02010609060101010101" charset="-122"/>
              </a:rPr>
              <a:t>弹性势能</a:t>
            </a:r>
            <a:endParaRPr kumimoji="1" lang="zh-CN" altLang="en-US" sz="3600" b="1" smtClean="0">
              <a:effectLst/>
              <a:latin typeface="黑体" panose="02010609060101010101" charset="-122"/>
              <a:ea typeface="黑体" panose="02010609060101010101" charset="-122"/>
            </a:endParaRPr>
          </a:p>
        </p:txBody>
      </p:sp>
      <p:sp>
        <p:nvSpPr>
          <p:cNvPr id="5" name="文本框 4"/>
          <p:cNvSpPr txBox="1"/>
          <p:nvPr>
            <p:custDataLst>
              <p:tags r:id="rId8"/>
            </p:custDataLst>
          </p:nvPr>
        </p:nvSpPr>
        <p:spPr>
          <a:xfrm>
            <a:off x="706120" y="5057140"/>
            <a:ext cx="10779760" cy="1137285"/>
          </a:xfrm>
          <a:prstGeom prst="rect">
            <a:avLst/>
          </a:prstGeom>
          <a:noFill/>
        </p:spPr>
        <p:txBody>
          <a:bodyPr wrap="square" rtlCol="0" anchor="t">
            <a:spAutoFit/>
          </a:bodyPr>
          <a:lstStyle/>
          <a:p>
            <a:r>
              <a:rPr lang="zh-CN" altLang="en-US" sz="2000">
                <a:ea typeface="黑体" panose="02010609060101010101" charset="-122"/>
              </a:rPr>
              <a:t>拉长或压缩的弹簧、卷紧的发条、拉开的弓、正在击球的网球拍、撑竿跳高运动员手中弯曲的竿等等，这些物体都发生了弹性形变，每个物体的各部分之间都有弹力的相互作用。发生弹性形变的物体的各部分之间，由于有弹力的相互作用，也具有势能，这种势能叫作</a:t>
            </a:r>
            <a:r>
              <a:rPr lang="zh-CN" altLang="en-US" sz="2800">
                <a:solidFill>
                  <a:srgbClr val="7030A0"/>
                </a:solidFill>
                <a:ea typeface="黑体" panose="02010609060101010101" charset="-122"/>
              </a:rPr>
              <a:t>弹性势能</a:t>
            </a:r>
            <a:endParaRPr lang="zh-CN" altLang="en-US" sz="2800">
              <a:solidFill>
                <a:srgbClr val="7030A0"/>
              </a:solidFill>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Text Box 6"/>
          <p:cNvSpPr txBox="1">
            <a:spLocks noChangeArrowheads="1"/>
          </p:cNvSpPr>
          <p:nvPr>
            <p:custDataLst>
              <p:tags r:id="rId1"/>
            </p:custDataLst>
          </p:nvPr>
        </p:nvSpPr>
        <p:spPr bwMode="auto">
          <a:xfrm>
            <a:off x="410845" y="802496"/>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b="1">
                <a:solidFill>
                  <a:srgbClr val="FF0000"/>
                </a:solidFill>
                <a:ea typeface="楷体_GB2312" pitchFamily="49" charset="-122"/>
              </a:rPr>
              <a:t>弹簧弹性势能与</a:t>
            </a:r>
            <a:r>
              <a:rPr lang="zh-CN" altLang="en-US" sz="4000" b="1">
                <a:solidFill>
                  <a:srgbClr val="0000CC"/>
                </a:solidFill>
                <a:ea typeface="楷体_GB2312" pitchFamily="49" charset="-122"/>
              </a:rPr>
              <a:t>形变量</a:t>
            </a:r>
            <a:r>
              <a:rPr lang="zh-CN" altLang="en-US" sz="4000" b="1">
                <a:solidFill>
                  <a:srgbClr val="FF0000"/>
                </a:solidFill>
                <a:ea typeface="楷体_GB2312" pitchFamily="49" charset="-122"/>
              </a:rPr>
              <a:t>、</a:t>
            </a:r>
            <a:r>
              <a:rPr lang="zh-CN" altLang="en-US" sz="4000" b="1">
                <a:solidFill>
                  <a:srgbClr val="0000CC"/>
                </a:solidFill>
                <a:ea typeface="楷体_GB2312" pitchFamily="49" charset="-122"/>
              </a:rPr>
              <a:t>劲度系数</a:t>
            </a:r>
            <a:r>
              <a:rPr lang="zh-CN" altLang="en-US" sz="4000" b="1">
                <a:solidFill>
                  <a:srgbClr val="FF0000"/>
                </a:solidFill>
                <a:ea typeface="楷体_GB2312" pitchFamily="49" charset="-122"/>
              </a:rPr>
              <a:t>有关。</a:t>
            </a:r>
            <a:endParaRPr lang="zh-CN" altLang="en-US" sz="4000" b="1">
              <a:solidFill>
                <a:srgbClr val="FF0000"/>
              </a:solidFill>
              <a:ea typeface="楷体_GB2312" pitchFamily="49" charset="-122"/>
            </a:endParaRPr>
          </a:p>
        </p:txBody>
      </p:sp>
      <p:sp>
        <p:nvSpPr>
          <p:cNvPr id="8195" name="矩形 8194"/>
          <p:cNvSpPr>
            <a:spLocks noChangeArrowheads="1"/>
          </p:cNvSpPr>
          <p:nvPr>
            <p:custDataLst>
              <p:tags r:id="rId2"/>
            </p:custDataLst>
          </p:nvPr>
        </p:nvSpPr>
        <p:spPr bwMode="auto">
          <a:xfrm>
            <a:off x="521879" y="1677511"/>
            <a:ext cx="1905000" cy="579438"/>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ea typeface="楷体_GB2312" pitchFamily="49" charset="-122"/>
              </a:rPr>
              <a:t>重力做功</a:t>
            </a:r>
            <a:endParaRPr lang="zh-CN" altLang="en-US" sz="3200" b="1">
              <a:ea typeface="楷体_GB2312" pitchFamily="49" charset="-122"/>
            </a:endParaRPr>
          </a:p>
        </p:txBody>
      </p:sp>
      <p:sp>
        <p:nvSpPr>
          <p:cNvPr id="8196" name="矩形 8195"/>
          <p:cNvSpPr>
            <a:spLocks noChangeArrowheads="1"/>
          </p:cNvSpPr>
          <p:nvPr>
            <p:custDataLst>
              <p:tags r:id="rId3"/>
            </p:custDataLst>
          </p:nvPr>
        </p:nvSpPr>
        <p:spPr bwMode="auto">
          <a:xfrm>
            <a:off x="8735695" y="2981643"/>
            <a:ext cx="3456384" cy="646331"/>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a:ea typeface="楷体_GB2312" pitchFamily="49" charset="-122"/>
              </a:rPr>
              <a:t>弹力势能的变化</a:t>
            </a:r>
            <a:endParaRPr lang="zh-CN" altLang="en-US" sz="3600" b="1">
              <a:ea typeface="楷体_GB2312" pitchFamily="49" charset="-122"/>
            </a:endParaRPr>
          </a:p>
        </p:txBody>
      </p:sp>
      <p:sp>
        <p:nvSpPr>
          <p:cNvPr id="8197" name="矩形 8196"/>
          <p:cNvSpPr>
            <a:spLocks noChangeArrowheads="1"/>
          </p:cNvSpPr>
          <p:nvPr>
            <p:custDataLst>
              <p:tags r:id="rId4"/>
            </p:custDataLst>
          </p:nvPr>
        </p:nvSpPr>
        <p:spPr bwMode="auto">
          <a:xfrm>
            <a:off x="3761475" y="1616392"/>
            <a:ext cx="3048000" cy="579438"/>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ea typeface="楷体_GB2312" pitchFamily="49" charset="-122"/>
              </a:rPr>
              <a:t>重力势能的变化</a:t>
            </a:r>
            <a:endParaRPr lang="zh-CN" altLang="en-US" sz="3200" b="1">
              <a:ea typeface="楷体_GB2312" pitchFamily="49" charset="-122"/>
            </a:endParaRPr>
          </a:p>
        </p:txBody>
      </p:sp>
      <p:sp>
        <p:nvSpPr>
          <p:cNvPr id="8199" name="矩形 8198"/>
          <p:cNvSpPr>
            <a:spLocks noChangeArrowheads="1"/>
          </p:cNvSpPr>
          <p:nvPr>
            <p:custDataLst>
              <p:tags r:id="rId5"/>
            </p:custDataLst>
          </p:nvPr>
        </p:nvSpPr>
        <p:spPr bwMode="auto">
          <a:xfrm>
            <a:off x="5279311" y="2981643"/>
            <a:ext cx="2465784" cy="646331"/>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a:ea typeface="楷体_GB2312" pitchFamily="49" charset="-122"/>
              </a:rPr>
              <a:t>弹力做功</a:t>
            </a:r>
            <a:endParaRPr lang="zh-CN" altLang="en-US" sz="3600" b="1">
              <a:ea typeface="楷体_GB2312" pitchFamily="49" charset="-122"/>
            </a:endParaRPr>
          </a:p>
        </p:txBody>
      </p:sp>
      <p:sp>
        <p:nvSpPr>
          <p:cNvPr id="8200" name="文本框 8199"/>
          <p:cNvSpPr txBox="1">
            <a:spLocks noChangeArrowheads="1"/>
          </p:cNvSpPr>
          <p:nvPr>
            <p:custDataLst>
              <p:tags r:id="rId6"/>
            </p:custDataLst>
          </p:nvPr>
        </p:nvSpPr>
        <p:spPr bwMode="auto">
          <a:xfrm>
            <a:off x="521970" y="2605405"/>
            <a:ext cx="4876800" cy="1168400"/>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a:defRPr sz="2000">
                <a:solidFill>
                  <a:schemeClr val="tx1"/>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00" b="1">
                <a:solidFill>
                  <a:srgbClr val="FF0000"/>
                </a:solidFill>
                <a:latin typeface="Times New Roman" panose="02020603050405020304" charset="0"/>
                <a:ea typeface="楷体_GB2312" pitchFamily="49" charset="-122"/>
              </a:rPr>
              <a:t>重力做正功，重力势能减小</a:t>
            </a:r>
            <a:endParaRPr lang="zh-CN" altLang="en-US" sz="2800" b="1">
              <a:solidFill>
                <a:srgbClr val="FF0000"/>
              </a:solidFill>
              <a:latin typeface="Times New Roman" panose="02020603050405020304" charset="0"/>
              <a:ea typeface="楷体_GB2312" pitchFamily="49" charset="-122"/>
            </a:endParaRPr>
          </a:p>
          <a:p>
            <a:pPr>
              <a:spcBef>
                <a:spcPct val="50000"/>
              </a:spcBef>
            </a:pPr>
            <a:r>
              <a:rPr lang="zh-CN" altLang="en-US" sz="2800" b="1">
                <a:solidFill>
                  <a:srgbClr val="FF0000"/>
                </a:solidFill>
                <a:ea typeface="楷体_GB2312" pitchFamily="49" charset="-122"/>
              </a:rPr>
              <a:t>重力做负功，重力势能增加</a:t>
            </a:r>
            <a:endParaRPr lang="zh-CN" altLang="en-US" sz="2800" b="1">
              <a:solidFill>
                <a:srgbClr val="FF0000"/>
              </a:solidFill>
              <a:ea typeface="楷体_GB2312" pitchFamily="49" charset="-122"/>
            </a:endParaRPr>
          </a:p>
        </p:txBody>
      </p:sp>
      <p:sp>
        <p:nvSpPr>
          <p:cNvPr id="8201" name="文本框 8200"/>
          <p:cNvSpPr txBox="1">
            <a:spLocks noChangeArrowheads="1"/>
          </p:cNvSpPr>
          <p:nvPr>
            <p:custDataLst>
              <p:tags r:id="rId7"/>
            </p:custDataLst>
          </p:nvPr>
        </p:nvSpPr>
        <p:spPr bwMode="auto">
          <a:xfrm>
            <a:off x="5230121" y="3915690"/>
            <a:ext cx="6034764" cy="1323439"/>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a:defRPr sz="2000">
                <a:solidFill>
                  <a:schemeClr val="tx1"/>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3200" b="1">
                <a:solidFill>
                  <a:srgbClr val="FF0000"/>
                </a:solidFill>
                <a:latin typeface="Times New Roman" panose="02020603050405020304" charset="0"/>
                <a:ea typeface="楷体_GB2312" pitchFamily="49" charset="-122"/>
              </a:rPr>
              <a:t>弹力做正功，弹性势能减小</a:t>
            </a:r>
            <a:endParaRPr lang="zh-CN" altLang="en-US" sz="3200" b="1">
              <a:solidFill>
                <a:srgbClr val="FF0000"/>
              </a:solidFill>
              <a:latin typeface="Times New Roman" panose="02020603050405020304" charset="0"/>
              <a:ea typeface="楷体_GB2312" pitchFamily="49" charset="-122"/>
            </a:endParaRPr>
          </a:p>
          <a:p>
            <a:pPr>
              <a:spcBef>
                <a:spcPct val="50000"/>
              </a:spcBef>
            </a:pPr>
            <a:r>
              <a:rPr lang="zh-CN" altLang="en-US" sz="3200" b="1">
                <a:solidFill>
                  <a:srgbClr val="FF0000"/>
                </a:solidFill>
                <a:ea typeface="楷体_GB2312" pitchFamily="49" charset="-122"/>
              </a:rPr>
              <a:t>弹力做负功，弹性势能增加</a:t>
            </a:r>
            <a:endParaRPr lang="zh-CN" altLang="en-US" sz="3200" b="1">
              <a:solidFill>
                <a:srgbClr val="FF0000"/>
              </a:solidFill>
              <a:ea typeface="楷体_GB2312" pitchFamily="49" charset="-122"/>
            </a:endParaRPr>
          </a:p>
        </p:txBody>
      </p:sp>
      <p:sp>
        <p:nvSpPr>
          <p:cNvPr id="8202" name="任意多边形 8201"/>
          <p:cNvSpPr>
            <a:spLocks noChangeArrowheads="1"/>
          </p:cNvSpPr>
          <p:nvPr>
            <p:custDataLst>
              <p:tags r:id="rId8"/>
            </p:custDataLst>
          </p:nvPr>
        </p:nvSpPr>
        <p:spPr bwMode="auto">
          <a:xfrm>
            <a:off x="2487102" y="1799749"/>
            <a:ext cx="914400" cy="304800"/>
          </a:xfrm>
          <a:custGeom>
            <a:avLst/>
            <a:gdLst>
              <a:gd name="T0" fmla="*/ 16200 w 21600"/>
              <a:gd name="T1" fmla="*/ 0 h 21600"/>
              <a:gd name="T2" fmla="*/ 16200 w 21600"/>
              <a:gd name="T3" fmla="*/ 3938 h 21600"/>
              <a:gd name="T4" fmla="*/ 3375 w 21600"/>
              <a:gd name="T5" fmla="*/ 3938 h 21600"/>
              <a:gd name="T6" fmla="*/ 3375 w 21600"/>
              <a:gd name="T7" fmla="*/ 17662 h 21600"/>
              <a:gd name="T8" fmla="*/ 16200 w 21600"/>
              <a:gd name="T9" fmla="*/ 17662 h 21600"/>
              <a:gd name="T10" fmla="*/ 16200 w 21600"/>
              <a:gd name="T11" fmla="*/ 21600 h 21600"/>
              <a:gd name="T12" fmla="*/ 21600 w 21600"/>
              <a:gd name="T13" fmla="*/ 10800 h 21600"/>
              <a:gd name="T14" fmla="*/ 1350 w 21600"/>
              <a:gd name="T15" fmla="*/ 3938 h 21600"/>
              <a:gd name="T16" fmla="*/ 1350 w 21600"/>
              <a:gd name="T17" fmla="*/ 17662 h 21600"/>
              <a:gd name="T18" fmla="*/ 2700 w 21600"/>
              <a:gd name="T19" fmla="*/ 17662 h 21600"/>
              <a:gd name="T20" fmla="*/ 2700 w 21600"/>
              <a:gd name="T21" fmla="*/ 3938 h 21600"/>
              <a:gd name="T22" fmla="*/ 0 w 21600"/>
              <a:gd name="T23" fmla="*/ 3938 h 21600"/>
              <a:gd name="T24" fmla="*/ 0 w 21600"/>
              <a:gd name="T25" fmla="*/ 17662 h 21600"/>
              <a:gd name="T26" fmla="*/ 675 w 21600"/>
              <a:gd name="T27" fmla="*/ 17662 h 21600"/>
              <a:gd name="T28" fmla="*/ 675 w 21600"/>
              <a:gd name="T29" fmla="*/ 393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3938"/>
                </a:lnTo>
                <a:lnTo>
                  <a:pt x="3375" y="3938"/>
                </a:lnTo>
                <a:lnTo>
                  <a:pt x="3375" y="17662"/>
                </a:lnTo>
                <a:lnTo>
                  <a:pt x="16200" y="17662"/>
                </a:lnTo>
                <a:lnTo>
                  <a:pt x="16200" y="21600"/>
                </a:lnTo>
                <a:lnTo>
                  <a:pt x="21600" y="10800"/>
                </a:lnTo>
                <a:close/>
              </a:path>
              <a:path w="21600" h="21600">
                <a:moveTo>
                  <a:pt x="1350" y="3938"/>
                </a:moveTo>
                <a:lnTo>
                  <a:pt x="1350" y="17662"/>
                </a:lnTo>
                <a:lnTo>
                  <a:pt x="2700" y="17662"/>
                </a:lnTo>
                <a:lnTo>
                  <a:pt x="2700" y="3938"/>
                </a:lnTo>
                <a:close/>
              </a:path>
              <a:path w="21600" h="21600">
                <a:moveTo>
                  <a:pt x="0" y="3938"/>
                </a:moveTo>
                <a:lnTo>
                  <a:pt x="0" y="17662"/>
                </a:lnTo>
                <a:lnTo>
                  <a:pt x="675" y="17662"/>
                </a:lnTo>
                <a:lnTo>
                  <a:pt x="675" y="3938"/>
                </a:ln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9525">
            <a:solidFill>
              <a:schemeClr val="tx1"/>
            </a:solidFill>
            <a:miter lim="800000"/>
          </a:ln>
        </p:spPr>
        <p:txBody>
          <a:bodyPr/>
          <a:lstStyle/>
          <a:p>
            <a:endParaRPr lang="zh-CN" altLang="en-US"/>
          </a:p>
        </p:txBody>
      </p:sp>
      <p:sp>
        <p:nvSpPr>
          <p:cNvPr id="8203" name="任意多边形 8202"/>
          <p:cNvSpPr>
            <a:spLocks noChangeArrowheads="1"/>
          </p:cNvSpPr>
          <p:nvPr>
            <p:custDataLst>
              <p:tags r:id="rId9"/>
            </p:custDataLst>
          </p:nvPr>
        </p:nvSpPr>
        <p:spPr bwMode="auto">
          <a:xfrm>
            <a:off x="7773670" y="3103880"/>
            <a:ext cx="914400" cy="304800"/>
          </a:xfrm>
          <a:custGeom>
            <a:avLst/>
            <a:gdLst>
              <a:gd name="T0" fmla="*/ 16200 w 21600"/>
              <a:gd name="T1" fmla="*/ 0 h 21600"/>
              <a:gd name="T2" fmla="*/ 16200 w 21600"/>
              <a:gd name="T3" fmla="*/ 3938 h 21600"/>
              <a:gd name="T4" fmla="*/ 3375 w 21600"/>
              <a:gd name="T5" fmla="*/ 3938 h 21600"/>
              <a:gd name="T6" fmla="*/ 3375 w 21600"/>
              <a:gd name="T7" fmla="*/ 17662 h 21600"/>
              <a:gd name="T8" fmla="*/ 16200 w 21600"/>
              <a:gd name="T9" fmla="*/ 17662 h 21600"/>
              <a:gd name="T10" fmla="*/ 16200 w 21600"/>
              <a:gd name="T11" fmla="*/ 21600 h 21600"/>
              <a:gd name="T12" fmla="*/ 21600 w 21600"/>
              <a:gd name="T13" fmla="*/ 10800 h 21600"/>
              <a:gd name="T14" fmla="*/ 1350 w 21600"/>
              <a:gd name="T15" fmla="*/ 3938 h 21600"/>
              <a:gd name="T16" fmla="*/ 1350 w 21600"/>
              <a:gd name="T17" fmla="*/ 17662 h 21600"/>
              <a:gd name="T18" fmla="*/ 2700 w 21600"/>
              <a:gd name="T19" fmla="*/ 17662 h 21600"/>
              <a:gd name="T20" fmla="*/ 2700 w 21600"/>
              <a:gd name="T21" fmla="*/ 3938 h 21600"/>
              <a:gd name="T22" fmla="*/ 0 w 21600"/>
              <a:gd name="T23" fmla="*/ 3938 h 21600"/>
              <a:gd name="T24" fmla="*/ 0 w 21600"/>
              <a:gd name="T25" fmla="*/ 17662 h 21600"/>
              <a:gd name="T26" fmla="*/ 675 w 21600"/>
              <a:gd name="T27" fmla="*/ 17662 h 21600"/>
              <a:gd name="T28" fmla="*/ 675 w 21600"/>
              <a:gd name="T29" fmla="*/ 393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3938"/>
                </a:lnTo>
                <a:lnTo>
                  <a:pt x="3375" y="3938"/>
                </a:lnTo>
                <a:lnTo>
                  <a:pt x="3375" y="17662"/>
                </a:lnTo>
                <a:lnTo>
                  <a:pt x="16200" y="17662"/>
                </a:lnTo>
                <a:lnTo>
                  <a:pt x="16200" y="21600"/>
                </a:lnTo>
                <a:lnTo>
                  <a:pt x="21600" y="10800"/>
                </a:lnTo>
                <a:close/>
              </a:path>
              <a:path w="21600" h="21600">
                <a:moveTo>
                  <a:pt x="1350" y="3938"/>
                </a:moveTo>
                <a:lnTo>
                  <a:pt x="1350" y="17662"/>
                </a:lnTo>
                <a:lnTo>
                  <a:pt x="2700" y="17662"/>
                </a:lnTo>
                <a:lnTo>
                  <a:pt x="2700" y="3938"/>
                </a:lnTo>
                <a:close/>
              </a:path>
              <a:path w="21600" h="21600">
                <a:moveTo>
                  <a:pt x="0" y="3938"/>
                </a:moveTo>
                <a:lnTo>
                  <a:pt x="0" y="17662"/>
                </a:lnTo>
                <a:lnTo>
                  <a:pt x="675" y="17662"/>
                </a:lnTo>
                <a:lnTo>
                  <a:pt x="675" y="3938"/>
                </a:ln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9525">
            <a:solidFill>
              <a:schemeClr val="tx1"/>
            </a:solidFill>
            <a:miter lim="800000"/>
          </a:ln>
        </p:spPr>
        <p:txBody>
          <a:bodyPr/>
          <a:lstStyle/>
          <a:p>
            <a:endParaRPr lang="zh-CN" altLang="en-US"/>
          </a:p>
        </p:txBody>
      </p:sp>
      <p:sp>
        <p:nvSpPr>
          <p:cNvPr id="14" name="Rectangle 12"/>
          <p:cNvSpPr>
            <a:spLocks noChangeArrowheads="1"/>
          </p:cNvSpPr>
          <p:nvPr>
            <p:custDataLst>
              <p:tags r:id="rId10"/>
            </p:custDataLst>
          </p:nvPr>
        </p:nvSpPr>
        <p:spPr bwMode="auto">
          <a:xfrm>
            <a:off x="6290275" y="5263539"/>
            <a:ext cx="3465513" cy="695325"/>
          </a:xfrm>
          <a:prstGeom prst="rect">
            <a:avLst/>
          </a:prstGeom>
          <a:solidFill>
            <a:schemeClr val="bg1"/>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233" tIns="50617" rIns="101233" bIns="50617">
            <a:spAutoFit/>
          </a:bodyPr>
          <a:lstStyle/>
          <a:p>
            <a:pPr marL="379730" indent="-379730" algn="ctr" defTabSz="1012825">
              <a:lnSpc>
                <a:spcPct val="90000"/>
              </a:lnSpc>
              <a:spcBef>
                <a:spcPct val="50000"/>
              </a:spcBef>
              <a:buClr>
                <a:schemeClr val="hlink"/>
              </a:buClr>
              <a:buSzPct val="70000"/>
              <a:buFont typeface="Wingdings" panose="05000000000000000000" pitchFamily="2" charset="2"/>
              <a:buNone/>
            </a:pPr>
            <a:r>
              <a:rPr lang="en-US" altLang="zh-CN" sz="3500" b="1" i="1">
                <a:solidFill>
                  <a:srgbClr val="FF0000"/>
                </a:solidFill>
                <a:latin typeface="Times New Roman" panose="02020603050405020304" charset="0"/>
                <a:cs typeface="Times New Roman" panose="02020603050405020304" charset="0"/>
              </a:rPr>
              <a:t>W</a:t>
            </a:r>
            <a:r>
              <a:rPr lang="zh-CN" altLang="en-US" sz="3500" b="1" baseline="-25000">
                <a:solidFill>
                  <a:srgbClr val="FF0000"/>
                </a:solidFill>
                <a:latin typeface="Times New Roman" panose="02020603050405020304" charset="0"/>
                <a:cs typeface="Times New Roman" panose="02020603050405020304" charset="0"/>
              </a:rPr>
              <a:t>弹</a:t>
            </a:r>
            <a:r>
              <a:rPr lang="en-US" altLang="zh-CN" sz="3500">
                <a:solidFill>
                  <a:srgbClr val="FF0000"/>
                </a:solidFill>
                <a:latin typeface="Times New Roman" panose="02020603050405020304" charset="0"/>
                <a:cs typeface="Times New Roman" panose="02020603050405020304" charset="0"/>
              </a:rPr>
              <a:t>= </a:t>
            </a:r>
            <a:r>
              <a:rPr lang="en-US" altLang="zh-CN" sz="4300">
                <a:solidFill>
                  <a:srgbClr val="FF0000"/>
                </a:solidFill>
                <a:latin typeface="Times New Roman" panose="02020603050405020304" charset="0"/>
                <a:cs typeface="Times New Roman" panose="02020603050405020304" charset="0"/>
              </a:rPr>
              <a:t>-</a:t>
            </a:r>
            <a:r>
              <a:rPr lang="en-US" altLang="zh-CN" sz="3500" b="1" i="1">
                <a:solidFill>
                  <a:srgbClr val="FF0000"/>
                </a:solidFill>
                <a:latin typeface="Times New Roman" panose="02020603050405020304" charset="0"/>
                <a:cs typeface="Times New Roman" panose="02020603050405020304" charset="0"/>
              </a:rPr>
              <a:t>△E</a:t>
            </a:r>
            <a:r>
              <a:rPr lang="en-US" altLang="zh-CN" sz="3500" b="1" i="1" baseline="-25000">
                <a:solidFill>
                  <a:srgbClr val="FF0000"/>
                </a:solidFill>
                <a:latin typeface="Times New Roman" panose="02020603050405020304" charset="0"/>
                <a:cs typeface="Times New Roman" panose="02020603050405020304" charset="0"/>
              </a:rPr>
              <a:t>P</a:t>
            </a:r>
            <a:r>
              <a:rPr lang="en-US" altLang="zh-CN" sz="3500">
                <a:solidFill>
                  <a:srgbClr val="FF0000"/>
                </a:solidFill>
                <a:latin typeface="Times New Roman" panose="02020603050405020304" charset="0"/>
                <a:cs typeface="Times New Roman" panose="02020603050405020304" charset="0"/>
              </a:rPr>
              <a:t> </a:t>
            </a:r>
            <a:endParaRPr lang="en-US" altLang="zh-CN" sz="3500">
              <a:solidFill>
                <a:srgbClr val="FF0000"/>
              </a:solidFill>
              <a:latin typeface="Times New Roman" panose="02020603050405020304" charset="0"/>
              <a:cs typeface="Times New Roman" panose="02020603050405020304" charset="0"/>
            </a:endParaRPr>
          </a:p>
        </p:txBody>
      </p:sp>
      <p:sp>
        <p:nvSpPr>
          <p:cNvPr id="15" name="Rectangle 13"/>
          <p:cNvSpPr>
            <a:spLocks noChangeArrowheads="1"/>
          </p:cNvSpPr>
          <p:nvPr>
            <p:custDataLst>
              <p:tags r:id="rId11"/>
            </p:custDataLst>
          </p:nvPr>
        </p:nvSpPr>
        <p:spPr bwMode="auto">
          <a:xfrm>
            <a:off x="1210705" y="3743643"/>
            <a:ext cx="3465513" cy="695325"/>
          </a:xfrm>
          <a:prstGeom prst="rect">
            <a:avLst/>
          </a:prstGeom>
          <a:solidFill>
            <a:schemeClr val="bg1"/>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233" tIns="50617" rIns="101233" bIns="50617">
            <a:spAutoFit/>
          </a:bodyPr>
          <a:lstStyle/>
          <a:p>
            <a:pPr marL="379730" indent="-379730" algn="ctr" defTabSz="1012825">
              <a:lnSpc>
                <a:spcPct val="90000"/>
              </a:lnSpc>
              <a:spcBef>
                <a:spcPct val="50000"/>
              </a:spcBef>
              <a:buClr>
                <a:schemeClr val="hlink"/>
              </a:buClr>
              <a:buSzPct val="70000"/>
              <a:buFont typeface="Wingdings" panose="05000000000000000000" pitchFamily="2" charset="2"/>
              <a:buNone/>
            </a:pPr>
            <a:r>
              <a:rPr lang="en-US" altLang="zh-CN" sz="3500" b="1" i="1">
                <a:solidFill>
                  <a:srgbClr val="FF0000"/>
                </a:solidFill>
                <a:latin typeface="Times New Roman" panose="02020603050405020304" charset="0"/>
                <a:cs typeface="Times New Roman" panose="02020603050405020304" charset="0"/>
              </a:rPr>
              <a:t>W</a:t>
            </a:r>
            <a:r>
              <a:rPr lang="en-US" altLang="zh-CN" sz="3500" b="1" i="1" baseline="-25000">
                <a:solidFill>
                  <a:srgbClr val="FF0000"/>
                </a:solidFill>
                <a:latin typeface="Times New Roman" panose="02020603050405020304" charset="0"/>
                <a:cs typeface="Times New Roman" panose="02020603050405020304" charset="0"/>
              </a:rPr>
              <a:t>G</a:t>
            </a:r>
            <a:r>
              <a:rPr lang="en-US" altLang="zh-CN" sz="3500">
                <a:solidFill>
                  <a:srgbClr val="FF0000"/>
                </a:solidFill>
                <a:latin typeface="Times New Roman" panose="02020603050405020304" charset="0"/>
                <a:cs typeface="Times New Roman" panose="02020603050405020304" charset="0"/>
              </a:rPr>
              <a:t>= </a:t>
            </a:r>
            <a:r>
              <a:rPr lang="en-US" altLang="zh-CN" sz="4300">
                <a:solidFill>
                  <a:srgbClr val="FF0000"/>
                </a:solidFill>
                <a:latin typeface="Times New Roman" panose="02020603050405020304" charset="0"/>
                <a:cs typeface="Times New Roman" panose="02020603050405020304" charset="0"/>
              </a:rPr>
              <a:t>-</a:t>
            </a:r>
            <a:r>
              <a:rPr lang="en-US" altLang="zh-CN" sz="3500" b="1" i="1">
                <a:solidFill>
                  <a:srgbClr val="FF0000"/>
                </a:solidFill>
                <a:latin typeface="Times New Roman" panose="02020603050405020304" charset="0"/>
                <a:cs typeface="Times New Roman" panose="02020603050405020304" charset="0"/>
              </a:rPr>
              <a:t>△E</a:t>
            </a:r>
            <a:r>
              <a:rPr lang="en-US" altLang="zh-CN" sz="3500" b="1" i="1" baseline="-25000">
                <a:solidFill>
                  <a:srgbClr val="FF0000"/>
                </a:solidFill>
                <a:latin typeface="Times New Roman" panose="02020603050405020304" charset="0"/>
                <a:cs typeface="Times New Roman" panose="02020603050405020304" charset="0"/>
              </a:rPr>
              <a:t>P</a:t>
            </a:r>
            <a:r>
              <a:rPr lang="en-US" altLang="zh-CN" sz="3500">
                <a:solidFill>
                  <a:srgbClr val="FF0000"/>
                </a:solidFill>
                <a:latin typeface="Times New Roman" panose="02020603050405020304" charset="0"/>
                <a:cs typeface="Times New Roman" panose="02020603050405020304" charset="0"/>
              </a:rPr>
              <a:t> </a:t>
            </a:r>
            <a:endParaRPr lang="en-US" altLang="zh-CN" sz="3500">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222" grpId="0"/>
      <p:bldP spid="8195" grpId="0"/>
      <p:bldP spid="8196" grpId="0"/>
      <p:bldP spid="8197" grpId="0"/>
      <p:bldP spid="8199" grpId="0"/>
      <p:bldP spid="8200" grpId="0"/>
      <p:bldP spid="8201"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5" name="Text Box 5"/>
          <p:cNvSpPr txBox="1">
            <a:spLocks noChangeArrowheads="1"/>
          </p:cNvSpPr>
          <p:nvPr>
            <p:custDataLst>
              <p:tags r:id="rId1"/>
            </p:custDataLst>
          </p:nvPr>
        </p:nvSpPr>
        <p:spPr bwMode="auto">
          <a:xfrm>
            <a:off x="4291042" y="977061"/>
            <a:ext cx="2974479" cy="689610"/>
          </a:xfrm>
          <a:prstGeom prst="rect">
            <a:avLst/>
          </a:prstGeom>
          <a:solidFill>
            <a:schemeClr val="bg1"/>
          </a:solidFill>
          <a:ln w="57150" cmpd="thickThin">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pPr algn="ctr">
              <a:spcBef>
                <a:spcPct val="50000"/>
              </a:spcBef>
            </a:pPr>
            <a:r>
              <a:rPr kumimoji="1" lang="zh-CN" altLang="en-US" sz="3700">
                <a:solidFill>
                  <a:srgbClr val="000000"/>
                </a:solidFill>
                <a:latin typeface="黑体" panose="02010609060101010101" charset="-122"/>
                <a:ea typeface="黑体" panose="02010609060101010101" charset="-122"/>
              </a:rPr>
              <a:t>类比思想</a:t>
            </a:r>
            <a:endParaRPr kumimoji="1" lang="zh-CN" altLang="en-US" sz="3700">
              <a:solidFill>
                <a:srgbClr val="000000"/>
              </a:solidFill>
              <a:latin typeface="黑体" panose="02010609060101010101" charset="-122"/>
              <a:ea typeface="黑体" panose="02010609060101010101" charset="-122"/>
            </a:endParaRPr>
          </a:p>
        </p:txBody>
      </p:sp>
      <p:sp>
        <p:nvSpPr>
          <p:cNvPr id="189447" name="Text Box 7" descr="p_large_7cEC_1d240006550a2d0e"/>
          <p:cNvSpPr txBox="1">
            <a:spLocks noChangeArrowheads="1"/>
          </p:cNvSpPr>
          <p:nvPr>
            <p:custDataLst>
              <p:tags r:id="rId2"/>
            </p:custDataLst>
          </p:nvPr>
        </p:nvSpPr>
        <p:spPr bwMode="auto">
          <a:xfrm>
            <a:off x="1104694" y="1649438"/>
            <a:ext cx="3900170" cy="612775"/>
          </a:xfrm>
          <a:prstGeom prst="rect">
            <a:avLst/>
          </a:prstGeom>
          <a:noFill/>
          <a:ln>
            <a:noFill/>
          </a:ln>
          <a:effectLst/>
          <a:extLst>
            <a:ext uri="{909E8E84-426E-40DD-AFC4-6F175D3DCCD1}">
              <a14:hiddenFill xmlns:a14="http://schemas.microsoft.com/office/drawing/2010/main">
                <a:blipFill dpi="0" rotWithShape="1">
                  <a:blip r:embed="rId3"/>
                  <a:srcRect/>
                  <a:stretch>
                    <a:fillRect b="-380208"/>
                  </a:stretch>
                </a:blip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p>
            <a:r>
              <a:rPr lang="zh-CN" altLang="en-US" sz="3200">
                <a:latin typeface="黑体" panose="02010609060101010101" charset="-122"/>
                <a:ea typeface="黑体" panose="02010609060101010101" charset="-122"/>
              </a:rPr>
              <a:t>探究重力势能的过程</a:t>
            </a:r>
            <a:endParaRPr lang="zh-CN" altLang="en-US" sz="3200">
              <a:latin typeface="黑体" panose="02010609060101010101" charset="-122"/>
              <a:ea typeface="黑体" panose="02010609060101010101" charset="-122"/>
            </a:endParaRPr>
          </a:p>
        </p:txBody>
      </p:sp>
      <p:sp>
        <p:nvSpPr>
          <p:cNvPr id="189448" name="Text Box 8" descr="p_large_7cEC_1d240006550a2d0e"/>
          <p:cNvSpPr txBox="1">
            <a:spLocks noChangeArrowheads="1"/>
          </p:cNvSpPr>
          <p:nvPr>
            <p:custDataLst>
              <p:tags r:id="rId4"/>
            </p:custDataLst>
          </p:nvPr>
        </p:nvSpPr>
        <p:spPr bwMode="auto">
          <a:xfrm>
            <a:off x="1148645" y="2299341"/>
            <a:ext cx="4227650" cy="612775"/>
          </a:xfrm>
          <a:prstGeom prst="rect">
            <a:avLst/>
          </a:prstGeom>
          <a:noFill/>
          <a:ln w="28575" algn="ctr">
            <a:solidFill>
              <a:srgbClr val="FF0000"/>
            </a:solidFill>
            <a:miter lim="800000"/>
          </a:ln>
          <a:effectLst/>
          <a:extLst>
            <a:ext uri="{909E8E84-426E-40DD-AFC4-6F175D3DCCD1}">
              <a14:hiddenFill xmlns:a14="http://schemas.microsoft.com/office/drawing/2010/main">
                <a:blipFill dpi="0" rotWithShape="1">
                  <a:blip r:embed="rId3"/>
                  <a:srcRect/>
                  <a:stretch>
                    <a:fillRect b="-135354"/>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r>
              <a:rPr lang="zh-CN" altLang="en-US" sz="3200">
                <a:ea typeface="黑体" panose="02010609060101010101" charset="-122"/>
                <a:cs typeface="Times New Roman" panose="02020603050405020304" charset="0"/>
              </a:rPr>
              <a:t>重力势能与</a:t>
            </a:r>
            <a:r>
              <a:rPr lang="en-US" altLang="zh-CN" sz="3200" i="1">
                <a:ea typeface="黑体" panose="02010609060101010101" charset="-122"/>
                <a:cs typeface="Times New Roman" panose="02020603050405020304" charset="0"/>
              </a:rPr>
              <a:t>m</a:t>
            </a:r>
            <a:r>
              <a:rPr lang="zh-CN" altLang="en-US" sz="3200">
                <a:ea typeface="黑体" panose="02010609060101010101" charset="-122"/>
                <a:cs typeface="Times New Roman" panose="02020603050405020304" charset="0"/>
              </a:rPr>
              <a:t>、</a:t>
            </a:r>
            <a:r>
              <a:rPr lang="en-US" altLang="zh-CN" sz="3200" i="1">
                <a:ea typeface="黑体" panose="02010609060101010101" charset="-122"/>
                <a:cs typeface="Times New Roman" panose="02020603050405020304" charset="0"/>
              </a:rPr>
              <a:t>h</a:t>
            </a:r>
            <a:r>
              <a:rPr lang="zh-CN" altLang="en-US" sz="3200">
                <a:ea typeface="黑体" panose="02010609060101010101" charset="-122"/>
                <a:cs typeface="Times New Roman" panose="02020603050405020304" charset="0"/>
              </a:rPr>
              <a:t>有关</a:t>
            </a:r>
            <a:endParaRPr lang="zh-CN" altLang="en-US" sz="3200">
              <a:ea typeface="黑体" panose="02010609060101010101" charset="-122"/>
              <a:cs typeface="Times New Roman" panose="02020603050405020304" charset="0"/>
            </a:endParaRPr>
          </a:p>
        </p:txBody>
      </p:sp>
      <p:sp>
        <p:nvSpPr>
          <p:cNvPr id="189449" name="Text Box 9" descr="p_large_7cEC_1d240006550a2d0e"/>
          <p:cNvSpPr txBox="1">
            <a:spLocks noChangeArrowheads="1"/>
          </p:cNvSpPr>
          <p:nvPr>
            <p:custDataLst>
              <p:tags r:id="rId5"/>
            </p:custDataLst>
          </p:nvPr>
        </p:nvSpPr>
        <p:spPr bwMode="auto">
          <a:xfrm>
            <a:off x="793842" y="3457912"/>
            <a:ext cx="4813028" cy="612775"/>
          </a:xfrm>
          <a:prstGeom prst="rect">
            <a:avLst/>
          </a:prstGeom>
          <a:noFill/>
          <a:ln w="28575" algn="ctr">
            <a:solidFill>
              <a:srgbClr val="FF0000"/>
            </a:solidFill>
            <a:miter lim="800000"/>
          </a:ln>
          <a:effectLst/>
          <a:extLst>
            <a:ext uri="{909E8E84-426E-40DD-AFC4-6F175D3DCCD1}">
              <a14:hiddenFill xmlns:a14="http://schemas.microsoft.com/office/drawing/2010/main">
                <a:blipFill dpi="0" rotWithShape="1">
                  <a:blip r:embed="rId3"/>
                  <a:srcRect/>
                  <a:stretch>
                    <a:fillRect b="-141231"/>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r>
              <a:rPr lang="zh-CN" altLang="en-US" sz="3200">
                <a:latin typeface="黑体" panose="02010609060101010101" charset="-122"/>
                <a:ea typeface="黑体" panose="02010609060101010101" charset="-122"/>
              </a:rPr>
              <a:t>重力势能与重力做功有关</a:t>
            </a:r>
            <a:endParaRPr lang="zh-CN" altLang="en-US" sz="3200">
              <a:latin typeface="黑体" panose="02010609060101010101" charset="-122"/>
              <a:ea typeface="黑体" panose="02010609060101010101" charset="-122"/>
            </a:endParaRPr>
          </a:p>
        </p:txBody>
      </p:sp>
      <p:sp>
        <p:nvSpPr>
          <p:cNvPr id="189450" name="Text Box 10" descr="p_large_7cEC_1d240006550a2d0e"/>
          <p:cNvSpPr txBox="1">
            <a:spLocks noChangeArrowheads="1"/>
          </p:cNvSpPr>
          <p:nvPr>
            <p:custDataLst>
              <p:tags r:id="rId6"/>
            </p:custDataLst>
          </p:nvPr>
        </p:nvSpPr>
        <p:spPr bwMode="auto">
          <a:xfrm>
            <a:off x="1693472" y="4581784"/>
            <a:ext cx="3013765" cy="612775"/>
          </a:xfrm>
          <a:prstGeom prst="rect">
            <a:avLst/>
          </a:prstGeom>
          <a:noFill/>
          <a:ln w="28575" algn="ctr">
            <a:solidFill>
              <a:srgbClr val="FF0000"/>
            </a:solidFill>
            <a:miter lim="800000"/>
          </a:ln>
          <a:effectLst/>
          <a:extLst>
            <a:ext uri="{909E8E84-426E-40DD-AFC4-6F175D3DCCD1}">
              <a14:hiddenFill xmlns:a14="http://schemas.microsoft.com/office/drawing/2010/main">
                <a:blipFill dpi="0" rotWithShape="1">
                  <a:blip r:embed="rId3"/>
                  <a:srcRect/>
                  <a:stretch>
                    <a:fillRect b="-188424"/>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pPr algn="ctr"/>
            <a:r>
              <a:rPr lang="zh-CN" altLang="en-US" sz="3200">
                <a:latin typeface="黑体" panose="02010609060101010101" charset="-122"/>
                <a:ea typeface="黑体" panose="02010609060101010101" charset="-122"/>
              </a:rPr>
              <a:t>分析重力做功</a:t>
            </a:r>
            <a:endParaRPr lang="zh-CN" altLang="en-US" sz="3200">
              <a:latin typeface="黑体" panose="02010609060101010101" charset="-122"/>
              <a:ea typeface="黑体" panose="02010609060101010101" charset="-122"/>
            </a:endParaRPr>
          </a:p>
        </p:txBody>
      </p:sp>
      <p:sp>
        <p:nvSpPr>
          <p:cNvPr id="189451" name="Text Box 11" descr="p_large_7cEC_1d240006550a2d0e"/>
          <p:cNvSpPr txBox="1">
            <a:spLocks noChangeArrowheads="1"/>
          </p:cNvSpPr>
          <p:nvPr>
            <p:custDataLst>
              <p:tags r:id="rId7"/>
            </p:custDataLst>
          </p:nvPr>
        </p:nvSpPr>
        <p:spPr bwMode="auto">
          <a:xfrm>
            <a:off x="695847" y="5737686"/>
            <a:ext cx="5009014" cy="612775"/>
          </a:xfrm>
          <a:prstGeom prst="rect">
            <a:avLst/>
          </a:prstGeom>
          <a:noFill/>
          <a:ln w="28575" algn="ctr">
            <a:solidFill>
              <a:srgbClr val="FF0000"/>
            </a:solidFill>
            <a:miter lim="800000"/>
          </a:ln>
          <a:effectLst/>
          <a:extLst>
            <a:ext uri="{909E8E84-426E-40DD-AFC4-6F175D3DCCD1}">
              <a14:hiddenFill xmlns:a14="http://schemas.microsoft.com/office/drawing/2010/main">
                <a:blipFill dpi="0" rotWithShape="1">
                  <a:blip r:embed="rId3"/>
                  <a:srcRect/>
                  <a:stretch>
                    <a:fillRect b="-147528"/>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r>
              <a:rPr lang="zh-CN" altLang="en-US" sz="3200">
                <a:latin typeface="黑体" panose="02010609060101010101" charset="-122"/>
                <a:ea typeface="黑体" panose="02010609060101010101" charset="-122"/>
              </a:rPr>
              <a:t>重力势能的</a:t>
            </a:r>
            <a:r>
              <a:rPr lang="zh-CN" altLang="en-US" sz="3200" smtClean="0">
                <a:latin typeface="黑体" panose="02010609060101010101" charset="-122"/>
                <a:ea typeface="黑体" panose="02010609060101010101" charset="-122"/>
              </a:rPr>
              <a:t>表达式</a:t>
            </a:r>
            <a:r>
              <a:rPr lang="en-US" altLang="zh-CN" sz="3200" i="1" smtClean="0">
                <a:ea typeface="黑体" panose="02010609060101010101" charset="-122"/>
                <a:cs typeface="Times New Roman" panose="02020603050405020304" charset="0"/>
              </a:rPr>
              <a:t>E</a:t>
            </a:r>
            <a:r>
              <a:rPr lang="en-US" altLang="zh-CN" sz="3200" baseline="-25000" smtClean="0">
                <a:ea typeface="黑体" panose="02010609060101010101" charset="-122"/>
                <a:cs typeface="Times New Roman" panose="02020603050405020304" charset="0"/>
              </a:rPr>
              <a:t>P</a:t>
            </a:r>
            <a:r>
              <a:rPr lang="en-US" altLang="zh-CN" sz="3200" smtClean="0">
                <a:ea typeface="黑体" panose="02010609060101010101" charset="-122"/>
                <a:cs typeface="Times New Roman" panose="02020603050405020304" charset="0"/>
              </a:rPr>
              <a:t>=</a:t>
            </a:r>
            <a:r>
              <a:rPr lang="en-US" altLang="zh-CN" sz="3200" i="1" err="1" smtClean="0">
                <a:ea typeface="黑体" panose="02010609060101010101" charset="-122"/>
                <a:cs typeface="Times New Roman" panose="02020603050405020304" charset="0"/>
              </a:rPr>
              <a:t>mgh</a:t>
            </a:r>
            <a:endParaRPr lang="en-US" altLang="zh-CN" sz="3200" i="1">
              <a:ea typeface="黑体" panose="02010609060101010101" charset="-122"/>
              <a:cs typeface="Times New Roman" panose="02020603050405020304" charset="0"/>
            </a:endParaRPr>
          </a:p>
        </p:txBody>
      </p:sp>
      <p:sp>
        <p:nvSpPr>
          <p:cNvPr id="189452" name="Text Box 12" descr="p_large_7cEC_1d240006550a2d0e"/>
          <p:cNvSpPr txBox="1">
            <a:spLocks noChangeArrowheads="1"/>
          </p:cNvSpPr>
          <p:nvPr>
            <p:custDataLst>
              <p:tags r:id="rId8"/>
            </p:custDataLst>
          </p:nvPr>
        </p:nvSpPr>
        <p:spPr bwMode="auto">
          <a:xfrm>
            <a:off x="6811434" y="1604456"/>
            <a:ext cx="3900170" cy="612775"/>
          </a:xfrm>
          <a:prstGeom prst="rect">
            <a:avLst/>
          </a:prstGeom>
          <a:noFill/>
          <a:ln>
            <a:noFill/>
          </a:ln>
          <a:effectLst/>
          <a:extLst>
            <a:ext uri="{909E8E84-426E-40DD-AFC4-6F175D3DCCD1}">
              <a14:hiddenFill xmlns:a14="http://schemas.microsoft.com/office/drawing/2010/main">
                <a:blipFill dpi="0" rotWithShape="1">
                  <a:blip r:embed="rId3"/>
                  <a:srcRect/>
                  <a:stretch>
                    <a:fillRect b="-380208"/>
                  </a:stretch>
                </a:blip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p>
            <a:r>
              <a:rPr lang="zh-CN" altLang="en-US" sz="3200">
                <a:latin typeface="黑体" panose="02010609060101010101" charset="-122"/>
                <a:ea typeface="黑体" panose="02010609060101010101" charset="-122"/>
              </a:rPr>
              <a:t>探究弹性势能的思路</a:t>
            </a:r>
            <a:endParaRPr lang="zh-CN" altLang="en-US" sz="3200">
              <a:latin typeface="黑体" panose="02010609060101010101" charset="-122"/>
              <a:ea typeface="黑体" panose="02010609060101010101" charset="-122"/>
            </a:endParaRPr>
          </a:p>
        </p:txBody>
      </p:sp>
      <p:sp>
        <p:nvSpPr>
          <p:cNvPr id="189453" name="Text Box 13" descr="p_large_7cEC_1d240006550a2d0e"/>
          <p:cNvSpPr txBox="1">
            <a:spLocks noChangeArrowheads="1"/>
          </p:cNvSpPr>
          <p:nvPr>
            <p:custDataLst>
              <p:tags r:id="rId9"/>
            </p:custDataLst>
          </p:nvPr>
        </p:nvSpPr>
        <p:spPr bwMode="auto">
          <a:xfrm>
            <a:off x="6811434" y="2264713"/>
            <a:ext cx="4850775" cy="612775"/>
          </a:xfrm>
          <a:prstGeom prst="rect">
            <a:avLst/>
          </a:prstGeom>
          <a:noFill/>
          <a:ln w="28575" algn="ctr">
            <a:solidFill>
              <a:srgbClr val="FF0000"/>
            </a:solidFill>
            <a:miter lim="800000"/>
          </a:ln>
          <a:effectLst/>
          <a:extLst>
            <a:ext uri="{909E8E84-426E-40DD-AFC4-6F175D3DCCD1}">
              <a14:hiddenFill xmlns:a14="http://schemas.microsoft.com/office/drawing/2010/main">
                <a:blipFill dpi="0" rotWithShape="1">
                  <a:blip r:embed="rId3"/>
                  <a:srcRect/>
                  <a:stretch>
                    <a:fillRect b="-131716"/>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r>
              <a:rPr lang="zh-CN" altLang="en-US" sz="3200">
                <a:latin typeface="黑体" panose="02010609060101010101" charset="-122"/>
                <a:ea typeface="黑体" panose="02010609060101010101" charset="-122"/>
              </a:rPr>
              <a:t>弹性势能与哪些因素有关</a:t>
            </a:r>
            <a:endParaRPr lang="zh-CN" altLang="en-US" sz="3200">
              <a:latin typeface="黑体" panose="02010609060101010101" charset="-122"/>
              <a:ea typeface="黑体" panose="02010609060101010101" charset="-122"/>
            </a:endParaRPr>
          </a:p>
        </p:txBody>
      </p:sp>
      <p:sp>
        <p:nvSpPr>
          <p:cNvPr id="189454" name="Text Box 14" descr="p_large_7cEC_1d240006550a2d0e"/>
          <p:cNvSpPr txBox="1">
            <a:spLocks noChangeArrowheads="1"/>
          </p:cNvSpPr>
          <p:nvPr>
            <p:custDataLst>
              <p:tags r:id="rId10"/>
            </p:custDataLst>
          </p:nvPr>
        </p:nvSpPr>
        <p:spPr bwMode="auto">
          <a:xfrm>
            <a:off x="6247904" y="3406803"/>
            <a:ext cx="5977834" cy="612775"/>
          </a:xfrm>
          <a:prstGeom prst="rect">
            <a:avLst/>
          </a:prstGeom>
          <a:noFill/>
          <a:ln w="28575" algn="ctr">
            <a:solidFill>
              <a:srgbClr val="FF0000"/>
            </a:solidFill>
            <a:miter lim="800000"/>
          </a:ln>
          <a:effectLst/>
          <a:extLst>
            <a:ext uri="{909E8E84-426E-40DD-AFC4-6F175D3DCCD1}">
              <a14:hiddenFill xmlns:a14="http://schemas.microsoft.com/office/drawing/2010/main">
                <a:blipFill dpi="0" rotWithShape="1">
                  <a:blip r:embed="rId3"/>
                  <a:srcRect/>
                  <a:stretch>
                    <a:fillRect b="-176912"/>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r>
              <a:rPr lang="zh-CN" altLang="en-US" sz="3200">
                <a:latin typeface="黑体" panose="02010609060101010101" charset="-122"/>
                <a:ea typeface="黑体" panose="02010609060101010101" charset="-122"/>
              </a:rPr>
              <a:t>明确弹力做功与弹性势能的关系</a:t>
            </a:r>
            <a:endParaRPr lang="zh-CN" altLang="en-US" sz="3200">
              <a:latin typeface="黑体" panose="02010609060101010101" charset="-122"/>
              <a:ea typeface="黑体" panose="02010609060101010101" charset="-122"/>
            </a:endParaRPr>
          </a:p>
        </p:txBody>
      </p:sp>
      <p:sp>
        <p:nvSpPr>
          <p:cNvPr id="189455" name="Text Box 15" descr="p_large_7cEC_1d240006550a2d0e"/>
          <p:cNvSpPr txBox="1">
            <a:spLocks noChangeArrowheads="1"/>
          </p:cNvSpPr>
          <p:nvPr>
            <p:custDataLst>
              <p:tags r:id="rId11"/>
            </p:custDataLst>
          </p:nvPr>
        </p:nvSpPr>
        <p:spPr bwMode="auto">
          <a:xfrm>
            <a:off x="7684341" y="4566517"/>
            <a:ext cx="3103728" cy="612775"/>
          </a:xfrm>
          <a:prstGeom prst="rect">
            <a:avLst/>
          </a:prstGeom>
          <a:noFill/>
          <a:ln w="28575" algn="ctr">
            <a:solidFill>
              <a:srgbClr val="FF0000"/>
            </a:solidFill>
            <a:miter lim="800000"/>
          </a:ln>
          <a:effectLst/>
          <a:extLst>
            <a:ext uri="{909E8E84-426E-40DD-AFC4-6F175D3DCCD1}">
              <a14:hiddenFill xmlns:a14="http://schemas.microsoft.com/office/drawing/2010/main">
                <a:blipFill dpi="0" rotWithShape="1">
                  <a:blip r:embed="rId3"/>
                  <a:srcRect/>
                  <a:stretch>
                    <a:fillRect b="-344608"/>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pPr algn="ctr"/>
            <a:r>
              <a:rPr lang="zh-CN" altLang="en-US" sz="3200">
                <a:latin typeface="黑体" panose="02010609060101010101" charset="-122"/>
                <a:ea typeface="黑体" panose="02010609060101010101" charset="-122"/>
              </a:rPr>
              <a:t>分析弹力做功</a:t>
            </a:r>
            <a:endParaRPr lang="zh-CN" altLang="en-US" sz="3200">
              <a:latin typeface="黑体" panose="02010609060101010101" charset="-122"/>
              <a:ea typeface="黑体" panose="02010609060101010101" charset="-122"/>
            </a:endParaRPr>
          </a:p>
        </p:txBody>
      </p:sp>
      <p:sp>
        <p:nvSpPr>
          <p:cNvPr id="189456" name="Text Box 16" descr="p_large_7cEC_1d240006550a2d0e"/>
          <p:cNvSpPr txBox="1">
            <a:spLocks noChangeArrowheads="1"/>
          </p:cNvSpPr>
          <p:nvPr>
            <p:custDataLst>
              <p:tags r:id="rId12"/>
            </p:custDataLst>
          </p:nvPr>
        </p:nvSpPr>
        <p:spPr bwMode="auto">
          <a:xfrm>
            <a:off x="7287042" y="5723504"/>
            <a:ext cx="3598526" cy="612775"/>
          </a:xfrm>
          <a:prstGeom prst="rect">
            <a:avLst/>
          </a:prstGeom>
          <a:noFill/>
          <a:ln w="28575" algn="ctr">
            <a:solidFill>
              <a:srgbClr val="FF0000"/>
            </a:solidFill>
            <a:miter lim="800000"/>
          </a:ln>
          <a:effectLst/>
          <a:extLst>
            <a:ext uri="{909E8E84-426E-40DD-AFC4-6F175D3DCCD1}">
              <a14:hiddenFill xmlns:a14="http://schemas.microsoft.com/office/drawing/2010/main">
                <a:blipFill dpi="0" rotWithShape="1">
                  <a:blip r:embed="rId3"/>
                  <a:srcRect/>
                  <a:stretch>
                    <a:fillRect b="-322549"/>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pPr algn="ctr"/>
            <a:r>
              <a:rPr lang="zh-CN" altLang="en-US" sz="3200">
                <a:latin typeface="黑体" panose="02010609060101010101" charset="-122"/>
                <a:ea typeface="黑体" panose="02010609060101010101" charset="-122"/>
              </a:rPr>
              <a:t>弹性势能的表达式</a:t>
            </a:r>
            <a:endParaRPr lang="zh-CN" altLang="en-US" sz="3200">
              <a:latin typeface="黑体" panose="02010609060101010101" charset="-122"/>
              <a:ea typeface="黑体" panose="02010609060101010101" charset="-122"/>
            </a:endParaRPr>
          </a:p>
        </p:txBody>
      </p:sp>
      <p:sp>
        <p:nvSpPr>
          <p:cNvPr id="189460" name="AutoShape 20"/>
          <p:cNvSpPr>
            <a:spLocks noChangeArrowheads="1"/>
          </p:cNvSpPr>
          <p:nvPr>
            <p:custDataLst>
              <p:tags r:id="rId13"/>
            </p:custDataLst>
          </p:nvPr>
        </p:nvSpPr>
        <p:spPr bwMode="auto">
          <a:xfrm>
            <a:off x="2868810" y="2953233"/>
            <a:ext cx="577851" cy="504679"/>
          </a:xfrm>
          <a:prstGeom prst="downArrow">
            <a:avLst>
              <a:gd name="adj1" fmla="val 50000"/>
              <a:gd name="adj2" fmla="val 29121"/>
            </a:avLst>
          </a:prstGeom>
          <a:solidFill>
            <a:schemeClr val="bg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sz="3700">
              <a:latin typeface="+mn-ea"/>
            </a:endParaRPr>
          </a:p>
        </p:txBody>
      </p:sp>
      <p:sp>
        <p:nvSpPr>
          <p:cNvPr id="189461" name="AutoShape 21"/>
          <p:cNvSpPr>
            <a:spLocks noChangeArrowheads="1"/>
          </p:cNvSpPr>
          <p:nvPr>
            <p:custDataLst>
              <p:tags r:id="rId14"/>
            </p:custDataLst>
          </p:nvPr>
        </p:nvSpPr>
        <p:spPr bwMode="auto">
          <a:xfrm>
            <a:off x="2911430" y="4066772"/>
            <a:ext cx="577851" cy="503093"/>
          </a:xfrm>
          <a:prstGeom prst="downArrow">
            <a:avLst>
              <a:gd name="adj1" fmla="val 50000"/>
              <a:gd name="adj2" fmla="val 29121"/>
            </a:avLst>
          </a:prstGeom>
          <a:solidFill>
            <a:schemeClr val="bg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sz="3700">
              <a:latin typeface="+mn-ea"/>
            </a:endParaRPr>
          </a:p>
        </p:txBody>
      </p:sp>
      <p:sp>
        <p:nvSpPr>
          <p:cNvPr id="189462" name="AutoShape 22"/>
          <p:cNvSpPr>
            <a:spLocks noChangeArrowheads="1"/>
          </p:cNvSpPr>
          <p:nvPr>
            <p:custDataLst>
              <p:tags r:id="rId15"/>
            </p:custDataLst>
          </p:nvPr>
        </p:nvSpPr>
        <p:spPr bwMode="auto">
          <a:xfrm>
            <a:off x="2853018" y="5227094"/>
            <a:ext cx="577851" cy="504679"/>
          </a:xfrm>
          <a:prstGeom prst="downArrow">
            <a:avLst>
              <a:gd name="adj1" fmla="val 50000"/>
              <a:gd name="adj2" fmla="val 29121"/>
            </a:avLst>
          </a:prstGeom>
          <a:solidFill>
            <a:schemeClr val="bg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sz="3700">
              <a:latin typeface="+mn-ea"/>
            </a:endParaRPr>
          </a:p>
        </p:txBody>
      </p:sp>
      <p:sp>
        <p:nvSpPr>
          <p:cNvPr id="189463" name="AutoShape 23"/>
          <p:cNvSpPr>
            <a:spLocks noChangeArrowheads="1"/>
          </p:cNvSpPr>
          <p:nvPr>
            <p:custDataLst>
              <p:tags r:id="rId16"/>
            </p:custDataLst>
          </p:nvPr>
        </p:nvSpPr>
        <p:spPr bwMode="auto">
          <a:xfrm>
            <a:off x="8782050" y="2871755"/>
            <a:ext cx="577849" cy="504679"/>
          </a:xfrm>
          <a:prstGeom prst="downArrow">
            <a:avLst>
              <a:gd name="adj1" fmla="val 50000"/>
              <a:gd name="adj2" fmla="val 29121"/>
            </a:avLst>
          </a:prstGeom>
          <a:solidFill>
            <a:schemeClr val="bg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sz="3700">
              <a:latin typeface="+mn-ea"/>
            </a:endParaRPr>
          </a:p>
        </p:txBody>
      </p:sp>
      <p:sp>
        <p:nvSpPr>
          <p:cNvPr id="189464" name="AutoShape 24"/>
          <p:cNvSpPr>
            <a:spLocks noChangeArrowheads="1"/>
          </p:cNvSpPr>
          <p:nvPr>
            <p:custDataLst>
              <p:tags r:id="rId17"/>
            </p:custDataLst>
          </p:nvPr>
        </p:nvSpPr>
        <p:spPr bwMode="auto">
          <a:xfrm>
            <a:off x="8811210" y="4043129"/>
            <a:ext cx="577851" cy="504679"/>
          </a:xfrm>
          <a:prstGeom prst="downArrow">
            <a:avLst>
              <a:gd name="adj1" fmla="val 50000"/>
              <a:gd name="adj2" fmla="val 29121"/>
            </a:avLst>
          </a:prstGeom>
          <a:solidFill>
            <a:schemeClr val="bg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sz="3700">
              <a:latin typeface="+mn-ea"/>
            </a:endParaRPr>
          </a:p>
        </p:txBody>
      </p:sp>
      <p:sp>
        <p:nvSpPr>
          <p:cNvPr id="189465" name="AutoShape 25"/>
          <p:cNvSpPr>
            <a:spLocks noChangeArrowheads="1"/>
          </p:cNvSpPr>
          <p:nvPr>
            <p:custDataLst>
              <p:tags r:id="rId18"/>
            </p:custDataLst>
          </p:nvPr>
        </p:nvSpPr>
        <p:spPr bwMode="auto">
          <a:xfrm>
            <a:off x="8864117" y="5181792"/>
            <a:ext cx="577851" cy="504679"/>
          </a:xfrm>
          <a:prstGeom prst="downArrow">
            <a:avLst>
              <a:gd name="adj1" fmla="val 50000"/>
              <a:gd name="adj2" fmla="val 29121"/>
            </a:avLst>
          </a:prstGeom>
          <a:solidFill>
            <a:schemeClr val="bg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sz="3700">
              <a:latin typeface="+mn-ea"/>
            </a:endParaRPr>
          </a:p>
        </p:txBody>
      </p:sp>
      <p:grpSp>
        <p:nvGrpSpPr>
          <p:cNvPr id="189474" name="Group 34"/>
          <p:cNvGrpSpPr/>
          <p:nvPr>
            <p:custDataLst>
              <p:tags r:id="rId19"/>
            </p:custDataLst>
          </p:nvPr>
        </p:nvGrpSpPr>
        <p:grpSpPr>
          <a:xfrm>
            <a:off x="5628788" y="3593602"/>
            <a:ext cx="489130" cy="2591637"/>
            <a:chOff x="2426" y="2341"/>
            <a:chExt cx="318" cy="1633"/>
          </a:xfrm>
        </p:grpSpPr>
        <p:sp>
          <p:nvSpPr>
            <p:cNvPr id="189470" name="Line 30"/>
            <p:cNvSpPr>
              <a:spLocks noChangeShapeType="1"/>
            </p:cNvSpPr>
            <p:nvPr>
              <p:custDataLst>
                <p:tags r:id="rId20"/>
              </p:custDataLst>
            </p:nvPr>
          </p:nvSpPr>
          <p:spPr bwMode="auto">
            <a:xfrm>
              <a:off x="2426" y="3961"/>
              <a:ext cx="318" cy="0"/>
            </a:xfrm>
            <a:prstGeom prst="line">
              <a:avLst/>
            </a:prstGeom>
            <a:noFill/>
            <a:ln w="762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700">
                <a:latin typeface="+mn-ea"/>
              </a:endParaRPr>
            </a:p>
          </p:txBody>
        </p:sp>
        <p:sp>
          <p:nvSpPr>
            <p:cNvPr id="189471" name="Line 31"/>
            <p:cNvSpPr>
              <a:spLocks noChangeShapeType="1"/>
            </p:cNvSpPr>
            <p:nvPr>
              <p:custDataLst>
                <p:tags r:id="rId21"/>
              </p:custDataLst>
            </p:nvPr>
          </p:nvSpPr>
          <p:spPr bwMode="auto">
            <a:xfrm flipH="1" flipV="1">
              <a:off x="2744" y="2341"/>
              <a:ext cx="0" cy="1633"/>
            </a:xfrm>
            <a:prstGeom prst="line">
              <a:avLst/>
            </a:prstGeom>
            <a:noFill/>
            <a:ln w="762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700">
                <a:latin typeface="+mn-ea"/>
              </a:endParaRPr>
            </a:p>
          </p:txBody>
        </p:sp>
        <p:sp>
          <p:nvSpPr>
            <p:cNvPr id="189472" name="Line 32"/>
            <p:cNvSpPr>
              <a:spLocks noChangeShapeType="1"/>
            </p:cNvSpPr>
            <p:nvPr>
              <p:custDataLst>
                <p:tags r:id="rId22"/>
              </p:custDataLst>
            </p:nvPr>
          </p:nvSpPr>
          <p:spPr bwMode="auto">
            <a:xfrm flipH="1">
              <a:off x="2462" y="2363"/>
              <a:ext cx="282" cy="0"/>
            </a:xfrm>
            <a:prstGeom prst="line">
              <a:avLst/>
            </a:prstGeom>
            <a:noFill/>
            <a:ln w="762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700">
                <a:latin typeface="+mn-ea"/>
              </a:endParaRPr>
            </a:p>
          </p:txBody>
        </p:sp>
      </p:grpSp>
      <p:sp>
        <p:nvSpPr>
          <p:cNvPr id="24" name="Text Box 8"/>
          <p:cNvSpPr txBox="1">
            <a:spLocks noChangeArrowheads="1"/>
          </p:cNvSpPr>
          <p:nvPr>
            <p:custDataLst>
              <p:tags r:id="rId23"/>
            </p:custDataLst>
          </p:nvPr>
        </p:nvSpPr>
        <p:spPr bwMode="auto">
          <a:xfrm>
            <a:off x="231731" y="208447"/>
            <a:ext cx="4204970" cy="489585"/>
          </a:xfrm>
          <a:prstGeom prst="rect">
            <a:avLst/>
          </a:prstGeom>
          <a:noFill/>
          <a:ln>
            <a:noFill/>
          </a:ln>
          <a:effectLst/>
        </p:spPr>
        <p:txBody>
          <a:bodyPr wrap="none" lIns="121899" tIns="60949" rIns="121899" bIns="60949">
            <a:spAutoFit/>
          </a:bodyPr>
          <a:lstStyle/>
          <a:p>
            <a:pPr algn="l"/>
            <a:r>
              <a:rPr lang="zh-CN" altLang="en-US" sz="2400">
                <a:solidFill>
                  <a:schemeClr val="tx1">
                    <a:lumMod val="90000"/>
                    <a:lumOff val="10000"/>
                  </a:schemeClr>
                </a:solidFill>
                <a:latin typeface="黑体" panose="02010609060101010101" charset="-122"/>
                <a:ea typeface="黑体" panose="02010609060101010101" charset="-122"/>
              </a:rPr>
              <a:t>探究弹簧的弹性势能的表达式</a:t>
            </a:r>
            <a:endParaRPr lang="zh-CN" altLang="en-US" sz="2400">
              <a:solidFill>
                <a:schemeClr val="tx1">
                  <a:lumMod val="90000"/>
                  <a:lumOff val="10000"/>
                </a:schemeClr>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par>
    </p:tnLst>
    <p:bldLst>
      <p:bldP spid="189445" grpId="0"/>
      <p:bldP spid="189448" grpId="0"/>
      <p:bldP spid="189449" grpId="0"/>
      <p:bldP spid="189450" grpId="0"/>
      <p:bldP spid="189451" grpId="0"/>
      <p:bldP spid="189452" grpId="0"/>
      <p:bldP spid="189453" grpId="0"/>
      <p:bldP spid="189454" grpId="0"/>
      <p:bldP spid="189455" grpId="0"/>
      <p:bldP spid="189456" grpId="0"/>
      <p:bldP spid="189460" grpId="0"/>
      <p:bldP spid="189461" grpId="0"/>
      <p:bldP spid="189462" grpId="0"/>
      <p:bldP spid="189463" grpId="0"/>
      <p:bldP spid="189464" grpId="0"/>
      <p:bldP spid="18946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62" name="AutoShape 70"/>
          <p:cNvSpPr>
            <a:spLocks noChangeArrowheads="1"/>
          </p:cNvSpPr>
          <p:nvPr>
            <p:custDataLst>
              <p:tags r:id="rId1"/>
            </p:custDataLst>
          </p:nvPr>
        </p:nvSpPr>
        <p:spPr bwMode="auto">
          <a:xfrm>
            <a:off x="3277661" y="2335244"/>
            <a:ext cx="3071284" cy="791934"/>
          </a:xfrm>
          <a:prstGeom prst="wedgeRoundRectCallout">
            <a:avLst>
              <a:gd name="adj1" fmla="val -4241"/>
              <a:gd name="adj2" fmla="val 95491"/>
              <a:gd name="adj3" fmla="val 16667"/>
            </a:avLst>
          </a:prstGeom>
          <a:solidFill>
            <a:srgbClr val="FFFFCC">
              <a:alpha val="80000"/>
            </a:srgbClr>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pPr algn="ctr">
              <a:lnSpc>
                <a:spcPct val="110000"/>
              </a:lnSpc>
            </a:pPr>
            <a:r>
              <a:rPr lang="zh-CN" altLang="en-US" sz="4300">
                <a:solidFill>
                  <a:srgbClr val="150BD7"/>
                </a:solidFill>
                <a:ea typeface="黑体" panose="02010609060101010101" charset="-122"/>
                <a:cs typeface="Times New Roman" panose="02020603050405020304" charset="0"/>
              </a:rPr>
              <a:t>重力势能</a:t>
            </a:r>
            <a:endParaRPr lang="zh-CN" altLang="en-US" sz="4300">
              <a:solidFill>
                <a:srgbClr val="150BD7"/>
              </a:solidFill>
              <a:ea typeface="黑体" panose="02010609060101010101" charset="-122"/>
              <a:cs typeface="Times New Roman" panose="02020603050405020304" charset="0"/>
            </a:endParaRPr>
          </a:p>
        </p:txBody>
      </p:sp>
      <p:sp>
        <p:nvSpPr>
          <p:cNvPr id="8263" name="AutoShape 71"/>
          <p:cNvSpPr>
            <a:spLocks noChangeArrowheads="1"/>
          </p:cNvSpPr>
          <p:nvPr>
            <p:custDataLst>
              <p:tags r:id="rId2"/>
            </p:custDataLst>
          </p:nvPr>
        </p:nvSpPr>
        <p:spPr bwMode="auto">
          <a:xfrm>
            <a:off x="3325291" y="5201175"/>
            <a:ext cx="3071282" cy="791934"/>
          </a:xfrm>
          <a:prstGeom prst="wedgeRoundRectCallout">
            <a:avLst>
              <a:gd name="adj1" fmla="val -8533"/>
              <a:gd name="adj2" fmla="val -100133"/>
              <a:gd name="adj3" fmla="val 16667"/>
            </a:avLst>
          </a:prstGeom>
          <a:solidFill>
            <a:srgbClr val="FFFFCC">
              <a:alpha val="80000"/>
            </a:srgbClr>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pPr algn="ctr">
              <a:lnSpc>
                <a:spcPct val="110000"/>
              </a:lnSpc>
            </a:pPr>
            <a:r>
              <a:rPr lang="zh-CN" altLang="en-US" sz="4300">
                <a:solidFill>
                  <a:srgbClr val="150BD7"/>
                </a:solidFill>
                <a:ea typeface="黑体" panose="02010609060101010101" charset="-122"/>
                <a:cs typeface="Times New Roman" panose="02020603050405020304" charset="0"/>
              </a:rPr>
              <a:t>重力做功</a:t>
            </a:r>
            <a:endParaRPr lang="zh-CN" altLang="en-US" sz="4300">
              <a:solidFill>
                <a:srgbClr val="150BD7"/>
              </a:solidFill>
              <a:ea typeface="黑体" panose="02010609060101010101" charset="-122"/>
              <a:cs typeface="Times New Roman" panose="02020603050405020304" charset="0"/>
            </a:endParaRPr>
          </a:p>
        </p:txBody>
      </p:sp>
      <p:grpSp>
        <p:nvGrpSpPr>
          <p:cNvPr id="8264" name="Group 72"/>
          <p:cNvGrpSpPr/>
          <p:nvPr>
            <p:custDataLst>
              <p:tags r:id="rId3"/>
            </p:custDataLst>
          </p:nvPr>
        </p:nvGrpSpPr>
        <p:grpSpPr>
          <a:xfrm>
            <a:off x="4525440" y="3486643"/>
            <a:ext cx="670984" cy="1596564"/>
            <a:chOff x="2984" y="1229"/>
            <a:chExt cx="317" cy="1006"/>
          </a:xfrm>
        </p:grpSpPr>
        <p:sp>
          <p:nvSpPr>
            <p:cNvPr id="8265" name="Line 73"/>
            <p:cNvSpPr>
              <a:spLocks noChangeShapeType="1"/>
            </p:cNvSpPr>
            <p:nvPr>
              <p:custDataLst>
                <p:tags r:id="rId4"/>
              </p:custDataLst>
            </p:nvPr>
          </p:nvSpPr>
          <p:spPr bwMode="auto">
            <a:xfrm flipH="1">
              <a:off x="2984" y="1229"/>
              <a:ext cx="0" cy="862"/>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4300">
                <a:ea typeface="黑体" panose="02010609060101010101" charset="-122"/>
                <a:cs typeface="Times New Roman" panose="02020603050405020304" charset="0"/>
              </a:endParaRPr>
            </a:p>
          </p:txBody>
        </p:sp>
        <p:sp>
          <p:nvSpPr>
            <p:cNvPr id="8266" name="Text Box 74"/>
            <p:cNvSpPr txBox="1">
              <a:spLocks noChangeArrowheads="1"/>
            </p:cNvSpPr>
            <p:nvPr>
              <p:custDataLst>
                <p:tags r:id="rId5"/>
              </p:custDataLst>
            </p:nvPr>
          </p:nvSpPr>
          <p:spPr bwMode="auto">
            <a:xfrm>
              <a:off x="2984" y="1344"/>
              <a:ext cx="317" cy="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4300">
                  <a:solidFill>
                    <a:srgbClr val="FF0000"/>
                  </a:solidFill>
                  <a:effectLst>
                    <a:outerShdw blurRad="38100" dist="38100" dir="2700000" algn="tl">
                      <a:srgbClr val="C0C0C0"/>
                    </a:outerShdw>
                  </a:effectLst>
                  <a:ea typeface="黑体" panose="02010609060101010101" charset="-122"/>
                  <a:cs typeface="Times New Roman" panose="02020603050405020304" charset="0"/>
                </a:rPr>
                <a:t>入手</a:t>
              </a:r>
              <a:endParaRPr lang="zh-CN" altLang="en-US" sz="4300">
                <a:solidFill>
                  <a:srgbClr val="FF0000"/>
                </a:solidFill>
                <a:effectLst>
                  <a:outerShdw blurRad="38100" dist="38100" dir="2700000" algn="tl">
                    <a:srgbClr val="C0C0C0"/>
                  </a:outerShdw>
                </a:effectLst>
                <a:ea typeface="黑体" panose="02010609060101010101" charset="-122"/>
                <a:cs typeface="Times New Roman" panose="02020603050405020304" charset="0"/>
              </a:endParaRPr>
            </a:p>
          </p:txBody>
        </p:sp>
      </p:grpSp>
      <p:sp>
        <p:nvSpPr>
          <p:cNvPr id="8267" name="Text Box 75"/>
          <p:cNvSpPr txBox="1">
            <a:spLocks noChangeArrowheads="1"/>
          </p:cNvSpPr>
          <p:nvPr>
            <p:custDataLst>
              <p:tags r:id="rId6"/>
            </p:custDataLst>
          </p:nvPr>
        </p:nvSpPr>
        <p:spPr bwMode="auto">
          <a:xfrm>
            <a:off x="6897161" y="3271599"/>
            <a:ext cx="3867151" cy="17748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p>
            <a:pPr>
              <a:spcBef>
                <a:spcPct val="50000"/>
              </a:spcBef>
              <a:buClr>
                <a:schemeClr val="folHlink"/>
              </a:buClr>
              <a:buSzPct val="60000"/>
              <a:buFont typeface="Wingdings" panose="05000000000000000000" pitchFamily="2" charset="2"/>
              <a:buNone/>
            </a:pPr>
            <a:r>
              <a:rPr lang="en-US" altLang="zh-CN" sz="4300" i="1">
                <a:ea typeface="黑体" panose="02010609060101010101" charset="-122"/>
                <a:cs typeface="Times New Roman" panose="02020603050405020304" charset="0"/>
              </a:rPr>
              <a:t>W</a:t>
            </a:r>
            <a:r>
              <a:rPr lang="en-US" altLang="zh-CN" sz="4300">
                <a:ea typeface="黑体" panose="02010609060101010101" charset="-122"/>
                <a:cs typeface="Times New Roman" panose="02020603050405020304" charset="0"/>
              </a:rPr>
              <a:t>=</a:t>
            </a:r>
            <a:r>
              <a:rPr lang="en-US" altLang="zh-CN" sz="4300" i="1">
                <a:ea typeface="黑体" panose="02010609060101010101" charset="-122"/>
                <a:cs typeface="Times New Roman" panose="02020603050405020304" charset="0"/>
              </a:rPr>
              <a:t>ΔE</a:t>
            </a:r>
            <a:r>
              <a:rPr lang="en-US" altLang="zh-CN" sz="4300" baseline="-25000">
                <a:ea typeface="黑体" panose="02010609060101010101" charset="-122"/>
                <a:cs typeface="Times New Roman" panose="02020603050405020304" charset="0"/>
              </a:rPr>
              <a:t>P</a:t>
            </a:r>
            <a:r>
              <a:rPr lang="zh-CN" altLang="en-US" sz="4300" baseline="-25000" smtClean="0">
                <a:ea typeface="黑体" panose="02010609060101010101" charset="-122"/>
                <a:cs typeface="Times New Roman" panose="02020603050405020304" charset="0"/>
              </a:rPr>
              <a:t>减小</a:t>
            </a:r>
            <a:endParaRPr lang="zh-CN" altLang="en-US" sz="4300">
              <a:ea typeface="黑体" panose="02010609060101010101" charset="-122"/>
              <a:cs typeface="Times New Roman" panose="02020603050405020304" charset="0"/>
            </a:endParaRPr>
          </a:p>
          <a:p>
            <a:pPr>
              <a:spcBef>
                <a:spcPct val="50000"/>
              </a:spcBef>
              <a:buClr>
                <a:schemeClr val="folHlink"/>
              </a:buClr>
              <a:buSzPct val="60000"/>
              <a:buFont typeface="Wingdings" panose="05000000000000000000" pitchFamily="2" charset="2"/>
              <a:buNone/>
            </a:pPr>
            <a:r>
              <a:rPr lang="en-US" altLang="zh-CN" sz="4300" i="1">
                <a:ea typeface="黑体" panose="02010609060101010101" charset="-122"/>
                <a:cs typeface="Times New Roman" panose="02020603050405020304" charset="0"/>
              </a:rPr>
              <a:t>W</a:t>
            </a:r>
            <a:r>
              <a:rPr lang="zh-CN" altLang="en-US" sz="4300" baseline="-25000">
                <a:ea typeface="黑体" panose="02010609060101010101" charset="-122"/>
                <a:cs typeface="Times New Roman" panose="02020603050405020304" charset="0"/>
              </a:rPr>
              <a:t>克</a:t>
            </a:r>
            <a:r>
              <a:rPr lang="en-US" altLang="zh-CN" sz="4300">
                <a:ea typeface="黑体" panose="02010609060101010101" charset="-122"/>
                <a:cs typeface="Times New Roman" panose="02020603050405020304" charset="0"/>
              </a:rPr>
              <a:t>=</a:t>
            </a:r>
            <a:r>
              <a:rPr lang="en-US" altLang="zh-CN" sz="4300" i="1">
                <a:ea typeface="黑体" panose="02010609060101010101" charset="-122"/>
                <a:cs typeface="Times New Roman" panose="02020603050405020304" charset="0"/>
              </a:rPr>
              <a:t>ΔE</a:t>
            </a:r>
            <a:r>
              <a:rPr lang="en-US" altLang="zh-CN" sz="4300" baseline="-25000">
                <a:ea typeface="黑体" panose="02010609060101010101" charset="-122"/>
                <a:cs typeface="Times New Roman" panose="02020603050405020304" charset="0"/>
              </a:rPr>
              <a:t>P</a:t>
            </a:r>
            <a:r>
              <a:rPr lang="zh-CN" altLang="en-US" sz="4300" baseline="-25000">
                <a:ea typeface="黑体" panose="02010609060101010101" charset="-122"/>
                <a:cs typeface="Times New Roman" panose="02020603050405020304" charset="0"/>
              </a:rPr>
              <a:t>增加</a:t>
            </a:r>
            <a:endParaRPr lang="zh-CN" altLang="en-US" sz="4300" baseline="-25000">
              <a:ea typeface="黑体" panose="02010609060101010101" charset="-122"/>
              <a:cs typeface="Times New Roman" panose="02020603050405020304" charset="0"/>
            </a:endParaRPr>
          </a:p>
        </p:txBody>
      </p:sp>
      <p:sp>
        <p:nvSpPr>
          <p:cNvPr id="8268" name="AutoShape 76"/>
          <p:cNvSpPr/>
          <p:nvPr>
            <p:custDataLst>
              <p:tags r:id="rId7"/>
            </p:custDataLst>
          </p:nvPr>
        </p:nvSpPr>
        <p:spPr bwMode="auto">
          <a:xfrm flipH="1">
            <a:off x="6543676" y="3416019"/>
            <a:ext cx="294216" cy="1438654"/>
          </a:xfrm>
          <a:prstGeom prst="rightBrace">
            <a:avLst>
              <a:gd name="adj1" fmla="val 45803"/>
              <a:gd name="adj2" fmla="val 50000"/>
            </a:avLst>
          </a:prstGeom>
          <a:noFill/>
          <a:ln w="762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sz="4300">
              <a:ea typeface="黑体" panose="02010609060101010101" charset="-122"/>
              <a:cs typeface="Times New Roman" panose="02020603050405020304" charset="0"/>
            </a:endParaRPr>
          </a:p>
        </p:txBody>
      </p:sp>
      <p:sp>
        <p:nvSpPr>
          <p:cNvPr id="8269" name="Text Box 77"/>
          <p:cNvSpPr txBox="1">
            <a:spLocks noChangeArrowheads="1"/>
          </p:cNvSpPr>
          <p:nvPr>
            <p:custDataLst>
              <p:tags r:id="rId8"/>
            </p:custDataLst>
          </p:nvPr>
        </p:nvSpPr>
        <p:spPr bwMode="auto">
          <a:xfrm>
            <a:off x="1276286" y="1033799"/>
            <a:ext cx="2495550" cy="782320"/>
          </a:xfrm>
          <a:prstGeom prst="rect">
            <a:avLst/>
          </a:prstGeom>
          <a:solidFill>
            <a:schemeClr val="bg1"/>
          </a:solidFill>
          <a:ln w="57150" cmpd="thickThin">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p>
            <a:pPr algn="ctr">
              <a:spcBef>
                <a:spcPct val="50000"/>
              </a:spcBef>
            </a:pPr>
            <a:r>
              <a:rPr lang="zh-CN" altLang="en-US" sz="4300">
                <a:effectLst>
                  <a:outerShdw blurRad="38100" dist="38100" dir="2700000" algn="tl">
                    <a:srgbClr val="C0C0C0"/>
                  </a:outerShdw>
                </a:effectLst>
                <a:ea typeface="黑体" panose="02010609060101010101" charset="-122"/>
                <a:cs typeface="Times New Roman" panose="02020603050405020304" charset="0"/>
              </a:rPr>
              <a:t>类比思想</a:t>
            </a:r>
            <a:endParaRPr lang="zh-CN" altLang="en-US" sz="4300">
              <a:effectLst>
                <a:outerShdw blurRad="38100" dist="38100" dir="2700000" algn="tl">
                  <a:srgbClr val="C0C0C0"/>
                </a:outerShdw>
              </a:effectLst>
              <a:ea typeface="黑体" panose="02010609060101010101" charset="-122"/>
              <a:cs typeface="Times New Roman" panose="02020603050405020304" charset="0"/>
            </a:endParaRPr>
          </a:p>
        </p:txBody>
      </p:sp>
    </p:spTree>
  </p:cSld>
  <p:clrMapOvr>
    <a:masterClrMapping/>
  </p:clrMapOvr>
  <p:transition/>
  <p:timing>
    <p:tnLst>
      <p:par>
        <p:cTn id="1" dur="indefinite" restart="never" nodeType="tmRoot"/>
      </p:par>
    </p:tnLst>
    <p:bldLst>
      <p:bldP spid="8262" grpId="0"/>
      <p:bldP spid="8263" grpId="0"/>
      <p:bldP spid="8267" grpId="0"/>
      <p:bldP spid="8268" grpId="0"/>
      <p:bldP spid="826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15" name="Rectangle 111"/>
          <p:cNvSpPr>
            <a:spLocks noChangeArrowheads="1"/>
          </p:cNvSpPr>
          <p:nvPr>
            <p:custDataLst>
              <p:tags r:id="rId1"/>
            </p:custDataLst>
          </p:nvPr>
        </p:nvSpPr>
        <p:spPr bwMode="auto">
          <a:xfrm>
            <a:off x="581407" y="906657"/>
            <a:ext cx="8449733" cy="78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p>
            <a:r>
              <a:rPr lang="zh-CN" altLang="en-US" sz="4300">
                <a:solidFill>
                  <a:schemeClr val="tx1">
                    <a:lumMod val="90000"/>
                    <a:lumOff val="10000"/>
                  </a:schemeClr>
                </a:solidFill>
                <a:ea typeface="黑体" panose="02010609060101010101" charset="-122"/>
                <a:cs typeface="Times New Roman" panose="02020603050405020304" charset="0"/>
              </a:rPr>
              <a:t>弹簧弹性势能与拉力做功关系</a:t>
            </a:r>
            <a:endParaRPr lang="zh-CN" altLang="en-US" sz="4300">
              <a:solidFill>
                <a:schemeClr val="tx1">
                  <a:lumMod val="90000"/>
                  <a:lumOff val="10000"/>
                </a:schemeClr>
              </a:solidFill>
              <a:ea typeface="黑体" panose="02010609060101010101" charset="-122"/>
              <a:cs typeface="Times New Roman" panose="02020603050405020304" charset="0"/>
            </a:endParaRPr>
          </a:p>
        </p:txBody>
      </p:sp>
      <p:sp>
        <p:nvSpPr>
          <p:cNvPr id="47220" name="Rectangle 116"/>
          <p:cNvSpPr>
            <a:spLocks noChangeArrowheads="1"/>
          </p:cNvSpPr>
          <p:nvPr>
            <p:custDataLst>
              <p:tags r:id="rId2"/>
            </p:custDataLst>
          </p:nvPr>
        </p:nvSpPr>
        <p:spPr bwMode="auto">
          <a:xfrm>
            <a:off x="3422624" y="5393560"/>
            <a:ext cx="4964641" cy="78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r>
              <a:rPr lang="zh-CN" altLang="en-US" sz="4300">
                <a:cs typeface="Times New Roman" panose="02020603050405020304" charset="0"/>
              </a:rPr>
              <a:t>　　</a:t>
            </a:r>
            <a:r>
              <a:rPr lang="en-US" altLang="zh-CN" sz="4300" i="1">
                <a:cs typeface="Times New Roman" panose="02020603050405020304" charset="0"/>
              </a:rPr>
              <a:t>W</a:t>
            </a:r>
            <a:r>
              <a:rPr lang="zh-CN" altLang="en-US" sz="4300" baseline="-25000">
                <a:cs typeface="Times New Roman" panose="02020603050405020304" charset="0"/>
              </a:rPr>
              <a:t>拉</a:t>
            </a:r>
            <a:r>
              <a:rPr lang="en-US" altLang="zh-CN" sz="4300">
                <a:cs typeface="Times New Roman" panose="02020603050405020304" charset="0"/>
              </a:rPr>
              <a:t>=</a:t>
            </a:r>
            <a:r>
              <a:rPr lang="en-US" altLang="zh-CN" sz="4300" i="1">
                <a:cs typeface="Times New Roman" panose="02020603050405020304" charset="0"/>
              </a:rPr>
              <a:t>E</a:t>
            </a:r>
            <a:r>
              <a:rPr lang="en-US" altLang="zh-CN" sz="4300" baseline="-25000">
                <a:cs typeface="Times New Roman" panose="02020603050405020304" charset="0"/>
              </a:rPr>
              <a:t>P</a:t>
            </a:r>
            <a:endParaRPr lang="en-US" altLang="zh-CN" sz="4300" baseline="-25000">
              <a:cs typeface="Times New Roman" panose="02020603050405020304" charset="0"/>
            </a:endParaRPr>
          </a:p>
        </p:txBody>
      </p:sp>
      <p:grpSp>
        <p:nvGrpSpPr>
          <p:cNvPr id="47221" name="Group 117"/>
          <p:cNvGrpSpPr/>
          <p:nvPr>
            <p:custDataLst>
              <p:tags r:id="rId3"/>
            </p:custDataLst>
          </p:nvPr>
        </p:nvGrpSpPr>
        <p:grpSpPr>
          <a:xfrm rot="5400000">
            <a:off x="4460651" y="122275"/>
            <a:ext cx="3177256" cy="6695016"/>
            <a:chOff x="672" y="144"/>
            <a:chExt cx="1848" cy="2256"/>
          </a:xfrm>
        </p:grpSpPr>
        <p:sp>
          <p:nvSpPr>
            <p:cNvPr id="47222" name="Rectangle 118"/>
            <p:cNvSpPr>
              <a:spLocks noChangeArrowheads="1"/>
            </p:cNvSpPr>
            <p:nvPr>
              <p:custDataLst>
                <p:tags r:id="rId4"/>
              </p:custDataLst>
            </p:nvPr>
          </p:nvSpPr>
          <p:spPr bwMode="auto">
            <a:xfrm>
              <a:off x="672" y="144"/>
              <a:ext cx="1848" cy="2256"/>
            </a:xfrm>
            <a:prstGeom prst="rect">
              <a:avLst/>
            </a:prstGeom>
            <a:solidFill>
              <a:srgbClr val="FFFFFF">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nvGrpSpPr>
            <p:cNvPr id="47223" name="Group 119"/>
            <p:cNvGrpSpPr/>
            <p:nvPr>
              <p:custDataLst>
                <p:tags r:id="rId5"/>
              </p:custDataLst>
            </p:nvPr>
          </p:nvGrpSpPr>
          <p:grpSpPr>
            <a:xfrm>
              <a:off x="741" y="2185"/>
              <a:ext cx="1710" cy="71"/>
              <a:chOff x="1389" y="2137"/>
              <a:chExt cx="1710" cy="71"/>
            </a:xfrm>
          </p:grpSpPr>
          <p:sp>
            <p:nvSpPr>
              <p:cNvPr id="47224" name="Line 120"/>
              <p:cNvSpPr>
                <a:spLocks noChangeShapeType="1"/>
              </p:cNvSpPr>
              <p:nvPr>
                <p:custDataLst>
                  <p:tags r:id="rId6"/>
                </p:custDataLst>
              </p:nvPr>
            </p:nvSpPr>
            <p:spPr bwMode="auto">
              <a:xfrm flipV="1">
                <a:off x="1389" y="2137"/>
                <a:ext cx="1710" cy="2"/>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sp>
            <p:nvSpPr>
              <p:cNvPr id="47225" name="Line 121"/>
              <p:cNvSpPr>
                <a:spLocks noChangeShapeType="1"/>
              </p:cNvSpPr>
              <p:nvPr>
                <p:custDataLst>
                  <p:tags r:id="rId7"/>
                </p:custDataLst>
              </p:nvPr>
            </p:nvSpPr>
            <p:spPr bwMode="auto">
              <a:xfrm flipH="1">
                <a:off x="1446" y="2139"/>
                <a:ext cx="77" cy="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sp>
            <p:nvSpPr>
              <p:cNvPr id="47226" name="Line 122"/>
              <p:cNvSpPr>
                <a:spLocks noChangeShapeType="1"/>
              </p:cNvSpPr>
              <p:nvPr>
                <p:custDataLst>
                  <p:tags r:id="rId8"/>
                </p:custDataLst>
              </p:nvPr>
            </p:nvSpPr>
            <p:spPr bwMode="auto">
              <a:xfrm flipH="1">
                <a:off x="1613" y="2139"/>
                <a:ext cx="77" cy="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sp>
            <p:nvSpPr>
              <p:cNvPr id="47227" name="Line 123"/>
              <p:cNvSpPr>
                <a:spLocks noChangeShapeType="1"/>
              </p:cNvSpPr>
              <p:nvPr>
                <p:custDataLst>
                  <p:tags r:id="rId9"/>
                </p:custDataLst>
              </p:nvPr>
            </p:nvSpPr>
            <p:spPr bwMode="auto">
              <a:xfrm flipH="1">
                <a:off x="1781" y="2139"/>
                <a:ext cx="77" cy="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sp>
            <p:nvSpPr>
              <p:cNvPr id="47228" name="Line 124"/>
              <p:cNvSpPr>
                <a:spLocks noChangeShapeType="1"/>
              </p:cNvSpPr>
              <p:nvPr>
                <p:custDataLst>
                  <p:tags r:id="rId10"/>
                </p:custDataLst>
              </p:nvPr>
            </p:nvSpPr>
            <p:spPr bwMode="auto">
              <a:xfrm flipH="1">
                <a:off x="1948" y="2139"/>
                <a:ext cx="77" cy="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sp>
            <p:nvSpPr>
              <p:cNvPr id="47229" name="Line 125"/>
              <p:cNvSpPr>
                <a:spLocks noChangeShapeType="1"/>
              </p:cNvSpPr>
              <p:nvPr>
                <p:custDataLst>
                  <p:tags r:id="rId11"/>
                </p:custDataLst>
              </p:nvPr>
            </p:nvSpPr>
            <p:spPr bwMode="auto">
              <a:xfrm flipH="1">
                <a:off x="2114" y="2139"/>
                <a:ext cx="77" cy="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sp>
            <p:nvSpPr>
              <p:cNvPr id="47230" name="Line 126"/>
              <p:cNvSpPr>
                <a:spLocks noChangeShapeType="1"/>
              </p:cNvSpPr>
              <p:nvPr>
                <p:custDataLst>
                  <p:tags r:id="rId12"/>
                </p:custDataLst>
              </p:nvPr>
            </p:nvSpPr>
            <p:spPr bwMode="auto">
              <a:xfrm flipH="1">
                <a:off x="2282" y="2139"/>
                <a:ext cx="77" cy="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sp>
            <p:nvSpPr>
              <p:cNvPr id="47231" name="Line 127"/>
              <p:cNvSpPr>
                <a:spLocks noChangeShapeType="1"/>
              </p:cNvSpPr>
              <p:nvPr>
                <p:custDataLst>
                  <p:tags r:id="rId13"/>
                </p:custDataLst>
              </p:nvPr>
            </p:nvSpPr>
            <p:spPr bwMode="auto">
              <a:xfrm flipH="1">
                <a:off x="2449" y="2139"/>
                <a:ext cx="77" cy="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sp>
            <p:nvSpPr>
              <p:cNvPr id="47232" name="Line 128"/>
              <p:cNvSpPr>
                <a:spLocks noChangeShapeType="1"/>
              </p:cNvSpPr>
              <p:nvPr>
                <p:custDataLst>
                  <p:tags r:id="rId14"/>
                </p:custDataLst>
              </p:nvPr>
            </p:nvSpPr>
            <p:spPr bwMode="auto">
              <a:xfrm flipH="1">
                <a:off x="2615" y="2139"/>
                <a:ext cx="77" cy="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sp>
            <p:nvSpPr>
              <p:cNvPr id="47233" name="Line 129"/>
              <p:cNvSpPr>
                <a:spLocks noChangeShapeType="1"/>
              </p:cNvSpPr>
              <p:nvPr>
                <p:custDataLst>
                  <p:tags r:id="rId15"/>
                </p:custDataLst>
              </p:nvPr>
            </p:nvSpPr>
            <p:spPr bwMode="auto">
              <a:xfrm flipH="1">
                <a:off x="2783" y="2139"/>
                <a:ext cx="77" cy="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sp>
            <p:nvSpPr>
              <p:cNvPr id="47234" name="Line 130"/>
              <p:cNvSpPr>
                <a:spLocks noChangeShapeType="1"/>
              </p:cNvSpPr>
              <p:nvPr>
                <p:custDataLst>
                  <p:tags r:id="rId16"/>
                </p:custDataLst>
              </p:nvPr>
            </p:nvSpPr>
            <p:spPr bwMode="auto">
              <a:xfrm flipH="1">
                <a:off x="2950" y="2139"/>
                <a:ext cx="77" cy="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nchor="ctr"/>
              <a:lstStyle/>
              <a:p>
                <a:endParaRPr lang="zh-CN" altLang="en-US">
                  <a:cs typeface="Times New Roman" panose="02020603050405020304" charset="0"/>
                </a:endParaRPr>
              </a:p>
            </p:txBody>
          </p:sp>
        </p:grpSp>
      </p:grpSp>
      <p:grpSp>
        <p:nvGrpSpPr>
          <p:cNvPr id="47240" name="Group 136"/>
          <p:cNvGrpSpPr/>
          <p:nvPr>
            <p:custDataLst>
              <p:tags r:id="rId17"/>
            </p:custDataLst>
          </p:nvPr>
        </p:nvGrpSpPr>
        <p:grpSpPr>
          <a:xfrm>
            <a:off x="5466258" y="2558800"/>
            <a:ext cx="2895600" cy="1369618"/>
            <a:chOff x="3158" y="934"/>
            <a:chExt cx="1368" cy="863"/>
          </a:xfrm>
        </p:grpSpPr>
        <p:sp>
          <p:nvSpPr>
            <p:cNvPr id="47241" name="Line 137"/>
            <p:cNvSpPr>
              <a:spLocks noChangeShapeType="1"/>
            </p:cNvSpPr>
            <p:nvPr>
              <p:custDataLst>
                <p:tags r:id="rId18"/>
              </p:custDataLst>
            </p:nvPr>
          </p:nvSpPr>
          <p:spPr bwMode="auto">
            <a:xfrm rot="10800000">
              <a:off x="3158" y="1147"/>
              <a:ext cx="485" cy="0"/>
            </a:xfrm>
            <a:prstGeom prst="line">
              <a:avLst/>
            </a:prstGeom>
            <a:noFill/>
            <a:ln w="28575">
              <a:solidFill>
                <a:srgbClr val="0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47242" name="Line 138"/>
            <p:cNvSpPr>
              <a:spLocks noChangeShapeType="1"/>
            </p:cNvSpPr>
            <p:nvPr>
              <p:custDataLst>
                <p:tags r:id="rId19"/>
              </p:custDataLst>
            </p:nvPr>
          </p:nvSpPr>
          <p:spPr bwMode="auto">
            <a:xfrm rot="10800000">
              <a:off x="4041" y="1147"/>
              <a:ext cx="485" cy="0"/>
            </a:xfrm>
            <a:prstGeom prst="line">
              <a:avLst/>
            </a:prstGeom>
            <a:noFill/>
            <a:ln w="28575">
              <a:solidFill>
                <a:srgbClr val="000000"/>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47243" name="Text Box 139"/>
            <p:cNvSpPr txBox="1">
              <a:spLocks noChangeArrowheads="1"/>
            </p:cNvSpPr>
            <p:nvPr>
              <p:custDataLst>
                <p:tags r:id="rId20"/>
              </p:custDataLst>
            </p:nvPr>
          </p:nvSpPr>
          <p:spPr bwMode="auto">
            <a:xfrm>
              <a:off x="3634" y="934"/>
              <a:ext cx="484"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zh-CN" sz="3700" i="1">
                  <a:solidFill>
                    <a:srgbClr val="FF0000"/>
                  </a:solidFill>
                  <a:cs typeface="Times New Roman" panose="02020603050405020304" charset="0"/>
                </a:rPr>
                <a:t>Δ</a:t>
              </a:r>
              <a:r>
                <a:rPr lang="en-US" altLang="zh-CN" sz="3700" i="1">
                  <a:solidFill>
                    <a:srgbClr val="FF0000"/>
                  </a:solidFill>
                  <a:cs typeface="Times New Roman" panose="02020603050405020304" charset="0"/>
                </a:rPr>
                <a:t>L</a:t>
              </a:r>
              <a:endParaRPr lang="en-US" altLang="zh-CN" sz="3700" i="1" baseline="-25000">
                <a:solidFill>
                  <a:srgbClr val="FF0000"/>
                </a:solidFill>
                <a:cs typeface="Times New Roman" panose="02020603050405020304" charset="0"/>
              </a:endParaRPr>
            </a:p>
          </p:txBody>
        </p:sp>
        <p:sp>
          <p:nvSpPr>
            <p:cNvPr id="47244" name="Line 140"/>
            <p:cNvSpPr>
              <a:spLocks noChangeShapeType="1"/>
            </p:cNvSpPr>
            <p:nvPr>
              <p:custDataLst>
                <p:tags r:id="rId21"/>
              </p:custDataLst>
            </p:nvPr>
          </p:nvSpPr>
          <p:spPr bwMode="auto">
            <a:xfrm flipH="1">
              <a:off x="4526" y="935"/>
              <a:ext cx="0" cy="862"/>
            </a:xfrm>
            <a:prstGeom prst="line">
              <a:avLst/>
            </a:prstGeom>
            <a:noFill/>
            <a:ln w="38100">
              <a:solidFill>
                <a:srgbClr val="00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nvGrpSpPr>
          <p:cNvPr id="47245" name="Group 141"/>
          <p:cNvGrpSpPr/>
          <p:nvPr>
            <p:custDataLst>
              <p:tags r:id="rId22"/>
            </p:custDataLst>
          </p:nvPr>
        </p:nvGrpSpPr>
        <p:grpSpPr>
          <a:xfrm>
            <a:off x="3352124" y="2462007"/>
            <a:ext cx="2984500" cy="1114110"/>
            <a:chOff x="1886" y="643"/>
            <a:chExt cx="1410" cy="702"/>
          </a:xfrm>
        </p:grpSpPr>
        <p:grpSp>
          <p:nvGrpSpPr>
            <p:cNvPr id="47246" name="Group 142"/>
            <p:cNvGrpSpPr/>
            <p:nvPr>
              <p:custDataLst>
                <p:tags r:id="rId23"/>
              </p:custDataLst>
            </p:nvPr>
          </p:nvGrpSpPr>
          <p:grpSpPr>
            <a:xfrm>
              <a:off x="1905" y="643"/>
              <a:ext cx="984" cy="456"/>
              <a:chOff x="2180" y="873"/>
              <a:chExt cx="984" cy="456"/>
            </a:xfrm>
          </p:grpSpPr>
          <p:sp>
            <p:nvSpPr>
              <p:cNvPr id="47247" name="Line 143"/>
              <p:cNvSpPr>
                <a:spLocks noChangeShapeType="1"/>
              </p:cNvSpPr>
              <p:nvPr>
                <p:custDataLst>
                  <p:tags r:id="rId24"/>
                </p:custDataLst>
              </p:nvPr>
            </p:nvSpPr>
            <p:spPr bwMode="auto">
              <a:xfrm rot="10800000">
                <a:off x="2180" y="1147"/>
                <a:ext cx="340" cy="0"/>
              </a:xfrm>
              <a:prstGeom prst="line">
                <a:avLst/>
              </a:prstGeom>
              <a:noFill/>
              <a:ln w="28575">
                <a:solidFill>
                  <a:srgbClr val="0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47248" name="Line 144"/>
              <p:cNvSpPr>
                <a:spLocks noChangeShapeType="1"/>
              </p:cNvSpPr>
              <p:nvPr>
                <p:custDataLst>
                  <p:tags r:id="rId25"/>
                </p:custDataLst>
              </p:nvPr>
            </p:nvSpPr>
            <p:spPr bwMode="auto">
              <a:xfrm rot="10800000">
                <a:off x="2824" y="1147"/>
                <a:ext cx="340" cy="0"/>
              </a:xfrm>
              <a:prstGeom prst="line">
                <a:avLst/>
              </a:prstGeom>
              <a:noFill/>
              <a:ln w="28575">
                <a:solidFill>
                  <a:srgbClr val="000000"/>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47249" name="Line 145"/>
              <p:cNvSpPr>
                <a:spLocks noChangeShapeType="1"/>
              </p:cNvSpPr>
              <p:nvPr>
                <p:custDataLst>
                  <p:tags r:id="rId26"/>
                </p:custDataLst>
              </p:nvPr>
            </p:nvSpPr>
            <p:spPr bwMode="auto">
              <a:xfrm rot="5400000">
                <a:off x="3034" y="1199"/>
                <a:ext cx="260" cy="0"/>
              </a:xfrm>
              <a:prstGeom prst="line">
                <a:avLst/>
              </a:prstGeom>
              <a:noFill/>
              <a:ln w="28575">
                <a:solidFill>
                  <a:srgbClr val="00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47250" name="Text Box 146"/>
              <p:cNvSpPr txBox="1">
                <a:spLocks noChangeArrowheads="1"/>
              </p:cNvSpPr>
              <p:nvPr>
                <p:custDataLst>
                  <p:tags r:id="rId27"/>
                </p:custDataLst>
              </p:nvPr>
            </p:nvSpPr>
            <p:spPr bwMode="auto">
              <a:xfrm>
                <a:off x="2520" y="873"/>
                <a:ext cx="328"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3700" i="1">
                    <a:solidFill>
                      <a:srgbClr val="FF0000"/>
                    </a:solidFill>
                    <a:cs typeface="Times New Roman" panose="02020603050405020304" charset="0"/>
                  </a:rPr>
                  <a:t>L</a:t>
                </a:r>
                <a:r>
                  <a:rPr lang="en-US" altLang="zh-CN" sz="3700" baseline="-25000">
                    <a:solidFill>
                      <a:srgbClr val="FF0000"/>
                    </a:solidFill>
                    <a:cs typeface="Times New Roman" panose="02020603050405020304" charset="0"/>
                  </a:rPr>
                  <a:t>0</a:t>
                </a:r>
                <a:endParaRPr lang="en-US" altLang="zh-CN" sz="3700" baseline="-25000">
                  <a:solidFill>
                    <a:srgbClr val="FF0000"/>
                  </a:solidFill>
                  <a:cs typeface="Times New Roman" panose="02020603050405020304" charset="0"/>
                </a:endParaRPr>
              </a:p>
            </p:txBody>
          </p:sp>
        </p:grpSp>
        <p:grpSp>
          <p:nvGrpSpPr>
            <p:cNvPr id="47251" name="Group 147"/>
            <p:cNvGrpSpPr/>
            <p:nvPr>
              <p:custDataLst>
                <p:tags r:id="rId28"/>
              </p:custDataLst>
            </p:nvPr>
          </p:nvGrpSpPr>
          <p:grpSpPr>
            <a:xfrm>
              <a:off x="2825" y="977"/>
              <a:ext cx="471" cy="368"/>
              <a:chOff x="1941" y="1008"/>
              <a:chExt cx="435" cy="368"/>
            </a:xfrm>
          </p:grpSpPr>
          <p:sp>
            <p:nvSpPr>
              <p:cNvPr id="47252" name="Text Box 148"/>
              <p:cNvSpPr txBox="1">
                <a:spLocks noChangeArrowheads="1"/>
              </p:cNvSpPr>
              <p:nvPr>
                <p:custDataLst>
                  <p:tags r:id="rId29"/>
                </p:custDataLst>
              </p:nvPr>
            </p:nvSpPr>
            <p:spPr bwMode="auto">
              <a:xfrm>
                <a:off x="2073" y="1008"/>
                <a:ext cx="30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i="1">
                    <a:solidFill>
                      <a:srgbClr val="000000"/>
                    </a:solidFill>
                    <a:effectLst>
                      <a:outerShdw blurRad="38100" dist="38100" dir="2700000" algn="tl">
                        <a:srgbClr val="C0C0C0"/>
                      </a:outerShdw>
                    </a:effectLst>
                    <a:cs typeface="Times New Roman" panose="02020603050405020304" charset="0"/>
                  </a:rPr>
                  <a:t>m</a:t>
                </a:r>
                <a:endParaRPr lang="en-US" altLang="zh-CN" sz="3200" i="1">
                  <a:solidFill>
                    <a:srgbClr val="000000"/>
                  </a:solidFill>
                  <a:effectLst>
                    <a:outerShdw blurRad="38100" dist="38100" dir="2700000" algn="tl">
                      <a:srgbClr val="C0C0C0"/>
                    </a:outerShdw>
                  </a:effectLst>
                  <a:cs typeface="Times New Roman" panose="02020603050405020304" charset="0"/>
                </a:endParaRPr>
              </a:p>
            </p:txBody>
          </p:sp>
          <p:sp>
            <p:nvSpPr>
              <p:cNvPr id="47253" name="Oval 149"/>
              <p:cNvSpPr>
                <a:spLocks noChangeAspect="1" noChangeArrowheads="1"/>
              </p:cNvSpPr>
              <p:nvPr>
                <p:custDataLst>
                  <p:tags r:id="rId30"/>
                </p:custDataLst>
              </p:nvPr>
            </p:nvSpPr>
            <p:spPr bwMode="auto">
              <a:xfrm>
                <a:off x="1941" y="1077"/>
                <a:ext cx="175" cy="205"/>
              </a:xfrm>
              <a:prstGeom prst="ellipse">
                <a:avLst/>
              </a:prstGeom>
              <a:gradFill rotWithShape="1">
                <a:gsLst>
                  <a:gs pos="0">
                    <a:schemeClr val="bg2">
                      <a:gamma/>
                      <a:tint val="31765"/>
                      <a:invGamma/>
                    </a:schemeClr>
                  </a:gs>
                  <a:gs pos="100000">
                    <a:schemeClr val="bg2"/>
                  </a:gs>
                </a:gsLst>
                <a:path path="shape">
                  <a:fillToRect l="50000" t="50000" r="50000" b="50000"/>
                </a:path>
              </a:gra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sp>
          <p:nvSpPr>
            <p:cNvPr id="47254" name="Freeform 150"/>
            <p:cNvSpPr/>
            <p:nvPr>
              <p:custDataLst>
                <p:tags r:id="rId31"/>
              </p:custDataLst>
            </p:nvPr>
          </p:nvSpPr>
          <p:spPr bwMode="auto">
            <a:xfrm>
              <a:off x="1886" y="1062"/>
              <a:ext cx="962" cy="216"/>
            </a:xfrm>
            <a:custGeom>
              <a:avLst/>
              <a:gdLst>
                <a:gd name="T0" fmla="*/ 1943 w 1943"/>
                <a:gd name="T1" fmla="*/ 105 h 218"/>
                <a:gd name="T2" fmla="*/ 1845 w 1943"/>
                <a:gd name="T3" fmla="*/ 105 h 218"/>
                <a:gd name="T4" fmla="*/ 1733 w 1943"/>
                <a:gd name="T5" fmla="*/ 218 h 218"/>
                <a:gd name="T6" fmla="*/ 1635 w 1943"/>
                <a:gd name="T7" fmla="*/ 8 h 218"/>
                <a:gd name="T8" fmla="*/ 1530 w 1943"/>
                <a:gd name="T9" fmla="*/ 218 h 218"/>
                <a:gd name="T10" fmla="*/ 1433 w 1943"/>
                <a:gd name="T11" fmla="*/ 8 h 218"/>
                <a:gd name="T12" fmla="*/ 1328 w 1943"/>
                <a:gd name="T13" fmla="*/ 210 h 218"/>
                <a:gd name="T14" fmla="*/ 1230 w 1943"/>
                <a:gd name="T15" fmla="*/ 0 h 218"/>
                <a:gd name="T16" fmla="*/ 1140 w 1943"/>
                <a:gd name="T17" fmla="*/ 210 h 218"/>
                <a:gd name="T18" fmla="*/ 1020 w 1943"/>
                <a:gd name="T19" fmla="*/ 0 h 218"/>
                <a:gd name="T20" fmla="*/ 915 w 1943"/>
                <a:gd name="T21" fmla="*/ 210 h 218"/>
                <a:gd name="T22" fmla="*/ 810 w 1943"/>
                <a:gd name="T23" fmla="*/ 0 h 218"/>
                <a:gd name="T24" fmla="*/ 720 w 1943"/>
                <a:gd name="T25" fmla="*/ 210 h 218"/>
                <a:gd name="T26" fmla="*/ 615 w 1943"/>
                <a:gd name="T27" fmla="*/ 0 h 218"/>
                <a:gd name="T28" fmla="*/ 510 w 1943"/>
                <a:gd name="T29" fmla="*/ 210 h 218"/>
                <a:gd name="T30" fmla="*/ 413 w 1943"/>
                <a:gd name="T31" fmla="*/ 8 h 218"/>
                <a:gd name="T32" fmla="*/ 308 w 1943"/>
                <a:gd name="T33" fmla="*/ 210 h 218"/>
                <a:gd name="T34" fmla="*/ 210 w 1943"/>
                <a:gd name="T35" fmla="*/ 0 h 218"/>
                <a:gd name="T36" fmla="*/ 105 w 1943"/>
                <a:gd name="T37" fmla="*/ 113 h 218"/>
                <a:gd name="T38" fmla="*/ 0 w 1943"/>
                <a:gd name="T39" fmla="*/ 11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3" h="218">
                  <a:moveTo>
                    <a:pt x="1943" y="105"/>
                  </a:moveTo>
                  <a:lnTo>
                    <a:pt x="1845" y="105"/>
                  </a:lnTo>
                  <a:lnTo>
                    <a:pt x="1733" y="218"/>
                  </a:lnTo>
                  <a:lnTo>
                    <a:pt x="1635" y="8"/>
                  </a:lnTo>
                  <a:lnTo>
                    <a:pt x="1530" y="218"/>
                  </a:lnTo>
                  <a:lnTo>
                    <a:pt x="1433" y="8"/>
                  </a:lnTo>
                  <a:lnTo>
                    <a:pt x="1328" y="210"/>
                  </a:lnTo>
                  <a:lnTo>
                    <a:pt x="1230" y="0"/>
                  </a:lnTo>
                  <a:lnTo>
                    <a:pt x="1140" y="210"/>
                  </a:lnTo>
                  <a:lnTo>
                    <a:pt x="1020" y="0"/>
                  </a:lnTo>
                  <a:lnTo>
                    <a:pt x="915" y="210"/>
                  </a:lnTo>
                  <a:lnTo>
                    <a:pt x="810" y="0"/>
                  </a:lnTo>
                  <a:lnTo>
                    <a:pt x="720" y="210"/>
                  </a:lnTo>
                  <a:lnTo>
                    <a:pt x="615" y="0"/>
                  </a:lnTo>
                  <a:lnTo>
                    <a:pt x="510" y="210"/>
                  </a:lnTo>
                  <a:lnTo>
                    <a:pt x="413" y="8"/>
                  </a:lnTo>
                  <a:lnTo>
                    <a:pt x="308" y="210"/>
                  </a:lnTo>
                  <a:lnTo>
                    <a:pt x="210" y="0"/>
                  </a:lnTo>
                  <a:lnTo>
                    <a:pt x="105" y="113"/>
                  </a:lnTo>
                  <a:lnTo>
                    <a:pt x="0" y="113"/>
                  </a:lnTo>
                </a:path>
              </a:pathLst>
            </a:custGeom>
            <a:noFill/>
            <a:ln w="76200" cmpd="sng">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cs typeface="Times New Roman" panose="02020603050405020304" charset="0"/>
              </a:endParaRPr>
            </a:p>
          </p:txBody>
        </p:sp>
      </p:grpSp>
      <p:grpSp>
        <p:nvGrpSpPr>
          <p:cNvPr id="47255" name="Group 151"/>
          <p:cNvGrpSpPr/>
          <p:nvPr>
            <p:custDataLst>
              <p:tags r:id="rId32"/>
            </p:custDataLst>
          </p:nvPr>
        </p:nvGrpSpPr>
        <p:grpSpPr>
          <a:xfrm>
            <a:off x="3352124" y="4133145"/>
            <a:ext cx="6508751" cy="660208"/>
            <a:chOff x="1886" y="1794"/>
            <a:chExt cx="3075" cy="416"/>
          </a:xfrm>
        </p:grpSpPr>
        <p:sp>
          <p:nvSpPr>
            <p:cNvPr id="47256" name="Text Box 152"/>
            <p:cNvSpPr txBox="1">
              <a:spLocks noChangeArrowheads="1"/>
            </p:cNvSpPr>
            <p:nvPr>
              <p:custDataLst>
                <p:tags r:id="rId33"/>
              </p:custDataLst>
            </p:nvPr>
          </p:nvSpPr>
          <p:spPr bwMode="auto">
            <a:xfrm>
              <a:off x="4659" y="1794"/>
              <a:ext cx="302"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700" i="1">
                  <a:solidFill>
                    <a:srgbClr val="FF0000"/>
                  </a:solidFill>
                  <a:cs typeface="Times New Roman" panose="02020603050405020304" charset="0"/>
                </a:rPr>
                <a:t>F</a:t>
              </a:r>
              <a:endParaRPr lang="en-US" altLang="zh-CN" sz="3700" i="1">
                <a:solidFill>
                  <a:srgbClr val="FF0000"/>
                </a:solidFill>
                <a:cs typeface="Times New Roman" panose="02020603050405020304" charset="0"/>
              </a:endParaRPr>
            </a:p>
          </p:txBody>
        </p:sp>
        <p:sp>
          <p:nvSpPr>
            <p:cNvPr id="47257" name="Oval 153"/>
            <p:cNvSpPr>
              <a:spLocks noChangeAspect="1" noChangeArrowheads="1"/>
            </p:cNvSpPr>
            <p:nvPr>
              <p:custDataLst>
                <p:tags r:id="rId34"/>
              </p:custDataLst>
            </p:nvPr>
          </p:nvSpPr>
          <p:spPr bwMode="auto">
            <a:xfrm>
              <a:off x="4181" y="1820"/>
              <a:ext cx="178" cy="213"/>
            </a:xfrm>
            <a:prstGeom prst="ellipse">
              <a:avLst/>
            </a:prstGeom>
            <a:gradFill rotWithShape="1">
              <a:gsLst>
                <a:gs pos="0">
                  <a:schemeClr val="bg2">
                    <a:gamma/>
                    <a:tint val="31765"/>
                    <a:invGamma/>
                  </a:schemeClr>
                </a:gs>
                <a:gs pos="100000">
                  <a:schemeClr val="bg2"/>
                </a:gs>
              </a:gsLst>
              <a:path path="shape">
                <a:fillToRect l="50000" t="50000" r="50000" b="50000"/>
              </a:path>
            </a:gra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47258" name="Line 154"/>
            <p:cNvSpPr>
              <a:spLocks noChangeShapeType="1"/>
            </p:cNvSpPr>
            <p:nvPr>
              <p:custDataLst>
                <p:tags r:id="rId35"/>
              </p:custDataLst>
            </p:nvPr>
          </p:nvSpPr>
          <p:spPr bwMode="auto">
            <a:xfrm>
              <a:off x="4342" y="1930"/>
              <a:ext cx="318" cy="0"/>
            </a:xfrm>
            <a:prstGeom prst="line">
              <a:avLst/>
            </a:prstGeom>
            <a:noFill/>
            <a:ln w="7620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47259" name="Freeform 155"/>
            <p:cNvSpPr/>
            <p:nvPr>
              <p:custDataLst>
                <p:tags r:id="rId36"/>
              </p:custDataLst>
            </p:nvPr>
          </p:nvSpPr>
          <p:spPr bwMode="auto">
            <a:xfrm>
              <a:off x="1886" y="1817"/>
              <a:ext cx="2323" cy="216"/>
            </a:xfrm>
            <a:custGeom>
              <a:avLst/>
              <a:gdLst>
                <a:gd name="T0" fmla="*/ 1943 w 1943"/>
                <a:gd name="T1" fmla="*/ 105 h 218"/>
                <a:gd name="T2" fmla="*/ 1845 w 1943"/>
                <a:gd name="T3" fmla="*/ 105 h 218"/>
                <a:gd name="T4" fmla="*/ 1733 w 1943"/>
                <a:gd name="T5" fmla="*/ 218 h 218"/>
                <a:gd name="T6" fmla="*/ 1635 w 1943"/>
                <a:gd name="T7" fmla="*/ 8 h 218"/>
                <a:gd name="T8" fmla="*/ 1530 w 1943"/>
                <a:gd name="T9" fmla="*/ 218 h 218"/>
                <a:gd name="T10" fmla="*/ 1433 w 1943"/>
                <a:gd name="T11" fmla="*/ 8 h 218"/>
                <a:gd name="T12" fmla="*/ 1328 w 1943"/>
                <a:gd name="T13" fmla="*/ 210 h 218"/>
                <a:gd name="T14" fmla="*/ 1230 w 1943"/>
                <a:gd name="T15" fmla="*/ 0 h 218"/>
                <a:gd name="T16" fmla="*/ 1140 w 1943"/>
                <a:gd name="T17" fmla="*/ 210 h 218"/>
                <a:gd name="T18" fmla="*/ 1020 w 1943"/>
                <a:gd name="T19" fmla="*/ 0 h 218"/>
                <a:gd name="T20" fmla="*/ 915 w 1943"/>
                <a:gd name="T21" fmla="*/ 210 h 218"/>
                <a:gd name="T22" fmla="*/ 810 w 1943"/>
                <a:gd name="T23" fmla="*/ 0 h 218"/>
                <a:gd name="T24" fmla="*/ 720 w 1943"/>
                <a:gd name="T25" fmla="*/ 210 h 218"/>
                <a:gd name="T26" fmla="*/ 615 w 1943"/>
                <a:gd name="T27" fmla="*/ 0 h 218"/>
                <a:gd name="T28" fmla="*/ 510 w 1943"/>
                <a:gd name="T29" fmla="*/ 210 h 218"/>
                <a:gd name="T30" fmla="*/ 413 w 1943"/>
                <a:gd name="T31" fmla="*/ 8 h 218"/>
                <a:gd name="T32" fmla="*/ 308 w 1943"/>
                <a:gd name="T33" fmla="*/ 210 h 218"/>
                <a:gd name="T34" fmla="*/ 210 w 1943"/>
                <a:gd name="T35" fmla="*/ 0 h 218"/>
                <a:gd name="T36" fmla="*/ 105 w 1943"/>
                <a:gd name="T37" fmla="*/ 113 h 218"/>
                <a:gd name="T38" fmla="*/ 0 w 1943"/>
                <a:gd name="T39" fmla="*/ 11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3" h="218">
                  <a:moveTo>
                    <a:pt x="1943" y="105"/>
                  </a:moveTo>
                  <a:lnTo>
                    <a:pt x="1845" y="105"/>
                  </a:lnTo>
                  <a:lnTo>
                    <a:pt x="1733" y="218"/>
                  </a:lnTo>
                  <a:lnTo>
                    <a:pt x="1635" y="8"/>
                  </a:lnTo>
                  <a:lnTo>
                    <a:pt x="1530" y="218"/>
                  </a:lnTo>
                  <a:lnTo>
                    <a:pt x="1433" y="8"/>
                  </a:lnTo>
                  <a:lnTo>
                    <a:pt x="1328" y="210"/>
                  </a:lnTo>
                  <a:lnTo>
                    <a:pt x="1230" y="0"/>
                  </a:lnTo>
                  <a:lnTo>
                    <a:pt x="1140" y="210"/>
                  </a:lnTo>
                  <a:lnTo>
                    <a:pt x="1020" y="0"/>
                  </a:lnTo>
                  <a:lnTo>
                    <a:pt x="915" y="210"/>
                  </a:lnTo>
                  <a:lnTo>
                    <a:pt x="810" y="0"/>
                  </a:lnTo>
                  <a:lnTo>
                    <a:pt x="720" y="210"/>
                  </a:lnTo>
                  <a:lnTo>
                    <a:pt x="615" y="0"/>
                  </a:lnTo>
                  <a:lnTo>
                    <a:pt x="510" y="210"/>
                  </a:lnTo>
                  <a:lnTo>
                    <a:pt x="413" y="8"/>
                  </a:lnTo>
                  <a:lnTo>
                    <a:pt x="308" y="210"/>
                  </a:lnTo>
                  <a:lnTo>
                    <a:pt x="210" y="0"/>
                  </a:lnTo>
                  <a:lnTo>
                    <a:pt x="105" y="113"/>
                  </a:lnTo>
                  <a:lnTo>
                    <a:pt x="0" y="113"/>
                  </a:lnTo>
                </a:path>
              </a:pathLst>
            </a:custGeom>
            <a:noFill/>
            <a:ln w="57150" cmpd="sng">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cs typeface="Times New Roman" panose="02020603050405020304" charset="0"/>
              </a:endParaRPr>
            </a:p>
          </p:txBody>
        </p:sp>
      </p:grpSp>
      <p:grpSp>
        <p:nvGrpSpPr>
          <p:cNvPr id="6" name="组合 5"/>
          <p:cNvGrpSpPr/>
          <p:nvPr>
            <p:custDataLst>
              <p:tags r:id="rId37"/>
            </p:custDataLst>
          </p:nvPr>
        </p:nvGrpSpPr>
        <p:grpSpPr>
          <a:xfrm>
            <a:off x="3556902" y="3551229"/>
            <a:ext cx="4982633" cy="662853"/>
            <a:chOff x="2667676" y="1995686"/>
            <a:chExt cx="3736975" cy="497283"/>
          </a:xfrm>
        </p:grpSpPr>
        <p:grpSp>
          <p:nvGrpSpPr>
            <p:cNvPr id="47235" name="Group 131"/>
            <p:cNvGrpSpPr/>
            <p:nvPr>
              <p:custDataLst>
                <p:tags r:id="rId38"/>
              </p:custDataLst>
            </p:nvPr>
          </p:nvGrpSpPr>
          <p:grpSpPr>
            <a:xfrm>
              <a:off x="2667676" y="2183407"/>
              <a:ext cx="3736975" cy="309562"/>
              <a:chOff x="2172" y="1778"/>
              <a:chExt cx="1704" cy="260"/>
            </a:xfrm>
          </p:grpSpPr>
          <p:sp>
            <p:nvSpPr>
              <p:cNvPr id="47236" name="Line 132"/>
              <p:cNvSpPr>
                <a:spLocks noChangeShapeType="1"/>
              </p:cNvSpPr>
              <p:nvPr>
                <p:custDataLst>
                  <p:tags r:id="rId39"/>
                </p:custDataLst>
              </p:nvPr>
            </p:nvSpPr>
            <p:spPr bwMode="auto">
              <a:xfrm rot="10800000">
                <a:off x="2172" y="1856"/>
                <a:ext cx="680" cy="0"/>
              </a:xfrm>
              <a:prstGeom prst="line">
                <a:avLst/>
              </a:prstGeom>
              <a:noFill/>
              <a:ln w="28575">
                <a:solidFill>
                  <a:srgbClr val="0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47237" name="Line 133"/>
              <p:cNvSpPr>
                <a:spLocks noChangeShapeType="1"/>
              </p:cNvSpPr>
              <p:nvPr>
                <p:custDataLst>
                  <p:tags r:id="rId40"/>
                </p:custDataLst>
              </p:nvPr>
            </p:nvSpPr>
            <p:spPr bwMode="auto">
              <a:xfrm rot="10800000">
                <a:off x="3196" y="1856"/>
                <a:ext cx="680" cy="0"/>
              </a:xfrm>
              <a:prstGeom prst="line">
                <a:avLst/>
              </a:prstGeom>
              <a:noFill/>
              <a:ln w="28575">
                <a:solidFill>
                  <a:srgbClr val="000000"/>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47239" name="Line 135"/>
              <p:cNvSpPr>
                <a:spLocks noChangeShapeType="1"/>
              </p:cNvSpPr>
              <p:nvPr>
                <p:custDataLst>
                  <p:tags r:id="rId41"/>
                </p:custDataLst>
              </p:nvPr>
            </p:nvSpPr>
            <p:spPr bwMode="auto">
              <a:xfrm rot="5400000">
                <a:off x="3746" y="1908"/>
                <a:ext cx="260" cy="0"/>
              </a:xfrm>
              <a:prstGeom prst="line">
                <a:avLst/>
              </a:prstGeom>
              <a:noFill/>
              <a:ln w="28575">
                <a:solidFill>
                  <a:srgbClr val="00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aphicFrame>
          <p:nvGraphicFramePr>
            <p:cNvPr id="5" name="对象 4"/>
            <p:cNvGraphicFramePr>
              <a:graphicFrameLocks noChangeAspect="1"/>
            </p:cNvGraphicFramePr>
            <p:nvPr>
              <p:custDataLst>
                <p:tags r:id="rId42"/>
              </p:custDataLst>
            </p:nvPr>
          </p:nvGraphicFramePr>
          <p:xfrm>
            <a:off x="4276913" y="1995686"/>
            <a:ext cx="439103" cy="481554"/>
          </p:xfrm>
          <a:graphic>
            <a:graphicData uri="http://schemas.openxmlformats.org/presentationml/2006/ole">
              <mc:AlternateContent xmlns:mc="http://schemas.openxmlformats.org/markup-compatibility/2006">
                <mc:Choice xmlns:v="urn:schemas-microsoft-com:vml" Requires="v">
                  <p:oleObj spid="_x0000_s1050" name="Equation" r:id="rId43" imgW="4267200" imgH="3962400" progId="Equation.DSMT4">
                    <p:embed/>
                  </p:oleObj>
                </mc:Choice>
                <mc:Fallback>
                  <p:oleObj name="Equation" r:id="rId43" imgW="4267200" imgH="3962400" progId="Equation.DSMT4">
                    <p:embed/>
                    <p:pic>
                      <p:nvPicPr>
                        <p:cNvPr id="0" name="OLE substitute image"/>
                        <p:cNvPicPr/>
                        <p:nvPr/>
                      </p:nvPicPr>
                      <p:blipFill>
                        <a:blip r:embed="rId44"/>
                        <a:stretch>
                          <a:fillRect/>
                        </a:stretch>
                      </p:blipFill>
                      <p:spPr>
                        <a:xfrm>
                          <a:off x="4276913" y="1995686"/>
                          <a:ext cx="439103" cy="481554"/>
                        </a:xfrm>
                        <a:prstGeom prst="rect">
                          <a:avLst/>
                        </a:prstGeom>
                      </p:spPr>
                    </p:pic>
                  </p:oleObj>
                </mc:Fallback>
              </mc:AlternateContent>
            </a:graphicData>
          </a:graphic>
        </p:graphicFrame>
      </p:grpSp>
    </p:spTree>
  </p:cSld>
  <p:clrMapOvr>
    <a:masterClrMapping/>
  </p:clrMapOvr>
  <p:transition/>
  <p:timing>
    <p:tnLst>
      <p:par>
        <p:cTn id="1" dur="indefinite" restart="never" nodeType="tmRoot"/>
      </p:par>
    </p:tnLst>
    <p:bldLst>
      <p:bldP spid="47215" grpId="0"/>
      <p:bldP spid="4722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3"/>
          <p:cNvGrpSpPr/>
          <p:nvPr>
            <p:custDataLst>
              <p:tags r:id="rId1"/>
            </p:custDataLst>
          </p:nvPr>
        </p:nvGrpSpPr>
        <p:grpSpPr>
          <a:xfrm>
            <a:off x="795828" y="899901"/>
            <a:ext cx="10543118" cy="2285339"/>
            <a:chOff x="480" y="634"/>
            <a:chExt cx="5235" cy="1440"/>
          </a:xfrm>
        </p:grpSpPr>
        <p:sp>
          <p:nvSpPr>
            <p:cNvPr id="21574" name="Rectangle 4"/>
            <p:cNvSpPr>
              <a:spLocks noChangeArrowheads="1"/>
            </p:cNvSpPr>
            <p:nvPr>
              <p:custDataLst>
                <p:tags r:id="rId2"/>
              </p:custDataLst>
            </p:nvPr>
          </p:nvSpPr>
          <p:spPr bwMode="auto">
            <a:xfrm>
              <a:off x="480" y="634"/>
              <a:ext cx="5235" cy="1440"/>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cs typeface="Times New Roman" panose="02020603050405020304" charset="0"/>
              </a:endParaRPr>
            </a:p>
          </p:txBody>
        </p:sp>
        <p:sp>
          <p:nvSpPr>
            <p:cNvPr id="21575" name="Rectangle 5"/>
            <p:cNvSpPr>
              <a:spLocks noChangeArrowheads="1"/>
            </p:cNvSpPr>
            <p:nvPr>
              <p:custDataLst>
                <p:tags r:id="rId3"/>
              </p:custDataLst>
            </p:nvPr>
          </p:nvSpPr>
          <p:spPr bwMode="auto">
            <a:xfrm>
              <a:off x="720" y="649"/>
              <a:ext cx="144" cy="1424"/>
            </a:xfrm>
            <a:prstGeom prst="rect">
              <a:avLst/>
            </a:prstGeom>
            <a:gradFill rotWithShape="1">
              <a:gsLst>
                <a:gs pos="0">
                  <a:srgbClr val="D6B19C"/>
                </a:gs>
                <a:gs pos="30000">
                  <a:srgbClr val="D49E6C"/>
                </a:gs>
                <a:gs pos="70000">
                  <a:srgbClr val="A65528"/>
                </a:gs>
                <a:gs pos="100000">
                  <a:srgbClr val="663012"/>
                </a:gs>
              </a:gsLst>
              <a:lin ang="0" scaled="1"/>
            </a:gradFill>
            <a:ln w="9525" algn="ctr">
              <a:solidFill>
                <a:schemeClr val="tx1"/>
              </a:solidFill>
              <a:miter lim="800000"/>
            </a:ln>
          </p:spPr>
          <p:txBody>
            <a:bodyPr wrap="none" anchor="ctr"/>
            <a:lstStyle/>
            <a:p>
              <a:endParaRPr lang="zh-CN" altLang="en-US">
                <a:cs typeface="Times New Roman" panose="02020603050405020304" charset="0"/>
              </a:endParaRPr>
            </a:p>
          </p:txBody>
        </p:sp>
        <p:grpSp>
          <p:nvGrpSpPr>
            <p:cNvPr id="21576" name="Group 6"/>
            <p:cNvGrpSpPr/>
            <p:nvPr>
              <p:custDataLst>
                <p:tags r:id="rId4"/>
              </p:custDataLst>
            </p:nvPr>
          </p:nvGrpSpPr>
          <p:grpSpPr>
            <a:xfrm>
              <a:off x="864" y="937"/>
              <a:ext cx="1388" cy="288"/>
              <a:chOff x="1632" y="720"/>
              <a:chExt cx="1388" cy="288"/>
            </a:xfrm>
          </p:grpSpPr>
          <p:grpSp>
            <p:nvGrpSpPr>
              <p:cNvPr id="21577" name="Group 7"/>
              <p:cNvGrpSpPr/>
              <p:nvPr>
                <p:custDataLst>
                  <p:tags r:id="rId5"/>
                </p:custDataLst>
              </p:nvPr>
            </p:nvGrpSpPr>
            <p:grpSpPr>
              <a:xfrm>
                <a:off x="1632" y="720"/>
                <a:ext cx="1305" cy="288"/>
                <a:chOff x="1631" y="672"/>
                <a:chExt cx="1305" cy="288"/>
              </a:xfrm>
            </p:grpSpPr>
            <p:grpSp>
              <p:nvGrpSpPr>
                <p:cNvPr id="21581" name="Group 8"/>
                <p:cNvGrpSpPr/>
                <p:nvPr>
                  <p:custDataLst>
                    <p:tags r:id="rId6"/>
                  </p:custDataLst>
                </p:nvPr>
              </p:nvGrpSpPr>
              <p:grpSpPr>
                <a:xfrm>
                  <a:off x="1738" y="680"/>
                  <a:ext cx="1088" cy="268"/>
                  <a:chOff x="1738" y="1264"/>
                  <a:chExt cx="1088" cy="268"/>
                </a:xfrm>
              </p:grpSpPr>
              <p:sp>
                <p:nvSpPr>
                  <p:cNvPr id="385033" name="Rectangle 9"/>
                  <p:cNvSpPr>
                    <a:spLocks noChangeArrowheads="1"/>
                  </p:cNvSpPr>
                  <p:nvPr>
                    <p:custDataLst>
                      <p:tags r:id="rId7"/>
                    </p:custDataLst>
                  </p:nvPr>
                </p:nvSpPr>
                <p:spPr bwMode="auto">
                  <a:xfrm rot="5880000" flipH="1">
                    <a:off x="1714" y="1374"/>
                    <a:ext cx="268" cy="47"/>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34" name="Rectangle 10"/>
                  <p:cNvSpPr>
                    <a:spLocks noChangeArrowheads="1"/>
                  </p:cNvSpPr>
                  <p:nvPr>
                    <p:custDataLst>
                      <p:tags r:id="rId8"/>
                    </p:custDataLst>
                  </p:nvPr>
                </p:nvSpPr>
                <p:spPr bwMode="auto">
                  <a:xfrm rot="5880000" flipH="1">
                    <a:off x="1810"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35" name="Rectangle 11"/>
                  <p:cNvSpPr>
                    <a:spLocks noChangeArrowheads="1"/>
                  </p:cNvSpPr>
                  <p:nvPr>
                    <p:custDataLst>
                      <p:tags r:id="rId9"/>
                    </p:custDataLst>
                  </p:nvPr>
                </p:nvSpPr>
                <p:spPr bwMode="auto">
                  <a:xfrm rot="5880000" flipH="1">
                    <a:off x="1905" y="1374"/>
                    <a:ext cx="268" cy="47"/>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36" name="Rectangle 12"/>
                  <p:cNvSpPr>
                    <a:spLocks noChangeArrowheads="1"/>
                  </p:cNvSpPr>
                  <p:nvPr>
                    <p:custDataLst>
                      <p:tags r:id="rId10"/>
                    </p:custDataLst>
                  </p:nvPr>
                </p:nvSpPr>
                <p:spPr bwMode="auto">
                  <a:xfrm rot="5880000" flipH="1">
                    <a:off x="2001" y="1375"/>
                    <a:ext cx="268" cy="46"/>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37" name="Rectangle 13"/>
                  <p:cNvSpPr>
                    <a:spLocks noChangeArrowheads="1"/>
                  </p:cNvSpPr>
                  <p:nvPr>
                    <p:custDataLst>
                      <p:tags r:id="rId11"/>
                    </p:custDataLst>
                  </p:nvPr>
                </p:nvSpPr>
                <p:spPr bwMode="auto">
                  <a:xfrm rot="5880000" flipH="1">
                    <a:off x="2098"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38" name="Rectangle 14"/>
                  <p:cNvSpPr>
                    <a:spLocks noChangeArrowheads="1"/>
                  </p:cNvSpPr>
                  <p:nvPr>
                    <p:custDataLst>
                      <p:tags r:id="rId12"/>
                    </p:custDataLst>
                  </p:nvPr>
                </p:nvSpPr>
                <p:spPr bwMode="auto">
                  <a:xfrm rot="5880000" flipH="1">
                    <a:off x="2192"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39" name="Rectangle 15"/>
                  <p:cNvSpPr>
                    <a:spLocks noChangeArrowheads="1"/>
                  </p:cNvSpPr>
                  <p:nvPr>
                    <p:custDataLst>
                      <p:tags r:id="rId13"/>
                    </p:custDataLst>
                  </p:nvPr>
                </p:nvSpPr>
                <p:spPr bwMode="auto">
                  <a:xfrm rot="5880000" flipH="1">
                    <a:off x="2289" y="1375"/>
                    <a:ext cx="268" cy="46"/>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40" name="Rectangle 16"/>
                  <p:cNvSpPr>
                    <a:spLocks noChangeArrowheads="1"/>
                  </p:cNvSpPr>
                  <p:nvPr>
                    <p:custDataLst>
                      <p:tags r:id="rId14"/>
                    </p:custDataLst>
                  </p:nvPr>
                </p:nvSpPr>
                <p:spPr bwMode="auto">
                  <a:xfrm rot="5880000" flipH="1">
                    <a:off x="2386"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41" name="Rectangle 17"/>
                  <p:cNvSpPr>
                    <a:spLocks noChangeArrowheads="1"/>
                  </p:cNvSpPr>
                  <p:nvPr>
                    <p:custDataLst>
                      <p:tags r:id="rId15"/>
                    </p:custDataLst>
                  </p:nvPr>
                </p:nvSpPr>
                <p:spPr bwMode="auto">
                  <a:xfrm rot="5880000" flipH="1">
                    <a:off x="2480"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42" name="Rectangle 18"/>
                  <p:cNvSpPr>
                    <a:spLocks noChangeArrowheads="1"/>
                  </p:cNvSpPr>
                  <p:nvPr>
                    <p:custDataLst>
                      <p:tags r:id="rId16"/>
                    </p:custDataLst>
                  </p:nvPr>
                </p:nvSpPr>
                <p:spPr bwMode="auto">
                  <a:xfrm rot="5880000" flipH="1">
                    <a:off x="2577" y="1375"/>
                    <a:ext cx="268" cy="46"/>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43" name="Rectangle 19"/>
                  <p:cNvSpPr>
                    <a:spLocks noChangeArrowheads="1"/>
                  </p:cNvSpPr>
                  <p:nvPr>
                    <p:custDataLst>
                      <p:tags r:id="rId17"/>
                    </p:custDataLst>
                  </p:nvPr>
                </p:nvSpPr>
                <p:spPr bwMode="auto">
                  <a:xfrm rot="5880000" flipH="1">
                    <a:off x="2732" y="1435"/>
                    <a:ext cx="136"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44" name="Rectangle 20"/>
                  <p:cNvSpPr>
                    <a:spLocks noChangeArrowheads="1"/>
                  </p:cNvSpPr>
                  <p:nvPr>
                    <p:custDataLst>
                      <p:tags r:id="rId18"/>
                    </p:custDataLst>
                  </p:nvPr>
                </p:nvSpPr>
                <p:spPr bwMode="auto">
                  <a:xfrm rot="5880000" flipH="1">
                    <a:off x="1694" y="1308"/>
                    <a:ext cx="136"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grpSp>
            <p:grpSp>
              <p:nvGrpSpPr>
                <p:cNvPr id="21582" name="Group 21"/>
                <p:cNvGrpSpPr/>
                <p:nvPr>
                  <p:custDataLst>
                    <p:tags r:id="rId19"/>
                  </p:custDataLst>
                </p:nvPr>
              </p:nvGrpSpPr>
              <p:grpSpPr>
                <a:xfrm>
                  <a:off x="1777" y="672"/>
                  <a:ext cx="1008" cy="288"/>
                  <a:chOff x="1777" y="1248"/>
                  <a:chExt cx="1008" cy="288"/>
                </a:xfrm>
              </p:grpSpPr>
              <p:sp>
                <p:nvSpPr>
                  <p:cNvPr id="385046" name="Rectangle 22"/>
                  <p:cNvSpPr>
                    <a:spLocks noChangeArrowheads="1"/>
                  </p:cNvSpPr>
                  <p:nvPr>
                    <p:custDataLst>
                      <p:tags r:id="rId20"/>
                    </p:custDataLst>
                  </p:nvPr>
                </p:nvSpPr>
                <p:spPr bwMode="auto">
                  <a:xfrm rot="4510943" flipH="1">
                    <a:off x="1657"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47" name="Rectangle 23"/>
                  <p:cNvSpPr>
                    <a:spLocks noChangeArrowheads="1"/>
                  </p:cNvSpPr>
                  <p:nvPr>
                    <p:custDataLst>
                      <p:tags r:id="rId21"/>
                    </p:custDataLst>
                  </p:nvPr>
                </p:nvSpPr>
                <p:spPr bwMode="auto">
                  <a:xfrm rot="4510943" flipH="1">
                    <a:off x="1753"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48" name="Rectangle 24"/>
                  <p:cNvSpPr>
                    <a:spLocks noChangeArrowheads="1"/>
                  </p:cNvSpPr>
                  <p:nvPr>
                    <p:custDataLst>
                      <p:tags r:id="rId22"/>
                    </p:custDataLst>
                  </p:nvPr>
                </p:nvSpPr>
                <p:spPr bwMode="auto">
                  <a:xfrm rot="4510943" flipH="1">
                    <a:off x="1848" y="1369"/>
                    <a:ext cx="288" cy="46"/>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49" name="Rectangle 25"/>
                  <p:cNvSpPr>
                    <a:spLocks noChangeArrowheads="1"/>
                  </p:cNvSpPr>
                  <p:nvPr>
                    <p:custDataLst>
                      <p:tags r:id="rId23"/>
                    </p:custDataLst>
                  </p:nvPr>
                </p:nvSpPr>
                <p:spPr bwMode="auto">
                  <a:xfrm rot="4510943" flipH="1">
                    <a:off x="1945"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50" name="Rectangle 26"/>
                  <p:cNvSpPr>
                    <a:spLocks noChangeArrowheads="1"/>
                  </p:cNvSpPr>
                  <p:nvPr>
                    <p:custDataLst>
                      <p:tags r:id="rId24"/>
                    </p:custDataLst>
                  </p:nvPr>
                </p:nvSpPr>
                <p:spPr bwMode="auto">
                  <a:xfrm rot="4510943" flipH="1">
                    <a:off x="2039"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51" name="Rectangle 27"/>
                  <p:cNvSpPr>
                    <a:spLocks noChangeArrowheads="1"/>
                  </p:cNvSpPr>
                  <p:nvPr>
                    <p:custDataLst>
                      <p:tags r:id="rId25"/>
                    </p:custDataLst>
                  </p:nvPr>
                </p:nvSpPr>
                <p:spPr bwMode="auto">
                  <a:xfrm rot="4510943" flipH="1">
                    <a:off x="2136" y="1369"/>
                    <a:ext cx="288" cy="46"/>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52" name="Rectangle 28"/>
                  <p:cNvSpPr>
                    <a:spLocks noChangeArrowheads="1"/>
                  </p:cNvSpPr>
                  <p:nvPr>
                    <p:custDataLst>
                      <p:tags r:id="rId26"/>
                    </p:custDataLst>
                  </p:nvPr>
                </p:nvSpPr>
                <p:spPr bwMode="auto">
                  <a:xfrm rot="4510943" flipH="1">
                    <a:off x="2233"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53" name="Rectangle 29"/>
                  <p:cNvSpPr>
                    <a:spLocks noChangeArrowheads="1"/>
                  </p:cNvSpPr>
                  <p:nvPr>
                    <p:custDataLst>
                      <p:tags r:id="rId27"/>
                    </p:custDataLst>
                  </p:nvPr>
                </p:nvSpPr>
                <p:spPr bwMode="auto">
                  <a:xfrm rot="4510943" flipH="1">
                    <a:off x="2327"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54" name="Rectangle 30"/>
                  <p:cNvSpPr>
                    <a:spLocks noChangeArrowheads="1"/>
                  </p:cNvSpPr>
                  <p:nvPr>
                    <p:custDataLst>
                      <p:tags r:id="rId28"/>
                    </p:custDataLst>
                  </p:nvPr>
                </p:nvSpPr>
                <p:spPr bwMode="auto">
                  <a:xfrm rot="4510943" flipH="1">
                    <a:off x="2424" y="1369"/>
                    <a:ext cx="288" cy="46"/>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55" name="Rectangle 31"/>
                  <p:cNvSpPr>
                    <a:spLocks noChangeArrowheads="1"/>
                  </p:cNvSpPr>
                  <p:nvPr>
                    <p:custDataLst>
                      <p:tags r:id="rId29"/>
                    </p:custDataLst>
                  </p:nvPr>
                </p:nvSpPr>
                <p:spPr bwMode="auto">
                  <a:xfrm rot="4510943" flipH="1">
                    <a:off x="2521"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56" name="Rectangle 32"/>
                  <p:cNvSpPr>
                    <a:spLocks noChangeArrowheads="1"/>
                  </p:cNvSpPr>
                  <p:nvPr>
                    <p:custDataLst>
                      <p:tags r:id="rId30"/>
                    </p:custDataLst>
                  </p:nvPr>
                </p:nvSpPr>
                <p:spPr bwMode="auto">
                  <a:xfrm rot="4510943" flipH="1">
                    <a:off x="2615"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p:spPr>
                <p:txBody>
                  <a:bodyPr rot="10800000" vert="eaVert" wrap="none" anchor="ctr"/>
                  <a:lstStyle/>
                  <a:p>
                    <a:pPr marL="812800" indent="-812800">
                      <a:spcBef>
                        <a:spcPct val="20000"/>
                      </a:spcBef>
                      <a:buClr>
                        <a:schemeClr val="hlink"/>
                      </a:buClr>
                      <a:buSzPct val="70000"/>
                      <a:defRPr/>
                    </a:pPr>
                    <a:endParaRPr lang="zh-CN" altLang="zh-CN" sz="3200">
                      <a:solidFill>
                        <a:srgbClr val="0000CC"/>
                      </a:solidFill>
                      <a:cs typeface="Times New Roman" panose="02020603050405020304" charset="0"/>
                    </a:endParaRPr>
                  </a:p>
                </p:txBody>
              </p:sp>
            </p:grpSp>
            <p:sp>
              <p:nvSpPr>
                <p:cNvPr id="385057" name="Rectangle 33"/>
                <p:cNvSpPr>
                  <a:spLocks noChangeArrowheads="1"/>
                </p:cNvSpPr>
                <p:nvPr>
                  <p:custDataLst>
                    <p:tags r:id="rId31"/>
                  </p:custDataLst>
                </p:nvPr>
              </p:nvSpPr>
              <p:spPr bwMode="auto">
                <a:xfrm flipH="1">
                  <a:off x="1631" y="800"/>
                  <a:ext cx="136" cy="48"/>
                </a:xfrm>
                <a:prstGeom prst="rect">
                  <a:avLst/>
                </a:prstGeom>
                <a:gradFill rotWithShape="1">
                  <a:gsLst>
                    <a:gs pos="0">
                      <a:schemeClr val="tx1">
                        <a:gamma/>
                        <a:tint val="49804"/>
                        <a:invGamma/>
                      </a:schemeClr>
                    </a:gs>
                    <a:gs pos="100000">
                      <a:schemeClr val="tx1"/>
                    </a:gs>
                  </a:gsLst>
                  <a:lin ang="5400000" scaled="1"/>
                </a:gradFill>
                <a:ln w="9525" algn="ctr">
                  <a:noFill/>
                  <a:miter lim="800000"/>
                </a:ln>
                <a:effectLst/>
              </p:spPr>
              <p:txBody>
                <a:bodyPr wrap="none" anchor="ctr"/>
                <a:lstStyle/>
                <a:p>
                  <a:pPr>
                    <a:defRPr/>
                  </a:pPr>
                  <a:endParaRPr lang="zh-CN" altLang="en-US">
                    <a:cs typeface="Times New Roman" panose="02020603050405020304" charset="0"/>
                  </a:endParaRPr>
                </a:p>
              </p:txBody>
            </p:sp>
            <p:sp>
              <p:nvSpPr>
                <p:cNvPr id="385058" name="Rectangle 34"/>
                <p:cNvSpPr>
                  <a:spLocks noChangeArrowheads="1"/>
                </p:cNvSpPr>
                <p:nvPr>
                  <p:custDataLst>
                    <p:tags r:id="rId32"/>
                  </p:custDataLst>
                </p:nvPr>
              </p:nvSpPr>
              <p:spPr bwMode="auto">
                <a:xfrm flipH="1">
                  <a:off x="2800" y="800"/>
                  <a:ext cx="136" cy="48"/>
                </a:xfrm>
                <a:prstGeom prst="rect">
                  <a:avLst/>
                </a:prstGeom>
                <a:gradFill rotWithShape="1">
                  <a:gsLst>
                    <a:gs pos="0">
                      <a:schemeClr val="tx1">
                        <a:gamma/>
                        <a:tint val="49804"/>
                        <a:invGamma/>
                      </a:schemeClr>
                    </a:gs>
                    <a:gs pos="100000">
                      <a:schemeClr val="tx1"/>
                    </a:gs>
                  </a:gsLst>
                  <a:lin ang="5400000" scaled="1"/>
                </a:gradFill>
                <a:ln w="9525" algn="ctr">
                  <a:noFill/>
                  <a:miter lim="800000"/>
                </a:ln>
                <a:effectLst/>
              </p:spPr>
              <p:txBody>
                <a:bodyPr wrap="none" anchor="ctr"/>
                <a:lstStyle/>
                <a:p>
                  <a:pPr>
                    <a:defRPr/>
                  </a:pPr>
                  <a:endParaRPr lang="zh-CN" altLang="en-US">
                    <a:cs typeface="Times New Roman" panose="02020603050405020304" charset="0"/>
                  </a:endParaRPr>
                </a:p>
              </p:txBody>
            </p:sp>
          </p:grpSp>
          <p:grpSp>
            <p:nvGrpSpPr>
              <p:cNvPr id="21578" name="Group 35"/>
              <p:cNvGrpSpPr/>
              <p:nvPr>
                <p:custDataLst>
                  <p:tags r:id="rId33"/>
                </p:custDataLst>
              </p:nvPr>
            </p:nvGrpSpPr>
            <p:grpSpPr>
              <a:xfrm>
                <a:off x="2904" y="812"/>
                <a:ext cx="116" cy="116"/>
                <a:chOff x="2928" y="1900"/>
                <a:chExt cx="116" cy="116"/>
              </a:xfrm>
            </p:grpSpPr>
            <p:sp>
              <p:nvSpPr>
                <p:cNvPr id="385060" name="Oval 36"/>
                <p:cNvSpPr>
                  <a:spLocks noChangeAspect="1" noChangeArrowheads="1"/>
                </p:cNvSpPr>
                <p:nvPr>
                  <p:custDataLst>
                    <p:tags r:id="rId34"/>
                  </p:custDataLst>
                </p:nvPr>
              </p:nvSpPr>
              <p:spPr bwMode="auto">
                <a:xfrm>
                  <a:off x="2928" y="1900"/>
                  <a:ext cx="116" cy="116"/>
                </a:xfrm>
                <a:prstGeom prst="ellipse">
                  <a:avLst/>
                </a:prstGeom>
                <a:gradFill rotWithShape="1">
                  <a:gsLst>
                    <a:gs pos="0">
                      <a:schemeClr val="tx1">
                        <a:gamma/>
                        <a:tint val="0"/>
                        <a:invGamma/>
                      </a:schemeClr>
                    </a:gs>
                    <a:gs pos="100000">
                      <a:schemeClr val="tx1">
                        <a:alpha val="80000"/>
                      </a:schemeClr>
                    </a:gs>
                  </a:gsLst>
                  <a:path path="shape">
                    <a:fillToRect l="50000" t="50000" r="50000" b="50000"/>
                  </a:path>
                </a:gradFill>
                <a:ln w="9525" algn="ctr">
                  <a:solidFill>
                    <a:schemeClr val="tx1"/>
                  </a:solidFill>
                  <a:round/>
                </a:ln>
                <a:effectLst/>
              </p:spPr>
              <p:txBody>
                <a:bodyPr wrap="none" anchor="ctr"/>
                <a:lstStyle/>
                <a:p>
                  <a:pPr>
                    <a:defRPr/>
                  </a:pPr>
                  <a:endParaRPr lang="zh-CN" altLang="en-US">
                    <a:cs typeface="Times New Roman" panose="02020603050405020304" charset="0"/>
                  </a:endParaRPr>
                </a:p>
              </p:txBody>
            </p:sp>
            <p:sp>
              <p:nvSpPr>
                <p:cNvPr id="21580" name="Oval 37"/>
                <p:cNvSpPr>
                  <a:spLocks noChangeAspect="1" noChangeArrowheads="1"/>
                </p:cNvSpPr>
                <p:nvPr>
                  <p:custDataLst>
                    <p:tags r:id="rId35"/>
                  </p:custDataLst>
                </p:nvPr>
              </p:nvSpPr>
              <p:spPr bwMode="auto">
                <a:xfrm>
                  <a:off x="2952" y="1920"/>
                  <a:ext cx="70" cy="70"/>
                </a:xfrm>
                <a:prstGeom prst="ellipse">
                  <a:avLst/>
                </a:prstGeom>
                <a:solidFill>
                  <a:srgbClr val="FFFFFF">
                    <a:alpha val="79999"/>
                  </a:srgbClr>
                </a:solidFill>
                <a:ln w="9525" algn="ctr">
                  <a:solidFill>
                    <a:schemeClr val="tx1"/>
                  </a:solidFill>
                  <a:round/>
                </a:ln>
              </p:spPr>
              <p:txBody>
                <a:bodyPr wrap="none" anchor="ctr"/>
                <a:lstStyle/>
                <a:p>
                  <a:endParaRPr lang="zh-CN" altLang="en-US">
                    <a:cs typeface="Times New Roman" panose="02020603050405020304" charset="0"/>
                  </a:endParaRPr>
                </a:p>
              </p:txBody>
            </p:sp>
          </p:grpSp>
        </p:grpSp>
      </p:grpSp>
      <p:sp>
        <p:nvSpPr>
          <p:cNvPr id="385062" name="Line 38"/>
          <p:cNvSpPr>
            <a:spLocks noChangeShapeType="1"/>
          </p:cNvSpPr>
          <p:nvPr>
            <p:custDataLst>
              <p:tags r:id="rId36"/>
            </p:custDataLst>
          </p:nvPr>
        </p:nvSpPr>
        <p:spPr bwMode="auto">
          <a:xfrm>
            <a:off x="4394261" y="1564873"/>
            <a:ext cx="3826934"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lIns="121899" tIns="60949" rIns="121899" bIns="60949"/>
          <a:lstStyle/>
          <a:p>
            <a:endParaRPr lang="zh-CN" altLang="en-US">
              <a:cs typeface="Times New Roman" panose="02020603050405020304" charset="0"/>
            </a:endParaRPr>
          </a:p>
        </p:txBody>
      </p:sp>
      <p:grpSp>
        <p:nvGrpSpPr>
          <p:cNvPr id="8" name="Group 39"/>
          <p:cNvGrpSpPr/>
          <p:nvPr>
            <p:custDataLst>
              <p:tags r:id="rId37"/>
            </p:custDataLst>
          </p:nvPr>
        </p:nvGrpSpPr>
        <p:grpSpPr>
          <a:xfrm>
            <a:off x="1561183" y="1907659"/>
            <a:ext cx="8727018" cy="822088"/>
            <a:chOff x="864" y="1296"/>
            <a:chExt cx="4080" cy="518"/>
          </a:xfrm>
        </p:grpSpPr>
        <p:grpSp>
          <p:nvGrpSpPr>
            <p:cNvPr id="21538" name="Group 40"/>
            <p:cNvGrpSpPr/>
            <p:nvPr>
              <p:custDataLst>
                <p:tags r:id="rId38"/>
              </p:custDataLst>
            </p:nvPr>
          </p:nvGrpSpPr>
          <p:grpSpPr>
            <a:xfrm>
              <a:off x="864" y="1574"/>
              <a:ext cx="3201" cy="240"/>
              <a:chOff x="1640" y="1200"/>
              <a:chExt cx="3320" cy="240"/>
            </a:xfrm>
          </p:grpSpPr>
          <p:sp>
            <p:nvSpPr>
              <p:cNvPr id="385065" name="AutoShape 41"/>
              <p:cNvSpPr>
                <a:spLocks noChangeArrowheads="1"/>
              </p:cNvSpPr>
              <p:nvPr>
                <p:custDataLst>
                  <p:tags r:id="rId39"/>
                </p:custDataLst>
              </p:nvPr>
            </p:nvSpPr>
            <p:spPr bwMode="auto">
              <a:xfrm>
                <a:off x="4656" y="1296"/>
                <a:ext cx="144" cy="144"/>
              </a:xfrm>
              <a:prstGeom prst="parallelogram">
                <a:avLst>
                  <a:gd name="adj" fmla="val 58333"/>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grpSp>
            <p:nvGrpSpPr>
              <p:cNvPr id="21543" name="Group 42"/>
              <p:cNvGrpSpPr/>
              <p:nvPr>
                <p:custDataLst>
                  <p:tags r:id="rId40"/>
                </p:custDataLst>
              </p:nvPr>
            </p:nvGrpSpPr>
            <p:grpSpPr>
              <a:xfrm>
                <a:off x="1640" y="1200"/>
                <a:ext cx="3320" cy="240"/>
                <a:chOff x="1640" y="1200"/>
                <a:chExt cx="3320" cy="240"/>
              </a:xfrm>
            </p:grpSpPr>
            <p:grpSp>
              <p:nvGrpSpPr>
                <p:cNvPr id="21544" name="Group 43"/>
                <p:cNvGrpSpPr/>
                <p:nvPr>
                  <p:custDataLst>
                    <p:tags r:id="rId41"/>
                  </p:custDataLst>
                </p:nvPr>
              </p:nvGrpSpPr>
              <p:grpSpPr>
                <a:xfrm>
                  <a:off x="1912" y="1200"/>
                  <a:ext cx="2664" cy="240"/>
                  <a:chOff x="1912" y="1200"/>
                  <a:chExt cx="2664" cy="240"/>
                </a:xfrm>
              </p:grpSpPr>
              <p:sp>
                <p:nvSpPr>
                  <p:cNvPr id="385068" name="AutoShape 44"/>
                  <p:cNvSpPr>
                    <a:spLocks noChangeArrowheads="1"/>
                  </p:cNvSpPr>
                  <p:nvPr>
                    <p:custDataLst>
                      <p:tags r:id="rId42"/>
                    </p:custDataLst>
                  </p:nvPr>
                </p:nvSpPr>
                <p:spPr bwMode="auto">
                  <a:xfrm>
                    <a:off x="1912"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69" name="AutoShape 45"/>
                  <p:cNvSpPr>
                    <a:spLocks noChangeArrowheads="1"/>
                  </p:cNvSpPr>
                  <p:nvPr>
                    <p:custDataLst>
                      <p:tags r:id="rId43"/>
                    </p:custDataLst>
                  </p:nvPr>
                </p:nvSpPr>
                <p:spPr bwMode="auto">
                  <a:xfrm>
                    <a:off x="2192"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70" name="AutoShape 46"/>
                  <p:cNvSpPr>
                    <a:spLocks noChangeArrowheads="1"/>
                  </p:cNvSpPr>
                  <p:nvPr>
                    <p:custDataLst>
                      <p:tags r:id="rId44"/>
                    </p:custDataLst>
                  </p:nvPr>
                </p:nvSpPr>
                <p:spPr bwMode="auto">
                  <a:xfrm>
                    <a:off x="2464"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71" name="AutoShape 47"/>
                  <p:cNvSpPr>
                    <a:spLocks noChangeArrowheads="1"/>
                  </p:cNvSpPr>
                  <p:nvPr>
                    <p:custDataLst>
                      <p:tags r:id="rId45"/>
                    </p:custDataLst>
                  </p:nvPr>
                </p:nvSpPr>
                <p:spPr bwMode="auto">
                  <a:xfrm>
                    <a:off x="2736"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72" name="AutoShape 48"/>
                  <p:cNvSpPr>
                    <a:spLocks noChangeArrowheads="1"/>
                  </p:cNvSpPr>
                  <p:nvPr>
                    <p:custDataLst>
                      <p:tags r:id="rId46"/>
                    </p:custDataLst>
                  </p:nvPr>
                </p:nvSpPr>
                <p:spPr bwMode="auto">
                  <a:xfrm>
                    <a:off x="3008"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73" name="AutoShape 49"/>
                  <p:cNvSpPr>
                    <a:spLocks noChangeArrowheads="1"/>
                  </p:cNvSpPr>
                  <p:nvPr>
                    <p:custDataLst>
                      <p:tags r:id="rId47"/>
                    </p:custDataLst>
                  </p:nvPr>
                </p:nvSpPr>
                <p:spPr bwMode="auto">
                  <a:xfrm>
                    <a:off x="3280"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74" name="AutoShape 50"/>
                  <p:cNvSpPr>
                    <a:spLocks noChangeArrowheads="1"/>
                  </p:cNvSpPr>
                  <p:nvPr>
                    <p:custDataLst>
                      <p:tags r:id="rId48"/>
                    </p:custDataLst>
                  </p:nvPr>
                </p:nvSpPr>
                <p:spPr bwMode="auto">
                  <a:xfrm>
                    <a:off x="4384"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75" name="AutoShape 51"/>
                  <p:cNvSpPr>
                    <a:spLocks noChangeArrowheads="1"/>
                  </p:cNvSpPr>
                  <p:nvPr>
                    <p:custDataLst>
                      <p:tags r:id="rId49"/>
                    </p:custDataLst>
                  </p:nvPr>
                </p:nvSpPr>
                <p:spPr bwMode="auto">
                  <a:xfrm>
                    <a:off x="3552"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76" name="AutoShape 52"/>
                  <p:cNvSpPr>
                    <a:spLocks noChangeArrowheads="1"/>
                  </p:cNvSpPr>
                  <p:nvPr>
                    <p:custDataLst>
                      <p:tags r:id="rId50"/>
                    </p:custDataLst>
                  </p:nvPr>
                </p:nvSpPr>
                <p:spPr bwMode="auto">
                  <a:xfrm>
                    <a:off x="3832"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77" name="AutoShape 53"/>
                  <p:cNvSpPr>
                    <a:spLocks noChangeArrowheads="1"/>
                  </p:cNvSpPr>
                  <p:nvPr>
                    <p:custDataLst>
                      <p:tags r:id="rId51"/>
                    </p:custDataLst>
                  </p:nvPr>
                </p:nvSpPr>
                <p:spPr bwMode="auto">
                  <a:xfrm>
                    <a:off x="4112"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grpSp>
            <p:grpSp>
              <p:nvGrpSpPr>
                <p:cNvPr id="21545" name="Group 54"/>
                <p:cNvGrpSpPr/>
                <p:nvPr>
                  <p:custDataLst>
                    <p:tags r:id="rId52"/>
                  </p:custDataLst>
                </p:nvPr>
              </p:nvGrpSpPr>
              <p:grpSpPr>
                <a:xfrm>
                  <a:off x="1640" y="1200"/>
                  <a:ext cx="184" cy="144"/>
                  <a:chOff x="1640" y="1200"/>
                  <a:chExt cx="184" cy="144"/>
                </a:xfrm>
              </p:grpSpPr>
              <p:sp>
                <p:nvSpPr>
                  <p:cNvPr id="385079" name="Rectangle 55"/>
                  <p:cNvSpPr>
                    <a:spLocks noChangeArrowheads="1"/>
                  </p:cNvSpPr>
                  <p:nvPr>
                    <p:custDataLst>
                      <p:tags r:id="rId53"/>
                    </p:custDataLst>
                  </p:nvPr>
                </p:nvSpPr>
                <p:spPr bwMode="auto">
                  <a:xfrm flipH="1">
                    <a:off x="1640" y="1296"/>
                    <a:ext cx="134" cy="48"/>
                  </a:xfrm>
                  <a:prstGeom prst="rect">
                    <a:avLst/>
                  </a:prstGeom>
                  <a:gradFill rotWithShape="1">
                    <a:gsLst>
                      <a:gs pos="0">
                        <a:schemeClr val="tx1">
                          <a:gamma/>
                          <a:tint val="49804"/>
                          <a:invGamma/>
                        </a:schemeClr>
                      </a:gs>
                      <a:gs pos="100000">
                        <a:schemeClr val="tx1"/>
                      </a:gs>
                    </a:gsLst>
                    <a:lin ang="5400000" scaled="1"/>
                  </a:gradFill>
                  <a:ln w="9525" algn="ctr">
                    <a:noFill/>
                    <a:miter lim="800000"/>
                  </a:ln>
                  <a:effectLst/>
                </p:spPr>
                <p:txBody>
                  <a:bodyPr wrap="none" anchor="ctr"/>
                  <a:lstStyle/>
                  <a:p>
                    <a:pPr>
                      <a:defRPr/>
                    </a:pPr>
                    <a:endParaRPr lang="zh-CN" altLang="en-US">
                      <a:cs typeface="Times New Roman" panose="02020603050405020304" charset="0"/>
                    </a:endParaRPr>
                  </a:p>
                </p:txBody>
              </p:sp>
              <p:sp>
                <p:nvSpPr>
                  <p:cNvPr id="385080" name="AutoShape 56"/>
                  <p:cNvSpPr>
                    <a:spLocks noChangeArrowheads="1"/>
                  </p:cNvSpPr>
                  <p:nvPr>
                    <p:custDataLst>
                      <p:tags r:id="rId54"/>
                    </p:custDataLst>
                  </p:nvPr>
                </p:nvSpPr>
                <p:spPr bwMode="auto">
                  <a:xfrm>
                    <a:off x="1712" y="1200"/>
                    <a:ext cx="112" cy="144"/>
                  </a:xfrm>
                  <a:prstGeom prst="parallelogram">
                    <a:avLst>
                      <a:gd name="adj" fmla="val 53569"/>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grpSp>
            <p:grpSp>
              <p:nvGrpSpPr>
                <p:cNvPr id="21546" name="Group 57"/>
                <p:cNvGrpSpPr/>
                <p:nvPr>
                  <p:custDataLst>
                    <p:tags r:id="rId55"/>
                  </p:custDataLst>
                </p:nvPr>
              </p:nvGrpSpPr>
              <p:grpSpPr>
                <a:xfrm>
                  <a:off x="1776" y="1200"/>
                  <a:ext cx="2936" cy="240"/>
                  <a:chOff x="1776" y="1200"/>
                  <a:chExt cx="2936" cy="240"/>
                </a:xfrm>
              </p:grpSpPr>
              <p:sp>
                <p:nvSpPr>
                  <p:cNvPr id="385082" name="AutoShape 58"/>
                  <p:cNvSpPr>
                    <a:spLocks noChangeArrowheads="1"/>
                  </p:cNvSpPr>
                  <p:nvPr>
                    <p:custDataLst>
                      <p:tags r:id="rId56"/>
                    </p:custDataLst>
                  </p:nvPr>
                </p:nvSpPr>
                <p:spPr bwMode="auto">
                  <a:xfrm flipH="1">
                    <a:off x="1778"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83" name="AutoShape 59"/>
                  <p:cNvSpPr>
                    <a:spLocks noChangeArrowheads="1"/>
                  </p:cNvSpPr>
                  <p:nvPr>
                    <p:custDataLst>
                      <p:tags r:id="rId57"/>
                    </p:custDataLst>
                  </p:nvPr>
                </p:nvSpPr>
                <p:spPr bwMode="auto">
                  <a:xfrm flipH="1">
                    <a:off x="2058"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84" name="AutoShape 60"/>
                  <p:cNvSpPr>
                    <a:spLocks noChangeArrowheads="1"/>
                  </p:cNvSpPr>
                  <p:nvPr>
                    <p:custDataLst>
                      <p:tags r:id="rId58"/>
                    </p:custDataLst>
                  </p:nvPr>
                </p:nvSpPr>
                <p:spPr bwMode="auto">
                  <a:xfrm flipH="1">
                    <a:off x="2330"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85" name="AutoShape 61"/>
                  <p:cNvSpPr>
                    <a:spLocks noChangeArrowheads="1"/>
                  </p:cNvSpPr>
                  <p:nvPr>
                    <p:custDataLst>
                      <p:tags r:id="rId59"/>
                    </p:custDataLst>
                  </p:nvPr>
                </p:nvSpPr>
                <p:spPr bwMode="auto">
                  <a:xfrm flipH="1">
                    <a:off x="2602"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86" name="AutoShape 62"/>
                  <p:cNvSpPr>
                    <a:spLocks noChangeArrowheads="1"/>
                  </p:cNvSpPr>
                  <p:nvPr>
                    <p:custDataLst>
                      <p:tags r:id="rId60"/>
                    </p:custDataLst>
                  </p:nvPr>
                </p:nvSpPr>
                <p:spPr bwMode="auto">
                  <a:xfrm flipH="1">
                    <a:off x="2874"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87" name="AutoShape 63"/>
                  <p:cNvSpPr>
                    <a:spLocks noChangeArrowheads="1"/>
                  </p:cNvSpPr>
                  <p:nvPr>
                    <p:custDataLst>
                      <p:tags r:id="rId61"/>
                    </p:custDataLst>
                  </p:nvPr>
                </p:nvSpPr>
                <p:spPr bwMode="auto">
                  <a:xfrm flipH="1">
                    <a:off x="4248"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88" name="AutoShape 64"/>
                  <p:cNvSpPr>
                    <a:spLocks noChangeArrowheads="1"/>
                  </p:cNvSpPr>
                  <p:nvPr>
                    <p:custDataLst>
                      <p:tags r:id="rId62"/>
                    </p:custDataLst>
                  </p:nvPr>
                </p:nvSpPr>
                <p:spPr bwMode="auto">
                  <a:xfrm flipH="1">
                    <a:off x="3146"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89" name="AutoShape 65"/>
                  <p:cNvSpPr>
                    <a:spLocks noChangeArrowheads="1"/>
                  </p:cNvSpPr>
                  <p:nvPr>
                    <p:custDataLst>
                      <p:tags r:id="rId63"/>
                    </p:custDataLst>
                  </p:nvPr>
                </p:nvSpPr>
                <p:spPr bwMode="auto">
                  <a:xfrm flipH="1">
                    <a:off x="3418"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90" name="AutoShape 66"/>
                  <p:cNvSpPr>
                    <a:spLocks noChangeArrowheads="1"/>
                  </p:cNvSpPr>
                  <p:nvPr>
                    <p:custDataLst>
                      <p:tags r:id="rId64"/>
                    </p:custDataLst>
                  </p:nvPr>
                </p:nvSpPr>
                <p:spPr bwMode="auto">
                  <a:xfrm flipH="1">
                    <a:off x="3689" y="1200"/>
                    <a:ext cx="193"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91" name="AutoShape 67"/>
                  <p:cNvSpPr>
                    <a:spLocks noChangeArrowheads="1"/>
                  </p:cNvSpPr>
                  <p:nvPr>
                    <p:custDataLst>
                      <p:tags r:id="rId65"/>
                    </p:custDataLst>
                  </p:nvPr>
                </p:nvSpPr>
                <p:spPr bwMode="auto">
                  <a:xfrm flipH="1">
                    <a:off x="4520"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sp>
                <p:nvSpPr>
                  <p:cNvPr id="385092" name="AutoShape 68"/>
                  <p:cNvSpPr>
                    <a:spLocks noChangeArrowheads="1"/>
                  </p:cNvSpPr>
                  <p:nvPr>
                    <p:custDataLst>
                      <p:tags r:id="rId66"/>
                    </p:custDataLst>
                  </p:nvPr>
                </p:nvSpPr>
                <p:spPr bwMode="auto">
                  <a:xfrm flipH="1">
                    <a:off x="3968"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p:spPr>
                <p:txBody>
                  <a:bodyPr wrap="none" anchor="ctr"/>
                  <a:lstStyle/>
                  <a:p>
                    <a:pPr>
                      <a:defRPr/>
                    </a:pPr>
                    <a:endParaRPr lang="zh-CN" altLang="en-US">
                      <a:cs typeface="Times New Roman" panose="02020603050405020304" charset="0"/>
                    </a:endParaRPr>
                  </a:p>
                </p:txBody>
              </p:sp>
            </p:grpSp>
            <p:grpSp>
              <p:nvGrpSpPr>
                <p:cNvPr id="21547" name="Group 69"/>
                <p:cNvGrpSpPr/>
                <p:nvPr>
                  <p:custDataLst>
                    <p:tags r:id="rId67"/>
                  </p:custDataLst>
                </p:nvPr>
              </p:nvGrpSpPr>
              <p:grpSpPr>
                <a:xfrm>
                  <a:off x="4741" y="1256"/>
                  <a:ext cx="219" cy="116"/>
                  <a:chOff x="2897" y="380"/>
                  <a:chExt cx="219" cy="116"/>
                </a:xfrm>
              </p:grpSpPr>
              <p:sp>
                <p:nvSpPr>
                  <p:cNvPr id="385094" name="Rectangle 70"/>
                  <p:cNvSpPr>
                    <a:spLocks noChangeArrowheads="1"/>
                  </p:cNvSpPr>
                  <p:nvPr>
                    <p:custDataLst>
                      <p:tags r:id="rId68"/>
                    </p:custDataLst>
                  </p:nvPr>
                </p:nvSpPr>
                <p:spPr bwMode="auto">
                  <a:xfrm flipH="1">
                    <a:off x="2899" y="416"/>
                    <a:ext cx="134" cy="48"/>
                  </a:xfrm>
                  <a:prstGeom prst="rect">
                    <a:avLst/>
                  </a:prstGeom>
                  <a:gradFill rotWithShape="1">
                    <a:gsLst>
                      <a:gs pos="0">
                        <a:schemeClr val="tx1">
                          <a:gamma/>
                          <a:tint val="49804"/>
                          <a:invGamma/>
                        </a:schemeClr>
                      </a:gs>
                      <a:gs pos="100000">
                        <a:schemeClr val="tx1"/>
                      </a:gs>
                    </a:gsLst>
                    <a:lin ang="5400000" scaled="1"/>
                  </a:gradFill>
                  <a:ln w="9525" algn="ctr">
                    <a:noFill/>
                    <a:miter lim="800000"/>
                  </a:ln>
                  <a:effectLst/>
                </p:spPr>
                <p:txBody>
                  <a:bodyPr wrap="none" anchor="ctr"/>
                  <a:lstStyle/>
                  <a:p>
                    <a:pPr>
                      <a:defRPr/>
                    </a:pPr>
                    <a:endParaRPr lang="zh-CN" altLang="en-US">
                      <a:cs typeface="Times New Roman" panose="02020603050405020304" charset="0"/>
                    </a:endParaRPr>
                  </a:p>
                </p:txBody>
              </p:sp>
              <p:sp>
                <p:nvSpPr>
                  <p:cNvPr id="385095" name="Oval 71"/>
                  <p:cNvSpPr>
                    <a:spLocks noChangeAspect="1" noChangeArrowheads="1"/>
                  </p:cNvSpPr>
                  <p:nvPr>
                    <p:custDataLst>
                      <p:tags r:id="rId69"/>
                    </p:custDataLst>
                  </p:nvPr>
                </p:nvSpPr>
                <p:spPr bwMode="auto">
                  <a:xfrm>
                    <a:off x="3000" y="380"/>
                    <a:ext cx="116" cy="116"/>
                  </a:xfrm>
                  <a:prstGeom prst="ellipse">
                    <a:avLst/>
                  </a:prstGeom>
                  <a:gradFill rotWithShape="1">
                    <a:gsLst>
                      <a:gs pos="0">
                        <a:schemeClr val="tx1">
                          <a:gamma/>
                          <a:tint val="0"/>
                          <a:invGamma/>
                        </a:schemeClr>
                      </a:gs>
                      <a:gs pos="100000">
                        <a:schemeClr val="tx1">
                          <a:alpha val="80000"/>
                        </a:schemeClr>
                      </a:gs>
                    </a:gsLst>
                    <a:path path="shape">
                      <a:fillToRect l="50000" t="50000" r="50000" b="50000"/>
                    </a:path>
                  </a:gradFill>
                  <a:ln w="9525" algn="ctr">
                    <a:solidFill>
                      <a:schemeClr val="tx1"/>
                    </a:solidFill>
                    <a:round/>
                  </a:ln>
                  <a:effectLst/>
                </p:spPr>
                <p:txBody>
                  <a:bodyPr wrap="none" anchor="ctr"/>
                  <a:lstStyle/>
                  <a:p>
                    <a:pPr>
                      <a:defRPr/>
                    </a:pPr>
                    <a:endParaRPr lang="zh-CN" altLang="en-US">
                      <a:cs typeface="Times New Roman" panose="02020603050405020304" charset="0"/>
                    </a:endParaRPr>
                  </a:p>
                </p:txBody>
              </p:sp>
              <p:sp>
                <p:nvSpPr>
                  <p:cNvPr id="21550" name="Oval 72"/>
                  <p:cNvSpPr>
                    <a:spLocks noChangeAspect="1" noChangeArrowheads="1"/>
                  </p:cNvSpPr>
                  <p:nvPr>
                    <p:custDataLst>
                      <p:tags r:id="rId70"/>
                    </p:custDataLst>
                  </p:nvPr>
                </p:nvSpPr>
                <p:spPr bwMode="auto">
                  <a:xfrm>
                    <a:off x="3024" y="400"/>
                    <a:ext cx="70" cy="70"/>
                  </a:xfrm>
                  <a:prstGeom prst="ellipse">
                    <a:avLst/>
                  </a:prstGeom>
                  <a:solidFill>
                    <a:srgbClr val="FFFFFF">
                      <a:alpha val="79999"/>
                    </a:srgbClr>
                  </a:solidFill>
                  <a:ln w="9525" algn="ctr">
                    <a:solidFill>
                      <a:schemeClr val="tx1"/>
                    </a:solidFill>
                    <a:round/>
                  </a:ln>
                </p:spPr>
                <p:txBody>
                  <a:bodyPr wrap="none" anchor="ctr"/>
                  <a:lstStyle/>
                  <a:p>
                    <a:endParaRPr lang="zh-CN" altLang="en-US">
                      <a:cs typeface="Times New Roman" panose="02020603050405020304" charset="0"/>
                    </a:endParaRPr>
                  </a:p>
                </p:txBody>
              </p:sp>
            </p:grpSp>
          </p:grpSp>
        </p:grpSp>
        <p:grpSp>
          <p:nvGrpSpPr>
            <p:cNvPr id="21539" name="Group 73"/>
            <p:cNvGrpSpPr/>
            <p:nvPr>
              <p:custDataLst>
                <p:tags r:id="rId71"/>
              </p:custDataLst>
            </p:nvPr>
          </p:nvGrpSpPr>
          <p:grpSpPr>
            <a:xfrm>
              <a:off x="3992" y="1296"/>
              <a:ext cx="952" cy="416"/>
              <a:chOff x="3992" y="1296"/>
              <a:chExt cx="952" cy="416"/>
            </a:xfrm>
          </p:grpSpPr>
          <p:sp>
            <p:nvSpPr>
              <p:cNvPr id="21540" name="Line 74"/>
              <p:cNvSpPr>
                <a:spLocks noChangeShapeType="1"/>
              </p:cNvSpPr>
              <p:nvPr>
                <p:custDataLst>
                  <p:tags r:id="rId72"/>
                </p:custDataLst>
              </p:nvPr>
            </p:nvSpPr>
            <p:spPr bwMode="auto">
              <a:xfrm>
                <a:off x="3992" y="1686"/>
                <a:ext cx="816" cy="0"/>
              </a:xfrm>
              <a:prstGeom prst="line">
                <a:avLst/>
              </a:prstGeom>
              <a:noFill/>
              <a:ln w="38100">
                <a:solidFill>
                  <a:srgbClr val="FF0000"/>
                </a:solidFill>
                <a:round/>
                <a:tailEnd type="arrow" w="med" len="me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sp>
            <p:nvSpPr>
              <p:cNvPr id="21541" name="Text Box 75"/>
              <p:cNvSpPr txBox="1">
                <a:spLocks noChangeArrowheads="1"/>
              </p:cNvSpPr>
              <p:nvPr>
                <p:custDataLst>
                  <p:tags r:id="rId73"/>
                </p:custDataLst>
              </p:nvPr>
            </p:nvSpPr>
            <p:spPr bwMode="auto">
              <a:xfrm>
                <a:off x="4432" y="1296"/>
                <a:ext cx="512"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8E163E"/>
                    </a:solidFill>
                    <a:latin typeface="Arial" panose="020B0604020202020204" pitchFamily="34" charset="0"/>
                    <a:ea typeface="宋体" panose="02010600030101010101" pitchFamily="2" charset="-122"/>
                  </a:defRPr>
                </a:lvl1pPr>
                <a:lvl2pPr marL="742950" indent="-285750" eaLnBrk="0" hangingPunct="0">
                  <a:defRPr>
                    <a:solidFill>
                      <a:srgbClr val="8E163E"/>
                    </a:solidFill>
                    <a:latin typeface="Arial" panose="020B0604020202020204" pitchFamily="34" charset="0"/>
                    <a:ea typeface="宋体" panose="02010600030101010101" pitchFamily="2" charset="-122"/>
                  </a:defRPr>
                </a:lvl2pPr>
                <a:lvl3pPr marL="1143000" indent="-228600" eaLnBrk="0" hangingPunct="0">
                  <a:defRPr>
                    <a:solidFill>
                      <a:srgbClr val="8E163E"/>
                    </a:solidFill>
                    <a:latin typeface="Arial" panose="020B0604020202020204" pitchFamily="34" charset="0"/>
                    <a:ea typeface="宋体" panose="02010600030101010101" pitchFamily="2" charset="-122"/>
                  </a:defRPr>
                </a:lvl3pPr>
                <a:lvl4pPr marL="1600200" indent="-228600" eaLnBrk="0" hangingPunct="0">
                  <a:defRPr>
                    <a:solidFill>
                      <a:srgbClr val="8E163E"/>
                    </a:solidFill>
                    <a:latin typeface="Arial" panose="020B0604020202020204" pitchFamily="34" charset="0"/>
                    <a:ea typeface="宋体" panose="02010600030101010101" pitchFamily="2" charset="-122"/>
                  </a:defRPr>
                </a:lvl4pPr>
                <a:lvl5pPr marL="2057400" indent="-228600" eaLnBrk="0" hangingPunct="0">
                  <a:defRPr>
                    <a:solidFill>
                      <a:srgbClr val="8E163E"/>
                    </a:solidFill>
                    <a:latin typeface="Arial" panose="020B0604020202020204" pitchFamily="34" charset="0"/>
                    <a:ea typeface="宋体" panose="02010600030101010101" pitchFamily="2" charset="-122"/>
                  </a:defRPr>
                </a:lvl5pPr>
                <a:lvl6pPr marL="25146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r>
                  <a:rPr lang="en-US" altLang="zh-CN" sz="3700" i="1">
                    <a:solidFill>
                      <a:schemeClr val="tx1"/>
                    </a:solidFill>
                    <a:latin typeface="Times New Roman" panose="02020603050405020304" charset="0"/>
                    <a:cs typeface="Times New Roman" panose="02020603050405020304" charset="0"/>
                  </a:rPr>
                  <a:t>F</a:t>
                </a:r>
                <a:r>
                  <a:rPr lang="zh-CN" altLang="en-US" sz="3700" baseline="-25000">
                    <a:solidFill>
                      <a:schemeClr val="tx1"/>
                    </a:solidFill>
                    <a:latin typeface="Times New Roman" panose="02020603050405020304" charset="0"/>
                    <a:ea typeface="楷体_GB2312" pitchFamily="49" charset="-122"/>
                    <a:cs typeface="Times New Roman" panose="02020603050405020304" charset="0"/>
                  </a:rPr>
                  <a:t>拉</a:t>
                </a:r>
                <a:endParaRPr lang="zh-CN" altLang="en-US" sz="3700" baseline="-25000">
                  <a:solidFill>
                    <a:schemeClr val="tx1"/>
                  </a:solidFill>
                  <a:latin typeface="Times New Roman" panose="02020603050405020304" charset="0"/>
                  <a:ea typeface="楷体_GB2312" pitchFamily="49" charset="-122"/>
                  <a:cs typeface="Times New Roman" panose="02020603050405020304" charset="0"/>
                </a:endParaRPr>
              </a:p>
            </p:txBody>
          </p:sp>
        </p:grpSp>
      </p:grpSp>
      <p:grpSp>
        <p:nvGrpSpPr>
          <p:cNvPr id="16" name="Group 76"/>
          <p:cNvGrpSpPr/>
          <p:nvPr>
            <p:custDataLst>
              <p:tags r:id="rId74"/>
            </p:custDataLst>
          </p:nvPr>
        </p:nvGrpSpPr>
        <p:grpSpPr>
          <a:xfrm>
            <a:off x="4394263" y="1555338"/>
            <a:ext cx="4093633" cy="703058"/>
            <a:chOff x="2200" y="3120"/>
            <a:chExt cx="1832" cy="443"/>
          </a:xfrm>
        </p:grpSpPr>
        <p:sp>
          <p:nvSpPr>
            <p:cNvPr id="21532" name="Line 77"/>
            <p:cNvSpPr>
              <a:spLocks noChangeShapeType="1"/>
            </p:cNvSpPr>
            <p:nvPr>
              <p:custDataLst>
                <p:tags r:id="rId75"/>
              </p:custDataLst>
            </p:nvPr>
          </p:nvSpPr>
          <p:spPr bwMode="auto">
            <a:xfrm flipH="1">
              <a:off x="2200" y="3120"/>
              <a:ext cx="0" cy="384"/>
            </a:xfrm>
            <a:prstGeom prst="line">
              <a:avLst/>
            </a:prstGeom>
            <a:noFill/>
            <a:ln w="19050">
              <a:solidFill>
                <a:schemeClr val="tx1"/>
              </a:solidFill>
              <a:prstDash val="lgDash"/>
              <a:roun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grpSp>
          <p:nvGrpSpPr>
            <p:cNvPr id="21533" name="Group 78"/>
            <p:cNvGrpSpPr/>
            <p:nvPr>
              <p:custDataLst>
                <p:tags r:id="rId76"/>
              </p:custDataLst>
            </p:nvPr>
          </p:nvGrpSpPr>
          <p:grpSpPr>
            <a:xfrm>
              <a:off x="2200" y="3147"/>
              <a:ext cx="1832" cy="416"/>
              <a:chOff x="2968" y="837"/>
              <a:chExt cx="1928" cy="416"/>
            </a:xfrm>
          </p:grpSpPr>
          <p:sp>
            <p:nvSpPr>
              <p:cNvPr id="21535" name="Line 79"/>
              <p:cNvSpPr>
                <a:spLocks noChangeShapeType="1"/>
              </p:cNvSpPr>
              <p:nvPr>
                <p:custDataLst>
                  <p:tags r:id="rId77"/>
                </p:custDataLst>
              </p:nvPr>
            </p:nvSpPr>
            <p:spPr bwMode="auto">
              <a:xfrm rot="10800000">
                <a:off x="2968" y="1032"/>
                <a:ext cx="744" cy="0"/>
              </a:xfrm>
              <a:prstGeom prst="line">
                <a:avLst/>
              </a:prstGeom>
              <a:noFill/>
              <a:ln w="28575">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sp>
            <p:nvSpPr>
              <p:cNvPr id="21536" name="Line 80"/>
              <p:cNvSpPr>
                <a:spLocks noChangeShapeType="1"/>
              </p:cNvSpPr>
              <p:nvPr>
                <p:custDataLst>
                  <p:tags r:id="rId78"/>
                </p:custDataLst>
              </p:nvPr>
            </p:nvSpPr>
            <p:spPr bwMode="auto">
              <a:xfrm rot="10800000">
                <a:off x="4032" y="1032"/>
                <a:ext cx="864" cy="0"/>
              </a:xfrm>
              <a:prstGeom prst="line">
                <a:avLst/>
              </a:prstGeom>
              <a:noFill/>
              <a:ln w="28575">
                <a:solidFill>
                  <a:schemeClr val="tx1"/>
                </a:solidFill>
                <a:round/>
                <a:headEnd type="arrow" w="med" len="me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sp>
            <p:nvSpPr>
              <p:cNvPr id="21537" name="Rectangle 81"/>
              <p:cNvSpPr>
                <a:spLocks noChangeArrowheads="1"/>
              </p:cNvSpPr>
              <p:nvPr>
                <p:custDataLst>
                  <p:tags r:id="rId79"/>
                </p:custDataLst>
              </p:nvPr>
            </p:nvSpPr>
            <p:spPr bwMode="auto">
              <a:xfrm>
                <a:off x="3756" y="837"/>
                <a:ext cx="420"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kumimoji="1" lang="en-GB" altLang="zh-CN" sz="3700">
                    <a:cs typeface="Times New Roman" panose="02020603050405020304" charset="0"/>
                  </a:rPr>
                  <a:t>l</a:t>
                </a:r>
                <a:endParaRPr kumimoji="1" lang="en-US" altLang="zh-CN" sz="3700" baseline="-25000">
                  <a:cs typeface="Times New Roman" panose="02020603050405020304" charset="0"/>
                </a:endParaRPr>
              </a:p>
            </p:txBody>
          </p:sp>
        </p:grpSp>
        <p:sp>
          <p:nvSpPr>
            <p:cNvPr id="21534" name="Line 82"/>
            <p:cNvSpPr>
              <a:spLocks noChangeShapeType="1"/>
            </p:cNvSpPr>
            <p:nvPr>
              <p:custDataLst>
                <p:tags r:id="rId80"/>
              </p:custDataLst>
            </p:nvPr>
          </p:nvSpPr>
          <p:spPr bwMode="auto">
            <a:xfrm flipH="1">
              <a:off x="4008" y="3120"/>
              <a:ext cx="0" cy="384"/>
            </a:xfrm>
            <a:prstGeom prst="line">
              <a:avLst/>
            </a:prstGeom>
            <a:noFill/>
            <a:ln w="19050">
              <a:solidFill>
                <a:schemeClr val="tx1"/>
              </a:solidFill>
              <a:prstDash val="lgDash"/>
              <a:roun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grpSp>
      <p:grpSp>
        <p:nvGrpSpPr>
          <p:cNvPr id="18" name="Group 83"/>
          <p:cNvGrpSpPr/>
          <p:nvPr>
            <p:custDataLst>
              <p:tags r:id="rId81"/>
            </p:custDataLst>
          </p:nvPr>
        </p:nvGrpSpPr>
        <p:grpSpPr>
          <a:xfrm>
            <a:off x="4332880" y="977673"/>
            <a:ext cx="4127500" cy="11672708"/>
            <a:chOff x="2170" y="2760"/>
            <a:chExt cx="1841" cy="7355"/>
          </a:xfrm>
        </p:grpSpPr>
        <p:grpSp>
          <p:nvGrpSpPr>
            <p:cNvPr id="21520" name="Group 84"/>
            <p:cNvGrpSpPr/>
            <p:nvPr>
              <p:custDataLst>
                <p:tags r:id="rId82"/>
              </p:custDataLst>
            </p:nvPr>
          </p:nvGrpSpPr>
          <p:grpSpPr>
            <a:xfrm>
              <a:off x="2208" y="3126"/>
              <a:ext cx="1803" cy="6989"/>
              <a:chOff x="2208" y="3126"/>
              <a:chExt cx="1803" cy="6989"/>
            </a:xfrm>
          </p:grpSpPr>
          <p:sp>
            <p:nvSpPr>
              <p:cNvPr id="21527" name="Line 85"/>
              <p:cNvSpPr>
                <a:spLocks noChangeShapeType="1"/>
              </p:cNvSpPr>
              <p:nvPr>
                <p:custDataLst>
                  <p:tags r:id="rId83"/>
                </p:custDataLst>
              </p:nvPr>
            </p:nvSpPr>
            <p:spPr bwMode="auto">
              <a:xfrm>
                <a:off x="2208" y="3126"/>
                <a:ext cx="363"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sp>
            <p:nvSpPr>
              <p:cNvPr id="21528" name="Line 86"/>
              <p:cNvSpPr>
                <a:spLocks noChangeShapeType="1"/>
              </p:cNvSpPr>
              <p:nvPr>
                <p:custDataLst>
                  <p:tags r:id="rId84"/>
                </p:custDataLst>
              </p:nvPr>
            </p:nvSpPr>
            <p:spPr bwMode="auto">
              <a:xfrm>
                <a:off x="2517" y="10115"/>
                <a:ext cx="363"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sp>
            <p:nvSpPr>
              <p:cNvPr id="21529" name="Line 87"/>
              <p:cNvSpPr>
                <a:spLocks noChangeShapeType="1"/>
              </p:cNvSpPr>
              <p:nvPr>
                <p:custDataLst>
                  <p:tags r:id="rId85"/>
                </p:custDataLst>
              </p:nvPr>
            </p:nvSpPr>
            <p:spPr bwMode="auto">
              <a:xfrm>
                <a:off x="2920" y="3126"/>
                <a:ext cx="363"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sp>
            <p:nvSpPr>
              <p:cNvPr id="21530" name="Line 88"/>
              <p:cNvSpPr>
                <a:spLocks noChangeShapeType="1"/>
              </p:cNvSpPr>
              <p:nvPr>
                <p:custDataLst>
                  <p:tags r:id="rId86"/>
                </p:custDataLst>
              </p:nvPr>
            </p:nvSpPr>
            <p:spPr bwMode="auto">
              <a:xfrm>
                <a:off x="3648" y="3126"/>
                <a:ext cx="363"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sp>
            <p:nvSpPr>
              <p:cNvPr id="21531" name="Line 89"/>
              <p:cNvSpPr>
                <a:spLocks noChangeShapeType="1"/>
              </p:cNvSpPr>
              <p:nvPr>
                <p:custDataLst>
                  <p:tags r:id="rId87"/>
                </p:custDataLst>
              </p:nvPr>
            </p:nvSpPr>
            <p:spPr bwMode="auto">
              <a:xfrm>
                <a:off x="3272" y="3126"/>
                <a:ext cx="363"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grpSp>
        <p:grpSp>
          <p:nvGrpSpPr>
            <p:cNvPr id="21521" name="Group 90"/>
            <p:cNvGrpSpPr/>
            <p:nvPr>
              <p:custDataLst>
                <p:tags r:id="rId88"/>
              </p:custDataLst>
            </p:nvPr>
          </p:nvGrpSpPr>
          <p:grpSpPr>
            <a:xfrm>
              <a:off x="2170" y="2760"/>
              <a:ext cx="1768" cy="440"/>
              <a:chOff x="2170" y="2760"/>
              <a:chExt cx="1768" cy="440"/>
            </a:xfrm>
          </p:grpSpPr>
          <p:sp>
            <p:nvSpPr>
              <p:cNvPr id="21522" name="Rectangle 91"/>
              <p:cNvSpPr>
                <a:spLocks noChangeArrowheads="1"/>
              </p:cNvSpPr>
              <p:nvPr>
                <p:custDataLst>
                  <p:tags r:id="rId89"/>
                </p:custDataLst>
              </p:nvPr>
            </p:nvSpPr>
            <p:spPr bwMode="auto">
              <a:xfrm>
                <a:off x="2170" y="2784"/>
                <a:ext cx="35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kumimoji="1" lang="en-US" altLang="zh-CN" sz="3700" i="1">
                    <a:solidFill>
                      <a:srgbClr val="FF0000"/>
                    </a:solidFill>
                    <a:cs typeface="Times New Roman" panose="02020603050405020304" charset="0"/>
                  </a:rPr>
                  <a:t>Δ</a:t>
                </a:r>
                <a:r>
                  <a:rPr kumimoji="1" lang="en-GB" altLang="zh-CN" sz="3700" i="1">
                    <a:solidFill>
                      <a:srgbClr val="FF0000"/>
                    </a:solidFill>
                    <a:cs typeface="Times New Roman" panose="02020603050405020304" charset="0"/>
                  </a:rPr>
                  <a:t>L</a:t>
                </a:r>
                <a:r>
                  <a:rPr kumimoji="1" lang="en-GB" altLang="zh-CN" sz="3700" baseline="-25000">
                    <a:solidFill>
                      <a:srgbClr val="FF0000"/>
                    </a:solidFill>
                    <a:cs typeface="Times New Roman" panose="02020603050405020304" charset="0"/>
                  </a:rPr>
                  <a:t>1</a:t>
                </a:r>
                <a:endParaRPr kumimoji="1" lang="en-US" altLang="zh-CN" sz="3700" baseline="-25000">
                  <a:solidFill>
                    <a:srgbClr val="FF0000"/>
                  </a:solidFill>
                  <a:cs typeface="Times New Roman" panose="02020603050405020304" charset="0"/>
                </a:endParaRPr>
              </a:p>
            </p:txBody>
          </p:sp>
          <p:sp>
            <p:nvSpPr>
              <p:cNvPr id="21523" name="Rectangle 92"/>
              <p:cNvSpPr>
                <a:spLocks noChangeArrowheads="1"/>
              </p:cNvSpPr>
              <p:nvPr>
                <p:custDataLst>
                  <p:tags r:id="rId90"/>
                </p:custDataLst>
              </p:nvPr>
            </p:nvSpPr>
            <p:spPr bwMode="auto">
              <a:xfrm>
                <a:off x="2558" y="2760"/>
                <a:ext cx="32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kumimoji="1" lang="en-US" altLang="zh-CN" sz="2700" i="1">
                    <a:solidFill>
                      <a:srgbClr val="0000FF"/>
                    </a:solidFill>
                    <a:cs typeface="Times New Roman" panose="02020603050405020304" charset="0"/>
                  </a:rPr>
                  <a:t>Δ</a:t>
                </a:r>
                <a:r>
                  <a:rPr kumimoji="1" lang="en-GB" altLang="zh-CN" sz="3700" i="1">
                    <a:solidFill>
                      <a:srgbClr val="0000FF"/>
                    </a:solidFill>
                    <a:cs typeface="Times New Roman" panose="02020603050405020304" charset="0"/>
                  </a:rPr>
                  <a:t>L</a:t>
                </a:r>
                <a:r>
                  <a:rPr kumimoji="1" lang="en-GB" altLang="zh-CN" sz="3700" baseline="-25000">
                    <a:solidFill>
                      <a:srgbClr val="0000FF"/>
                    </a:solidFill>
                    <a:cs typeface="Times New Roman" panose="02020603050405020304" charset="0"/>
                  </a:rPr>
                  <a:t>2</a:t>
                </a:r>
                <a:endParaRPr kumimoji="1" lang="en-US" altLang="zh-CN" sz="3200" baseline="-25000">
                  <a:solidFill>
                    <a:srgbClr val="0000FF"/>
                  </a:solidFill>
                  <a:cs typeface="Times New Roman" panose="02020603050405020304" charset="0"/>
                </a:endParaRPr>
              </a:p>
            </p:txBody>
          </p:sp>
          <p:sp>
            <p:nvSpPr>
              <p:cNvPr id="21524" name="Rectangle 93"/>
              <p:cNvSpPr>
                <a:spLocks noChangeArrowheads="1"/>
              </p:cNvSpPr>
              <p:nvPr>
                <p:custDataLst>
                  <p:tags r:id="rId91"/>
                </p:custDataLst>
              </p:nvPr>
            </p:nvSpPr>
            <p:spPr bwMode="auto">
              <a:xfrm>
                <a:off x="2880" y="2784"/>
                <a:ext cx="39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kumimoji="1" lang="en-US" altLang="zh-CN" sz="2700" i="1">
                    <a:solidFill>
                      <a:srgbClr val="FF0000"/>
                    </a:solidFill>
                    <a:cs typeface="Times New Roman" panose="02020603050405020304" charset="0"/>
                  </a:rPr>
                  <a:t>Δ</a:t>
                </a:r>
                <a:r>
                  <a:rPr kumimoji="1" lang="en-GB" altLang="zh-CN" sz="3200" i="1">
                    <a:solidFill>
                      <a:srgbClr val="FF0000"/>
                    </a:solidFill>
                    <a:cs typeface="Times New Roman" panose="02020603050405020304" charset="0"/>
                  </a:rPr>
                  <a:t>L</a:t>
                </a:r>
                <a:r>
                  <a:rPr kumimoji="1" lang="en-GB" altLang="zh-CN" sz="3200" baseline="-25000">
                    <a:solidFill>
                      <a:srgbClr val="FF0000"/>
                    </a:solidFill>
                    <a:cs typeface="Times New Roman" panose="02020603050405020304" charset="0"/>
                  </a:rPr>
                  <a:t>3</a:t>
                </a:r>
                <a:endParaRPr kumimoji="1" lang="en-US" altLang="zh-CN" sz="3200" baseline="-25000">
                  <a:solidFill>
                    <a:srgbClr val="FF0000"/>
                  </a:solidFill>
                  <a:cs typeface="Times New Roman" panose="02020603050405020304" charset="0"/>
                </a:endParaRPr>
              </a:p>
            </p:txBody>
          </p:sp>
          <p:sp>
            <p:nvSpPr>
              <p:cNvPr id="21525" name="Rectangle 94"/>
              <p:cNvSpPr>
                <a:spLocks noChangeArrowheads="1"/>
              </p:cNvSpPr>
              <p:nvPr>
                <p:custDataLst>
                  <p:tags r:id="rId92"/>
                </p:custDataLst>
              </p:nvPr>
            </p:nvSpPr>
            <p:spPr bwMode="auto">
              <a:xfrm>
                <a:off x="3625" y="2784"/>
                <a:ext cx="31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700" i="1">
                    <a:solidFill>
                      <a:srgbClr val="FF0000"/>
                    </a:solidFill>
                    <a:cs typeface="Times New Roman" panose="02020603050405020304" charset="0"/>
                  </a:rPr>
                  <a:t>Δ</a:t>
                </a:r>
                <a:r>
                  <a:rPr kumimoji="1" lang="en-GB" altLang="zh-CN" sz="3200" i="1">
                    <a:solidFill>
                      <a:srgbClr val="FF0000"/>
                    </a:solidFill>
                    <a:cs typeface="Times New Roman" panose="02020603050405020304" charset="0"/>
                  </a:rPr>
                  <a:t>L</a:t>
                </a:r>
                <a:r>
                  <a:rPr kumimoji="1" lang="en-GB" altLang="zh-CN" sz="3700" baseline="-25000">
                    <a:solidFill>
                      <a:srgbClr val="0000FF"/>
                    </a:solidFill>
                    <a:cs typeface="Times New Roman" panose="02020603050405020304" charset="0"/>
                  </a:rPr>
                  <a:t>5</a:t>
                </a:r>
                <a:endParaRPr kumimoji="1" lang="en-US" altLang="zh-CN" sz="3700" baseline="-25000">
                  <a:solidFill>
                    <a:srgbClr val="0000FF"/>
                  </a:solidFill>
                  <a:cs typeface="Times New Roman" panose="02020603050405020304" charset="0"/>
                </a:endParaRPr>
              </a:p>
            </p:txBody>
          </p:sp>
          <p:sp>
            <p:nvSpPr>
              <p:cNvPr id="21526" name="Rectangle 95"/>
              <p:cNvSpPr>
                <a:spLocks noChangeArrowheads="1"/>
              </p:cNvSpPr>
              <p:nvPr>
                <p:custDataLst>
                  <p:tags r:id="rId93"/>
                </p:custDataLst>
              </p:nvPr>
            </p:nvSpPr>
            <p:spPr bwMode="auto">
              <a:xfrm>
                <a:off x="3265" y="2784"/>
                <a:ext cx="31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kumimoji="1" lang="en-US" altLang="zh-CN" sz="2700" i="1">
                    <a:solidFill>
                      <a:srgbClr val="0000FF"/>
                    </a:solidFill>
                    <a:cs typeface="Times New Roman" panose="02020603050405020304" charset="0"/>
                  </a:rPr>
                  <a:t>Δ</a:t>
                </a:r>
                <a:r>
                  <a:rPr kumimoji="1" lang="en-GB" altLang="zh-CN" sz="3700" i="1">
                    <a:solidFill>
                      <a:srgbClr val="0000FF"/>
                    </a:solidFill>
                    <a:cs typeface="Times New Roman" panose="02020603050405020304" charset="0"/>
                  </a:rPr>
                  <a:t>L</a:t>
                </a:r>
                <a:r>
                  <a:rPr kumimoji="1" lang="en-GB" altLang="zh-CN" sz="3700" baseline="-25000">
                    <a:solidFill>
                      <a:srgbClr val="0000FF"/>
                    </a:solidFill>
                    <a:cs typeface="Times New Roman" panose="02020603050405020304" charset="0"/>
                  </a:rPr>
                  <a:t>4</a:t>
                </a:r>
                <a:endParaRPr kumimoji="1" lang="en-US" altLang="zh-CN" sz="3200" baseline="-25000">
                  <a:solidFill>
                    <a:srgbClr val="0000FF"/>
                  </a:solidFill>
                  <a:cs typeface="Times New Roman" panose="02020603050405020304" charset="0"/>
                </a:endParaRPr>
              </a:p>
            </p:txBody>
          </p:sp>
        </p:grpSp>
      </p:grpSp>
      <p:sp>
        <p:nvSpPr>
          <p:cNvPr id="385120" name="Text Box 96"/>
          <p:cNvSpPr txBox="1">
            <a:spLocks noChangeArrowheads="1"/>
          </p:cNvSpPr>
          <p:nvPr>
            <p:custDataLst>
              <p:tags r:id="rId94"/>
            </p:custDataLst>
          </p:nvPr>
        </p:nvSpPr>
        <p:spPr bwMode="auto">
          <a:xfrm>
            <a:off x="450623" y="5820925"/>
            <a:ext cx="10291233" cy="612775"/>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eaLnBrk="0" hangingPunct="0">
              <a:defRPr>
                <a:solidFill>
                  <a:srgbClr val="8E163E"/>
                </a:solidFill>
                <a:latin typeface="Arial" panose="020B0604020202020204" pitchFamily="34" charset="0"/>
                <a:ea typeface="宋体" panose="02010600030101010101" pitchFamily="2" charset="-122"/>
              </a:defRPr>
            </a:lvl1pPr>
            <a:lvl2pPr marL="742950" indent="-285750" eaLnBrk="0" hangingPunct="0">
              <a:defRPr>
                <a:solidFill>
                  <a:srgbClr val="8E163E"/>
                </a:solidFill>
                <a:latin typeface="Arial" panose="020B0604020202020204" pitchFamily="34" charset="0"/>
                <a:ea typeface="宋体" panose="02010600030101010101" pitchFamily="2" charset="-122"/>
              </a:defRPr>
            </a:lvl2pPr>
            <a:lvl3pPr marL="1143000" indent="-228600" eaLnBrk="0" hangingPunct="0">
              <a:defRPr>
                <a:solidFill>
                  <a:srgbClr val="8E163E"/>
                </a:solidFill>
                <a:latin typeface="Arial" panose="020B0604020202020204" pitchFamily="34" charset="0"/>
                <a:ea typeface="宋体" panose="02010600030101010101" pitchFamily="2" charset="-122"/>
              </a:defRPr>
            </a:lvl3pPr>
            <a:lvl4pPr marL="1600200" indent="-228600" eaLnBrk="0" hangingPunct="0">
              <a:defRPr>
                <a:solidFill>
                  <a:srgbClr val="8E163E"/>
                </a:solidFill>
                <a:latin typeface="Arial" panose="020B0604020202020204" pitchFamily="34" charset="0"/>
                <a:ea typeface="宋体" panose="02010600030101010101" pitchFamily="2" charset="-122"/>
              </a:defRPr>
            </a:lvl4pPr>
            <a:lvl5pPr marL="2057400" indent="-228600" eaLnBrk="0" hangingPunct="0">
              <a:defRPr>
                <a:solidFill>
                  <a:srgbClr val="8E163E"/>
                </a:solidFill>
                <a:latin typeface="Arial" panose="020B0604020202020204" pitchFamily="34" charset="0"/>
                <a:ea typeface="宋体" panose="02010600030101010101" pitchFamily="2" charset="-122"/>
              </a:defRPr>
            </a:lvl5pPr>
            <a:lvl6pPr marL="25146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r>
              <a:rPr lang="en-US" altLang="zh-CN" sz="3200" i="1">
                <a:solidFill>
                  <a:schemeClr val="tx1"/>
                </a:solidFill>
                <a:latin typeface="Times New Roman" panose="02020603050405020304" charset="0"/>
                <a:ea typeface="黑体" panose="02010609060101010101" charset="-122"/>
                <a:cs typeface="Times New Roman" panose="02020603050405020304" charset="0"/>
              </a:rPr>
              <a:t>W</a:t>
            </a:r>
            <a:r>
              <a:rPr lang="zh-CN" altLang="en-US" sz="3200" baseline="-25000">
                <a:solidFill>
                  <a:schemeClr val="tx1"/>
                </a:solidFill>
                <a:latin typeface="Times New Roman" panose="02020603050405020304" charset="0"/>
                <a:ea typeface="黑体" panose="02010609060101010101" charset="-122"/>
                <a:cs typeface="Times New Roman" panose="02020603050405020304" charset="0"/>
              </a:rPr>
              <a:t>拉</a:t>
            </a:r>
            <a:r>
              <a:rPr lang="zh-CN" altLang="en-US" sz="3200">
                <a:solidFill>
                  <a:schemeClr val="tx1"/>
                </a:solidFill>
                <a:latin typeface="Times New Roman" panose="02020603050405020304" charset="0"/>
                <a:ea typeface="黑体" panose="02010609060101010101" charset="-122"/>
                <a:cs typeface="Times New Roman" panose="02020603050405020304" charset="0"/>
              </a:rPr>
              <a:t>＝</a:t>
            </a:r>
            <a:r>
              <a:rPr lang="en-US" altLang="zh-CN" sz="3200" i="1">
                <a:solidFill>
                  <a:srgbClr val="FF0000"/>
                </a:solidFill>
                <a:latin typeface="Times New Roman" panose="02020603050405020304" charset="0"/>
                <a:ea typeface="黑体" panose="02010609060101010101" charset="-122"/>
                <a:cs typeface="Times New Roman" panose="02020603050405020304" charset="0"/>
              </a:rPr>
              <a:t>F</a:t>
            </a:r>
            <a:r>
              <a:rPr lang="en-US" altLang="zh-CN" sz="3200" baseline="-25000">
                <a:solidFill>
                  <a:srgbClr val="FF0000"/>
                </a:solidFill>
                <a:latin typeface="Times New Roman" panose="02020603050405020304" charset="0"/>
                <a:ea typeface="黑体" panose="02010609060101010101" charset="-122"/>
                <a:cs typeface="Times New Roman" panose="02020603050405020304" charset="0"/>
              </a:rPr>
              <a:t>1</a:t>
            </a:r>
            <a:r>
              <a:rPr kumimoji="1" lang="en-US" altLang="zh-CN" sz="3200" i="1">
                <a:solidFill>
                  <a:srgbClr val="FF0000"/>
                </a:solidFill>
                <a:latin typeface="Times New Roman" panose="02020603050405020304" charset="0"/>
                <a:ea typeface="黑体" panose="02010609060101010101" charset="-122"/>
                <a:cs typeface="Times New Roman" panose="02020603050405020304" charset="0"/>
              </a:rPr>
              <a:t>Δ</a:t>
            </a:r>
            <a:r>
              <a:rPr kumimoji="1" lang="en-GB" altLang="zh-CN" sz="3200" i="1">
                <a:solidFill>
                  <a:srgbClr val="FF0000"/>
                </a:solidFill>
                <a:latin typeface="Times New Roman" panose="02020603050405020304" charset="0"/>
                <a:ea typeface="黑体" panose="02010609060101010101" charset="-122"/>
                <a:cs typeface="Times New Roman" panose="02020603050405020304" charset="0"/>
              </a:rPr>
              <a:t>L</a:t>
            </a:r>
            <a:r>
              <a:rPr kumimoji="1" lang="en-GB" altLang="zh-CN" sz="3200" baseline="-25000">
                <a:solidFill>
                  <a:srgbClr val="FF0000"/>
                </a:solidFill>
                <a:latin typeface="Times New Roman" panose="02020603050405020304" charset="0"/>
                <a:ea typeface="黑体" panose="02010609060101010101" charset="-122"/>
                <a:cs typeface="Times New Roman" panose="02020603050405020304" charset="0"/>
              </a:rPr>
              <a:t>1</a:t>
            </a:r>
            <a:r>
              <a:rPr kumimoji="1" lang="zh-CN" altLang="en-GB" sz="3200">
                <a:solidFill>
                  <a:schemeClr val="tx1"/>
                </a:solidFill>
                <a:latin typeface="Times New Roman" panose="02020603050405020304" charset="0"/>
                <a:ea typeface="黑体" panose="02010609060101010101" charset="-122"/>
                <a:cs typeface="Times New Roman" panose="02020603050405020304" charset="0"/>
              </a:rPr>
              <a:t>＋</a:t>
            </a:r>
            <a:r>
              <a:rPr lang="en-US" altLang="zh-CN" sz="3200" i="1">
                <a:solidFill>
                  <a:srgbClr val="3333FF"/>
                </a:solidFill>
                <a:latin typeface="Times New Roman" panose="02020603050405020304" charset="0"/>
                <a:ea typeface="黑体" panose="02010609060101010101" charset="-122"/>
                <a:cs typeface="Times New Roman" panose="02020603050405020304" charset="0"/>
              </a:rPr>
              <a:t>F</a:t>
            </a:r>
            <a:r>
              <a:rPr lang="en-US" altLang="zh-CN" sz="3200" baseline="-25000">
                <a:solidFill>
                  <a:srgbClr val="3333FF"/>
                </a:solidFill>
                <a:latin typeface="Times New Roman" panose="02020603050405020304" charset="0"/>
                <a:ea typeface="黑体" panose="02010609060101010101" charset="-122"/>
                <a:cs typeface="Times New Roman" panose="02020603050405020304" charset="0"/>
              </a:rPr>
              <a:t>2</a:t>
            </a:r>
            <a:r>
              <a:rPr kumimoji="1" lang="en-US" altLang="zh-CN" sz="3200" i="1">
                <a:solidFill>
                  <a:srgbClr val="3333FF"/>
                </a:solidFill>
                <a:latin typeface="Times New Roman" panose="02020603050405020304" charset="0"/>
                <a:ea typeface="黑体" panose="02010609060101010101" charset="-122"/>
                <a:cs typeface="Times New Roman" panose="02020603050405020304" charset="0"/>
              </a:rPr>
              <a:t>Δ</a:t>
            </a:r>
            <a:r>
              <a:rPr kumimoji="1" lang="en-GB" altLang="zh-CN" sz="3200" i="1">
                <a:solidFill>
                  <a:srgbClr val="3333FF"/>
                </a:solidFill>
                <a:latin typeface="Times New Roman" panose="02020603050405020304" charset="0"/>
                <a:ea typeface="黑体" panose="02010609060101010101" charset="-122"/>
                <a:cs typeface="Times New Roman" panose="02020603050405020304" charset="0"/>
              </a:rPr>
              <a:t>L</a:t>
            </a:r>
            <a:r>
              <a:rPr kumimoji="1" lang="en-GB" altLang="zh-CN" sz="3200" baseline="-25000">
                <a:solidFill>
                  <a:srgbClr val="3333FF"/>
                </a:solidFill>
                <a:latin typeface="Times New Roman" panose="02020603050405020304" charset="0"/>
                <a:ea typeface="黑体" panose="02010609060101010101" charset="-122"/>
                <a:cs typeface="Times New Roman" panose="02020603050405020304" charset="0"/>
              </a:rPr>
              <a:t>2</a:t>
            </a:r>
            <a:r>
              <a:rPr kumimoji="1" lang="zh-CN" altLang="en-GB" sz="3200">
                <a:solidFill>
                  <a:schemeClr val="tx1"/>
                </a:solidFill>
                <a:latin typeface="Times New Roman" panose="02020603050405020304" charset="0"/>
                <a:ea typeface="黑体" panose="02010609060101010101" charset="-122"/>
                <a:cs typeface="Times New Roman" panose="02020603050405020304" charset="0"/>
              </a:rPr>
              <a:t>＋</a:t>
            </a:r>
            <a:r>
              <a:rPr lang="en-US" altLang="zh-CN" sz="3200" i="1">
                <a:solidFill>
                  <a:srgbClr val="FF0000"/>
                </a:solidFill>
                <a:latin typeface="Times New Roman" panose="02020603050405020304" charset="0"/>
                <a:ea typeface="黑体" panose="02010609060101010101" charset="-122"/>
                <a:cs typeface="Times New Roman" panose="02020603050405020304" charset="0"/>
              </a:rPr>
              <a:t>F</a:t>
            </a:r>
            <a:r>
              <a:rPr lang="en-US" altLang="zh-CN" sz="3200" baseline="-25000">
                <a:solidFill>
                  <a:srgbClr val="FF0000"/>
                </a:solidFill>
                <a:latin typeface="Times New Roman" panose="02020603050405020304" charset="0"/>
                <a:ea typeface="黑体" panose="02010609060101010101" charset="-122"/>
                <a:cs typeface="Times New Roman" panose="02020603050405020304" charset="0"/>
              </a:rPr>
              <a:t>3</a:t>
            </a:r>
            <a:r>
              <a:rPr kumimoji="1" lang="en-US" altLang="zh-CN" sz="3200" i="1">
                <a:solidFill>
                  <a:srgbClr val="FF0000"/>
                </a:solidFill>
                <a:latin typeface="Times New Roman" panose="02020603050405020304" charset="0"/>
                <a:ea typeface="黑体" panose="02010609060101010101" charset="-122"/>
                <a:cs typeface="Times New Roman" panose="02020603050405020304" charset="0"/>
              </a:rPr>
              <a:t>Δ</a:t>
            </a:r>
            <a:r>
              <a:rPr kumimoji="1" lang="en-GB" altLang="zh-CN" sz="3200" i="1">
                <a:solidFill>
                  <a:srgbClr val="FF0000"/>
                </a:solidFill>
                <a:latin typeface="Times New Roman" panose="02020603050405020304" charset="0"/>
                <a:ea typeface="黑体" panose="02010609060101010101" charset="-122"/>
                <a:cs typeface="Times New Roman" panose="02020603050405020304" charset="0"/>
              </a:rPr>
              <a:t>L</a:t>
            </a:r>
            <a:r>
              <a:rPr kumimoji="1" lang="en-GB" altLang="zh-CN" sz="3200" baseline="-25000">
                <a:solidFill>
                  <a:srgbClr val="FF0000"/>
                </a:solidFill>
                <a:latin typeface="Times New Roman" panose="02020603050405020304" charset="0"/>
                <a:ea typeface="黑体" panose="02010609060101010101" charset="-122"/>
                <a:cs typeface="Times New Roman" panose="02020603050405020304" charset="0"/>
              </a:rPr>
              <a:t>3</a:t>
            </a:r>
            <a:r>
              <a:rPr kumimoji="1" lang="zh-CN" altLang="en-GB" sz="3200">
                <a:solidFill>
                  <a:schemeClr val="tx1"/>
                </a:solidFill>
                <a:latin typeface="Times New Roman" panose="02020603050405020304" charset="0"/>
                <a:ea typeface="黑体" panose="02010609060101010101" charset="-122"/>
                <a:cs typeface="Times New Roman" panose="02020603050405020304" charset="0"/>
              </a:rPr>
              <a:t>＋</a:t>
            </a:r>
            <a:r>
              <a:rPr lang="en-US" altLang="zh-CN" sz="3200" i="1">
                <a:solidFill>
                  <a:srgbClr val="3333FF"/>
                </a:solidFill>
                <a:latin typeface="Times New Roman" panose="02020603050405020304" charset="0"/>
                <a:ea typeface="黑体" panose="02010609060101010101" charset="-122"/>
                <a:cs typeface="Times New Roman" panose="02020603050405020304" charset="0"/>
              </a:rPr>
              <a:t>F</a:t>
            </a:r>
            <a:r>
              <a:rPr lang="en-US" altLang="zh-CN" sz="3200" baseline="-25000">
                <a:solidFill>
                  <a:srgbClr val="3333FF"/>
                </a:solidFill>
                <a:latin typeface="Times New Roman" panose="02020603050405020304" charset="0"/>
                <a:ea typeface="黑体" panose="02010609060101010101" charset="-122"/>
                <a:cs typeface="Times New Roman" panose="02020603050405020304" charset="0"/>
              </a:rPr>
              <a:t>4</a:t>
            </a:r>
            <a:r>
              <a:rPr kumimoji="1" lang="en-US" altLang="zh-CN" sz="3200" i="1">
                <a:solidFill>
                  <a:srgbClr val="3333FF"/>
                </a:solidFill>
                <a:latin typeface="Times New Roman" panose="02020603050405020304" charset="0"/>
                <a:ea typeface="黑体" panose="02010609060101010101" charset="-122"/>
                <a:cs typeface="Times New Roman" panose="02020603050405020304" charset="0"/>
              </a:rPr>
              <a:t>Δ</a:t>
            </a:r>
            <a:r>
              <a:rPr kumimoji="1" lang="en-GB" altLang="zh-CN" sz="3200" i="1">
                <a:solidFill>
                  <a:srgbClr val="3333FF"/>
                </a:solidFill>
                <a:latin typeface="Times New Roman" panose="02020603050405020304" charset="0"/>
                <a:ea typeface="黑体" panose="02010609060101010101" charset="-122"/>
                <a:cs typeface="Times New Roman" panose="02020603050405020304" charset="0"/>
              </a:rPr>
              <a:t>L</a:t>
            </a:r>
            <a:r>
              <a:rPr kumimoji="1" lang="en-GB" altLang="zh-CN" sz="3200" baseline="-25000">
                <a:solidFill>
                  <a:srgbClr val="3333FF"/>
                </a:solidFill>
                <a:latin typeface="Times New Roman" panose="02020603050405020304" charset="0"/>
                <a:ea typeface="黑体" panose="02010609060101010101" charset="-122"/>
                <a:cs typeface="Times New Roman" panose="02020603050405020304" charset="0"/>
              </a:rPr>
              <a:t>4</a:t>
            </a:r>
            <a:r>
              <a:rPr kumimoji="1" lang="zh-CN" altLang="en-GB" sz="3200">
                <a:solidFill>
                  <a:schemeClr val="tx1"/>
                </a:solidFill>
                <a:latin typeface="Times New Roman" panose="02020603050405020304" charset="0"/>
                <a:ea typeface="黑体" panose="02010609060101010101" charset="-122"/>
                <a:cs typeface="Times New Roman" panose="02020603050405020304" charset="0"/>
              </a:rPr>
              <a:t>＋</a:t>
            </a:r>
            <a:r>
              <a:rPr lang="en-US" altLang="zh-CN" sz="3200" i="1">
                <a:solidFill>
                  <a:srgbClr val="FF0000"/>
                </a:solidFill>
                <a:latin typeface="Times New Roman" panose="02020603050405020304" charset="0"/>
                <a:ea typeface="黑体" panose="02010609060101010101" charset="-122"/>
                <a:cs typeface="Times New Roman" panose="02020603050405020304" charset="0"/>
              </a:rPr>
              <a:t>F</a:t>
            </a:r>
            <a:r>
              <a:rPr lang="en-US" altLang="zh-CN" sz="3200" baseline="-25000">
                <a:solidFill>
                  <a:srgbClr val="FF0000"/>
                </a:solidFill>
                <a:latin typeface="Times New Roman" panose="02020603050405020304" charset="0"/>
                <a:ea typeface="黑体" panose="02010609060101010101" charset="-122"/>
                <a:cs typeface="Times New Roman" panose="02020603050405020304" charset="0"/>
              </a:rPr>
              <a:t>5</a:t>
            </a:r>
            <a:r>
              <a:rPr kumimoji="1" lang="en-US" altLang="zh-CN" sz="3200" i="1">
                <a:solidFill>
                  <a:srgbClr val="FF0000"/>
                </a:solidFill>
                <a:latin typeface="Times New Roman" panose="02020603050405020304" charset="0"/>
                <a:ea typeface="黑体" panose="02010609060101010101" charset="-122"/>
                <a:cs typeface="Times New Roman" panose="02020603050405020304" charset="0"/>
              </a:rPr>
              <a:t>Δ</a:t>
            </a:r>
            <a:r>
              <a:rPr kumimoji="1" lang="en-GB" altLang="zh-CN" sz="3200" i="1">
                <a:solidFill>
                  <a:srgbClr val="FF0000"/>
                </a:solidFill>
                <a:latin typeface="Times New Roman" panose="02020603050405020304" charset="0"/>
                <a:ea typeface="黑体" panose="02010609060101010101" charset="-122"/>
                <a:cs typeface="Times New Roman" panose="02020603050405020304" charset="0"/>
              </a:rPr>
              <a:t>L</a:t>
            </a:r>
            <a:r>
              <a:rPr kumimoji="1" lang="en-GB" altLang="zh-CN" sz="3200" baseline="-25000">
                <a:solidFill>
                  <a:srgbClr val="FF0000"/>
                </a:solidFill>
                <a:latin typeface="Times New Roman" panose="02020603050405020304" charset="0"/>
                <a:ea typeface="黑体" panose="02010609060101010101" charset="-122"/>
                <a:cs typeface="Times New Roman" panose="02020603050405020304" charset="0"/>
              </a:rPr>
              <a:t>5</a:t>
            </a:r>
            <a:endParaRPr kumimoji="1" lang="en-US" altLang="zh-CN" sz="3200" baseline="-25000">
              <a:solidFill>
                <a:srgbClr val="FF0000"/>
              </a:solidFill>
              <a:latin typeface="Times New Roman" panose="02020603050405020304" charset="0"/>
              <a:ea typeface="黑体" panose="02010609060101010101" charset="-122"/>
              <a:cs typeface="Times New Roman" panose="02020603050405020304" charset="0"/>
            </a:endParaRPr>
          </a:p>
        </p:txBody>
      </p:sp>
      <p:grpSp>
        <p:nvGrpSpPr>
          <p:cNvPr id="21" name="Group 98"/>
          <p:cNvGrpSpPr/>
          <p:nvPr>
            <p:custDataLst>
              <p:tags r:id="rId95"/>
            </p:custDataLst>
          </p:nvPr>
        </p:nvGrpSpPr>
        <p:grpSpPr>
          <a:xfrm>
            <a:off x="6460129" y="1969568"/>
            <a:ext cx="1970618" cy="660210"/>
            <a:chOff x="3080" y="1344"/>
            <a:chExt cx="931" cy="416"/>
          </a:xfrm>
        </p:grpSpPr>
        <p:sp>
          <p:nvSpPr>
            <p:cNvPr id="21518" name="Line 99"/>
            <p:cNvSpPr>
              <a:spLocks noChangeShapeType="1"/>
            </p:cNvSpPr>
            <p:nvPr>
              <p:custDataLst>
                <p:tags r:id="rId96"/>
              </p:custDataLst>
            </p:nvPr>
          </p:nvSpPr>
          <p:spPr bwMode="auto">
            <a:xfrm>
              <a:off x="3195" y="1686"/>
              <a:ext cx="816" cy="0"/>
            </a:xfrm>
            <a:prstGeom prst="line">
              <a:avLst/>
            </a:prstGeom>
            <a:noFill/>
            <a:ln w="38100">
              <a:solidFill>
                <a:srgbClr val="3333FF"/>
              </a:solidFill>
              <a:round/>
              <a:headEnd type="arrow" w="med" len="med"/>
            </a:ln>
            <a:extLst>
              <a:ext uri="{909E8E84-426E-40DD-AFC4-6F175D3DCCD1}">
                <a14:hiddenFill xmlns:a14="http://schemas.microsoft.com/office/drawing/2010/main">
                  <a:noFill/>
                </a14:hiddenFill>
              </a:ext>
            </a:extLst>
          </p:spPr>
          <p:txBody>
            <a:bodyPr/>
            <a:lstStyle/>
            <a:p>
              <a:endParaRPr lang="zh-CN" altLang="en-US">
                <a:cs typeface="Times New Roman" panose="02020603050405020304" charset="0"/>
              </a:endParaRPr>
            </a:p>
          </p:txBody>
        </p:sp>
        <p:sp>
          <p:nvSpPr>
            <p:cNvPr id="21519" name="Text Box 100"/>
            <p:cNvSpPr txBox="1">
              <a:spLocks noChangeArrowheads="1"/>
            </p:cNvSpPr>
            <p:nvPr>
              <p:custDataLst>
                <p:tags r:id="rId97"/>
              </p:custDataLst>
            </p:nvPr>
          </p:nvSpPr>
          <p:spPr bwMode="auto">
            <a:xfrm>
              <a:off x="3080" y="1344"/>
              <a:ext cx="512"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8E163E"/>
                  </a:solidFill>
                  <a:latin typeface="Arial" panose="020B0604020202020204" pitchFamily="34" charset="0"/>
                  <a:ea typeface="宋体" panose="02010600030101010101" pitchFamily="2" charset="-122"/>
                </a:defRPr>
              </a:lvl1pPr>
              <a:lvl2pPr marL="742950" indent="-285750" eaLnBrk="0" hangingPunct="0">
                <a:defRPr>
                  <a:solidFill>
                    <a:srgbClr val="8E163E"/>
                  </a:solidFill>
                  <a:latin typeface="Arial" panose="020B0604020202020204" pitchFamily="34" charset="0"/>
                  <a:ea typeface="宋体" panose="02010600030101010101" pitchFamily="2" charset="-122"/>
                </a:defRPr>
              </a:lvl2pPr>
              <a:lvl3pPr marL="1143000" indent="-228600" eaLnBrk="0" hangingPunct="0">
                <a:defRPr>
                  <a:solidFill>
                    <a:srgbClr val="8E163E"/>
                  </a:solidFill>
                  <a:latin typeface="Arial" panose="020B0604020202020204" pitchFamily="34" charset="0"/>
                  <a:ea typeface="宋体" panose="02010600030101010101" pitchFamily="2" charset="-122"/>
                </a:defRPr>
              </a:lvl3pPr>
              <a:lvl4pPr marL="1600200" indent="-228600" eaLnBrk="0" hangingPunct="0">
                <a:defRPr>
                  <a:solidFill>
                    <a:srgbClr val="8E163E"/>
                  </a:solidFill>
                  <a:latin typeface="Arial" panose="020B0604020202020204" pitchFamily="34" charset="0"/>
                  <a:ea typeface="宋体" panose="02010600030101010101" pitchFamily="2" charset="-122"/>
                </a:defRPr>
              </a:lvl4pPr>
              <a:lvl5pPr marL="2057400" indent="-228600" eaLnBrk="0" hangingPunct="0">
                <a:defRPr>
                  <a:solidFill>
                    <a:srgbClr val="8E163E"/>
                  </a:solidFill>
                  <a:latin typeface="Arial" panose="020B0604020202020204" pitchFamily="34" charset="0"/>
                  <a:ea typeface="宋体" panose="02010600030101010101" pitchFamily="2" charset="-122"/>
                </a:defRPr>
              </a:lvl5pPr>
              <a:lvl6pPr marL="25146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r>
                <a:rPr lang="en-US" altLang="zh-CN" sz="3700" i="1">
                  <a:solidFill>
                    <a:srgbClr val="3333FF"/>
                  </a:solidFill>
                  <a:latin typeface="Times New Roman" panose="02020603050405020304" charset="0"/>
                  <a:cs typeface="Times New Roman" panose="02020603050405020304" charset="0"/>
                </a:rPr>
                <a:t>F</a:t>
              </a:r>
              <a:endParaRPr lang="en-US" altLang="zh-CN" sz="2700" i="1" baseline="-25000">
                <a:solidFill>
                  <a:srgbClr val="3333FF"/>
                </a:solidFill>
                <a:latin typeface="Times New Roman" panose="02020603050405020304" charset="0"/>
                <a:ea typeface="楷体_GB2312" pitchFamily="49" charset="-122"/>
                <a:cs typeface="Times New Roman" panose="02020603050405020304" charset="0"/>
              </a:endParaRPr>
            </a:p>
          </p:txBody>
        </p:sp>
      </p:grpSp>
      <p:sp>
        <p:nvSpPr>
          <p:cNvPr id="21514" name="Rectangle 101"/>
          <p:cNvSpPr>
            <a:spLocks noChangeArrowheads="1"/>
          </p:cNvSpPr>
          <p:nvPr>
            <p:custDataLst>
              <p:tags r:id="rId98"/>
            </p:custDataLst>
          </p:nvPr>
        </p:nvSpPr>
        <p:spPr bwMode="auto">
          <a:xfrm>
            <a:off x="839570" y="369950"/>
            <a:ext cx="4349750" cy="68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21899" tIns="60949" rIns="121899" bIns="60949">
            <a:spAutoFit/>
          </a:bodyPr>
          <a:lstStyle/>
          <a:p>
            <a:r>
              <a:rPr lang="zh-CN" altLang="en-US" sz="3700">
                <a:solidFill>
                  <a:schemeClr val="tx1">
                    <a:lumMod val="90000"/>
                    <a:lumOff val="10000"/>
                  </a:schemeClr>
                </a:solidFill>
                <a:ea typeface="黑体" panose="02010609060101010101" charset="-122"/>
                <a:cs typeface="Times New Roman" panose="02020603050405020304" charset="0"/>
              </a:rPr>
              <a:t>怎样求弹力做的功？</a:t>
            </a:r>
            <a:endParaRPr lang="zh-CN" altLang="en-US" sz="3700">
              <a:solidFill>
                <a:schemeClr val="tx1">
                  <a:lumMod val="90000"/>
                  <a:lumOff val="10000"/>
                </a:schemeClr>
              </a:solidFill>
              <a:ea typeface="黑体" panose="02010609060101010101" charset="-122"/>
              <a:cs typeface="Times New Roman" panose="02020603050405020304" charset="0"/>
            </a:endParaRPr>
          </a:p>
        </p:txBody>
      </p:sp>
      <p:sp>
        <p:nvSpPr>
          <p:cNvPr id="385126" name="Rectangle 102"/>
          <p:cNvSpPr>
            <a:spLocks noChangeArrowheads="1"/>
          </p:cNvSpPr>
          <p:nvPr>
            <p:custDataLst>
              <p:tags r:id="rId99"/>
            </p:custDataLst>
          </p:nvPr>
        </p:nvSpPr>
        <p:spPr bwMode="auto">
          <a:xfrm>
            <a:off x="6023455" y="406033"/>
            <a:ext cx="364913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21899" tIns="60949" rIns="121899" bIns="60949">
            <a:spAutoFit/>
          </a:bodyPr>
          <a:lstStyle/>
          <a:p>
            <a:r>
              <a:rPr lang="en-US" altLang="zh-CN" sz="3200" i="1">
                <a:solidFill>
                  <a:schemeClr val="tx1">
                    <a:lumMod val="90000"/>
                    <a:lumOff val="10000"/>
                  </a:schemeClr>
                </a:solidFill>
                <a:ea typeface="黑体" panose="02010609060101010101" charset="-122"/>
                <a:cs typeface="Times New Roman" panose="02020603050405020304" charset="0"/>
              </a:rPr>
              <a:t>F</a:t>
            </a:r>
            <a:r>
              <a:rPr lang="zh-CN" altLang="en-US" sz="3200" baseline="-25000">
                <a:solidFill>
                  <a:schemeClr val="tx1">
                    <a:lumMod val="90000"/>
                    <a:lumOff val="10000"/>
                  </a:schemeClr>
                </a:solidFill>
                <a:ea typeface="黑体" panose="02010609060101010101" charset="-122"/>
                <a:cs typeface="Times New Roman" panose="02020603050405020304" charset="0"/>
              </a:rPr>
              <a:t>拉</a:t>
            </a:r>
            <a:r>
              <a:rPr lang="en-US" altLang="zh-CN" sz="3200">
                <a:solidFill>
                  <a:schemeClr val="tx1">
                    <a:lumMod val="90000"/>
                    <a:lumOff val="10000"/>
                  </a:schemeClr>
                </a:solidFill>
                <a:ea typeface="黑体" panose="02010609060101010101" charset="-122"/>
                <a:cs typeface="Times New Roman" panose="02020603050405020304" charset="0"/>
              </a:rPr>
              <a:t>=</a:t>
            </a:r>
            <a:r>
              <a:rPr lang="en-US" altLang="zh-CN" sz="3200" i="1">
                <a:solidFill>
                  <a:schemeClr val="tx1">
                    <a:lumMod val="90000"/>
                    <a:lumOff val="10000"/>
                  </a:schemeClr>
                </a:solidFill>
                <a:ea typeface="黑体" panose="02010609060101010101" charset="-122"/>
                <a:cs typeface="Times New Roman" panose="02020603050405020304" charset="0"/>
              </a:rPr>
              <a:t>F</a:t>
            </a:r>
            <a:r>
              <a:rPr lang="en-US" altLang="zh-CN" sz="3200">
                <a:solidFill>
                  <a:schemeClr val="tx1">
                    <a:lumMod val="90000"/>
                    <a:lumOff val="10000"/>
                  </a:schemeClr>
                </a:solidFill>
                <a:ea typeface="黑体" panose="02010609060101010101" charset="-122"/>
                <a:cs typeface="Times New Roman" panose="02020603050405020304" charset="0"/>
              </a:rPr>
              <a:t>=</a:t>
            </a:r>
            <a:r>
              <a:rPr lang="en-US" altLang="zh-CN" sz="3200" i="1">
                <a:solidFill>
                  <a:schemeClr val="tx1">
                    <a:lumMod val="90000"/>
                    <a:lumOff val="10000"/>
                  </a:schemeClr>
                </a:solidFill>
                <a:ea typeface="黑体" panose="02010609060101010101" charset="-122"/>
                <a:cs typeface="Times New Roman" panose="02020603050405020304" charset="0"/>
              </a:rPr>
              <a:t>kl</a:t>
            </a:r>
            <a:r>
              <a:rPr lang="zh-CN" altLang="en-US" sz="3200">
                <a:solidFill>
                  <a:schemeClr val="tx1">
                    <a:lumMod val="90000"/>
                    <a:lumOff val="10000"/>
                  </a:schemeClr>
                </a:solidFill>
                <a:ea typeface="黑体" panose="02010609060101010101" charset="-122"/>
                <a:cs typeface="Times New Roman" panose="02020603050405020304" charset="0"/>
              </a:rPr>
              <a:t>为变力</a:t>
            </a:r>
            <a:endParaRPr lang="zh-CN" altLang="en-US" sz="3200">
              <a:solidFill>
                <a:schemeClr val="tx1">
                  <a:lumMod val="90000"/>
                  <a:lumOff val="10000"/>
                </a:schemeClr>
              </a:solidFill>
              <a:ea typeface="黑体" panose="02010609060101010101" charset="-122"/>
              <a:cs typeface="Times New Roman" panose="02020603050405020304" charset="0"/>
            </a:endParaRPr>
          </a:p>
        </p:txBody>
      </p:sp>
      <p:sp>
        <p:nvSpPr>
          <p:cNvPr id="385127" name="Rectangle 103"/>
          <p:cNvSpPr>
            <a:spLocks noChangeArrowheads="1"/>
          </p:cNvSpPr>
          <p:nvPr>
            <p:custDataLst>
              <p:tags r:id="rId100"/>
            </p:custDataLst>
          </p:nvPr>
        </p:nvSpPr>
        <p:spPr bwMode="auto">
          <a:xfrm>
            <a:off x="499345" y="3172545"/>
            <a:ext cx="910166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21899" tIns="60949" rIns="121899" bIns="60949">
            <a:spAutoFit/>
          </a:bodyPr>
          <a:lstStyle/>
          <a:p>
            <a:r>
              <a:rPr lang="zh-CN" altLang="en-US" sz="3200">
                <a:ea typeface="黑体" panose="02010609060101010101" charset="-122"/>
                <a:cs typeface="Times New Roman" panose="02020603050405020304" charset="0"/>
              </a:rPr>
              <a:t>如何把求</a:t>
            </a:r>
            <a:r>
              <a:rPr lang="zh-CN" altLang="en-US" sz="3200">
                <a:solidFill>
                  <a:srgbClr val="FF0000"/>
                </a:solidFill>
                <a:ea typeface="黑体" panose="02010609060101010101" charset="-122"/>
                <a:cs typeface="Times New Roman" panose="02020603050405020304" charset="0"/>
              </a:rPr>
              <a:t>变力</a:t>
            </a:r>
            <a:r>
              <a:rPr lang="zh-CN" altLang="en-US" sz="3200">
                <a:ea typeface="黑体" panose="02010609060101010101" charset="-122"/>
                <a:cs typeface="Times New Roman" panose="02020603050405020304" charset="0"/>
              </a:rPr>
              <a:t>做的功转化为求</a:t>
            </a:r>
            <a:r>
              <a:rPr lang="zh-CN" altLang="en-US" sz="3200">
                <a:solidFill>
                  <a:srgbClr val="FF0000"/>
                </a:solidFill>
                <a:ea typeface="黑体" panose="02010609060101010101" charset="-122"/>
                <a:cs typeface="Times New Roman" panose="02020603050405020304" charset="0"/>
              </a:rPr>
              <a:t>恒力</a:t>
            </a:r>
            <a:r>
              <a:rPr lang="zh-CN" altLang="en-US" sz="3200">
                <a:ea typeface="黑体" panose="02010609060101010101" charset="-122"/>
                <a:cs typeface="Times New Roman" panose="02020603050405020304" charset="0"/>
              </a:rPr>
              <a:t>做的功？</a:t>
            </a:r>
            <a:endParaRPr lang="zh-CN" altLang="en-US" sz="3200">
              <a:ea typeface="黑体" panose="02010609060101010101" charset="-122"/>
              <a:cs typeface="Times New Roman" panose="02020603050405020304" charset="0"/>
            </a:endParaRPr>
          </a:p>
        </p:txBody>
      </p:sp>
      <p:sp>
        <p:nvSpPr>
          <p:cNvPr id="104" name="Text Box 18"/>
          <p:cNvSpPr txBox="1">
            <a:spLocks noChangeArrowheads="1"/>
          </p:cNvSpPr>
          <p:nvPr>
            <p:custDataLst>
              <p:tags r:id="rId101"/>
            </p:custDataLst>
          </p:nvPr>
        </p:nvSpPr>
        <p:spPr bwMode="auto">
          <a:xfrm>
            <a:off x="483449" y="3832614"/>
            <a:ext cx="8580761" cy="612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pPr algn="l">
              <a:spcBef>
                <a:spcPct val="50000"/>
              </a:spcBef>
            </a:pPr>
            <a:r>
              <a:rPr kumimoji="1" lang="zh-CN" altLang="en-US" sz="3200">
                <a:solidFill>
                  <a:srgbClr val="000000"/>
                </a:solidFill>
                <a:ea typeface="黑体" panose="02010609060101010101" charset="-122"/>
                <a:cs typeface="Times New Roman" panose="02020603050405020304" charset="0"/>
              </a:rPr>
              <a:t>把弹簧从</a:t>
            </a:r>
            <a:r>
              <a:rPr kumimoji="1" lang="en-US" altLang="zh-CN" sz="3200" i="1">
                <a:solidFill>
                  <a:srgbClr val="000000"/>
                </a:solidFill>
                <a:ea typeface="黑体" panose="02010609060101010101" charset="-122"/>
                <a:cs typeface="Times New Roman" panose="02020603050405020304" charset="0"/>
              </a:rPr>
              <a:t>A</a:t>
            </a:r>
            <a:r>
              <a:rPr kumimoji="1" lang="zh-CN" altLang="en-US" sz="3200">
                <a:solidFill>
                  <a:srgbClr val="000000"/>
                </a:solidFill>
                <a:ea typeface="黑体" panose="02010609060101010101" charset="-122"/>
                <a:cs typeface="Times New Roman" panose="02020603050405020304" charset="0"/>
              </a:rPr>
              <a:t>到</a:t>
            </a:r>
            <a:r>
              <a:rPr kumimoji="1" lang="en-US" altLang="zh-CN" sz="3200" i="1">
                <a:solidFill>
                  <a:srgbClr val="000000"/>
                </a:solidFill>
                <a:ea typeface="黑体" panose="02010609060101010101" charset="-122"/>
                <a:cs typeface="Times New Roman" panose="02020603050405020304" charset="0"/>
              </a:rPr>
              <a:t>B</a:t>
            </a:r>
            <a:r>
              <a:rPr kumimoji="1" lang="zh-CN" altLang="en-US" sz="3200">
                <a:solidFill>
                  <a:srgbClr val="000000"/>
                </a:solidFill>
                <a:ea typeface="黑体" panose="02010609060101010101" charset="-122"/>
                <a:cs typeface="Times New Roman" panose="02020603050405020304" charset="0"/>
              </a:rPr>
              <a:t>的过程分成很多</a:t>
            </a:r>
            <a:r>
              <a:rPr kumimoji="1" lang="zh-CN" altLang="en-US" sz="3200">
                <a:solidFill>
                  <a:srgbClr val="FF0000"/>
                </a:solidFill>
                <a:ea typeface="黑体" panose="02010609060101010101" charset="-122"/>
                <a:cs typeface="Times New Roman" panose="02020603050405020304" charset="0"/>
              </a:rPr>
              <a:t>小段</a:t>
            </a:r>
            <a:endParaRPr kumimoji="1" lang="zh-CN" altLang="en-US" sz="3200">
              <a:solidFill>
                <a:srgbClr val="FF0000"/>
              </a:solidFill>
              <a:ea typeface="黑体" panose="02010609060101010101" charset="-122"/>
              <a:cs typeface="Times New Roman" panose="02020603050405020304" charset="0"/>
            </a:endParaRPr>
          </a:p>
        </p:txBody>
      </p:sp>
      <p:sp>
        <p:nvSpPr>
          <p:cNvPr id="105" name="Rectangle 17"/>
          <p:cNvSpPr>
            <a:spLocks noChangeArrowheads="1"/>
          </p:cNvSpPr>
          <p:nvPr>
            <p:custDataLst>
              <p:tags r:id="rId102"/>
            </p:custDataLst>
          </p:nvPr>
        </p:nvSpPr>
        <p:spPr bwMode="auto">
          <a:xfrm>
            <a:off x="509283" y="4505392"/>
            <a:ext cx="10337800" cy="5729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pPr algn="l">
              <a:lnSpc>
                <a:spcPct val="90000"/>
              </a:lnSpc>
              <a:spcBef>
                <a:spcPct val="20000"/>
              </a:spcBef>
            </a:pPr>
            <a:r>
              <a:rPr lang="zh-CN" altLang="en-US" sz="3200">
                <a:solidFill>
                  <a:srgbClr val="000000"/>
                </a:solidFill>
                <a:ea typeface="黑体" panose="02010609060101010101" charset="-122"/>
                <a:cs typeface="Times New Roman" panose="02020603050405020304" charset="0"/>
              </a:rPr>
              <a:t>在各个小段上，弹力可近似认为是</a:t>
            </a:r>
            <a:r>
              <a:rPr lang="zh-CN" altLang="en-US" sz="3200">
                <a:solidFill>
                  <a:srgbClr val="FF0000"/>
                </a:solidFill>
                <a:ea typeface="黑体" panose="02010609060101010101" charset="-122"/>
                <a:cs typeface="Times New Roman" panose="02020603050405020304" charset="0"/>
              </a:rPr>
              <a:t>不变</a:t>
            </a:r>
            <a:r>
              <a:rPr lang="zh-CN" altLang="en-US" sz="3200">
                <a:solidFill>
                  <a:srgbClr val="000000"/>
                </a:solidFill>
                <a:ea typeface="黑体" panose="02010609060101010101" charset="-122"/>
                <a:cs typeface="Times New Roman" panose="02020603050405020304" charset="0"/>
              </a:rPr>
              <a:t>的</a:t>
            </a:r>
            <a:endParaRPr lang="zh-CN" altLang="en-US" sz="3200">
              <a:solidFill>
                <a:srgbClr val="000000"/>
              </a:solidFill>
              <a:ea typeface="黑体" panose="02010609060101010101" charset="-122"/>
              <a:cs typeface="Times New Roman" panose="02020603050405020304" charset="0"/>
            </a:endParaRPr>
          </a:p>
        </p:txBody>
      </p:sp>
      <p:sp>
        <p:nvSpPr>
          <p:cNvPr id="106" name="Rectangle 19"/>
          <p:cNvSpPr>
            <a:spLocks noChangeArrowheads="1"/>
          </p:cNvSpPr>
          <p:nvPr>
            <p:custDataLst>
              <p:tags r:id="rId103"/>
            </p:custDataLst>
          </p:nvPr>
        </p:nvSpPr>
        <p:spPr bwMode="auto">
          <a:xfrm>
            <a:off x="8067332" y="3832614"/>
            <a:ext cx="3527662" cy="612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pPr algn="l"/>
            <a:r>
              <a:rPr kumimoji="1" lang="en-US" altLang="zh-CN" sz="3200" i="1">
                <a:solidFill>
                  <a:srgbClr val="000000"/>
                </a:solidFill>
                <a:effectLst>
                  <a:outerShdw blurRad="38100" dist="38100" dir="2700000" algn="tl">
                    <a:srgbClr val="C0C0C0"/>
                  </a:outerShdw>
                </a:effectLst>
                <a:cs typeface="Times New Roman" panose="02020603050405020304" charset="0"/>
              </a:rPr>
              <a:t>Δ</a:t>
            </a:r>
            <a:r>
              <a:rPr kumimoji="1" lang="en-GB" altLang="zh-CN" sz="3200" i="1">
                <a:solidFill>
                  <a:srgbClr val="000000"/>
                </a:solidFill>
                <a:effectLst>
                  <a:outerShdw blurRad="38100" dist="38100" dir="2700000" algn="tl">
                    <a:srgbClr val="C0C0C0"/>
                  </a:outerShdw>
                </a:effectLst>
                <a:cs typeface="Times New Roman" panose="02020603050405020304" charset="0"/>
              </a:rPr>
              <a:t>l</a:t>
            </a:r>
            <a:r>
              <a:rPr kumimoji="1" lang="en-GB" altLang="zh-CN" sz="3200" baseline="-30000">
                <a:solidFill>
                  <a:srgbClr val="000000"/>
                </a:solidFill>
                <a:effectLst>
                  <a:outerShdw blurRad="38100" dist="38100" dir="2700000" algn="tl">
                    <a:srgbClr val="C0C0C0"/>
                  </a:outerShdw>
                </a:effectLst>
                <a:cs typeface="Times New Roman" panose="02020603050405020304" charset="0"/>
              </a:rPr>
              <a:t>1</a:t>
            </a:r>
            <a:r>
              <a:rPr kumimoji="1" lang="en-GB" altLang="zh-CN" sz="3200" i="1">
                <a:solidFill>
                  <a:srgbClr val="000000"/>
                </a:solidFill>
                <a:effectLst>
                  <a:outerShdw blurRad="38100" dist="38100" dir="2700000" algn="tl">
                    <a:srgbClr val="C0C0C0"/>
                  </a:outerShdw>
                </a:effectLst>
                <a:cs typeface="Times New Roman" panose="02020603050405020304" charset="0"/>
              </a:rPr>
              <a:t>,</a:t>
            </a:r>
            <a:r>
              <a:rPr kumimoji="1" lang="en-US" altLang="zh-CN" sz="3200" i="1">
                <a:solidFill>
                  <a:srgbClr val="000000"/>
                </a:solidFill>
                <a:effectLst>
                  <a:outerShdw blurRad="38100" dist="38100" dir="2700000" algn="tl">
                    <a:srgbClr val="C0C0C0"/>
                  </a:outerShdw>
                </a:effectLst>
                <a:cs typeface="Times New Roman" panose="02020603050405020304" charset="0"/>
              </a:rPr>
              <a:t>Δ</a:t>
            </a:r>
            <a:r>
              <a:rPr kumimoji="1" lang="en-GB" altLang="zh-CN" sz="3200" i="1">
                <a:solidFill>
                  <a:srgbClr val="000000"/>
                </a:solidFill>
                <a:effectLst>
                  <a:outerShdw blurRad="38100" dist="38100" dir="2700000" algn="tl">
                    <a:srgbClr val="C0C0C0"/>
                  </a:outerShdw>
                </a:effectLst>
                <a:cs typeface="Times New Roman" panose="02020603050405020304" charset="0"/>
              </a:rPr>
              <a:t>l</a:t>
            </a:r>
            <a:r>
              <a:rPr kumimoji="1" lang="en-GB" altLang="zh-CN" sz="3200" baseline="-30000">
                <a:solidFill>
                  <a:srgbClr val="000000"/>
                </a:solidFill>
                <a:effectLst>
                  <a:outerShdw blurRad="38100" dist="38100" dir="2700000" algn="tl">
                    <a:srgbClr val="C0C0C0"/>
                  </a:outerShdw>
                </a:effectLst>
                <a:cs typeface="Times New Roman" panose="02020603050405020304" charset="0"/>
              </a:rPr>
              <a:t>2</a:t>
            </a:r>
            <a:r>
              <a:rPr kumimoji="1" lang="en-GB" altLang="zh-CN" sz="3200" i="1">
                <a:solidFill>
                  <a:srgbClr val="000000"/>
                </a:solidFill>
                <a:effectLst>
                  <a:outerShdw blurRad="38100" dist="38100" dir="2700000" algn="tl">
                    <a:srgbClr val="C0C0C0"/>
                  </a:outerShdw>
                </a:effectLst>
                <a:cs typeface="Times New Roman" panose="02020603050405020304" charset="0"/>
              </a:rPr>
              <a:t>,</a:t>
            </a:r>
            <a:r>
              <a:rPr kumimoji="1" lang="en-US" altLang="zh-CN" sz="3200" i="1">
                <a:solidFill>
                  <a:srgbClr val="000000"/>
                </a:solidFill>
                <a:effectLst>
                  <a:outerShdw blurRad="38100" dist="38100" dir="2700000" algn="tl">
                    <a:srgbClr val="C0C0C0"/>
                  </a:outerShdw>
                </a:effectLst>
                <a:cs typeface="Times New Roman" panose="02020603050405020304" charset="0"/>
              </a:rPr>
              <a:t>Δ</a:t>
            </a:r>
            <a:r>
              <a:rPr kumimoji="1" lang="en-GB" altLang="zh-CN" sz="3200" i="1">
                <a:solidFill>
                  <a:srgbClr val="000000"/>
                </a:solidFill>
                <a:effectLst>
                  <a:outerShdw blurRad="38100" dist="38100" dir="2700000" algn="tl">
                    <a:srgbClr val="C0C0C0"/>
                  </a:outerShdw>
                </a:effectLst>
                <a:cs typeface="Times New Roman" panose="02020603050405020304" charset="0"/>
              </a:rPr>
              <a:t>l</a:t>
            </a:r>
            <a:r>
              <a:rPr kumimoji="1" lang="en-GB" altLang="zh-CN" sz="3200" baseline="-30000">
                <a:solidFill>
                  <a:srgbClr val="000000"/>
                </a:solidFill>
                <a:effectLst>
                  <a:outerShdw blurRad="38100" dist="38100" dir="2700000" algn="tl">
                    <a:srgbClr val="C0C0C0"/>
                  </a:outerShdw>
                </a:effectLst>
                <a:cs typeface="Times New Roman" panose="02020603050405020304" charset="0"/>
              </a:rPr>
              <a:t>3</a:t>
            </a:r>
            <a:r>
              <a:rPr kumimoji="1" lang="en-GB" altLang="zh-CN" sz="3200">
                <a:solidFill>
                  <a:srgbClr val="000000"/>
                </a:solidFill>
                <a:effectLst>
                  <a:outerShdw blurRad="38100" dist="38100" dir="2700000" algn="tl">
                    <a:srgbClr val="C0C0C0"/>
                  </a:outerShdw>
                </a:effectLst>
                <a:cs typeface="Times New Roman" panose="02020603050405020304" charset="0"/>
              </a:rPr>
              <a:t>…</a:t>
            </a:r>
            <a:r>
              <a:rPr kumimoji="1" lang="en-US" altLang="zh-CN" sz="3200">
                <a:cs typeface="Times New Roman" panose="02020603050405020304" charset="0"/>
              </a:rPr>
              <a:t> </a:t>
            </a:r>
            <a:endParaRPr kumimoji="1" lang="en-US" altLang="zh-CN" sz="3200">
              <a:cs typeface="Times New Roman" panose="02020603050405020304" charset="0"/>
            </a:endParaRPr>
          </a:p>
        </p:txBody>
      </p:sp>
      <p:sp>
        <p:nvSpPr>
          <p:cNvPr id="107" name="Rectangle 20"/>
          <p:cNvSpPr>
            <a:spLocks noChangeArrowheads="1"/>
          </p:cNvSpPr>
          <p:nvPr>
            <p:custDataLst>
              <p:tags r:id="rId104"/>
            </p:custDataLst>
          </p:nvPr>
        </p:nvSpPr>
        <p:spPr bwMode="auto">
          <a:xfrm>
            <a:off x="1877815" y="5056145"/>
            <a:ext cx="5588000" cy="612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p>
            <a:pPr algn="l"/>
            <a:r>
              <a:rPr kumimoji="1" lang="en-GB" altLang="zh-CN" sz="3200" i="1">
                <a:solidFill>
                  <a:srgbClr val="000000"/>
                </a:solidFill>
                <a:ea typeface="黑体" panose="02010609060101010101" charset="-122"/>
                <a:cs typeface="Times New Roman" panose="02020603050405020304" charset="0"/>
              </a:rPr>
              <a:t>F</a:t>
            </a:r>
            <a:r>
              <a:rPr kumimoji="1" lang="en-GB" altLang="zh-CN" sz="3200" baseline="-30000">
                <a:solidFill>
                  <a:srgbClr val="000000"/>
                </a:solidFill>
                <a:ea typeface="黑体" panose="02010609060101010101" charset="-122"/>
                <a:cs typeface="Times New Roman" panose="02020603050405020304" charset="0"/>
              </a:rPr>
              <a:t>1</a:t>
            </a:r>
            <a:r>
              <a:rPr kumimoji="1" lang="zh-CN" altLang="en-GB" sz="3200">
                <a:solidFill>
                  <a:srgbClr val="000000"/>
                </a:solidFill>
                <a:ea typeface="黑体" panose="02010609060101010101" charset="-122"/>
                <a:cs typeface="Times New Roman" panose="02020603050405020304" charset="0"/>
              </a:rPr>
              <a:t>、</a:t>
            </a:r>
            <a:r>
              <a:rPr kumimoji="1" lang="en-GB" altLang="zh-CN" sz="3200" i="1">
                <a:solidFill>
                  <a:srgbClr val="000000"/>
                </a:solidFill>
                <a:ea typeface="黑体" panose="02010609060101010101" charset="-122"/>
                <a:cs typeface="Times New Roman" panose="02020603050405020304" charset="0"/>
              </a:rPr>
              <a:t>F</a:t>
            </a:r>
            <a:r>
              <a:rPr kumimoji="1" lang="en-GB" altLang="zh-CN" sz="3200" baseline="-30000">
                <a:solidFill>
                  <a:srgbClr val="000000"/>
                </a:solidFill>
                <a:ea typeface="黑体" panose="02010609060101010101" charset="-122"/>
                <a:cs typeface="Times New Roman" panose="02020603050405020304" charset="0"/>
              </a:rPr>
              <a:t>2</a:t>
            </a:r>
            <a:r>
              <a:rPr kumimoji="1" lang="zh-CN" altLang="en-GB" sz="3200">
                <a:solidFill>
                  <a:srgbClr val="000000"/>
                </a:solidFill>
                <a:ea typeface="黑体" panose="02010609060101010101" charset="-122"/>
                <a:cs typeface="Times New Roman" panose="02020603050405020304" charset="0"/>
              </a:rPr>
              <a:t>、</a:t>
            </a:r>
            <a:r>
              <a:rPr kumimoji="1" lang="en-GB" altLang="zh-CN" sz="3200" i="1">
                <a:solidFill>
                  <a:srgbClr val="000000"/>
                </a:solidFill>
                <a:ea typeface="黑体" panose="02010609060101010101" charset="-122"/>
                <a:cs typeface="Times New Roman" panose="02020603050405020304" charset="0"/>
              </a:rPr>
              <a:t>F</a:t>
            </a:r>
            <a:r>
              <a:rPr kumimoji="1" lang="en-GB" altLang="zh-CN" sz="3200" baseline="-30000">
                <a:solidFill>
                  <a:srgbClr val="000000"/>
                </a:solidFill>
                <a:ea typeface="黑体" panose="02010609060101010101" charset="-122"/>
                <a:cs typeface="Times New Roman" panose="02020603050405020304" charset="0"/>
              </a:rPr>
              <a:t>3</a:t>
            </a:r>
            <a:r>
              <a:rPr kumimoji="1" lang="en-GB" altLang="zh-CN" sz="3200">
                <a:solidFill>
                  <a:srgbClr val="000000"/>
                </a:solidFill>
                <a:ea typeface="黑体" panose="02010609060101010101" charset="-122"/>
                <a:cs typeface="Times New Roman" panose="02020603050405020304" charset="0"/>
              </a:rPr>
              <a:t> …</a:t>
            </a:r>
            <a:r>
              <a:rPr kumimoji="1" lang="en-US" altLang="zh-CN" sz="3200">
                <a:solidFill>
                  <a:srgbClr val="0000CC"/>
                </a:solidFill>
                <a:ea typeface="黑体" panose="02010609060101010101" charset="-122"/>
                <a:cs typeface="Times New Roman" panose="02020603050405020304" charset="0"/>
              </a:rPr>
              <a:t> </a:t>
            </a:r>
            <a:endParaRPr kumimoji="1" lang="en-US" altLang="zh-CN" sz="3200">
              <a:solidFill>
                <a:srgbClr val="0000CC"/>
              </a:solidFill>
              <a:ea typeface="黑体" panose="02010609060101010101" charset="-122"/>
              <a:cs typeface="Times New Roman" panose="02020603050405020304" charset="0"/>
            </a:endParaRPr>
          </a:p>
        </p:txBody>
      </p:sp>
      <p:sp>
        <p:nvSpPr>
          <p:cNvPr id="108" name="AutoShape 24"/>
          <p:cNvSpPr>
            <a:spLocks noChangeArrowheads="1"/>
          </p:cNvSpPr>
          <p:nvPr>
            <p:custDataLst>
              <p:tags r:id="rId105"/>
            </p:custDataLst>
          </p:nvPr>
        </p:nvSpPr>
        <p:spPr bwMode="auto">
          <a:xfrm>
            <a:off x="4434223" y="5078316"/>
            <a:ext cx="3803649" cy="742610"/>
          </a:xfrm>
          <a:prstGeom prst="wedgeEllipseCallout">
            <a:avLst>
              <a:gd name="adj1" fmla="val 24236"/>
              <a:gd name="adj2" fmla="val -73463"/>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r>
              <a:rPr lang="zh-CN" altLang="en-US" sz="3200">
                <a:solidFill>
                  <a:srgbClr val="FF0000"/>
                </a:solidFill>
                <a:ea typeface="黑体" panose="02010609060101010101" charset="-122"/>
                <a:cs typeface="Times New Roman" panose="02020603050405020304" charset="0"/>
              </a:rPr>
              <a:t>化变为恒</a:t>
            </a:r>
            <a:endParaRPr lang="zh-CN" altLang="en-US" sz="3200">
              <a:solidFill>
                <a:srgbClr val="FF0000"/>
              </a:solidFill>
              <a:ea typeface="黑体" panose="02010609060101010101" charset="-122"/>
              <a:cs typeface="Times New Roman" panose="02020603050405020304" charset="0"/>
            </a:endParaRPr>
          </a:p>
        </p:txBody>
      </p:sp>
      <p:sp>
        <p:nvSpPr>
          <p:cNvPr id="109" name="AutoShape 23"/>
          <p:cNvSpPr>
            <a:spLocks noChangeArrowheads="1"/>
          </p:cNvSpPr>
          <p:nvPr>
            <p:custDataLst>
              <p:tags r:id="rId106"/>
            </p:custDataLst>
          </p:nvPr>
        </p:nvSpPr>
        <p:spPr bwMode="auto">
          <a:xfrm>
            <a:off x="9847436" y="4140252"/>
            <a:ext cx="2051187" cy="736962"/>
          </a:xfrm>
          <a:prstGeom prst="wedgeRoundRectCallout">
            <a:avLst>
              <a:gd name="adj1" fmla="val -215881"/>
              <a:gd name="adj2" fmla="val -28613"/>
              <a:gd name="adj3" fmla="val 16667"/>
            </a:avLst>
          </a:prstGeom>
          <a:solidFill>
            <a:srgbClr val="FFFFCC">
              <a:alpha val="80000"/>
            </a:srgbClr>
          </a:solidFill>
          <a:ln w="9525"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pPr>
              <a:lnSpc>
                <a:spcPct val="110000"/>
              </a:lnSpc>
            </a:pPr>
            <a:r>
              <a:rPr lang="zh-CN" altLang="en-US" sz="3200">
                <a:ea typeface="黑体" panose="02010609060101010101" charset="-122"/>
                <a:cs typeface="Times New Roman" panose="02020603050405020304" charset="0"/>
              </a:rPr>
              <a:t>微分思想</a:t>
            </a:r>
            <a:endParaRPr lang="zh-CN" altLang="en-US" sz="3200">
              <a:ea typeface="黑体" panose="02010609060101010101" charset="-122"/>
              <a:cs typeface="Times New Roman" panose="02020603050405020304" charset="0"/>
            </a:endParaRPr>
          </a:p>
        </p:txBody>
      </p:sp>
      <p:sp>
        <p:nvSpPr>
          <p:cNvPr id="110" name="AutoShape 22"/>
          <p:cNvSpPr>
            <a:spLocks noChangeArrowheads="1"/>
          </p:cNvSpPr>
          <p:nvPr>
            <p:custDataLst>
              <p:tags r:id="rId107"/>
            </p:custDataLst>
          </p:nvPr>
        </p:nvSpPr>
        <p:spPr bwMode="auto">
          <a:xfrm>
            <a:off x="8815290" y="5740383"/>
            <a:ext cx="2945822" cy="597922"/>
          </a:xfrm>
          <a:prstGeom prst="wedgeRoundRectCallout">
            <a:avLst>
              <a:gd name="adj1" fmla="val -105508"/>
              <a:gd name="adj2" fmla="val -5065"/>
              <a:gd name="adj3" fmla="val 16667"/>
            </a:avLst>
          </a:prstGeom>
          <a:solidFill>
            <a:srgbClr val="FFFFCC">
              <a:alpha val="80000"/>
            </a:srgbClr>
          </a:solidFill>
          <a:ln w="9525"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pPr algn="l">
              <a:lnSpc>
                <a:spcPct val="110000"/>
              </a:lnSpc>
            </a:pPr>
            <a:r>
              <a:rPr lang="zh-CN" altLang="en-US" sz="3200">
                <a:ea typeface="黑体" panose="02010609060101010101" charset="-122"/>
                <a:cs typeface="Times New Roman" panose="02020603050405020304" charset="0"/>
              </a:rPr>
              <a:t>积分思想</a:t>
            </a:r>
            <a:endParaRPr lang="zh-CN" altLang="en-US" sz="3200">
              <a:ea typeface="黑体" panose="02010609060101010101" charset="-122"/>
              <a:cs typeface="Times New Roman" panose="02020603050405020304" charset="0"/>
            </a:endParaRPr>
          </a:p>
        </p:txBody>
      </p:sp>
    </p:spTree>
  </p:cSld>
  <p:clrMapOvr>
    <a:masterClrMapping/>
  </p:clrMapOvr>
  <p:transition/>
  <p:timing>
    <p:tnLst>
      <p:par>
        <p:cTn id="1" dur="indefinite" restart="never" nodeType="tmRoot"/>
      </p:par>
    </p:tnLst>
    <p:bldLst>
      <p:bldP spid="385062" grpId="0"/>
      <p:bldP spid="385120" grpId="0"/>
      <p:bldP spid="385126" grpId="0"/>
      <p:bldP spid="385127" grpId="0"/>
      <p:bldP spid="104" grpId="0"/>
      <p:bldP spid="105" grpId="0"/>
      <p:bldP spid="106" grpId="0"/>
      <p:bldP spid="107" grpId="0"/>
      <p:bldP spid="108" grpId="0"/>
      <p:bldP spid="109" grpId="0"/>
      <p:bldP spid="11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9" name="Text Box 3"/>
          <p:cNvSpPr txBox="1">
            <a:spLocks noChangeArrowheads="1"/>
          </p:cNvSpPr>
          <p:nvPr>
            <p:custDataLst>
              <p:tags r:id="rId1"/>
            </p:custDataLst>
          </p:nvPr>
        </p:nvSpPr>
        <p:spPr bwMode="auto">
          <a:xfrm>
            <a:off x="2324895" y="1629481"/>
            <a:ext cx="9114367" cy="782320"/>
          </a:xfrm>
          <a:prstGeom prst="rect">
            <a:avLst/>
          </a:prstGeom>
          <a:solidFill>
            <a:schemeClr val="bg1">
              <a:alpha val="80000"/>
            </a:schemeClr>
          </a:solidFill>
          <a:ln>
            <a:noFill/>
          </a:ln>
          <a:effectLst/>
          <a:extLst>
            <a:ext uri="{91240B29-F687-4F45-9708-019B960494DF}">
              <a14:hiddenLine xmlns:a14="http://schemas.microsoft.com/office/drawing/2010/main" w="19050">
                <a:solidFill>
                  <a:srgbClr val="3333FF"/>
                </a:solidFill>
                <a:prstDash val="lg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p>
            <a:pPr algn="l">
              <a:spcBef>
                <a:spcPct val="50000"/>
              </a:spcBef>
            </a:pPr>
            <a:r>
              <a:rPr lang="en-US" altLang="zh-CN" sz="4300" i="1">
                <a:solidFill>
                  <a:srgbClr val="FF0000"/>
                </a:solidFill>
                <a:ea typeface="黑体" panose="02010609060101010101" charset="-122"/>
                <a:cs typeface="Times New Roman" panose="02020603050405020304" charset="0"/>
              </a:rPr>
              <a:t>W</a:t>
            </a:r>
            <a:r>
              <a:rPr lang="zh-CN" altLang="en-US" sz="4300">
                <a:solidFill>
                  <a:srgbClr val="FF0000"/>
                </a:solidFill>
                <a:ea typeface="黑体" panose="02010609060101010101" charset="-122"/>
                <a:cs typeface="Times New Roman" panose="02020603050405020304" charset="0"/>
              </a:rPr>
              <a:t>＝</a:t>
            </a:r>
            <a:r>
              <a:rPr lang="en-US" altLang="zh-CN" sz="4300" i="1">
                <a:solidFill>
                  <a:srgbClr val="FF0000"/>
                </a:solidFill>
                <a:ea typeface="黑体" panose="02010609060101010101" charset="-122"/>
                <a:cs typeface="Times New Roman" panose="02020603050405020304" charset="0"/>
              </a:rPr>
              <a:t>F</a:t>
            </a:r>
            <a:r>
              <a:rPr lang="en-US" altLang="zh-CN" sz="4300" baseline="-25000">
                <a:solidFill>
                  <a:srgbClr val="FF0000"/>
                </a:solidFill>
                <a:ea typeface="黑体" panose="02010609060101010101" charset="-122"/>
                <a:cs typeface="Times New Roman" panose="02020603050405020304" charset="0"/>
              </a:rPr>
              <a:t>1</a:t>
            </a:r>
            <a:r>
              <a:rPr lang="en-US" altLang="zh-CN" sz="4300" i="1">
                <a:solidFill>
                  <a:srgbClr val="FF0000"/>
                </a:solidFill>
                <a:ea typeface="黑体" panose="02010609060101010101" charset="-122"/>
                <a:cs typeface="Times New Roman" panose="02020603050405020304" charset="0"/>
              </a:rPr>
              <a:t>ΔL</a:t>
            </a:r>
            <a:r>
              <a:rPr lang="en-US" altLang="zh-CN" sz="4300" baseline="-25000">
                <a:solidFill>
                  <a:srgbClr val="FF0000"/>
                </a:solidFill>
                <a:ea typeface="黑体" panose="02010609060101010101" charset="-122"/>
                <a:cs typeface="Times New Roman" panose="02020603050405020304" charset="0"/>
              </a:rPr>
              <a:t>1</a:t>
            </a:r>
            <a:r>
              <a:rPr lang="zh-CN" altLang="en-US" sz="4300">
                <a:solidFill>
                  <a:srgbClr val="FF0000"/>
                </a:solidFill>
                <a:ea typeface="黑体" panose="02010609060101010101" charset="-122"/>
                <a:cs typeface="Times New Roman" panose="02020603050405020304" charset="0"/>
              </a:rPr>
              <a:t>＋</a:t>
            </a:r>
            <a:r>
              <a:rPr lang="en-US" altLang="zh-CN" sz="4300" i="1">
                <a:solidFill>
                  <a:srgbClr val="FF0000"/>
                </a:solidFill>
                <a:ea typeface="黑体" panose="02010609060101010101" charset="-122"/>
                <a:cs typeface="Times New Roman" panose="02020603050405020304" charset="0"/>
              </a:rPr>
              <a:t>F</a:t>
            </a:r>
            <a:r>
              <a:rPr lang="en-US" altLang="zh-CN" sz="4300" baseline="-25000">
                <a:solidFill>
                  <a:srgbClr val="FF0000"/>
                </a:solidFill>
                <a:ea typeface="黑体" panose="02010609060101010101" charset="-122"/>
                <a:cs typeface="Times New Roman" panose="02020603050405020304" charset="0"/>
              </a:rPr>
              <a:t>2</a:t>
            </a:r>
            <a:r>
              <a:rPr lang="en-US" altLang="zh-CN" sz="4300" i="1">
                <a:solidFill>
                  <a:srgbClr val="FF0000"/>
                </a:solidFill>
                <a:ea typeface="黑体" panose="02010609060101010101" charset="-122"/>
                <a:cs typeface="Times New Roman" panose="02020603050405020304" charset="0"/>
              </a:rPr>
              <a:t>ΔL</a:t>
            </a:r>
            <a:r>
              <a:rPr lang="en-US" altLang="zh-CN" sz="4300" baseline="-25000">
                <a:solidFill>
                  <a:srgbClr val="FF0000"/>
                </a:solidFill>
                <a:ea typeface="黑体" panose="02010609060101010101" charset="-122"/>
                <a:cs typeface="Times New Roman" panose="02020603050405020304" charset="0"/>
              </a:rPr>
              <a:t>2</a:t>
            </a:r>
            <a:r>
              <a:rPr lang="zh-CN" altLang="en-US" sz="4300">
                <a:solidFill>
                  <a:srgbClr val="FF0000"/>
                </a:solidFill>
                <a:ea typeface="黑体" panose="02010609060101010101" charset="-122"/>
                <a:cs typeface="Times New Roman" panose="02020603050405020304" charset="0"/>
              </a:rPr>
              <a:t>＋</a:t>
            </a:r>
            <a:r>
              <a:rPr lang="en-US" altLang="zh-CN" sz="4300" i="1">
                <a:solidFill>
                  <a:srgbClr val="FF0000"/>
                </a:solidFill>
                <a:ea typeface="黑体" panose="02010609060101010101" charset="-122"/>
                <a:cs typeface="Times New Roman" panose="02020603050405020304" charset="0"/>
              </a:rPr>
              <a:t>F</a:t>
            </a:r>
            <a:r>
              <a:rPr lang="en-US" altLang="zh-CN" sz="4300" baseline="-25000">
                <a:solidFill>
                  <a:srgbClr val="FF0000"/>
                </a:solidFill>
                <a:ea typeface="黑体" panose="02010609060101010101" charset="-122"/>
                <a:cs typeface="Times New Roman" panose="02020603050405020304" charset="0"/>
              </a:rPr>
              <a:t>3</a:t>
            </a:r>
            <a:r>
              <a:rPr lang="en-US" altLang="zh-CN" sz="4300" i="1">
                <a:solidFill>
                  <a:srgbClr val="FF0000"/>
                </a:solidFill>
                <a:ea typeface="黑体" panose="02010609060101010101" charset="-122"/>
                <a:cs typeface="Times New Roman" panose="02020603050405020304" charset="0"/>
              </a:rPr>
              <a:t>ΔL</a:t>
            </a:r>
            <a:r>
              <a:rPr lang="en-US" altLang="zh-CN" sz="4300" baseline="-25000">
                <a:solidFill>
                  <a:srgbClr val="FF0000"/>
                </a:solidFill>
                <a:ea typeface="黑体" panose="02010609060101010101" charset="-122"/>
                <a:cs typeface="Times New Roman" panose="02020603050405020304" charset="0"/>
              </a:rPr>
              <a:t>3</a:t>
            </a:r>
            <a:r>
              <a:rPr lang="zh-CN" altLang="en-US" sz="4300">
                <a:solidFill>
                  <a:srgbClr val="FF0000"/>
                </a:solidFill>
                <a:ea typeface="黑体" panose="02010609060101010101" charset="-122"/>
                <a:cs typeface="Times New Roman" panose="02020603050405020304" charset="0"/>
              </a:rPr>
              <a:t>＋</a:t>
            </a:r>
            <a:r>
              <a:rPr lang="en-US" altLang="zh-CN" sz="4300">
                <a:solidFill>
                  <a:srgbClr val="FF0000"/>
                </a:solidFill>
                <a:ea typeface="黑体" panose="02010609060101010101" charset="-122"/>
                <a:cs typeface="Times New Roman" panose="02020603050405020304" charset="0"/>
              </a:rPr>
              <a:t>…</a:t>
            </a:r>
            <a:endParaRPr lang="en-US" altLang="zh-CN" sz="4300" baseline="-25000">
              <a:solidFill>
                <a:srgbClr val="FF0000"/>
              </a:solidFill>
              <a:ea typeface="黑体" panose="02010609060101010101" charset="-122"/>
              <a:cs typeface="Times New Roman" panose="02020603050405020304" charset="0"/>
            </a:endParaRPr>
          </a:p>
        </p:txBody>
      </p:sp>
      <p:sp>
        <p:nvSpPr>
          <p:cNvPr id="3" name="矩形 2"/>
          <p:cNvSpPr/>
          <p:nvPr>
            <p:custDataLst>
              <p:tags r:id="rId2"/>
            </p:custDataLst>
          </p:nvPr>
        </p:nvSpPr>
        <p:spPr>
          <a:xfrm>
            <a:off x="2735629" y="2637301"/>
            <a:ext cx="5703570" cy="782320"/>
          </a:xfrm>
          <a:prstGeom prst="rect">
            <a:avLst/>
          </a:prstGeom>
        </p:spPr>
        <p:txBody>
          <a:bodyPr wrap="none" lIns="121899" tIns="60949" rIns="121899" bIns="60949">
            <a:spAutoFit/>
          </a:bodyPr>
          <a:lstStyle/>
          <a:p>
            <a:r>
              <a:rPr lang="zh-CN" altLang="en-US" sz="4300">
                <a:ea typeface="黑体" panose="02010609060101010101" charset="-122"/>
                <a:cs typeface="Times New Roman" panose="02020603050405020304" charset="0"/>
              </a:rPr>
              <a:t>怎样计算这个求和式？</a:t>
            </a:r>
            <a:endParaRPr lang="zh-CN" altLang="en-US" sz="4300">
              <a:ea typeface="黑体"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0210" name="Rectangle 2"/>
          <p:cNvSpPr>
            <a:spLocks noRot="1" noChangeArrowheads="1"/>
          </p:cNvSpPr>
          <p:nvPr>
            <p:custDataLst>
              <p:tags r:id="rId1"/>
            </p:custDataLst>
          </p:nvPr>
        </p:nvSpPr>
        <p:spPr bwMode="auto">
          <a:xfrm>
            <a:off x="414592" y="884897"/>
            <a:ext cx="7506758" cy="744323"/>
          </a:xfrm>
          <a:prstGeom prst="rect">
            <a:avLst/>
          </a:prstGeom>
          <a:noFill/>
          <a:ln>
            <a:noFill/>
          </a:ln>
          <a:effectLst/>
        </p:spPr>
        <p:txBody>
          <a:bodyPr lIns="121899" tIns="60949" rIns="121899" bIns="60949"/>
          <a:lstStyle/>
          <a:p>
            <a:pPr algn="l"/>
            <a:r>
              <a:rPr lang="zh-CN" altLang="en-US" sz="3700">
                <a:solidFill>
                  <a:srgbClr val="FF0000"/>
                </a:solidFill>
                <a:ea typeface="黑体" panose="02010609060101010101" charset="-122"/>
                <a:cs typeface="Times New Roman" panose="02020603050405020304" charset="0"/>
              </a:rPr>
              <a:t>匀变速直线运动的位移与速度关系</a:t>
            </a:r>
            <a:endParaRPr lang="zh-CN" altLang="en-US" sz="3700">
              <a:solidFill>
                <a:srgbClr val="FF0000"/>
              </a:solidFill>
              <a:ea typeface="黑体" panose="02010609060101010101" charset="-122"/>
              <a:cs typeface="Times New Roman" panose="02020603050405020304" charset="0"/>
            </a:endParaRPr>
          </a:p>
        </p:txBody>
      </p:sp>
      <p:sp>
        <p:nvSpPr>
          <p:cNvPr id="350212" name="Rectangle 4"/>
          <p:cNvSpPr>
            <a:spLocks noChangeArrowheads="1"/>
          </p:cNvSpPr>
          <p:nvPr>
            <p:custDataLst>
              <p:tags r:id="rId2"/>
            </p:custDataLst>
          </p:nvPr>
        </p:nvSpPr>
        <p:spPr bwMode="auto">
          <a:xfrm>
            <a:off x="1372935" y="1099762"/>
            <a:ext cx="10464800" cy="5253289"/>
          </a:xfrm>
          <a:prstGeom prst="rect">
            <a:avLst/>
          </a:prstGeom>
          <a:noFill/>
          <a:ln>
            <a:noFill/>
          </a:ln>
          <a:effectLst/>
        </p:spPr>
        <p:txBody>
          <a:bodyPr wrap="none" lIns="121899" tIns="60949" rIns="121899" bIns="60949" anchor="ctr"/>
          <a:lstStyle/>
          <a:p>
            <a:endParaRPr lang="zh-CN" altLang="en-US">
              <a:cs typeface="Times New Roman" panose="02020603050405020304" charset="0"/>
            </a:endParaRPr>
          </a:p>
        </p:txBody>
      </p:sp>
      <p:grpSp>
        <p:nvGrpSpPr>
          <p:cNvPr id="350308" name="Group 100"/>
          <p:cNvGrpSpPr/>
          <p:nvPr>
            <p:custDataLst>
              <p:tags r:id="rId3"/>
            </p:custDataLst>
          </p:nvPr>
        </p:nvGrpSpPr>
        <p:grpSpPr>
          <a:xfrm>
            <a:off x="4064000" y="1709372"/>
            <a:ext cx="5522384" cy="3434357"/>
            <a:chOff x="1613" y="451"/>
            <a:chExt cx="2609" cy="2164"/>
          </a:xfrm>
        </p:grpSpPr>
        <p:sp>
          <p:nvSpPr>
            <p:cNvPr id="350251" name="Line 43"/>
            <p:cNvSpPr>
              <a:spLocks noChangeShapeType="1"/>
            </p:cNvSpPr>
            <p:nvPr>
              <p:custDataLst>
                <p:tags r:id="rId4"/>
              </p:custDataLst>
            </p:nvPr>
          </p:nvSpPr>
          <p:spPr bwMode="auto">
            <a:xfrm flipH="1" flipV="1">
              <a:off x="3745" y="866"/>
              <a:ext cx="0" cy="1299"/>
            </a:xfrm>
            <a:prstGeom prst="line">
              <a:avLst/>
            </a:prstGeom>
            <a:noFill/>
            <a:ln w="19050">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52" name="Text Box 44"/>
            <p:cNvSpPr txBox="1">
              <a:spLocks noChangeArrowheads="1"/>
            </p:cNvSpPr>
            <p:nvPr>
              <p:custDataLst>
                <p:tags r:id="rId5"/>
              </p:custDataLst>
            </p:nvPr>
          </p:nvSpPr>
          <p:spPr bwMode="auto">
            <a:xfrm>
              <a:off x="1613" y="1637"/>
              <a:ext cx="351"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4300" i="1">
                  <a:cs typeface="Times New Roman" panose="02020603050405020304" charset="0"/>
                </a:rPr>
                <a:t>v</a:t>
              </a:r>
              <a:r>
                <a:rPr kumimoji="1" lang="en-US" altLang="zh-CN" sz="3200" baseline="-25000">
                  <a:cs typeface="Times New Roman" panose="02020603050405020304" charset="0"/>
                </a:rPr>
                <a:t>0</a:t>
              </a:r>
              <a:endParaRPr kumimoji="1" lang="en-US" altLang="zh-CN" sz="3200" baseline="-25000">
                <a:cs typeface="Times New Roman" panose="02020603050405020304" charset="0"/>
              </a:endParaRPr>
            </a:p>
          </p:txBody>
        </p:sp>
        <p:sp>
          <p:nvSpPr>
            <p:cNvPr id="350253" name="Text Box 45"/>
            <p:cNvSpPr txBox="1">
              <a:spLocks noChangeArrowheads="1"/>
            </p:cNvSpPr>
            <p:nvPr>
              <p:custDataLst>
                <p:tags r:id="rId6"/>
              </p:custDataLst>
            </p:nvPr>
          </p:nvSpPr>
          <p:spPr bwMode="auto">
            <a:xfrm>
              <a:off x="1957" y="451"/>
              <a:ext cx="395" cy="4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gradFill rotWithShape="0">
                    <a:gsLst>
                      <a:gs pos="0">
                        <a:srgbClr val="520402"/>
                      </a:gs>
                      <a:gs pos="100000">
                        <a:srgbClr val="FFCC00"/>
                      </a:gs>
                    </a:gsLst>
                    <a:lin ang="5400000" scaled="1"/>
                  </a:gradFill>
                </a14:hiddenFill>
              </a:ext>
              <a:ext uri="{91240B29-F687-4F45-9708-019B960494DF}">
                <a14:hiddenLine xmlns:a14="http://schemas.microsoft.com/office/drawing/2010/main" w="12700">
                  <a:solidFill>
                    <a:srgbClr val="B2B2B2"/>
                  </a:solidFill>
                  <a:miter lim="800000"/>
                  <a:headEnd/>
                  <a:tailEnd/>
                </a14:hiddenLine>
              </a:ext>
            </a:extLst>
          </p:spPr>
          <p:txBody>
            <a:bodyPr>
              <a:spAutoFit/>
            </a:bodyPr>
            <a:lstStyle/>
            <a:p>
              <a:pPr algn="l">
                <a:spcBef>
                  <a:spcPct val="50000"/>
                </a:spcBef>
              </a:pPr>
              <a:r>
                <a:rPr kumimoji="1" lang="en-US" altLang="zh-CN" sz="4300" i="1">
                  <a:cs typeface="Times New Roman" panose="02020603050405020304" charset="0"/>
                </a:rPr>
                <a:t>v</a:t>
              </a:r>
              <a:endParaRPr kumimoji="1" lang="en-US" altLang="zh-CN" sz="4300" i="1">
                <a:cs typeface="Times New Roman" panose="02020603050405020304" charset="0"/>
              </a:endParaRPr>
            </a:p>
          </p:txBody>
        </p:sp>
        <p:sp>
          <p:nvSpPr>
            <p:cNvPr id="350254" name="Line 46"/>
            <p:cNvSpPr>
              <a:spLocks noChangeShapeType="1"/>
            </p:cNvSpPr>
            <p:nvPr>
              <p:custDataLst>
                <p:tags r:id="rId7"/>
              </p:custDataLst>
            </p:nvPr>
          </p:nvSpPr>
          <p:spPr bwMode="auto">
            <a:xfrm flipH="1" flipV="1">
              <a:off x="1930" y="623"/>
              <a:ext cx="0" cy="1569"/>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55" name="Text Box 47"/>
            <p:cNvSpPr txBox="1">
              <a:spLocks noChangeArrowheads="1"/>
            </p:cNvSpPr>
            <p:nvPr>
              <p:custDataLst>
                <p:tags r:id="rId8"/>
              </p:custDataLst>
            </p:nvPr>
          </p:nvSpPr>
          <p:spPr bwMode="auto">
            <a:xfrm>
              <a:off x="1644" y="2046"/>
              <a:ext cx="199"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700">
                  <a:cs typeface="Times New Roman" panose="02020603050405020304" charset="0"/>
                </a:rPr>
                <a:t>0</a:t>
              </a:r>
              <a:endParaRPr lang="en-US" altLang="zh-CN" sz="3700">
                <a:cs typeface="Times New Roman" panose="02020603050405020304" charset="0"/>
              </a:endParaRPr>
            </a:p>
          </p:txBody>
        </p:sp>
        <p:sp>
          <p:nvSpPr>
            <p:cNvPr id="350256" name="Text Box 48"/>
            <p:cNvSpPr txBox="1">
              <a:spLocks noChangeArrowheads="1"/>
            </p:cNvSpPr>
            <p:nvPr>
              <p:custDataLst>
                <p:tags r:id="rId9"/>
              </p:custDataLst>
            </p:nvPr>
          </p:nvSpPr>
          <p:spPr bwMode="auto">
            <a:xfrm>
              <a:off x="3926" y="2140"/>
              <a:ext cx="296"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4300" i="1">
                  <a:cs typeface="Times New Roman" panose="02020603050405020304" charset="0"/>
                </a:rPr>
                <a:t>t</a:t>
              </a:r>
              <a:endParaRPr lang="en-US" altLang="zh-CN" sz="4300" i="1">
                <a:cs typeface="Times New Roman" panose="02020603050405020304" charset="0"/>
              </a:endParaRPr>
            </a:p>
          </p:txBody>
        </p:sp>
        <p:sp>
          <p:nvSpPr>
            <p:cNvPr id="350257" name="Line 49"/>
            <p:cNvSpPr>
              <a:spLocks noChangeShapeType="1"/>
            </p:cNvSpPr>
            <p:nvPr>
              <p:custDataLst>
                <p:tags r:id="rId10"/>
              </p:custDataLst>
            </p:nvPr>
          </p:nvSpPr>
          <p:spPr bwMode="auto">
            <a:xfrm>
              <a:off x="1935" y="2181"/>
              <a:ext cx="2179" cy="0"/>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58" name="Text Box 50"/>
            <p:cNvSpPr txBox="1">
              <a:spLocks noChangeArrowheads="1"/>
            </p:cNvSpPr>
            <p:nvPr>
              <p:custDataLst>
                <p:tags r:id="rId11"/>
              </p:custDataLst>
            </p:nvPr>
          </p:nvSpPr>
          <p:spPr bwMode="auto">
            <a:xfrm>
              <a:off x="3609" y="2140"/>
              <a:ext cx="288"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4300" i="1">
                  <a:cs typeface="Times New Roman" panose="02020603050405020304" charset="0"/>
                </a:rPr>
                <a:t>t</a:t>
              </a:r>
              <a:endParaRPr lang="en-US" altLang="zh-CN" sz="4300" i="1">
                <a:cs typeface="Times New Roman" panose="02020603050405020304" charset="0"/>
              </a:endParaRPr>
            </a:p>
          </p:txBody>
        </p:sp>
        <p:sp>
          <p:nvSpPr>
            <p:cNvPr id="350259" name="Line 51"/>
            <p:cNvSpPr>
              <a:spLocks noChangeShapeType="1"/>
            </p:cNvSpPr>
            <p:nvPr>
              <p:custDataLst>
                <p:tags r:id="rId12"/>
              </p:custDataLst>
            </p:nvPr>
          </p:nvSpPr>
          <p:spPr bwMode="auto">
            <a:xfrm flipV="1">
              <a:off x="1930" y="775"/>
              <a:ext cx="1951" cy="998"/>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nvGrpSpPr>
          <p:cNvPr id="350311" name="Group 103"/>
          <p:cNvGrpSpPr/>
          <p:nvPr>
            <p:custDataLst>
              <p:tags r:id="rId13"/>
            </p:custDataLst>
          </p:nvPr>
        </p:nvGrpSpPr>
        <p:grpSpPr>
          <a:xfrm>
            <a:off x="4072467" y="2288641"/>
            <a:ext cx="4504267" cy="2848738"/>
            <a:chOff x="1617" y="816"/>
            <a:chExt cx="2128" cy="1795"/>
          </a:xfrm>
        </p:grpSpPr>
        <p:grpSp>
          <p:nvGrpSpPr>
            <p:cNvPr id="350310" name="Group 102"/>
            <p:cNvGrpSpPr/>
            <p:nvPr>
              <p:custDataLst>
                <p:tags r:id="rId14"/>
              </p:custDataLst>
            </p:nvPr>
          </p:nvGrpSpPr>
          <p:grpSpPr>
            <a:xfrm>
              <a:off x="1930" y="1047"/>
              <a:ext cx="1815" cy="1134"/>
              <a:chOff x="1930" y="1047"/>
              <a:chExt cx="1815" cy="1134"/>
            </a:xfrm>
          </p:grpSpPr>
          <p:sp>
            <p:nvSpPr>
              <p:cNvPr id="350213" name="Line 5"/>
              <p:cNvSpPr>
                <a:spLocks noChangeShapeType="1"/>
              </p:cNvSpPr>
              <p:nvPr>
                <p:custDataLst>
                  <p:tags r:id="rId15"/>
                </p:custDataLst>
              </p:nvPr>
            </p:nvSpPr>
            <p:spPr bwMode="auto">
              <a:xfrm>
                <a:off x="1930" y="1773"/>
                <a:ext cx="363" cy="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14" name="Line 6"/>
              <p:cNvSpPr>
                <a:spLocks noChangeShapeType="1"/>
              </p:cNvSpPr>
              <p:nvPr>
                <p:custDataLst>
                  <p:tags r:id="rId16"/>
                </p:custDataLst>
              </p:nvPr>
            </p:nvSpPr>
            <p:spPr bwMode="auto">
              <a:xfrm>
                <a:off x="2293" y="1591"/>
                <a:ext cx="363" cy="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15" name="Line 7"/>
              <p:cNvSpPr>
                <a:spLocks noChangeShapeType="1"/>
              </p:cNvSpPr>
              <p:nvPr>
                <p:custDataLst>
                  <p:tags r:id="rId17"/>
                </p:custDataLst>
              </p:nvPr>
            </p:nvSpPr>
            <p:spPr bwMode="auto">
              <a:xfrm>
                <a:off x="2656" y="1410"/>
                <a:ext cx="363" cy="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16" name="Line 8"/>
              <p:cNvSpPr>
                <a:spLocks noChangeShapeType="1"/>
              </p:cNvSpPr>
              <p:nvPr>
                <p:custDataLst>
                  <p:tags r:id="rId18"/>
                </p:custDataLst>
              </p:nvPr>
            </p:nvSpPr>
            <p:spPr bwMode="auto">
              <a:xfrm>
                <a:off x="3382" y="1047"/>
                <a:ext cx="363" cy="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17" name="Line 9"/>
              <p:cNvSpPr>
                <a:spLocks noChangeShapeType="1"/>
              </p:cNvSpPr>
              <p:nvPr>
                <p:custDataLst>
                  <p:tags r:id="rId19"/>
                </p:custDataLst>
              </p:nvPr>
            </p:nvSpPr>
            <p:spPr bwMode="auto">
              <a:xfrm>
                <a:off x="3019" y="1228"/>
                <a:ext cx="363" cy="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nvGrpSpPr>
              <p:cNvPr id="350224" name="Group 16"/>
              <p:cNvGrpSpPr/>
              <p:nvPr>
                <p:custDataLst>
                  <p:tags r:id="rId20"/>
                </p:custDataLst>
              </p:nvPr>
            </p:nvGrpSpPr>
            <p:grpSpPr>
              <a:xfrm>
                <a:off x="1930" y="1047"/>
                <a:ext cx="1452" cy="1134"/>
                <a:chOff x="1156" y="1026"/>
                <a:chExt cx="1452" cy="1134"/>
              </a:xfrm>
            </p:grpSpPr>
            <p:sp>
              <p:nvSpPr>
                <p:cNvPr id="350225" name="Line 17"/>
                <p:cNvSpPr>
                  <a:spLocks noChangeShapeType="1"/>
                </p:cNvSpPr>
                <p:nvPr>
                  <p:custDataLst>
                    <p:tags r:id="rId21"/>
                  </p:custDataLst>
                </p:nvPr>
              </p:nvSpPr>
              <p:spPr bwMode="auto">
                <a:xfrm flipH="1">
                  <a:off x="1156" y="1570"/>
                  <a:ext cx="363" cy="0"/>
                </a:xfrm>
                <a:prstGeom prst="line">
                  <a:avLst/>
                </a:prstGeom>
                <a:noFill/>
                <a:ln w="19050">
                  <a:solidFill>
                    <a:srgbClr val="FF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26" name="Line 18"/>
                <p:cNvSpPr>
                  <a:spLocks noChangeShapeType="1"/>
                </p:cNvSpPr>
                <p:nvPr>
                  <p:custDataLst>
                    <p:tags r:id="rId22"/>
                  </p:custDataLst>
                </p:nvPr>
              </p:nvSpPr>
              <p:spPr bwMode="auto">
                <a:xfrm flipH="1">
                  <a:off x="1156" y="1389"/>
                  <a:ext cx="726" cy="0"/>
                </a:xfrm>
                <a:prstGeom prst="line">
                  <a:avLst/>
                </a:prstGeom>
                <a:noFill/>
                <a:ln w="19050">
                  <a:solidFill>
                    <a:srgbClr val="FF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27" name="Line 19"/>
                <p:cNvSpPr>
                  <a:spLocks noChangeShapeType="1"/>
                </p:cNvSpPr>
                <p:nvPr>
                  <p:custDataLst>
                    <p:tags r:id="rId23"/>
                  </p:custDataLst>
                </p:nvPr>
              </p:nvSpPr>
              <p:spPr bwMode="auto">
                <a:xfrm flipH="1">
                  <a:off x="1156" y="1207"/>
                  <a:ext cx="1089" cy="0"/>
                </a:xfrm>
                <a:prstGeom prst="line">
                  <a:avLst/>
                </a:prstGeom>
                <a:noFill/>
                <a:ln w="19050">
                  <a:solidFill>
                    <a:srgbClr val="FF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28" name="Line 20"/>
                <p:cNvSpPr>
                  <a:spLocks noChangeShapeType="1"/>
                </p:cNvSpPr>
                <p:nvPr>
                  <p:custDataLst>
                    <p:tags r:id="rId24"/>
                  </p:custDataLst>
                </p:nvPr>
              </p:nvSpPr>
              <p:spPr bwMode="auto">
                <a:xfrm flipH="1">
                  <a:off x="1156" y="1026"/>
                  <a:ext cx="1452" cy="0"/>
                </a:xfrm>
                <a:prstGeom prst="line">
                  <a:avLst/>
                </a:prstGeom>
                <a:noFill/>
                <a:ln w="19050">
                  <a:solidFill>
                    <a:srgbClr val="FF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29" name="Line 21"/>
                <p:cNvSpPr>
                  <a:spLocks noChangeShapeType="1"/>
                </p:cNvSpPr>
                <p:nvPr>
                  <p:custDataLst>
                    <p:tags r:id="rId25"/>
                  </p:custDataLst>
                </p:nvPr>
              </p:nvSpPr>
              <p:spPr bwMode="auto">
                <a:xfrm flipH="1" flipV="1">
                  <a:off x="1519" y="1570"/>
                  <a:ext cx="0" cy="590"/>
                </a:xfrm>
                <a:prstGeom prst="line">
                  <a:avLst/>
                </a:prstGeom>
                <a:noFill/>
                <a:ln w="19050">
                  <a:solidFill>
                    <a:srgbClr val="FF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30" name="Line 22"/>
                <p:cNvSpPr>
                  <a:spLocks noChangeShapeType="1"/>
                </p:cNvSpPr>
                <p:nvPr>
                  <p:custDataLst>
                    <p:tags r:id="rId26"/>
                  </p:custDataLst>
                </p:nvPr>
              </p:nvSpPr>
              <p:spPr bwMode="auto">
                <a:xfrm flipH="1" flipV="1">
                  <a:off x="1882" y="1389"/>
                  <a:ext cx="0" cy="771"/>
                </a:xfrm>
                <a:prstGeom prst="line">
                  <a:avLst/>
                </a:prstGeom>
                <a:noFill/>
                <a:ln w="19050">
                  <a:solidFill>
                    <a:srgbClr val="FF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31" name="Line 23"/>
                <p:cNvSpPr>
                  <a:spLocks noChangeShapeType="1"/>
                </p:cNvSpPr>
                <p:nvPr>
                  <p:custDataLst>
                    <p:tags r:id="rId27"/>
                  </p:custDataLst>
                </p:nvPr>
              </p:nvSpPr>
              <p:spPr bwMode="auto">
                <a:xfrm flipH="1" flipV="1">
                  <a:off x="2245" y="1207"/>
                  <a:ext cx="0" cy="953"/>
                </a:xfrm>
                <a:prstGeom prst="line">
                  <a:avLst/>
                </a:prstGeom>
                <a:noFill/>
                <a:ln w="19050">
                  <a:solidFill>
                    <a:srgbClr val="FF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32" name="Line 24"/>
                <p:cNvSpPr>
                  <a:spLocks noChangeShapeType="1"/>
                </p:cNvSpPr>
                <p:nvPr>
                  <p:custDataLst>
                    <p:tags r:id="rId28"/>
                  </p:custDataLst>
                </p:nvPr>
              </p:nvSpPr>
              <p:spPr bwMode="auto">
                <a:xfrm flipH="1" flipV="1">
                  <a:off x="2608" y="1026"/>
                  <a:ext cx="0" cy="1134"/>
                </a:xfrm>
                <a:prstGeom prst="line">
                  <a:avLst/>
                </a:prstGeom>
                <a:noFill/>
                <a:ln w="19050">
                  <a:solidFill>
                    <a:srgbClr val="FF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grpSp>
          <p:nvGrpSpPr>
            <p:cNvPr id="350309" name="Group 101"/>
            <p:cNvGrpSpPr/>
            <p:nvPr>
              <p:custDataLst>
                <p:tags r:id="rId29"/>
              </p:custDataLst>
            </p:nvPr>
          </p:nvGrpSpPr>
          <p:grpSpPr>
            <a:xfrm>
              <a:off x="1617" y="816"/>
              <a:ext cx="2128" cy="1795"/>
              <a:chOff x="1617" y="816"/>
              <a:chExt cx="2128" cy="1795"/>
            </a:xfrm>
          </p:grpSpPr>
          <p:sp>
            <p:nvSpPr>
              <p:cNvPr id="350223" name="Text Box 15"/>
              <p:cNvSpPr txBox="1">
                <a:spLocks noChangeArrowheads="1"/>
              </p:cNvSpPr>
              <p:nvPr>
                <p:custDataLst>
                  <p:tags r:id="rId30"/>
                </p:custDataLst>
              </p:nvPr>
            </p:nvSpPr>
            <p:spPr bwMode="auto">
              <a:xfrm>
                <a:off x="1632" y="816"/>
                <a:ext cx="351"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4300" i="1">
                    <a:cs typeface="Times New Roman" panose="02020603050405020304" charset="0"/>
                  </a:rPr>
                  <a:t>v</a:t>
                </a:r>
                <a:r>
                  <a:rPr kumimoji="1" lang="en-US" altLang="zh-CN" sz="3200" baseline="-25000">
                    <a:cs typeface="Times New Roman" panose="02020603050405020304" charset="0"/>
                  </a:rPr>
                  <a:t>4</a:t>
                </a:r>
                <a:endParaRPr kumimoji="1" lang="en-US" altLang="zh-CN" sz="3200" baseline="-25000">
                  <a:cs typeface="Times New Roman" panose="02020603050405020304" charset="0"/>
                </a:endParaRPr>
              </a:p>
            </p:txBody>
          </p:sp>
          <p:grpSp>
            <p:nvGrpSpPr>
              <p:cNvPr id="350290" name="Group 82"/>
              <p:cNvGrpSpPr/>
              <p:nvPr>
                <p:custDataLst>
                  <p:tags r:id="rId31"/>
                </p:custDataLst>
              </p:nvPr>
            </p:nvGrpSpPr>
            <p:grpSpPr>
              <a:xfrm>
                <a:off x="1930" y="2090"/>
                <a:ext cx="1815" cy="521"/>
                <a:chOff x="1631" y="2799"/>
                <a:chExt cx="1815" cy="521"/>
              </a:xfrm>
            </p:grpSpPr>
            <p:grpSp>
              <p:nvGrpSpPr>
                <p:cNvPr id="350291" name="Group 83"/>
                <p:cNvGrpSpPr/>
                <p:nvPr>
                  <p:custDataLst>
                    <p:tags r:id="rId32"/>
                  </p:custDataLst>
                </p:nvPr>
              </p:nvGrpSpPr>
              <p:grpSpPr>
                <a:xfrm>
                  <a:off x="1631" y="2799"/>
                  <a:ext cx="1815" cy="91"/>
                  <a:chOff x="1474" y="2749"/>
                  <a:chExt cx="1587" cy="92"/>
                </a:xfrm>
              </p:grpSpPr>
              <p:sp>
                <p:nvSpPr>
                  <p:cNvPr id="350292" name="Line 84"/>
                  <p:cNvSpPr>
                    <a:spLocks noChangeShapeType="1"/>
                  </p:cNvSpPr>
                  <p:nvPr>
                    <p:custDataLst>
                      <p:tags r:id="rId33"/>
                    </p:custDataLst>
                  </p:nvPr>
                </p:nvSpPr>
                <p:spPr bwMode="auto">
                  <a:xfrm flipH="1">
                    <a:off x="1474" y="2749"/>
                    <a:ext cx="0" cy="9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93" name="Line 85"/>
                  <p:cNvSpPr>
                    <a:spLocks noChangeShapeType="1"/>
                  </p:cNvSpPr>
                  <p:nvPr>
                    <p:custDataLst>
                      <p:tags r:id="rId34"/>
                    </p:custDataLst>
                  </p:nvPr>
                </p:nvSpPr>
                <p:spPr bwMode="auto">
                  <a:xfrm flipH="1">
                    <a:off x="1791" y="2749"/>
                    <a:ext cx="0" cy="9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94" name="Line 86"/>
                  <p:cNvSpPr>
                    <a:spLocks noChangeShapeType="1"/>
                  </p:cNvSpPr>
                  <p:nvPr>
                    <p:custDataLst>
                      <p:tags r:id="rId35"/>
                    </p:custDataLst>
                  </p:nvPr>
                </p:nvSpPr>
                <p:spPr bwMode="auto">
                  <a:xfrm flipH="1">
                    <a:off x="2109" y="2749"/>
                    <a:ext cx="0" cy="9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95" name="Line 87"/>
                  <p:cNvSpPr>
                    <a:spLocks noChangeShapeType="1"/>
                  </p:cNvSpPr>
                  <p:nvPr>
                    <p:custDataLst>
                      <p:tags r:id="rId36"/>
                    </p:custDataLst>
                  </p:nvPr>
                </p:nvSpPr>
                <p:spPr bwMode="auto">
                  <a:xfrm flipH="1">
                    <a:off x="2426" y="2750"/>
                    <a:ext cx="0" cy="9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96" name="Line 88"/>
                  <p:cNvSpPr>
                    <a:spLocks noChangeShapeType="1"/>
                  </p:cNvSpPr>
                  <p:nvPr>
                    <p:custDataLst>
                      <p:tags r:id="rId37"/>
                    </p:custDataLst>
                  </p:nvPr>
                </p:nvSpPr>
                <p:spPr bwMode="auto">
                  <a:xfrm flipH="1">
                    <a:off x="2743" y="2750"/>
                    <a:ext cx="0" cy="9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97" name="Line 89"/>
                  <p:cNvSpPr>
                    <a:spLocks noChangeShapeType="1"/>
                  </p:cNvSpPr>
                  <p:nvPr>
                    <p:custDataLst>
                      <p:tags r:id="rId38"/>
                    </p:custDataLst>
                  </p:nvPr>
                </p:nvSpPr>
                <p:spPr bwMode="auto">
                  <a:xfrm flipH="1">
                    <a:off x="3061" y="2750"/>
                    <a:ext cx="0" cy="9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sp>
              <p:nvSpPr>
                <p:cNvPr id="350298" name="Text Box 90"/>
                <p:cNvSpPr txBox="1">
                  <a:spLocks noChangeArrowheads="1"/>
                </p:cNvSpPr>
                <p:nvPr>
                  <p:custDataLst>
                    <p:tags r:id="rId39"/>
                  </p:custDataLst>
                </p:nvPr>
              </p:nvSpPr>
              <p:spPr bwMode="auto">
                <a:xfrm>
                  <a:off x="1858" y="2845"/>
                  <a:ext cx="351"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4300" i="1">
                      <a:cs typeface="Times New Roman" panose="02020603050405020304" charset="0"/>
                    </a:rPr>
                    <a:t>t</a:t>
                  </a:r>
                  <a:r>
                    <a:rPr kumimoji="1" lang="en-US" altLang="zh-CN" sz="3200" baseline="-25000">
                      <a:cs typeface="Times New Roman" panose="02020603050405020304" charset="0"/>
                    </a:rPr>
                    <a:t>1</a:t>
                  </a:r>
                  <a:endParaRPr kumimoji="1" lang="en-US" altLang="zh-CN" sz="3200" baseline="-25000">
                    <a:cs typeface="Times New Roman" panose="02020603050405020304" charset="0"/>
                  </a:endParaRPr>
                </a:p>
              </p:txBody>
            </p:sp>
            <p:sp>
              <p:nvSpPr>
                <p:cNvPr id="350299" name="Text Box 91"/>
                <p:cNvSpPr txBox="1">
                  <a:spLocks noChangeArrowheads="1"/>
                </p:cNvSpPr>
                <p:nvPr>
                  <p:custDataLst>
                    <p:tags r:id="rId40"/>
                  </p:custDataLst>
                </p:nvPr>
              </p:nvSpPr>
              <p:spPr bwMode="auto">
                <a:xfrm>
                  <a:off x="2221" y="2845"/>
                  <a:ext cx="351"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4300" i="1">
                      <a:cs typeface="Times New Roman" panose="02020603050405020304" charset="0"/>
                    </a:rPr>
                    <a:t>t</a:t>
                  </a:r>
                  <a:r>
                    <a:rPr kumimoji="1" lang="en-US" altLang="zh-CN" sz="3200" baseline="-25000">
                      <a:cs typeface="Times New Roman" panose="02020603050405020304" charset="0"/>
                    </a:rPr>
                    <a:t>2</a:t>
                  </a:r>
                  <a:endParaRPr kumimoji="1" lang="en-US" altLang="zh-CN" sz="3200" baseline="-25000">
                    <a:cs typeface="Times New Roman" panose="02020603050405020304" charset="0"/>
                  </a:endParaRPr>
                </a:p>
              </p:txBody>
            </p:sp>
            <p:sp>
              <p:nvSpPr>
                <p:cNvPr id="350300" name="Text Box 92"/>
                <p:cNvSpPr txBox="1">
                  <a:spLocks noChangeArrowheads="1"/>
                </p:cNvSpPr>
                <p:nvPr>
                  <p:custDataLst>
                    <p:tags r:id="rId41"/>
                  </p:custDataLst>
                </p:nvPr>
              </p:nvSpPr>
              <p:spPr bwMode="auto">
                <a:xfrm>
                  <a:off x="2584" y="2845"/>
                  <a:ext cx="351"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4300" i="1">
                      <a:cs typeface="Times New Roman" panose="02020603050405020304" charset="0"/>
                    </a:rPr>
                    <a:t>t</a:t>
                  </a:r>
                  <a:r>
                    <a:rPr kumimoji="1" lang="en-US" altLang="zh-CN" sz="3200" baseline="-25000">
                      <a:cs typeface="Times New Roman" panose="02020603050405020304" charset="0"/>
                    </a:rPr>
                    <a:t>3</a:t>
                  </a:r>
                  <a:endParaRPr kumimoji="1" lang="en-US" altLang="zh-CN" sz="3200" baseline="-25000">
                    <a:cs typeface="Times New Roman" panose="02020603050405020304" charset="0"/>
                  </a:endParaRPr>
                </a:p>
              </p:txBody>
            </p:sp>
            <p:sp>
              <p:nvSpPr>
                <p:cNvPr id="350301" name="Text Box 93"/>
                <p:cNvSpPr txBox="1">
                  <a:spLocks noChangeArrowheads="1"/>
                </p:cNvSpPr>
                <p:nvPr>
                  <p:custDataLst>
                    <p:tags r:id="rId42"/>
                  </p:custDataLst>
                </p:nvPr>
              </p:nvSpPr>
              <p:spPr bwMode="auto">
                <a:xfrm>
                  <a:off x="2947" y="2845"/>
                  <a:ext cx="351"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4300" i="1">
                      <a:cs typeface="Times New Roman" panose="02020603050405020304" charset="0"/>
                    </a:rPr>
                    <a:t>t</a:t>
                  </a:r>
                  <a:r>
                    <a:rPr kumimoji="1" lang="en-US" altLang="zh-CN" sz="3200" baseline="-25000">
                      <a:cs typeface="Times New Roman" panose="02020603050405020304" charset="0"/>
                    </a:rPr>
                    <a:t>4</a:t>
                  </a:r>
                  <a:endParaRPr kumimoji="1" lang="en-US" altLang="zh-CN" sz="3200" baseline="-25000">
                    <a:cs typeface="Times New Roman" panose="02020603050405020304" charset="0"/>
                  </a:endParaRPr>
                </a:p>
              </p:txBody>
            </p:sp>
          </p:grpSp>
          <p:sp>
            <p:nvSpPr>
              <p:cNvPr id="350305" name="Text Box 97"/>
              <p:cNvSpPr txBox="1">
                <a:spLocks noChangeArrowheads="1"/>
              </p:cNvSpPr>
              <p:nvPr>
                <p:custDataLst>
                  <p:tags r:id="rId43"/>
                </p:custDataLst>
              </p:nvPr>
            </p:nvSpPr>
            <p:spPr bwMode="auto">
              <a:xfrm>
                <a:off x="1632" y="1027"/>
                <a:ext cx="351"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4300" i="1">
                    <a:cs typeface="Times New Roman" panose="02020603050405020304" charset="0"/>
                  </a:rPr>
                  <a:t>v</a:t>
                </a:r>
                <a:r>
                  <a:rPr kumimoji="1" lang="en-US" altLang="zh-CN" sz="3200" baseline="-25000">
                    <a:cs typeface="Times New Roman" panose="02020603050405020304" charset="0"/>
                  </a:rPr>
                  <a:t>3</a:t>
                </a:r>
                <a:endParaRPr kumimoji="1" lang="en-US" altLang="zh-CN" sz="3200" baseline="-25000">
                  <a:cs typeface="Times New Roman" panose="02020603050405020304" charset="0"/>
                </a:endParaRPr>
              </a:p>
            </p:txBody>
          </p:sp>
          <p:sp>
            <p:nvSpPr>
              <p:cNvPr id="350306" name="Text Box 98"/>
              <p:cNvSpPr txBox="1">
                <a:spLocks noChangeArrowheads="1"/>
              </p:cNvSpPr>
              <p:nvPr>
                <p:custDataLst>
                  <p:tags r:id="rId44"/>
                </p:custDataLst>
              </p:nvPr>
            </p:nvSpPr>
            <p:spPr bwMode="auto">
              <a:xfrm>
                <a:off x="1617" y="1219"/>
                <a:ext cx="351"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4300" i="1">
                    <a:cs typeface="Times New Roman" panose="02020603050405020304" charset="0"/>
                  </a:rPr>
                  <a:t>v</a:t>
                </a:r>
                <a:r>
                  <a:rPr kumimoji="1" lang="en-US" altLang="zh-CN" sz="3200" baseline="-25000">
                    <a:cs typeface="Times New Roman" panose="02020603050405020304" charset="0"/>
                  </a:rPr>
                  <a:t>2</a:t>
                </a:r>
                <a:endParaRPr kumimoji="1" lang="en-US" altLang="zh-CN" sz="3200" baseline="-25000">
                  <a:cs typeface="Times New Roman" panose="02020603050405020304" charset="0"/>
                </a:endParaRPr>
              </a:p>
            </p:txBody>
          </p:sp>
          <p:sp>
            <p:nvSpPr>
              <p:cNvPr id="350307" name="Text Box 99"/>
              <p:cNvSpPr txBox="1">
                <a:spLocks noChangeArrowheads="1"/>
              </p:cNvSpPr>
              <p:nvPr>
                <p:custDataLst>
                  <p:tags r:id="rId45"/>
                </p:custDataLst>
              </p:nvPr>
            </p:nvSpPr>
            <p:spPr bwMode="auto">
              <a:xfrm>
                <a:off x="1617" y="1411"/>
                <a:ext cx="351"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4300" i="1">
                    <a:cs typeface="Times New Roman" panose="02020603050405020304" charset="0"/>
                  </a:rPr>
                  <a:t>v</a:t>
                </a:r>
                <a:r>
                  <a:rPr kumimoji="1" lang="en-US" altLang="zh-CN" sz="3200" baseline="-25000">
                    <a:cs typeface="Times New Roman" panose="02020603050405020304" charset="0"/>
                  </a:rPr>
                  <a:t>1</a:t>
                </a:r>
                <a:endParaRPr kumimoji="1" lang="en-US" altLang="zh-CN" sz="3200" baseline="-25000">
                  <a:cs typeface="Times New Roman" panose="02020603050405020304" charset="0"/>
                </a:endParaRPr>
              </a:p>
            </p:txBody>
          </p:sp>
        </p:grpSp>
      </p:grpSp>
      <p:grpSp>
        <p:nvGrpSpPr>
          <p:cNvPr id="350233" name="Group 25"/>
          <p:cNvGrpSpPr/>
          <p:nvPr>
            <p:custDataLst>
              <p:tags r:id="rId46"/>
            </p:custDataLst>
          </p:nvPr>
        </p:nvGrpSpPr>
        <p:grpSpPr>
          <a:xfrm>
            <a:off x="4737102" y="2640965"/>
            <a:ext cx="3841751" cy="1799705"/>
            <a:chOff x="1156" y="1026"/>
            <a:chExt cx="1815" cy="1134"/>
          </a:xfrm>
        </p:grpSpPr>
        <p:sp>
          <p:nvSpPr>
            <p:cNvPr id="350234" name="Rectangle 26"/>
            <p:cNvSpPr>
              <a:spLocks noChangeArrowheads="1"/>
            </p:cNvSpPr>
            <p:nvPr>
              <p:custDataLst>
                <p:tags r:id="rId47"/>
              </p:custDataLst>
            </p:nvPr>
          </p:nvSpPr>
          <p:spPr bwMode="auto">
            <a:xfrm>
              <a:off x="1156" y="1752"/>
              <a:ext cx="363" cy="40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35" name="Rectangle 27"/>
            <p:cNvSpPr>
              <a:spLocks noChangeArrowheads="1"/>
            </p:cNvSpPr>
            <p:nvPr>
              <p:custDataLst>
                <p:tags r:id="rId48"/>
              </p:custDataLst>
            </p:nvPr>
          </p:nvSpPr>
          <p:spPr bwMode="auto">
            <a:xfrm>
              <a:off x="1519" y="1570"/>
              <a:ext cx="363" cy="59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36" name="Rectangle 28"/>
            <p:cNvSpPr>
              <a:spLocks noChangeArrowheads="1"/>
            </p:cNvSpPr>
            <p:nvPr>
              <p:custDataLst>
                <p:tags r:id="rId49"/>
              </p:custDataLst>
            </p:nvPr>
          </p:nvSpPr>
          <p:spPr bwMode="auto">
            <a:xfrm>
              <a:off x="1882" y="1389"/>
              <a:ext cx="363" cy="771"/>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37" name="Rectangle 29"/>
            <p:cNvSpPr>
              <a:spLocks noChangeArrowheads="1"/>
            </p:cNvSpPr>
            <p:nvPr>
              <p:custDataLst>
                <p:tags r:id="rId50"/>
              </p:custDataLst>
            </p:nvPr>
          </p:nvSpPr>
          <p:spPr bwMode="auto">
            <a:xfrm>
              <a:off x="2245" y="1207"/>
              <a:ext cx="363" cy="95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38" name="Rectangle 30"/>
            <p:cNvSpPr>
              <a:spLocks noChangeArrowheads="1"/>
            </p:cNvSpPr>
            <p:nvPr>
              <p:custDataLst>
                <p:tags r:id="rId51"/>
              </p:custDataLst>
            </p:nvPr>
          </p:nvSpPr>
          <p:spPr bwMode="auto">
            <a:xfrm>
              <a:off x="2608" y="1026"/>
              <a:ext cx="363" cy="1134"/>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350239" name="Group 31"/>
          <p:cNvGrpSpPr/>
          <p:nvPr>
            <p:custDataLst>
              <p:tags r:id="rId52"/>
            </p:custDataLst>
          </p:nvPr>
        </p:nvGrpSpPr>
        <p:grpSpPr>
          <a:xfrm>
            <a:off x="4732869" y="2517176"/>
            <a:ext cx="3839633" cy="1944124"/>
            <a:chOff x="1156" y="935"/>
            <a:chExt cx="1814" cy="1225"/>
          </a:xfrm>
        </p:grpSpPr>
        <p:sp>
          <p:nvSpPr>
            <p:cNvPr id="350240" name="Rectangle 32"/>
            <p:cNvSpPr>
              <a:spLocks noChangeArrowheads="1"/>
            </p:cNvSpPr>
            <p:nvPr>
              <p:custDataLst>
                <p:tags r:id="rId53"/>
              </p:custDataLst>
            </p:nvPr>
          </p:nvSpPr>
          <p:spPr bwMode="auto">
            <a:xfrm>
              <a:off x="1156" y="1752"/>
              <a:ext cx="182" cy="40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41" name="Rectangle 33"/>
            <p:cNvSpPr>
              <a:spLocks noChangeArrowheads="1"/>
            </p:cNvSpPr>
            <p:nvPr>
              <p:custDataLst>
                <p:tags r:id="rId54"/>
              </p:custDataLst>
            </p:nvPr>
          </p:nvSpPr>
          <p:spPr bwMode="auto">
            <a:xfrm>
              <a:off x="1519" y="1570"/>
              <a:ext cx="182" cy="59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42" name="Rectangle 34"/>
            <p:cNvSpPr>
              <a:spLocks noChangeArrowheads="1"/>
            </p:cNvSpPr>
            <p:nvPr>
              <p:custDataLst>
                <p:tags r:id="rId55"/>
              </p:custDataLst>
            </p:nvPr>
          </p:nvSpPr>
          <p:spPr bwMode="auto">
            <a:xfrm>
              <a:off x="1882" y="1389"/>
              <a:ext cx="182" cy="771"/>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43" name="Rectangle 35"/>
            <p:cNvSpPr>
              <a:spLocks noChangeArrowheads="1"/>
            </p:cNvSpPr>
            <p:nvPr>
              <p:custDataLst>
                <p:tags r:id="rId56"/>
              </p:custDataLst>
            </p:nvPr>
          </p:nvSpPr>
          <p:spPr bwMode="auto">
            <a:xfrm>
              <a:off x="2245" y="1207"/>
              <a:ext cx="181" cy="95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44" name="Rectangle 36"/>
            <p:cNvSpPr>
              <a:spLocks noChangeArrowheads="1"/>
            </p:cNvSpPr>
            <p:nvPr>
              <p:custDataLst>
                <p:tags r:id="rId57"/>
              </p:custDataLst>
            </p:nvPr>
          </p:nvSpPr>
          <p:spPr bwMode="auto">
            <a:xfrm>
              <a:off x="2608" y="1026"/>
              <a:ext cx="181" cy="1134"/>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45" name="Rectangle 37"/>
            <p:cNvSpPr>
              <a:spLocks noChangeArrowheads="1"/>
            </p:cNvSpPr>
            <p:nvPr>
              <p:custDataLst>
                <p:tags r:id="rId58"/>
              </p:custDataLst>
            </p:nvPr>
          </p:nvSpPr>
          <p:spPr bwMode="auto">
            <a:xfrm>
              <a:off x="1338" y="1661"/>
              <a:ext cx="181" cy="499"/>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46" name="Rectangle 38"/>
            <p:cNvSpPr>
              <a:spLocks noChangeArrowheads="1"/>
            </p:cNvSpPr>
            <p:nvPr>
              <p:custDataLst>
                <p:tags r:id="rId59"/>
              </p:custDataLst>
            </p:nvPr>
          </p:nvSpPr>
          <p:spPr bwMode="auto">
            <a:xfrm>
              <a:off x="1701" y="1480"/>
              <a:ext cx="182" cy="68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47" name="Rectangle 39"/>
            <p:cNvSpPr>
              <a:spLocks noChangeArrowheads="1"/>
            </p:cNvSpPr>
            <p:nvPr>
              <p:custDataLst>
                <p:tags r:id="rId60"/>
              </p:custDataLst>
            </p:nvPr>
          </p:nvSpPr>
          <p:spPr bwMode="auto">
            <a:xfrm>
              <a:off x="2064" y="1298"/>
              <a:ext cx="182" cy="862"/>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48" name="Rectangle 40"/>
            <p:cNvSpPr>
              <a:spLocks noChangeArrowheads="1"/>
            </p:cNvSpPr>
            <p:nvPr>
              <p:custDataLst>
                <p:tags r:id="rId61"/>
              </p:custDataLst>
            </p:nvPr>
          </p:nvSpPr>
          <p:spPr bwMode="auto">
            <a:xfrm>
              <a:off x="2426" y="1117"/>
              <a:ext cx="181" cy="104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49" name="Rectangle 41"/>
            <p:cNvSpPr>
              <a:spLocks noChangeArrowheads="1"/>
            </p:cNvSpPr>
            <p:nvPr>
              <p:custDataLst>
                <p:tags r:id="rId62"/>
              </p:custDataLst>
            </p:nvPr>
          </p:nvSpPr>
          <p:spPr bwMode="auto">
            <a:xfrm>
              <a:off x="2789" y="935"/>
              <a:ext cx="181" cy="122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350260" name="Group 52"/>
          <p:cNvGrpSpPr/>
          <p:nvPr>
            <p:custDataLst>
              <p:tags r:id="rId63"/>
            </p:custDataLst>
          </p:nvPr>
        </p:nvGrpSpPr>
        <p:grpSpPr>
          <a:xfrm>
            <a:off x="4732868" y="2440997"/>
            <a:ext cx="3841751" cy="2015542"/>
            <a:chOff x="1156" y="981"/>
            <a:chExt cx="1815" cy="1270"/>
          </a:xfrm>
        </p:grpSpPr>
        <p:sp>
          <p:nvSpPr>
            <p:cNvPr id="350261" name="Rectangle 53"/>
            <p:cNvSpPr>
              <a:spLocks noChangeArrowheads="1"/>
            </p:cNvSpPr>
            <p:nvPr>
              <p:custDataLst>
                <p:tags r:id="rId64"/>
              </p:custDataLst>
            </p:nvPr>
          </p:nvSpPr>
          <p:spPr bwMode="auto">
            <a:xfrm>
              <a:off x="1156" y="1843"/>
              <a:ext cx="91" cy="40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62" name="Rectangle 54"/>
            <p:cNvSpPr>
              <a:spLocks noChangeArrowheads="1"/>
            </p:cNvSpPr>
            <p:nvPr>
              <p:custDataLst>
                <p:tags r:id="rId65"/>
              </p:custDataLst>
            </p:nvPr>
          </p:nvSpPr>
          <p:spPr bwMode="auto">
            <a:xfrm>
              <a:off x="1519" y="1661"/>
              <a:ext cx="91" cy="59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63" name="Rectangle 55"/>
            <p:cNvSpPr>
              <a:spLocks noChangeArrowheads="1"/>
            </p:cNvSpPr>
            <p:nvPr>
              <p:custDataLst>
                <p:tags r:id="rId66"/>
              </p:custDataLst>
            </p:nvPr>
          </p:nvSpPr>
          <p:spPr bwMode="auto">
            <a:xfrm>
              <a:off x="1882" y="1480"/>
              <a:ext cx="91" cy="771"/>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64" name="Rectangle 56"/>
            <p:cNvSpPr>
              <a:spLocks noChangeArrowheads="1"/>
            </p:cNvSpPr>
            <p:nvPr>
              <p:custDataLst>
                <p:tags r:id="rId67"/>
              </p:custDataLst>
            </p:nvPr>
          </p:nvSpPr>
          <p:spPr bwMode="auto">
            <a:xfrm>
              <a:off x="2245" y="1298"/>
              <a:ext cx="91" cy="95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65" name="Rectangle 57"/>
            <p:cNvSpPr>
              <a:spLocks noChangeArrowheads="1"/>
            </p:cNvSpPr>
            <p:nvPr>
              <p:custDataLst>
                <p:tags r:id="rId68"/>
              </p:custDataLst>
            </p:nvPr>
          </p:nvSpPr>
          <p:spPr bwMode="auto">
            <a:xfrm>
              <a:off x="2608" y="1117"/>
              <a:ext cx="91" cy="1134"/>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66" name="Rectangle 58"/>
            <p:cNvSpPr>
              <a:spLocks noChangeArrowheads="1"/>
            </p:cNvSpPr>
            <p:nvPr>
              <p:custDataLst>
                <p:tags r:id="rId69"/>
              </p:custDataLst>
            </p:nvPr>
          </p:nvSpPr>
          <p:spPr bwMode="auto">
            <a:xfrm>
              <a:off x="1338" y="1752"/>
              <a:ext cx="91" cy="499"/>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67" name="Rectangle 59"/>
            <p:cNvSpPr>
              <a:spLocks noChangeArrowheads="1"/>
            </p:cNvSpPr>
            <p:nvPr>
              <p:custDataLst>
                <p:tags r:id="rId70"/>
              </p:custDataLst>
            </p:nvPr>
          </p:nvSpPr>
          <p:spPr bwMode="auto">
            <a:xfrm>
              <a:off x="1701" y="1571"/>
              <a:ext cx="90" cy="68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68" name="Rectangle 60"/>
            <p:cNvSpPr>
              <a:spLocks noChangeArrowheads="1"/>
            </p:cNvSpPr>
            <p:nvPr>
              <p:custDataLst>
                <p:tags r:id="rId71"/>
              </p:custDataLst>
            </p:nvPr>
          </p:nvSpPr>
          <p:spPr bwMode="auto">
            <a:xfrm>
              <a:off x="2064" y="1389"/>
              <a:ext cx="90" cy="862"/>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69" name="Rectangle 61"/>
            <p:cNvSpPr>
              <a:spLocks noChangeArrowheads="1"/>
            </p:cNvSpPr>
            <p:nvPr>
              <p:custDataLst>
                <p:tags r:id="rId72"/>
              </p:custDataLst>
            </p:nvPr>
          </p:nvSpPr>
          <p:spPr bwMode="auto">
            <a:xfrm>
              <a:off x="2426" y="1208"/>
              <a:ext cx="91" cy="104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70" name="Rectangle 62"/>
            <p:cNvSpPr>
              <a:spLocks noChangeArrowheads="1"/>
            </p:cNvSpPr>
            <p:nvPr>
              <p:custDataLst>
                <p:tags r:id="rId73"/>
              </p:custDataLst>
            </p:nvPr>
          </p:nvSpPr>
          <p:spPr bwMode="auto">
            <a:xfrm>
              <a:off x="2789" y="1026"/>
              <a:ext cx="91" cy="122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71" name="Rectangle 63"/>
            <p:cNvSpPr>
              <a:spLocks noChangeArrowheads="1"/>
            </p:cNvSpPr>
            <p:nvPr>
              <p:custDataLst>
                <p:tags r:id="rId74"/>
              </p:custDataLst>
            </p:nvPr>
          </p:nvSpPr>
          <p:spPr bwMode="auto">
            <a:xfrm>
              <a:off x="1247" y="1798"/>
              <a:ext cx="91" cy="45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72" name="Rectangle 64"/>
            <p:cNvSpPr>
              <a:spLocks noChangeArrowheads="1"/>
            </p:cNvSpPr>
            <p:nvPr>
              <p:custDataLst>
                <p:tags r:id="rId75"/>
              </p:custDataLst>
            </p:nvPr>
          </p:nvSpPr>
          <p:spPr bwMode="auto">
            <a:xfrm>
              <a:off x="1429" y="1706"/>
              <a:ext cx="90" cy="54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73" name="Rectangle 65"/>
            <p:cNvSpPr>
              <a:spLocks noChangeArrowheads="1"/>
            </p:cNvSpPr>
            <p:nvPr>
              <p:custDataLst>
                <p:tags r:id="rId76"/>
              </p:custDataLst>
            </p:nvPr>
          </p:nvSpPr>
          <p:spPr bwMode="auto">
            <a:xfrm>
              <a:off x="1610" y="1616"/>
              <a:ext cx="91" cy="63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74" name="Rectangle 66"/>
            <p:cNvSpPr>
              <a:spLocks noChangeArrowheads="1"/>
            </p:cNvSpPr>
            <p:nvPr>
              <p:custDataLst>
                <p:tags r:id="rId77"/>
              </p:custDataLst>
            </p:nvPr>
          </p:nvSpPr>
          <p:spPr bwMode="auto">
            <a:xfrm>
              <a:off x="1791" y="1526"/>
              <a:ext cx="91" cy="72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75" name="Rectangle 67"/>
            <p:cNvSpPr>
              <a:spLocks noChangeArrowheads="1"/>
            </p:cNvSpPr>
            <p:nvPr>
              <p:custDataLst>
                <p:tags r:id="rId78"/>
              </p:custDataLst>
            </p:nvPr>
          </p:nvSpPr>
          <p:spPr bwMode="auto">
            <a:xfrm>
              <a:off x="1973" y="1434"/>
              <a:ext cx="91" cy="817"/>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76" name="Rectangle 68"/>
            <p:cNvSpPr>
              <a:spLocks noChangeArrowheads="1"/>
            </p:cNvSpPr>
            <p:nvPr>
              <p:custDataLst>
                <p:tags r:id="rId79"/>
              </p:custDataLst>
            </p:nvPr>
          </p:nvSpPr>
          <p:spPr bwMode="auto">
            <a:xfrm>
              <a:off x="2154" y="1344"/>
              <a:ext cx="91" cy="907"/>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77" name="Rectangle 69"/>
            <p:cNvSpPr>
              <a:spLocks noChangeArrowheads="1"/>
            </p:cNvSpPr>
            <p:nvPr>
              <p:custDataLst>
                <p:tags r:id="rId80"/>
              </p:custDataLst>
            </p:nvPr>
          </p:nvSpPr>
          <p:spPr bwMode="auto">
            <a:xfrm>
              <a:off x="2336" y="1253"/>
              <a:ext cx="90" cy="99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78" name="Rectangle 70"/>
            <p:cNvSpPr>
              <a:spLocks noChangeArrowheads="1"/>
            </p:cNvSpPr>
            <p:nvPr>
              <p:custDataLst>
                <p:tags r:id="rId81"/>
              </p:custDataLst>
            </p:nvPr>
          </p:nvSpPr>
          <p:spPr bwMode="auto">
            <a:xfrm>
              <a:off x="2517" y="1163"/>
              <a:ext cx="91" cy="108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79" name="Rectangle 71"/>
            <p:cNvSpPr>
              <a:spLocks noChangeArrowheads="1"/>
            </p:cNvSpPr>
            <p:nvPr>
              <p:custDataLst>
                <p:tags r:id="rId82"/>
              </p:custDataLst>
            </p:nvPr>
          </p:nvSpPr>
          <p:spPr bwMode="auto">
            <a:xfrm>
              <a:off x="2699" y="1071"/>
              <a:ext cx="90" cy="118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80" name="Rectangle 72"/>
            <p:cNvSpPr>
              <a:spLocks noChangeArrowheads="1"/>
            </p:cNvSpPr>
            <p:nvPr>
              <p:custDataLst>
                <p:tags r:id="rId83"/>
              </p:custDataLst>
            </p:nvPr>
          </p:nvSpPr>
          <p:spPr bwMode="auto">
            <a:xfrm>
              <a:off x="2880" y="981"/>
              <a:ext cx="91" cy="127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350302" name="Group 94"/>
          <p:cNvGrpSpPr/>
          <p:nvPr>
            <p:custDataLst>
              <p:tags r:id="rId84"/>
            </p:custDataLst>
          </p:nvPr>
        </p:nvGrpSpPr>
        <p:grpSpPr>
          <a:xfrm>
            <a:off x="4732867" y="2342600"/>
            <a:ext cx="3860800" cy="2107590"/>
            <a:chOff x="1920" y="2752"/>
            <a:chExt cx="1824" cy="1328"/>
          </a:xfrm>
        </p:grpSpPr>
        <p:sp>
          <p:nvSpPr>
            <p:cNvPr id="350283" name="Rectangle 75"/>
            <p:cNvSpPr>
              <a:spLocks noChangeArrowheads="1"/>
            </p:cNvSpPr>
            <p:nvPr>
              <p:custDataLst>
                <p:tags r:id="rId85"/>
              </p:custDataLst>
            </p:nvPr>
          </p:nvSpPr>
          <p:spPr bwMode="auto">
            <a:xfrm>
              <a:off x="1920" y="3696"/>
              <a:ext cx="1815" cy="367"/>
            </a:xfrm>
            <a:prstGeom prst="rect">
              <a:avLst/>
            </a:prstGeom>
            <a:solidFill>
              <a:srgbClr val="FFFF99">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284" name="AutoShape 76"/>
            <p:cNvSpPr>
              <a:spLocks noChangeArrowheads="1"/>
            </p:cNvSpPr>
            <p:nvPr>
              <p:custDataLst>
                <p:tags r:id="rId86"/>
              </p:custDataLst>
            </p:nvPr>
          </p:nvSpPr>
          <p:spPr bwMode="auto">
            <a:xfrm flipH="1">
              <a:off x="1920" y="2752"/>
              <a:ext cx="1824" cy="944"/>
            </a:xfrm>
            <a:prstGeom prst="rtTriangle">
              <a:avLst/>
            </a:prstGeom>
            <a:solidFill>
              <a:srgbClr val="FFFF99">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nvGrpSpPr>
            <p:cNvPr id="350285" name="Group 77"/>
            <p:cNvGrpSpPr/>
            <p:nvPr>
              <p:custDataLst>
                <p:tags r:id="rId87"/>
              </p:custDataLst>
            </p:nvPr>
          </p:nvGrpSpPr>
          <p:grpSpPr>
            <a:xfrm>
              <a:off x="1920" y="2765"/>
              <a:ext cx="1815" cy="1315"/>
              <a:chOff x="3696" y="482"/>
              <a:chExt cx="1815" cy="1315"/>
            </a:xfrm>
          </p:grpSpPr>
          <p:sp>
            <p:nvSpPr>
              <p:cNvPr id="350286" name="Line 78"/>
              <p:cNvSpPr>
                <a:spLocks noChangeShapeType="1"/>
              </p:cNvSpPr>
              <p:nvPr>
                <p:custDataLst>
                  <p:tags r:id="rId88"/>
                </p:custDataLst>
              </p:nvPr>
            </p:nvSpPr>
            <p:spPr bwMode="auto">
              <a:xfrm flipH="1" flipV="1">
                <a:off x="3696" y="1389"/>
                <a:ext cx="0" cy="40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87" name="Line 79"/>
              <p:cNvSpPr>
                <a:spLocks noChangeShapeType="1"/>
              </p:cNvSpPr>
              <p:nvPr>
                <p:custDataLst>
                  <p:tags r:id="rId89"/>
                </p:custDataLst>
              </p:nvPr>
            </p:nvSpPr>
            <p:spPr bwMode="auto">
              <a:xfrm>
                <a:off x="3696" y="1797"/>
                <a:ext cx="1815"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88" name="Line 80"/>
              <p:cNvSpPr>
                <a:spLocks noChangeShapeType="1"/>
              </p:cNvSpPr>
              <p:nvPr>
                <p:custDataLst>
                  <p:tags r:id="rId90"/>
                </p:custDataLst>
              </p:nvPr>
            </p:nvSpPr>
            <p:spPr bwMode="auto">
              <a:xfrm flipV="1">
                <a:off x="3697" y="482"/>
                <a:ext cx="1814" cy="92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289" name="Line 81"/>
              <p:cNvSpPr>
                <a:spLocks noChangeShapeType="1"/>
              </p:cNvSpPr>
              <p:nvPr>
                <p:custDataLst>
                  <p:tags r:id="rId91"/>
                </p:custDataLst>
              </p:nvPr>
            </p:nvSpPr>
            <p:spPr bwMode="auto">
              <a:xfrm flipH="1" flipV="1">
                <a:off x="5511" y="482"/>
                <a:ext cx="0" cy="131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grpSp>
        <p:nvGrpSpPr>
          <p:cNvPr id="350579" name="Group 371"/>
          <p:cNvGrpSpPr/>
          <p:nvPr>
            <p:custDataLst>
              <p:tags r:id="rId92"/>
            </p:custDataLst>
          </p:nvPr>
        </p:nvGrpSpPr>
        <p:grpSpPr>
          <a:xfrm>
            <a:off x="743193" y="4588264"/>
            <a:ext cx="2857500" cy="1958408"/>
            <a:chOff x="1770" y="2880"/>
            <a:chExt cx="1350" cy="1234"/>
          </a:xfrm>
        </p:grpSpPr>
        <p:grpSp>
          <p:nvGrpSpPr>
            <p:cNvPr id="350548" name="Group 340"/>
            <p:cNvGrpSpPr/>
            <p:nvPr>
              <p:custDataLst>
                <p:tags r:id="rId93"/>
              </p:custDataLst>
            </p:nvPr>
          </p:nvGrpSpPr>
          <p:grpSpPr>
            <a:xfrm>
              <a:off x="1770" y="2880"/>
              <a:ext cx="1350" cy="1234"/>
              <a:chOff x="450" y="2880"/>
              <a:chExt cx="1350" cy="1234"/>
            </a:xfrm>
          </p:grpSpPr>
          <p:sp>
            <p:nvSpPr>
              <p:cNvPr id="350549" name="Line 341"/>
              <p:cNvSpPr>
                <a:spLocks noChangeAspect="1" noChangeShapeType="1"/>
              </p:cNvSpPr>
              <p:nvPr>
                <p:custDataLst>
                  <p:tags r:id="rId94"/>
                </p:custDataLst>
              </p:nvPr>
            </p:nvSpPr>
            <p:spPr bwMode="auto">
              <a:xfrm flipH="1" flipV="1">
                <a:off x="1591" y="3136"/>
                <a:ext cx="0" cy="658"/>
              </a:xfrm>
              <a:prstGeom prst="line">
                <a:avLst/>
              </a:prstGeom>
              <a:noFill/>
              <a:ln w="19050">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550" name="Text Box 342"/>
              <p:cNvSpPr txBox="1">
                <a:spLocks noChangeAspect="1" noChangeArrowheads="1"/>
              </p:cNvSpPr>
              <p:nvPr>
                <p:custDataLst>
                  <p:tags r:id="rId95"/>
                </p:custDataLst>
              </p:nvPr>
            </p:nvSpPr>
            <p:spPr bwMode="auto">
              <a:xfrm>
                <a:off x="450" y="3414"/>
                <a:ext cx="31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3200" i="1">
                    <a:cs typeface="Times New Roman" panose="02020603050405020304" charset="0"/>
                  </a:rPr>
                  <a:t>v</a:t>
                </a:r>
                <a:r>
                  <a:rPr kumimoji="1" lang="en-US" altLang="zh-CN" sz="2100" i="1" baseline="-25000">
                    <a:cs typeface="Times New Roman" panose="02020603050405020304" charset="0"/>
                  </a:rPr>
                  <a:t>0</a:t>
                </a:r>
                <a:endParaRPr kumimoji="1" lang="en-US" altLang="zh-CN" sz="2100" i="1" baseline="-25000">
                  <a:cs typeface="Times New Roman" panose="02020603050405020304" charset="0"/>
                </a:endParaRPr>
              </a:p>
            </p:txBody>
          </p:sp>
          <p:sp>
            <p:nvSpPr>
              <p:cNvPr id="350551" name="Text Box 343"/>
              <p:cNvSpPr txBox="1">
                <a:spLocks noChangeAspect="1" noChangeArrowheads="1"/>
              </p:cNvSpPr>
              <p:nvPr>
                <p:custDataLst>
                  <p:tags r:id="rId96"/>
                </p:custDataLst>
              </p:nvPr>
            </p:nvSpPr>
            <p:spPr bwMode="auto">
              <a:xfrm>
                <a:off x="660" y="2880"/>
                <a:ext cx="200" cy="368"/>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gradFill rotWithShape="0">
                      <a:gsLst>
                        <a:gs pos="0">
                          <a:srgbClr val="520402"/>
                        </a:gs>
                        <a:gs pos="100000">
                          <a:srgbClr val="FFCC00"/>
                        </a:gs>
                      </a:gsLst>
                      <a:lin ang="5400000" scaled="1"/>
                    </a:gradFill>
                  </a14:hiddenFill>
                </a:ext>
                <a:ext uri="{91240B29-F687-4F45-9708-019B960494DF}">
                  <a14:hiddenLine xmlns:a14="http://schemas.microsoft.com/office/drawing/2010/main" w="12700">
                    <a:solidFill>
                      <a:srgbClr val="B2B2B2"/>
                    </a:solidFill>
                    <a:miter lim="800000"/>
                    <a:headEnd/>
                    <a:tailEnd/>
                  </a14:hiddenLine>
                </a:ext>
              </a:extLst>
            </p:spPr>
            <p:txBody>
              <a:bodyPr>
                <a:spAutoFit/>
              </a:bodyPr>
              <a:lstStyle/>
              <a:p>
                <a:pPr algn="l">
                  <a:spcBef>
                    <a:spcPct val="50000"/>
                  </a:spcBef>
                </a:pPr>
                <a:r>
                  <a:rPr kumimoji="1" lang="en-US" altLang="zh-CN" sz="3200" i="1">
                    <a:cs typeface="Times New Roman" panose="02020603050405020304" charset="0"/>
                  </a:rPr>
                  <a:t>v</a:t>
                </a:r>
                <a:endParaRPr kumimoji="1" lang="en-US" altLang="zh-CN" sz="3200" i="1">
                  <a:cs typeface="Times New Roman" panose="02020603050405020304" charset="0"/>
                </a:endParaRPr>
              </a:p>
            </p:txBody>
          </p:sp>
          <p:sp>
            <p:nvSpPr>
              <p:cNvPr id="350552" name="Line 344"/>
              <p:cNvSpPr>
                <a:spLocks noChangeAspect="1" noChangeShapeType="1"/>
              </p:cNvSpPr>
              <p:nvPr>
                <p:custDataLst>
                  <p:tags r:id="rId97"/>
                </p:custDataLst>
              </p:nvPr>
            </p:nvSpPr>
            <p:spPr bwMode="auto">
              <a:xfrm flipH="1" flipV="1">
                <a:off x="671" y="3013"/>
                <a:ext cx="0" cy="795"/>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553" name="Text Box 345"/>
              <p:cNvSpPr txBox="1">
                <a:spLocks noChangeAspect="1" noChangeArrowheads="1"/>
              </p:cNvSpPr>
              <p:nvPr>
                <p:custDataLst>
                  <p:tags r:id="rId98"/>
                </p:custDataLst>
              </p:nvPr>
            </p:nvSpPr>
            <p:spPr bwMode="auto">
              <a:xfrm>
                <a:off x="488" y="3753"/>
                <a:ext cx="169"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700">
                    <a:cs typeface="Times New Roman" panose="02020603050405020304" charset="0"/>
                  </a:rPr>
                  <a:t>0</a:t>
                </a:r>
                <a:endParaRPr lang="en-US" altLang="zh-CN" sz="2700">
                  <a:cs typeface="Times New Roman" panose="02020603050405020304" charset="0"/>
                </a:endParaRPr>
              </a:p>
            </p:txBody>
          </p:sp>
          <p:sp>
            <p:nvSpPr>
              <p:cNvPr id="350554" name="Text Box 346"/>
              <p:cNvSpPr txBox="1">
                <a:spLocks noChangeAspect="1" noChangeArrowheads="1"/>
              </p:cNvSpPr>
              <p:nvPr>
                <p:custDataLst>
                  <p:tags r:id="rId99"/>
                </p:custDataLst>
              </p:nvPr>
            </p:nvSpPr>
            <p:spPr bwMode="auto">
              <a:xfrm>
                <a:off x="1650" y="3746"/>
                <a:ext cx="15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i="1">
                    <a:cs typeface="Times New Roman" panose="02020603050405020304" charset="0"/>
                  </a:rPr>
                  <a:t>t</a:t>
                </a:r>
                <a:endParaRPr lang="en-US" altLang="zh-CN" sz="3200" i="1">
                  <a:cs typeface="Times New Roman" panose="02020603050405020304" charset="0"/>
                </a:endParaRPr>
              </a:p>
            </p:txBody>
          </p:sp>
          <p:sp>
            <p:nvSpPr>
              <p:cNvPr id="350555" name="Line 347"/>
              <p:cNvSpPr>
                <a:spLocks noChangeAspect="1" noChangeShapeType="1"/>
              </p:cNvSpPr>
              <p:nvPr>
                <p:custDataLst>
                  <p:tags r:id="rId100"/>
                </p:custDataLst>
              </p:nvPr>
            </p:nvSpPr>
            <p:spPr bwMode="auto">
              <a:xfrm>
                <a:off x="666" y="3802"/>
                <a:ext cx="1104"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556" name="Text Box 348"/>
              <p:cNvSpPr txBox="1">
                <a:spLocks noChangeAspect="1" noChangeArrowheads="1"/>
              </p:cNvSpPr>
              <p:nvPr>
                <p:custDataLst>
                  <p:tags r:id="rId101"/>
                </p:custDataLst>
              </p:nvPr>
            </p:nvSpPr>
            <p:spPr bwMode="auto">
              <a:xfrm>
                <a:off x="1468" y="3746"/>
                <a:ext cx="14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i="1">
                    <a:cs typeface="Times New Roman" panose="02020603050405020304" charset="0"/>
                  </a:rPr>
                  <a:t>t</a:t>
                </a:r>
                <a:endParaRPr lang="en-US" altLang="zh-CN" sz="3200" i="1">
                  <a:cs typeface="Times New Roman" panose="02020603050405020304" charset="0"/>
                </a:endParaRPr>
              </a:p>
            </p:txBody>
          </p:sp>
          <p:sp>
            <p:nvSpPr>
              <p:cNvPr id="350557" name="Line 349"/>
              <p:cNvSpPr>
                <a:spLocks noChangeAspect="1" noChangeShapeType="1"/>
              </p:cNvSpPr>
              <p:nvPr>
                <p:custDataLst>
                  <p:tags r:id="rId102"/>
                </p:custDataLst>
              </p:nvPr>
            </p:nvSpPr>
            <p:spPr bwMode="auto">
              <a:xfrm flipV="1">
                <a:off x="671" y="3090"/>
                <a:ext cx="988" cy="505"/>
              </a:xfrm>
              <a:prstGeom prst="line">
                <a:avLst/>
              </a:prstGeom>
              <a:noFill/>
              <a:ln w="28575">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nvGrpSpPr>
            <p:cNvPr id="350445" name="Group 237"/>
            <p:cNvGrpSpPr>
              <a:grpSpLocks noChangeAspect="1"/>
            </p:cNvGrpSpPr>
            <p:nvPr>
              <p:custDataLst>
                <p:tags r:id="rId103"/>
              </p:custDataLst>
            </p:nvPr>
          </p:nvGrpSpPr>
          <p:grpSpPr>
            <a:xfrm>
              <a:off x="1992" y="3187"/>
              <a:ext cx="920" cy="621"/>
              <a:chOff x="1156" y="935"/>
              <a:chExt cx="1814" cy="1225"/>
            </a:xfrm>
          </p:grpSpPr>
          <p:sp>
            <p:nvSpPr>
              <p:cNvPr id="350446" name="Rectangle 238"/>
              <p:cNvSpPr>
                <a:spLocks noChangeAspect="1" noChangeArrowheads="1"/>
              </p:cNvSpPr>
              <p:nvPr>
                <p:custDataLst>
                  <p:tags r:id="rId104"/>
                </p:custDataLst>
              </p:nvPr>
            </p:nvSpPr>
            <p:spPr bwMode="auto">
              <a:xfrm>
                <a:off x="1156" y="1752"/>
                <a:ext cx="182" cy="40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47" name="Rectangle 239"/>
              <p:cNvSpPr>
                <a:spLocks noChangeAspect="1" noChangeArrowheads="1"/>
              </p:cNvSpPr>
              <p:nvPr>
                <p:custDataLst>
                  <p:tags r:id="rId105"/>
                </p:custDataLst>
              </p:nvPr>
            </p:nvSpPr>
            <p:spPr bwMode="auto">
              <a:xfrm>
                <a:off x="1519" y="1570"/>
                <a:ext cx="182" cy="59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48" name="Rectangle 240"/>
              <p:cNvSpPr>
                <a:spLocks noChangeAspect="1" noChangeArrowheads="1"/>
              </p:cNvSpPr>
              <p:nvPr>
                <p:custDataLst>
                  <p:tags r:id="rId106"/>
                </p:custDataLst>
              </p:nvPr>
            </p:nvSpPr>
            <p:spPr bwMode="auto">
              <a:xfrm>
                <a:off x="1882" y="1389"/>
                <a:ext cx="182" cy="771"/>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49" name="Rectangle 241"/>
              <p:cNvSpPr>
                <a:spLocks noChangeAspect="1" noChangeArrowheads="1"/>
              </p:cNvSpPr>
              <p:nvPr>
                <p:custDataLst>
                  <p:tags r:id="rId107"/>
                </p:custDataLst>
              </p:nvPr>
            </p:nvSpPr>
            <p:spPr bwMode="auto">
              <a:xfrm>
                <a:off x="2245" y="1207"/>
                <a:ext cx="181" cy="95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50" name="Rectangle 242"/>
              <p:cNvSpPr>
                <a:spLocks noChangeAspect="1" noChangeArrowheads="1"/>
              </p:cNvSpPr>
              <p:nvPr>
                <p:custDataLst>
                  <p:tags r:id="rId108"/>
                </p:custDataLst>
              </p:nvPr>
            </p:nvSpPr>
            <p:spPr bwMode="auto">
              <a:xfrm>
                <a:off x="2608" y="1026"/>
                <a:ext cx="181" cy="1134"/>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51" name="Rectangle 243"/>
              <p:cNvSpPr>
                <a:spLocks noChangeAspect="1" noChangeArrowheads="1"/>
              </p:cNvSpPr>
              <p:nvPr>
                <p:custDataLst>
                  <p:tags r:id="rId109"/>
                </p:custDataLst>
              </p:nvPr>
            </p:nvSpPr>
            <p:spPr bwMode="auto">
              <a:xfrm>
                <a:off x="1338" y="1661"/>
                <a:ext cx="181" cy="499"/>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52" name="Rectangle 244"/>
              <p:cNvSpPr>
                <a:spLocks noChangeAspect="1" noChangeArrowheads="1"/>
              </p:cNvSpPr>
              <p:nvPr>
                <p:custDataLst>
                  <p:tags r:id="rId110"/>
                </p:custDataLst>
              </p:nvPr>
            </p:nvSpPr>
            <p:spPr bwMode="auto">
              <a:xfrm>
                <a:off x="1701" y="1480"/>
                <a:ext cx="182" cy="68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53" name="Rectangle 245"/>
              <p:cNvSpPr>
                <a:spLocks noChangeAspect="1" noChangeArrowheads="1"/>
              </p:cNvSpPr>
              <p:nvPr>
                <p:custDataLst>
                  <p:tags r:id="rId111"/>
                </p:custDataLst>
              </p:nvPr>
            </p:nvSpPr>
            <p:spPr bwMode="auto">
              <a:xfrm>
                <a:off x="2064" y="1298"/>
                <a:ext cx="182" cy="862"/>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54" name="Rectangle 246"/>
              <p:cNvSpPr>
                <a:spLocks noChangeAspect="1" noChangeArrowheads="1"/>
              </p:cNvSpPr>
              <p:nvPr>
                <p:custDataLst>
                  <p:tags r:id="rId112"/>
                </p:custDataLst>
              </p:nvPr>
            </p:nvSpPr>
            <p:spPr bwMode="auto">
              <a:xfrm>
                <a:off x="2426" y="1117"/>
                <a:ext cx="181" cy="104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55" name="Rectangle 247"/>
              <p:cNvSpPr>
                <a:spLocks noChangeAspect="1" noChangeArrowheads="1"/>
              </p:cNvSpPr>
              <p:nvPr>
                <p:custDataLst>
                  <p:tags r:id="rId113"/>
                </p:custDataLst>
              </p:nvPr>
            </p:nvSpPr>
            <p:spPr bwMode="auto">
              <a:xfrm>
                <a:off x="2789" y="935"/>
                <a:ext cx="181" cy="122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grpSp>
        <p:nvGrpSpPr>
          <p:cNvPr id="350578" name="Group 370"/>
          <p:cNvGrpSpPr/>
          <p:nvPr>
            <p:custDataLst>
              <p:tags r:id="rId114"/>
            </p:custDataLst>
          </p:nvPr>
        </p:nvGrpSpPr>
        <p:grpSpPr>
          <a:xfrm>
            <a:off x="833156" y="1453070"/>
            <a:ext cx="2857500" cy="1958408"/>
            <a:chOff x="432" y="2880"/>
            <a:chExt cx="1350" cy="1234"/>
          </a:xfrm>
        </p:grpSpPr>
        <p:grpSp>
          <p:nvGrpSpPr>
            <p:cNvPr id="350547" name="Group 339"/>
            <p:cNvGrpSpPr/>
            <p:nvPr>
              <p:custDataLst>
                <p:tags r:id="rId115"/>
              </p:custDataLst>
            </p:nvPr>
          </p:nvGrpSpPr>
          <p:grpSpPr>
            <a:xfrm>
              <a:off x="432" y="2880"/>
              <a:ext cx="1350" cy="1234"/>
              <a:chOff x="450" y="2880"/>
              <a:chExt cx="1350" cy="1234"/>
            </a:xfrm>
          </p:grpSpPr>
          <p:sp>
            <p:nvSpPr>
              <p:cNvPr id="350397" name="Line 189"/>
              <p:cNvSpPr>
                <a:spLocks noChangeAspect="1" noChangeShapeType="1"/>
              </p:cNvSpPr>
              <p:nvPr>
                <p:custDataLst>
                  <p:tags r:id="rId116"/>
                </p:custDataLst>
              </p:nvPr>
            </p:nvSpPr>
            <p:spPr bwMode="auto">
              <a:xfrm flipH="1" flipV="1">
                <a:off x="1591" y="3136"/>
                <a:ext cx="0" cy="658"/>
              </a:xfrm>
              <a:prstGeom prst="line">
                <a:avLst/>
              </a:prstGeom>
              <a:noFill/>
              <a:ln w="19050">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398" name="Text Box 190"/>
              <p:cNvSpPr txBox="1">
                <a:spLocks noChangeAspect="1" noChangeArrowheads="1"/>
              </p:cNvSpPr>
              <p:nvPr>
                <p:custDataLst>
                  <p:tags r:id="rId117"/>
                </p:custDataLst>
              </p:nvPr>
            </p:nvSpPr>
            <p:spPr bwMode="auto">
              <a:xfrm>
                <a:off x="450" y="3414"/>
                <a:ext cx="31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3200" i="1">
                    <a:cs typeface="Times New Roman" panose="02020603050405020304" charset="0"/>
                  </a:rPr>
                  <a:t>v</a:t>
                </a:r>
                <a:r>
                  <a:rPr kumimoji="1" lang="en-US" altLang="zh-CN" sz="2100" baseline="-25000">
                    <a:cs typeface="Times New Roman" panose="02020603050405020304" charset="0"/>
                  </a:rPr>
                  <a:t>0</a:t>
                </a:r>
                <a:endParaRPr kumimoji="1" lang="en-US" altLang="zh-CN" sz="2100" baseline="-25000">
                  <a:cs typeface="Times New Roman" panose="02020603050405020304" charset="0"/>
                </a:endParaRPr>
              </a:p>
            </p:txBody>
          </p:sp>
          <p:sp>
            <p:nvSpPr>
              <p:cNvPr id="350399" name="Text Box 191"/>
              <p:cNvSpPr txBox="1">
                <a:spLocks noChangeAspect="1" noChangeArrowheads="1"/>
              </p:cNvSpPr>
              <p:nvPr>
                <p:custDataLst>
                  <p:tags r:id="rId118"/>
                </p:custDataLst>
              </p:nvPr>
            </p:nvSpPr>
            <p:spPr bwMode="auto">
              <a:xfrm>
                <a:off x="660" y="2880"/>
                <a:ext cx="200" cy="368"/>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gradFill rotWithShape="0">
                      <a:gsLst>
                        <a:gs pos="0">
                          <a:srgbClr val="520402"/>
                        </a:gs>
                        <a:gs pos="100000">
                          <a:srgbClr val="FFCC00"/>
                        </a:gs>
                      </a:gsLst>
                      <a:lin ang="5400000" scaled="1"/>
                    </a:gradFill>
                  </a14:hiddenFill>
                </a:ext>
                <a:ext uri="{91240B29-F687-4F45-9708-019B960494DF}">
                  <a14:hiddenLine xmlns:a14="http://schemas.microsoft.com/office/drawing/2010/main" w="12700">
                    <a:solidFill>
                      <a:srgbClr val="B2B2B2"/>
                    </a:solidFill>
                    <a:miter lim="800000"/>
                    <a:headEnd/>
                    <a:tailEnd/>
                  </a14:hiddenLine>
                </a:ext>
              </a:extLst>
            </p:spPr>
            <p:txBody>
              <a:bodyPr>
                <a:spAutoFit/>
              </a:bodyPr>
              <a:lstStyle/>
              <a:p>
                <a:pPr algn="l">
                  <a:spcBef>
                    <a:spcPct val="50000"/>
                  </a:spcBef>
                </a:pPr>
                <a:r>
                  <a:rPr kumimoji="1" lang="en-US" altLang="zh-CN" sz="3200" i="1">
                    <a:cs typeface="Times New Roman" panose="02020603050405020304" charset="0"/>
                  </a:rPr>
                  <a:t>v</a:t>
                </a:r>
                <a:endParaRPr kumimoji="1" lang="en-US" altLang="zh-CN" sz="3200" i="1">
                  <a:cs typeface="Times New Roman" panose="02020603050405020304" charset="0"/>
                </a:endParaRPr>
              </a:p>
            </p:txBody>
          </p:sp>
          <p:sp>
            <p:nvSpPr>
              <p:cNvPr id="350400" name="Line 192"/>
              <p:cNvSpPr>
                <a:spLocks noChangeAspect="1" noChangeShapeType="1"/>
              </p:cNvSpPr>
              <p:nvPr>
                <p:custDataLst>
                  <p:tags r:id="rId119"/>
                </p:custDataLst>
              </p:nvPr>
            </p:nvSpPr>
            <p:spPr bwMode="auto">
              <a:xfrm flipH="1" flipV="1">
                <a:off x="671" y="3013"/>
                <a:ext cx="0" cy="795"/>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401" name="Text Box 193"/>
              <p:cNvSpPr txBox="1">
                <a:spLocks noChangeAspect="1" noChangeArrowheads="1"/>
              </p:cNvSpPr>
              <p:nvPr>
                <p:custDataLst>
                  <p:tags r:id="rId120"/>
                </p:custDataLst>
              </p:nvPr>
            </p:nvSpPr>
            <p:spPr bwMode="auto">
              <a:xfrm>
                <a:off x="488" y="3753"/>
                <a:ext cx="169"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700">
                    <a:cs typeface="Times New Roman" panose="02020603050405020304" charset="0"/>
                  </a:rPr>
                  <a:t>0</a:t>
                </a:r>
                <a:endParaRPr lang="en-US" altLang="zh-CN" sz="2700">
                  <a:cs typeface="Times New Roman" panose="02020603050405020304" charset="0"/>
                </a:endParaRPr>
              </a:p>
            </p:txBody>
          </p:sp>
          <p:sp>
            <p:nvSpPr>
              <p:cNvPr id="350402" name="Text Box 194"/>
              <p:cNvSpPr txBox="1">
                <a:spLocks noChangeAspect="1" noChangeArrowheads="1"/>
              </p:cNvSpPr>
              <p:nvPr>
                <p:custDataLst>
                  <p:tags r:id="rId121"/>
                </p:custDataLst>
              </p:nvPr>
            </p:nvSpPr>
            <p:spPr bwMode="auto">
              <a:xfrm>
                <a:off x="1650" y="3746"/>
                <a:ext cx="15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i="1">
                    <a:cs typeface="Times New Roman" panose="02020603050405020304" charset="0"/>
                  </a:rPr>
                  <a:t>t</a:t>
                </a:r>
                <a:endParaRPr lang="en-US" altLang="zh-CN" sz="3200" i="1">
                  <a:cs typeface="Times New Roman" panose="02020603050405020304" charset="0"/>
                </a:endParaRPr>
              </a:p>
            </p:txBody>
          </p:sp>
          <p:sp>
            <p:nvSpPr>
              <p:cNvPr id="350403" name="Line 195"/>
              <p:cNvSpPr>
                <a:spLocks noChangeAspect="1" noChangeShapeType="1"/>
              </p:cNvSpPr>
              <p:nvPr>
                <p:custDataLst>
                  <p:tags r:id="rId122"/>
                </p:custDataLst>
              </p:nvPr>
            </p:nvSpPr>
            <p:spPr bwMode="auto">
              <a:xfrm>
                <a:off x="666" y="3802"/>
                <a:ext cx="1104"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404" name="Text Box 196"/>
              <p:cNvSpPr txBox="1">
                <a:spLocks noChangeAspect="1" noChangeArrowheads="1"/>
              </p:cNvSpPr>
              <p:nvPr>
                <p:custDataLst>
                  <p:tags r:id="rId123"/>
                </p:custDataLst>
              </p:nvPr>
            </p:nvSpPr>
            <p:spPr bwMode="auto">
              <a:xfrm>
                <a:off x="1468" y="3746"/>
                <a:ext cx="14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a:cs typeface="Times New Roman" panose="02020603050405020304" charset="0"/>
                  </a:rPr>
                  <a:t>t</a:t>
                </a:r>
                <a:endParaRPr lang="en-US" altLang="zh-CN" sz="3200">
                  <a:cs typeface="Times New Roman" panose="02020603050405020304" charset="0"/>
                </a:endParaRPr>
              </a:p>
            </p:txBody>
          </p:sp>
          <p:sp>
            <p:nvSpPr>
              <p:cNvPr id="350405" name="Line 197"/>
              <p:cNvSpPr>
                <a:spLocks noChangeAspect="1" noChangeShapeType="1"/>
              </p:cNvSpPr>
              <p:nvPr>
                <p:custDataLst>
                  <p:tags r:id="rId124"/>
                </p:custDataLst>
              </p:nvPr>
            </p:nvSpPr>
            <p:spPr bwMode="auto">
              <a:xfrm flipV="1">
                <a:off x="671" y="3090"/>
                <a:ext cx="988" cy="505"/>
              </a:xfrm>
              <a:prstGeom prst="line">
                <a:avLst/>
              </a:prstGeom>
              <a:noFill/>
              <a:ln w="28575">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nvGrpSpPr>
            <p:cNvPr id="350439" name="Group 231"/>
            <p:cNvGrpSpPr>
              <a:grpSpLocks noChangeAspect="1"/>
            </p:cNvGrpSpPr>
            <p:nvPr>
              <p:custDataLst>
                <p:tags r:id="rId125"/>
              </p:custDataLst>
            </p:nvPr>
          </p:nvGrpSpPr>
          <p:grpSpPr>
            <a:xfrm>
              <a:off x="656" y="3233"/>
              <a:ext cx="920" cy="575"/>
              <a:chOff x="1156" y="1026"/>
              <a:chExt cx="1815" cy="1134"/>
            </a:xfrm>
          </p:grpSpPr>
          <p:sp>
            <p:nvSpPr>
              <p:cNvPr id="350440" name="Rectangle 232"/>
              <p:cNvSpPr>
                <a:spLocks noChangeAspect="1" noChangeArrowheads="1"/>
              </p:cNvSpPr>
              <p:nvPr>
                <p:custDataLst>
                  <p:tags r:id="rId126"/>
                </p:custDataLst>
              </p:nvPr>
            </p:nvSpPr>
            <p:spPr bwMode="auto">
              <a:xfrm>
                <a:off x="1156" y="1752"/>
                <a:ext cx="363" cy="40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41" name="Rectangle 233"/>
              <p:cNvSpPr>
                <a:spLocks noChangeAspect="1" noChangeArrowheads="1"/>
              </p:cNvSpPr>
              <p:nvPr>
                <p:custDataLst>
                  <p:tags r:id="rId127"/>
                </p:custDataLst>
              </p:nvPr>
            </p:nvSpPr>
            <p:spPr bwMode="auto">
              <a:xfrm>
                <a:off x="1519" y="1570"/>
                <a:ext cx="363" cy="59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42" name="Rectangle 234"/>
              <p:cNvSpPr>
                <a:spLocks noChangeAspect="1" noChangeArrowheads="1"/>
              </p:cNvSpPr>
              <p:nvPr>
                <p:custDataLst>
                  <p:tags r:id="rId128"/>
                </p:custDataLst>
              </p:nvPr>
            </p:nvSpPr>
            <p:spPr bwMode="auto">
              <a:xfrm>
                <a:off x="1882" y="1389"/>
                <a:ext cx="363" cy="771"/>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43" name="Rectangle 235"/>
              <p:cNvSpPr>
                <a:spLocks noChangeAspect="1" noChangeArrowheads="1"/>
              </p:cNvSpPr>
              <p:nvPr>
                <p:custDataLst>
                  <p:tags r:id="rId129"/>
                </p:custDataLst>
              </p:nvPr>
            </p:nvSpPr>
            <p:spPr bwMode="auto">
              <a:xfrm>
                <a:off x="2245" y="1207"/>
                <a:ext cx="363" cy="95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44" name="Rectangle 236"/>
              <p:cNvSpPr>
                <a:spLocks noChangeAspect="1" noChangeArrowheads="1"/>
              </p:cNvSpPr>
              <p:nvPr>
                <p:custDataLst>
                  <p:tags r:id="rId130"/>
                </p:custDataLst>
              </p:nvPr>
            </p:nvSpPr>
            <p:spPr bwMode="auto">
              <a:xfrm>
                <a:off x="2608" y="1026"/>
                <a:ext cx="363" cy="1134"/>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grpSp>
        <p:nvGrpSpPr>
          <p:cNvPr id="350580" name="Group 372"/>
          <p:cNvGrpSpPr/>
          <p:nvPr>
            <p:custDataLst>
              <p:tags r:id="rId131"/>
            </p:custDataLst>
          </p:nvPr>
        </p:nvGrpSpPr>
        <p:grpSpPr>
          <a:xfrm>
            <a:off x="8911140" y="4523194"/>
            <a:ext cx="2857500" cy="1958408"/>
            <a:chOff x="3024" y="2880"/>
            <a:chExt cx="1350" cy="1234"/>
          </a:xfrm>
        </p:grpSpPr>
        <p:grpSp>
          <p:nvGrpSpPr>
            <p:cNvPr id="350558" name="Group 350"/>
            <p:cNvGrpSpPr/>
            <p:nvPr>
              <p:custDataLst>
                <p:tags r:id="rId132"/>
              </p:custDataLst>
            </p:nvPr>
          </p:nvGrpSpPr>
          <p:grpSpPr>
            <a:xfrm>
              <a:off x="3024" y="2880"/>
              <a:ext cx="1350" cy="1234"/>
              <a:chOff x="450" y="2880"/>
              <a:chExt cx="1350" cy="1234"/>
            </a:xfrm>
          </p:grpSpPr>
          <p:sp>
            <p:nvSpPr>
              <p:cNvPr id="350559" name="Line 351"/>
              <p:cNvSpPr>
                <a:spLocks noChangeAspect="1" noChangeShapeType="1"/>
              </p:cNvSpPr>
              <p:nvPr>
                <p:custDataLst>
                  <p:tags r:id="rId133"/>
                </p:custDataLst>
              </p:nvPr>
            </p:nvSpPr>
            <p:spPr bwMode="auto">
              <a:xfrm flipH="1" flipV="1">
                <a:off x="1591" y="3136"/>
                <a:ext cx="0" cy="658"/>
              </a:xfrm>
              <a:prstGeom prst="line">
                <a:avLst/>
              </a:prstGeom>
              <a:noFill/>
              <a:ln w="19050">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560" name="Text Box 352"/>
              <p:cNvSpPr txBox="1">
                <a:spLocks noChangeAspect="1" noChangeArrowheads="1"/>
              </p:cNvSpPr>
              <p:nvPr>
                <p:custDataLst>
                  <p:tags r:id="rId134"/>
                </p:custDataLst>
              </p:nvPr>
            </p:nvSpPr>
            <p:spPr bwMode="auto">
              <a:xfrm>
                <a:off x="450" y="3414"/>
                <a:ext cx="31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3200" i="1">
                    <a:cs typeface="Times New Roman" panose="02020603050405020304" charset="0"/>
                  </a:rPr>
                  <a:t>v</a:t>
                </a:r>
                <a:r>
                  <a:rPr kumimoji="1" lang="en-US" altLang="zh-CN" sz="2100" baseline="-25000">
                    <a:cs typeface="Times New Roman" panose="02020603050405020304" charset="0"/>
                  </a:rPr>
                  <a:t>0</a:t>
                </a:r>
                <a:endParaRPr kumimoji="1" lang="en-US" altLang="zh-CN" sz="2100" baseline="-25000">
                  <a:cs typeface="Times New Roman" panose="02020603050405020304" charset="0"/>
                </a:endParaRPr>
              </a:p>
            </p:txBody>
          </p:sp>
          <p:sp>
            <p:nvSpPr>
              <p:cNvPr id="350561" name="Text Box 353"/>
              <p:cNvSpPr txBox="1">
                <a:spLocks noChangeAspect="1" noChangeArrowheads="1"/>
              </p:cNvSpPr>
              <p:nvPr>
                <p:custDataLst>
                  <p:tags r:id="rId135"/>
                </p:custDataLst>
              </p:nvPr>
            </p:nvSpPr>
            <p:spPr bwMode="auto">
              <a:xfrm>
                <a:off x="660" y="2880"/>
                <a:ext cx="200" cy="368"/>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gradFill rotWithShape="0">
                      <a:gsLst>
                        <a:gs pos="0">
                          <a:srgbClr val="520402"/>
                        </a:gs>
                        <a:gs pos="100000">
                          <a:srgbClr val="FFCC00"/>
                        </a:gs>
                      </a:gsLst>
                      <a:lin ang="5400000" scaled="1"/>
                    </a:gradFill>
                  </a14:hiddenFill>
                </a:ext>
                <a:ext uri="{91240B29-F687-4F45-9708-019B960494DF}">
                  <a14:hiddenLine xmlns:a14="http://schemas.microsoft.com/office/drawing/2010/main" w="12700">
                    <a:solidFill>
                      <a:srgbClr val="B2B2B2"/>
                    </a:solidFill>
                    <a:miter lim="800000"/>
                    <a:headEnd/>
                    <a:tailEnd/>
                  </a14:hiddenLine>
                </a:ext>
              </a:extLst>
            </p:spPr>
            <p:txBody>
              <a:bodyPr>
                <a:spAutoFit/>
              </a:bodyPr>
              <a:lstStyle/>
              <a:p>
                <a:pPr algn="l">
                  <a:spcBef>
                    <a:spcPct val="50000"/>
                  </a:spcBef>
                </a:pPr>
                <a:r>
                  <a:rPr kumimoji="1" lang="en-US" altLang="zh-CN" sz="3200" i="1">
                    <a:cs typeface="Times New Roman" panose="02020603050405020304" charset="0"/>
                  </a:rPr>
                  <a:t>v</a:t>
                </a:r>
                <a:endParaRPr kumimoji="1" lang="en-US" altLang="zh-CN" sz="3200" i="1">
                  <a:cs typeface="Times New Roman" panose="02020603050405020304" charset="0"/>
                </a:endParaRPr>
              </a:p>
            </p:txBody>
          </p:sp>
          <p:sp>
            <p:nvSpPr>
              <p:cNvPr id="350562" name="Line 354"/>
              <p:cNvSpPr>
                <a:spLocks noChangeAspect="1" noChangeShapeType="1"/>
              </p:cNvSpPr>
              <p:nvPr>
                <p:custDataLst>
                  <p:tags r:id="rId136"/>
                </p:custDataLst>
              </p:nvPr>
            </p:nvSpPr>
            <p:spPr bwMode="auto">
              <a:xfrm flipH="1" flipV="1">
                <a:off x="671" y="3013"/>
                <a:ext cx="0" cy="795"/>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563" name="Text Box 355"/>
              <p:cNvSpPr txBox="1">
                <a:spLocks noChangeAspect="1" noChangeArrowheads="1"/>
              </p:cNvSpPr>
              <p:nvPr>
                <p:custDataLst>
                  <p:tags r:id="rId137"/>
                </p:custDataLst>
              </p:nvPr>
            </p:nvSpPr>
            <p:spPr bwMode="auto">
              <a:xfrm>
                <a:off x="488" y="3753"/>
                <a:ext cx="169"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700">
                    <a:cs typeface="Times New Roman" panose="02020603050405020304" charset="0"/>
                  </a:rPr>
                  <a:t>0</a:t>
                </a:r>
                <a:endParaRPr lang="en-US" altLang="zh-CN" sz="2700">
                  <a:cs typeface="Times New Roman" panose="02020603050405020304" charset="0"/>
                </a:endParaRPr>
              </a:p>
            </p:txBody>
          </p:sp>
          <p:sp>
            <p:nvSpPr>
              <p:cNvPr id="350564" name="Text Box 356"/>
              <p:cNvSpPr txBox="1">
                <a:spLocks noChangeAspect="1" noChangeArrowheads="1"/>
              </p:cNvSpPr>
              <p:nvPr>
                <p:custDataLst>
                  <p:tags r:id="rId138"/>
                </p:custDataLst>
              </p:nvPr>
            </p:nvSpPr>
            <p:spPr bwMode="auto">
              <a:xfrm>
                <a:off x="1650" y="3746"/>
                <a:ext cx="15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i="1">
                    <a:cs typeface="Times New Roman" panose="02020603050405020304" charset="0"/>
                  </a:rPr>
                  <a:t>t</a:t>
                </a:r>
                <a:endParaRPr lang="en-US" altLang="zh-CN" sz="3200" i="1">
                  <a:cs typeface="Times New Roman" panose="02020603050405020304" charset="0"/>
                </a:endParaRPr>
              </a:p>
            </p:txBody>
          </p:sp>
          <p:sp>
            <p:nvSpPr>
              <p:cNvPr id="350565" name="Line 357"/>
              <p:cNvSpPr>
                <a:spLocks noChangeAspect="1" noChangeShapeType="1"/>
              </p:cNvSpPr>
              <p:nvPr>
                <p:custDataLst>
                  <p:tags r:id="rId139"/>
                </p:custDataLst>
              </p:nvPr>
            </p:nvSpPr>
            <p:spPr bwMode="auto">
              <a:xfrm>
                <a:off x="666" y="3802"/>
                <a:ext cx="1104"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566" name="Text Box 358"/>
              <p:cNvSpPr txBox="1">
                <a:spLocks noChangeAspect="1" noChangeArrowheads="1"/>
              </p:cNvSpPr>
              <p:nvPr>
                <p:custDataLst>
                  <p:tags r:id="rId140"/>
                </p:custDataLst>
              </p:nvPr>
            </p:nvSpPr>
            <p:spPr bwMode="auto">
              <a:xfrm>
                <a:off x="1468" y="3746"/>
                <a:ext cx="14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i="1">
                    <a:cs typeface="Times New Roman" panose="02020603050405020304" charset="0"/>
                  </a:rPr>
                  <a:t>t</a:t>
                </a:r>
                <a:endParaRPr lang="en-US" altLang="zh-CN" sz="3200" i="1">
                  <a:cs typeface="Times New Roman" panose="02020603050405020304" charset="0"/>
                </a:endParaRPr>
              </a:p>
            </p:txBody>
          </p:sp>
          <p:sp>
            <p:nvSpPr>
              <p:cNvPr id="350567" name="Line 359"/>
              <p:cNvSpPr>
                <a:spLocks noChangeAspect="1" noChangeShapeType="1"/>
              </p:cNvSpPr>
              <p:nvPr>
                <p:custDataLst>
                  <p:tags r:id="rId141"/>
                </p:custDataLst>
              </p:nvPr>
            </p:nvSpPr>
            <p:spPr bwMode="auto">
              <a:xfrm flipV="1">
                <a:off x="671" y="3090"/>
                <a:ext cx="988" cy="505"/>
              </a:xfrm>
              <a:prstGeom prst="line">
                <a:avLst/>
              </a:prstGeom>
              <a:noFill/>
              <a:ln w="28575">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nvGrpSpPr>
            <p:cNvPr id="350456" name="Group 248"/>
            <p:cNvGrpSpPr>
              <a:grpSpLocks noChangeAspect="1"/>
            </p:cNvGrpSpPr>
            <p:nvPr>
              <p:custDataLst>
                <p:tags r:id="rId142"/>
              </p:custDataLst>
            </p:nvPr>
          </p:nvGrpSpPr>
          <p:grpSpPr>
            <a:xfrm>
              <a:off x="3247" y="3160"/>
              <a:ext cx="921" cy="644"/>
              <a:chOff x="1156" y="981"/>
              <a:chExt cx="1815" cy="1270"/>
            </a:xfrm>
          </p:grpSpPr>
          <p:sp>
            <p:nvSpPr>
              <p:cNvPr id="350457" name="Rectangle 249"/>
              <p:cNvSpPr>
                <a:spLocks noChangeAspect="1" noChangeArrowheads="1"/>
              </p:cNvSpPr>
              <p:nvPr>
                <p:custDataLst>
                  <p:tags r:id="rId143"/>
                </p:custDataLst>
              </p:nvPr>
            </p:nvSpPr>
            <p:spPr bwMode="auto">
              <a:xfrm>
                <a:off x="1156" y="1843"/>
                <a:ext cx="91" cy="40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58" name="Rectangle 250"/>
              <p:cNvSpPr>
                <a:spLocks noChangeAspect="1" noChangeArrowheads="1"/>
              </p:cNvSpPr>
              <p:nvPr>
                <p:custDataLst>
                  <p:tags r:id="rId144"/>
                </p:custDataLst>
              </p:nvPr>
            </p:nvSpPr>
            <p:spPr bwMode="auto">
              <a:xfrm>
                <a:off x="1519" y="1661"/>
                <a:ext cx="91" cy="59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59" name="Rectangle 251"/>
              <p:cNvSpPr>
                <a:spLocks noChangeAspect="1" noChangeArrowheads="1"/>
              </p:cNvSpPr>
              <p:nvPr>
                <p:custDataLst>
                  <p:tags r:id="rId145"/>
                </p:custDataLst>
              </p:nvPr>
            </p:nvSpPr>
            <p:spPr bwMode="auto">
              <a:xfrm>
                <a:off x="1882" y="1480"/>
                <a:ext cx="91" cy="771"/>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60" name="Rectangle 252"/>
              <p:cNvSpPr>
                <a:spLocks noChangeAspect="1" noChangeArrowheads="1"/>
              </p:cNvSpPr>
              <p:nvPr>
                <p:custDataLst>
                  <p:tags r:id="rId146"/>
                </p:custDataLst>
              </p:nvPr>
            </p:nvSpPr>
            <p:spPr bwMode="auto">
              <a:xfrm>
                <a:off x="2245" y="1298"/>
                <a:ext cx="91" cy="95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61" name="Rectangle 253"/>
              <p:cNvSpPr>
                <a:spLocks noChangeAspect="1" noChangeArrowheads="1"/>
              </p:cNvSpPr>
              <p:nvPr>
                <p:custDataLst>
                  <p:tags r:id="rId147"/>
                </p:custDataLst>
              </p:nvPr>
            </p:nvSpPr>
            <p:spPr bwMode="auto">
              <a:xfrm>
                <a:off x="2608" y="1117"/>
                <a:ext cx="91" cy="1134"/>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62" name="Rectangle 254"/>
              <p:cNvSpPr>
                <a:spLocks noChangeAspect="1" noChangeArrowheads="1"/>
              </p:cNvSpPr>
              <p:nvPr>
                <p:custDataLst>
                  <p:tags r:id="rId148"/>
                </p:custDataLst>
              </p:nvPr>
            </p:nvSpPr>
            <p:spPr bwMode="auto">
              <a:xfrm>
                <a:off x="1338" y="1752"/>
                <a:ext cx="91" cy="499"/>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63" name="Rectangle 255"/>
              <p:cNvSpPr>
                <a:spLocks noChangeAspect="1" noChangeArrowheads="1"/>
              </p:cNvSpPr>
              <p:nvPr>
                <p:custDataLst>
                  <p:tags r:id="rId149"/>
                </p:custDataLst>
              </p:nvPr>
            </p:nvSpPr>
            <p:spPr bwMode="auto">
              <a:xfrm>
                <a:off x="1701" y="1571"/>
                <a:ext cx="90" cy="68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64" name="Rectangle 256"/>
              <p:cNvSpPr>
                <a:spLocks noChangeAspect="1" noChangeArrowheads="1"/>
              </p:cNvSpPr>
              <p:nvPr>
                <p:custDataLst>
                  <p:tags r:id="rId150"/>
                </p:custDataLst>
              </p:nvPr>
            </p:nvSpPr>
            <p:spPr bwMode="auto">
              <a:xfrm>
                <a:off x="2064" y="1389"/>
                <a:ext cx="90" cy="862"/>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65" name="Rectangle 257"/>
              <p:cNvSpPr>
                <a:spLocks noChangeAspect="1" noChangeArrowheads="1"/>
              </p:cNvSpPr>
              <p:nvPr>
                <p:custDataLst>
                  <p:tags r:id="rId151"/>
                </p:custDataLst>
              </p:nvPr>
            </p:nvSpPr>
            <p:spPr bwMode="auto">
              <a:xfrm>
                <a:off x="2426" y="1208"/>
                <a:ext cx="91" cy="104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66" name="Rectangle 258"/>
              <p:cNvSpPr>
                <a:spLocks noChangeAspect="1" noChangeArrowheads="1"/>
              </p:cNvSpPr>
              <p:nvPr>
                <p:custDataLst>
                  <p:tags r:id="rId152"/>
                </p:custDataLst>
              </p:nvPr>
            </p:nvSpPr>
            <p:spPr bwMode="auto">
              <a:xfrm>
                <a:off x="2789" y="1026"/>
                <a:ext cx="91" cy="122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67" name="Rectangle 259"/>
              <p:cNvSpPr>
                <a:spLocks noChangeAspect="1" noChangeArrowheads="1"/>
              </p:cNvSpPr>
              <p:nvPr>
                <p:custDataLst>
                  <p:tags r:id="rId153"/>
                </p:custDataLst>
              </p:nvPr>
            </p:nvSpPr>
            <p:spPr bwMode="auto">
              <a:xfrm>
                <a:off x="1247" y="1798"/>
                <a:ext cx="91" cy="45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68" name="Rectangle 260"/>
              <p:cNvSpPr>
                <a:spLocks noChangeAspect="1" noChangeArrowheads="1"/>
              </p:cNvSpPr>
              <p:nvPr>
                <p:custDataLst>
                  <p:tags r:id="rId154"/>
                </p:custDataLst>
              </p:nvPr>
            </p:nvSpPr>
            <p:spPr bwMode="auto">
              <a:xfrm>
                <a:off x="1429" y="1706"/>
                <a:ext cx="90" cy="54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69" name="Rectangle 261"/>
              <p:cNvSpPr>
                <a:spLocks noChangeAspect="1" noChangeArrowheads="1"/>
              </p:cNvSpPr>
              <p:nvPr>
                <p:custDataLst>
                  <p:tags r:id="rId155"/>
                </p:custDataLst>
              </p:nvPr>
            </p:nvSpPr>
            <p:spPr bwMode="auto">
              <a:xfrm>
                <a:off x="1610" y="1616"/>
                <a:ext cx="91" cy="63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70" name="Rectangle 262"/>
              <p:cNvSpPr>
                <a:spLocks noChangeAspect="1" noChangeArrowheads="1"/>
              </p:cNvSpPr>
              <p:nvPr>
                <p:custDataLst>
                  <p:tags r:id="rId156"/>
                </p:custDataLst>
              </p:nvPr>
            </p:nvSpPr>
            <p:spPr bwMode="auto">
              <a:xfrm>
                <a:off x="1791" y="1526"/>
                <a:ext cx="91" cy="72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71" name="Rectangle 263"/>
              <p:cNvSpPr>
                <a:spLocks noChangeAspect="1" noChangeArrowheads="1"/>
              </p:cNvSpPr>
              <p:nvPr>
                <p:custDataLst>
                  <p:tags r:id="rId157"/>
                </p:custDataLst>
              </p:nvPr>
            </p:nvSpPr>
            <p:spPr bwMode="auto">
              <a:xfrm>
                <a:off x="1973" y="1434"/>
                <a:ext cx="91" cy="817"/>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72" name="Rectangle 264"/>
              <p:cNvSpPr>
                <a:spLocks noChangeAspect="1" noChangeArrowheads="1"/>
              </p:cNvSpPr>
              <p:nvPr>
                <p:custDataLst>
                  <p:tags r:id="rId158"/>
                </p:custDataLst>
              </p:nvPr>
            </p:nvSpPr>
            <p:spPr bwMode="auto">
              <a:xfrm>
                <a:off x="2154" y="1344"/>
                <a:ext cx="91" cy="907"/>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73" name="Rectangle 265"/>
              <p:cNvSpPr>
                <a:spLocks noChangeAspect="1" noChangeArrowheads="1"/>
              </p:cNvSpPr>
              <p:nvPr>
                <p:custDataLst>
                  <p:tags r:id="rId159"/>
                </p:custDataLst>
              </p:nvPr>
            </p:nvSpPr>
            <p:spPr bwMode="auto">
              <a:xfrm>
                <a:off x="2336" y="1253"/>
                <a:ext cx="90" cy="99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74" name="Rectangle 266"/>
              <p:cNvSpPr>
                <a:spLocks noChangeAspect="1" noChangeArrowheads="1"/>
              </p:cNvSpPr>
              <p:nvPr>
                <p:custDataLst>
                  <p:tags r:id="rId160"/>
                </p:custDataLst>
              </p:nvPr>
            </p:nvSpPr>
            <p:spPr bwMode="auto">
              <a:xfrm>
                <a:off x="2517" y="1163"/>
                <a:ext cx="91" cy="108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75" name="Rectangle 267"/>
              <p:cNvSpPr>
                <a:spLocks noChangeAspect="1" noChangeArrowheads="1"/>
              </p:cNvSpPr>
              <p:nvPr>
                <p:custDataLst>
                  <p:tags r:id="rId161"/>
                </p:custDataLst>
              </p:nvPr>
            </p:nvSpPr>
            <p:spPr bwMode="auto">
              <a:xfrm>
                <a:off x="2699" y="1071"/>
                <a:ext cx="90" cy="118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76" name="Rectangle 268"/>
              <p:cNvSpPr>
                <a:spLocks noChangeAspect="1" noChangeArrowheads="1"/>
              </p:cNvSpPr>
              <p:nvPr>
                <p:custDataLst>
                  <p:tags r:id="rId162"/>
                </p:custDataLst>
              </p:nvPr>
            </p:nvSpPr>
            <p:spPr bwMode="auto">
              <a:xfrm>
                <a:off x="2880" y="981"/>
                <a:ext cx="91" cy="127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grpSp>
        <p:nvGrpSpPr>
          <p:cNvPr id="350588" name="Group 380"/>
          <p:cNvGrpSpPr/>
          <p:nvPr>
            <p:custDataLst>
              <p:tags r:id="rId163"/>
            </p:custDataLst>
          </p:nvPr>
        </p:nvGrpSpPr>
        <p:grpSpPr>
          <a:xfrm>
            <a:off x="8839201" y="1337205"/>
            <a:ext cx="2857500" cy="1958408"/>
            <a:chOff x="4176" y="336"/>
            <a:chExt cx="1350" cy="1234"/>
          </a:xfrm>
        </p:grpSpPr>
        <p:grpSp>
          <p:nvGrpSpPr>
            <p:cNvPr id="350568" name="Group 360"/>
            <p:cNvGrpSpPr/>
            <p:nvPr>
              <p:custDataLst>
                <p:tags r:id="rId164"/>
              </p:custDataLst>
            </p:nvPr>
          </p:nvGrpSpPr>
          <p:grpSpPr>
            <a:xfrm>
              <a:off x="4176" y="336"/>
              <a:ext cx="1350" cy="1234"/>
              <a:chOff x="450" y="2880"/>
              <a:chExt cx="1350" cy="1234"/>
            </a:xfrm>
          </p:grpSpPr>
          <p:sp>
            <p:nvSpPr>
              <p:cNvPr id="350569" name="Line 361"/>
              <p:cNvSpPr>
                <a:spLocks noChangeAspect="1" noChangeShapeType="1"/>
              </p:cNvSpPr>
              <p:nvPr>
                <p:custDataLst>
                  <p:tags r:id="rId165"/>
                </p:custDataLst>
              </p:nvPr>
            </p:nvSpPr>
            <p:spPr bwMode="auto">
              <a:xfrm flipH="1" flipV="1">
                <a:off x="1591" y="3136"/>
                <a:ext cx="0" cy="658"/>
              </a:xfrm>
              <a:prstGeom prst="line">
                <a:avLst/>
              </a:prstGeom>
              <a:noFill/>
              <a:ln w="19050">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570" name="Text Box 362"/>
              <p:cNvSpPr txBox="1">
                <a:spLocks noChangeAspect="1" noChangeArrowheads="1"/>
              </p:cNvSpPr>
              <p:nvPr>
                <p:custDataLst>
                  <p:tags r:id="rId166"/>
                </p:custDataLst>
              </p:nvPr>
            </p:nvSpPr>
            <p:spPr bwMode="auto">
              <a:xfrm>
                <a:off x="450" y="3414"/>
                <a:ext cx="31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3200" i="1">
                    <a:cs typeface="Times New Roman" panose="02020603050405020304" charset="0"/>
                  </a:rPr>
                  <a:t>v</a:t>
                </a:r>
                <a:r>
                  <a:rPr kumimoji="1" lang="en-US" altLang="zh-CN" sz="2100" baseline="-25000">
                    <a:cs typeface="Times New Roman" panose="02020603050405020304" charset="0"/>
                  </a:rPr>
                  <a:t>0</a:t>
                </a:r>
                <a:endParaRPr kumimoji="1" lang="en-US" altLang="zh-CN" sz="2100" baseline="-25000">
                  <a:cs typeface="Times New Roman" panose="02020603050405020304" charset="0"/>
                </a:endParaRPr>
              </a:p>
            </p:txBody>
          </p:sp>
          <p:sp>
            <p:nvSpPr>
              <p:cNvPr id="350571" name="Text Box 363"/>
              <p:cNvSpPr txBox="1">
                <a:spLocks noChangeAspect="1" noChangeArrowheads="1"/>
              </p:cNvSpPr>
              <p:nvPr>
                <p:custDataLst>
                  <p:tags r:id="rId167"/>
                </p:custDataLst>
              </p:nvPr>
            </p:nvSpPr>
            <p:spPr bwMode="auto">
              <a:xfrm>
                <a:off x="660" y="2880"/>
                <a:ext cx="200" cy="368"/>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gradFill rotWithShape="0">
                      <a:gsLst>
                        <a:gs pos="0">
                          <a:srgbClr val="520402"/>
                        </a:gs>
                        <a:gs pos="100000">
                          <a:srgbClr val="FFCC00"/>
                        </a:gs>
                      </a:gsLst>
                      <a:lin ang="5400000" scaled="1"/>
                    </a:gradFill>
                  </a14:hiddenFill>
                </a:ext>
                <a:ext uri="{91240B29-F687-4F45-9708-019B960494DF}">
                  <a14:hiddenLine xmlns:a14="http://schemas.microsoft.com/office/drawing/2010/main" w="12700">
                    <a:solidFill>
                      <a:srgbClr val="B2B2B2"/>
                    </a:solidFill>
                    <a:miter lim="800000"/>
                    <a:headEnd/>
                    <a:tailEnd/>
                  </a14:hiddenLine>
                </a:ext>
              </a:extLst>
            </p:spPr>
            <p:txBody>
              <a:bodyPr>
                <a:spAutoFit/>
              </a:bodyPr>
              <a:lstStyle/>
              <a:p>
                <a:pPr algn="l">
                  <a:spcBef>
                    <a:spcPct val="50000"/>
                  </a:spcBef>
                </a:pPr>
                <a:r>
                  <a:rPr kumimoji="1" lang="en-US" altLang="zh-CN" sz="3200" i="1">
                    <a:cs typeface="Times New Roman" panose="02020603050405020304" charset="0"/>
                  </a:rPr>
                  <a:t>v</a:t>
                </a:r>
                <a:endParaRPr kumimoji="1" lang="en-US" altLang="zh-CN" sz="3200" i="1">
                  <a:cs typeface="Times New Roman" panose="02020603050405020304" charset="0"/>
                </a:endParaRPr>
              </a:p>
            </p:txBody>
          </p:sp>
          <p:sp>
            <p:nvSpPr>
              <p:cNvPr id="350572" name="Line 364"/>
              <p:cNvSpPr>
                <a:spLocks noChangeAspect="1" noChangeShapeType="1"/>
              </p:cNvSpPr>
              <p:nvPr>
                <p:custDataLst>
                  <p:tags r:id="rId168"/>
                </p:custDataLst>
              </p:nvPr>
            </p:nvSpPr>
            <p:spPr bwMode="auto">
              <a:xfrm flipH="1" flipV="1">
                <a:off x="671" y="3013"/>
                <a:ext cx="0" cy="795"/>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573" name="Text Box 365"/>
              <p:cNvSpPr txBox="1">
                <a:spLocks noChangeAspect="1" noChangeArrowheads="1"/>
              </p:cNvSpPr>
              <p:nvPr>
                <p:custDataLst>
                  <p:tags r:id="rId169"/>
                </p:custDataLst>
              </p:nvPr>
            </p:nvSpPr>
            <p:spPr bwMode="auto">
              <a:xfrm>
                <a:off x="488" y="3753"/>
                <a:ext cx="169"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700">
                    <a:cs typeface="Times New Roman" panose="02020603050405020304" charset="0"/>
                  </a:rPr>
                  <a:t>0</a:t>
                </a:r>
                <a:endParaRPr lang="en-US" altLang="zh-CN" sz="2700">
                  <a:cs typeface="Times New Roman" panose="02020603050405020304" charset="0"/>
                </a:endParaRPr>
              </a:p>
            </p:txBody>
          </p:sp>
          <p:sp>
            <p:nvSpPr>
              <p:cNvPr id="350574" name="Text Box 366"/>
              <p:cNvSpPr txBox="1">
                <a:spLocks noChangeAspect="1" noChangeArrowheads="1"/>
              </p:cNvSpPr>
              <p:nvPr>
                <p:custDataLst>
                  <p:tags r:id="rId170"/>
                </p:custDataLst>
              </p:nvPr>
            </p:nvSpPr>
            <p:spPr bwMode="auto">
              <a:xfrm>
                <a:off x="1650" y="3746"/>
                <a:ext cx="15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i="1">
                    <a:cs typeface="Times New Roman" panose="02020603050405020304" charset="0"/>
                  </a:rPr>
                  <a:t>t</a:t>
                </a:r>
                <a:endParaRPr lang="en-US" altLang="zh-CN" sz="3200" i="1">
                  <a:cs typeface="Times New Roman" panose="02020603050405020304" charset="0"/>
                </a:endParaRPr>
              </a:p>
            </p:txBody>
          </p:sp>
          <p:sp>
            <p:nvSpPr>
              <p:cNvPr id="350575" name="Line 367"/>
              <p:cNvSpPr>
                <a:spLocks noChangeAspect="1" noChangeShapeType="1"/>
              </p:cNvSpPr>
              <p:nvPr>
                <p:custDataLst>
                  <p:tags r:id="rId171"/>
                </p:custDataLst>
              </p:nvPr>
            </p:nvSpPr>
            <p:spPr bwMode="auto">
              <a:xfrm>
                <a:off x="666" y="3802"/>
                <a:ext cx="1104"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576" name="Text Box 368"/>
              <p:cNvSpPr txBox="1">
                <a:spLocks noChangeAspect="1" noChangeArrowheads="1"/>
              </p:cNvSpPr>
              <p:nvPr>
                <p:custDataLst>
                  <p:tags r:id="rId172"/>
                </p:custDataLst>
              </p:nvPr>
            </p:nvSpPr>
            <p:spPr bwMode="auto">
              <a:xfrm>
                <a:off x="1468" y="3746"/>
                <a:ext cx="14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i="1">
                    <a:cs typeface="Times New Roman" panose="02020603050405020304" charset="0"/>
                  </a:rPr>
                  <a:t>t</a:t>
                </a:r>
                <a:endParaRPr lang="en-US" altLang="zh-CN" sz="3200" i="1">
                  <a:cs typeface="Times New Roman" panose="02020603050405020304" charset="0"/>
                </a:endParaRPr>
              </a:p>
            </p:txBody>
          </p:sp>
          <p:sp>
            <p:nvSpPr>
              <p:cNvPr id="350577" name="Line 369"/>
              <p:cNvSpPr>
                <a:spLocks noChangeAspect="1" noChangeShapeType="1"/>
              </p:cNvSpPr>
              <p:nvPr>
                <p:custDataLst>
                  <p:tags r:id="rId173"/>
                </p:custDataLst>
              </p:nvPr>
            </p:nvSpPr>
            <p:spPr bwMode="auto">
              <a:xfrm flipV="1">
                <a:off x="671" y="3090"/>
                <a:ext cx="988" cy="505"/>
              </a:xfrm>
              <a:prstGeom prst="line">
                <a:avLst/>
              </a:prstGeom>
              <a:noFill/>
              <a:ln w="28575">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nvGrpSpPr>
            <p:cNvPr id="350477" name="Group 269"/>
            <p:cNvGrpSpPr>
              <a:grpSpLocks noChangeAspect="1"/>
            </p:cNvGrpSpPr>
            <p:nvPr>
              <p:custDataLst>
                <p:tags r:id="rId174"/>
              </p:custDataLst>
            </p:nvPr>
          </p:nvGrpSpPr>
          <p:grpSpPr>
            <a:xfrm>
              <a:off x="4401" y="584"/>
              <a:ext cx="927" cy="675"/>
              <a:chOff x="1920" y="2752"/>
              <a:chExt cx="1824" cy="1328"/>
            </a:xfrm>
          </p:grpSpPr>
          <p:sp>
            <p:nvSpPr>
              <p:cNvPr id="350478" name="Rectangle 270"/>
              <p:cNvSpPr>
                <a:spLocks noChangeAspect="1" noChangeArrowheads="1"/>
              </p:cNvSpPr>
              <p:nvPr>
                <p:custDataLst>
                  <p:tags r:id="rId175"/>
                </p:custDataLst>
              </p:nvPr>
            </p:nvSpPr>
            <p:spPr bwMode="auto">
              <a:xfrm>
                <a:off x="1920" y="3696"/>
                <a:ext cx="1815" cy="367"/>
              </a:xfrm>
              <a:prstGeom prst="rect">
                <a:avLst/>
              </a:prstGeom>
              <a:solidFill>
                <a:srgbClr val="FFFF99">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350479" name="AutoShape 271"/>
              <p:cNvSpPr>
                <a:spLocks noChangeAspect="1" noChangeArrowheads="1"/>
              </p:cNvSpPr>
              <p:nvPr>
                <p:custDataLst>
                  <p:tags r:id="rId176"/>
                </p:custDataLst>
              </p:nvPr>
            </p:nvSpPr>
            <p:spPr bwMode="auto">
              <a:xfrm flipH="1">
                <a:off x="1920" y="2752"/>
                <a:ext cx="1824" cy="944"/>
              </a:xfrm>
              <a:prstGeom prst="rtTriangle">
                <a:avLst/>
              </a:prstGeom>
              <a:solidFill>
                <a:srgbClr val="FFFF99">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nvGrpSpPr>
              <p:cNvPr id="350480" name="Group 272"/>
              <p:cNvGrpSpPr>
                <a:grpSpLocks noChangeAspect="1"/>
              </p:cNvGrpSpPr>
              <p:nvPr>
                <p:custDataLst>
                  <p:tags r:id="rId177"/>
                </p:custDataLst>
              </p:nvPr>
            </p:nvGrpSpPr>
            <p:grpSpPr>
              <a:xfrm>
                <a:off x="1920" y="2765"/>
                <a:ext cx="1815" cy="1315"/>
                <a:chOff x="3696" y="482"/>
                <a:chExt cx="1815" cy="1315"/>
              </a:xfrm>
            </p:grpSpPr>
            <p:sp>
              <p:nvSpPr>
                <p:cNvPr id="350481" name="Line 273"/>
                <p:cNvSpPr>
                  <a:spLocks noChangeAspect="1" noChangeShapeType="1"/>
                </p:cNvSpPr>
                <p:nvPr>
                  <p:custDataLst>
                    <p:tags r:id="rId178"/>
                  </p:custDataLst>
                </p:nvPr>
              </p:nvSpPr>
              <p:spPr bwMode="auto">
                <a:xfrm flipH="1" flipV="1">
                  <a:off x="3696" y="1389"/>
                  <a:ext cx="0" cy="40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482" name="Line 274"/>
                <p:cNvSpPr>
                  <a:spLocks noChangeAspect="1" noChangeShapeType="1"/>
                </p:cNvSpPr>
                <p:nvPr>
                  <p:custDataLst>
                    <p:tags r:id="rId179"/>
                  </p:custDataLst>
                </p:nvPr>
              </p:nvSpPr>
              <p:spPr bwMode="auto">
                <a:xfrm>
                  <a:off x="3696" y="1797"/>
                  <a:ext cx="1815"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483" name="Line 275"/>
                <p:cNvSpPr>
                  <a:spLocks noChangeAspect="1" noChangeShapeType="1"/>
                </p:cNvSpPr>
                <p:nvPr>
                  <p:custDataLst>
                    <p:tags r:id="rId180"/>
                  </p:custDataLst>
                </p:nvPr>
              </p:nvSpPr>
              <p:spPr bwMode="auto">
                <a:xfrm flipV="1">
                  <a:off x="3697" y="482"/>
                  <a:ext cx="1814" cy="92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350484" name="Line 276"/>
                <p:cNvSpPr>
                  <a:spLocks noChangeAspect="1" noChangeShapeType="1"/>
                </p:cNvSpPr>
                <p:nvPr>
                  <p:custDataLst>
                    <p:tags r:id="rId181"/>
                  </p:custDataLst>
                </p:nvPr>
              </p:nvSpPr>
              <p:spPr bwMode="auto">
                <a:xfrm flipH="1" flipV="1">
                  <a:off x="5511" y="482"/>
                  <a:ext cx="0" cy="131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grpSp>
      <p:sp>
        <p:nvSpPr>
          <p:cNvPr id="350584" name="AutoShape 376"/>
          <p:cNvSpPr>
            <a:spLocks noChangeArrowheads="1"/>
          </p:cNvSpPr>
          <p:nvPr>
            <p:custDataLst>
              <p:tags r:id="rId182"/>
            </p:custDataLst>
          </p:nvPr>
        </p:nvSpPr>
        <p:spPr bwMode="auto">
          <a:xfrm>
            <a:off x="5421276" y="5502398"/>
            <a:ext cx="2438400" cy="304712"/>
          </a:xfrm>
          <a:custGeom>
            <a:avLst/>
            <a:gdLst>
              <a:gd name="G0" fmla="+- 16200 0 0"/>
              <a:gd name="G1" fmla="+- 3938 0 0"/>
              <a:gd name="G2" fmla="+- 21600 0 3938"/>
              <a:gd name="G3" fmla="+- 10800 0 3938"/>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3938"/>
                </a:lnTo>
                <a:lnTo>
                  <a:pt x="3375" y="3938"/>
                </a:lnTo>
                <a:lnTo>
                  <a:pt x="3375" y="17662"/>
                </a:lnTo>
                <a:lnTo>
                  <a:pt x="16200" y="17662"/>
                </a:lnTo>
                <a:lnTo>
                  <a:pt x="16200" y="21600"/>
                </a:lnTo>
                <a:lnTo>
                  <a:pt x="21600" y="10800"/>
                </a:lnTo>
                <a:close/>
              </a:path>
              <a:path w="21600" h="21600">
                <a:moveTo>
                  <a:pt x="1350" y="3938"/>
                </a:moveTo>
                <a:lnTo>
                  <a:pt x="1350" y="17662"/>
                </a:lnTo>
                <a:lnTo>
                  <a:pt x="2700" y="17662"/>
                </a:lnTo>
                <a:lnTo>
                  <a:pt x="2700" y="3938"/>
                </a:lnTo>
                <a:close/>
              </a:path>
              <a:path w="21600" h="21600">
                <a:moveTo>
                  <a:pt x="0" y="3938"/>
                </a:moveTo>
                <a:lnTo>
                  <a:pt x="0" y="17662"/>
                </a:lnTo>
                <a:lnTo>
                  <a:pt x="675" y="17662"/>
                </a:lnTo>
                <a:lnTo>
                  <a:pt x="675" y="3938"/>
                </a:ln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a:cs typeface="Times New Roman" panose="02020603050405020304" charset="0"/>
            </a:endParaRPr>
          </a:p>
        </p:txBody>
      </p:sp>
      <p:sp>
        <p:nvSpPr>
          <p:cNvPr id="350586" name="AutoShape 378"/>
          <p:cNvSpPr>
            <a:spLocks noChangeArrowheads="1"/>
          </p:cNvSpPr>
          <p:nvPr>
            <p:custDataLst>
              <p:tags r:id="rId183"/>
            </p:custDataLst>
          </p:nvPr>
        </p:nvSpPr>
        <p:spPr bwMode="auto">
          <a:xfrm rot="16200000">
            <a:off x="9449065" y="3830060"/>
            <a:ext cx="1828271" cy="406400"/>
          </a:xfrm>
          <a:custGeom>
            <a:avLst/>
            <a:gdLst>
              <a:gd name="G0" fmla="+- 16200 0 0"/>
              <a:gd name="G1" fmla="+- 3938 0 0"/>
              <a:gd name="G2" fmla="+- 21600 0 3938"/>
              <a:gd name="G3" fmla="+- 10800 0 3938"/>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3938"/>
                </a:lnTo>
                <a:lnTo>
                  <a:pt x="3375" y="3938"/>
                </a:lnTo>
                <a:lnTo>
                  <a:pt x="3375" y="17662"/>
                </a:lnTo>
                <a:lnTo>
                  <a:pt x="16200" y="17662"/>
                </a:lnTo>
                <a:lnTo>
                  <a:pt x="16200" y="21600"/>
                </a:lnTo>
                <a:lnTo>
                  <a:pt x="21600" y="10800"/>
                </a:lnTo>
                <a:close/>
              </a:path>
              <a:path w="21600" h="21600">
                <a:moveTo>
                  <a:pt x="1350" y="3938"/>
                </a:moveTo>
                <a:lnTo>
                  <a:pt x="1350" y="17662"/>
                </a:lnTo>
                <a:lnTo>
                  <a:pt x="2700" y="17662"/>
                </a:lnTo>
                <a:lnTo>
                  <a:pt x="2700" y="3938"/>
                </a:lnTo>
                <a:close/>
              </a:path>
              <a:path w="21600" h="21600">
                <a:moveTo>
                  <a:pt x="0" y="3938"/>
                </a:moveTo>
                <a:lnTo>
                  <a:pt x="0" y="17662"/>
                </a:lnTo>
                <a:lnTo>
                  <a:pt x="675" y="17662"/>
                </a:lnTo>
                <a:lnTo>
                  <a:pt x="675" y="3938"/>
                </a:ln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a:cs typeface="Times New Roman" panose="02020603050405020304" charset="0"/>
            </a:endParaRPr>
          </a:p>
        </p:txBody>
      </p:sp>
      <p:sp>
        <p:nvSpPr>
          <p:cNvPr id="350587" name="AutoShape 379"/>
          <p:cNvSpPr>
            <a:spLocks noChangeArrowheads="1"/>
          </p:cNvSpPr>
          <p:nvPr>
            <p:custDataLst>
              <p:tags r:id="rId184"/>
            </p:custDataLst>
          </p:nvPr>
        </p:nvSpPr>
        <p:spPr bwMode="auto">
          <a:xfrm rot="5400000">
            <a:off x="1381705" y="3830060"/>
            <a:ext cx="1828271" cy="406400"/>
          </a:xfrm>
          <a:custGeom>
            <a:avLst/>
            <a:gdLst>
              <a:gd name="G0" fmla="+- 16200 0 0"/>
              <a:gd name="G1" fmla="+- 3938 0 0"/>
              <a:gd name="G2" fmla="+- 21600 0 3938"/>
              <a:gd name="G3" fmla="+- 10800 0 3938"/>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3938"/>
                </a:lnTo>
                <a:lnTo>
                  <a:pt x="3375" y="3938"/>
                </a:lnTo>
                <a:lnTo>
                  <a:pt x="3375" y="17662"/>
                </a:lnTo>
                <a:lnTo>
                  <a:pt x="16200" y="17662"/>
                </a:lnTo>
                <a:lnTo>
                  <a:pt x="16200" y="21600"/>
                </a:lnTo>
                <a:lnTo>
                  <a:pt x="21600" y="10800"/>
                </a:lnTo>
                <a:close/>
              </a:path>
              <a:path w="21600" h="21600">
                <a:moveTo>
                  <a:pt x="1350" y="3938"/>
                </a:moveTo>
                <a:lnTo>
                  <a:pt x="1350" y="17662"/>
                </a:lnTo>
                <a:lnTo>
                  <a:pt x="2700" y="17662"/>
                </a:lnTo>
                <a:lnTo>
                  <a:pt x="2700" y="3938"/>
                </a:lnTo>
                <a:close/>
              </a:path>
              <a:path w="21600" h="21600">
                <a:moveTo>
                  <a:pt x="0" y="3938"/>
                </a:moveTo>
                <a:lnTo>
                  <a:pt x="0" y="17662"/>
                </a:lnTo>
                <a:lnTo>
                  <a:pt x="675" y="17662"/>
                </a:lnTo>
                <a:lnTo>
                  <a:pt x="675" y="3938"/>
                </a:ln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a:cs typeface="Times New Roman" panose="02020603050405020304" charset="0"/>
            </a:endParaRPr>
          </a:p>
        </p:txBody>
      </p:sp>
    </p:spTree>
  </p:cSld>
  <p:clrMapOvr>
    <a:masterClrMapping/>
  </p:clrMapOvr>
  <p:transition/>
  <p:timing>
    <p:tnLst>
      <p:par>
        <p:cTn id="1" dur="indefinite" restart="never" nodeType="tmRoot"/>
      </p:par>
    </p:tnLst>
    <p:bldLst>
      <p:bldP spid="350212" grpId="0"/>
      <p:bldP spid="350584" grpId="0"/>
      <p:bldP spid="350586" grpId="0"/>
      <p:bldP spid="35058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62" name="Rectangle 2"/>
          <p:cNvSpPr>
            <a:spLocks noChangeArrowheads="1"/>
          </p:cNvSpPr>
          <p:nvPr>
            <p:custDataLst>
              <p:tags r:id="rId1"/>
            </p:custDataLst>
          </p:nvPr>
        </p:nvSpPr>
        <p:spPr bwMode="auto">
          <a:xfrm>
            <a:off x="939802" y="569311"/>
            <a:ext cx="11006665" cy="3580364"/>
          </a:xfrm>
          <a:prstGeom prst="rect">
            <a:avLst/>
          </a:prstGeom>
          <a:solidFill>
            <a:srgbClr val="FFFFFF">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a:cs typeface="Times New Roman" panose="02020603050405020304" charset="0"/>
            </a:endParaRPr>
          </a:p>
        </p:txBody>
      </p:sp>
      <p:grpSp>
        <p:nvGrpSpPr>
          <p:cNvPr id="194563" name="Group 3"/>
          <p:cNvGrpSpPr/>
          <p:nvPr>
            <p:custDataLst>
              <p:tags r:id="rId2"/>
            </p:custDataLst>
          </p:nvPr>
        </p:nvGrpSpPr>
        <p:grpSpPr>
          <a:xfrm>
            <a:off x="5422900" y="1346961"/>
            <a:ext cx="3073400" cy="1701308"/>
            <a:chOff x="2555" y="2432"/>
            <a:chExt cx="1452" cy="1072"/>
          </a:xfrm>
        </p:grpSpPr>
        <p:sp>
          <p:nvSpPr>
            <p:cNvPr id="194564" name="Rectangle 4"/>
            <p:cNvSpPr>
              <a:spLocks noChangeArrowheads="1"/>
            </p:cNvSpPr>
            <p:nvPr>
              <p:custDataLst>
                <p:tags r:id="rId3"/>
              </p:custDataLst>
            </p:nvPr>
          </p:nvSpPr>
          <p:spPr bwMode="auto">
            <a:xfrm>
              <a:off x="2555" y="3240"/>
              <a:ext cx="363" cy="261"/>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65" name="Rectangle 5"/>
            <p:cNvSpPr>
              <a:spLocks noChangeArrowheads="1"/>
            </p:cNvSpPr>
            <p:nvPr>
              <p:custDataLst>
                <p:tags r:id="rId4"/>
              </p:custDataLst>
            </p:nvPr>
          </p:nvSpPr>
          <p:spPr bwMode="auto">
            <a:xfrm>
              <a:off x="2918" y="2968"/>
              <a:ext cx="363" cy="536"/>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66" name="Rectangle 6"/>
            <p:cNvSpPr>
              <a:spLocks noChangeArrowheads="1"/>
            </p:cNvSpPr>
            <p:nvPr>
              <p:custDataLst>
                <p:tags r:id="rId5"/>
              </p:custDataLst>
            </p:nvPr>
          </p:nvSpPr>
          <p:spPr bwMode="auto">
            <a:xfrm>
              <a:off x="3281" y="2688"/>
              <a:ext cx="363" cy="814"/>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67" name="Rectangle 7"/>
            <p:cNvSpPr>
              <a:spLocks noChangeArrowheads="1"/>
            </p:cNvSpPr>
            <p:nvPr>
              <p:custDataLst>
                <p:tags r:id="rId6"/>
              </p:custDataLst>
            </p:nvPr>
          </p:nvSpPr>
          <p:spPr bwMode="auto">
            <a:xfrm>
              <a:off x="3644" y="2432"/>
              <a:ext cx="363" cy="107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194568" name="Group 8"/>
          <p:cNvGrpSpPr/>
          <p:nvPr>
            <p:custDataLst>
              <p:tags r:id="rId7"/>
            </p:custDataLst>
          </p:nvPr>
        </p:nvGrpSpPr>
        <p:grpSpPr>
          <a:xfrm>
            <a:off x="5022851" y="1129538"/>
            <a:ext cx="3454400" cy="1915558"/>
            <a:chOff x="2373" y="711"/>
            <a:chExt cx="1632" cy="1207"/>
          </a:xfrm>
        </p:grpSpPr>
        <p:sp>
          <p:nvSpPr>
            <p:cNvPr id="194569" name="Rectangle 9"/>
            <p:cNvSpPr>
              <a:spLocks noChangeArrowheads="1"/>
            </p:cNvSpPr>
            <p:nvPr>
              <p:custDataLst>
                <p:tags r:id="rId8"/>
              </p:custDataLst>
            </p:nvPr>
          </p:nvSpPr>
          <p:spPr bwMode="auto">
            <a:xfrm>
              <a:off x="2554" y="1646"/>
              <a:ext cx="182" cy="272"/>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70" name="Rectangle 10"/>
            <p:cNvSpPr>
              <a:spLocks noChangeArrowheads="1"/>
            </p:cNvSpPr>
            <p:nvPr>
              <p:custDataLst>
                <p:tags r:id="rId9"/>
              </p:custDataLst>
            </p:nvPr>
          </p:nvSpPr>
          <p:spPr bwMode="auto">
            <a:xfrm>
              <a:off x="2916" y="1382"/>
              <a:ext cx="182" cy="53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71" name="Rectangle 11"/>
            <p:cNvSpPr>
              <a:spLocks noChangeArrowheads="1"/>
            </p:cNvSpPr>
            <p:nvPr>
              <p:custDataLst>
                <p:tags r:id="rId10"/>
              </p:custDataLst>
            </p:nvPr>
          </p:nvSpPr>
          <p:spPr bwMode="auto">
            <a:xfrm>
              <a:off x="3280" y="1102"/>
              <a:ext cx="181" cy="814"/>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72" name="Rectangle 12"/>
            <p:cNvSpPr>
              <a:spLocks noChangeArrowheads="1"/>
            </p:cNvSpPr>
            <p:nvPr>
              <p:custDataLst>
                <p:tags r:id="rId11"/>
              </p:custDataLst>
            </p:nvPr>
          </p:nvSpPr>
          <p:spPr bwMode="auto">
            <a:xfrm>
              <a:off x="3643" y="847"/>
              <a:ext cx="181" cy="106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73" name="Rectangle 13"/>
            <p:cNvSpPr>
              <a:spLocks noChangeArrowheads="1"/>
            </p:cNvSpPr>
            <p:nvPr>
              <p:custDataLst>
                <p:tags r:id="rId12"/>
              </p:custDataLst>
            </p:nvPr>
          </p:nvSpPr>
          <p:spPr bwMode="auto">
            <a:xfrm>
              <a:off x="2373" y="1782"/>
              <a:ext cx="181" cy="136"/>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74" name="Rectangle 14"/>
            <p:cNvSpPr>
              <a:spLocks noChangeArrowheads="1"/>
            </p:cNvSpPr>
            <p:nvPr>
              <p:custDataLst>
                <p:tags r:id="rId13"/>
              </p:custDataLst>
            </p:nvPr>
          </p:nvSpPr>
          <p:spPr bwMode="auto">
            <a:xfrm>
              <a:off x="2736" y="1526"/>
              <a:ext cx="182" cy="392"/>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75" name="Rectangle 15"/>
            <p:cNvSpPr>
              <a:spLocks noChangeArrowheads="1"/>
            </p:cNvSpPr>
            <p:nvPr>
              <p:custDataLst>
                <p:tags r:id="rId14"/>
              </p:custDataLst>
            </p:nvPr>
          </p:nvSpPr>
          <p:spPr bwMode="auto">
            <a:xfrm>
              <a:off x="3099" y="1248"/>
              <a:ext cx="182" cy="669"/>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76" name="Rectangle 16"/>
            <p:cNvSpPr>
              <a:spLocks noChangeArrowheads="1"/>
            </p:cNvSpPr>
            <p:nvPr>
              <p:custDataLst>
                <p:tags r:id="rId15"/>
              </p:custDataLst>
            </p:nvPr>
          </p:nvSpPr>
          <p:spPr bwMode="auto">
            <a:xfrm>
              <a:off x="3460" y="975"/>
              <a:ext cx="181" cy="941"/>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77" name="Rectangle 17"/>
            <p:cNvSpPr>
              <a:spLocks noChangeArrowheads="1"/>
            </p:cNvSpPr>
            <p:nvPr>
              <p:custDataLst>
                <p:tags r:id="rId16"/>
              </p:custDataLst>
            </p:nvPr>
          </p:nvSpPr>
          <p:spPr bwMode="auto">
            <a:xfrm>
              <a:off x="3824" y="711"/>
              <a:ext cx="181" cy="1206"/>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194578" name="Group 18"/>
          <p:cNvGrpSpPr/>
          <p:nvPr>
            <p:custDataLst>
              <p:tags r:id="rId17"/>
            </p:custDataLst>
          </p:nvPr>
        </p:nvGrpSpPr>
        <p:grpSpPr>
          <a:xfrm>
            <a:off x="4821767" y="1005748"/>
            <a:ext cx="3668184" cy="2029825"/>
            <a:chOff x="2278" y="633"/>
            <a:chExt cx="1733" cy="1279"/>
          </a:xfrm>
        </p:grpSpPr>
        <p:sp>
          <p:nvSpPr>
            <p:cNvPr id="194579" name="Rectangle 19"/>
            <p:cNvSpPr>
              <a:spLocks noChangeArrowheads="1"/>
            </p:cNvSpPr>
            <p:nvPr>
              <p:custDataLst>
                <p:tags r:id="rId18"/>
              </p:custDataLst>
            </p:nvPr>
          </p:nvSpPr>
          <p:spPr bwMode="auto">
            <a:xfrm>
              <a:off x="2278" y="1840"/>
              <a:ext cx="91" cy="6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80" name="Rectangle 20"/>
            <p:cNvSpPr>
              <a:spLocks noChangeArrowheads="1"/>
            </p:cNvSpPr>
            <p:nvPr>
              <p:custDataLst>
                <p:tags r:id="rId19"/>
              </p:custDataLst>
            </p:nvPr>
          </p:nvSpPr>
          <p:spPr bwMode="auto">
            <a:xfrm>
              <a:off x="2550" y="1643"/>
              <a:ext cx="91" cy="26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81" name="Rectangle 21"/>
            <p:cNvSpPr>
              <a:spLocks noChangeArrowheads="1"/>
            </p:cNvSpPr>
            <p:nvPr>
              <p:custDataLst>
                <p:tags r:id="rId20"/>
              </p:custDataLst>
            </p:nvPr>
          </p:nvSpPr>
          <p:spPr bwMode="auto">
            <a:xfrm>
              <a:off x="2913" y="1380"/>
              <a:ext cx="91" cy="52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82" name="Rectangle 22"/>
            <p:cNvSpPr>
              <a:spLocks noChangeArrowheads="1"/>
            </p:cNvSpPr>
            <p:nvPr>
              <p:custDataLst>
                <p:tags r:id="rId21"/>
              </p:custDataLst>
            </p:nvPr>
          </p:nvSpPr>
          <p:spPr bwMode="auto">
            <a:xfrm>
              <a:off x="2369" y="1772"/>
              <a:ext cx="91" cy="136"/>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83" name="Rectangle 23"/>
            <p:cNvSpPr>
              <a:spLocks noChangeArrowheads="1"/>
            </p:cNvSpPr>
            <p:nvPr>
              <p:custDataLst>
                <p:tags r:id="rId22"/>
              </p:custDataLst>
            </p:nvPr>
          </p:nvSpPr>
          <p:spPr bwMode="auto">
            <a:xfrm>
              <a:off x="2732" y="1508"/>
              <a:ext cx="91" cy="401"/>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84" name="Rectangle 24"/>
            <p:cNvSpPr>
              <a:spLocks noChangeArrowheads="1"/>
            </p:cNvSpPr>
            <p:nvPr>
              <p:custDataLst>
                <p:tags r:id="rId23"/>
              </p:custDataLst>
            </p:nvPr>
          </p:nvSpPr>
          <p:spPr bwMode="auto">
            <a:xfrm>
              <a:off x="2460" y="1705"/>
              <a:ext cx="91" cy="206"/>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85" name="Rectangle 25"/>
            <p:cNvSpPr>
              <a:spLocks noChangeArrowheads="1"/>
            </p:cNvSpPr>
            <p:nvPr>
              <p:custDataLst>
                <p:tags r:id="rId24"/>
              </p:custDataLst>
            </p:nvPr>
          </p:nvSpPr>
          <p:spPr bwMode="auto">
            <a:xfrm>
              <a:off x="2641" y="1580"/>
              <a:ext cx="91" cy="329"/>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86" name="Rectangle 26"/>
            <p:cNvSpPr>
              <a:spLocks noChangeArrowheads="1"/>
            </p:cNvSpPr>
            <p:nvPr>
              <p:custDataLst>
                <p:tags r:id="rId25"/>
              </p:custDataLst>
            </p:nvPr>
          </p:nvSpPr>
          <p:spPr bwMode="auto">
            <a:xfrm>
              <a:off x="2822" y="1444"/>
              <a:ext cx="91" cy="46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87" name="Rectangle 27"/>
            <p:cNvSpPr>
              <a:spLocks noChangeArrowheads="1"/>
            </p:cNvSpPr>
            <p:nvPr>
              <p:custDataLst>
                <p:tags r:id="rId26"/>
              </p:custDataLst>
            </p:nvPr>
          </p:nvSpPr>
          <p:spPr bwMode="auto">
            <a:xfrm>
              <a:off x="3920" y="633"/>
              <a:ext cx="91" cy="1274"/>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88" name="Rectangle 28"/>
            <p:cNvSpPr>
              <a:spLocks noChangeArrowheads="1"/>
            </p:cNvSpPr>
            <p:nvPr>
              <p:custDataLst>
                <p:tags r:id="rId27"/>
              </p:custDataLst>
            </p:nvPr>
          </p:nvSpPr>
          <p:spPr bwMode="auto">
            <a:xfrm>
              <a:off x="3190" y="1172"/>
              <a:ext cx="91" cy="737"/>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89" name="Rectangle 29"/>
            <p:cNvSpPr>
              <a:spLocks noChangeArrowheads="1"/>
            </p:cNvSpPr>
            <p:nvPr>
              <p:custDataLst>
                <p:tags r:id="rId28"/>
              </p:custDataLst>
            </p:nvPr>
          </p:nvSpPr>
          <p:spPr bwMode="auto">
            <a:xfrm>
              <a:off x="3553" y="912"/>
              <a:ext cx="91" cy="99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90" name="Rectangle 30"/>
            <p:cNvSpPr>
              <a:spLocks noChangeArrowheads="1"/>
            </p:cNvSpPr>
            <p:nvPr>
              <p:custDataLst>
                <p:tags r:id="rId29"/>
              </p:custDataLst>
            </p:nvPr>
          </p:nvSpPr>
          <p:spPr bwMode="auto">
            <a:xfrm>
              <a:off x="3009" y="1316"/>
              <a:ext cx="91" cy="596"/>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91" name="Rectangle 31"/>
            <p:cNvSpPr>
              <a:spLocks noChangeArrowheads="1"/>
            </p:cNvSpPr>
            <p:nvPr>
              <p:custDataLst>
                <p:tags r:id="rId30"/>
              </p:custDataLst>
            </p:nvPr>
          </p:nvSpPr>
          <p:spPr bwMode="auto">
            <a:xfrm>
              <a:off x="3372" y="1038"/>
              <a:ext cx="90" cy="873"/>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92" name="Rectangle 32"/>
            <p:cNvSpPr>
              <a:spLocks noChangeArrowheads="1"/>
            </p:cNvSpPr>
            <p:nvPr>
              <p:custDataLst>
                <p:tags r:id="rId31"/>
              </p:custDataLst>
            </p:nvPr>
          </p:nvSpPr>
          <p:spPr bwMode="auto">
            <a:xfrm>
              <a:off x="3735" y="768"/>
              <a:ext cx="90" cy="1140"/>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93" name="Rectangle 33"/>
            <p:cNvSpPr>
              <a:spLocks noChangeArrowheads="1"/>
            </p:cNvSpPr>
            <p:nvPr>
              <p:custDataLst>
                <p:tags r:id="rId32"/>
              </p:custDataLst>
            </p:nvPr>
          </p:nvSpPr>
          <p:spPr bwMode="auto">
            <a:xfrm>
              <a:off x="3100" y="1244"/>
              <a:ext cx="91" cy="664"/>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94" name="Rectangle 34"/>
            <p:cNvSpPr>
              <a:spLocks noChangeArrowheads="1"/>
            </p:cNvSpPr>
            <p:nvPr>
              <p:custDataLst>
                <p:tags r:id="rId33"/>
              </p:custDataLst>
            </p:nvPr>
          </p:nvSpPr>
          <p:spPr bwMode="auto">
            <a:xfrm>
              <a:off x="3281" y="1105"/>
              <a:ext cx="91" cy="807"/>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95" name="Rectangle 35"/>
            <p:cNvSpPr>
              <a:spLocks noChangeArrowheads="1"/>
            </p:cNvSpPr>
            <p:nvPr>
              <p:custDataLst>
                <p:tags r:id="rId34"/>
              </p:custDataLst>
            </p:nvPr>
          </p:nvSpPr>
          <p:spPr bwMode="auto">
            <a:xfrm>
              <a:off x="3462" y="963"/>
              <a:ext cx="91" cy="945"/>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96" name="Rectangle 36"/>
            <p:cNvSpPr>
              <a:spLocks noChangeArrowheads="1"/>
            </p:cNvSpPr>
            <p:nvPr>
              <p:custDataLst>
                <p:tags r:id="rId35"/>
              </p:custDataLst>
            </p:nvPr>
          </p:nvSpPr>
          <p:spPr bwMode="auto">
            <a:xfrm>
              <a:off x="3644" y="844"/>
              <a:ext cx="91" cy="106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597" name="Rectangle 37"/>
            <p:cNvSpPr>
              <a:spLocks noChangeArrowheads="1"/>
            </p:cNvSpPr>
            <p:nvPr>
              <p:custDataLst>
                <p:tags r:id="rId36"/>
              </p:custDataLst>
            </p:nvPr>
          </p:nvSpPr>
          <p:spPr bwMode="auto">
            <a:xfrm>
              <a:off x="3825" y="702"/>
              <a:ext cx="91" cy="1208"/>
            </a:xfrm>
            <a:prstGeom prst="rect">
              <a:avLst/>
            </a:prstGeom>
            <a:solidFill>
              <a:srgbClr val="FFFF99">
                <a:alpha val="34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194598" name="Group 38"/>
          <p:cNvGrpSpPr/>
          <p:nvPr>
            <p:custDataLst>
              <p:tags r:id="rId37"/>
            </p:custDataLst>
          </p:nvPr>
        </p:nvGrpSpPr>
        <p:grpSpPr>
          <a:xfrm>
            <a:off x="901701" y="4276639"/>
            <a:ext cx="11080751" cy="2286926"/>
            <a:chOff x="426" y="2694"/>
            <a:chExt cx="5235" cy="1441"/>
          </a:xfrm>
        </p:grpSpPr>
        <p:grpSp>
          <p:nvGrpSpPr>
            <p:cNvPr id="194599" name="Group 39"/>
            <p:cNvGrpSpPr/>
            <p:nvPr>
              <p:custDataLst>
                <p:tags r:id="rId38"/>
              </p:custDataLst>
            </p:nvPr>
          </p:nvGrpSpPr>
          <p:grpSpPr>
            <a:xfrm>
              <a:off x="426" y="2694"/>
              <a:ext cx="5235" cy="1441"/>
              <a:chOff x="426" y="2694"/>
              <a:chExt cx="5235" cy="1441"/>
            </a:xfrm>
          </p:grpSpPr>
          <p:sp>
            <p:nvSpPr>
              <p:cNvPr id="194600" name="Rectangle 40"/>
              <p:cNvSpPr>
                <a:spLocks noChangeArrowheads="1"/>
              </p:cNvSpPr>
              <p:nvPr>
                <p:custDataLst>
                  <p:tags r:id="rId39"/>
                </p:custDataLst>
              </p:nvPr>
            </p:nvSpPr>
            <p:spPr bwMode="auto">
              <a:xfrm>
                <a:off x="426" y="2695"/>
                <a:ext cx="5235" cy="1440"/>
              </a:xfrm>
              <a:prstGeom prst="rect">
                <a:avLst/>
              </a:prstGeom>
              <a:solidFill>
                <a:srgbClr val="FFFFFF">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nvGrpSpPr>
              <p:cNvPr id="194601" name="Group 41"/>
              <p:cNvGrpSpPr/>
              <p:nvPr>
                <p:custDataLst>
                  <p:tags r:id="rId40"/>
                </p:custDataLst>
              </p:nvPr>
            </p:nvGrpSpPr>
            <p:grpSpPr>
              <a:xfrm>
                <a:off x="720" y="2694"/>
                <a:ext cx="4362" cy="1424"/>
                <a:chOff x="720" y="2694"/>
                <a:chExt cx="4362" cy="1424"/>
              </a:xfrm>
            </p:grpSpPr>
            <p:sp>
              <p:nvSpPr>
                <p:cNvPr id="194602" name="Rectangle 42"/>
                <p:cNvSpPr>
                  <a:spLocks noChangeArrowheads="1"/>
                </p:cNvSpPr>
                <p:nvPr>
                  <p:custDataLst>
                    <p:tags r:id="rId41"/>
                  </p:custDataLst>
                </p:nvPr>
              </p:nvSpPr>
              <p:spPr bwMode="auto">
                <a:xfrm>
                  <a:off x="720" y="2694"/>
                  <a:ext cx="144" cy="1424"/>
                </a:xfrm>
                <a:prstGeom prst="rect">
                  <a:avLst/>
                </a:prstGeom>
                <a:gradFill rotWithShape="1">
                  <a:gsLst>
                    <a:gs pos="0">
                      <a:srgbClr val="D6B19C"/>
                    </a:gs>
                    <a:gs pos="30000">
                      <a:srgbClr val="D49E6C"/>
                    </a:gs>
                    <a:gs pos="70000">
                      <a:srgbClr val="A65528"/>
                    </a:gs>
                    <a:gs pos="100000">
                      <a:srgbClr val="663012"/>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nvGrpSpPr>
                <p:cNvPr id="194603" name="Group 43"/>
                <p:cNvGrpSpPr/>
                <p:nvPr>
                  <p:custDataLst>
                    <p:tags r:id="rId42"/>
                  </p:custDataLst>
                </p:nvPr>
              </p:nvGrpSpPr>
              <p:grpSpPr>
                <a:xfrm>
                  <a:off x="864" y="2982"/>
                  <a:ext cx="1388" cy="288"/>
                  <a:chOff x="1632" y="720"/>
                  <a:chExt cx="1388" cy="288"/>
                </a:xfrm>
              </p:grpSpPr>
              <p:grpSp>
                <p:nvGrpSpPr>
                  <p:cNvPr id="194604" name="Group 44"/>
                  <p:cNvGrpSpPr/>
                  <p:nvPr>
                    <p:custDataLst>
                      <p:tags r:id="rId43"/>
                    </p:custDataLst>
                  </p:nvPr>
                </p:nvGrpSpPr>
                <p:grpSpPr>
                  <a:xfrm>
                    <a:off x="1632" y="720"/>
                    <a:ext cx="1305" cy="288"/>
                    <a:chOff x="1631" y="672"/>
                    <a:chExt cx="1305" cy="288"/>
                  </a:xfrm>
                </p:grpSpPr>
                <p:grpSp>
                  <p:nvGrpSpPr>
                    <p:cNvPr id="194605" name="Group 45"/>
                    <p:cNvGrpSpPr/>
                    <p:nvPr>
                      <p:custDataLst>
                        <p:tags r:id="rId44"/>
                      </p:custDataLst>
                    </p:nvPr>
                  </p:nvGrpSpPr>
                  <p:grpSpPr>
                    <a:xfrm>
                      <a:off x="1738" y="680"/>
                      <a:ext cx="1088" cy="268"/>
                      <a:chOff x="1738" y="1264"/>
                      <a:chExt cx="1088" cy="268"/>
                    </a:xfrm>
                  </p:grpSpPr>
                  <p:sp>
                    <p:nvSpPr>
                      <p:cNvPr id="194606" name="Rectangle 46"/>
                      <p:cNvSpPr>
                        <a:spLocks noChangeArrowheads="1"/>
                      </p:cNvSpPr>
                      <p:nvPr>
                        <p:custDataLst>
                          <p:tags r:id="rId45"/>
                        </p:custDataLst>
                      </p:nvPr>
                    </p:nvSpPr>
                    <p:spPr bwMode="auto">
                      <a:xfrm rot="5880000" flipH="1">
                        <a:off x="1714"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07" name="Rectangle 47"/>
                      <p:cNvSpPr>
                        <a:spLocks noChangeArrowheads="1"/>
                      </p:cNvSpPr>
                      <p:nvPr>
                        <p:custDataLst>
                          <p:tags r:id="rId46"/>
                        </p:custDataLst>
                      </p:nvPr>
                    </p:nvSpPr>
                    <p:spPr bwMode="auto">
                      <a:xfrm rot="5880000" flipH="1">
                        <a:off x="1810"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08" name="Rectangle 48"/>
                      <p:cNvSpPr>
                        <a:spLocks noChangeArrowheads="1"/>
                      </p:cNvSpPr>
                      <p:nvPr>
                        <p:custDataLst>
                          <p:tags r:id="rId47"/>
                        </p:custDataLst>
                      </p:nvPr>
                    </p:nvSpPr>
                    <p:spPr bwMode="auto">
                      <a:xfrm rot="5880000" flipH="1">
                        <a:off x="1906"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09" name="Rectangle 49"/>
                      <p:cNvSpPr>
                        <a:spLocks noChangeArrowheads="1"/>
                      </p:cNvSpPr>
                      <p:nvPr>
                        <p:custDataLst>
                          <p:tags r:id="rId48"/>
                        </p:custDataLst>
                      </p:nvPr>
                    </p:nvSpPr>
                    <p:spPr bwMode="auto">
                      <a:xfrm rot="5880000" flipH="1">
                        <a:off x="2002"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10" name="Rectangle 50"/>
                      <p:cNvSpPr>
                        <a:spLocks noChangeArrowheads="1"/>
                      </p:cNvSpPr>
                      <p:nvPr>
                        <p:custDataLst>
                          <p:tags r:id="rId49"/>
                        </p:custDataLst>
                      </p:nvPr>
                    </p:nvSpPr>
                    <p:spPr bwMode="auto">
                      <a:xfrm rot="5880000" flipH="1">
                        <a:off x="2098"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11" name="Rectangle 51"/>
                      <p:cNvSpPr>
                        <a:spLocks noChangeArrowheads="1"/>
                      </p:cNvSpPr>
                      <p:nvPr>
                        <p:custDataLst>
                          <p:tags r:id="rId50"/>
                        </p:custDataLst>
                      </p:nvPr>
                    </p:nvSpPr>
                    <p:spPr bwMode="auto">
                      <a:xfrm rot="5880000" flipH="1">
                        <a:off x="2194"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12" name="Rectangle 52"/>
                      <p:cNvSpPr>
                        <a:spLocks noChangeArrowheads="1"/>
                      </p:cNvSpPr>
                      <p:nvPr>
                        <p:custDataLst>
                          <p:tags r:id="rId51"/>
                        </p:custDataLst>
                      </p:nvPr>
                    </p:nvSpPr>
                    <p:spPr bwMode="auto">
                      <a:xfrm rot="5880000" flipH="1">
                        <a:off x="2290"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13" name="Rectangle 53"/>
                      <p:cNvSpPr>
                        <a:spLocks noChangeArrowheads="1"/>
                      </p:cNvSpPr>
                      <p:nvPr>
                        <p:custDataLst>
                          <p:tags r:id="rId52"/>
                        </p:custDataLst>
                      </p:nvPr>
                    </p:nvSpPr>
                    <p:spPr bwMode="auto">
                      <a:xfrm rot="5880000" flipH="1">
                        <a:off x="2386"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14" name="Rectangle 54"/>
                      <p:cNvSpPr>
                        <a:spLocks noChangeArrowheads="1"/>
                      </p:cNvSpPr>
                      <p:nvPr>
                        <p:custDataLst>
                          <p:tags r:id="rId53"/>
                        </p:custDataLst>
                      </p:nvPr>
                    </p:nvSpPr>
                    <p:spPr bwMode="auto">
                      <a:xfrm rot="5880000" flipH="1">
                        <a:off x="2482"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15" name="Rectangle 55"/>
                      <p:cNvSpPr>
                        <a:spLocks noChangeArrowheads="1"/>
                      </p:cNvSpPr>
                      <p:nvPr>
                        <p:custDataLst>
                          <p:tags r:id="rId54"/>
                        </p:custDataLst>
                      </p:nvPr>
                    </p:nvSpPr>
                    <p:spPr bwMode="auto">
                      <a:xfrm rot="5880000" flipH="1">
                        <a:off x="2578" y="1374"/>
                        <a:ext cx="268"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16" name="Rectangle 56"/>
                      <p:cNvSpPr>
                        <a:spLocks noChangeArrowheads="1"/>
                      </p:cNvSpPr>
                      <p:nvPr>
                        <p:custDataLst>
                          <p:tags r:id="rId55"/>
                        </p:custDataLst>
                      </p:nvPr>
                    </p:nvSpPr>
                    <p:spPr bwMode="auto">
                      <a:xfrm rot="5880000" flipH="1">
                        <a:off x="2734" y="1435"/>
                        <a:ext cx="136"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17" name="Rectangle 57"/>
                      <p:cNvSpPr>
                        <a:spLocks noChangeArrowheads="1"/>
                      </p:cNvSpPr>
                      <p:nvPr>
                        <p:custDataLst>
                          <p:tags r:id="rId56"/>
                        </p:custDataLst>
                      </p:nvPr>
                    </p:nvSpPr>
                    <p:spPr bwMode="auto">
                      <a:xfrm rot="5880000" flipH="1">
                        <a:off x="1694" y="1308"/>
                        <a:ext cx="136" cy="48"/>
                      </a:xfrm>
                      <a:prstGeom prst="rect">
                        <a:avLst/>
                      </a:prstGeom>
                      <a:gradFill rotWithShape="1">
                        <a:gsLst>
                          <a:gs pos="0">
                            <a:schemeClr val="tx1">
                              <a:gamma/>
                              <a:tint val="50196"/>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194618" name="Group 58"/>
                    <p:cNvGrpSpPr/>
                    <p:nvPr>
                      <p:custDataLst>
                        <p:tags r:id="rId57"/>
                      </p:custDataLst>
                    </p:nvPr>
                  </p:nvGrpSpPr>
                  <p:grpSpPr>
                    <a:xfrm>
                      <a:off x="1777" y="672"/>
                      <a:ext cx="1008" cy="288"/>
                      <a:chOff x="1777" y="1248"/>
                      <a:chExt cx="1008" cy="288"/>
                    </a:xfrm>
                  </p:grpSpPr>
                  <p:sp>
                    <p:nvSpPr>
                      <p:cNvPr id="194619" name="Rectangle 59"/>
                      <p:cNvSpPr>
                        <a:spLocks noChangeArrowheads="1"/>
                      </p:cNvSpPr>
                      <p:nvPr>
                        <p:custDataLst>
                          <p:tags r:id="rId58"/>
                        </p:custDataLst>
                      </p:nvPr>
                    </p:nvSpPr>
                    <p:spPr bwMode="auto">
                      <a:xfrm rot="4510943" flipH="1">
                        <a:off x="1657"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20" name="Rectangle 60"/>
                      <p:cNvSpPr>
                        <a:spLocks noChangeArrowheads="1"/>
                      </p:cNvSpPr>
                      <p:nvPr>
                        <p:custDataLst>
                          <p:tags r:id="rId59"/>
                        </p:custDataLst>
                      </p:nvPr>
                    </p:nvSpPr>
                    <p:spPr bwMode="auto">
                      <a:xfrm rot="4510943" flipH="1">
                        <a:off x="1753"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21" name="Rectangle 61"/>
                      <p:cNvSpPr>
                        <a:spLocks noChangeArrowheads="1"/>
                      </p:cNvSpPr>
                      <p:nvPr>
                        <p:custDataLst>
                          <p:tags r:id="rId60"/>
                        </p:custDataLst>
                      </p:nvPr>
                    </p:nvSpPr>
                    <p:spPr bwMode="auto">
                      <a:xfrm rot="4510943" flipH="1">
                        <a:off x="1849"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22" name="Rectangle 62"/>
                      <p:cNvSpPr>
                        <a:spLocks noChangeArrowheads="1"/>
                      </p:cNvSpPr>
                      <p:nvPr>
                        <p:custDataLst>
                          <p:tags r:id="rId61"/>
                        </p:custDataLst>
                      </p:nvPr>
                    </p:nvSpPr>
                    <p:spPr bwMode="auto">
                      <a:xfrm rot="4510943" flipH="1">
                        <a:off x="1945"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23" name="Rectangle 63"/>
                      <p:cNvSpPr>
                        <a:spLocks noChangeArrowheads="1"/>
                      </p:cNvSpPr>
                      <p:nvPr>
                        <p:custDataLst>
                          <p:tags r:id="rId62"/>
                        </p:custDataLst>
                      </p:nvPr>
                    </p:nvSpPr>
                    <p:spPr bwMode="auto">
                      <a:xfrm rot="4510943" flipH="1">
                        <a:off x="2041"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24" name="Rectangle 64"/>
                      <p:cNvSpPr>
                        <a:spLocks noChangeArrowheads="1"/>
                      </p:cNvSpPr>
                      <p:nvPr>
                        <p:custDataLst>
                          <p:tags r:id="rId63"/>
                        </p:custDataLst>
                      </p:nvPr>
                    </p:nvSpPr>
                    <p:spPr bwMode="auto">
                      <a:xfrm rot="4510943" flipH="1">
                        <a:off x="2137"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25" name="Rectangle 65"/>
                      <p:cNvSpPr>
                        <a:spLocks noChangeArrowheads="1"/>
                      </p:cNvSpPr>
                      <p:nvPr>
                        <p:custDataLst>
                          <p:tags r:id="rId64"/>
                        </p:custDataLst>
                      </p:nvPr>
                    </p:nvSpPr>
                    <p:spPr bwMode="auto">
                      <a:xfrm rot="4510943" flipH="1">
                        <a:off x="2233"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26" name="Rectangle 66"/>
                      <p:cNvSpPr>
                        <a:spLocks noChangeArrowheads="1"/>
                      </p:cNvSpPr>
                      <p:nvPr>
                        <p:custDataLst>
                          <p:tags r:id="rId65"/>
                        </p:custDataLst>
                      </p:nvPr>
                    </p:nvSpPr>
                    <p:spPr bwMode="auto">
                      <a:xfrm rot="4510943" flipH="1">
                        <a:off x="2329"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27" name="Rectangle 67"/>
                      <p:cNvSpPr>
                        <a:spLocks noChangeArrowheads="1"/>
                      </p:cNvSpPr>
                      <p:nvPr>
                        <p:custDataLst>
                          <p:tags r:id="rId66"/>
                        </p:custDataLst>
                      </p:nvPr>
                    </p:nvSpPr>
                    <p:spPr bwMode="auto">
                      <a:xfrm rot="4510943" flipH="1">
                        <a:off x="2425"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28" name="Rectangle 68"/>
                      <p:cNvSpPr>
                        <a:spLocks noChangeArrowheads="1"/>
                      </p:cNvSpPr>
                      <p:nvPr>
                        <p:custDataLst>
                          <p:tags r:id="rId67"/>
                        </p:custDataLst>
                      </p:nvPr>
                    </p:nvSpPr>
                    <p:spPr bwMode="auto">
                      <a:xfrm rot="4510943" flipH="1">
                        <a:off x="2521"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29" name="Rectangle 69"/>
                      <p:cNvSpPr>
                        <a:spLocks noChangeArrowheads="1"/>
                      </p:cNvSpPr>
                      <p:nvPr>
                        <p:custDataLst>
                          <p:tags r:id="rId68"/>
                        </p:custDataLst>
                      </p:nvPr>
                    </p:nvSpPr>
                    <p:spPr bwMode="auto">
                      <a:xfrm rot="4510943" flipH="1">
                        <a:off x="2617" y="1368"/>
                        <a:ext cx="288" cy="48"/>
                      </a:xfrm>
                      <a:prstGeom prst="rect">
                        <a:avLst/>
                      </a:prstGeom>
                      <a:gradFill rotWithShape="1">
                        <a:gsLst>
                          <a:gs pos="0">
                            <a:schemeClr val="tx1"/>
                          </a:gs>
                          <a:gs pos="50000">
                            <a:schemeClr val="tx1">
                              <a:gamma/>
                              <a:tint val="0"/>
                              <a:invGamma/>
                            </a:schemeClr>
                          </a:gs>
                          <a:gs pos="100000">
                            <a:schemeClr val="tx1"/>
                          </a:gs>
                        </a:gsLst>
                        <a:lin ang="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sp>
                  <p:nvSpPr>
                    <p:cNvPr id="194630" name="Rectangle 70"/>
                    <p:cNvSpPr>
                      <a:spLocks noChangeArrowheads="1"/>
                    </p:cNvSpPr>
                    <p:nvPr>
                      <p:custDataLst>
                        <p:tags r:id="rId69"/>
                      </p:custDataLst>
                    </p:nvPr>
                  </p:nvSpPr>
                  <p:spPr bwMode="auto">
                    <a:xfrm flipH="1">
                      <a:off x="1631" y="800"/>
                      <a:ext cx="136" cy="48"/>
                    </a:xfrm>
                    <a:prstGeom prst="rect">
                      <a:avLst/>
                    </a:prstGeom>
                    <a:gradFill rotWithShape="1">
                      <a:gsLst>
                        <a:gs pos="0">
                          <a:schemeClr val="tx1">
                            <a:gamma/>
                            <a:tint val="49804"/>
                            <a:invGamma/>
                          </a:schemeClr>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31" name="Rectangle 71"/>
                    <p:cNvSpPr>
                      <a:spLocks noChangeArrowheads="1"/>
                    </p:cNvSpPr>
                    <p:nvPr>
                      <p:custDataLst>
                        <p:tags r:id="rId70"/>
                      </p:custDataLst>
                    </p:nvPr>
                  </p:nvSpPr>
                  <p:spPr bwMode="auto">
                    <a:xfrm flipH="1">
                      <a:off x="2800" y="800"/>
                      <a:ext cx="136" cy="48"/>
                    </a:xfrm>
                    <a:prstGeom prst="rect">
                      <a:avLst/>
                    </a:prstGeom>
                    <a:gradFill rotWithShape="1">
                      <a:gsLst>
                        <a:gs pos="0">
                          <a:schemeClr val="tx1">
                            <a:gamma/>
                            <a:tint val="49804"/>
                            <a:invGamma/>
                          </a:schemeClr>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194632" name="Group 72"/>
                  <p:cNvGrpSpPr/>
                  <p:nvPr>
                    <p:custDataLst>
                      <p:tags r:id="rId71"/>
                    </p:custDataLst>
                  </p:nvPr>
                </p:nvGrpSpPr>
                <p:grpSpPr>
                  <a:xfrm>
                    <a:off x="2904" y="812"/>
                    <a:ext cx="116" cy="116"/>
                    <a:chOff x="2928" y="1900"/>
                    <a:chExt cx="116" cy="116"/>
                  </a:xfrm>
                </p:grpSpPr>
                <p:sp>
                  <p:nvSpPr>
                    <p:cNvPr id="194633" name="Oval 73"/>
                    <p:cNvSpPr>
                      <a:spLocks noChangeAspect="1" noChangeArrowheads="1"/>
                    </p:cNvSpPr>
                    <p:nvPr>
                      <p:custDataLst>
                        <p:tags r:id="rId72"/>
                      </p:custDataLst>
                    </p:nvPr>
                  </p:nvSpPr>
                  <p:spPr bwMode="auto">
                    <a:xfrm>
                      <a:off x="2928" y="1900"/>
                      <a:ext cx="116" cy="116"/>
                    </a:xfrm>
                    <a:prstGeom prst="ellipse">
                      <a:avLst/>
                    </a:prstGeom>
                    <a:gradFill rotWithShape="1">
                      <a:gsLst>
                        <a:gs pos="0">
                          <a:schemeClr val="tx1">
                            <a:gamma/>
                            <a:tint val="0"/>
                            <a:invGamma/>
                          </a:schemeClr>
                        </a:gs>
                        <a:gs pos="100000">
                          <a:schemeClr val="tx1">
                            <a:alpha val="80000"/>
                          </a:schemeClr>
                        </a:gs>
                      </a:gsLst>
                      <a:path path="shape">
                        <a:fillToRect l="50000" t="50000" r="50000" b="50000"/>
                      </a:path>
                    </a:gra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34" name="Oval 74"/>
                    <p:cNvSpPr>
                      <a:spLocks noChangeAspect="1" noChangeArrowheads="1"/>
                    </p:cNvSpPr>
                    <p:nvPr>
                      <p:custDataLst>
                        <p:tags r:id="rId73"/>
                      </p:custDataLst>
                    </p:nvPr>
                  </p:nvSpPr>
                  <p:spPr bwMode="auto">
                    <a:xfrm>
                      <a:off x="2952" y="1920"/>
                      <a:ext cx="70" cy="70"/>
                    </a:xfrm>
                    <a:prstGeom prst="ellipse">
                      <a:avLst/>
                    </a:prstGeom>
                    <a:solidFill>
                      <a:srgbClr val="FFFFFF">
                        <a:alpha val="80000"/>
                      </a:srgbClr>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grpSp>
              <p:nvGrpSpPr>
                <p:cNvPr id="194635" name="Group 75"/>
                <p:cNvGrpSpPr/>
                <p:nvPr>
                  <p:custDataLst>
                    <p:tags r:id="rId74"/>
                  </p:custDataLst>
                </p:nvPr>
              </p:nvGrpSpPr>
              <p:grpSpPr>
                <a:xfrm>
                  <a:off x="864" y="3239"/>
                  <a:ext cx="4218" cy="524"/>
                  <a:chOff x="864" y="3239"/>
                  <a:chExt cx="4218" cy="524"/>
                </a:xfrm>
              </p:grpSpPr>
              <p:grpSp>
                <p:nvGrpSpPr>
                  <p:cNvPr id="194636" name="Group 76"/>
                  <p:cNvGrpSpPr/>
                  <p:nvPr>
                    <p:custDataLst>
                      <p:tags r:id="rId75"/>
                    </p:custDataLst>
                  </p:nvPr>
                </p:nvGrpSpPr>
                <p:grpSpPr>
                  <a:xfrm>
                    <a:off x="864" y="3523"/>
                    <a:ext cx="3201" cy="240"/>
                    <a:chOff x="1640" y="1200"/>
                    <a:chExt cx="3320" cy="240"/>
                  </a:xfrm>
                </p:grpSpPr>
                <p:sp>
                  <p:nvSpPr>
                    <p:cNvPr id="194637" name="AutoShape 77"/>
                    <p:cNvSpPr>
                      <a:spLocks noChangeArrowheads="1"/>
                    </p:cNvSpPr>
                    <p:nvPr>
                      <p:custDataLst>
                        <p:tags r:id="rId76"/>
                      </p:custDataLst>
                    </p:nvPr>
                  </p:nvSpPr>
                  <p:spPr bwMode="auto">
                    <a:xfrm>
                      <a:off x="4656" y="1296"/>
                      <a:ext cx="144" cy="144"/>
                    </a:xfrm>
                    <a:prstGeom prst="parallelogram">
                      <a:avLst>
                        <a:gd name="adj" fmla="val 58333"/>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nvGrpSpPr>
                    <p:cNvPr id="194638" name="Group 78"/>
                    <p:cNvGrpSpPr/>
                    <p:nvPr>
                      <p:custDataLst>
                        <p:tags r:id="rId77"/>
                      </p:custDataLst>
                    </p:nvPr>
                  </p:nvGrpSpPr>
                  <p:grpSpPr>
                    <a:xfrm>
                      <a:off x="1640" y="1200"/>
                      <a:ext cx="3320" cy="240"/>
                      <a:chOff x="1640" y="1200"/>
                      <a:chExt cx="3320" cy="240"/>
                    </a:xfrm>
                  </p:grpSpPr>
                  <p:grpSp>
                    <p:nvGrpSpPr>
                      <p:cNvPr id="194639" name="Group 79"/>
                      <p:cNvGrpSpPr/>
                      <p:nvPr>
                        <p:custDataLst>
                          <p:tags r:id="rId78"/>
                        </p:custDataLst>
                      </p:nvPr>
                    </p:nvGrpSpPr>
                    <p:grpSpPr>
                      <a:xfrm>
                        <a:off x="1912" y="1200"/>
                        <a:ext cx="2664" cy="240"/>
                        <a:chOff x="1912" y="1200"/>
                        <a:chExt cx="2664" cy="240"/>
                      </a:xfrm>
                    </p:grpSpPr>
                    <p:sp>
                      <p:nvSpPr>
                        <p:cNvPr id="194640" name="AutoShape 80"/>
                        <p:cNvSpPr>
                          <a:spLocks noChangeArrowheads="1"/>
                        </p:cNvSpPr>
                        <p:nvPr>
                          <p:custDataLst>
                            <p:tags r:id="rId79"/>
                          </p:custDataLst>
                        </p:nvPr>
                      </p:nvSpPr>
                      <p:spPr bwMode="auto">
                        <a:xfrm>
                          <a:off x="1912"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41" name="AutoShape 81"/>
                        <p:cNvSpPr>
                          <a:spLocks noChangeArrowheads="1"/>
                        </p:cNvSpPr>
                        <p:nvPr>
                          <p:custDataLst>
                            <p:tags r:id="rId80"/>
                          </p:custDataLst>
                        </p:nvPr>
                      </p:nvSpPr>
                      <p:spPr bwMode="auto">
                        <a:xfrm>
                          <a:off x="2192"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42" name="AutoShape 82"/>
                        <p:cNvSpPr>
                          <a:spLocks noChangeArrowheads="1"/>
                        </p:cNvSpPr>
                        <p:nvPr>
                          <p:custDataLst>
                            <p:tags r:id="rId81"/>
                          </p:custDataLst>
                        </p:nvPr>
                      </p:nvSpPr>
                      <p:spPr bwMode="auto">
                        <a:xfrm>
                          <a:off x="2464"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43" name="AutoShape 83"/>
                        <p:cNvSpPr>
                          <a:spLocks noChangeArrowheads="1"/>
                        </p:cNvSpPr>
                        <p:nvPr>
                          <p:custDataLst>
                            <p:tags r:id="rId82"/>
                          </p:custDataLst>
                        </p:nvPr>
                      </p:nvSpPr>
                      <p:spPr bwMode="auto">
                        <a:xfrm>
                          <a:off x="2736"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44" name="AutoShape 84"/>
                        <p:cNvSpPr>
                          <a:spLocks noChangeArrowheads="1"/>
                        </p:cNvSpPr>
                        <p:nvPr>
                          <p:custDataLst>
                            <p:tags r:id="rId83"/>
                          </p:custDataLst>
                        </p:nvPr>
                      </p:nvSpPr>
                      <p:spPr bwMode="auto">
                        <a:xfrm>
                          <a:off x="3008"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45" name="AutoShape 85"/>
                        <p:cNvSpPr>
                          <a:spLocks noChangeArrowheads="1"/>
                        </p:cNvSpPr>
                        <p:nvPr>
                          <p:custDataLst>
                            <p:tags r:id="rId84"/>
                          </p:custDataLst>
                        </p:nvPr>
                      </p:nvSpPr>
                      <p:spPr bwMode="auto">
                        <a:xfrm>
                          <a:off x="3280"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46" name="AutoShape 86"/>
                        <p:cNvSpPr>
                          <a:spLocks noChangeArrowheads="1"/>
                        </p:cNvSpPr>
                        <p:nvPr>
                          <p:custDataLst>
                            <p:tags r:id="rId85"/>
                          </p:custDataLst>
                        </p:nvPr>
                      </p:nvSpPr>
                      <p:spPr bwMode="auto">
                        <a:xfrm>
                          <a:off x="4384"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47" name="AutoShape 87"/>
                        <p:cNvSpPr>
                          <a:spLocks noChangeArrowheads="1"/>
                        </p:cNvSpPr>
                        <p:nvPr>
                          <p:custDataLst>
                            <p:tags r:id="rId86"/>
                          </p:custDataLst>
                        </p:nvPr>
                      </p:nvSpPr>
                      <p:spPr bwMode="auto">
                        <a:xfrm>
                          <a:off x="3552"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48" name="AutoShape 88"/>
                        <p:cNvSpPr>
                          <a:spLocks noChangeArrowheads="1"/>
                        </p:cNvSpPr>
                        <p:nvPr>
                          <p:custDataLst>
                            <p:tags r:id="rId87"/>
                          </p:custDataLst>
                        </p:nvPr>
                      </p:nvSpPr>
                      <p:spPr bwMode="auto">
                        <a:xfrm>
                          <a:off x="3832"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49" name="AutoShape 89"/>
                        <p:cNvSpPr>
                          <a:spLocks noChangeArrowheads="1"/>
                        </p:cNvSpPr>
                        <p:nvPr>
                          <p:custDataLst>
                            <p:tags r:id="rId88"/>
                          </p:custDataLst>
                        </p:nvPr>
                      </p:nvSpPr>
                      <p:spPr bwMode="auto">
                        <a:xfrm>
                          <a:off x="4112" y="1200"/>
                          <a:ext cx="192" cy="240"/>
                        </a:xfrm>
                        <a:prstGeom prst="parallelogram">
                          <a:avLst>
                            <a:gd name="adj" fmla="val 69792"/>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194650" name="Group 90"/>
                      <p:cNvGrpSpPr/>
                      <p:nvPr>
                        <p:custDataLst>
                          <p:tags r:id="rId89"/>
                        </p:custDataLst>
                      </p:nvPr>
                    </p:nvGrpSpPr>
                    <p:grpSpPr>
                      <a:xfrm>
                        <a:off x="1640" y="1200"/>
                        <a:ext cx="184" cy="144"/>
                        <a:chOff x="1640" y="1200"/>
                        <a:chExt cx="184" cy="144"/>
                      </a:xfrm>
                    </p:grpSpPr>
                    <p:sp>
                      <p:nvSpPr>
                        <p:cNvPr id="194651" name="Rectangle 91"/>
                        <p:cNvSpPr>
                          <a:spLocks noChangeArrowheads="1"/>
                        </p:cNvSpPr>
                        <p:nvPr>
                          <p:custDataLst>
                            <p:tags r:id="rId90"/>
                          </p:custDataLst>
                        </p:nvPr>
                      </p:nvSpPr>
                      <p:spPr bwMode="auto">
                        <a:xfrm flipH="1">
                          <a:off x="1640" y="1296"/>
                          <a:ext cx="136" cy="48"/>
                        </a:xfrm>
                        <a:prstGeom prst="rect">
                          <a:avLst/>
                        </a:prstGeom>
                        <a:gradFill rotWithShape="1">
                          <a:gsLst>
                            <a:gs pos="0">
                              <a:schemeClr val="tx1">
                                <a:gamma/>
                                <a:tint val="49804"/>
                                <a:invGamma/>
                              </a:schemeClr>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52" name="AutoShape 92"/>
                        <p:cNvSpPr>
                          <a:spLocks noChangeArrowheads="1"/>
                        </p:cNvSpPr>
                        <p:nvPr>
                          <p:custDataLst>
                            <p:tags r:id="rId91"/>
                          </p:custDataLst>
                        </p:nvPr>
                      </p:nvSpPr>
                      <p:spPr bwMode="auto">
                        <a:xfrm>
                          <a:off x="1712" y="1200"/>
                          <a:ext cx="112" cy="144"/>
                        </a:xfrm>
                        <a:prstGeom prst="parallelogram">
                          <a:avLst>
                            <a:gd name="adj" fmla="val 53569"/>
                          </a:avLst>
                        </a:prstGeom>
                        <a:gradFill rotWithShape="1">
                          <a:gsLst>
                            <a:gs pos="0">
                              <a:schemeClr val="tx1"/>
                            </a:gs>
                            <a:gs pos="50000">
                              <a:schemeClr val="tx1">
                                <a:gamma/>
                                <a:tint val="50196"/>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194653" name="Group 93"/>
                      <p:cNvGrpSpPr/>
                      <p:nvPr>
                        <p:custDataLst>
                          <p:tags r:id="rId92"/>
                        </p:custDataLst>
                      </p:nvPr>
                    </p:nvGrpSpPr>
                    <p:grpSpPr>
                      <a:xfrm>
                        <a:off x="1776" y="1200"/>
                        <a:ext cx="2936" cy="240"/>
                        <a:chOff x="1776" y="1200"/>
                        <a:chExt cx="2936" cy="240"/>
                      </a:xfrm>
                    </p:grpSpPr>
                    <p:sp>
                      <p:nvSpPr>
                        <p:cNvPr id="194654" name="AutoShape 94"/>
                        <p:cNvSpPr>
                          <a:spLocks noChangeArrowheads="1"/>
                        </p:cNvSpPr>
                        <p:nvPr>
                          <p:custDataLst>
                            <p:tags r:id="rId93"/>
                          </p:custDataLst>
                        </p:nvPr>
                      </p:nvSpPr>
                      <p:spPr bwMode="auto">
                        <a:xfrm flipH="1">
                          <a:off x="1776"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55" name="AutoShape 95"/>
                        <p:cNvSpPr>
                          <a:spLocks noChangeArrowheads="1"/>
                        </p:cNvSpPr>
                        <p:nvPr>
                          <p:custDataLst>
                            <p:tags r:id="rId94"/>
                          </p:custDataLst>
                        </p:nvPr>
                      </p:nvSpPr>
                      <p:spPr bwMode="auto">
                        <a:xfrm flipH="1">
                          <a:off x="2056"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56" name="AutoShape 96"/>
                        <p:cNvSpPr>
                          <a:spLocks noChangeArrowheads="1"/>
                        </p:cNvSpPr>
                        <p:nvPr>
                          <p:custDataLst>
                            <p:tags r:id="rId95"/>
                          </p:custDataLst>
                        </p:nvPr>
                      </p:nvSpPr>
                      <p:spPr bwMode="auto">
                        <a:xfrm flipH="1">
                          <a:off x="2328"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57" name="AutoShape 97"/>
                        <p:cNvSpPr>
                          <a:spLocks noChangeArrowheads="1"/>
                        </p:cNvSpPr>
                        <p:nvPr>
                          <p:custDataLst>
                            <p:tags r:id="rId96"/>
                          </p:custDataLst>
                        </p:nvPr>
                      </p:nvSpPr>
                      <p:spPr bwMode="auto">
                        <a:xfrm flipH="1">
                          <a:off x="2600"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58" name="AutoShape 98"/>
                        <p:cNvSpPr>
                          <a:spLocks noChangeArrowheads="1"/>
                        </p:cNvSpPr>
                        <p:nvPr>
                          <p:custDataLst>
                            <p:tags r:id="rId97"/>
                          </p:custDataLst>
                        </p:nvPr>
                      </p:nvSpPr>
                      <p:spPr bwMode="auto">
                        <a:xfrm flipH="1">
                          <a:off x="2872"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59" name="AutoShape 99"/>
                        <p:cNvSpPr>
                          <a:spLocks noChangeArrowheads="1"/>
                        </p:cNvSpPr>
                        <p:nvPr>
                          <p:custDataLst>
                            <p:tags r:id="rId98"/>
                          </p:custDataLst>
                        </p:nvPr>
                      </p:nvSpPr>
                      <p:spPr bwMode="auto">
                        <a:xfrm flipH="1">
                          <a:off x="4248"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60" name="AutoShape 100"/>
                        <p:cNvSpPr>
                          <a:spLocks noChangeArrowheads="1"/>
                        </p:cNvSpPr>
                        <p:nvPr>
                          <p:custDataLst>
                            <p:tags r:id="rId99"/>
                          </p:custDataLst>
                        </p:nvPr>
                      </p:nvSpPr>
                      <p:spPr bwMode="auto">
                        <a:xfrm flipH="1">
                          <a:off x="3144"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61" name="AutoShape 101"/>
                        <p:cNvSpPr>
                          <a:spLocks noChangeArrowheads="1"/>
                        </p:cNvSpPr>
                        <p:nvPr>
                          <p:custDataLst>
                            <p:tags r:id="rId100"/>
                          </p:custDataLst>
                        </p:nvPr>
                      </p:nvSpPr>
                      <p:spPr bwMode="auto">
                        <a:xfrm flipH="1">
                          <a:off x="3416"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62" name="AutoShape 102"/>
                        <p:cNvSpPr>
                          <a:spLocks noChangeArrowheads="1"/>
                        </p:cNvSpPr>
                        <p:nvPr>
                          <p:custDataLst>
                            <p:tags r:id="rId101"/>
                          </p:custDataLst>
                        </p:nvPr>
                      </p:nvSpPr>
                      <p:spPr bwMode="auto">
                        <a:xfrm flipH="1">
                          <a:off x="3688"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63" name="AutoShape 103"/>
                        <p:cNvSpPr>
                          <a:spLocks noChangeArrowheads="1"/>
                        </p:cNvSpPr>
                        <p:nvPr>
                          <p:custDataLst>
                            <p:tags r:id="rId102"/>
                          </p:custDataLst>
                        </p:nvPr>
                      </p:nvSpPr>
                      <p:spPr bwMode="auto">
                        <a:xfrm flipH="1">
                          <a:off x="4520"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64" name="AutoShape 104"/>
                        <p:cNvSpPr>
                          <a:spLocks noChangeArrowheads="1"/>
                        </p:cNvSpPr>
                        <p:nvPr>
                          <p:custDataLst>
                            <p:tags r:id="rId103"/>
                          </p:custDataLst>
                        </p:nvPr>
                      </p:nvSpPr>
                      <p:spPr bwMode="auto">
                        <a:xfrm flipH="1">
                          <a:off x="3968" y="1200"/>
                          <a:ext cx="192" cy="240"/>
                        </a:xfrm>
                        <a:prstGeom prst="parallelogram">
                          <a:avLst>
                            <a:gd name="adj" fmla="val 70310"/>
                          </a:avLst>
                        </a:prstGeom>
                        <a:gradFill rotWithShape="1">
                          <a:gsLst>
                            <a:gs pos="0">
                              <a:schemeClr val="tx1"/>
                            </a:gs>
                            <a:gs pos="50000">
                              <a:schemeClr val="tx1">
                                <a:gamma/>
                                <a:tint val="0"/>
                                <a:invGamma/>
                              </a:schemeClr>
                            </a:gs>
                            <a:gs pos="100000">
                              <a:schemeClr val="tx1"/>
                            </a:gs>
                          </a:gsLst>
                          <a:lin ang="5400000" scaled="1"/>
                        </a:gra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nvGrpSpPr>
                      <p:cNvPr id="194665" name="Group 105"/>
                      <p:cNvGrpSpPr/>
                      <p:nvPr>
                        <p:custDataLst>
                          <p:tags r:id="rId104"/>
                        </p:custDataLst>
                      </p:nvPr>
                    </p:nvGrpSpPr>
                    <p:grpSpPr>
                      <a:xfrm>
                        <a:off x="4741" y="1256"/>
                        <a:ext cx="219" cy="116"/>
                        <a:chOff x="2897" y="380"/>
                        <a:chExt cx="219" cy="116"/>
                      </a:xfrm>
                    </p:grpSpPr>
                    <p:sp>
                      <p:nvSpPr>
                        <p:cNvPr id="194666" name="Rectangle 106"/>
                        <p:cNvSpPr>
                          <a:spLocks noChangeArrowheads="1"/>
                        </p:cNvSpPr>
                        <p:nvPr>
                          <p:custDataLst>
                            <p:tags r:id="rId105"/>
                          </p:custDataLst>
                        </p:nvPr>
                      </p:nvSpPr>
                      <p:spPr bwMode="auto">
                        <a:xfrm flipH="1">
                          <a:off x="2897" y="416"/>
                          <a:ext cx="136" cy="48"/>
                        </a:xfrm>
                        <a:prstGeom prst="rect">
                          <a:avLst/>
                        </a:prstGeom>
                        <a:gradFill rotWithShape="1">
                          <a:gsLst>
                            <a:gs pos="0">
                              <a:schemeClr val="tx1">
                                <a:gamma/>
                                <a:tint val="49804"/>
                                <a:invGamma/>
                              </a:schemeClr>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67" name="Oval 107"/>
                        <p:cNvSpPr>
                          <a:spLocks noChangeAspect="1" noChangeArrowheads="1"/>
                        </p:cNvSpPr>
                        <p:nvPr>
                          <p:custDataLst>
                            <p:tags r:id="rId106"/>
                          </p:custDataLst>
                        </p:nvPr>
                      </p:nvSpPr>
                      <p:spPr bwMode="auto">
                        <a:xfrm>
                          <a:off x="3000" y="380"/>
                          <a:ext cx="116" cy="116"/>
                        </a:xfrm>
                        <a:prstGeom prst="ellipse">
                          <a:avLst/>
                        </a:prstGeom>
                        <a:gradFill rotWithShape="1">
                          <a:gsLst>
                            <a:gs pos="0">
                              <a:schemeClr val="tx1">
                                <a:gamma/>
                                <a:tint val="0"/>
                                <a:invGamma/>
                              </a:schemeClr>
                            </a:gs>
                            <a:gs pos="100000">
                              <a:schemeClr val="tx1">
                                <a:alpha val="80000"/>
                              </a:schemeClr>
                            </a:gs>
                          </a:gsLst>
                          <a:path path="shape">
                            <a:fillToRect l="50000" t="50000" r="50000" b="50000"/>
                          </a:path>
                        </a:gra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sp>
                      <p:nvSpPr>
                        <p:cNvPr id="194668" name="Oval 108"/>
                        <p:cNvSpPr>
                          <a:spLocks noChangeAspect="1" noChangeArrowheads="1"/>
                        </p:cNvSpPr>
                        <p:nvPr>
                          <p:custDataLst>
                            <p:tags r:id="rId107"/>
                          </p:custDataLst>
                        </p:nvPr>
                      </p:nvSpPr>
                      <p:spPr bwMode="auto">
                        <a:xfrm>
                          <a:off x="3024" y="400"/>
                          <a:ext cx="70" cy="70"/>
                        </a:xfrm>
                        <a:prstGeom prst="ellipse">
                          <a:avLst/>
                        </a:prstGeom>
                        <a:solidFill>
                          <a:srgbClr val="FFFFFF">
                            <a:alpha val="80000"/>
                          </a:srgbClr>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Times New Roman" panose="02020603050405020304" charset="0"/>
                          </a:endParaRPr>
                        </a:p>
                      </p:txBody>
                    </p:sp>
                  </p:grpSp>
                </p:grpSp>
              </p:grpSp>
              <p:grpSp>
                <p:nvGrpSpPr>
                  <p:cNvPr id="194669" name="Group 109"/>
                  <p:cNvGrpSpPr/>
                  <p:nvPr>
                    <p:custDataLst>
                      <p:tags r:id="rId108"/>
                    </p:custDataLst>
                  </p:nvPr>
                </p:nvGrpSpPr>
                <p:grpSpPr>
                  <a:xfrm>
                    <a:off x="3992" y="3239"/>
                    <a:ext cx="1090" cy="416"/>
                    <a:chOff x="3992" y="3239"/>
                    <a:chExt cx="1090" cy="416"/>
                  </a:xfrm>
                </p:grpSpPr>
                <p:sp>
                  <p:nvSpPr>
                    <p:cNvPr id="194670" name="Line 110"/>
                    <p:cNvSpPr>
                      <a:spLocks noChangeShapeType="1"/>
                    </p:cNvSpPr>
                    <p:nvPr>
                      <p:custDataLst>
                        <p:tags r:id="rId109"/>
                      </p:custDataLst>
                    </p:nvPr>
                  </p:nvSpPr>
                  <p:spPr bwMode="auto">
                    <a:xfrm>
                      <a:off x="3992" y="3635"/>
                      <a:ext cx="816" cy="0"/>
                    </a:xfrm>
                    <a:prstGeom prst="line">
                      <a:avLst/>
                    </a:prstGeom>
                    <a:noFill/>
                    <a:ln w="38100">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71" name="Text Box 111"/>
                    <p:cNvSpPr txBox="1">
                      <a:spLocks noChangeArrowheads="1"/>
                    </p:cNvSpPr>
                    <p:nvPr>
                      <p:custDataLst>
                        <p:tags r:id="rId110"/>
                      </p:custDataLst>
                    </p:nvPr>
                  </p:nvSpPr>
                  <p:spPr bwMode="auto">
                    <a:xfrm>
                      <a:off x="4506" y="3239"/>
                      <a:ext cx="576"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700" i="1">
                          <a:cs typeface="Times New Roman" panose="02020603050405020304" charset="0"/>
                        </a:rPr>
                        <a:t>F</a:t>
                      </a:r>
                      <a:r>
                        <a:rPr lang="zh-CN" altLang="en-US" sz="3700" baseline="-25000">
                          <a:ea typeface="楷体_GB2312" pitchFamily="49" charset="-122"/>
                          <a:cs typeface="Times New Roman" panose="02020603050405020304" charset="0"/>
                        </a:rPr>
                        <a:t>拉</a:t>
                      </a:r>
                      <a:endParaRPr lang="zh-CN" altLang="en-US" sz="3700" baseline="-25000">
                        <a:ea typeface="楷体_GB2312" pitchFamily="49" charset="-122"/>
                        <a:cs typeface="Times New Roman" panose="02020603050405020304" charset="0"/>
                      </a:endParaRPr>
                    </a:p>
                  </p:txBody>
                </p:sp>
              </p:grpSp>
            </p:grpSp>
          </p:grpSp>
        </p:grpSp>
        <p:grpSp>
          <p:nvGrpSpPr>
            <p:cNvPr id="194672" name="Group 112"/>
            <p:cNvGrpSpPr/>
            <p:nvPr>
              <p:custDataLst>
                <p:tags r:id="rId111"/>
              </p:custDataLst>
            </p:nvPr>
          </p:nvGrpSpPr>
          <p:grpSpPr>
            <a:xfrm>
              <a:off x="2200" y="3120"/>
              <a:ext cx="1832" cy="470"/>
              <a:chOff x="2200" y="3120"/>
              <a:chExt cx="1832" cy="470"/>
            </a:xfrm>
          </p:grpSpPr>
          <p:sp>
            <p:nvSpPr>
              <p:cNvPr id="194673" name="Line 113"/>
              <p:cNvSpPr>
                <a:spLocks noChangeShapeType="1"/>
              </p:cNvSpPr>
              <p:nvPr>
                <p:custDataLst>
                  <p:tags r:id="rId112"/>
                </p:custDataLst>
              </p:nvPr>
            </p:nvSpPr>
            <p:spPr bwMode="auto">
              <a:xfrm>
                <a:off x="2200" y="3126"/>
                <a:ext cx="1808"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nvGrpSpPr>
              <p:cNvPr id="194674" name="Group 114"/>
              <p:cNvGrpSpPr/>
              <p:nvPr>
                <p:custDataLst>
                  <p:tags r:id="rId113"/>
                </p:custDataLst>
              </p:nvPr>
            </p:nvGrpSpPr>
            <p:grpSpPr>
              <a:xfrm>
                <a:off x="2200" y="3120"/>
                <a:ext cx="1832" cy="470"/>
                <a:chOff x="2200" y="3120"/>
                <a:chExt cx="1832" cy="470"/>
              </a:xfrm>
            </p:grpSpPr>
            <p:sp>
              <p:nvSpPr>
                <p:cNvPr id="194675" name="Line 115"/>
                <p:cNvSpPr>
                  <a:spLocks noChangeShapeType="1"/>
                </p:cNvSpPr>
                <p:nvPr>
                  <p:custDataLst>
                    <p:tags r:id="rId114"/>
                  </p:custDataLst>
                </p:nvPr>
              </p:nvSpPr>
              <p:spPr bwMode="auto">
                <a:xfrm flipH="1">
                  <a:off x="2200" y="3120"/>
                  <a:ext cx="0" cy="384"/>
                </a:xfrm>
                <a:prstGeom prst="line">
                  <a:avLst/>
                </a:prstGeom>
                <a:noFill/>
                <a:ln w="19050">
                  <a:solidFill>
                    <a:schemeClr val="tx1"/>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nvGrpSpPr>
                <p:cNvPr id="194676" name="Group 116"/>
                <p:cNvGrpSpPr/>
                <p:nvPr>
                  <p:custDataLst>
                    <p:tags r:id="rId115"/>
                  </p:custDataLst>
                </p:nvPr>
              </p:nvGrpSpPr>
              <p:grpSpPr>
                <a:xfrm>
                  <a:off x="2200" y="3174"/>
                  <a:ext cx="1832" cy="416"/>
                  <a:chOff x="2968" y="864"/>
                  <a:chExt cx="1928" cy="416"/>
                </a:xfrm>
              </p:grpSpPr>
              <p:sp>
                <p:nvSpPr>
                  <p:cNvPr id="194677" name="Line 117"/>
                  <p:cNvSpPr>
                    <a:spLocks noChangeShapeType="1"/>
                  </p:cNvSpPr>
                  <p:nvPr>
                    <p:custDataLst>
                      <p:tags r:id="rId116"/>
                    </p:custDataLst>
                  </p:nvPr>
                </p:nvSpPr>
                <p:spPr bwMode="auto">
                  <a:xfrm rot="10800000">
                    <a:off x="2968" y="1032"/>
                    <a:ext cx="744" cy="0"/>
                  </a:xfrm>
                  <a:prstGeom prst="line">
                    <a:avLst/>
                  </a:prstGeom>
                  <a:noFill/>
                  <a:ln w="28575">
                    <a:solidFill>
                      <a:schemeClr val="tx1"/>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78" name="Line 118"/>
                  <p:cNvSpPr>
                    <a:spLocks noChangeShapeType="1"/>
                  </p:cNvSpPr>
                  <p:nvPr>
                    <p:custDataLst>
                      <p:tags r:id="rId117"/>
                    </p:custDataLst>
                  </p:nvPr>
                </p:nvSpPr>
                <p:spPr bwMode="auto">
                  <a:xfrm rot="10800000">
                    <a:off x="4032" y="1032"/>
                    <a:ext cx="864"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79" name="Rectangle 119"/>
                  <p:cNvSpPr>
                    <a:spLocks noChangeArrowheads="1"/>
                  </p:cNvSpPr>
                  <p:nvPr>
                    <p:custDataLst>
                      <p:tags r:id="rId118"/>
                    </p:custDataLst>
                  </p:nvPr>
                </p:nvSpPr>
                <p:spPr bwMode="auto">
                  <a:xfrm>
                    <a:off x="3616" y="864"/>
                    <a:ext cx="420"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GB" altLang="zh-CN" sz="3700">
                        <a:cs typeface="Times New Roman" panose="02020603050405020304" charset="0"/>
                      </a:rPr>
                      <a:t>l</a:t>
                    </a:r>
                    <a:endParaRPr kumimoji="1" lang="en-US" altLang="zh-CN" sz="3700" baseline="-25000">
                      <a:cs typeface="Times New Roman" panose="02020603050405020304" charset="0"/>
                    </a:endParaRPr>
                  </a:p>
                </p:txBody>
              </p:sp>
            </p:grpSp>
            <p:sp>
              <p:nvSpPr>
                <p:cNvPr id="194680" name="Line 120"/>
                <p:cNvSpPr>
                  <a:spLocks noChangeShapeType="1"/>
                </p:cNvSpPr>
                <p:nvPr>
                  <p:custDataLst>
                    <p:tags r:id="rId119"/>
                  </p:custDataLst>
                </p:nvPr>
              </p:nvSpPr>
              <p:spPr bwMode="auto">
                <a:xfrm flipH="1">
                  <a:off x="4008" y="3120"/>
                  <a:ext cx="0" cy="384"/>
                </a:xfrm>
                <a:prstGeom prst="line">
                  <a:avLst/>
                </a:prstGeom>
                <a:noFill/>
                <a:ln w="19050">
                  <a:solidFill>
                    <a:schemeClr val="tx1"/>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grpSp>
      <p:grpSp>
        <p:nvGrpSpPr>
          <p:cNvPr id="194681" name="Group 121"/>
          <p:cNvGrpSpPr/>
          <p:nvPr>
            <p:custDataLst>
              <p:tags r:id="rId120"/>
            </p:custDataLst>
          </p:nvPr>
        </p:nvGrpSpPr>
        <p:grpSpPr>
          <a:xfrm>
            <a:off x="4104218" y="382040"/>
            <a:ext cx="5446182" cy="3237565"/>
            <a:chOff x="1932" y="1843"/>
            <a:chExt cx="2573" cy="2040"/>
          </a:xfrm>
        </p:grpSpPr>
        <p:sp>
          <p:nvSpPr>
            <p:cNvPr id="194682" name="Line 122"/>
            <p:cNvSpPr>
              <a:spLocks noChangeShapeType="1"/>
            </p:cNvSpPr>
            <p:nvPr>
              <p:custDataLst>
                <p:tags r:id="rId121"/>
              </p:custDataLst>
            </p:nvPr>
          </p:nvSpPr>
          <p:spPr bwMode="auto">
            <a:xfrm>
              <a:off x="2194" y="3516"/>
              <a:ext cx="2179" cy="0"/>
            </a:xfrm>
            <a:prstGeom prst="line">
              <a:avLst/>
            </a:prstGeom>
            <a:noFill/>
            <a:ln w="28575">
              <a:solidFill>
                <a:schemeClr val="tx1"/>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83" name="Text Box 123"/>
            <p:cNvSpPr txBox="1">
              <a:spLocks noChangeArrowheads="1"/>
            </p:cNvSpPr>
            <p:nvPr>
              <p:custDataLst>
                <p:tags r:id="rId122"/>
              </p:custDataLst>
            </p:nvPr>
          </p:nvSpPr>
          <p:spPr bwMode="auto">
            <a:xfrm>
              <a:off x="2208" y="1843"/>
              <a:ext cx="585" cy="416"/>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gradFill rotWithShape="0">
                    <a:gsLst>
                      <a:gs pos="0">
                        <a:srgbClr val="520402"/>
                      </a:gs>
                      <a:gs pos="100000">
                        <a:srgbClr val="FFCC00"/>
                      </a:gs>
                    </a:gsLst>
                    <a:lin ang="5400000" scaled="1"/>
                  </a:gradFill>
                </a14:hiddenFill>
              </a:ext>
              <a:ext uri="{91240B29-F687-4F45-9708-019B960494DF}">
                <a14:hiddenLine xmlns:a14="http://schemas.microsoft.com/office/drawing/2010/main" w="12700">
                  <a:solidFill>
                    <a:srgbClr val="B2B2B2"/>
                  </a:solidFill>
                  <a:miter lim="800000"/>
                  <a:headEnd/>
                  <a:tailEnd/>
                </a14:hiddenLine>
              </a:ext>
            </a:extLst>
          </p:spPr>
          <p:txBody>
            <a:bodyPr wrap="square">
              <a:spAutoFit/>
            </a:bodyPr>
            <a:lstStyle/>
            <a:p>
              <a:pPr algn="l">
                <a:spcBef>
                  <a:spcPct val="50000"/>
                </a:spcBef>
              </a:pPr>
              <a:r>
                <a:rPr kumimoji="1" lang="en-US" altLang="zh-CN" sz="3700" i="1">
                  <a:cs typeface="Times New Roman" panose="02020603050405020304" charset="0"/>
                </a:rPr>
                <a:t>F</a:t>
              </a:r>
              <a:r>
                <a:rPr kumimoji="1" lang="zh-CN" altLang="en-US" sz="3700" baseline="-25000">
                  <a:ea typeface="楷体_GB2312" pitchFamily="49" charset="-122"/>
                  <a:cs typeface="Times New Roman" panose="02020603050405020304" charset="0"/>
                </a:rPr>
                <a:t>拉</a:t>
              </a:r>
              <a:endParaRPr kumimoji="1" lang="zh-CN" altLang="en-US" sz="3700" baseline="-25000">
                <a:ea typeface="楷体_GB2312" pitchFamily="49" charset="-122"/>
                <a:cs typeface="Times New Roman" panose="02020603050405020304" charset="0"/>
              </a:endParaRPr>
            </a:p>
          </p:txBody>
        </p:sp>
        <p:sp>
          <p:nvSpPr>
            <p:cNvPr id="194684" name="Line 124"/>
            <p:cNvSpPr>
              <a:spLocks noChangeShapeType="1"/>
            </p:cNvSpPr>
            <p:nvPr>
              <p:custDataLst>
                <p:tags r:id="rId123"/>
              </p:custDataLst>
            </p:nvPr>
          </p:nvSpPr>
          <p:spPr bwMode="auto">
            <a:xfrm flipH="1" flipV="1">
              <a:off x="2189" y="1958"/>
              <a:ext cx="0" cy="1569"/>
            </a:xfrm>
            <a:prstGeom prst="line">
              <a:avLst/>
            </a:prstGeom>
            <a:noFill/>
            <a:ln w="28575">
              <a:solidFill>
                <a:schemeClr val="tx1"/>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85" name="Text Box 125"/>
            <p:cNvSpPr txBox="1">
              <a:spLocks noChangeArrowheads="1"/>
            </p:cNvSpPr>
            <p:nvPr>
              <p:custDataLst>
                <p:tags r:id="rId124"/>
              </p:custDataLst>
            </p:nvPr>
          </p:nvSpPr>
          <p:spPr bwMode="auto">
            <a:xfrm>
              <a:off x="1932" y="3381"/>
              <a:ext cx="199"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700" i="1">
                  <a:cs typeface="Times New Roman" panose="02020603050405020304" charset="0"/>
                </a:rPr>
                <a:t>0</a:t>
              </a:r>
              <a:endParaRPr lang="en-US" altLang="zh-CN" sz="3700" i="1">
                <a:cs typeface="Times New Roman" panose="02020603050405020304" charset="0"/>
              </a:endParaRPr>
            </a:p>
          </p:txBody>
        </p:sp>
        <p:sp>
          <p:nvSpPr>
            <p:cNvPr id="194686" name="Text Box 126"/>
            <p:cNvSpPr txBox="1">
              <a:spLocks noChangeArrowheads="1"/>
            </p:cNvSpPr>
            <p:nvPr>
              <p:custDataLst>
                <p:tags r:id="rId125"/>
              </p:custDataLst>
            </p:nvPr>
          </p:nvSpPr>
          <p:spPr bwMode="auto">
            <a:xfrm>
              <a:off x="4209" y="3467"/>
              <a:ext cx="296"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
              <a:r>
                <a:rPr lang="en-US" altLang="zh-CN" sz="3700" i="1" smtClean="0">
                  <a:solidFill>
                    <a:srgbClr val="3333FF"/>
                  </a:solidFill>
                  <a:ea typeface="楷体_GB2312" pitchFamily="49" charset="-122"/>
                  <a:cs typeface="Times New Roman" panose="02020603050405020304" charset="0"/>
                </a:rPr>
                <a:t> </a:t>
              </a:r>
              <a:r>
                <a:rPr lang="en-US" altLang="zh-CN" sz="3700" i="1">
                  <a:ea typeface="楷体_GB2312" pitchFamily="49" charset="-122"/>
                  <a:cs typeface="Times New Roman" panose="02020603050405020304" charset="0"/>
                </a:rPr>
                <a:t>L</a:t>
              </a:r>
              <a:endParaRPr lang="en-US" altLang="zh-CN" sz="3700">
                <a:cs typeface="Times New Roman" panose="02020603050405020304" charset="0"/>
              </a:endParaRPr>
            </a:p>
          </p:txBody>
        </p:sp>
        <p:sp>
          <p:nvSpPr>
            <p:cNvPr id="194687" name="Line 127"/>
            <p:cNvSpPr>
              <a:spLocks noChangeShapeType="1"/>
            </p:cNvSpPr>
            <p:nvPr>
              <p:custDataLst>
                <p:tags r:id="rId126"/>
              </p:custDataLst>
            </p:nvPr>
          </p:nvSpPr>
          <p:spPr bwMode="auto">
            <a:xfrm flipV="1">
              <a:off x="2189" y="2064"/>
              <a:ext cx="1939" cy="1440"/>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88" name="Line 128"/>
            <p:cNvSpPr>
              <a:spLocks noChangeShapeType="1"/>
            </p:cNvSpPr>
            <p:nvPr>
              <p:custDataLst>
                <p:tags r:id="rId127"/>
              </p:custDataLst>
            </p:nvPr>
          </p:nvSpPr>
          <p:spPr bwMode="auto">
            <a:xfrm flipH="1" flipV="1">
              <a:off x="4004" y="2193"/>
              <a:ext cx="0" cy="1299"/>
            </a:xfrm>
            <a:prstGeom prst="line">
              <a:avLst/>
            </a:prstGeom>
            <a:noFill/>
            <a:ln w="19050">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89" name="Text Box 129"/>
            <p:cNvSpPr txBox="1">
              <a:spLocks noChangeArrowheads="1"/>
            </p:cNvSpPr>
            <p:nvPr>
              <p:custDataLst>
                <p:tags r:id="rId128"/>
              </p:custDataLst>
            </p:nvPr>
          </p:nvSpPr>
          <p:spPr bwMode="auto">
            <a:xfrm>
              <a:off x="3892" y="3467"/>
              <a:ext cx="288"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700" i="1">
                  <a:cs typeface="Times New Roman" panose="02020603050405020304" charset="0"/>
                </a:rPr>
                <a:t>l</a:t>
              </a:r>
              <a:endParaRPr lang="en-US" altLang="zh-CN" sz="3700" i="1">
                <a:cs typeface="Times New Roman" panose="02020603050405020304" charset="0"/>
              </a:endParaRPr>
            </a:p>
          </p:txBody>
        </p:sp>
      </p:grpSp>
      <p:grpSp>
        <p:nvGrpSpPr>
          <p:cNvPr id="194690" name="Group 130"/>
          <p:cNvGrpSpPr/>
          <p:nvPr>
            <p:custDataLst>
              <p:tags r:id="rId129"/>
            </p:custDataLst>
          </p:nvPr>
        </p:nvGrpSpPr>
        <p:grpSpPr>
          <a:xfrm>
            <a:off x="4654551" y="1329504"/>
            <a:ext cx="3833282" cy="1701308"/>
            <a:chOff x="2199" y="837"/>
            <a:chExt cx="1811" cy="1072"/>
          </a:xfrm>
        </p:grpSpPr>
        <p:sp>
          <p:nvSpPr>
            <p:cNvPr id="194691" name="Line 131"/>
            <p:cNvSpPr>
              <a:spLocks noChangeShapeType="1"/>
            </p:cNvSpPr>
            <p:nvPr>
              <p:custDataLst>
                <p:tags r:id="rId130"/>
              </p:custDataLst>
            </p:nvPr>
          </p:nvSpPr>
          <p:spPr bwMode="auto">
            <a:xfrm>
              <a:off x="2199" y="1909"/>
              <a:ext cx="363"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92" name="Line 132"/>
            <p:cNvSpPr>
              <a:spLocks noChangeShapeType="1"/>
            </p:cNvSpPr>
            <p:nvPr>
              <p:custDataLst>
                <p:tags r:id="rId131"/>
              </p:custDataLst>
            </p:nvPr>
          </p:nvSpPr>
          <p:spPr bwMode="auto">
            <a:xfrm>
              <a:off x="2919" y="1373"/>
              <a:ext cx="363"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93" name="Line 133"/>
            <p:cNvSpPr>
              <a:spLocks noChangeShapeType="1"/>
            </p:cNvSpPr>
            <p:nvPr>
              <p:custDataLst>
                <p:tags r:id="rId132"/>
              </p:custDataLst>
            </p:nvPr>
          </p:nvSpPr>
          <p:spPr bwMode="auto">
            <a:xfrm>
              <a:off x="2556" y="1645"/>
              <a:ext cx="363"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94" name="Line 134"/>
            <p:cNvSpPr>
              <a:spLocks noChangeShapeType="1"/>
            </p:cNvSpPr>
            <p:nvPr>
              <p:custDataLst>
                <p:tags r:id="rId133"/>
              </p:custDataLst>
            </p:nvPr>
          </p:nvSpPr>
          <p:spPr bwMode="auto">
            <a:xfrm>
              <a:off x="3647" y="837"/>
              <a:ext cx="363"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95" name="Line 135"/>
            <p:cNvSpPr>
              <a:spLocks noChangeShapeType="1"/>
            </p:cNvSpPr>
            <p:nvPr>
              <p:custDataLst>
                <p:tags r:id="rId134"/>
              </p:custDataLst>
            </p:nvPr>
          </p:nvSpPr>
          <p:spPr bwMode="auto">
            <a:xfrm>
              <a:off x="3287" y="1085"/>
              <a:ext cx="363"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nvGrpSpPr>
          <p:cNvPr id="194696" name="Group 136"/>
          <p:cNvGrpSpPr/>
          <p:nvPr>
            <p:custDataLst>
              <p:tags r:id="rId135"/>
            </p:custDataLst>
          </p:nvPr>
        </p:nvGrpSpPr>
        <p:grpSpPr>
          <a:xfrm>
            <a:off x="4572002" y="-17724546"/>
            <a:ext cx="3917950" cy="22808995"/>
            <a:chOff x="2160" y="-11172"/>
            <a:chExt cx="1851" cy="14372"/>
          </a:xfrm>
        </p:grpSpPr>
        <p:grpSp>
          <p:nvGrpSpPr>
            <p:cNvPr id="194697" name="Group 137"/>
            <p:cNvGrpSpPr/>
            <p:nvPr>
              <p:custDataLst>
                <p:tags r:id="rId136"/>
              </p:custDataLst>
            </p:nvPr>
          </p:nvGrpSpPr>
          <p:grpSpPr>
            <a:xfrm>
              <a:off x="2208" y="-11172"/>
              <a:ext cx="1803" cy="14298"/>
              <a:chOff x="2208" y="-11172"/>
              <a:chExt cx="1803" cy="14298"/>
            </a:xfrm>
          </p:grpSpPr>
          <p:sp>
            <p:nvSpPr>
              <p:cNvPr id="194698" name="Line 138"/>
              <p:cNvSpPr>
                <a:spLocks noChangeShapeType="1"/>
              </p:cNvSpPr>
              <p:nvPr>
                <p:custDataLst>
                  <p:tags r:id="rId137"/>
                </p:custDataLst>
              </p:nvPr>
            </p:nvSpPr>
            <p:spPr bwMode="auto">
              <a:xfrm>
                <a:off x="2208" y="3126"/>
                <a:ext cx="36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699" name="Line 139"/>
              <p:cNvSpPr>
                <a:spLocks noChangeShapeType="1"/>
              </p:cNvSpPr>
              <p:nvPr>
                <p:custDataLst>
                  <p:tags r:id="rId138"/>
                </p:custDataLst>
              </p:nvPr>
            </p:nvSpPr>
            <p:spPr bwMode="auto">
              <a:xfrm>
                <a:off x="2552" y="3126"/>
                <a:ext cx="363"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00" name="Line 140"/>
              <p:cNvSpPr>
                <a:spLocks noChangeShapeType="1"/>
              </p:cNvSpPr>
              <p:nvPr>
                <p:custDataLst>
                  <p:tags r:id="rId139"/>
                </p:custDataLst>
              </p:nvPr>
            </p:nvSpPr>
            <p:spPr bwMode="auto">
              <a:xfrm>
                <a:off x="2873" y="-11172"/>
                <a:ext cx="36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01" name="Line 141"/>
              <p:cNvSpPr>
                <a:spLocks noChangeShapeType="1"/>
              </p:cNvSpPr>
              <p:nvPr>
                <p:custDataLst>
                  <p:tags r:id="rId140"/>
                </p:custDataLst>
              </p:nvPr>
            </p:nvSpPr>
            <p:spPr bwMode="auto">
              <a:xfrm>
                <a:off x="3648" y="3126"/>
                <a:ext cx="36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02" name="Line 142"/>
              <p:cNvSpPr>
                <a:spLocks noChangeShapeType="1"/>
              </p:cNvSpPr>
              <p:nvPr>
                <p:custDataLst>
                  <p:tags r:id="rId141"/>
                </p:custDataLst>
              </p:nvPr>
            </p:nvSpPr>
            <p:spPr bwMode="auto">
              <a:xfrm>
                <a:off x="3272" y="3126"/>
                <a:ext cx="363"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nvGrpSpPr>
            <p:cNvPr id="194703" name="Group 143"/>
            <p:cNvGrpSpPr/>
            <p:nvPr>
              <p:custDataLst>
                <p:tags r:id="rId142"/>
              </p:custDataLst>
            </p:nvPr>
          </p:nvGrpSpPr>
          <p:grpSpPr>
            <a:xfrm>
              <a:off x="2160" y="2784"/>
              <a:ext cx="1790" cy="416"/>
              <a:chOff x="2160" y="2784"/>
              <a:chExt cx="1790" cy="416"/>
            </a:xfrm>
          </p:grpSpPr>
          <p:sp>
            <p:nvSpPr>
              <p:cNvPr id="194704" name="Rectangle 144"/>
              <p:cNvSpPr>
                <a:spLocks noChangeArrowheads="1"/>
              </p:cNvSpPr>
              <p:nvPr>
                <p:custDataLst>
                  <p:tags r:id="rId143"/>
                </p:custDataLst>
              </p:nvPr>
            </p:nvSpPr>
            <p:spPr bwMode="auto">
              <a:xfrm>
                <a:off x="2160" y="2784"/>
                <a:ext cx="336"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700" i="1">
                    <a:solidFill>
                      <a:srgbClr val="FF0000"/>
                    </a:solidFill>
                    <a:cs typeface="Times New Roman" panose="02020603050405020304" charset="0"/>
                  </a:rPr>
                  <a:t>Δ</a:t>
                </a:r>
                <a:r>
                  <a:rPr kumimoji="1" lang="en-GB" altLang="zh-CN" sz="3700" i="1">
                    <a:solidFill>
                      <a:srgbClr val="FF0000"/>
                    </a:solidFill>
                    <a:cs typeface="Times New Roman" panose="02020603050405020304" charset="0"/>
                  </a:rPr>
                  <a:t>l</a:t>
                </a:r>
                <a:r>
                  <a:rPr kumimoji="1" lang="en-GB" altLang="zh-CN" sz="3700" baseline="-25000">
                    <a:solidFill>
                      <a:srgbClr val="FF0000"/>
                    </a:solidFill>
                    <a:cs typeface="Times New Roman" panose="02020603050405020304" charset="0"/>
                  </a:rPr>
                  <a:t>1</a:t>
                </a:r>
                <a:endParaRPr kumimoji="1" lang="en-US" altLang="zh-CN" sz="3700" baseline="-25000">
                  <a:solidFill>
                    <a:srgbClr val="FF0000"/>
                  </a:solidFill>
                  <a:cs typeface="Times New Roman" panose="02020603050405020304" charset="0"/>
                </a:endParaRPr>
              </a:p>
            </p:txBody>
          </p:sp>
          <p:sp>
            <p:nvSpPr>
              <p:cNvPr id="194705" name="Rectangle 145"/>
              <p:cNvSpPr>
                <a:spLocks noChangeArrowheads="1"/>
              </p:cNvSpPr>
              <p:nvPr>
                <p:custDataLst>
                  <p:tags r:id="rId144"/>
                </p:custDataLst>
              </p:nvPr>
            </p:nvSpPr>
            <p:spPr bwMode="auto">
              <a:xfrm>
                <a:off x="2520" y="2784"/>
                <a:ext cx="336"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700" i="1">
                    <a:solidFill>
                      <a:srgbClr val="0000FF"/>
                    </a:solidFill>
                    <a:cs typeface="Times New Roman" panose="02020603050405020304" charset="0"/>
                  </a:rPr>
                  <a:t>Δ</a:t>
                </a:r>
                <a:r>
                  <a:rPr kumimoji="1" lang="en-GB" altLang="zh-CN" sz="3700" i="1">
                    <a:solidFill>
                      <a:srgbClr val="0000FF"/>
                    </a:solidFill>
                    <a:cs typeface="Times New Roman" panose="02020603050405020304" charset="0"/>
                  </a:rPr>
                  <a:t>l</a:t>
                </a:r>
                <a:r>
                  <a:rPr kumimoji="1" lang="en-GB" altLang="zh-CN" sz="3700" baseline="-25000">
                    <a:solidFill>
                      <a:srgbClr val="FF0000"/>
                    </a:solidFill>
                    <a:cs typeface="Times New Roman" panose="02020603050405020304" charset="0"/>
                  </a:rPr>
                  <a:t>2</a:t>
                </a:r>
                <a:endParaRPr kumimoji="1" lang="en-US" altLang="zh-CN" sz="3700" baseline="-25000">
                  <a:solidFill>
                    <a:srgbClr val="FF0000"/>
                  </a:solidFill>
                  <a:cs typeface="Times New Roman" panose="02020603050405020304" charset="0"/>
                </a:endParaRPr>
              </a:p>
            </p:txBody>
          </p:sp>
          <p:sp>
            <p:nvSpPr>
              <p:cNvPr id="194706" name="Rectangle 146"/>
              <p:cNvSpPr>
                <a:spLocks noChangeArrowheads="1"/>
              </p:cNvSpPr>
              <p:nvPr>
                <p:custDataLst>
                  <p:tags r:id="rId145"/>
                </p:custDataLst>
              </p:nvPr>
            </p:nvSpPr>
            <p:spPr bwMode="auto">
              <a:xfrm>
                <a:off x="2880" y="2784"/>
                <a:ext cx="336"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700" i="1">
                    <a:solidFill>
                      <a:srgbClr val="FF0000"/>
                    </a:solidFill>
                    <a:cs typeface="Times New Roman" panose="02020603050405020304" charset="0"/>
                  </a:rPr>
                  <a:t>Δ</a:t>
                </a:r>
                <a:r>
                  <a:rPr kumimoji="1" lang="en-GB" altLang="zh-CN" sz="3700" i="1">
                    <a:solidFill>
                      <a:srgbClr val="FF0000"/>
                    </a:solidFill>
                    <a:cs typeface="Times New Roman" panose="02020603050405020304" charset="0"/>
                  </a:rPr>
                  <a:t>l</a:t>
                </a:r>
                <a:r>
                  <a:rPr kumimoji="1" lang="en-GB" altLang="zh-CN" sz="3700" baseline="-25000">
                    <a:solidFill>
                      <a:srgbClr val="FF0000"/>
                    </a:solidFill>
                    <a:cs typeface="Times New Roman" panose="02020603050405020304" charset="0"/>
                  </a:rPr>
                  <a:t>3</a:t>
                </a:r>
                <a:endParaRPr kumimoji="1" lang="en-US" altLang="zh-CN" sz="3700" baseline="-25000">
                  <a:solidFill>
                    <a:srgbClr val="FF0000"/>
                  </a:solidFill>
                  <a:cs typeface="Times New Roman" panose="02020603050405020304" charset="0"/>
                </a:endParaRPr>
              </a:p>
            </p:txBody>
          </p:sp>
          <p:sp>
            <p:nvSpPr>
              <p:cNvPr id="194707" name="Rectangle 147"/>
              <p:cNvSpPr>
                <a:spLocks noChangeArrowheads="1"/>
              </p:cNvSpPr>
              <p:nvPr>
                <p:custDataLst>
                  <p:tags r:id="rId146"/>
                </p:custDataLst>
              </p:nvPr>
            </p:nvSpPr>
            <p:spPr bwMode="auto">
              <a:xfrm>
                <a:off x="3614" y="2784"/>
                <a:ext cx="336"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700" i="1">
                    <a:solidFill>
                      <a:srgbClr val="FF0000"/>
                    </a:solidFill>
                    <a:cs typeface="Times New Roman" panose="02020603050405020304" charset="0"/>
                  </a:rPr>
                  <a:t>Δ</a:t>
                </a:r>
                <a:r>
                  <a:rPr kumimoji="1" lang="en-GB" altLang="zh-CN" sz="3700" i="1">
                    <a:solidFill>
                      <a:srgbClr val="FF0000"/>
                    </a:solidFill>
                    <a:cs typeface="Times New Roman" panose="02020603050405020304" charset="0"/>
                  </a:rPr>
                  <a:t>l</a:t>
                </a:r>
                <a:r>
                  <a:rPr kumimoji="1" lang="en-GB" altLang="zh-CN" sz="3700" baseline="-25000">
                    <a:solidFill>
                      <a:srgbClr val="FF0000"/>
                    </a:solidFill>
                    <a:cs typeface="Times New Roman" panose="02020603050405020304" charset="0"/>
                  </a:rPr>
                  <a:t>5</a:t>
                </a:r>
                <a:endParaRPr kumimoji="1" lang="en-US" altLang="zh-CN" sz="3700" baseline="-25000">
                  <a:solidFill>
                    <a:srgbClr val="FF0000"/>
                  </a:solidFill>
                  <a:cs typeface="Times New Roman" panose="02020603050405020304" charset="0"/>
                </a:endParaRPr>
              </a:p>
            </p:txBody>
          </p:sp>
          <p:sp>
            <p:nvSpPr>
              <p:cNvPr id="194708" name="Rectangle 148"/>
              <p:cNvSpPr>
                <a:spLocks noChangeArrowheads="1"/>
              </p:cNvSpPr>
              <p:nvPr>
                <p:custDataLst>
                  <p:tags r:id="rId147"/>
                </p:custDataLst>
              </p:nvPr>
            </p:nvSpPr>
            <p:spPr bwMode="auto">
              <a:xfrm>
                <a:off x="3254" y="2784"/>
                <a:ext cx="331"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700" i="1">
                    <a:solidFill>
                      <a:srgbClr val="0000FF"/>
                    </a:solidFill>
                    <a:cs typeface="Times New Roman" panose="02020603050405020304" charset="0"/>
                  </a:rPr>
                  <a:t>Δ</a:t>
                </a:r>
                <a:r>
                  <a:rPr kumimoji="1" lang="en-GB" altLang="zh-CN" sz="3700" i="1">
                    <a:solidFill>
                      <a:srgbClr val="0000FF"/>
                    </a:solidFill>
                    <a:cs typeface="Times New Roman" panose="02020603050405020304" charset="0"/>
                  </a:rPr>
                  <a:t>l</a:t>
                </a:r>
                <a:r>
                  <a:rPr kumimoji="1" lang="en-GB" altLang="zh-CN" sz="3700" baseline="-25000">
                    <a:solidFill>
                      <a:srgbClr val="FF0000"/>
                    </a:solidFill>
                    <a:cs typeface="Times New Roman" panose="02020603050405020304" charset="0"/>
                  </a:rPr>
                  <a:t>4</a:t>
                </a:r>
                <a:endParaRPr kumimoji="1" lang="en-US" altLang="zh-CN" sz="3700" baseline="-25000">
                  <a:solidFill>
                    <a:srgbClr val="FF0000"/>
                  </a:solidFill>
                  <a:cs typeface="Times New Roman" panose="02020603050405020304" charset="0"/>
                </a:endParaRPr>
              </a:p>
            </p:txBody>
          </p:sp>
        </p:grpSp>
      </p:grpSp>
      <p:grpSp>
        <p:nvGrpSpPr>
          <p:cNvPr id="194719" name="Group 159"/>
          <p:cNvGrpSpPr/>
          <p:nvPr>
            <p:custDataLst>
              <p:tags r:id="rId148"/>
            </p:custDataLst>
          </p:nvPr>
        </p:nvGrpSpPr>
        <p:grpSpPr>
          <a:xfrm>
            <a:off x="5401734" y="1342201"/>
            <a:ext cx="2336800" cy="3623215"/>
            <a:chOff x="2552" y="845"/>
            <a:chExt cx="1104" cy="2283"/>
          </a:xfrm>
        </p:grpSpPr>
        <p:grpSp>
          <p:nvGrpSpPr>
            <p:cNvPr id="194720" name="Group 160"/>
            <p:cNvGrpSpPr/>
            <p:nvPr>
              <p:custDataLst>
                <p:tags r:id="rId149"/>
              </p:custDataLst>
            </p:nvPr>
          </p:nvGrpSpPr>
          <p:grpSpPr>
            <a:xfrm>
              <a:off x="2558" y="845"/>
              <a:ext cx="1098" cy="1064"/>
              <a:chOff x="2558" y="845"/>
              <a:chExt cx="1098" cy="1064"/>
            </a:xfrm>
          </p:grpSpPr>
          <p:sp>
            <p:nvSpPr>
              <p:cNvPr id="194721" name="Line 161"/>
              <p:cNvSpPr>
                <a:spLocks noChangeShapeType="1"/>
              </p:cNvSpPr>
              <p:nvPr>
                <p:custDataLst>
                  <p:tags r:id="rId150"/>
                </p:custDataLst>
              </p:nvPr>
            </p:nvSpPr>
            <p:spPr bwMode="auto">
              <a:xfrm flipH="1" flipV="1">
                <a:off x="2558" y="1661"/>
                <a:ext cx="0" cy="248"/>
              </a:xfrm>
              <a:prstGeom prst="line">
                <a:avLst/>
              </a:prstGeom>
              <a:noFill/>
              <a:ln w="1905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22" name="Line 162"/>
              <p:cNvSpPr>
                <a:spLocks noChangeShapeType="1"/>
              </p:cNvSpPr>
              <p:nvPr>
                <p:custDataLst>
                  <p:tags r:id="rId151"/>
                </p:custDataLst>
              </p:nvPr>
            </p:nvSpPr>
            <p:spPr bwMode="auto">
              <a:xfrm flipH="1" flipV="1">
                <a:off x="2921" y="1373"/>
                <a:ext cx="0" cy="536"/>
              </a:xfrm>
              <a:prstGeom prst="line">
                <a:avLst/>
              </a:prstGeom>
              <a:noFill/>
              <a:ln w="1905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23" name="Line 163"/>
              <p:cNvSpPr>
                <a:spLocks noChangeShapeType="1"/>
              </p:cNvSpPr>
              <p:nvPr>
                <p:custDataLst>
                  <p:tags r:id="rId152"/>
                </p:custDataLst>
              </p:nvPr>
            </p:nvSpPr>
            <p:spPr bwMode="auto">
              <a:xfrm flipH="1" flipV="1">
                <a:off x="3284" y="1085"/>
                <a:ext cx="0" cy="824"/>
              </a:xfrm>
              <a:prstGeom prst="line">
                <a:avLst/>
              </a:prstGeom>
              <a:noFill/>
              <a:ln w="1905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24" name="Line 164"/>
              <p:cNvSpPr>
                <a:spLocks noChangeShapeType="1"/>
              </p:cNvSpPr>
              <p:nvPr>
                <p:custDataLst>
                  <p:tags r:id="rId153"/>
                </p:custDataLst>
              </p:nvPr>
            </p:nvSpPr>
            <p:spPr bwMode="auto">
              <a:xfrm flipH="1" flipV="1">
                <a:off x="3656" y="845"/>
                <a:ext cx="0" cy="1064"/>
              </a:xfrm>
              <a:prstGeom prst="line">
                <a:avLst/>
              </a:prstGeom>
              <a:noFill/>
              <a:ln w="1905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nvGrpSpPr>
            <p:cNvPr id="194725" name="Group 165"/>
            <p:cNvGrpSpPr/>
            <p:nvPr>
              <p:custDataLst>
                <p:tags r:id="rId154"/>
              </p:custDataLst>
            </p:nvPr>
          </p:nvGrpSpPr>
          <p:grpSpPr>
            <a:xfrm>
              <a:off x="2552" y="1920"/>
              <a:ext cx="1096" cy="1208"/>
              <a:chOff x="2552" y="1920"/>
              <a:chExt cx="1096" cy="1208"/>
            </a:xfrm>
          </p:grpSpPr>
          <p:sp>
            <p:nvSpPr>
              <p:cNvPr id="194726" name="Line 166"/>
              <p:cNvSpPr>
                <a:spLocks noChangeShapeType="1"/>
              </p:cNvSpPr>
              <p:nvPr>
                <p:custDataLst>
                  <p:tags r:id="rId155"/>
                </p:custDataLst>
              </p:nvPr>
            </p:nvSpPr>
            <p:spPr bwMode="auto">
              <a:xfrm flipH="1">
                <a:off x="2552" y="1920"/>
                <a:ext cx="0" cy="1208"/>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27" name="Line 167"/>
              <p:cNvSpPr>
                <a:spLocks noChangeShapeType="1"/>
              </p:cNvSpPr>
              <p:nvPr>
                <p:custDataLst>
                  <p:tags r:id="rId156"/>
                </p:custDataLst>
              </p:nvPr>
            </p:nvSpPr>
            <p:spPr bwMode="auto">
              <a:xfrm flipH="1">
                <a:off x="2920" y="1920"/>
                <a:ext cx="0" cy="1208"/>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28" name="Line 168"/>
              <p:cNvSpPr>
                <a:spLocks noChangeShapeType="1"/>
              </p:cNvSpPr>
              <p:nvPr>
                <p:custDataLst>
                  <p:tags r:id="rId157"/>
                </p:custDataLst>
              </p:nvPr>
            </p:nvSpPr>
            <p:spPr bwMode="auto">
              <a:xfrm flipH="1">
                <a:off x="3288" y="1920"/>
                <a:ext cx="0" cy="1208"/>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29" name="Line 169"/>
              <p:cNvSpPr>
                <a:spLocks noChangeShapeType="1"/>
              </p:cNvSpPr>
              <p:nvPr>
                <p:custDataLst>
                  <p:tags r:id="rId158"/>
                </p:custDataLst>
              </p:nvPr>
            </p:nvSpPr>
            <p:spPr bwMode="auto">
              <a:xfrm flipH="1">
                <a:off x="3648" y="1920"/>
                <a:ext cx="0" cy="1208"/>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grpSp>
        <p:nvGrpSpPr>
          <p:cNvPr id="194730" name="Group 170"/>
          <p:cNvGrpSpPr/>
          <p:nvPr>
            <p:custDataLst>
              <p:tags r:id="rId159"/>
            </p:custDataLst>
          </p:nvPr>
        </p:nvGrpSpPr>
        <p:grpSpPr>
          <a:xfrm>
            <a:off x="4656667" y="3048269"/>
            <a:ext cx="3826934" cy="1917145"/>
            <a:chOff x="2200" y="1920"/>
            <a:chExt cx="1808" cy="1208"/>
          </a:xfrm>
        </p:grpSpPr>
        <p:sp>
          <p:nvSpPr>
            <p:cNvPr id="194731" name="Line 171"/>
            <p:cNvSpPr>
              <a:spLocks noChangeShapeType="1"/>
            </p:cNvSpPr>
            <p:nvPr>
              <p:custDataLst>
                <p:tags r:id="rId160"/>
              </p:custDataLst>
            </p:nvPr>
          </p:nvSpPr>
          <p:spPr bwMode="auto">
            <a:xfrm flipH="1">
              <a:off x="4008" y="1920"/>
              <a:ext cx="0" cy="1208"/>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32" name="Line 172"/>
            <p:cNvSpPr>
              <a:spLocks noChangeShapeType="1"/>
            </p:cNvSpPr>
            <p:nvPr>
              <p:custDataLst>
                <p:tags r:id="rId161"/>
              </p:custDataLst>
            </p:nvPr>
          </p:nvSpPr>
          <p:spPr bwMode="auto">
            <a:xfrm flipH="1">
              <a:off x="2200" y="1920"/>
              <a:ext cx="0" cy="1208"/>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sp>
        <p:nvSpPr>
          <p:cNvPr id="194733" name="AutoShape 173"/>
          <p:cNvSpPr>
            <a:spLocks noChangeArrowheads="1"/>
          </p:cNvSpPr>
          <p:nvPr>
            <p:custDataLst>
              <p:tags r:id="rId162"/>
            </p:custDataLst>
          </p:nvPr>
        </p:nvSpPr>
        <p:spPr bwMode="auto">
          <a:xfrm>
            <a:off x="8839200" y="4190938"/>
            <a:ext cx="3107267" cy="685602"/>
          </a:xfrm>
          <a:prstGeom prst="wedgeRoundRectCallout">
            <a:avLst>
              <a:gd name="adj1" fmla="val -9181"/>
              <a:gd name="adj2" fmla="val 110880"/>
              <a:gd name="adj3" fmla="val 16667"/>
            </a:avLst>
          </a:prstGeom>
          <a:solidFill>
            <a:srgbClr val="FFFFCC">
              <a:alpha val="80000"/>
            </a:srgbClr>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r>
              <a:rPr lang="en-US" altLang="zh-CN" sz="3700" i="1">
                <a:solidFill>
                  <a:srgbClr val="FF0000"/>
                </a:solidFill>
                <a:ea typeface="楷体_GB2312" pitchFamily="49" charset="-122"/>
                <a:cs typeface="Times New Roman" panose="02020603050405020304" charset="0"/>
              </a:rPr>
              <a:t>F</a:t>
            </a:r>
            <a:r>
              <a:rPr lang="zh-CN" altLang="en-US" sz="3700" baseline="-25000">
                <a:solidFill>
                  <a:srgbClr val="FF0000"/>
                </a:solidFill>
                <a:ea typeface="楷体_GB2312" pitchFamily="49" charset="-122"/>
                <a:cs typeface="Times New Roman" panose="02020603050405020304" charset="0"/>
              </a:rPr>
              <a:t>拉</a:t>
            </a:r>
            <a:r>
              <a:rPr lang="zh-CN" altLang="en-US" sz="3700">
                <a:solidFill>
                  <a:srgbClr val="FF0000"/>
                </a:solidFill>
                <a:ea typeface="楷体_GB2312" pitchFamily="49" charset="-122"/>
                <a:cs typeface="Times New Roman" panose="02020603050405020304" charset="0"/>
              </a:rPr>
              <a:t> </a:t>
            </a:r>
            <a:r>
              <a:rPr lang="en-US" altLang="zh-CN" sz="3700">
                <a:solidFill>
                  <a:srgbClr val="FF0000"/>
                </a:solidFill>
                <a:ea typeface="楷体_GB2312" pitchFamily="49" charset="-122"/>
                <a:cs typeface="Times New Roman" panose="02020603050405020304" charset="0"/>
              </a:rPr>
              <a:t>= </a:t>
            </a:r>
            <a:r>
              <a:rPr lang="en-US" altLang="zh-CN" sz="3700" i="1" err="1">
                <a:solidFill>
                  <a:srgbClr val="FF0000"/>
                </a:solidFill>
                <a:ea typeface="楷体_GB2312" pitchFamily="49" charset="-122"/>
                <a:cs typeface="Times New Roman" panose="02020603050405020304" charset="0"/>
              </a:rPr>
              <a:t>kΔL</a:t>
            </a:r>
            <a:endParaRPr lang="en-US" altLang="zh-CN" sz="3700" i="1">
              <a:solidFill>
                <a:srgbClr val="FF0000"/>
              </a:solidFill>
              <a:ea typeface="楷体_GB2312" pitchFamily="49" charset="-122"/>
              <a:cs typeface="Times New Roman" panose="02020603050405020304" charset="0"/>
            </a:endParaRPr>
          </a:p>
        </p:txBody>
      </p:sp>
      <p:sp>
        <p:nvSpPr>
          <p:cNvPr id="194734" name="AutoShape 174"/>
          <p:cNvSpPr>
            <a:spLocks noChangeArrowheads="1"/>
          </p:cNvSpPr>
          <p:nvPr>
            <p:custDataLst>
              <p:tags r:id="rId163"/>
            </p:custDataLst>
          </p:nvPr>
        </p:nvSpPr>
        <p:spPr bwMode="auto">
          <a:xfrm flipH="1">
            <a:off x="4673602" y="901004"/>
            <a:ext cx="3814233" cy="2126635"/>
          </a:xfrm>
          <a:prstGeom prst="rtTriangle">
            <a:avLst/>
          </a:prstGeom>
          <a:solidFill>
            <a:srgbClr val="FFFF99">
              <a:alpha val="35001"/>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endParaRPr lang="zh-CN" altLang="en-US">
              <a:cs typeface="Times New Roman" panose="02020603050405020304" charset="0"/>
            </a:endParaRPr>
          </a:p>
        </p:txBody>
      </p:sp>
      <p:sp>
        <p:nvSpPr>
          <p:cNvPr id="194735" name="Text Box 175"/>
          <p:cNvSpPr txBox="1">
            <a:spLocks noChangeArrowheads="1"/>
          </p:cNvSpPr>
          <p:nvPr>
            <p:custDataLst>
              <p:tags r:id="rId164"/>
            </p:custDataLst>
          </p:nvPr>
        </p:nvSpPr>
        <p:spPr bwMode="auto">
          <a:xfrm>
            <a:off x="743194" y="656956"/>
            <a:ext cx="3178598" cy="261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p>
            <a:pPr>
              <a:lnSpc>
                <a:spcPct val="150000"/>
              </a:lnSpc>
              <a:spcBef>
                <a:spcPct val="50000"/>
              </a:spcBef>
            </a:pPr>
            <a:r>
              <a:rPr lang="zh-CN" altLang="en-US" sz="3600">
                <a:solidFill>
                  <a:schemeClr val="tx1">
                    <a:lumMod val="90000"/>
                    <a:lumOff val="10000"/>
                  </a:schemeClr>
                </a:solidFill>
                <a:ea typeface="黑体" panose="02010609060101010101" charset="-122"/>
                <a:cs typeface="Times New Roman" panose="02020603050405020304" charset="0"/>
              </a:rPr>
              <a:t>拉力所做的功等于图线与横轴所围的面积</a:t>
            </a:r>
            <a:endParaRPr lang="zh-CN" altLang="en-US" sz="3600">
              <a:solidFill>
                <a:schemeClr val="tx1">
                  <a:lumMod val="90000"/>
                  <a:lumOff val="10000"/>
                </a:schemeClr>
              </a:solidFill>
              <a:ea typeface="黑体" panose="02010609060101010101" charset="-122"/>
              <a:cs typeface="Times New Roman" panose="02020603050405020304" charset="0"/>
            </a:endParaRPr>
          </a:p>
        </p:txBody>
      </p:sp>
      <p:grpSp>
        <p:nvGrpSpPr>
          <p:cNvPr id="194746" name="Group 186"/>
          <p:cNvGrpSpPr/>
          <p:nvPr>
            <p:custDataLst>
              <p:tags r:id="rId165"/>
            </p:custDataLst>
          </p:nvPr>
        </p:nvGrpSpPr>
        <p:grpSpPr>
          <a:xfrm>
            <a:off x="8576735" y="1335853"/>
            <a:ext cx="3280833" cy="1490232"/>
            <a:chOff x="4052" y="841"/>
            <a:chExt cx="1550" cy="939"/>
          </a:xfrm>
        </p:grpSpPr>
        <p:sp>
          <p:nvSpPr>
            <p:cNvPr id="194737" name="Rectangle 177"/>
            <p:cNvSpPr>
              <a:spLocks noChangeArrowheads="1"/>
            </p:cNvSpPr>
            <p:nvPr>
              <p:custDataLst>
                <p:tags r:id="rId166"/>
              </p:custDataLst>
            </p:nvPr>
          </p:nvSpPr>
          <p:spPr bwMode="auto">
            <a:xfrm>
              <a:off x="4052" y="1102"/>
              <a:ext cx="1550" cy="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700" i="1">
                  <a:solidFill>
                    <a:srgbClr val="3333FF"/>
                  </a:solidFill>
                  <a:ea typeface="楷体_GB2312" pitchFamily="49" charset="-122"/>
                  <a:cs typeface="Times New Roman" panose="02020603050405020304" charset="0"/>
                </a:rPr>
                <a:t>W</a:t>
              </a:r>
              <a:r>
                <a:rPr lang="zh-CN" altLang="en-US" sz="3700" baseline="-25000">
                  <a:solidFill>
                    <a:srgbClr val="3333FF"/>
                  </a:solidFill>
                  <a:ea typeface="楷体_GB2312" pitchFamily="49" charset="-122"/>
                  <a:cs typeface="Times New Roman" panose="02020603050405020304" charset="0"/>
                </a:rPr>
                <a:t>拉</a:t>
              </a:r>
              <a:r>
                <a:rPr lang="zh-CN" altLang="en-US" sz="3700">
                  <a:solidFill>
                    <a:srgbClr val="3333FF"/>
                  </a:solidFill>
                  <a:ea typeface="楷体_GB2312" pitchFamily="49" charset="-122"/>
                  <a:cs typeface="Times New Roman" panose="02020603050405020304" charset="0"/>
                </a:rPr>
                <a:t>＝     </a:t>
              </a:r>
              <a:r>
                <a:rPr lang="en-US" altLang="zh-CN" sz="3700" i="1">
                  <a:solidFill>
                    <a:srgbClr val="3333FF"/>
                  </a:solidFill>
                  <a:ea typeface="楷体_GB2312" pitchFamily="49" charset="-122"/>
                  <a:cs typeface="Times New Roman" panose="02020603050405020304" charset="0"/>
                </a:rPr>
                <a:t>k L</a:t>
              </a:r>
              <a:r>
                <a:rPr lang="en-US" altLang="zh-CN" sz="3700" i="1" baseline="30000">
                  <a:solidFill>
                    <a:srgbClr val="3333FF"/>
                  </a:solidFill>
                  <a:ea typeface="楷体_GB2312" pitchFamily="49" charset="-122"/>
                  <a:cs typeface="Times New Roman" panose="02020603050405020304" charset="0"/>
                </a:rPr>
                <a:t> </a:t>
              </a:r>
              <a:r>
                <a:rPr lang="en-US" altLang="zh-CN" sz="3700" baseline="36000">
                  <a:solidFill>
                    <a:srgbClr val="3333FF"/>
                  </a:solidFill>
                  <a:ea typeface="楷体_GB2312" pitchFamily="49" charset="-122"/>
                  <a:cs typeface="Times New Roman" panose="02020603050405020304" charset="0"/>
                </a:rPr>
                <a:t>2</a:t>
              </a:r>
              <a:endParaRPr lang="en-US" altLang="zh-CN" sz="3700" baseline="36000">
                <a:solidFill>
                  <a:srgbClr val="3333FF"/>
                </a:solidFill>
                <a:ea typeface="楷体_GB2312" pitchFamily="49" charset="-122"/>
                <a:cs typeface="Times New Roman" panose="02020603050405020304" charset="0"/>
              </a:endParaRPr>
            </a:p>
          </p:txBody>
        </p:sp>
        <p:grpSp>
          <p:nvGrpSpPr>
            <p:cNvPr id="194745" name="Group 185"/>
            <p:cNvGrpSpPr/>
            <p:nvPr>
              <p:custDataLst>
                <p:tags r:id="rId167"/>
              </p:custDataLst>
            </p:nvPr>
          </p:nvGrpSpPr>
          <p:grpSpPr>
            <a:xfrm>
              <a:off x="4703" y="841"/>
              <a:ext cx="285" cy="939"/>
              <a:chOff x="4649" y="184"/>
              <a:chExt cx="285" cy="939"/>
            </a:xfrm>
          </p:grpSpPr>
          <p:sp>
            <p:nvSpPr>
              <p:cNvPr id="194739" name="Text Box 179"/>
              <p:cNvSpPr txBox="1">
                <a:spLocks noChangeArrowheads="1"/>
              </p:cNvSpPr>
              <p:nvPr>
                <p:custDataLst>
                  <p:tags r:id="rId168"/>
                </p:custDataLst>
              </p:nvPr>
            </p:nvSpPr>
            <p:spPr bwMode="auto">
              <a:xfrm>
                <a:off x="4649" y="184"/>
                <a:ext cx="283"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CN" sz="4800">
                    <a:solidFill>
                      <a:srgbClr val="3333FF"/>
                    </a:solidFill>
                    <a:effectLst>
                      <a:outerShdw blurRad="38100" dist="38100" dir="2700000" algn="tl">
                        <a:srgbClr val="C0C0C0"/>
                      </a:outerShdw>
                    </a:effectLst>
                    <a:cs typeface="Times New Roman" panose="02020603050405020304" charset="0"/>
                  </a:rPr>
                  <a:t>1</a:t>
                </a:r>
                <a:endParaRPr lang="en-US" altLang="zh-CN" sz="4800">
                  <a:solidFill>
                    <a:srgbClr val="3333FF"/>
                  </a:solidFill>
                  <a:effectLst>
                    <a:outerShdw blurRad="38100" dist="38100" dir="2700000" algn="tl">
                      <a:srgbClr val="C0C0C0"/>
                    </a:outerShdw>
                  </a:effectLst>
                  <a:cs typeface="Times New Roman" panose="02020603050405020304" charset="0"/>
                </a:endParaRPr>
              </a:p>
            </p:txBody>
          </p:sp>
          <p:sp>
            <p:nvSpPr>
              <p:cNvPr id="194740" name="Text Box 180"/>
              <p:cNvSpPr txBox="1">
                <a:spLocks noChangeArrowheads="1"/>
              </p:cNvSpPr>
              <p:nvPr>
                <p:custDataLst>
                  <p:tags r:id="rId169"/>
                </p:custDataLst>
              </p:nvPr>
            </p:nvSpPr>
            <p:spPr bwMode="auto">
              <a:xfrm>
                <a:off x="4651" y="600"/>
                <a:ext cx="283"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CN" sz="4800">
                    <a:solidFill>
                      <a:srgbClr val="3333FF"/>
                    </a:solidFill>
                    <a:effectLst>
                      <a:outerShdw blurRad="38100" dist="38100" dir="2700000" algn="tl">
                        <a:srgbClr val="C0C0C0"/>
                      </a:outerShdw>
                    </a:effectLst>
                    <a:cs typeface="Times New Roman" panose="02020603050405020304" charset="0"/>
                  </a:rPr>
                  <a:t>2</a:t>
                </a:r>
                <a:endParaRPr lang="en-US" altLang="zh-CN" sz="4800">
                  <a:solidFill>
                    <a:srgbClr val="3333FF"/>
                  </a:solidFill>
                  <a:effectLst>
                    <a:outerShdw blurRad="38100" dist="38100" dir="2700000" algn="tl">
                      <a:srgbClr val="C0C0C0"/>
                    </a:outerShdw>
                  </a:effectLst>
                  <a:cs typeface="Times New Roman" panose="02020603050405020304" charset="0"/>
                </a:endParaRPr>
              </a:p>
            </p:txBody>
          </p:sp>
          <p:sp>
            <p:nvSpPr>
              <p:cNvPr id="194741" name="Line 181"/>
              <p:cNvSpPr>
                <a:spLocks noChangeShapeType="1"/>
              </p:cNvSpPr>
              <p:nvPr>
                <p:custDataLst>
                  <p:tags r:id="rId170"/>
                </p:custDataLst>
              </p:nvPr>
            </p:nvSpPr>
            <p:spPr bwMode="auto">
              <a:xfrm>
                <a:off x="4651" y="655"/>
                <a:ext cx="235" cy="0"/>
              </a:xfrm>
              <a:prstGeom prst="line">
                <a:avLst/>
              </a:prstGeom>
              <a:noFill/>
              <a:ln w="38100">
                <a:solidFill>
                  <a:srgbClr val="3333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grpSp>
      <p:grpSp>
        <p:nvGrpSpPr>
          <p:cNvPr id="194709" name="Group 149"/>
          <p:cNvGrpSpPr/>
          <p:nvPr>
            <p:custDataLst>
              <p:tags r:id="rId171"/>
            </p:custDataLst>
          </p:nvPr>
        </p:nvGrpSpPr>
        <p:grpSpPr>
          <a:xfrm>
            <a:off x="4064002" y="1053360"/>
            <a:ext cx="3655484" cy="2259947"/>
            <a:chOff x="1920" y="672"/>
            <a:chExt cx="1727" cy="1424"/>
          </a:xfrm>
        </p:grpSpPr>
        <p:sp>
          <p:nvSpPr>
            <p:cNvPr id="194710" name="Rectangle 150"/>
            <p:cNvSpPr>
              <a:spLocks noChangeArrowheads="1"/>
            </p:cNvSpPr>
            <p:nvPr>
              <p:custDataLst>
                <p:tags r:id="rId172"/>
              </p:custDataLst>
            </p:nvPr>
          </p:nvSpPr>
          <p:spPr bwMode="auto">
            <a:xfrm>
              <a:off x="1920" y="1488"/>
              <a:ext cx="23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GB" altLang="zh-CN" sz="3200" i="1">
                  <a:solidFill>
                    <a:srgbClr val="FF0000"/>
                  </a:solidFill>
                  <a:cs typeface="Times New Roman" panose="02020603050405020304" charset="0"/>
                </a:rPr>
                <a:t>F</a:t>
              </a:r>
              <a:r>
                <a:rPr kumimoji="1" lang="en-GB" altLang="zh-CN" sz="3200" baseline="-25000">
                  <a:solidFill>
                    <a:srgbClr val="FF0000"/>
                  </a:solidFill>
                  <a:cs typeface="Times New Roman" panose="02020603050405020304" charset="0"/>
                </a:rPr>
                <a:t>2</a:t>
              </a:r>
              <a:endParaRPr kumimoji="1" lang="en-US" altLang="zh-CN" sz="3200" baseline="-25000">
                <a:solidFill>
                  <a:srgbClr val="FF0000"/>
                </a:solidFill>
                <a:cs typeface="Times New Roman" panose="02020603050405020304" charset="0"/>
              </a:endParaRPr>
            </a:p>
          </p:txBody>
        </p:sp>
        <p:sp>
          <p:nvSpPr>
            <p:cNvPr id="194711" name="Rectangle 151"/>
            <p:cNvSpPr>
              <a:spLocks noChangeArrowheads="1"/>
            </p:cNvSpPr>
            <p:nvPr>
              <p:custDataLst>
                <p:tags r:id="rId173"/>
              </p:custDataLst>
            </p:nvPr>
          </p:nvSpPr>
          <p:spPr bwMode="auto">
            <a:xfrm>
              <a:off x="1920" y="1208"/>
              <a:ext cx="23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GB" altLang="zh-CN" sz="3200" i="1">
                  <a:solidFill>
                    <a:srgbClr val="FF0000"/>
                  </a:solidFill>
                  <a:cs typeface="Times New Roman" panose="02020603050405020304" charset="0"/>
                </a:rPr>
                <a:t>F</a:t>
              </a:r>
              <a:r>
                <a:rPr kumimoji="1" lang="en-GB" altLang="zh-CN" sz="3200" baseline="-25000">
                  <a:solidFill>
                    <a:srgbClr val="FF0000"/>
                  </a:solidFill>
                  <a:cs typeface="Times New Roman" panose="02020603050405020304" charset="0"/>
                </a:rPr>
                <a:t>3</a:t>
              </a:r>
              <a:endParaRPr kumimoji="1" lang="en-US" altLang="zh-CN" sz="3200" baseline="-25000">
                <a:solidFill>
                  <a:srgbClr val="FF0000"/>
                </a:solidFill>
                <a:cs typeface="Times New Roman" panose="02020603050405020304" charset="0"/>
              </a:endParaRPr>
            </a:p>
          </p:txBody>
        </p:sp>
        <p:sp>
          <p:nvSpPr>
            <p:cNvPr id="194712" name="Rectangle 152"/>
            <p:cNvSpPr>
              <a:spLocks noChangeArrowheads="1"/>
            </p:cNvSpPr>
            <p:nvPr>
              <p:custDataLst>
                <p:tags r:id="rId174"/>
              </p:custDataLst>
            </p:nvPr>
          </p:nvSpPr>
          <p:spPr bwMode="auto">
            <a:xfrm>
              <a:off x="1920" y="936"/>
              <a:ext cx="23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GB" altLang="zh-CN" sz="3200" i="1">
                  <a:solidFill>
                    <a:srgbClr val="FF0000"/>
                  </a:solidFill>
                  <a:cs typeface="Times New Roman" panose="02020603050405020304" charset="0"/>
                </a:rPr>
                <a:t>F</a:t>
              </a:r>
              <a:r>
                <a:rPr kumimoji="1" lang="en-GB" altLang="zh-CN" sz="3200" baseline="-25000">
                  <a:solidFill>
                    <a:srgbClr val="FF0000"/>
                  </a:solidFill>
                  <a:cs typeface="Times New Roman" panose="02020603050405020304" charset="0"/>
                </a:rPr>
                <a:t>4</a:t>
              </a:r>
              <a:endParaRPr kumimoji="1" lang="en-US" altLang="zh-CN" sz="3200" baseline="-25000">
                <a:solidFill>
                  <a:srgbClr val="FF0000"/>
                </a:solidFill>
                <a:cs typeface="Times New Roman" panose="02020603050405020304" charset="0"/>
              </a:endParaRPr>
            </a:p>
          </p:txBody>
        </p:sp>
        <p:sp>
          <p:nvSpPr>
            <p:cNvPr id="194713" name="Rectangle 153"/>
            <p:cNvSpPr>
              <a:spLocks noChangeArrowheads="1"/>
            </p:cNvSpPr>
            <p:nvPr>
              <p:custDataLst>
                <p:tags r:id="rId175"/>
              </p:custDataLst>
            </p:nvPr>
          </p:nvSpPr>
          <p:spPr bwMode="auto">
            <a:xfrm>
              <a:off x="1920" y="672"/>
              <a:ext cx="23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GB" altLang="zh-CN" sz="3200" i="1">
                  <a:solidFill>
                    <a:srgbClr val="FF0000"/>
                  </a:solidFill>
                  <a:cs typeface="Times New Roman" panose="02020603050405020304" charset="0"/>
                </a:rPr>
                <a:t>F</a:t>
              </a:r>
              <a:r>
                <a:rPr kumimoji="1" lang="en-GB" altLang="zh-CN" sz="3200" baseline="-25000">
                  <a:solidFill>
                    <a:srgbClr val="FF0000"/>
                  </a:solidFill>
                  <a:cs typeface="Times New Roman" panose="02020603050405020304" charset="0"/>
                </a:rPr>
                <a:t>5</a:t>
              </a:r>
              <a:endParaRPr kumimoji="1" lang="en-US" altLang="zh-CN" sz="3200" baseline="-25000">
                <a:solidFill>
                  <a:srgbClr val="FF0000"/>
                </a:solidFill>
                <a:cs typeface="Times New Roman" panose="02020603050405020304" charset="0"/>
              </a:endParaRPr>
            </a:p>
          </p:txBody>
        </p:sp>
        <p:sp>
          <p:nvSpPr>
            <p:cNvPr id="194714" name="Rectangle 154"/>
            <p:cNvSpPr>
              <a:spLocks noChangeArrowheads="1"/>
            </p:cNvSpPr>
            <p:nvPr>
              <p:custDataLst>
                <p:tags r:id="rId176"/>
              </p:custDataLst>
            </p:nvPr>
          </p:nvSpPr>
          <p:spPr bwMode="auto">
            <a:xfrm>
              <a:off x="1920" y="1728"/>
              <a:ext cx="23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GB" altLang="zh-CN" sz="3200" i="1">
                  <a:solidFill>
                    <a:srgbClr val="FF0000"/>
                  </a:solidFill>
                  <a:cs typeface="Times New Roman" panose="02020603050405020304" charset="0"/>
                </a:rPr>
                <a:t>F</a:t>
              </a:r>
              <a:r>
                <a:rPr kumimoji="1" lang="en-GB" altLang="zh-CN" sz="3200" baseline="-25000">
                  <a:solidFill>
                    <a:srgbClr val="FF0000"/>
                  </a:solidFill>
                  <a:cs typeface="Times New Roman" panose="02020603050405020304" charset="0"/>
                </a:rPr>
                <a:t>1</a:t>
              </a:r>
              <a:endParaRPr kumimoji="1" lang="en-US" altLang="zh-CN" sz="3200" baseline="-25000">
                <a:solidFill>
                  <a:srgbClr val="FF0000"/>
                </a:solidFill>
                <a:cs typeface="Times New Roman" panose="02020603050405020304" charset="0"/>
              </a:endParaRPr>
            </a:p>
          </p:txBody>
        </p:sp>
        <p:sp>
          <p:nvSpPr>
            <p:cNvPr id="194715" name="Line 155"/>
            <p:cNvSpPr>
              <a:spLocks noChangeShapeType="1"/>
            </p:cNvSpPr>
            <p:nvPr>
              <p:custDataLst>
                <p:tags r:id="rId177"/>
              </p:custDataLst>
            </p:nvPr>
          </p:nvSpPr>
          <p:spPr bwMode="auto">
            <a:xfrm flipH="1">
              <a:off x="2195" y="1645"/>
              <a:ext cx="363" cy="0"/>
            </a:xfrm>
            <a:prstGeom prst="line">
              <a:avLst/>
            </a:prstGeom>
            <a:noFill/>
            <a:ln w="1905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16" name="Line 156"/>
            <p:cNvSpPr>
              <a:spLocks noChangeShapeType="1"/>
            </p:cNvSpPr>
            <p:nvPr>
              <p:custDataLst>
                <p:tags r:id="rId178"/>
              </p:custDataLst>
            </p:nvPr>
          </p:nvSpPr>
          <p:spPr bwMode="auto">
            <a:xfrm flipH="1">
              <a:off x="2195" y="1373"/>
              <a:ext cx="726" cy="0"/>
            </a:xfrm>
            <a:prstGeom prst="line">
              <a:avLst/>
            </a:prstGeom>
            <a:noFill/>
            <a:ln w="1905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17" name="Line 157"/>
            <p:cNvSpPr>
              <a:spLocks noChangeShapeType="1"/>
            </p:cNvSpPr>
            <p:nvPr>
              <p:custDataLst>
                <p:tags r:id="rId179"/>
              </p:custDataLst>
            </p:nvPr>
          </p:nvSpPr>
          <p:spPr bwMode="auto">
            <a:xfrm flipH="1">
              <a:off x="2195" y="1085"/>
              <a:ext cx="1089" cy="0"/>
            </a:xfrm>
            <a:prstGeom prst="line">
              <a:avLst/>
            </a:prstGeom>
            <a:noFill/>
            <a:ln w="1905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sp>
          <p:nvSpPr>
            <p:cNvPr id="194718" name="Line 158"/>
            <p:cNvSpPr>
              <a:spLocks noChangeShapeType="1"/>
            </p:cNvSpPr>
            <p:nvPr>
              <p:custDataLst>
                <p:tags r:id="rId180"/>
              </p:custDataLst>
            </p:nvPr>
          </p:nvSpPr>
          <p:spPr bwMode="auto">
            <a:xfrm flipH="1">
              <a:off x="2195" y="837"/>
              <a:ext cx="1452" cy="0"/>
            </a:xfrm>
            <a:prstGeom prst="line">
              <a:avLst/>
            </a:prstGeom>
            <a:noFill/>
            <a:ln w="1905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Times New Roman" panose="02020603050405020304" charset="0"/>
              </a:endParaRPr>
            </a:p>
          </p:txBody>
        </p:sp>
      </p:grpSp>
    </p:spTree>
  </p:cSld>
  <p:clrMapOvr>
    <a:masterClrMapping/>
  </p:clrMapOvr>
  <p:transition/>
  <p:timing>
    <p:tnLst>
      <p:par>
        <p:cTn id="1" dur="indefinite" restart="never" nodeType="tmRoot"/>
      </p:par>
    </p:tnLst>
    <p:bldLst>
      <p:bldP spid="194562" grpId="0"/>
      <p:bldP spid="194733" grpId="0"/>
      <p:bldP spid="194734" grpId="0"/>
      <p:bldP spid="19473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352282" name="Group 26"/>
          <p:cNvGrpSpPr/>
          <p:nvPr>
            <p:custDataLst>
              <p:tags r:id="rId1"/>
            </p:custDataLst>
          </p:nvPr>
        </p:nvGrpSpPr>
        <p:grpSpPr>
          <a:xfrm>
            <a:off x="5283200" y="2282144"/>
            <a:ext cx="3244851" cy="1085537"/>
            <a:chOff x="2256" y="1344"/>
            <a:chExt cx="1533" cy="684"/>
          </a:xfrm>
        </p:grpSpPr>
        <p:sp>
          <p:nvSpPr>
            <p:cNvPr id="352273" name="Rectangle 17"/>
            <p:cNvSpPr>
              <a:spLocks noChangeArrowheads="1"/>
            </p:cNvSpPr>
            <p:nvPr>
              <p:custDataLst>
                <p:tags r:id="rId2"/>
              </p:custDataLst>
            </p:nvPr>
          </p:nvSpPr>
          <p:spPr bwMode="auto">
            <a:xfrm>
              <a:off x="2256" y="1392"/>
              <a:ext cx="1440" cy="576"/>
            </a:xfrm>
            <a:prstGeom prst="rect">
              <a:avLst/>
            </a:prstGeom>
            <a:solidFill>
              <a:srgbClr val="FFFFFF">
                <a:alpha val="80000"/>
              </a:srgbClr>
            </a:solidFill>
            <a:ln w="38100" algn="ctr">
              <a:solidFill>
                <a:srgbClr val="3333FF"/>
              </a:solidFill>
              <a:prstDash val="lgDash"/>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700">
                <a:cs typeface="Times New Roman" panose="02020603050405020304" charset="0"/>
              </a:endParaRPr>
            </a:p>
          </p:txBody>
        </p:sp>
        <p:sp>
          <p:nvSpPr>
            <p:cNvPr id="352269" name="Text Box 13"/>
            <p:cNvSpPr txBox="1">
              <a:spLocks noChangeArrowheads="1"/>
            </p:cNvSpPr>
            <p:nvPr>
              <p:custDataLst>
                <p:tags r:id="rId3"/>
              </p:custDataLst>
            </p:nvPr>
          </p:nvSpPr>
          <p:spPr bwMode="auto">
            <a:xfrm>
              <a:off x="2877" y="1344"/>
              <a:ext cx="272" cy="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CN" sz="3700">
                  <a:solidFill>
                    <a:srgbClr val="3333FF"/>
                  </a:solidFill>
                  <a:effectLst>
                    <a:outerShdw blurRad="38100" dist="38100" dir="2700000" algn="tl">
                      <a:srgbClr val="C0C0C0"/>
                    </a:outerShdw>
                  </a:effectLst>
                  <a:cs typeface="Times New Roman" panose="02020603050405020304" charset="0"/>
                </a:rPr>
                <a:t>1</a:t>
              </a:r>
              <a:endParaRPr lang="en-US" altLang="zh-CN" sz="3700">
                <a:solidFill>
                  <a:srgbClr val="3333FF"/>
                </a:solidFill>
                <a:effectLst>
                  <a:outerShdw blurRad="38100" dist="38100" dir="2700000" algn="tl">
                    <a:srgbClr val="C0C0C0"/>
                  </a:outerShdw>
                </a:effectLst>
                <a:cs typeface="Times New Roman" panose="02020603050405020304" charset="0"/>
              </a:endParaRPr>
            </a:p>
          </p:txBody>
        </p:sp>
        <p:sp>
          <p:nvSpPr>
            <p:cNvPr id="352270" name="Text Box 14"/>
            <p:cNvSpPr txBox="1">
              <a:spLocks noChangeArrowheads="1"/>
            </p:cNvSpPr>
            <p:nvPr>
              <p:custDataLst>
                <p:tags r:id="rId4"/>
              </p:custDataLst>
            </p:nvPr>
          </p:nvSpPr>
          <p:spPr bwMode="auto">
            <a:xfrm>
              <a:off x="2862" y="1612"/>
              <a:ext cx="272" cy="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CN" sz="3700">
                  <a:solidFill>
                    <a:srgbClr val="3333FF"/>
                  </a:solidFill>
                  <a:effectLst>
                    <a:outerShdw blurRad="38100" dist="38100" dir="2700000" algn="tl">
                      <a:srgbClr val="C0C0C0"/>
                    </a:outerShdw>
                  </a:effectLst>
                  <a:cs typeface="Times New Roman" panose="02020603050405020304" charset="0"/>
                </a:rPr>
                <a:t>2</a:t>
              </a:r>
              <a:endParaRPr lang="en-US" altLang="zh-CN" sz="3700">
                <a:solidFill>
                  <a:srgbClr val="3333FF"/>
                </a:solidFill>
                <a:effectLst>
                  <a:outerShdw blurRad="38100" dist="38100" dir="2700000" algn="tl">
                    <a:srgbClr val="C0C0C0"/>
                  </a:outerShdw>
                </a:effectLst>
                <a:cs typeface="Times New Roman" panose="02020603050405020304" charset="0"/>
              </a:endParaRPr>
            </a:p>
          </p:txBody>
        </p:sp>
        <p:sp>
          <p:nvSpPr>
            <p:cNvPr id="352271" name="Line 15"/>
            <p:cNvSpPr>
              <a:spLocks noChangeShapeType="1"/>
            </p:cNvSpPr>
            <p:nvPr>
              <p:custDataLst>
                <p:tags r:id="rId5"/>
              </p:custDataLst>
            </p:nvPr>
          </p:nvSpPr>
          <p:spPr bwMode="auto">
            <a:xfrm>
              <a:off x="2885" y="1682"/>
              <a:ext cx="226" cy="0"/>
            </a:xfrm>
            <a:prstGeom prst="line">
              <a:avLst/>
            </a:prstGeom>
            <a:noFill/>
            <a:ln w="38100">
              <a:solidFill>
                <a:srgbClr val="3333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700">
                <a:cs typeface="Times New Roman" panose="02020603050405020304" charset="0"/>
              </a:endParaRPr>
            </a:p>
          </p:txBody>
        </p:sp>
        <p:sp>
          <p:nvSpPr>
            <p:cNvPr id="352272" name="Rectangle 16"/>
            <p:cNvSpPr>
              <a:spLocks noChangeArrowheads="1"/>
            </p:cNvSpPr>
            <p:nvPr>
              <p:custDataLst>
                <p:tags r:id="rId6"/>
              </p:custDataLst>
            </p:nvPr>
          </p:nvSpPr>
          <p:spPr bwMode="auto">
            <a:xfrm>
              <a:off x="2301" y="1459"/>
              <a:ext cx="1488" cy="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700" i="1">
                  <a:solidFill>
                    <a:srgbClr val="3333FF"/>
                  </a:solidFill>
                  <a:cs typeface="Times New Roman" panose="02020603050405020304" charset="0"/>
                </a:rPr>
                <a:t>E</a:t>
              </a:r>
              <a:r>
                <a:rPr lang="en-US" altLang="zh-CN" sz="3700" baseline="-25000">
                  <a:solidFill>
                    <a:srgbClr val="3333FF"/>
                  </a:solidFill>
                  <a:cs typeface="Times New Roman" panose="02020603050405020304" charset="0"/>
                </a:rPr>
                <a:t>P</a:t>
              </a:r>
              <a:r>
                <a:rPr lang="zh-CN" altLang="en-US" sz="3700">
                  <a:solidFill>
                    <a:srgbClr val="3333FF"/>
                  </a:solidFill>
                  <a:cs typeface="Times New Roman" panose="02020603050405020304" charset="0"/>
                </a:rPr>
                <a:t>＝ </a:t>
              </a:r>
              <a:r>
                <a:rPr lang="zh-CN" altLang="en-US" sz="3200">
                  <a:solidFill>
                    <a:srgbClr val="3333FF"/>
                  </a:solidFill>
                  <a:cs typeface="Times New Roman" panose="02020603050405020304" charset="0"/>
                </a:rPr>
                <a:t>    </a:t>
              </a:r>
              <a:r>
                <a:rPr lang="en-US" altLang="zh-CN" sz="3200">
                  <a:solidFill>
                    <a:srgbClr val="3333FF"/>
                  </a:solidFill>
                  <a:cs typeface="Times New Roman" panose="02020603050405020304" charset="0"/>
                </a:rPr>
                <a:t>    </a:t>
              </a:r>
              <a:r>
                <a:rPr lang="en-US" altLang="zh-CN" sz="3700" i="1">
                  <a:solidFill>
                    <a:srgbClr val="3333FF"/>
                  </a:solidFill>
                  <a:cs typeface="Times New Roman" panose="02020603050405020304" charset="0"/>
                </a:rPr>
                <a:t>k x</a:t>
              </a:r>
              <a:r>
                <a:rPr lang="en-US" altLang="zh-CN" sz="3700" baseline="36000">
                  <a:solidFill>
                    <a:srgbClr val="3333FF"/>
                  </a:solidFill>
                  <a:cs typeface="Times New Roman" panose="02020603050405020304" charset="0"/>
                </a:rPr>
                <a:t>2</a:t>
              </a:r>
              <a:endParaRPr lang="en-US" altLang="zh-CN" sz="3700" baseline="36000">
                <a:solidFill>
                  <a:srgbClr val="3333FF"/>
                </a:solidFill>
                <a:cs typeface="Times New Roman" panose="02020603050405020304" charset="0"/>
              </a:endParaRPr>
            </a:p>
          </p:txBody>
        </p:sp>
      </p:grpSp>
      <p:sp>
        <p:nvSpPr>
          <p:cNvPr id="352278" name="AutoShape 22"/>
          <p:cNvSpPr>
            <a:spLocks noChangeArrowheads="1"/>
          </p:cNvSpPr>
          <p:nvPr>
            <p:custDataLst>
              <p:tags r:id="rId7"/>
            </p:custDataLst>
          </p:nvPr>
        </p:nvSpPr>
        <p:spPr bwMode="auto">
          <a:xfrm>
            <a:off x="5080000" y="1444187"/>
            <a:ext cx="4368800" cy="609424"/>
          </a:xfrm>
          <a:prstGeom prst="wedgeRoundRectCallout">
            <a:avLst>
              <a:gd name="adj1" fmla="val -5504"/>
              <a:gd name="adj2" fmla="val 136143"/>
              <a:gd name="adj3" fmla="val 16667"/>
            </a:avLst>
          </a:prstGeom>
          <a:solidFill>
            <a:srgbClr val="FFFFCC">
              <a:alpha val="80000"/>
            </a:srgbClr>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r>
              <a:rPr kumimoji="1" lang="zh-CN" altLang="en-US" sz="3200">
                <a:solidFill>
                  <a:srgbClr val="FF0000"/>
                </a:solidFill>
                <a:ea typeface="黑体" panose="02010609060101010101" charset="-122"/>
                <a:cs typeface="Times New Roman" panose="02020603050405020304" charset="0"/>
              </a:rPr>
              <a:t>弹簧的劲度系数</a:t>
            </a:r>
            <a:endParaRPr kumimoji="1" lang="zh-CN" altLang="en-US" sz="3200">
              <a:solidFill>
                <a:srgbClr val="FF0000"/>
              </a:solidFill>
              <a:ea typeface="黑体" panose="02010609060101010101" charset="-122"/>
              <a:cs typeface="Times New Roman" panose="02020603050405020304" charset="0"/>
            </a:endParaRPr>
          </a:p>
        </p:txBody>
      </p:sp>
      <p:sp>
        <p:nvSpPr>
          <p:cNvPr id="352279" name="AutoShape 23"/>
          <p:cNvSpPr>
            <a:spLocks noChangeArrowheads="1"/>
          </p:cNvSpPr>
          <p:nvPr>
            <p:custDataLst>
              <p:tags r:id="rId8"/>
            </p:custDataLst>
          </p:nvPr>
        </p:nvSpPr>
        <p:spPr bwMode="auto">
          <a:xfrm>
            <a:off x="4267200" y="3643188"/>
            <a:ext cx="6197600" cy="685602"/>
          </a:xfrm>
          <a:prstGeom prst="wedgeRoundRectCallout">
            <a:avLst>
              <a:gd name="adj1" fmla="val 1509"/>
              <a:gd name="adj2" fmla="val -147206"/>
              <a:gd name="adj3" fmla="val 16667"/>
            </a:avLst>
          </a:prstGeom>
          <a:solidFill>
            <a:srgbClr val="FFFFCC">
              <a:alpha val="80000"/>
            </a:srgbClr>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r>
              <a:rPr kumimoji="1" lang="zh-CN" altLang="en-US" sz="3200">
                <a:solidFill>
                  <a:srgbClr val="FF0000"/>
                </a:solidFill>
                <a:ea typeface="黑体" panose="02010609060101010101" charset="-122"/>
                <a:cs typeface="Times New Roman" panose="02020603050405020304" charset="0"/>
              </a:rPr>
              <a:t>弹簧的伸长量或压缩量</a:t>
            </a:r>
            <a:endParaRPr kumimoji="1" lang="zh-CN" altLang="en-US" sz="3200">
              <a:solidFill>
                <a:srgbClr val="FF0000"/>
              </a:solidFill>
              <a:ea typeface="黑体" panose="02010609060101010101" charset="-122"/>
              <a:cs typeface="Times New Roman" panose="02020603050405020304" charset="0"/>
            </a:endParaRPr>
          </a:p>
        </p:txBody>
      </p:sp>
      <p:sp>
        <p:nvSpPr>
          <p:cNvPr id="352283" name="AutoShape 27"/>
          <p:cNvSpPr>
            <a:spLocks noChangeArrowheads="1"/>
          </p:cNvSpPr>
          <p:nvPr>
            <p:custDataLst>
              <p:tags r:id="rId9"/>
            </p:custDataLst>
          </p:nvPr>
        </p:nvSpPr>
        <p:spPr bwMode="auto">
          <a:xfrm>
            <a:off x="695169" y="2391208"/>
            <a:ext cx="3807099" cy="737975"/>
          </a:xfrm>
          <a:prstGeom prst="wedgeRoundRectCallout">
            <a:avLst>
              <a:gd name="adj1" fmla="val 77394"/>
              <a:gd name="adj2" fmla="val 8194"/>
              <a:gd name="adj3" fmla="val 16667"/>
            </a:avLst>
          </a:prstGeom>
          <a:solidFill>
            <a:srgbClr val="FFFFCC">
              <a:alpha val="80000"/>
            </a:srgbClr>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r>
              <a:rPr kumimoji="1" lang="zh-CN" altLang="en-US" sz="3200">
                <a:solidFill>
                  <a:srgbClr val="FF0000"/>
                </a:solidFill>
                <a:ea typeface="黑体" panose="02010609060101010101" charset="-122"/>
                <a:cs typeface="Times New Roman" panose="02020603050405020304" charset="0"/>
              </a:rPr>
              <a:t>弹簧的弹性势能</a:t>
            </a:r>
            <a:endParaRPr kumimoji="1" lang="zh-CN" altLang="en-US" sz="3200">
              <a:solidFill>
                <a:srgbClr val="FF0000"/>
              </a:solidFill>
              <a:ea typeface="黑体" panose="02010609060101010101" charset="-122"/>
              <a:cs typeface="Times New Roman" panose="02020603050405020304" charset="0"/>
            </a:endParaRPr>
          </a:p>
        </p:txBody>
      </p:sp>
      <p:sp>
        <p:nvSpPr>
          <p:cNvPr id="16" name="Text Box 8"/>
          <p:cNvSpPr txBox="1">
            <a:spLocks noChangeArrowheads="1"/>
          </p:cNvSpPr>
          <p:nvPr>
            <p:custDataLst>
              <p:tags r:id="rId10"/>
            </p:custDataLst>
          </p:nvPr>
        </p:nvSpPr>
        <p:spPr bwMode="auto">
          <a:xfrm>
            <a:off x="833156" y="4116288"/>
            <a:ext cx="10561173" cy="233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lIns="121899" tIns="60949" rIns="121899" bIns="60949">
            <a:spAutoFit/>
          </a:bodyPr>
          <a:lstStyle>
            <a:lvl1pPr eaLnBrk="0" hangingPunct="0">
              <a:defRPr>
                <a:solidFill>
                  <a:srgbClr val="8E163E"/>
                </a:solidFill>
                <a:latin typeface="Arial" panose="020B0604020202020204" pitchFamily="34" charset="0"/>
                <a:ea typeface="宋体" panose="02010600030101010101" pitchFamily="2" charset="-122"/>
              </a:defRPr>
            </a:lvl1pPr>
            <a:lvl2pPr marL="742950" indent="-285750" eaLnBrk="0" hangingPunct="0">
              <a:defRPr>
                <a:solidFill>
                  <a:srgbClr val="8E163E"/>
                </a:solidFill>
                <a:latin typeface="Arial" panose="020B0604020202020204" pitchFamily="34" charset="0"/>
                <a:ea typeface="宋体" panose="02010600030101010101" pitchFamily="2" charset="-122"/>
              </a:defRPr>
            </a:lvl2pPr>
            <a:lvl3pPr marL="1143000" indent="-228600" eaLnBrk="0" hangingPunct="0">
              <a:defRPr>
                <a:solidFill>
                  <a:srgbClr val="8E163E"/>
                </a:solidFill>
                <a:latin typeface="Arial" panose="020B0604020202020204" pitchFamily="34" charset="0"/>
                <a:ea typeface="宋体" panose="02010600030101010101" pitchFamily="2" charset="-122"/>
              </a:defRPr>
            </a:lvl3pPr>
            <a:lvl4pPr marL="1600200" indent="-228600" eaLnBrk="0" hangingPunct="0">
              <a:defRPr>
                <a:solidFill>
                  <a:srgbClr val="8E163E"/>
                </a:solidFill>
                <a:latin typeface="Arial" panose="020B0604020202020204" pitchFamily="34" charset="0"/>
                <a:ea typeface="宋体" panose="02010600030101010101" pitchFamily="2" charset="-122"/>
              </a:defRPr>
            </a:lvl4pPr>
            <a:lvl5pPr marL="2057400" indent="-228600" eaLnBrk="0" hangingPunct="0">
              <a:defRPr>
                <a:solidFill>
                  <a:srgbClr val="8E163E"/>
                </a:solidFill>
                <a:latin typeface="Arial" panose="020B0604020202020204" pitchFamily="34" charset="0"/>
                <a:ea typeface="宋体" panose="02010600030101010101" pitchFamily="2" charset="-122"/>
              </a:defRPr>
            </a:lvl5pPr>
            <a:lvl6pPr marL="25146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9pPr>
          </a:lstStyle>
          <a:p>
            <a:pPr algn="l" eaLnBrk="1" hangingPunct="1">
              <a:lnSpc>
                <a:spcPct val="150000"/>
              </a:lnSpc>
            </a:pPr>
            <a:r>
              <a:rPr kumimoji="1" lang="zh-CN" altLang="en-US" sz="3200">
                <a:solidFill>
                  <a:srgbClr val="9900FF"/>
                </a:solidFill>
                <a:latin typeface="Times New Roman" panose="02020603050405020304" charset="0"/>
                <a:ea typeface="黑体" panose="02010609060101010101" charset="-122"/>
                <a:cs typeface="Times New Roman" panose="02020603050405020304" charset="0"/>
              </a:rPr>
              <a:t>说明</a:t>
            </a:r>
            <a:r>
              <a:rPr kumimoji="1" lang="zh-CN" altLang="en-US" sz="3200" smtClean="0">
                <a:solidFill>
                  <a:srgbClr val="9900FF"/>
                </a:solidFill>
                <a:latin typeface="Times New Roman" panose="02020603050405020304" charset="0"/>
                <a:ea typeface="黑体" panose="02010609060101010101" charset="-122"/>
                <a:cs typeface="Times New Roman" panose="02020603050405020304" charset="0"/>
              </a:rPr>
              <a:t>：</a:t>
            </a:r>
            <a:r>
              <a:rPr kumimoji="1" lang="en-US" altLang="zh-CN" sz="3200" smtClean="0">
                <a:solidFill>
                  <a:schemeClr val="tx1"/>
                </a:solidFill>
                <a:latin typeface="Times New Roman" panose="02020603050405020304" charset="0"/>
                <a:ea typeface="黑体" panose="02010609060101010101" charset="-122"/>
                <a:cs typeface="Times New Roman" panose="02020603050405020304" charset="0"/>
              </a:rPr>
              <a:t>(</a:t>
            </a:r>
            <a:r>
              <a:rPr kumimoji="1" lang="en-US" altLang="zh-CN" sz="3200">
                <a:solidFill>
                  <a:schemeClr val="tx1"/>
                </a:solidFill>
                <a:latin typeface="Times New Roman" panose="02020603050405020304" charset="0"/>
                <a:ea typeface="黑体" panose="02010609060101010101" charset="-122"/>
                <a:cs typeface="Times New Roman" panose="02020603050405020304" charset="0"/>
              </a:rPr>
              <a:t>1)</a:t>
            </a:r>
            <a:r>
              <a:rPr kumimoji="1" lang="zh-CN" altLang="en-US" sz="3200">
                <a:solidFill>
                  <a:schemeClr val="tx1"/>
                </a:solidFill>
                <a:latin typeface="Times New Roman" panose="02020603050405020304" charset="0"/>
                <a:ea typeface="黑体" panose="02010609060101010101" charset="-122"/>
                <a:cs typeface="Times New Roman" panose="02020603050405020304" charset="0"/>
              </a:rPr>
              <a:t>一般规定弹簧在原长时，弹簧的弹性势能为零</a:t>
            </a:r>
            <a:endParaRPr kumimoji="1" lang="zh-CN" altLang="en-US" sz="3200">
              <a:solidFill>
                <a:schemeClr val="tx1"/>
              </a:solidFill>
              <a:latin typeface="Times New Roman" panose="02020603050405020304" charset="0"/>
              <a:ea typeface="黑体" panose="02010609060101010101" charset="-122"/>
              <a:cs typeface="Times New Roman" panose="02020603050405020304" charset="0"/>
            </a:endParaRPr>
          </a:p>
          <a:p>
            <a:pPr algn="l" eaLnBrk="1" hangingPunct="1">
              <a:lnSpc>
                <a:spcPct val="150000"/>
              </a:lnSpc>
            </a:pPr>
            <a:r>
              <a:rPr kumimoji="1" lang="en-US" altLang="zh-CN" sz="3200" smtClean="0">
                <a:solidFill>
                  <a:schemeClr val="tx1"/>
                </a:solidFill>
                <a:latin typeface="Times New Roman" panose="02020603050405020304" charset="0"/>
                <a:ea typeface="黑体" panose="02010609060101010101" charset="-122"/>
                <a:cs typeface="Times New Roman" panose="02020603050405020304" charset="0"/>
              </a:rPr>
              <a:t>            (</a:t>
            </a:r>
            <a:r>
              <a:rPr kumimoji="1" lang="en-US" altLang="zh-CN" sz="3200">
                <a:solidFill>
                  <a:schemeClr val="tx1"/>
                </a:solidFill>
                <a:latin typeface="Times New Roman" panose="02020603050405020304" charset="0"/>
                <a:ea typeface="黑体" panose="02010609060101010101" charset="-122"/>
                <a:cs typeface="Times New Roman" panose="02020603050405020304" charset="0"/>
              </a:rPr>
              <a:t>2)</a:t>
            </a:r>
            <a:r>
              <a:rPr kumimoji="1" lang="en-US" altLang="zh-CN" sz="3200" i="1">
                <a:solidFill>
                  <a:schemeClr val="tx1"/>
                </a:solidFill>
                <a:latin typeface="Times New Roman" panose="02020603050405020304" charset="0"/>
                <a:ea typeface="黑体" panose="02010609060101010101" charset="-122"/>
                <a:cs typeface="Times New Roman" panose="02020603050405020304" charset="0"/>
              </a:rPr>
              <a:t>L</a:t>
            </a:r>
            <a:r>
              <a:rPr kumimoji="1" lang="zh-CN" altLang="en-US" sz="3200">
                <a:solidFill>
                  <a:schemeClr val="tx1"/>
                </a:solidFill>
                <a:latin typeface="Times New Roman" panose="02020603050405020304" charset="0"/>
                <a:ea typeface="黑体" panose="02010609060101010101" charset="-122"/>
                <a:cs typeface="Times New Roman" panose="02020603050405020304" charset="0"/>
              </a:rPr>
              <a:t>为弹簧的伸长量或压缩量</a:t>
            </a:r>
            <a:endParaRPr kumimoji="1" lang="zh-CN" altLang="en-US" sz="3200">
              <a:solidFill>
                <a:schemeClr val="tx1"/>
              </a:solidFill>
              <a:latin typeface="Times New Roman" panose="02020603050405020304" charset="0"/>
              <a:ea typeface="黑体" panose="02010609060101010101" charset="-122"/>
              <a:cs typeface="Times New Roman" panose="02020603050405020304" charset="0"/>
            </a:endParaRPr>
          </a:p>
          <a:p>
            <a:pPr algn="l" eaLnBrk="1" hangingPunct="1">
              <a:lnSpc>
                <a:spcPct val="150000"/>
              </a:lnSpc>
            </a:pPr>
            <a:r>
              <a:rPr kumimoji="1" lang="en-US" altLang="zh-CN" sz="3200" smtClean="0">
                <a:solidFill>
                  <a:schemeClr val="tx1"/>
                </a:solidFill>
                <a:latin typeface="Times New Roman" panose="02020603050405020304" charset="0"/>
                <a:ea typeface="黑体" panose="02010609060101010101" charset="-122"/>
                <a:cs typeface="Times New Roman" panose="02020603050405020304" charset="0"/>
              </a:rPr>
              <a:t>            (</a:t>
            </a:r>
            <a:r>
              <a:rPr kumimoji="1" lang="en-US" altLang="zh-CN" sz="3200">
                <a:solidFill>
                  <a:schemeClr val="tx1"/>
                </a:solidFill>
                <a:latin typeface="Times New Roman" panose="02020603050405020304" charset="0"/>
                <a:ea typeface="黑体" panose="02010609060101010101" charset="-122"/>
                <a:cs typeface="Times New Roman" panose="02020603050405020304" charset="0"/>
              </a:rPr>
              <a:t>3)</a:t>
            </a:r>
            <a:r>
              <a:rPr kumimoji="1" lang="en-US" altLang="zh-CN" sz="3200" i="1">
                <a:solidFill>
                  <a:schemeClr val="tx1"/>
                </a:solidFill>
                <a:latin typeface="Times New Roman" panose="02020603050405020304" charset="0"/>
                <a:ea typeface="黑体" panose="02010609060101010101" charset="-122"/>
                <a:cs typeface="Times New Roman" panose="02020603050405020304" charset="0"/>
              </a:rPr>
              <a:t>L</a:t>
            </a:r>
            <a:r>
              <a:rPr kumimoji="1" lang="en-US" altLang="zh-CN" sz="3200">
                <a:solidFill>
                  <a:schemeClr val="tx1"/>
                </a:solidFill>
                <a:latin typeface="Times New Roman" panose="02020603050405020304" charset="0"/>
                <a:ea typeface="黑体" panose="02010609060101010101" charset="-122"/>
                <a:cs typeface="Times New Roman" panose="02020603050405020304" charset="0"/>
              </a:rPr>
              <a:t>,</a:t>
            </a:r>
            <a:r>
              <a:rPr kumimoji="1" lang="en-US" altLang="zh-CN" sz="3200" i="1">
                <a:solidFill>
                  <a:schemeClr val="tx1"/>
                </a:solidFill>
                <a:latin typeface="Times New Roman" panose="02020603050405020304" charset="0"/>
                <a:ea typeface="黑体" panose="02010609060101010101" charset="-122"/>
                <a:cs typeface="Times New Roman" panose="02020603050405020304" charset="0"/>
              </a:rPr>
              <a:t>E</a:t>
            </a:r>
            <a:r>
              <a:rPr kumimoji="1" lang="en-US" altLang="zh-CN" sz="3200" baseline="-25000">
                <a:solidFill>
                  <a:schemeClr val="tx1"/>
                </a:solidFill>
                <a:latin typeface="Times New Roman" panose="02020603050405020304" charset="0"/>
                <a:ea typeface="黑体" panose="02010609060101010101" charset="-122"/>
                <a:cs typeface="Times New Roman" panose="02020603050405020304" charset="0"/>
              </a:rPr>
              <a:t>P</a:t>
            </a:r>
            <a:r>
              <a:rPr kumimoji="1" lang="zh-CN" altLang="en-US" sz="3200">
                <a:solidFill>
                  <a:schemeClr val="tx1"/>
                </a:solidFill>
                <a:latin typeface="Times New Roman" panose="02020603050405020304" charset="0"/>
                <a:ea typeface="黑体" panose="02010609060101010101" charset="-122"/>
                <a:cs typeface="Times New Roman" panose="02020603050405020304" charset="0"/>
              </a:rPr>
              <a:t>具有相对性</a:t>
            </a:r>
            <a:endParaRPr kumimoji="1" lang="zh-CN" altLang="en-US" sz="3200">
              <a:solidFill>
                <a:schemeClr val="tx1"/>
              </a:solidFill>
              <a:latin typeface="Times New Roman" panose="02020603050405020304" charset="0"/>
              <a:ea typeface="黑体" panose="02010609060101010101" charset="-122"/>
              <a:cs typeface="Times New Roman" panose="02020603050405020304" charset="0"/>
            </a:endParaRPr>
          </a:p>
        </p:txBody>
      </p:sp>
      <p:sp>
        <p:nvSpPr>
          <p:cNvPr id="2" name="矩形 1"/>
          <p:cNvSpPr/>
          <p:nvPr>
            <p:custDataLst>
              <p:tags r:id="rId11"/>
            </p:custDataLst>
          </p:nvPr>
        </p:nvSpPr>
        <p:spPr>
          <a:xfrm>
            <a:off x="418444" y="865209"/>
            <a:ext cx="4814570" cy="735965"/>
          </a:xfrm>
          <a:prstGeom prst="rect">
            <a:avLst/>
          </a:prstGeom>
        </p:spPr>
        <p:txBody>
          <a:bodyPr wrap="none" lIns="121899" tIns="60949" rIns="121899" bIns="60949">
            <a:spAutoFit/>
          </a:bodyPr>
          <a:lstStyle/>
          <a:p>
            <a:r>
              <a:rPr lang="zh-CN" altLang="en-US" sz="4000">
                <a:ea typeface="黑体" panose="02010609060101010101" charset="-122"/>
                <a:cs typeface="Times New Roman" panose="02020603050405020304" charset="0"/>
              </a:rPr>
              <a:t>弹性势能的</a:t>
            </a:r>
            <a:r>
              <a:rPr lang="zh-CN" altLang="en-US" sz="4000" smtClean="0">
                <a:ea typeface="黑体" panose="02010609060101010101" charset="-122"/>
                <a:cs typeface="Times New Roman" panose="02020603050405020304" charset="0"/>
              </a:rPr>
              <a:t>表达式：</a:t>
            </a:r>
            <a:endParaRPr lang="zh-CN" altLang="en-US" sz="4000">
              <a:ea typeface="黑体" panose="02010609060101010101" charset="-122"/>
              <a:cs typeface="Times New Roman" panose="02020603050405020304" charset="0"/>
            </a:endParaRPr>
          </a:p>
        </p:txBody>
      </p:sp>
    </p:spTree>
  </p:cSld>
  <p:clrMapOvr>
    <a:masterClrMapping/>
  </p:clrMapOvr>
  <p:transition/>
  <p:timing>
    <p:tnLst>
      <p:par>
        <p:cTn id="1" dur="indefinite" restart="never" nodeType="tmRoot"/>
      </p:par>
    </p:tnLst>
    <p:bldLst>
      <p:bldP spid="352278" grpId="0"/>
      <p:bldP spid="352279" grpId="0"/>
      <p:bldP spid="35228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5121" descr="2008617112517327_2"/>
          <p:cNvPicPr>
            <a:picLocks noChangeAspect="1" noChangeArrowheads="1"/>
          </p:cNvPicPr>
          <p:nvPr>
            <p:custDataLst>
              <p:tags r:id="rId1"/>
            </p:custDataLst>
          </p:nvPr>
        </p:nvPicPr>
        <p:blipFill>
          <a:blip r:embed="rId2"/>
          <a:srcRect t="2750" r="-27" b="8000"/>
          <a:stretch>
            <a:fillRect/>
          </a:stretch>
        </p:blipFill>
        <p:spPr bwMode="auto">
          <a:xfrm>
            <a:off x="0" y="545910"/>
            <a:ext cx="4866287" cy="6312090"/>
          </a:xfrm>
          <a:prstGeom prst="rect">
            <a:avLst/>
          </a:prstGeom>
          <a:noFill/>
          <a:ln w="9525">
            <a:noFill/>
            <a:miter lim="800000"/>
            <a:headEnd/>
            <a:tailEnd/>
          </a:ln>
        </p:spPr>
      </p:pic>
      <p:sp>
        <p:nvSpPr>
          <p:cNvPr id="5" name="Rectangle 2"/>
          <p:cNvSpPr>
            <a:spLocks noGrp="1" noChangeArrowheads="1"/>
          </p:cNvSpPr>
          <p:nvPr>
            <p:ph type="title"/>
            <p:custDataLst>
              <p:tags r:id="rId3"/>
            </p:custDataLst>
          </p:nvPr>
        </p:nvSpPr>
        <p:spPr>
          <a:xfrm>
            <a:off x="7001302" y="1724165"/>
            <a:ext cx="4749417" cy="1674127"/>
          </a:xfrm>
        </p:spPr>
        <p:txBody>
          <a:bodyPr>
            <a:noAutofit/>
          </a:bodyPr>
          <a:lstStyle/>
          <a:p>
            <a:pPr algn="l"/>
            <a:r>
              <a:rPr lang="zh-CN" altLang="en-US" sz="3200" b="1" smtClean="0">
                <a:solidFill>
                  <a:srgbClr val="000000"/>
                </a:solidFill>
                <a:latin typeface="华文楷体" panose="02010600040101010101" pitchFamily="2" charset="-122"/>
                <a:ea typeface="华文楷体" panose="02010600040101010101" pitchFamily="2" charset="-122"/>
              </a:rPr>
              <a:t>高空中的物体为什么对地面上的物体具有危险性？</a:t>
            </a:r>
            <a:endParaRPr lang="zh-CN" altLang="en-US" sz="3200" b="1" smtClean="0">
              <a:solidFill>
                <a:srgbClr val="000000"/>
              </a:solidFill>
              <a:latin typeface="华文楷体" panose="02010600040101010101" pitchFamily="2" charset="-122"/>
              <a:ea typeface="华文楷体" panose="02010600040101010101" pitchFamily="2" charset="-122"/>
            </a:endParaRPr>
          </a:p>
        </p:txBody>
      </p:sp>
      <p:pic>
        <p:nvPicPr>
          <p:cNvPr id="9" name="Picture 2" descr="c:\users\smzx\appdata\roaming\360se6\User Data\temp\20150128151710586.jpg"/>
          <p:cNvPicPr>
            <a:picLocks noChangeAspect="1" noChangeArrowheads="1"/>
          </p:cNvPicPr>
          <p:nvPr>
            <p:custDataLst>
              <p:tags r:id="rId4"/>
            </p:custDataLst>
          </p:nvPr>
        </p:nvPicPr>
        <p:blipFill>
          <a:blip r:embed="rId5"/>
          <a:stretch>
            <a:fillRect/>
          </a:stretch>
        </p:blipFill>
        <p:spPr bwMode="auto">
          <a:xfrm>
            <a:off x="5069514" y="1497229"/>
            <a:ext cx="1746775" cy="1887418"/>
          </a:xfrm>
          <a:prstGeom prst="rect">
            <a:avLst/>
          </a:prstGeom>
          <a:noFill/>
          <a:ln w="9525">
            <a:noFill/>
            <a:miter lim="800000"/>
            <a:headEnd/>
            <a:tailEnd/>
          </a:ln>
        </p:spPr>
      </p:pic>
      <p:sp>
        <p:nvSpPr>
          <p:cNvPr id="10" name="爆炸形 1 9"/>
          <p:cNvSpPr/>
          <p:nvPr>
            <p:custDataLst>
              <p:tags r:id="rId6"/>
            </p:custDataLst>
          </p:nvPr>
        </p:nvSpPr>
        <p:spPr>
          <a:xfrm>
            <a:off x="6155139" y="3507474"/>
            <a:ext cx="4435523" cy="2047164"/>
          </a:xfrm>
          <a:prstGeom prst="irregularSeal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solidFill>
                  <a:schemeClr val="tx1"/>
                </a:solidFill>
              </a:rPr>
              <a:t>有较大的能量</a:t>
            </a:r>
            <a:endParaRPr lang="zh-CN" altLang="en-US" sz="28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5"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2284" name="Text Box 28"/>
          <p:cNvSpPr txBox="1">
            <a:spLocks noChangeArrowheads="1"/>
          </p:cNvSpPr>
          <p:nvPr>
            <p:custDataLst>
              <p:tags r:id="rId1"/>
            </p:custDataLst>
          </p:nvPr>
        </p:nvSpPr>
        <p:spPr bwMode="auto">
          <a:xfrm>
            <a:off x="4470400" y="4073172"/>
            <a:ext cx="4572000" cy="612775"/>
          </a:xfrm>
          <a:prstGeom prst="rect">
            <a:avLst/>
          </a:prstGeom>
          <a:solidFill>
            <a:srgbClr val="FFFFFF">
              <a:alpha val="80000"/>
            </a:srgbClr>
          </a:solidFill>
          <a:ln w="38100">
            <a:solidFill>
              <a:srgbClr val="3333FF"/>
            </a:solidFill>
            <a:prstDash val="lgDash"/>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p>
            <a:pPr>
              <a:spcBef>
                <a:spcPct val="50000"/>
              </a:spcBef>
            </a:pPr>
            <a:r>
              <a:rPr lang="en-US" altLang="zh-CN" sz="3200" i="1">
                <a:ea typeface="楷体_GB2312" pitchFamily="49" charset="-122"/>
                <a:cs typeface="Times New Roman" panose="02020603050405020304" charset="0"/>
              </a:rPr>
              <a:t>W</a:t>
            </a:r>
            <a:r>
              <a:rPr lang="en-US" altLang="zh-CN" sz="3200" baseline="-25000">
                <a:ea typeface="楷体_GB2312" pitchFamily="49" charset="-122"/>
                <a:cs typeface="Times New Roman" panose="02020603050405020304" charset="0"/>
              </a:rPr>
              <a:t>F</a:t>
            </a:r>
            <a:r>
              <a:rPr lang="zh-CN" altLang="en-US" sz="3200">
                <a:ea typeface="楷体_GB2312" pitchFamily="49" charset="-122"/>
                <a:cs typeface="Times New Roman" panose="02020603050405020304" charset="0"/>
              </a:rPr>
              <a:t>＝</a:t>
            </a:r>
            <a:r>
              <a:rPr lang="en-US" altLang="zh-CN" sz="3200" i="1">
                <a:ea typeface="楷体_GB2312" pitchFamily="49" charset="-122"/>
                <a:cs typeface="Times New Roman" panose="02020603050405020304" charset="0"/>
              </a:rPr>
              <a:t>E</a:t>
            </a:r>
            <a:r>
              <a:rPr lang="en-US" altLang="zh-CN" sz="3200" baseline="-25000">
                <a:ea typeface="楷体_GB2312" pitchFamily="49" charset="-122"/>
                <a:cs typeface="Times New Roman" panose="02020603050405020304" charset="0"/>
              </a:rPr>
              <a:t>P1</a:t>
            </a:r>
            <a:r>
              <a:rPr lang="zh-CN" altLang="en-US" sz="3200">
                <a:ea typeface="楷体_GB2312" pitchFamily="49" charset="-122"/>
                <a:cs typeface="Times New Roman" panose="02020603050405020304" charset="0"/>
              </a:rPr>
              <a:t>－</a:t>
            </a:r>
            <a:r>
              <a:rPr lang="en-US" altLang="zh-CN" sz="3200" i="1">
                <a:ea typeface="楷体_GB2312" pitchFamily="49" charset="-122"/>
                <a:cs typeface="Times New Roman" panose="02020603050405020304" charset="0"/>
              </a:rPr>
              <a:t>E</a:t>
            </a:r>
            <a:r>
              <a:rPr lang="en-US" altLang="zh-CN" sz="3200" baseline="-25000">
                <a:ea typeface="楷体_GB2312" pitchFamily="49" charset="-122"/>
                <a:cs typeface="Times New Roman" panose="02020603050405020304" charset="0"/>
              </a:rPr>
              <a:t>P2</a:t>
            </a:r>
            <a:endParaRPr lang="en-US" altLang="zh-CN" sz="3200" baseline="-25000">
              <a:ea typeface="楷体_GB2312" pitchFamily="49" charset="-122"/>
              <a:cs typeface="Times New Roman" panose="02020603050405020304" charset="0"/>
            </a:endParaRPr>
          </a:p>
        </p:txBody>
      </p:sp>
      <p:sp>
        <p:nvSpPr>
          <p:cNvPr id="352285" name="AutoShape 29"/>
          <p:cNvSpPr>
            <a:spLocks noChangeArrowheads="1"/>
          </p:cNvSpPr>
          <p:nvPr>
            <p:custDataLst>
              <p:tags r:id="rId2"/>
            </p:custDataLst>
          </p:nvPr>
        </p:nvSpPr>
        <p:spPr bwMode="auto">
          <a:xfrm>
            <a:off x="1335615" y="3926378"/>
            <a:ext cx="2562127" cy="731681"/>
          </a:xfrm>
          <a:prstGeom prst="wedgeRoundRectCallout">
            <a:avLst>
              <a:gd name="adj1" fmla="val 86981"/>
              <a:gd name="adj2" fmla="val 8194"/>
              <a:gd name="adj3" fmla="val 16667"/>
            </a:avLst>
          </a:prstGeom>
          <a:solidFill>
            <a:srgbClr val="FFFFCC">
              <a:alpha val="80000"/>
            </a:srgbClr>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r>
              <a:rPr kumimoji="1" lang="zh-CN" altLang="en-US" sz="3200">
                <a:solidFill>
                  <a:srgbClr val="FF0000"/>
                </a:solidFill>
                <a:ea typeface="黑体" panose="02010609060101010101" charset="-122"/>
                <a:cs typeface="Times New Roman" panose="02020603050405020304" charset="0"/>
              </a:rPr>
              <a:t>弹力做的功</a:t>
            </a:r>
            <a:endParaRPr kumimoji="1" lang="zh-CN" altLang="en-US" sz="3200">
              <a:solidFill>
                <a:srgbClr val="FF0000"/>
              </a:solidFill>
              <a:ea typeface="黑体" panose="02010609060101010101" charset="-122"/>
              <a:cs typeface="Times New Roman" panose="02020603050405020304" charset="0"/>
            </a:endParaRPr>
          </a:p>
        </p:txBody>
      </p:sp>
      <p:sp>
        <p:nvSpPr>
          <p:cNvPr id="352286" name="AutoShape 30"/>
          <p:cNvSpPr>
            <a:spLocks noChangeArrowheads="1"/>
          </p:cNvSpPr>
          <p:nvPr>
            <p:custDataLst>
              <p:tags r:id="rId3"/>
            </p:custDataLst>
          </p:nvPr>
        </p:nvSpPr>
        <p:spPr bwMode="auto">
          <a:xfrm>
            <a:off x="4286866" y="5183440"/>
            <a:ext cx="3248544" cy="685602"/>
          </a:xfrm>
          <a:prstGeom prst="wedgeRoundRectCallout">
            <a:avLst>
              <a:gd name="adj1" fmla="val -6009"/>
              <a:gd name="adj2" fmla="val -138959"/>
              <a:gd name="adj3" fmla="val 16667"/>
            </a:avLst>
          </a:prstGeom>
          <a:solidFill>
            <a:srgbClr val="FFFFCC">
              <a:alpha val="80000"/>
            </a:srgbClr>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r>
              <a:rPr kumimoji="1" lang="zh-CN" altLang="en-US" sz="3200">
                <a:solidFill>
                  <a:srgbClr val="FF0000"/>
                </a:solidFill>
                <a:ea typeface="黑体" panose="02010609060101010101" charset="-122"/>
                <a:cs typeface="Times New Roman" panose="02020603050405020304" charset="0"/>
              </a:rPr>
              <a:t>初态的弹性势能</a:t>
            </a:r>
            <a:endParaRPr kumimoji="1" lang="zh-CN" altLang="en-US" sz="3200">
              <a:solidFill>
                <a:srgbClr val="FF0000"/>
              </a:solidFill>
              <a:ea typeface="黑体" panose="02010609060101010101" charset="-122"/>
              <a:cs typeface="Times New Roman" panose="02020603050405020304" charset="0"/>
            </a:endParaRPr>
          </a:p>
        </p:txBody>
      </p:sp>
      <p:sp>
        <p:nvSpPr>
          <p:cNvPr id="352287" name="AutoShape 31"/>
          <p:cNvSpPr>
            <a:spLocks noChangeArrowheads="1"/>
          </p:cNvSpPr>
          <p:nvPr>
            <p:custDataLst>
              <p:tags r:id="rId4"/>
            </p:custDataLst>
          </p:nvPr>
        </p:nvSpPr>
        <p:spPr bwMode="auto">
          <a:xfrm>
            <a:off x="8480023" y="3957302"/>
            <a:ext cx="3328636" cy="669833"/>
          </a:xfrm>
          <a:prstGeom prst="wedgeRoundRectCallout">
            <a:avLst>
              <a:gd name="adj1" fmla="val -99810"/>
              <a:gd name="adj2" fmla="val 15665"/>
              <a:gd name="adj3" fmla="val 16667"/>
            </a:avLst>
          </a:prstGeom>
          <a:solidFill>
            <a:srgbClr val="FFFFCC">
              <a:alpha val="80000"/>
            </a:srgbClr>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r>
              <a:rPr kumimoji="1" lang="zh-CN" altLang="en-US" sz="3200">
                <a:solidFill>
                  <a:srgbClr val="FF0000"/>
                </a:solidFill>
                <a:ea typeface="黑体" panose="02010609060101010101" charset="-122"/>
                <a:cs typeface="Times New Roman" panose="02020603050405020304" charset="0"/>
              </a:rPr>
              <a:t>末态的弹性势能</a:t>
            </a:r>
            <a:endParaRPr kumimoji="1" lang="zh-CN" altLang="en-US" sz="3200">
              <a:solidFill>
                <a:srgbClr val="FF0000"/>
              </a:solidFill>
              <a:ea typeface="黑体" panose="02010609060101010101" charset="-122"/>
              <a:cs typeface="Times New Roman" panose="02020603050405020304" charset="0"/>
            </a:endParaRPr>
          </a:p>
        </p:txBody>
      </p:sp>
      <p:sp>
        <p:nvSpPr>
          <p:cNvPr id="16" name="Text Box 4"/>
          <p:cNvSpPr txBox="1">
            <a:spLocks noChangeArrowheads="1"/>
          </p:cNvSpPr>
          <p:nvPr>
            <p:custDataLst>
              <p:tags r:id="rId5"/>
            </p:custDataLst>
          </p:nvPr>
        </p:nvSpPr>
        <p:spPr bwMode="auto">
          <a:xfrm>
            <a:off x="1335616" y="2903847"/>
            <a:ext cx="319716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21899" tIns="60949" rIns="121899" bIns="60949">
            <a:spAutoFit/>
          </a:bodyPr>
          <a:lstStyle>
            <a:lvl1pPr eaLnBrk="0" hangingPunct="0">
              <a:defRPr>
                <a:solidFill>
                  <a:srgbClr val="8E163E"/>
                </a:solidFill>
                <a:latin typeface="Arial" panose="020B0604020202020204" pitchFamily="34" charset="0"/>
                <a:ea typeface="宋体" panose="02010600030101010101" pitchFamily="2" charset="-122"/>
              </a:defRPr>
            </a:lvl1pPr>
            <a:lvl2pPr marL="742950" indent="-285750" eaLnBrk="0" hangingPunct="0">
              <a:defRPr>
                <a:solidFill>
                  <a:srgbClr val="8E163E"/>
                </a:solidFill>
                <a:latin typeface="Arial" panose="020B0604020202020204" pitchFamily="34" charset="0"/>
                <a:ea typeface="宋体" panose="02010600030101010101" pitchFamily="2" charset="-122"/>
              </a:defRPr>
            </a:lvl2pPr>
            <a:lvl3pPr marL="1143000" indent="-228600" eaLnBrk="0" hangingPunct="0">
              <a:defRPr>
                <a:solidFill>
                  <a:srgbClr val="8E163E"/>
                </a:solidFill>
                <a:latin typeface="Arial" panose="020B0604020202020204" pitchFamily="34" charset="0"/>
                <a:ea typeface="宋体" panose="02010600030101010101" pitchFamily="2" charset="-122"/>
              </a:defRPr>
            </a:lvl3pPr>
            <a:lvl4pPr marL="1600200" indent="-228600" eaLnBrk="0" hangingPunct="0">
              <a:defRPr>
                <a:solidFill>
                  <a:srgbClr val="8E163E"/>
                </a:solidFill>
                <a:latin typeface="Arial" panose="020B0604020202020204" pitchFamily="34" charset="0"/>
                <a:ea typeface="宋体" panose="02010600030101010101" pitchFamily="2" charset="-122"/>
              </a:defRPr>
            </a:lvl4pPr>
            <a:lvl5pPr marL="2057400" indent="-228600" eaLnBrk="0" hangingPunct="0">
              <a:defRPr>
                <a:solidFill>
                  <a:srgbClr val="8E163E"/>
                </a:solidFill>
                <a:latin typeface="Arial" panose="020B0604020202020204" pitchFamily="34" charset="0"/>
                <a:ea typeface="宋体" panose="02010600030101010101" pitchFamily="2" charset="-122"/>
              </a:defRPr>
            </a:lvl5pPr>
            <a:lvl6pPr marL="25146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9pPr>
          </a:lstStyle>
          <a:p>
            <a:pPr algn="l" eaLnBrk="1" hangingPunct="1"/>
            <a:r>
              <a:rPr kumimoji="1" lang="en-US" altLang="zh-CN" sz="3200">
                <a:solidFill>
                  <a:srgbClr val="0000FF"/>
                </a:solidFill>
                <a:latin typeface="Times New Roman" panose="02020603050405020304" charset="0"/>
                <a:ea typeface="黑体" panose="02010609060101010101" charset="-122"/>
                <a:cs typeface="Times New Roman" panose="02020603050405020304" charset="0"/>
              </a:rPr>
              <a:t>2.</a:t>
            </a:r>
            <a:r>
              <a:rPr kumimoji="1" lang="zh-CN" altLang="en-US" sz="3200">
                <a:solidFill>
                  <a:srgbClr val="0000FF"/>
                </a:solidFill>
                <a:latin typeface="Times New Roman" panose="02020603050405020304" charset="0"/>
                <a:ea typeface="黑体" panose="02010609060101010101" charset="-122"/>
                <a:cs typeface="Times New Roman" panose="02020603050405020304" charset="0"/>
              </a:rPr>
              <a:t>表达式</a:t>
            </a:r>
            <a:r>
              <a:rPr kumimoji="1" lang="en-US" altLang="zh-CN" sz="3200">
                <a:solidFill>
                  <a:srgbClr val="0000FF"/>
                </a:solidFill>
                <a:latin typeface="Times New Roman" panose="02020603050405020304" charset="0"/>
                <a:ea typeface="黑体" panose="02010609060101010101" charset="-122"/>
                <a:cs typeface="Times New Roman" panose="02020603050405020304" charset="0"/>
              </a:rPr>
              <a:t>:</a:t>
            </a:r>
            <a:endParaRPr kumimoji="1" lang="en-US" altLang="zh-CN" sz="3200">
              <a:solidFill>
                <a:srgbClr val="0000FF"/>
              </a:solidFill>
              <a:latin typeface="Times New Roman" panose="02020603050405020304" charset="0"/>
              <a:ea typeface="黑体" panose="02010609060101010101" charset="-122"/>
              <a:cs typeface="Times New Roman" panose="02020603050405020304" charset="0"/>
            </a:endParaRPr>
          </a:p>
        </p:txBody>
      </p:sp>
      <p:sp>
        <p:nvSpPr>
          <p:cNvPr id="18" name="Text Box 3"/>
          <p:cNvSpPr txBox="1">
            <a:spLocks noChangeArrowheads="1"/>
          </p:cNvSpPr>
          <p:nvPr>
            <p:custDataLst>
              <p:tags r:id="rId6"/>
            </p:custDataLst>
          </p:nvPr>
        </p:nvSpPr>
        <p:spPr bwMode="auto">
          <a:xfrm>
            <a:off x="1335616" y="1106898"/>
            <a:ext cx="9848949" cy="162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21899" tIns="60949" rIns="121899" bIns="60949">
            <a:spAutoFit/>
          </a:bodyPr>
          <a:lstStyle>
            <a:lvl1pPr eaLnBrk="0" hangingPunct="0">
              <a:defRPr>
                <a:solidFill>
                  <a:srgbClr val="8E163E"/>
                </a:solidFill>
                <a:latin typeface="Arial" panose="020B0604020202020204" pitchFamily="34" charset="0"/>
                <a:ea typeface="宋体" panose="02010600030101010101" pitchFamily="2" charset="-122"/>
              </a:defRPr>
            </a:lvl1pPr>
            <a:lvl2pPr marL="742950" indent="-285750" eaLnBrk="0" hangingPunct="0">
              <a:defRPr>
                <a:solidFill>
                  <a:srgbClr val="8E163E"/>
                </a:solidFill>
                <a:latin typeface="Arial" panose="020B0604020202020204" pitchFamily="34" charset="0"/>
                <a:ea typeface="宋体" panose="02010600030101010101" pitchFamily="2" charset="-122"/>
              </a:defRPr>
            </a:lvl2pPr>
            <a:lvl3pPr marL="1143000" indent="-228600" eaLnBrk="0" hangingPunct="0">
              <a:defRPr>
                <a:solidFill>
                  <a:srgbClr val="8E163E"/>
                </a:solidFill>
                <a:latin typeface="Arial" panose="020B0604020202020204" pitchFamily="34" charset="0"/>
                <a:ea typeface="宋体" panose="02010600030101010101" pitchFamily="2" charset="-122"/>
              </a:defRPr>
            </a:lvl3pPr>
            <a:lvl4pPr marL="1600200" indent="-228600" eaLnBrk="0" hangingPunct="0">
              <a:defRPr>
                <a:solidFill>
                  <a:srgbClr val="8E163E"/>
                </a:solidFill>
                <a:latin typeface="Arial" panose="020B0604020202020204" pitchFamily="34" charset="0"/>
                <a:ea typeface="宋体" panose="02010600030101010101" pitchFamily="2" charset="-122"/>
              </a:defRPr>
            </a:lvl4pPr>
            <a:lvl5pPr marL="2057400" indent="-228600" eaLnBrk="0" hangingPunct="0">
              <a:defRPr>
                <a:solidFill>
                  <a:srgbClr val="8E163E"/>
                </a:solidFill>
                <a:latin typeface="Arial" panose="020B0604020202020204" pitchFamily="34" charset="0"/>
                <a:ea typeface="宋体" panose="02010600030101010101" pitchFamily="2" charset="-122"/>
              </a:defRPr>
            </a:lvl5pPr>
            <a:lvl6pPr marL="25146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algn="ctr" eaLnBrk="0" fontAlgn="base" hangingPunct="0">
              <a:spcBef>
                <a:spcPct val="5000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lnSpc>
                <a:spcPts val="5870"/>
              </a:lnSpc>
            </a:pPr>
            <a:r>
              <a:rPr kumimoji="1" lang="en-US" altLang="zh-CN" sz="3200">
                <a:solidFill>
                  <a:srgbClr val="0000FF"/>
                </a:solidFill>
                <a:latin typeface="Times New Roman" panose="02020603050405020304" charset="0"/>
                <a:ea typeface="黑体" panose="02010609060101010101" charset="-122"/>
                <a:cs typeface="Times New Roman" panose="02020603050405020304" charset="0"/>
              </a:rPr>
              <a:t>1.</a:t>
            </a:r>
            <a:r>
              <a:rPr kumimoji="1" lang="zh-CN" altLang="en-US" sz="3200">
                <a:solidFill>
                  <a:srgbClr val="0000FF"/>
                </a:solidFill>
                <a:latin typeface="Times New Roman" panose="02020603050405020304" charset="0"/>
                <a:ea typeface="黑体" panose="02010609060101010101" charset="-122"/>
                <a:cs typeface="Times New Roman" panose="02020603050405020304" charset="0"/>
              </a:rPr>
              <a:t>弹簧弹力做正功，弹性势能减少</a:t>
            </a:r>
            <a:endParaRPr kumimoji="1" lang="zh-CN" altLang="en-US" sz="3200">
              <a:solidFill>
                <a:srgbClr val="0000FF"/>
              </a:solidFill>
              <a:latin typeface="Times New Roman" panose="02020603050405020304" charset="0"/>
              <a:ea typeface="黑体" panose="02010609060101010101" charset="-122"/>
              <a:cs typeface="Times New Roman" panose="02020603050405020304" charset="0"/>
            </a:endParaRPr>
          </a:p>
          <a:p>
            <a:pPr eaLnBrk="1" hangingPunct="1">
              <a:lnSpc>
                <a:spcPts val="5870"/>
              </a:lnSpc>
            </a:pPr>
            <a:r>
              <a:rPr kumimoji="1" lang="zh-CN" altLang="en-US" sz="3200">
                <a:solidFill>
                  <a:srgbClr val="0000FF"/>
                </a:solidFill>
                <a:latin typeface="Times New Roman" panose="02020603050405020304" charset="0"/>
                <a:ea typeface="黑体" panose="02010609060101010101" charset="-122"/>
                <a:cs typeface="Times New Roman" panose="02020603050405020304" charset="0"/>
              </a:rPr>
              <a:t>  弹簧弹力做负功，弹性势能增加</a:t>
            </a:r>
            <a:endParaRPr kumimoji="1" lang="zh-CN" altLang="en-US" sz="3200">
              <a:solidFill>
                <a:srgbClr val="0000FF"/>
              </a:solidFill>
              <a:latin typeface="Times New Roman" panose="02020603050405020304" charset="0"/>
              <a:ea typeface="黑体" panose="02010609060101010101" charset="-122"/>
              <a:cs typeface="Times New Roman" panose="02020603050405020304" charset="0"/>
            </a:endParaRPr>
          </a:p>
        </p:txBody>
      </p:sp>
      <p:sp>
        <p:nvSpPr>
          <p:cNvPr id="2" name="圆角矩形 1"/>
          <p:cNvSpPr/>
          <p:nvPr>
            <p:custDataLst>
              <p:tags r:id="rId7"/>
            </p:custDataLst>
          </p:nvPr>
        </p:nvSpPr>
        <p:spPr bwMode="auto">
          <a:xfrm>
            <a:off x="3942342" y="1321653"/>
            <a:ext cx="809509" cy="533152"/>
          </a:xfrm>
          <a:prstGeom prst="roundRect">
            <a:avLst/>
          </a:prstGeom>
          <a:noFill/>
          <a:ln w="38100" cap="flat" cmpd="sng" algn="ctr">
            <a:solidFill>
              <a:srgbClr val="FF0000"/>
            </a:solidFill>
            <a:prstDash val="solid"/>
            <a:round/>
            <a:headEnd type="none" w="med" len="med"/>
            <a:tailEnd type="none" w="med" len="med"/>
          </a:ln>
          <a:effectLst/>
        </p:spPr>
        <p:txBody>
          <a:bodyPr vert="horz" wrap="none" lIns="121899" tIns="60949" rIns="121899" bIns="60949" numCol="1" rtlCol="0" anchor="ctr" anchorCtr="0" compatLnSpc="1"/>
          <a:lstStyle/>
          <a:p>
            <a:pPr algn="ctr" defTabSz="1219835"/>
            <a:endParaRPr lang="zh-CN" altLang="en-US" sz="2400">
              <a:ea typeface="华文新魏" panose="02010800040101010101" pitchFamily="2" charset="-122"/>
              <a:cs typeface="Times New Roman" panose="02020603050405020304" charset="0"/>
            </a:endParaRPr>
          </a:p>
        </p:txBody>
      </p:sp>
      <p:sp>
        <p:nvSpPr>
          <p:cNvPr id="10" name="圆角矩形 9"/>
          <p:cNvSpPr/>
          <p:nvPr>
            <p:custDataLst>
              <p:tags r:id="rId8"/>
            </p:custDataLst>
          </p:nvPr>
        </p:nvSpPr>
        <p:spPr bwMode="auto">
          <a:xfrm>
            <a:off x="6756399" y="1370020"/>
            <a:ext cx="868974" cy="484784"/>
          </a:xfrm>
          <a:prstGeom prst="roundRect">
            <a:avLst/>
          </a:prstGeom>
          <a:noFill/>
          <a:ln w="38100" cap="flat" cmpd="sng" algn="ctr">
            <a:solidFill>
              <a:srgbClr val="FF0000"/>
            </a:solidFill>
            <a:prstDash val="solid"/>
            <a:round/>
            <a:headEnd type="none" w="med" len="med"/>
            <a:tailEnd type="none" w="med" len="med"/>
          </a:ln>
          <a:effectLst/>
        </p:spPr>
        <p:txBody>
          <a:bodyPr vert="horz" wrap="none" lIns="121899" tIns="60949" rIns="121899" bIns="60949" numCol="1" rtlCol="0" anchor="ctr" anchorCtr="0" compatLnSpc="1"/>
          <a:lstStyle/>
          <a:p>
            <a:pPr algn="ctr" defTabSz="1219835"/>
            <a:endParaRPr lang="zh-CN" altLang="en-US" sz="2400">
              <a:ea typeface="华文新魏" panose="02010800040101010101" pitchFamily="2" charset="-122"/>
              <a:cs typeface="Times New Roman" panose="02020603050405020304" charset="0"/>
            </a:endParaRPr>
          </a:p>
        </p:txBody>
      </p:sp>
      <p:sp>
        <p:nvSpPr>
          <p:cNvPr id="11" name="圆角矩形 10"/>
          <p:cNvSpPr/>
          <p:nvPr>
            <p:custDataLst>
              <p:tags r:id="rId9"/>
            </p:custDataLst>
          </p:nvPr>
        </p:nvSpPr>
        <p:spPr bwMode="auto">
          <a:xfrm>
            <a:off x="3942342" y="2059323"/>
            <a:ext cx="809510" cy="515186"/>
          </a:xfrm>
          <a:prstGeom prst="roundRect">
            <a:avLst/>
          </a:prstGeom>
          <a:noFill/>
          <a:ln w="38100" cap="flat" cmpd="sng" algn="ctr">
            <a:solidFill>
              <a:srgbClr val="FF0000"/>
            </a:solidFill>
            <a:prstDash val="solid"/>
            <a:round/>
            <a:headEnd type="none" w="med" len="med"/>
            <a:tailEnd type="none" w="med" len="med"/>
          </a:ln>
          <a:effectLst/>
        </p:spPr>
        <p:txBody>
          <a:bodyPr vert="horz" wrap="none" lIns="121899" tIns="60949" rIns="121899" bIns="60949" numCol="1" rtlCol="0" anchor="ctr" anchorCtr="0" compatLnSpc="1"/>
          <a:lstStyle/>
          <a:p>
            <a:pPr algn="ctr" defTabSz="1219835"/>
            <a:endParaRPr lang="zh-CN" altLang="en-US" sz="2400">
              <a:ea typeface="华文新魏" panose="02010800040101010101" pitchFamily="2" charset="-122"/>
              <a:cs typeface="Times New Roman" panose="02020603050405020304" charset="0"/>
            </a:endParaRPr>
          </a:p>
        </p:txBody>
      </p:sp>
      <p:sp>
        <p:nvSpPr>
          <p:cNvPr id="12" name="圆角矩形 11"/>
          <p:cNvSpPr/>
          <p:nvPr>
            <p:custDataLst>
              <p:tags r:id="rId10"/>
            </p:custDataLst>
          </p:nvPr>
        </p:nvSpPr>
        <p:spPr bwMode="auto">
          <a:xfrm>
            <a:off x="6756399" y="2047910"/>
            <a:ext cx="868974" cy="481617"/>
          </a:xfrm>
          <a:prstGeom prst="roundRect">
            <a:avLst/>
          </a:prstGeom>
          <a:noFill/>
          <a:ln w="38100" cap="flat" cmpd="sng" algn="ctr">
            <a:solidFill>
              <a:srgbClr val="FF0000"/>
            </a:solidFill>
            <a:prstDash val="solid"/>
            <a:round/>
            <a:headEnd type="none" w="med" len="med"/>
            <a:tailEnd type="none" w="med" len="med"/>
          </a:ln>
          <a:effectLst/>
        </p:spPr>
        <p:txBody>
          <a:bodyPr vert="horz" wrap="none" lIns="121899" tIns="60949" rIns="121899" bIns="60949" numCol="1" rtlCol="0" anchor="ctr" anchorCtr="0" compatLnSpc="1"/>
          <a:lstStyle/>
          <a:p>
            <a:pPr algn="ctr" defTabSz="1219835"/>
            <a:endParaRPr lang="zh-CN" altLang="en-US" sz="2400">
              <a:ea typeface="华文新魏" panose="02010800040101010101" pitchFamily="2" charset="-122"/>
              <a:cs typeface="Times New Roman" panose="02020603050405020304" charset="0"/>
            </a:endParaRPr>
          </a:p>
        </p:txBody>
      </p:sp>
    </p:spTree>
  </p:cSld>
  <p:clrMapOvr>
    <a:masterClrMapping/>
  </p:clrMapOvr>
  <p:transition/>
  <p:timing>
    <p:tnLst>
      <p:par>
        <p:cTn id="1" dur="indefinite" restart="never" nodeType="tmRoot"/>
      </p:par>
    </p:tnLst>
    <p:bldLst>
      <p:bldP spid="352284" grpId="0"/>
      <p:bldP spid="352285" grpId="0"/>
      <p:bldP spid="352286" grpId="0"/>
      <p:bldP spid="352287" grpId="0"/>
      <p:bldP spid="16" grpId="0"/>
      <p:bldP spid="18" grpId="0"/>
      <p:bldP spid="2"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4" name="Rectangle 6"/>
          <p:cNvSpPr>
            <a:spLocks noChangeArrowheads="1"/>
          </p:cNvSpPr>
          <p:nvPr>
            <p:custDataLst>
              <p:tags r:id="rId1"/>
            </p:custDataLst>
          </p:nvPr>
        </p:nvSpPr>
        <p:spPr bwMode="auto">
          <a:xfrm>
            <a:off x="416595" y="867817"/>
            <a:ext cx="7880292" cy="5329555"/>
          </a:xfrm>
          <a:prstGeom prst="rect">
            <a:avLst/>
          </a:prstGeom>
          <a:solidFill>
            <a:srgbClr val="FFFFFF">
              <a:alpha val="80000"/>
            </a:srgbClr>
          </a:solidFill>
          <a:ln w="9525" algn="ctr">
            <a:noFill/>
            <a:miter lim="800000"/>
          </a:ln>
          <a:effectLst/>
        </p:spPr>
        <p:txBody>
          <a:bodyPr wrap="square" lIns="121899" tIns="60949" rIns="121899" bIns="60949">
            <a:spAutoFit/>
          </a:bodyPr>
          <a:lstStyle/>
          <a:p>
            <a:pPr>
              <a:lnSpc>
                <a:spcPct val="125000"/>
              </a:lnSpc>
              <a:spcBef>
                <a:spcPct val="20000"/>
              </a:spcBef>
              <a:defRPr/>
            </a:pPr>
            <a:r>
              <a:rPr lang="zh-CN" altLang="en-US" sz="3700" smtClean="0">
                <a:solidFill>
                  <a:srgbClr val="000000"/>
                </a:solidFill>
                <a:ea typeface="黑体" panose="02010609060101010101" charset="-122"/>
                <a:cs typeface="Times New Roman" panose="02020603050405020304" charset="0"/>
              </a:rPr>
              <a:t>例</a:t>
            </a:r>
            <a:r>
              <a:rPr lang="en-US" altLang="zh-CN" sz="3700" smtClean="0">
                <a:solidFill>
                  <a:srgbClr val="000000"/>
                </a:solidFill>
                <a:ea typeface="黑体" panose="02010609060101010101" charset="-122"/>
                <a:cs typeface="Times New Roman" panose="02020603050405020304" charset="0"/>
              </a:rPr>
              <a:t>5.</a:t>
            </a:r>
            <a:r>
              <a:rPr lang="zh-CN" altLang="en-US" sz="3700">
                <a:solidFill>
                  <a:srgbClr val="000000"/>
                </a:solidFill>
                <a:ea typeface="黑体" panose="02010609060101010101" charset="-122"/>
                <a:cs typeface="Times New Roman" panose="02020603050405020304" charset="0"/>
              </a:rPr>
              <a:t>如图，在一次“蹦极”运动中，人由高空跃下到最低点的整个过程中，下列说法正确的</a:t>
            </a:r>
            <a:r>
              <a:rPr lang="zh-CN" altLang="en-US" sz="3700" smtClean="0">
                <a:solidFill>
                  <a:srgbClr val="000000"/>
                </a:solidFill>
                <a:ea typeface="黑体" panose="02010609060101010101" charset="-122"/>
                <a:cs typeface="Times New Roman" panose="02020603050405020304" charset="0"/>
              </a:rPr>
              <a:t>是</a:t>
            </a:r>
            <a:r>
              <a:rPr lang="en-US" altLang="zh-CN" sz="3700" smtClean="0">
                <a:solidFill>
                  <a:srgbClr val="000000"/>
                </a:solidFill>
                <a:ea typeface="黑体" panose="02010609060101010101" charset="-122"/>
                <a:cs typeface="Times New Roman" panose="02020603050405020304" charset="0"/>
              </a:rPr>
              <a:t>(           )</a:t>
            </a:r>
            <a:br>
              <a:rPr lang="zh-CN" altLang="en-US" sz="3700">
                <a:solidFill>
                  <a:srgbClr val="000000"/>
                </a:solidFill>
                <a:ea typeface="黑体" panose="02010609060101010101" charset="-122"/>
                <a:cs typeface="Times New Roman" panose="02020603050405020304" charset="0"/>
              </a:rPr>
            </a:br>
            <a:r>
              <a:rPr lang="en-US" altLang="zh-CN" sz="3700">
                <a:solidFill>
                  <a:srgbClr val="000000"/>
                </a:solidFill>
                <a:ea typeface="黑体" panose="02010609060101010101" charset="-122"/>
                <a:cs typeface="Times New Roman" panose="02020603050405020304" charset="0"/>
              </a:rPr>
              <a:t>A.</a:t>
            </a:r>
            <a:r>
              <a:rPr lang="zh-CN" altLang="en-US" sz="3700">
                <a:solidFill>
                  <a:srgbClr val="000000"/>
                </a:solidFill>
                <a:ea typeface="黑体" panose="02010609060101010101" charset="-122"/>
                <a:cs typeface="Times New Roman" panose="02020603050405020304" charset="0"/>
              </a:rPr>
              <a:t>重力对人做正功</a:t>
            </a:r>
            <a:endParaRPr lang="zh-CN" altLang="en-US" sz="3700">
              <a:solidFill>
                <a:srgbClr val="000000"/>
              </a:solidFill>
              <a:ea typeface="黑体" panose="02010609060101010101" charset="-122"/>
              <a:cs typeface="Times New Roman" panose="02020603050405020304" charset="0"/>
            </a:endParaRPr>
          </a:p>
          <a:p>
            <a:pPr>
              <a:lnSpc>
                <a:spcPct val="125000"/>
              </a:lnSpc>
              <a:spcBef>
                <a:spcPct val="20000"/>
              </a:spcBef>
              <a:defRPr/>
            </a:pPr>
            <a:r>
              <a:rPr lang="en-US" altLang="zh-CN" sz="3700">
                <a:solidFill>
                  <a:srgbClr val="000000"/>
                </a:solidFill>
                <a:ea typeface="黑体" panose="02010609060101010101" charset="-122"/>
                <a:cs typeface="Times New Roman" panose="02020603050405020304" charset="0"/>
              </a:rPr>
              <a:t>B.</a:t>
            </a:r>
            <a:r>
              <a:rPr lang="zh-CN" altLang="en-US" sz="3700">
                <a:solidFill>
                  <a:srgbClr val="000000"/>
                </a:solidFill>
                <a:ea typeface="黑体" panose="02010609060101010101" charset="-122"/>
                <a:cs typeface="Times New Roman" panose="02020603050405020304" charset="0"/>
              </a:rPr>
              <a:t>人的重力势能减小了</a:t>
            </a:r>
            <a:br>
              <a:rPr lang="zh-CN" altLang="en-US" sz="3700">
                <a:solidFill>
                  <a:srgbClr val="000000"/>
                </a:solidFill>
                <a:ea typeface="黑体" panose="02010609060101010101" charset="-122"/>
                <a:cs typeface="Times New Roman" panose="02020603050405020304" charset="0"/>
              </a:rPr>
            </a:br>
            <a:r>
              <a:rPr lang="en-US" altLang="zh-CN" sz="3700">
                <a:solidFill>
                  <a:srgbClr val="000000"/>
                </a:solidFill>
                <a:ea typeface="黑体" panose="02010609060101010101" charset="-122"/>
                <a:cs typeface="Times New Roman" panose="02020603050405020304" charset="0"/>
              </a:rPr>
              <a:t>C.“</a:t>
            </a:r>
            <a:r>
              <a:rPr lang="zh-CN" altLang="en-US" sz="3700">
                <a:solidFill>
                  <a:srgbClr val="000000"/>
                </a:solidFill>
                <a:ea typeface="黑体" panose="02010609060101010101" charset="-122"/>
                <a:cs typeface="Times New Roman" panose="02020603050405020304" charset="0"/>
              </a:rPr>
              <a:t>蹦极”绳对</a:t>
            </a:r>
            <a:r>
              <a:rPr lang="zh-CN" altLang="en-US" sz="3700" smtClean="0">
                <a:solidFill>
                  <a:srgbClr val="000000"/>
                </a:solidFill>
                <a:ea typeface="黑体" panose="02010609060101010101" charset="-122"/>
                <a:cs typeface="Times New Roman" panose="02020603050405020304" charset="0"/>
              </a:rPr>
              <a:t>人先做</a:t>
            </a:r>
            <a:r>
              <a:rPr lang="zh-CN" altLang="en-US" sz="3700">
                <a:solidFill>
                  <a:srgbClr val="000000"/>
                </a:solidFill>
                <a:ea typeface="黑体" panose="02010609060101010101" charset="-122"/>
                <a:cs typeface="Times New Roman" panose="02020603050405020304" charset="0"/>
              </a:rPr>
              <a:t>负</a:t>
            </a:r>
            <a:r>
              <a:rPr lang="zh-CN" altLang="en-US" sz="3700" smtClean="0">
                <a:solidFill>
                  <a:srgbClr val="000000"/>
                </a:solidFill>
                <a:ea typeface="黑体" panose="02010609060101010101" charset="-122"/>
                <a:cs typeface="Times New Roman" panose="02020603050405020304" charset="0"/>
              </a:rPr>
              <a:t>功再做正功</a:t>
            </a:r>
            <a:endParaRPr lang="zh-CN" altLang="en-US" sz="3700">
              <a:solidFill>
                <a:srgbClr val="000000"/>
              </a:solidFill>
              <a:ea typeface="黑体" panose="02010609060101010101" charset="-122"/>
              <a:cs typeface="Times New Roman" panose="02020603050405020304" charset="0"/>
            </a:endParaRPr>
          </a:p>
          <a:p>
            <a:pPr>
              <a:lnSpc>
                <a:spcPct val="125000"/>
              </a:lnSpc>
              <a:spcBef>
                <a:spcPct val="20000"/>
              </a:spcBef>
              <a:defRPr/>
            </a:pPr>
            <a:r>
              <a:rPr lang="en-US" altLang="zh-CN" sz="3700">
                <a:solidFill>
                  <a:srgbClr val="000000"/>
                </a:solidFill>
                <a:ea typeface="黑体" panose="02010609060101010101" charset="-122"/>
                <a:cs typeface="Times New Roman" panose="02020603050405020304" charset="0"/>
              </a:rPr>
              <a:t>D.“</a:t>
            </a:r>
            <a:r>
              <a:rPr lang="zh-CN" altLang="en-US" sz="3700">
                <a:solidFill>
                  <a:srgbClr val="000000"/>
                </a:solidFill>
                <a:ea typeface="黑体" panose="02010609060101010101" charset="-122"/>
                <a:cs typeface="Times New Roman" panose="02020603050405020304" charset="0"/>
              </a:rPr>
              <a:t>蹦极”绳的弹性势能增加了</a:t>
            </a:r>
            <a:endParaRPr lang="zh-CN" altLang="en-US" sz="3700">
              <a:solidFill>
                <a:srgbClr val="000000"/>
              </a:solidFill>
              <a:ea typeface="黑体" panose="02010609060101010101" charset="-122"/>
              <a:cs typeface="Times New Roman" panose="02020603050405020304" charset="0"/>
            </a:endParaRPr>
          </a:p>
        </p:txBody>
      </p:sp>
      <p:pic>
        <p:nvPicPr>
          <p:cNvPr id="124942" name="Picture 14" descr="002"/>
          <p:cNvPicPr>
            <a:picLocks noChangeAspect="1" noChangeArrowheads="1"/>
          </p:cNvPicPr>
          <p:nvPr>
            <p:custDataLst>
              <p:tags r:id="rId2"/>
            </p:custDataLst>
          </p:nvPr>
        </p:nvPicPr>
        <p:blipFill>
          <a:blip r:embed="rId3">
            <a:lum bright="12000"/>
            <a:extLst>
              <a:ext uri="{28A0092B-C50C-407E-A947-70E740481C1C}">
                <a14:useLocalDpi xmlns:a14="http://schemas.microsoft.com/office/drawing/2010/main" val="0"/>
              </a:ext>
            </a:extLst>
          </a:blip>
          <a:stretch>
            <a:fillRect/>
          </a:stretch>
        </p:blipFill>
        <p:spPr bwMode="auto">
          <a:xfrm>
            <a:off x="8508853" y="908939"/>
            <a:ext cx="3683147" cy="517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custDataLst>
              <p:tags r:id="rId4"/>
            </p:custDataLst>
          </p:nvPr>
        </p:nvSpPr>
        <p:spPr>
          <a:xfrm>
            <a:off x="4356741" y="2371620"/>
            <a:ext cx="1824203" cy="782320"/>
          </a:xfrm>
          <a:prstGeom prst="rect">
            <a:avLst/>
          </a:prstGeom>
          <a:noFill/>
        </p:spPr>
        <p:txBody>
          <a:bodyPr wrap="square" lIns="121899" tIns="60949" rIns="121899" bIns="60949" rtlCol="0">
            <a:spAutoFit/>
          </a:bodyPr>
          <a:lstStyle/>
          <a:p>
            <a:r>
              <a:rPr lang="en-US" altLang="zh-CN" sz="4300" smtClean="0">
                <a:solidFill>
                  <a:srgbClr val="FF0000"/>
                </a:solidFill>
                <a:cs typeface="Times New Roman" panose="02020603050405020304" charset="0"/>
              </a:rPr>
              <a:t>ABD</a:t>
            </a:r>
            <a:endParaRPr lang="zh-CN" altLang="en-US" sz="4300">
              <a:solidFill>
                <a:srgbClr val="FF0000"/>
              </a:solidFill>
              <a:cs typeface="Times New Roman" panose="02020603050405020304" charset="0"/>
            </a:endParaRPr>
          </a:p>
        </p:txBody>
      </p:sp>
    </p:spTree>
  </p:cSld>
  <p:clrMapOvr>
    <a:masterClrMapping/>
  </p:clrMapOvr>
  <p:transition/>
  <p:timing>
    <p:tnLst>
      <p:par>
        <p:cTn id="1" dur="indefinite" restart="never" nodeType="tmRoot"/>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文本框 56323"/>
          <p:cNvSpPr txBox="1"/>
          <p:nvPr>
            <p:custDataLst>
              <p:tags r:id="rId1"/>
            </p:custDataLst>
          </p:nvPr>
        </p:nvSpPr>
        <p:spPr>
          <a:xfrm>
            <a:off x="215900" y="938530"/>
            <a:ext cx="11478895" cy="2061210"/>
          </a:xfrm>
          <a:prstGeom prst="rect">
            <a:avLst/>
          </a:prstGeom>
          <a:noFill/>
          <a:ln w="12700">
            <a:noFill/>
          </a:ln>
        </p:spPr>
        <p:txBody>
          <a:bodyPr wrap="square" anchor="t">
            <a:spAutoFit/>
          </a:bodyPr>
          <a:lstStyle/>
          <a:p>
            <a:r>
              <a:rPr lang="zh-CN" altLang="en-US" sz="3200">
                <a:solidFill>
                  <a:schemeClr val="tx1"/>
                </a:solidFill>
                <a:uFillTx/>
                <a:latin typeface="Times New Roman" panose="02020603050405020304" charset="0"/>
                <a:ea typeface="黑体" panose="02010609060101010101" charset="-122"/>
              </a:rPr>
              <a:t>例</a:t>
            </a:r>
            <a:r>
              <a:rPr lang="en-US" altLang="zh-CN" sz="3200">
                <a:solidFill>
                  <a:schemeClr val="tx1"/>
                </a:solidFill>
                <a:uFillTx/>
                <a:latin typeface="Times New Roman" panose="02020603050405020304" charset="0"/>
                <a:ea typeface="黑体" panose="02010609060101010101" charset="-122"/>
              </a:rPr>
              <a:t>6.</a:t>
            </a:r>
            <a:r>
              <a:rPr lang="zh-CN" altLang="en-US" sz="3200">
                <a:solidFill>
                  <a:schemeClr val="tx1"/>
                </a:solidFill>
                <a:uFillTx/>
                <a:latin typeface="Times New Roman" panose="02020603050405020304" charset="0"/>
                <a:ea typeface="黑体" panose="02010609060101010101" charset="-122"/>
              </a:rPr>
              <a:t> 如图，物体</a:t>
            </a:r>
            <a:r>
              <a:rPr lang="en-US" altLang="zh-CN" sz="3200">
                <a:solidFill>
                  <a:schemeClr val="tx1"/>
                </a:solidFill>
                <a:uFillTx/>
                <a:latin typeface="Times New Roman" panose="02020603050405020304" charset="0"/>
                <a:ea typeface="黑体" panose="02010609060101010101" charset="-122"/>
              </a:rPr>
              <a:t>A</a:t>
            </a:r>
            <a:r>
              <a:rPr lang="zh-CN" altLang="en-US" sz="3200">
                <a:solidFill>
                  <a:schemeClr val="tx1"/>
                </a:solidFill>
                <a:uFillTx/>
                <a:latin typeface="Times New Roman" panose="02020603050405020304" charset="0"/>
                <a:ea typeface="黑体" panose="02010609060101010101" charset="-122"/>
              </a:rPr>
              <a:t>质量为</a:t>
            </a:r>
            <a:r>
              <a:rPr lang="en-US" altLang="zh-CN" sz="3200">
                <a:solidFill>
                  <a:schemeClr val="tx1"/>
                </a:solidFill>
                <a:uFillTx/>
                <a:latin typeface="Times New Roman" panose="02020603050405020304" charset="0"/>
                <a:ea typeface="黑体" panose="02010609060101010101" charset="-122"/>
              </a:rPr>
              <a:t>m</a:t>
            </a:r>
            <a:r>
              <a:rPr lang="zh-CN" altLang="en-US" sz="3200">
                <a:solidFill>
                  <a:schemeClr val="tx1"/>
                </a:solidFill>
                <a:uFillTx/>
                <a:latin typeface="Times New Roman" panose="02020603050405020304" charset="0"/>
                <a:ea typeface="黑体" panose="02010609060101010101" charset="-122"/>
              </a:rPr>
              <a:t>，</a:t>
            </a:r>
            <a:r>
              <a:rPr lang="en-US" altLang="zh-CN" sz="3200">
                <a:solidFill>
                  <a:schemeClr val="tx1"/>
                </a:solidFill>
                <a:uFillTx/>
                <a:latin typeface="Times New Roman" panose="02020603050405020304" charset="0"/>
                <a:ea typeface="黑体" panose="02010609060101010101" charset="-122"/>
              </a:rPr>
              <a:t>B</a:t>
            </a:r>
            <a:r>
              <a:rPr lang="zh-CN" altLang="en-US" sz="3200">
                <a:solidFill>
                  <a:schemeClr val="tx1"/>
                </a:solidFill>
                <a:uFillTx/>
                <a:latin typeface="Times New Roman" panose="02020603050405020304" charset="0"/>
                <a:ea typeface="黑体" panose="02010609060101010101" charset="-122"/>
              </a:rPr>
              <a:t>质量为</a:t>
            </a:r>
            <a:r>
              <a:rPr lang="en-US" altLang="zh-CN" sz="3200">
                <a:solidFill>
                  <a:schemeClr val="tx1"/>
                </a:solidFill>
                <a:uFillTx/>
                <a:latin typeface="Times New Roman" panose="02020603050405020304" charset="0"/>
                <a:ea typeface="黑体" panose="02010609060101010101" charset="-122"/>
              </a:rPr>
              <a:t>2m</a:t>
            </a:r>
            <a:r>
              <a:rPr lang="zh-CN" altLang="en-US" sz="3200">
                <a:solidFill>
                  <a:schemeClr val="tx1"/>
                </a:solidFill>
                <a:uFillTx/>
                <a:latin typeface="Times New Roman" panose="02020603050405020304" charset="0"/>
                <a:ea typeface="黑体" panose="02010609060101010101" charset="-122"/>
              </a:rPr>
              <a:t>，下面轻弹簧劲度系数为</a:t>
            </a:r>
            <a:r>
              <a:rPr lang="en-US" altLang="zh-CN" sz="3200">
                <a:solidFill>
                  <a:schemeClr val="tx1"/>
                </a:solidFill>
                <a:uFillTx/>
                <a:latin typeface="Times New Roman" panose="02020603050405020304" charset="0"/>
                <a:ea typeface="黑体" panose="02010609060101010101" charset="-122"/>
              </a:rPr>
              <a:t>K</a:t>
            </a:r>
            <a:r>
              <a:rPr lang="en-US" altLang="zh-CN" sz="3200" baseline="-25000">
                <a:solidFill>
                  <a:schemeClr val="tx1"/>
                </a:solidFill>
                <a:uFillTx/>
                <a:latin typeface="Times New Roman" panose="02020603050405020304" charset="0"/>
                <a:ea typeface="黑体" panose="02010609060101010101" charset="-122"/>
              </a:rPr>
              <a:t>1</a:t>
            </a:r>
            <a:r>
              <a:rPr lang="zh-CN" altLang="en-US" sz="3200">
                <a:solidFill>
                  <a:schemeClr val="tx1"/>
                </a:solidFill>
                <a:uFillTx/>
                <a:latin typeface="Times New Roman" panose="02020603050405020304" charset="0"/>
                <a:ea typeface="黑体" panose="02010609060101010101" charset="-122"/>
              </a:rPr>
              <a:t>，上面轻弹簧劲度系数为</a:t>
            </a:r>
            <a:r>
              <a:rPr lang="en-US" altLang="zh-CN" sz="3200">
                <a:solidFill>
                  <a:schemeClr val="tx1"/>
                </a:solidFill>
                <a:uFillTx/>
                <a:latin typeface="Times New Roman" panose="02020603050405020304" charset="0"/>
                <a:ea typeface="黑体" panose="02010609060101010101" charset="-122"/>
              </a:rPr>
              <a:t>K</a:t>
            </a:r>
            <a:r>
              <a:rPr lang="en-US" altLang="zh-CN" sz="3200" baseline="-25000">
                <a:solidFill>
                  <a:schemeClr val="tx1"/>
                </a:solidFill>
                <a:uFillTx/>
                <a:latin typeface="Times New Roman" panose="02020603050405020304" charset="0"/>
                <a:ea typeface="黑体" panose="02010609060101010101" charset="-122"/>
              </a:rPr>
              <a:t>2</a:t>
            </a:r>
            <a:r>
              <a:rPr lang="zh-CN" altLang="en-US" sz="3200">
                <a:solidFill>
                  <a:schemeClr val="tx1"/>
                </a:solidFill>
                <a:uFillTx/>
                <a:latin typeface="Times New Roman" panose="02020603050405020304" charset="0"/>
                <a:ea typeface="黑体" panose="02010609060101010101" charset="-122"/>
              </a:rPr>
              <a:t>，两个弹簧与物体</a:t>
            </a:r>
            <a:r>
              <a:rPr lang="en-US" altLang="zh-CN" sz="3200">
                <a:solidFill>
                  <a:schemeClr val="tx1"/>
                </a:solidFill>
                <a:uFillTx/>
                <a:latin typeface="Times New Roman" panose="02020603050405020304" charset="0"/>
                <a:ea typeface="黑体" panose="02010609060101010101" charset="-122"/>
              </a:rPr>
              <a:t>A</a:t>
            </a:r>
            <a:r>
              <a:rPr lang="zh-CN" altLang="en-US" sz="3200">
                <a:solidFill>
                  <a:schemeClr val="tx1"/>
                </a:solidFill>
                <a:uFillTx/>
                <a:latin typeface="Times New Roman" panose="02020603050405020304" charset="0"/>
                <a:ea typeface="黑体" panose="02010609060101010101" charset="-122"/>
              </a:rPr>
              <a:t>、</a:t>
            </a:r>
            <a:r>
              <a:rPr lang="en-US" altLang="zh-CN" sz="3200">
                <a:solidFill>
                  <a:schemeClr val="tx1"/>
                </a:solidFill>
                <a:uFillTx/>
                <a:latin typeface="Times New Roman" panose="02020603050405020304" charset="0"/>
                <a:ea typeface="黑体" panose="02010609060101010101" charset="-122"/>
              </a:rPr>
              <a:t>B</a:t>
            </a:r>
            <a:r>
              <a:rPr lang="zh-CN" altLang="en-US" sz="3200">
                <a:solidFill>
                  <a:schemeClr val="tx1"/>
                </a:solidFill>
                <a:uFillTx/>
                <a:latin typeface="Times New Roman" panose="02020603050405020304" charset="0"/>
                <a:ea typeface="黑体" panose="02010609060101010101" charset="-122"/>
              </a:rPr>
              <a:t>相连接置于水平桌面上静止。现将物体</a:t>
            </a:r>
            <a:r>
              <a:rPr lang="en-US" altLang="zh-CN" sz="3200">
                <a:solidFill>
                  <a:schemeClr val="tx1"/>
                </a:solidFill>
                <a:uFillTx/>
                <a:latin typeface="Times New Roman" panose="02020603050405020304" charset="0"/>
                <a:ea typeface="黑体" panose="02010609060101010101" charset="-122"/>
              </a:rPr>
              <a:t>B</a:t>
            </a:r>
            <a:r>
              <a:rPr lang="zh-CN" altLang="en-US" sz="3200">
                <a:solidFill>
                  <a:schemeClr val="tx1"/>
                </a:solidFill>
                <a:uFillTx/>
                <a:latin typeface="Times New Roman" panose="02020603050405020304" charset="0"/>
                <a:ea typeface="黑体" panose="02010609060101010101" charset="-122"/>
              </a:rPr>
              <a:t>缓慢上提，当下面的弹簧恰离开桌面时，物体</a:t>
            </a:r>
            <a:r>
              <a:rPr lang="en-US" altLang="zh-CN" sz="3200">
                <a:solidFill>
                  <a:schemeClr val="tx1"/>
                </a:solidFill>
                <a:uFillTx/>
                <a:latin typeface="Times New Roman" panose="02020603050405020304" charset="0"/>
                <a:ea typeface="黑体" panose="02010609060101010101" charset="-122"/>
              </a:rPr>
              <a:t>A</a:t>
            </a:r>
            <a:r>
              <a:rPr lang="zh-CN" altLang="en-US" sz="3200">
                <a:solidFill>
                  <a:schemeClr val="tx1"/>
                </a:solidFill>
                <a:uFillTx/>
                <a:latin typeface="Times New Roman" panose="02020603050405020304" charset="0"/>
                <a:ea typeface="黑体" panose="02010609060101010101" charset="-122"/>
              </a:rPr>
              <a:t>、</a:t>
            </a:r>
            <a:r>
              <a:rPr lang="en-US" altLang="zh-CN" sz="3200">
                <a:solidFill>
                  <a:schemeClr val="tx1"/>
                </a:solidFill>
                <a:uFillTx/>
                <a:latin typeface="Times New Roman" panose="02020603050405020304" charset="0"/>
                <a:ea typeface="黑体" panose="02010609060101010101" charset="-122"/>
              </a:rPr>
              <a:t>B</a:t>
            </a:r>
            <a:r>
              <a:rPr lang="zh-CN" altLang="en-US" sz="3200">
                <a:solidFill>
                  <a:schemeClr val="tx1"/>
                </a:solidFill>
                <a:uFillTx/>
                <a:latin typeface="Times New Roman" panose="02020603050405020304" charset="0"/>
                <a:ea typeface="黑体" panose="02010609060101010101" charset="-122"/>
              </a:rPr>
              <a:t>的重力势能增加各是多少？                                                                          </a:t>
            </a:r>
            <a:endParaRPr lang="zh-CN" altLang="en-US" sz="3200">
              <a:solidFill>
                <a:schemeClr val="tx1"/>
              </a:solidFill>
              <a:uFillTx/>
              <a:latin typeface="Times New Roman" panose="02020603050405020304" charset="0"/>
              <a:ea typeface="黑体" panose="02010609060101010101" charset="-122"/>
            </a:endParaRPr>
          </a:p>
        </p:txBody>
      </p:sp>
      <p:sp>
        <p:nvSpPr>
          <p:cNvPr id="54274" name="矩形 56324"/>
          <p:cNvSpPr/>
          <p:nvPr>
            <p:custDataLst>
              <p:tags r:id="rId2"/>
            </p:custDataLst>
          </p:nvPr>
        </p:nvSpPr>
        <p:spPr>
          <a:xfrm>
            <a:off x="9015413" y="6470015"/>
            <a:ext cx="2879725" cy="71438"/>
          </a:xfrm>
          <a:prstGeom prst="rect">
            <a:avLst/>
          </a:prstGeom>
          <a:noFill/>
          <a:ln w="19050"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nvGrpSpPr>
          <p:cNvPr id="54275" name="组合 56325"/>
          <p:cNvGrpSpPr/>
          <p:nvPr>
            <p:custDataLst>
              <p:tags r:id="rId3"/>
            </p:custDataLst>
          </p:nvPr>
        </p:nvGrpSpPr>
        <p:grpSpPr>
          <a:xfrm>
            <a:off x="9518650" y="5030153"/>
            <a:ext cx="1584325" cy="1439862"/>
            <a:chOff x="3696" y="1888"/>
            <a:chExt cx="998" cy="907"/>
          </a:xfrm>
        </p:grpSpPr>
        <p:sp>
          <p:nvSpPr>
            <p:cNvPr id="54276" name="直接连接符 56326"/>
            <p:cNvSpPr/>
            <p:nvPr>
              <p:custDataLst>
                <p:tags r:id="rId4"/>
              </p:custDataLst>
            </p:nvPr>
          </p:nvSpPr>
          <p:spPr>
            <a:xfrm flipV="1">
              <a:off x="4104" y="2704"/>
              <a:ext cx="590" cy="91"/>
            </a:xfrm>
            <a:prstGeom prst="line">
              <a:avLst/>
            </a:prstGeom>
            <a:ln w="12700" cap="flat" cmpd="sng">
              <a:solidFill>
                <a:schemeClr val="tx1"/>
              </a:solidFill>
              <a:prstDash val="solid"/>
              <a:round/>
              <a:headEnd type="none" w="med" len="med"/>
              <a:tailEnd type="none" w="med" len="med"/>
            </a:ln>
          </p:spPr>
          <p:txBody>
            <a:bodyPr/>
            <a:lstStyle/>
            <a:p/>
          </p:txBody>
        </p:sp>
        <p:sp>
          <p:nvSpPr>
            <p:cNvPr id="54277" name="直接连接符 56327"/>
            <p:cNvSpPr/>
            <p:nvPr>
              <p:custDataLst>
                <p:tags r:id="rId5"/>
              </p:custDataLst>
            </p:nvPr>
          </p:nvSpPr>
          <p:spPr>
            <a:xfrm flipH="1" flipV="1">
              <a:off x="3696" y="2614"/>
              <a:ext cx="998" cy="90"/>
            </a:xfrm>
            <a:prstGeom prst="line">
              <a:avLst/>
            </a:prstGeom>
            <a:ln w="12700" cap="flat" cmpd="sng">
              <a:solidFill>
                <a:schemeClr val="tx1"/>
              </a:solidFill>
              <a:prstDash val="solid"/>
              <a:round/>
              <a:headEnd type="none" w="med" len="med"/>
              <a:tailEnd type="none" w="med" len="med"/>
            </a:ln>
          </p:spPr>
          <p:txBody>
            <a:bodyPr/>
            <a:lstStyle/>
            <a:p/>
          </p:txBody>
        </p:sp>
        <p:sp>
          <p:nvSpPr>
            <p:cNvPr id="54278" name="直接连接符 56328"/>
            <p:cNvSpPr/>
            <p:nvPr>
              <p:custDataLst>
                <p:tags r:id="rId6"/>
              </p:custDataLst>
            </p:nvPr>
          </p:nvSpPr>
          <p:spPr>
            <a:xfrm flipV="1">
              <a:off x="3696" y="2478"/>
              <a:ext cx="952" cy="136"/>
            </a:xfrm>
            <a:prstGeom prst="line">
              <a:avLst/>
            </a:prstGeom>
            <a:ln w="12700" cap="flat" cmpd="sng">
              <a:solidFill>
                <a:schemeClr val="tx1"/>
              </a:solidFill>
              <a:prstDash val="solid"/>
              <a:round/>
              <a:headEnd type="none" w="med" len="med"/>
              <a:tailEnd type="none" w="med" len="med"/>
            </a:ln>
          </p:spPr>
          <p:txBody>
            <a:bodyPr/>
            <a:lstStyle/>
            <a:p/>
          </p:txBody>
        </p:sp>
        <p:sp>
          <p:nvSpPr>
            <p:cNvPr id="54279" name="直接连接符 56329"/>
            <p:cNvSpPr/>
            <p:nvPr>
              <p:custDataLst>
                <p:tags r:id="rId7"/>
              </p:custDataLst>
            </p:nvPr>
          </p:nvSpPr>
          <p:spPr>
            <a:xfrm flipH="1" flipV="1">
              <a:off x="3696" y="2387"/>
              <a:ext cx="952" cy="91"/>
            </a:xfrm>
            <a:prstGeom prst="line">
              <a:avLst/>
            </a:prstGeom>
            <a:ln w="12700" cap="flat" cmpd="sng">
              <a:solidFill>
                <a:schemeClr val="tx1"/>
              </a:solidFill>
              <a:prstDash val="solid"/>
              <a:round/>
              <a:headEnd type="none" w="med" len="med"/>
              <a:tailEnd type="none" w="med" len="med"/>
            </a:ln>
          </p:spPr>
          <p:txBody>
            <a:bodyPr/>
            <a:lstStyle/>
            <a:p/>
          </p:txBody>
        </p:sp>
        <p:sp>
          <p:nvSpPr>
            <p:cNvPr id="54280" name="直接连接符 56330"/>
            <p:cNvSpPr/>
            <p:nvPr>
              <p:custDataLst>
                <p:tags r:id="rId8"/>
              </p:custDataLst>
            </p:nvPr>
          </p:nvSpPr>
          <p:spPr>
            <a:xfrm flipV="1">
              <a:off x="3696" y="2251"/>
              <a:ext cx="952" cy="136"/>
            </a:xfrm>
            <a:prstGeom prst="line">
              <a:avLst/>
            </a:prstGeom>
            <a:ln w="12700" cap="flat" cmpd="sng">
              <a:solidFill>
                <a:schemeClr val="tx1"/>
              </a:solidFill>
              <a:prstDash val="solid"/>
              <a:round/>
              <a:headEnd type="none" w="med" len="med"/>
              <a:tailEnd type="none" w="med" len="med"/>
            </a:ln>
          </p:spPr>
          <p:txBody>
            <a:bodyPr/>
            <a:lstStyle/>
            <a:p/>
          </p:txBody>
        </p:sp>
        <p:sp>
          <p:nvSpPr>
            <p:cNvPr id="54281" name="直接连接符 56331"/>
            <p:cNvSpPr/>
            <p:nvPr>
              <p:custDataLst>
                <p:tags r:id="rId9"/>
              </p:custDataLst>
            </p:nvPr>
          </p:nvSpPr>
          <p:spPr>
            <a:xfrm flipH="1" flipV="1">
              <a:off x="3696" y="2160"/>
              <a:ext cx="952" cy="91"/>
            </a:xfrm>
            <a:prstGeom prst="line">
              <a:avLst/>
            </a:prstGeom>
            <a:ln w="12700" cap="flat" cmpd="sng">
              <a:solidFill>
                <a:schemeClr val="tx1"/>
              </a:solidFill>
              <a:prstDash val="solid"/>
              <a:round/>
              <a:headEnd type="none" w="med" len="med"/>
              <a:tailEnd type="none" w="med" len="med"/>
            </a:ln>
          </p:spPr>
          <p:txBody>
            <a:bodyPr/>
            <a:lstStyle/>
            <a:p/>
          </p:txBody>
        </p:sp>
        <p:sp>
          <p:nvSpPr>
            <p:cNvPr id="54282" name="直接连接符 56332"/>
            <p:cNvSpPr/>
            <p:nvPr>
              <p:custDataLst>
                <p:tags r:id="rId10"/>
              </p:custDataLst>
            </p:nvPr>
          </p:nvSpPr>
          <p:spPr>
            <a:xfrm flipV="1">
              <a:off x="3696" y="2024"/>
              <a:ext cx="952" cy="136"/>
            </a:xfrm>
            <a:prstGeom prst="line">
              <a:avLst/>
            </a:prstGeom>
            <a:ln w="12700" cap="flat" cmpd="sng">
              <a:solidFill>
                <a:schemeClr val="tx1"/>
              </a:solidFill>
              <a:prstDash val="solid"/>
              <a:round/>
              <a:headEnd type="none" w="med" len="med"/>
              <a:tailEnd type="none" w="med" len="med"/>
            </a:ln>
          </p:spPr>
          <p:txBody>
            <a:bodyPr/>
            <a:lstStyle/>
            <a:p/>
          </p:txBody>
        </p:sp>
        <p:sp>
          <p:nvSpPr>
            <p:cNvPr id="54283" name="直接连接符 56333"/>
            <p:cNvSpPr/>
            <p:nvPr>
              <p:custDataLst>
                <p:tags r:id="rId11"/>
              </p:custDataLst>
            </p:nvPr>
          </p:nvSpPr>
          <p:spPr>
            <a:xfrm flipH="1" flipV="1">
              <a:off x="3696" y="1933"/>
              <a:ext cx="952" cy="91"/>
            </a:xfrm>
            <a:prstGeom prst="line">
              <a:avLst/>
            </a:prstGeom>
            <a:ln w="12700" cap="flat" cmpd="sng">
              <a:solidFill>
                <a:schemeClr val="tx1"/>
              </a:solidFill>
              <a:prstDash val="solid"/>
              <a:round/>
              <a:headEnd type="none" w="med" len="med"/>
              <a:tailEnd type="none" w="med" len="med"/>
            </a:ln>
          </p:spPr>
          <p:txBody>
            <a:bodyPr/>
            <a:lstStyle/>
            <a:p/>
          </p:txBody>
        </p:sp>
        <p:sp>
          <p:nvSpPr>
            <p:cNvPr id="54284" name="直接连接符 56334"/>
            <p:cNvSpPr/>
            <p:nvPr>
              <p:custDataLst>
                <p:tags r:id="rId12"/>
              </p:custDataLst>
            </p:nvPr>
          </p:nvSpPr>
          <p:spPr>
            <a:xfrm flipV="1">
              <a:off x="3696" y="1888"/>
              <a:ext cx="544" cy="45"/>
            </a:xfrm>
            <a:prstGeom prst="line">
              <a:avLst/>
            </a:prstGeom>
            <a:ln w="12700" cap="flat" cmpd="sng">
              <a:solidFill>
                <a:schemeClr val="tx1"/>
              </a:solidFill>
              <a:prstDash val="solid"/>
              <a:round/>
              <a:headEnd type="none" w="med" len="med"/>
              <a:tailEnd type="none" w="med" len="med"/>
            </a:ln>
          </p:spPr>
          <p:txBody>
            <a:bodyPr/>
            <a:lstStyle/>
            <a:p/>
          </p:txBody>
        </p:sp>
      </p:grpSp>
      <p:sp>
        <p:nvSpPr>
          <p:cNvPr id="54285" name="矩形 56335"/>
          <p:cNvSpPr/>
          <p:nvPr>
            <p:custDataLst>
              <p:tags r:id="rId13"/>
            </p:custDataLst>
          </p:nvPr>
        </p:nvSpPr>
        <p:spPr>
          <a:xfrm>
            <a:off x="9159875" y="4525328"/>
            <a:ext cx="2087563" cy="504825"/>
          </a:xfrm>
          <a:prstGeom prst="rect">
            <a:avLst/>
          </a:prstGeom>
          <a:solidFill>
            <a:srgbClr val="FFFFFF"/>
          </a:solidFill>
          <a:ln w="12700"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nvGrpSpPr>
          <p:cNvPr id="54286" name="组合 56336"/>
          <p:cNvGrpSpPr/>
          <p:nvPr>
            <p:custDataLst>
              <p:tags r:id="rId14"/>
            </p:custDataLst>
          </p:nvPr>
        </p:nvGrpSpPr>
        <p:grpSpPr>
          <a:xfrm>
            <a:off x="9447213" y="3085465"/>
            <a:ext cx="1584325" cy="1439863"/>
            <a:chOff x="3696" y="1888"/>
            <a:chExt cx="998" cy="907"/>
          </a:xfrm>
        </p:grpSpPr>
        <p:sp>
          <p:nvSpPr>
            <p:cNvPr id="54287" name="直接连接符 56337"/>
            <p:cNvSpPr/>
            <p:nvPr>
              <p:custDataLst>
                <p:tags r:id="rId15"/>
              </p:custDataLst>
            </p:nvPr>
          </p:nvSpPr>
          <p:spPr>
            <a:xfrm flipV="1">
              <a:off x="4104" y="2704"/>
              <a:ext cx="590" cy="91"/>
            </a:xfrm>
            <a:prstGeom prst="line">
              <a:avLst/>
            </a:prstGeom>
            <a:ln w="12700" cap="flat" cmpd="sng">
              <a:solidFill>
                <a:schemeClr val="tx1"/>
              </a:solidFill>
              <a:prstDash val="solid"/>
              <a:round/>
              <a:headEnd type="none" w="med" len="med"/>
              <a:tailEnd type="none" w="med" len="med"/>
            </a:ln>
          </p:spPr>
          <p:txBody>
            <a:bodyPr/>
            <a:lstStyle/>
            <a:p/>
          </p:txBody>
        </p:sp>
        <p:sp>
          <p:nvSpPr>
            <p:cNvPr id="54288" name="直接连接符 56338"/>
            <p:cNvSpPr/>
            <p:nvPr>
              <p:custDataLst>
                <p:tags r:id="rId16"/>
              </p:custDataLst>
            </p:nvPr>
          </p:nvSpPr>
          <p:spPr>
            <a:xfrm flipH="1" flipV="1">
              <a:off x="3696" y="2614"/>
              <a:ext cx="998" cy="90"/>
            </a:xfrm>
            <a:prstGeom prst="line">
              <a:avLst/>
            </a:prstGeom>
            <a:ln w="12700" cap="flat" cmpd="sng">
              <a:solidFill>
                <a:schemeClr val="tx1"/>
              </a:solidFill>
              <a:prstDash val="solid"/>
              <a:round/>
              <a:headEnd type="none" w="med" len="med"/>
              <a:tailEnd type="none" w="med" len="med"/>
            </a:ln>
          </p:spPr>
          <p:txBody>
            <a:bodyPr/>
            <a:lstStyle/>
            <a:p/>
          </p:txBody>
        </p:sp>
        <p:sp>
          <p:nvSpPr>
            <p:cNvPr id="54289" name="直接连接符 56339"/>
            <p:cNvSpPr/>
            <p:nvPr>
              <p:custDataLst>
                <p:tags r:id="rId17"/>
              </p:custDataLst>
            </p:nvPr>
          </p:nvSpPr>
          <p:spPr>
            <a:xfrm flipV="1">
              <a:off x="3696" y="2478"/>
              <a:ext cx="952" cy="136"/>
            </a:xfrm>
            <a:prstGeom prst="line">
              <a:avLst/>
            </a:prstGeom>
            <a:ln w="12700" cap="flat" cmpd="sng">
              <a:solidFill>
                <a:schemeClr val="tx1"/>
              </a:solidFill>
              <a:prstDash val="solid"/>
              <a:round/>
              <a:headEnd type="none" w="med" len="med"/>
              <a:tailEnd type="none" w="med" len="med"/>
            </a:ln>
          </p:spPr>
          <p:txBody>
            <a:bodyPr/>
            <a:lstStyle/>
            <a:p/>
          </p:txBody>
        </p:sp>
        <p:sp>
          <p:nvSpPr>
            <p:cNvPr id="54290" name="直接连接符 56340"/>
            <p:cNvSpPr/>
            <p:nvPr>
              <p:custDataLst>
                <p:tags r:id="rId18"/>
              </p:custDataLst>
            </p:nvPr>
          </p:nvSpPr>
          <p:spPr>
            <a:xfrm flipH="1" flipV="1">
              <a:off x="3696" y="2387"/>
              <a:ext cx="952" cy="91"/>
            </a:xfrm>
            <a:prstGeom prst="line">
              <a:avLst/>
            </a:prstGeom>
            <a:ln w="12700" cap="flat" cmpd="sng">
              <a:solidFill>
                <a:schemeClr val="tx1"/>
              </a:solidFill>
              <a:prstDash val="solid"/>
              <a:round/>
              <a:headEnd type="none" w="med" len="med"/>
              <a:tailEnd type="none" w="med" len="med"/>
            </a:ln>
          </p:spPr>
          <p:txBody>
            <a:bodyPr/>
            <a:lstStyle/>
            <a:p/>
          </p:txBody>
        </p:sp>
        <p:sp>
          <p:nvSpPr>
            <p:cNvPr id="54291" name="直接连接符 56341"/>
            <p:cNvSpPr/>
            <p:nvPr>
              <p:custDataLst>
                <p:tags r:id="rId19"/>
              </p:custDataLst>
            </p:nvPr>
          </p:nvSpPr>
          <p:spPr>
            <a:xfrm flipV="1">
              <a:off x="3696" y="2251"/>
              <a:ext cx="952" cy="136"/>
            </a:xfrm>
            <a:prstGeom prst="line">
              <a:avLst/>
            </a:prstGeom>
            <a:ln w="12700" cap="flat" cmpd="sng">
              <a:solidFill>
                <a:schemeClr val="tx1"/>
              </a:solidFill>
              <a:prstDash val="solid"/>
              <a:round/>
              <a:headEnd type="none" w="med" len="med"/>
              <a:tailEnd type="none" w="med" len="med"/>
            </a:ln>
          </p:spPr>
          <p:txBody>
            <a:bodyPr/>
            <a:lstStyle/>
            <a:p/>
          </p:txBody>
        </p:sp>
        <p:sp>
          <p:nvSpPr>
            <p:cNvPr id="54292" name="直接连接符 56342"/>
            <p:cNvSpPr/>
            <p:nvPr>
              <p:custDataLst>
                <p:tags r:id="rId20"/>
              </p:custDataLst>
            </p:nvPr>
          </p:nvSpPr>
          <p:spPr>
            <a:xfrm flipH="1" flipV="1">
              <a:off x="3696" y="2160"/>
              <a:ext cx="952" cy="91"/>
            </a:xfrm>
            <a:prstGeom prst="line">
              <a:avLst/>
            </a:prstGeom>
            <a:ln w="12700" cap="flat" cmpd="sng">
              <a:solidFill>
                <a:schemeClr val="tx1"/>
              </a:solidFill>
              <a:prstDash val="solid"/>
              <a:round/>
              <a:headEnd type="none" w="med" len="med"/>
              <a:tailEnd type="none" w="med" len="med"/>
            </a:ln>
          </p:spPr>
          <p:txBody>
            <a:bodyPr/>
            <a:lstStyle/>
            <a:p/>
          </p:txBody>
        </p:sp>
        <p:sp>
          <p:nvSpPr>
            <p:cNvPr id="54293" name="直接连接符 56343"/>
            <p:cNvSpPr/>
            <p:nvPr>
              <p:custDataLst>
                <p:tags r:id="rId21"/>
              </p:custDataLst>
            </p:nvPr>
          </p:nvSpPr>
          <p:spPr>
            <a:xfrm flipV="1">
              <a:off x="3696" y="2024"/>
              <a:ext cx="952" cy="136"/>
            </a:xfrm>
            <a:prstGeom prst="line">
              <a:avLst/>
            </a:prstGeom>
            <a:ln w="12700" cap="flat" cmpd="sng">
              <a:solidFill>
                <a:schemeClr val="tx1"/>
              </a:solidFill>
              <a:prstDash val="solid"/>
              <a:round/>
              <a:headEnd type="none" w="med" len="med"/>
              <a:tailEnd type="none" w="med" len="med"/>
            </a:ln>
          </p:spPr>
          <p:txBody>
            <a:bodyPr/>
            <a:lstStyle/>
            <a:p/>
          </p:txBody>
        </p:sp>
        <p:sp>
          <p:nvSpPr>
            <p:cNvPr id="54294" name="直接连接符 56344"/>
            <p:cNvSpPr/>
            <p:nvPr>
              <p:custDataLst>
                <p:tags r:id="rId22"/>
              </p:custDataLst>
            </p:nvPr>
          </p:nvSpPr>
          <p:spPr>
            <a:xfrm flipH="1" flipV="1">
              <a:off x="3696" y="1933"/>
              <a:ext cx="952" cy="91"/>
            </a:xfrm>
            <a:prstGeom prst="line">
              <a:avLst/>
            </a:prstGeom>
            <a:ln w="12700" cap="flat" cmpd="sng">
              <a:solidFill>
                <a:schemeClr val="tx1"/>
              </a:solidFill>
              <a:prstDash val="solid"/>
              <a:round/>
              <a:headEnd type="none" w="med" len="med"/>
              <a:tailEnd type="none" w="med" len="med"/>
            </a:ln>
          </p:spPr>
          <p:txBody>
            <a:bodyPr/>
            <a:lstStyle/>
            <a:p/>
          </p:txBody>
        </p:sp>
        <p:sp>
          <p:nvSpPr>
            <p:cNvPr id="54295" name="直接连接符 56345"/>
            <p:cNvSpPr/>
            <p:nvPr>
              <p:custDataLst>
                <p:tags r:id="rId23"/>
              </p:custDataLst>
            </p:nvPr>
          </p:nvSpPr>
          <p:spPr>
            <a:xfrm flipV="1">
              <a:off x="3696" y="1888"/>
              <a:ext cx="544" cy="45"/>
            </a:xfrm>
            <a:prstGeom prst="line">
              <a:avLst/>
            </a:prstGeom>
            <a:ln w="12700" cap="flat" cmpd="sng">
              <a:solidFill>
                <a:schemeClr val="tx1"/>
              </a:solidFill>
              <a:prstDash val="solid"/>
              <a:round/>
              <a:headEnd type="none" w="med" len="med"/>
              <a:tailEnd type="none" w="med" len="med"/>
            </a:ln>
          </p:spPr>
          <p:txBody>
            <a:bodyPr/>
            <a:lstStyle/>
            <a:p/>
          </p:txBody>
        </p:sp>
      </p:grpSp>
      <p:sp>
        <p:nvSpPr>
          <p:cNvPr id="54296" name="矩形 56346"/>
          <p:cNvSpPr/>
          <p:nvPr>
            <p:custDataLst>
              <p:tags r:id="rId24"/>
            </p:custDataLst>
          </p:nvPr>
        </p:nvSpPr>
        <p:spPr>
          <a:xfrm>
            <a:off x="9086850" y="2580640"/>
            <a:ext cx="2087563" cy="504825"/>
          </a:xfrm>
          <a:prstGeom prst="rect">
            <a:avLst/>
          </a:prstGeom>
          <a:solidFill>
            <a:srgbClr val="FFFFFF"/>
          </a:solidFill>
          <a:ln w="12700"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54297" name="文本框 56347"/>
          <p:cNvSpPr txBox="1"/>
          <p:nvPr>
            <p:custDataLst>
              <p:tags r:id="rId25"/>
            </p:custDataLst>
          </p:nvPr>
        </p:nvSpPr>
        <p:spPr>
          <a:xfrm>
            <a:off x="9890125" y="4493578"/>
            <a:ext cx="638175" cy="519112"/>
          </a:xfrm>
          <a:prstGeom prst="rect">
            <a:avLst/>
          </a:prstGeom>
          <a:noFill/>
          <a:ln w="12700">
            <a:noFill/>
          </a:ln>
        </p:spPr>
        <p:txBody>
          <a:bodyPr wrap="none" anchor="t">
            <a:spAutoFit/>
          </a:bodyPr>
          <a:lstStyle/>
          <a:p>
            <a:pPr algn="ctr"/>
            <a:r>
              <a:rPr lang="en-US" altLang="zh-CN">
                <a:latin typeface="Arial" panose="020B0604020202020204" pitchFamily="34" charset="0"/>
                <a:ea typeface="宋体" panose="02010600030101010101" pitchFamily="2" charset="-122"/>
              </a:rPr>
              <a:t>A  </a:t>
            </a:r>
            <a:endParaRPr lang="en-US" altLang="zh-CN">
              <a:latin typeface="Arial" panose="020B0604020202020204" pitchFamily="34" charset="0"/>
              <a:ea typeface="宋体" panose="02010600030101010101" pitchFamily="2" charset="-122"/>
            </a:endParaRPr>
          </a:p>
        </p:txBody>
      </p:sp>
      <p:sp>
        <p:nvSpPr>
          <p:cNvPr id="54298" name="文本框 56348"/>
          <p:cNvSpPr txBox="1"/>
          <p:nvPr>
            <p:custDataLst>
              <p:tags r:id="rId26"/>
            </p:custDataLst>
          </p:nvPr>
        </p:nvSpPr>
        <p:spPr>
          <a:xfrm>
            <a:off x="9874250" y="2566353"/>
            <a:ext cx="1228725" cy="519112"/>
          </a:xfrm>
          <a:prstGeom prst="rect">
            <a:avLst/>
          </a:prstGeom>
          <a:noFill/>
          <a:ln w="12700">
            <a:noFill/>
          </a:ln>
        </p:spPr>
        <p:txBody>
          <a:bodyPr wrap="none" anchor="t">
            <a:spAutoFit/>
          </a:bodyPr>
          <a:lstStyle/>
          <a:p>
            <a:pPr algn="ctr"/>
            <a:r>
              <a:rPr lang="en-US" altLang="zh-CN">
                <a:latin typeface="Arial" panose="020B0604020202020204" pitchFamily="34" charset="0"/>
                <a:ea typeface="宋体" panose="02010600030101010101" pitchFamily="2" charset="-122"/>
              </a:rPr>
              <a:t>B        </a:t>
            </a:r>
            <a:endParaRPr lang="en-US" altLang="zh-CN">
              <a:latin typeface="Arial" panose="020B0604020202020204" pitchFamily="34" charset="0"/>
              <a:ea typeface="宋体" panose="02010600030101010101" pitchFamily="2" charset="-122"/>
            </a:endParaRPr>
          </a:p>
        </p:txBody>
      </p:sp>
      <p:sp>
        <p:nvSpPr>
          <p:cNvPr id="56350" name="文本框 56349"/>
          <p:cNvSpPr txBox="1"/>
          <p:nvPr>
            <p:custDataLst>
              <p:tags r:id="rId27"/>
            </p:custDataLst>
          </p:nvPr>
        </p:nvSpPr>
        <p:spPr>
          <a:xfrm>
            <a:off x="323533" y="4134168"/>
            <a:ext cx="2012315" cy="368300"/>
          </a:xfrm>
          <a:prstGeom prst="rect">
            <a:avLst/>
          </a:prstGeom>
          <a:noFill/>
          <a:ln w="12700">
            <a:noFill/>
          </a:ln>
        </p:spPr>
        <p:txBody>
          <a:bodyPr wrap="none" anchor="t">
            <a:spAutoFit/>
          </a:bodyPr>
          <a:lstStyle/>
          <a:p>
            <a:r>
              <a:rPr lang="en-US" altLang="zh-CN">
                <a:solidFill>
                  <a:srgbClr val="FF0000"/>
                </a:solidFill>
                <a:latin typeface="Times New Roman" panose="02020603050405020304" charset="0"/>
                <a:ea typeface="宋体" panose="02010600030101010101" pitchFamily="2" charset="-122"/>
                <a:cs typeface="Times New Roman" panose="02020603050405020304" charset="0"/>
              </a:rPr>
              <a:t>A</a:t>
            </a:r>
            <a:r>
              <a:rPr lang="zh-CN" altLang="en-US">
                <a:solidFill>
                  <a:srgbClr val="FF0000"/>
                </a:solidFill>
                <a:latin typeface="Times New Roman" panose="02020603050405020304" charset="0"/>
                <a:ea typeface="宋体" panose="02010600030101010101" pitchFamily="2" charset="-122"/>
                <a:cs typeface="Times New Roman" panose="02020603050405020304" charset="0"/>
              </a:rPr>
              <a:t>增加       </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3m</a:t>
            </a:r>
            <a:r>
              <a:rPr lang="en-US" altLang="zh-CN" baseline="30000">
                <a:solidFill>
                  <a:srgbClr val="FF0000"/>
                </a:solidFill>
                <a:latin typeface="Times New Roman" panose="02020603050405020304" charset="0"/>
                <a:ea typeface="宋体" panose="02010600030101010101" pitchFamily="2" charset="-122"/>
                <a:cs typeface="Times New Roman" panose="02020603050405020304" charset="0"/>
              </a:rPr>
              <a:t>2</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g</a:t>
            </a:r>
            <a:r>
              <a:rPr lang="en-US" altLang="zh-CN" baseline="30000">
                <a:solidFill>
                  <a:srgbClr val="FF0000"/>
                </a:solidFill>
                <a:latin typeface="Times New Roman" panose="02020603050405020304" charset="0"/>
                <a:ea typeface="宋体" panose="02010600030101010101" pitchFamily="2" charset="-122"/>
                <a:cs typeface="Times New Roman" panose="02020603050405020304" charset="0"/>
              </a:rPr>
              <a:t>2</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/k</a:t>
            </a:r>
            <a:r>
              <a:rPr lang="en-US" altLang="zh-CN" baseline="-25000">
                <a:solidFill>
                  <a:srgbClr val="FF0000"/>
                </a:solidFill>
                <a:latin typeface="Times New Roman" panose="02020603050405020304" charset="0"/>
                <a:ea typeface="宋体" panose="02010600030101010101" pitchFamily="2" charset="-122"/>
                <a:cs typeface="Times New Roman" panose="02020603050405020304" charset="0"/>
              </a:rPr>
              <a:t>1</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       </a:t>
            </a:r>
            <a:endParaRPr lang="en-US" altLang="zh-CN">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56351" name="文本框 56350"/>
          <p:cNvSpPr txBox="1"/>
          <p:nvPr>
            <p:custDataLst>
              <p:tags r:id="rId28"/>
            </p:custDataLst>
          </p:nvPr>
        </p:nvSpPr>
        <p:spPr>
          <a:xfrm>
            <a:off x="323850" y="4652963"/>
            <a:ext cx="5659438" cy="946150"/>
          </a:xfrm>
          <a:prstGeom prst="rect">
            <a:avLst/>
          </a:prstGeom>
          <a:noFill/>
          <a:ln w="12700">
            <a:noFill/>
          </a:ln>
        </p:spPr>
        <p:txBody>
          <a:bodyPr wrap="none" anchor="t">
            <a:spAutoFit/>
          </a:bodyPr>
          <a:lstStyle/>
          <a:p>
            <a:r>
              <a:rPr lang="en-US" altLang="zh-CN">
                <a:solidFill>
                  <a:srgbClr val="FF0000"/>
                </a:solidFill>
                <a:latin typeface="Times New Roman" panose="02020603050405020304" charset="0"/>
                <a:ea typeface="宋体" panose="02010600030101010101" pitchFamily="2" charset="-122"/>
                <a:cs typeface="Times New Roman" panose="02020603050405020304" charset="0"/>
              </a:rPr>
              <a:t>B</a:t>
            </a:r>
            <a:r>
              <a:rPr lang="zh-CN" altLang="en-US">
                <a:solidFill>
                  <a:srgbClr val="FF0000"/>
                </a:solidFill>
                <a:latin typeface="Times New Roman" panose="02020603050405020304" charset="0"/>
                <a:ea typeface="宋体" panose="02010600030101010101" pitchFamily="2" charset="-122"/>
                <a:cs typeface="Times New Roman" panose="02020603050405020304" charset="0"/>
              </a:rPr>
              <a:t>增加  </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2mg(3mg/k</a:t>
            </a:r>
            <a:r>
              <a:rPr lang="en-US" altLang="zh-CN" baseline="-25000">
                <a:solidFill>
                  <a:srgbClr val="FF0000"/>
                </a:solidFill>
                <a:latin typeface="Times New Roman" panose="02020603050405020304" charset="0"/>
                <a:ea typeface="宋体" panose="02010600030101010101" pitchFamily="2" charset="-122"/>
                <a:cs typeface="Times New Roman" panose="02020603050405020304" charset="0"/>
              </a:rPr>
              <a:t>1</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+3mg/k</a:t>
            </a:r>
            <a:r>
              <a:rPr lang="en-US" altLang="zh-CN" baseline="-25000">
                <a:solidFill>
                  <a:srgbClr val="FF0000"/>
                </a:solidFill>
                <a:latin typeface="Times New Roman" panose="02020603050405020304" charset="0"/>
                <a:ea typeface="宋体" panose="02010600030101010101" pitchFamily="2" charset="-122"/>
                <a:cs typeface="Times New Roman" panose="02020603050405020304" charset="0"/>
              </a:rPr>
              <a:t>2</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a:t>
            </a:r>
            <a:endParaRPr lang="en-US" altLang="zh-CN">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a:solidFill>
                  <a:srgbClr val="FF0000"/>
                </a:solidFill>
                <a:latin typeface="Times New Roman" panose="02020603050405020304" charset="0"/>
                <a:ea typeface="宋体" panose="02010600030101010101" pitchFamily="2" charset="-122"/>
                <a:cs typeface="Times New Roman" panose="02020603050405020304" charset="0"/>
              </a:rPr>
              <a:t>             =6m</a:t>
            </a:r>
            <a:r>
              <a:rPr lang="en-US" altLang="zh-CN" baseline="30000">
                <a:solidFill>
                  <a:srgbClr val="FF0000"/>
                </a:solidFill>
                <a:latin typeface="Times New Roman" panose="02020603050405020304" charset="0"/>
                <a:ea typeface="宋体" panose="02010600030101010101" pitchFamily="2" charset="-122"/>
                <a:cs typeface="Times New Roman" panose="02020603050405020304" charset="0"/>
              </a:rPr>
              <a:t>2</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g</a:t>
            </a:r>
            <a:r>
              <a:rPr lang="en-US" altLang="zh-CN" baseline="30000">
                <a:solidFill>
                  <a:srgbClr val="FF0000"/>
                </a:solidFill>
                <a:latin typeface="Times New Roman" panose="02020603050405020304" charset="0"/>
                <a:ea typeface="宋体" panose="02010600030101010101" pitchFamily="2" charset="-122"/>
                <a:cs typeface="Times New Roman" panose="02020603050405020304" charset="0"/>
              </a:rPr>
              <a:t>2</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(1/k</a:t>
            </a:r>
            <a:r>
              <a:rPr lang="en-US" altLang="zh-CN" baseline="-25000">
                <a:solidFill>
                  <a:srgbClr val="FF0000"/>
                </a:solidFill>
                <a:latin typeface="Times New Roman" panose="02020603050405020304" charset="0"/>
                <a:ea typeface="宋体" panose="02010600030101010101" pitchFamily="2" charset="-122"/>
                <a:cs typeface="Times New Roman" panose="02020603050405020304" charset="0"/>
              </a:rPr>
              <a:t>1</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+1/k</a:t>
            </a:r>
            <a:r>
              <a:rPr lang="en-US" altLang="zh-CN" baseline="-25000">
                <a:solidFill>
                  <a:srgbClr val="FF0000"/>
                </a:solidFill>
                <a:latin typeface="Times New Roman" panose="02020603050405020304" charset="0"/>
                <a:ea typeface="宋体" panose="02010600030101010101" pitchFamily="2" charset="-122"/>
                <a:cs typeface="Times New Roman" panose="02020603050405020304" charset="0"/>
              </a:rPr>
              <a:t>2</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             </a:t>
            </a:r>
            <a:endParaRPr lang="en-US" altLang="zh-CN">
              <a:solidFill>
                <a:srgbClr val="FF0000"/>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56350" grpId="0"/>
      <p:bldP spid="5635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custDataLst>
              <p:tags r:id="rId1"/>
            </p:custDataLst>
          </p:nvPr>
        </p:nvSpPr>
        <p:spPr>
          <a:xfrm>
            <a:off x="3383915" y="2629747"/>
            <a:ext cx="5424170" cy="1568450"/>
          </a:xfrm>
          <a:prstGeom prst="rect">
            <a:avLst/>
          </a:prstGeom>
          <a:noFill/>
          <a:ln>
            <a:noFill/>
          </a:ln>
        </p:spPr>
        <p:txBody>
          <a:bodyPr wrap="none" rtlCol="0" anchor="t">
            <a:spAutoFit/>
          </a:bodyPr>
          <a:lstStyle/>
          <a:p>
            <a:pPr algn="ctr"/>
            <a:r>
              <a:rPr lang="en-US" altLang="zh-CN" sz="9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t>
            </a:r>
            <a:r>
              <a:rPr lang="en-US" altLang="zh-CN" sz="9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HANKS”</a:t>
            </a:r>
            <a:endParaRPr lang="en-US" altLang="zh-CN" sz="9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custDataLst>
              <p:tags r:id="rId1"/>
            </p:custDataLst>
          </p:nvPr>
        </p:nvSpPr>
        <p:spPr>
          <a:xfrm>
            <a:off x="53340" y="1361440"/>
            <a:ext cx="11864975" cy="575945"/>
          </a:xfrm>
        </p:spPr>
        <p:txBody>
          <a:bodyPr>
            <a:noAutofit/>
          </a:bodyPr>
          <a:lstStyle/>
          <a:p>
            <a:pPr algn="l" eaLnBrk="1" hangingPunct="1"/>
            <a:r>
              <a:rPr lang="en-US" altLang="zh-CN" sz="3200" b="1" smtClean="0">
                <a:solidFill>
                  <a:srgbClr val="000000"/>
                </a:solidFill>
                <a:latin typeface="华文楷体" panose="02010600040101010101" pitchFamily="2" charset="-122"/>
                <a:ea typeface="华文楷体" panose="02010600040101010101" pitchFamily="2" charset="-122"/>
              </a:rPr>
              <a:t>1.</a:t>
            </a:r>
            <a:r>
              <a:rPr lang="zh-CN" altLang="en-US" sz="3200" b="1" smtClean="0">
                <a:solidFill>
                  <a:srgbClr val="000000"/>
                </a:solidFill>
                <a:latin typeface="华文楷体" panose="02010600040101010101" pitchFamily="2" charset="-122"/>
                <a:ea typeface="华文楷体" panose="02010600040101010101" pitchFamily="2" charset="-122"/>
              </a:rPr>
              <a:t>定义：物体因为处于一定的高度而具有的能量称为重力势能。</a:t>
            </a:r>
            <a:endParaRPr lang="zh-CN" altLang="en-US" sz="3200" b="1" smtClean="0">
              <a:solidFill>
                <a:srgbClr val="000000"/>
              </a:solidFill>
              <a:latin typeface="华文楷体" panose="02010600040101010101" pitchFamily="2" charset="-122"/>
              <a:ea typeface="华文楷体" panose="02010600040101010101" pitchFamily="2" charset="-122"/>
            </a:endParaRPr>
          </a:p>
        </p:txBody>
      </p:sp>
      <p:sp>
        <p:nvSpPr>
          <p:cNvPr id="5" name="矩形 4"/>
          <p:cNvSpPr/>
          <p:nvPr>
            <p:custDataLst>
              <p:tags r:id="rId2"/>
            </p:custDataLst>
          </p:nvPr>
        </p:nvSpPr>
        <p:spPr>
          <a:xfrm>
            <a:off x="53501" y="591820"/>
            <a:ext cx="3579826" cy="769441"/>
          </a:xfrm>
          <a:prstGeom prst="rect">
            <a:avLst/>
          </a:prstGeom>
          <a:noFill/>
        </p:spPr>
        <p:txBody>
          <a:bodyPr wrap="none" lIns="91440" tIns="45720" rIns="91440" bIns="45720">
            <a:spAutoFit/>
          </a:bodyPr>
          <a:lstStyle/>
          <a:p>
            <a:pPr algn="ctr"/>
            <a:r>
              <a:rPr lang="zh-CN" altLang="en-US" sz="4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一、重力势能</a:t>
            </a:r>
            <a:endParaRPr lang="zh-CN" altLang="en-US" sz="4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8" descr="mp12513414_1430099857327_1_th"/>
          <p:cNvPicPr>
            <a:picLocks noChangeAspect="1" noChangeArrowheads="1"/>
          </p:cNvPicPr>
          <p:nvPr>
            <p:custDataLst>
              <p:tags r:id="rId3"/>
            </p:custDataLst>
          </p:nvPr>
        </p:nvPicPr>
        <p:blipFill>
          <a:blip r:embed="rId4"/>
          <a:stretch>
            <a:fillRect/>
          </a:stretch>
        </p:blipFill>
        <p:spPr bwMode="auto">
          <a:xfrm>
            <a:off x="528502" y="1937438"/>
            <a:ext cx="3394924" cy="2546397"/>
          </a:xfrm>
          <a:prstGeom prst="rect">
            <a:avLst/>
          </a:prstGeom>
          <a:noFill/>
        </p:spPr>
      </p:pic>
      <p:sp>
        <p:nvSpPr>
          <p:cNvPr id="7" name="矩形 6"/>
          <p:cNvSpPr/>
          <p:nvPr>
            <p:custDataLst>
              <p:tags r:id="rId5"/>
            </p:custDataLst>
          </p:nvPr>
        </p:nvSpPr>
        <p:spPr>
          <a:xfrm>
            <a:off x="1085136" y="4677189"/>
            <a:ext cx="2129050" cy="64144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solidFill>
                  <a:schemeClr val="bg1"/>
                </a:solidFill>
              </a:rPr>
              <a:t>高处的积雪</a:t>
            </a:r>
            <a:endParaRPr lang="zh-CN" altLang="en-US" sz="2800" b="1">
              <a:solidFill>
                <a:schemeClr val="bg1"/>
              </a:solidFill>
            </a:endParaRPr>
          </a:p>
        </p:txBody>
      </p:sp>
      <p:pic>
        <p:nvPicPr>
          <p:cNvPr id="8" name="Picture 2" descr="过山车"/>
          <p:cNvPicPr>
            <a:picLocks noChangeAspect="1" noChangeArrowheads="1"/>
          </p:cNvPicPr>
          <p:nvPr>
            <p:custDataLst>
              <p:tags r:id="rId6"/>
            </p:custDataLst>
          </p:nvPr>
        </p:nvPicPr>
        <p:blipFill>
          <a:blip r:embed="rId7"/>
          <a:stretch>
            <a:fillRect/>
          </a:stretch>
        </p:blipFill>
        <p:spPr bwMode="auto">
          <a:xfrm>
            <a:off x="4469802" y="1937120"/>
            <a:ext cx="3575714" cy="2600519"/>
          </a:xfrm>
          <a:prstGeom prst="rect">
            <a:avLst/>
          </a:prstGeom>
          <a:noFill/>
          <a:ln w="9525">
            <a:noFill/>
            <a:miter lim="800000"/>
            <a:headEnd/>
            <a:tailEnd/>
          </a:ln>
        </p:spPr>
      </p:pic>
      <p:sp>
        <p:nvSpPr>
          <p:cNvPr id="9" name="矩形 8"/>
          <p:cNvSpPr/>
          <p:nvPr>
            <p:custDataLst>
              <p:tags r:id="rId8"/>
            </p:custDataLst>
          </p:nvPr>
        </p:nvSpPr>
        <p:spPr>
          <a:xfrm>
            <a:off x="4942104" y="4732169"/>
            <a:ext cx="2631742" cy="64144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solidFill>
                  <a:schemeClr val="bg1"/>
                </a:solidFill>
              </a:rPr>
              <a:t>顶端的过山车</a:t>
            </a:r>
            <a:endParaRPr lang="zh-CN" altLang="en-US" sz="2800" b="1">
              <a:solidFill>
                <a:schemeClr val="bg1"/>
              </a:solidFill>
            </a:endParaRPr>
          </a:p>
        </p:txBody>
      </p:sp>
      <p:pic>
        <p:nvPicPr>
          <p:cNvPr id="10" name="重力势能1.MPG">
            <a:hlinkClick r:id="" action="ppaction://media"/>
          </p:cNvPr>
          <p:cNvPicPr>
            <a:picLocks noRot="1" noChangeAspect="1" noChangeArrowheads="1"/>
          </p:cNvPicPr>
          <p:nvPr>
            <a:videoFile r:link="rId9"/>
            <p:extLst>
              <p:ext uri="{DAA4B4D4-6D71-4841-9C94-3DE7FCFB9230}">
                <p14:media xmlns:p14="http://schemas.microsoft.com/office/powerpoint/2010/main" r:link="rId10"/>
              </p:ext>
            </p:extLst>
            <p:custDataLst>
              <p:tags r:id="rId11"/>
            </p:custDataLst>
          </p:nvPr>
        </p:nvPicPr>
        <p:blipFill>
          <a:blip r:embed="rId12"/>
          <a:stretch>
            <a:fillRect/>
          </a:stretch>
        </p:blipFill>
        <p:spPr bwMode="auto">
          <a:xfrm>
            <a:off x="8916240" y="1937596"/>
            <a:ext cx="2168903" cy="3065397"/>
          </a:xfrm>
          <a:prstGeom prst="rect">
            <a:avLst/>
          </a:prstGeom>
          <a:noFill/>
        </p:spPr>
      </p:pic>
      <p:sp>
        <p:nvSpPr>
          <p:cNvPr id="11" name="矩形 10"/>
          <p:cNvSpPr/>
          <p:nvPr>
            <p:custDataLst>
              <p:tags r:id="rId13"/>
            </p:custDataLst>
          </p:nvPr>
        </p:nvSpPr>
        <p:spPr>
          <a:xfrm>
            <a:off x="8915876" y="5318501"/>
            <a:ext cx="2097209" cy="77337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solidFill>
                  <a:schemeClr val="bg1"/>
                </a:solidFill>
              </a:rPr>
              <a:t>打夯时被举高的重锤</a:t>
            </a:r>
            <a:endParaRPr lang="zh-CN" altLang="en-US" sz="2800" b="1">
              <a:solidFill>
                <a:schemeClr val="bg1"/>
              </a:solidFill>
            </a:endParaRPr>
          </a:p>
        </p:txBody>
      </p:sp>
      <p:sp>
        <p:nvSpPr>
          <p:cNvPr id="13" name="Rectangle 2"/>
          <p:cNvSpPr txBox="1">
            <a:spLocks noChangeArrowheads="1"/>
          </p:cNvSpPr>
          <p:nvPr>
            <p:custDataLst>
              <p:tags r:id="rId14"/>
            </p:custDataLst>
          </p:nvPr>
        </p:nvSpPr>
        <p:spPr>
          <a:xfrm>
            <a:off x="901728" y="5605541"/>
            <a:ext cx="6741994" cy="909850"/>
          </a:xfrm>
          <a:prstGeom prst="rect">
            <a:avLst/>
          </a:prstGeom>
        </p:spPr>
        <p:txBody>
          <a:bodyPr vert="horz" lIns="91440" tIns="45720" rIns="91440" bIns="45720" rtlCol="0" anchor="ctr">
            <a:no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smtClean="0">
                <a:ln>
                  <a:noFill/>
                </a:ln>
                <a:solidFill>
                  <a:srgbClr val="0000FF"/>
                </a:solidFill>
                <a:effectLst/>
                <a:uLnTx/>
                <a:uFillTx/>
                <a:latin typeface="华文新魏" panose="02010800040101010101" pitchFamily="2" charset="-122"/>
                <a:ea typeface="华文新魏" panose="02010800040101010101" pitchFamily="2" charset="-122"/>
                <a:cs typeface="+mj-cs"/>
              </a:rPr>
              <a:t>重力势能的大小与哪些因素有关？</a:t>
            </a:r>
            <a:endParaRPr kumimoji="0" lang="zh-CN" altLang="en-US" sz="3600" b="1" i="0" u="none" strike="noStrike" kern="1200" cap="none" spc="0" normalizeH="0" baseline="0" noProof="0" smtClean="0">
              <a:ln>
                <a:noFill/>
              </a:ln>
              <a:solidFill>
                <a:srgbClr val="0000FF"/>
              </a:solidFill>
              <a:effectLst/>
              <a:uLnTx/>
              <a:uFillTx/>
              <a:latin typeface="华文新魏" panose="02010800040101010101" pitchFamily="2" charset="-122"/>
              <a:ea typeface="华文新魏" panose="02010800040101010101" pitchFamily="2"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3" grpId="0"/>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custDataLst>
              <p:tags r:id="rId1"/>
            </p:custDataLst>
          </p:nvPr>
        </p:nvSpPr>
        <p:spPr>
          <a:xfrm>
            <a:off x="352224" y="1456479"/>
            <a:ext cx="2646878" cy="584775"/>
          </a:xfrm>
          <a:prstGeom prst="rect">
            <a:avLst/>
          </a:prstGeom>
        </p:spPr>
        <p:txBody>
          <a:bodyPr wrap="none">
            <a:spAutoFit/>
          </a:bodyPr>
          <a:lstStyle/>
          <a:p>
            <a:pPr>
              <a:spcBef>
                <a:spcPct val="50000"/>
              </a:spcBef>
            </a:pPr>
            <a:r>
              <a:rPr lang="zh-CN" altLang="en-US" sz="3200" b="1" smtClean="0">
                <a:latin typeface="华文楷体" panose="02010600040101010101" pitchFamily="2" charset="-122"/>
                <a:ea typeface="华文楷体" panose="02010600040101010101" pitchFamily="2" charset="-122"/>
              </a:rPr>
              <a:t>猜想与假设：</a:t>
            </a:r>
            <a:endParaRPr lang="zh-CN" altLang="en-US" sz="3200" b="1">
              <a:latin typeface="华文楷体" panose="02010600040101010101" pitchFamily="2" charset="-122"/>
              <a:ea typeface="华文楷体" panose="02010600040101010101" pitchFamily="2" charset="-122"/>
            </a:endParaRPr>
          </a:p>
        </p:txBody>
      </p:sp>
      <p:sp>
        <p:nvSpPr>
          <p:cNvPr id="3" name="矩形 2"/>
          <p:cNvSpPr/>
          <p:nvPr>
            <p:custDataLst>
              <p:tags r:id="rId2"/>
            </p:custDataLst>
          </p:nvPr>
        </p:nvSpPr>
        <p:spPr>
          <a:xfrm>
            <a:off x="2144106" y="631681"/>
            <a:ext cx="7903125" cy="707886"/>
          </a:xfrm>
          <a:prstGeom prst="rect">
            <a:avLst/>
          </a:prstGeom>
          <a:noFill/>
        </p:spPr>
        <p:txBody>
          <a:bodyPr wrap="none" lIns="91440" tIns="45720" rIns="91440" bIns="45720">
            <a:spAutoFit/>
          </a:bodyPr>
          <a:lstStyle/>
          <a:p>
            <a:pPr algn="ctr"/>
            <a:r>
              <a:rPr lang="zh-CN" altLang="en-US" sz="4000" b="1" cap="none" spc="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探究影响小球重力势能大小的因素</a:t>
            </a:r>
            <a:endParaRPr lang="zh-CN" altLang="en-US" sz="4000" b="1"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矩形 3"/>
          <p:cNvSpPr/>
          <p:nvPr>
            <p:custDataLst>
              <p:tags r:id="rId3"/>
            </p:custDataLst>
          </p:nvPr>
        </p:nvSpPr>
        <p:spPr>
          <a:xfrm>
            <a:off x="3165938" y="1472401"/>
            <a:ext cx="1005403" cy="584775"/>
          </a:xfrm>
          <a:prstGeom prst="rect">
            <a:avLst/>
          </a:prstGeom>
        </p:spPr>
        <p:txBody>
          <a:bodyPr wrap="none">
            <a:spAutoFit/>
          </a:bodyPr>
          <a:lstStyle/>
          <a:p>
            <a:pPr>
              <a:spcBef>
                <a:spcPct val="50000"/>
              </a:spcBef>
            </a:pPr>
            <a:r>
              <a:rPr lang="zh-CN" altLang="en-US" sz="3200" b="1" smtClean="0">
                <a:solidFill>
                  <a:srgbClr val="0000FF"/>
                </a:solidFill>
                <a:latin typeface="华文楷体" panose="02010600040101010101" pitchFamily="2" charset="-122"/>
                <a:ea typeface="华文楷体" panose="02010600040101010101" pitchFamily="2" charset="-122"/>
              </a:rPr>
              <a:t>质量</a:t>
            </a:r>
            <a:endParaRPr lang="zh-CN" altLang="en-US" sz="3200" b="1">
              <a:solidFill>
                <a:srgbClr val="0000FF"/>
              </a:solidFill>
              <a:latin typeface="华文楷体" panose="02010600040101010101" pitchFamily="2" charset="-122"/>
              <a:ea typeface="华文楷体" panose="02010600040101010101" pitchFamily="2" charset="-122"/>
            </a:endParaRPr>
          </a:p>
        </p:txBody>
      </p:sp>
      <p:sp>
        <p:nvSpPr>
          <p:cNvPr id="5" name="矩形 4"/>
          <p:cNvSpPr/>
          <p:nvPr>
            <p:custDataLst>
              <p:tags r:id="rId4"/>
            </p:custDataLst>
          </p:nvPr>
        </p:nvSpPr>
        <p:spPr>
          <a:xfrm>
            <a:off x="4328273" y="1474675"/>
            <a:ext cx="1005403" cy="584775"/>
          </a:xfrm>
          <a:prstGeom prst="rect">
            <a:avLst/>
          </a:prstGeom>
        </p:spPr>
        <p:txBody>
          <a:bodyPr wrap="none">
            <a:spAutoFit/>
          </a:bodyPr>
          <a:lstStyle/>
          <a:p>
            <a:pPr>
              <a:spcBef>
                <a:spcPct val="50000"/>
              </a:spcBef>
            </a:pPr>
            <a:r>
              <a:rPr lang="zh-CN" altLang="en-US" sz="3200" b="1" smtClean="0">
                <a:solidFill>
                  <a:srgbClr val="0000FF"/>
                </a:solidFill>
                <a:latin typeface="华文楷体" panose="02010600040101010101" pitchFamily="2" charset="-122"/>
                <a:ea typeface="华文楷体" panose="02010600040101010101" pitchFamily="2" charset="-122"/>
              </a:rPr>
              <a:t>高度</a:t>
            </a:r>
            <a:endParaRPr lang="zh-CN" altLang="en-US" sz="3200" b="1">
              <a:solidFill>
                <a:srgbClr val="0000FF"/>
              </a:solidFill>
              <a:latin typeface="华文楷体" panose="02010600040101010101" pitchFamily="2" charset="-122"/>
              <a:ea typeface="华文楷体" panose="02010600040101010101" pitchFamily="2" charset="-122"/>
            </a:endParaRPr>
          </a:p>
        </p:txBody>
      </p:sp>
      <p:sp>
        <p:nvSpPr>
          <p:cNvPr id="6" name="矩形 5"/>
          <p:cNvSpPr/>
          <p:nvPr>
            <p:custDataLst>
              <p:tags r:id="rId5"/>
            </p:custDataLst>
          </p:nvPr>
        </p:nvSpPr>
        <p:spPr>
          <a:xfrm>
            <a:off x="381793" y="2291270"/>
            <a:ext cx="2236510" cy="584775"/>
          </a:xfrm>
          <a:prstGeom prst="rect">
            <a:avLst/>
          </a:prstGeom>
        </p:spPr>
        <p:txBody>
          <a:bodyPr wrap="none">
            <a:spAutoFit/>
          </a:bodyPr>
          <a:lstStyle/>
          <a:p>
            <a:pPr>
              <a:spcBef>
                <a:spcPct val="50000"/>
              </a:spcBef>
            </a:pPr>
            <a:r>
              <a:rPr lang="zh-CN" altLang="en-US" sz="3200" b="1" smtClean="0">
                <a:latin typeface="华文楷体" panose="02010600040101010101" pitchFamily="2" charset="-122"/>
                <a:ea typeface="华文楷体" panose="02010600040101010101" pitchFamily="2" charset="-122"/>
              </a:rPr>
              <a:t>实验方法：</a:t>
            </a:r>
            <a:endParaRPr lang="zh-CN" altLang="en-US" sz="3200" b="1">
              <a:latin typeface="华文楷体" panose="02010600040101010101" pitchFamily="2" charset="-122"/>
              <a:ea typeface="华文楷体" panose="02010600040101010101" pitchFamily="2" charset="-122"/>
            </a:endParaRPr>
          </a:p>
        </p:txBody>
      </p:sp>
      <p:sp>
        <p:nvSpPr>
          <p:cNvPr id="7" name="矩形 6"/>
          <p:cNvSpPr/>
          <p:nvPr>
            <p:custDataLst>
              <p:tags r:id="rId6"/>
            </p:custDataLst>
          </p:nvPr>
        </p:nvSpPr>
        <p:spPr>
          <a:xfrm>
            <a:off x="2988517" y="2318565"/>
            <a:ext cx="2236510" cy="584775"/>
          </a:xfrm>
          <a:prstGeom prst="rect">
            <a:avLst/>
          </a:prstGeom>
        </p:spPr>
        <p:txBody>
          <a:bodyPr wrap="none">
            <a:spAutoFit/>
          </a:bodyPr>
          <a:lstStyle/>
          <a:p>
            <a:pPr>
              <a:spcBef>
                <a:spcPct val="50000"/>
              </a:spcBef>
            </a:pPr>
            <a:r>
              <a:rPr lang="zh-CN" altLang="en-US" sz="3200" b="1" smtClean="0">
                <a:solidFill>
                  <a:srgbClr val="0000FF"/>
                </a:solidFill>
                <a:latin typeface="华文楷体" panose="02010600040101010101" pitchFamily="2" charset="-122"/>
                <a:ea typeface="华文楷体" panose="02010600040101010101" pitchFamily="2" charset="-122"/>
              </a:rPr>
              <a:t>控制变量法</a:t>
            </a:r>
            <a:endParaRPr lang="zh-CN" altLang="en-US" sz="3200" b="1">
              <a:solidFill>
                <a:srgbClr val="0000FF"/>
              </a:solidFill>
              <a:latin typeface="华文楷体" panose="02010600040101010101" pitchFamily="2" charset="-122"/>
              <a:ea typeface="华文楷体" panose="02010600040101010101" pitchFamily="2" charset="-122"/>
            </a:endParaRPr>
          </a:p>
        </p:txBody>
      </p:sp>
      <p:pic>
        <p:nvPicPr>
          <p:cNvPr id="163842" name="Picture 2"/>
          <p:cNvPicPr>
            <a:picLocks noChangeAspect="1" noChangeArrowheads="1"/>
          </p:cNvPicPr>
          <p:nvPr>
            <p:custDataLst>
              <p:tags r:id="rId7"/>
            </p:custDataLst>
          </p:nvPr>
        </p:nvPicPr>
        <p:blipFill>
          <a:blip r:embed="rId8"/>
          <a:stretch>
            <a:fillRect/>
          </a:stretch>
        </p:blipFill>
        <p:spPr bwMode="auto">
          <a:xfrm>
            <a:off x="9091327" y="2582628"/>
            <a:ext cx="2359143" cy="2557390"/>
          </a:xfrm>
          <a:prstGeom prst="rect">
            <a:avLst/>
          </a:prstGeom>
          <a:noFill/>
          <a:ln w="9525">
            <a:noFill/>
            <a:miter lim="800000"/>
            <a:headEnd/>
            <a:tailEnd/>
          </a:ln>
        </p:spPr>
      </p:pic>
      <p:sp>
        <p:nvSpPr>
          <p:cNvPr id="9" name="矩形 8"/>
          <p:cNvSpPr/>
          <p:nvPr>
            <p:custDataLst>
              <p:tags r:id="rId9"/>
            </p:custDataLst>
          </p:nvPr>
        </p:nvSpPr>
        <p:spPr>
          <a:xfrm>
            <a:off x="614152" y="3187721"/>
            <a:ext cx="8038529" cy="1815882"/>
          </a:xfrm>
          <a:prstGeom prst="rect">
            <a:avLst/>
          </a:prstGeom>
          <a:ln w="28575">
            <a:solidFill>
              <a:schemeClr val="accent3">
                <a:lumMod val="75000"/>
              </a:schemeClr>
            </a:solidFill>
            <a:prstDash val="sysDash"/>
          </a:ln>
        </p:spPr>
        <p:txBody>
          <a:bodyPr wrap="square">
            <a:spAutoFit/>
          </a:bodyPr>
          <a:lstStyle/>
          <a:p>
            <a:r>
              <a:rPr lang="zh-CN" altLang="en-US" sz="2800" b="1" smtClean="0">
                <a:latin typeface="华文楷体" panose="02010600040101010101" pitchFamily="2" charset="-122"/>
                <a:ea typeface="华文楷体" panose="02010600040101010101" pitchFamily="2" charset="-122"/>
              </a:rPr>
              <a:t>（</a:t>
            </a:r>
            <a:r>
              <a:rPr lang="en-US" altLang="zh-CN" sz="2800" b="1" smtClean="0">
                <a:latin typeface="华文楷体" panose="02010600040101010101" pitchFamily="2" charset="-122"/>
                <a:ea typeface="华文楷体" panose="02010600040101010101" pitchFamily="2" charset="-122"/>
              </a:rPr>
              <a:t>1</a:t>
            </a:r>
            <a:r>
              <a:rPr lang="zh-CN" altLang="en-US" sz="2800" b="1" smtClean="0">
                <a:latin typeface="华文楷体" panose="02010600040101010101" pitchFamily="2" charset="-122"/>
                <a:ea typeface="华文楷体" panose="02010600040101010101" pitchFamily="2" charset="-122"/>
              </a:rPr>
              <a:t>）让两个</a:t>
            </a:r>
            <a:r>
              <a:rPr lang="zh-CN" altLang="en-US" sz="2800" b="1" smtClean="0">
                <a:solidFill>
                  <a:srgbClr val="FF0000"/>
                </a:solidFill>
                <a:latin typeface="华文楷体" panose="02010600040101010101" pitchFamily="2" charset="-122"/>
                <a:ea typeface="华文楷体" panose="02010600040101010101" pitchFamily="2" charset="-122"/>
              </a:rPr>
              <a:t>质量不同</a:t>
            </a:r>
            <a:r>
              <a:rPr lang="zh-CN" altLang="en-US" sz="2800" b="1" smtClean="0">
                <a:latin typeface="华文楷体" panose="02010600040101010101" pitchFamily="2" charset="-122"/>
                <a:ea typeface="华文楷体" panose="02010600040101010101" pitchFamily="2" charset="-122"/>
              </a:rPr>
              <a:t>的小球从</a:t>
            </a:r>
            <a:r>
              <a:rPr lang="zh-CN" altLang="en-US" sz="2800" b="1" smtClean="0">
                <a:solidFill>
                  <a:srgbClr val="FF0000"/>
                </a:solidFill>
                <a:latin typeface="华文楷体" panose="02010600040101010101" pitchFamily="2" charset="-122"/>
                <a:ea typeface="华文楷体" panose="02010600040101010101" pitchFamily="2" charset="-122"/>
              </a:rPr>
              <a:t>同一高度</a:t>
            </a:r>
            <a:r>
              <a:rPr lang="zh-CN" altLang="en-US" sz="2800" b="1" smtClean="0">
                <a:latin typeface="华文楷体" panose="02010600040101010101" pitchFamily="2" charset="-122"/>
                <a:ea typeface="华文楷体" panose="02010600040101010101" pitchFamily="2" charset="-122"/>
              </a:rPr>
              <a:t>静止下落，观察两小球落入细沙后的下陷情况。</a:t>
            </a:r>
            <a:endParaRPr lang="en-US" altLang="zh-CN" sz="2800" b="1" smtClean="0">
              <a:latin typeface="华文楷体" panose="02010600040101010101" pitchFamily="2" charset="-122"/>
              <a:ea typeface="华文楷体" panose="02010600040101010101" pitchFamily="2" charset="-122"/>
            </a:endParaRPr>
          </a:p>
          <a:p>
            <a:r>
              <a:rPr lang="zh-CN" altLang="en-US" sz="2800" b="1" smtClean="0">
                <a:latin typeface="华文楷体" panose="02010600040101010101" pitchFamily="2" charset="-122"/>
                <a:ea typeface="华文楷体" panose="02010600040101010101" pitchFamily="2" charset="-122"/>
              </a:rPr>
              <a:t>（</a:t>
            </a:r>
            <a:r>
              <a:rPr lang="en-US" altLang="zh-CN" sz="2800" b="1" smtClean="0">
                <a:latin typeface="华文楷体" panose="02010600040101010101" pitchFamily="2" charset="-122"/>
                <a:ea typeface="华文楷体" panose="02010600040101010101" pitchFamily="2" charset="-122"/>
              </a:rPr>
              <a:t>2</a:t>
            </a:r>
            <a:r>
              <a:rPr lang="zh-CN" altLang="en-US" sz="2800" b="1" smtClean="0">
                <a:latin typeface="华文楷体" panose="02010600040101010101" pitchFamily="2" charset="-122"/>
                <a:ea typeface="华文楷体" panose="02010600040101010101" pitchFamily="2" charset="-122"/>
              </a:rPr>
              <a:t>）让</a:t>
            </a:r>
            <a:r>
              <a:rPr lang="zh-CN" altLang="en-US" sz="2800" b="1" smtClean="0">
                <a:solidFill>
                  <a:srgbClr val="FF0000"/>
                </a:solidFill>
                <a:latin typeface="华文楷体" panose="02010600040101010101" pitchFamily="2" charset="-122"/>
                <a:ea typeface="华文楷体" panose="02010600040101010101" pitchFamily="2" charset="-122"/>
              </a:rPr>
              <a:t>同一小球</a:t>
            </a:r>
            <a:r>
              <a:rPr lang="zh-CN" altLang="en-US" sz="2800" b="1" smtClean="0">
                <a:latin typeface="华文楷体" panose="02010600040101010101" pitchFamily="2" charset="-122"/>
                <a:ea typeface="华文楷体" panose="02010600040101010101" pitchFamily="2" charset="-122"/>
              </a:rPr>
              <a:t>从</a:t>
            </a:r>
            <a:r>
              <a:rPr lang="zh-CN" altLang="en-US" sz="2800" b="1" smtClean="0">
                <a:solidFill>
                  <a:srgbClr val="FF0000"/>
                </a:solidFill>
                <a:latin typeface="华文楷体" panose="02010600040101010101" pitchFamily="2" charset="-122"/>
                <a:ea typeface="华文楷体" panose="02010600040101010101" pitchFamily="2" charset="-122"/>
              </a:rPr>
              <a:t>不同高度</a:t>
            </a:r>
            <a:r>
              <a:rPr lang="zh-CN" altLang="en-US" sz="2800" b="1" smtClean="0">
                <a:latin typeface="华文楷体" panose="02010600040101010101" pitchFamily="2" charset="-122"/>
                <a:ea typeface="华文楷体" panose="02010600040101010101" pitchFamily="2" charset="-122"/>
              </a:rPr>
              <a:t>静止下落，观察小球的下陷情况。</a:t>
            </a:r>
            <a:endParaRPr lang="zh-CN" altLang="en-US" sz="2800" b="1">
              <a:latin typeface="华文楷体" panose="02010600040101010101" pitchFamily="2" charset="-122"/>
              <a:ea typeface="华文楷体" panose="02010600040101010101" pitchFamily="2" charset="-122"/>
            </a:endParaRPr>
          </a:p>
        </p:txBody>
      </p:sp>
      <p:sp>
        <p:nvSpPr>
          <p:cNvPr id="10" name="文本框 6"/>
          <p:cNvSpPr txBox="1">
            <a:spLocks noChangeArrowheads="1"/>
          </p:cNvSpPr>
          <p:nvPr>
            <p:custDataLst>
              <p:tags r:id="rId10"/>
            </p:custDataLst>
          </p:nvPr>
        </p:nvSpPr>
        <p:spPr bwMode="auto">
          <a:xfrm>
            <a:off x="2606834" y="5416932"/>
            <a:ext cx="3508375" cy="517525"/>
          </a:xfrm>
          <a:prstGeom prst="rect">
            <a:avLst/>
          </a:prstGeom>
          <a:noFill/>
          <a:ln w="9525">
            <a:noFill/>
            <a:miter lim="800000"/>
          </a:ln>
        </p:spPr>
        <p:txBody>
          <a:bodyPr>
            <a:spAutoFit/>
          </a:bodyPr>
          <a:lstStyle/>
          <a:p>
            <a:r>
              <a:rPr lang="zh-CN" altLang="en-US" sz="2800" b="1">
                <a:solidFill>
                  <a:srgbClr val="0000FF"/>
                </a:solidFill>
              </a:rPr>
              <a:t>质量一定，高度越高，</a:t>
            </a:r>
            <a:endParaRPr lang="zh-CN" altLang="en-US" sz="2800" b="1">
              <a:solidFill>
                <a:srgbClr val="0000FF"/>
              </a:solidFill>
            </a:endParaRPr>
          </a:p>
        </p:txBody>
      </p:sp>
      <p:sp>
        <p:nvSpPr>
          <p:cNvPr id="11" name="文本框 7"/>
          <p:cNvSpPr txBox="1">
            <a:spLocks noChangeArrowheads="1"/>
          </p:cNvSpPr>
          <p:nvPr>
            <p:custDataLst>
              <p:tags r:id="rId11"/>
            </p:custDataLst>
          </p:nvPr>
        </p:nvSpPr>
        <p:spPr bwMode="auto">
          <a:xfrm>
            <a:off x="6472397" y="5416932"/>
            <a:ext cx="2327275" cy="517525"/>
          </a:xfrm>
          <a:prstGeom prst="rect">
            <a:avLst/>
          </a:prstGeom>
          <a:noFill/>
          <a:ln w="9525">
            <a:noFill/>
            <a:miter lim="800000"/>
          </a:ln>
        </p:spPr>
        <p:txBody>
          <a:bodyPr wrap="none">
            <a:spAutoFit/>
          </a:bodyPr>
          <a:lstStyle/>
          <a:p>
            <a:r>
              <a:rPr lang="zh-CN" altLang="en-US" sz="2800" b="1">
                <a:solidFill>
                  <a:srgbClr val="0000FF"/>
                </a:solidFill>
              </a:rPr>
              <a:t>重力势能越大</a:t>
            </a:r>
            <a:endParaRPr lang="zh-CN" altLang="en-US" sz="2800" b="1">
              <a:solidFill>
                <a:srgbClr val="0000FF"/>
              </a:solidFill>
            </a:endParaRPr>
          </a:p>
        </p:txBody>
      </p:sp>
      <p:sp>
        <p:nvSpPr>
          <p:cNvPr id="12" name="文本框 8"/>
          <p:cNvSpPr txBox="1">
            <a:spLocks noChangeArrowheads="1"/>
          </p:cNvSpPr>
          <p:nvPr>
            <p:custDataLst>
              <p:tags r:id="rId12"/>
            </p:custDataLst>
          </p:nvPr>
        </p:nvSpPr>
        <p:spPr bwMode="auto">
          <a:xfrm>
            <a:off x="2579538" y="6058989"/>
            <a:ext cx="3757613" cy="517525"/>
          </a:xfrm>
          <a:prstGeom prst="rect">
            <a:avLst/>
          </a:prstGeom>
          <a:noFill/>
          <a:ln w="9525">
            <a:noFill/>
            <a:miter lim="800000"/>
          </a:ln>
        </p:spPr>
        <p:txBody>
          <a:bodyPr wrap="none">
            <a:spAutoFit/>
          </a:bodyPr>
          <a:lstStyle/>
          <a:p>
            <a:r>
              <a:rPr lang="zh-CN" altLang="en-US" sz="2800" b="1">
                <a:solidFill>
                  <a:srgbClr val="0000FF"/>
                </a:solidFill>
              </a:rPr>
              <a:t>高度一定，质量越大，</a:t>
            </a:r>
            <a:endParaRPr lang="zh-CN" altLang="en-US" sz="2800" b="1">
              <a:solidFill>
                <a:srgbClr val="0000FF"/>
              </a:solidFill>
            </a:endParaRPr>
          </a:p>
        </p:txBody>
      </p:sp>
      <p:sp>
        <p:nvSpPr>
          <p:cNvPr id="13" name="文本框 9"/>
          <p:cNvSpPr txBox="1">
            <a:spLocks noChangeArrowheads="1"/>
          </p:cNvSpPr>
          <p:nvPr>
            <p:custDataLst>
              <p:tags r:id="rId13"/>
            </p:custDataLst>
          </p:nvPr>
        </p:nvSpPr>
        <p:spPr bwMode="auto">
          <a:xfrm>
            <a:off x="6445101" y="6058989"/>
            <a:ext cx="2327275" cy="517525"/>
          </a:xfrm>
          <a:prstGeom prst="rect">
            <a:avLst/>
          </a:prstGeom>
          <a:noFill/>
          <a:ln w="9525">
            <a:noFill/>
            <a:miter lim="800000"/>
          </a:ln>
        </p:spPr>
        <p:txBody>
          <a:bodyPr wrap="none">
            <a:spAutoFit/>
          </a:bodyPr>
          <a:lstStyle/>
          <a:p>
            <a:r>
              <a:rPr lang="zh-CN" altLang="en-US" sz="2800" b="1">
                <a:solidFill>
                  <a:srgbClr val="0000FF"/>
                </a:solidFill>
              </a:rPr>
              <a:t>重力势能越大</a:t>
            </a:r>
            <a:endParaRPr lang="zh-CN" altLang="en-US" sz="2800" b="1">
              <a:solidFill>
                <a:srgbClr val="0000FF"/>
              </a:solidFill>
            </a:endParaRPr>
          </a:p>
        </p:txBody>
      </p:sp>
      <p:sp>
        <p:nvSpPr>
          <p:cNvPr id="14" name="矩形 13"/>
          <p:cNvSpPr/>
          <p:nvPr>
            <p:custDataLst>
              <p:tags r:id="rId14"/>
            </p:custDataLst>
          </p:nvPr>
        </p:nvSpPr>
        <p:spPr>
          <a:xfrm>
            <a:off x="493249" y="5364292"/>
            <a:ext cx="2236510" cy="584775"/>
          </a:xfrm>
          <a:prstGeom prst="rect">
            <a:avLst/>
          </a:prstGeom>
        </p:spPr>
        <p:txBody>
          <a:bodyPr wrap="none">
            <a:spAutoFit/>
          </a:bodyPr>
          <a:lstStyle/>
          <a:p>
            <a:pPr>
              <a:spcBef>
                <a:spcPct val="50000"/>
              </a:spcBef>
            </a:pPr>
            <a:r>
              <a:rPr lang="zh-CN" altLang="en-US" sz="3200" b="1" smtClean="0">
                <a:latin typeface="华文楷体" panose="02010600040101010101" pitchFamily="2" charset="-122"/>
                <a:ea typeface="华文楷体" panose="02010600040101010101" pitchFamily="2" charset="-122"/>
              </a:rPr>
              <a:t>实验结论：</a:t>
            </a:r>
            <a:endParaRPr lang="zh-CN" altLang="en-US" sz="3200" b="1">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4" grpId="0"/>
      <p:bldP spid="5" grpId="0"/>
      <p:bldP spid="6" grpId="0"/>
      <p:bldP spid="7"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Text Box 28"/>
          <p:cNvSpPr txBox="1">
            <a:spLocks noChangeArrowheads="1"/>
          </p:cNvSpPr>
          <p:nvPr>
            <p:custDataLst>
              <p:tags r:id="rId1"/>
            </p:custDataLst>
          </p:nvPr>
        </p:nvSpPr>
        <p:spPr bwMode="auto">
          <a:xfrm>
            <a:off x="156488" y="845781"/>
            <a:ext cx="38410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4000" b="1" smtClean="0">
                <a:effectLst/>
                <a:latin typeface="黑体" panose="02010609060101010101" charset="-122"/>
                <a:ea typeface="黑体" panose="02010609060101010101" charset="-122"/>
              </a:rPr>
              <a:t>一、重力</a:t>
            </a:r>
            <a:r>
              <a:rPr lang="zh-CN" altLang="en-US" sz="4000" b="1">
                <a:effectLst/>
                <a:latin typeface="黑体" panose="02010609060101010101" charset="-122"/>
                <a:ea typeface="黑体" panose="02010609060101010101" charset="-122"/>
              </a:rPr>
              <a:t>做功</a:t>
            </a:r>
            <a:endParaRPr lang="zh-CN" altLang="en-US" sz="4000" b="1">
              <a:effectLst/>
              <a:latin typeface="黑体" panose="02010609060101010101" charset="-122"/>
              <a:ea typeface="黑体" panose="02010609060101010101" charset="-122"/>
            </a:endParaRPr>
          </a:p>
        </p:txBody>
      </p:sp>
      <p:pic>
        <p:nvPicPr>
          <p:cNvPr id="8194" name="图片 8193" descr="5"/>
          <p:cNvPicPr>
            <a:picLocks noChangeAspect="1"/>
          </p:cNvPicPr>
          <p:nvPr>
            <p:custDataLst>
              <p:tags r:id="rId2"/>
            </p:custDataLst>
          </p:nvPr>
        </p:nvPicPr>
        <p:blipFill>
          <a:blip r:embed="rId3"/>
          <a:stretch>
            <a:fillRect/>
          </a:stretch>
        </p:blipFill>
        <p:spPr>
          <a:xfrm>
            <a:off x="975995" y="2409825"/>
            <a:ext cx="10076180" cy="3886835"/>
          </a:xfrm>
          <a:prstGeom prst="rect">
            <a:avLst/>
          </a:prstGeom>
          <a:noFill/>
          <a:ln w="9525">
            <a:noFill/>
          </a:ln>
        </p:spPr>
      </p:pic>
      <p:sp>
        <p:nvSpPr>
          <p:cNvPr id="8195" name="文本框 8194"/>
          <p:cNvSpPr txBox="1"/>
          <p:nvPr>
            <p:custDataLst>
              <p:tags r:id="rId4"/>
            </p:custDataLst>
          </p:nvPr>
        </p:nvSpPr>
        <p:spPr>
          <a:xfrm>
            <a:off x="845503" y="1661795"/>
            <a:ext cx="7451725" cy="519113"/>
          </a:xfrm>
          <a:prstGeom prst="rect">
            <a:avLst/>
          </a:prstGeom>
          <a:noFill/>
          <a:ln w="9525">
            <a:noFill/>
          </a:ln>
        </p:spPr>
        <p:txBody>
          <a:bodyPr anchor="t">
            <a:spAutoFit/>
          </a:bodyPr>
          <a:lstStyle/>
          <a:p>
            <a:pPr>
              <a:spcBef>
                <a:spcPct val="50000"/>
              </a:spcBef>
            </a:pPr>
            <a:r>
              <a:rPr lang="en-US" altLang="zh-CN" sz="2800">
                <a:latin typeface="Arial" panose="020B0604020202020204" pitchFamily="34" charset="0"/>
                <a:ea typeface="方正姚体" panose="02010601030101010101" pitchFamily="2" charset="-122"/>
              </a:rPr>
              <a:t> </a:t>
            </a:r>
            <a:r>
              <a:rPr lang="zh-CN" altLang="en-US" sz="2800" b="1">
                <a:solidFill>
                  <a:schemeClr val="tx2"/>
                </a:solidFill>
                <a:latin typeface="Arial" panose="020B0604020202020204" pitchFamily="34" charset="0"/>
                <a:ea typeface="方正姚体" panose="02010601030101010101" pitchFamily="2" charset="-122"/>
              </a:rPr>
              <a:t>请同学们分别计算以下三种情况重力所做的功</a:t>
            </a:r>
            <a:endParaRPr lang="zh-CN" altLang="en-US" sz="2800" b="1">
              <a:solidFill>
                <a:schemeClr val="tx2"/>
              </a:solidFill>
              <a:latin typeface="Arial" panose="020B0604020202020204" pitchFamily="34" charset="0"/>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图片 9217" descr="11"/>
          <p:cNvPicPr>
            <a:picLocks noChangeAspect="1"/>
          </p:cNvPicPr>
          <p:nvPr>
            <p:custDataLst>
              <p:tags r:id="rId1"/>
            </p:custDataLst>
          </p:nvPr>
        </p:nvPicPr>
        <p:blipFill>
          <a:blip r:embed="rId2"/>
          <a:stretch>
            <a:fillRect/>
          </a:stretch>
        </p:blipFill>
        <p:spPr>
          <a:xfrm>
            <a:off x="1939608" y="1722755"/>
            <a:ext cx="1565275" cy="3687763"/>
          </a:xfrm>
          <a:prstGeom prst="rect">
            <a:avLst/>
          </a:prstGeom>
          <a:noFill/>
          <a:ln w="9525">
            <a:noFill/>
          </a:ln>
        </p:spPr>
      </p:pic>
      <p:sp>
        <p:nvSpPr>
          <p:cNvPr id="9219" name="文本框 9218"/>
          <p:cNvSpPr txBox="1"/>
          <p:nvPr>
            <p:custDataLst>
              <p:tags r:id="rId3"/>
            </p:custDataLst>
          </p:nvPr>
        </p:nvSpPr>
        <p:spPr>
          <a:xfrm>
            <a:off x="1117600" y="987425"/>
            <a:ext cx="2520950" cy="641350"/>
          </a:xfrm>
          <a:prstGeom prst="rect">
            <a:avLst/>
          </a:prstGeom>
          <a:noFill/>
          <a:ln w="9525">
            <a:noFill/>
          </a:ln>
        </p:spPr>
        <p:txBody>
          <a:bodyPr anchor="t">
            <a:spAutoFit/>
          </a:bodyPr>
          <a:lstStyle/>
          <a:p>
            <a:pPr>
              <a:spcBef>
                <a:spcPct val="50000"/>
              </a:spcBef>
            </a:pPr>
            <a:r>
              <a:rPr lang="zh-CN" altLang="en-US" sz="3600" b="1">
                <a:solidFill>
                  <a:schemeClr val="tx2"/>
                </a:solidFill>
                <a:latin typeface="Arial" panose="020B0604020202020204" pitchFamily="34" charset="0"/>
                <a:ea typeface="方正姚体" panose="02010601030101010101" pitchFamily="2" charset="-122"/>
              </a:rPr>
              <a:t>第一种情况</a:t>
            </a:r>
            <a:endParaRPr lang="zh-CN" altLang="en-US" sz="3600" b="1">
              <a:solidFill>
                <a:schemeClr val="tx2"/>
              </a:solidFill>
              <a:latin typeface="Arial" panose="020B0604020202020204" pitchFamily="34" charset="0"/>
              <a:ea typeface="方正姚体" panose="02010601030101010101" pitchFamily="2" charset="-122"/>
            </a:endParaRPr>
          </a:p>
        </p:txBody>
      </p:sp>
      <p:sp>
        <p:nvSpPr>
          <p:cNvPr id="9220" name="文本框 9219"/>
          <p:cNvSpPr txBox="1"/>
          <p:nvPr>
            <p:custDataLst>
              <p:tags r:id="rId4"/>
            </p:custDataLst>
          </p:nvPr>
        </p:nvSpPr>
        <p:spPr>
          <a:xfrm>
            <a:off x="762953" y="5229225"/>
            <a:ext cx="4176712" cy="641350"/>
          </a:xfrm>
          <a:prstGeom prst="rect">
            <a:avLst/>
          </a:prstGeom>
          <a:noFill/>
          <a:ln w="9525">
            <a:noFill/>
          </a:ln>
        </p:spPr>
        <p:txBody>
          <a:bodyPr anchor="t">
            <a:spAutoFit/>
          </a:bodyPr>
          <a:lstStyle/>
          <a:p>
            <a:pPr>
              <a:spcBef>
                <a:spcPct val="50000"/>
              </a:spcBef>
            </a:pPr>
            <a:r>
              <a:rPr lang="zh-CN" altLang="en-US" sz="3600" b="1">
                <a:latin typeface="Arial" panose="020B0604020202020204" pitchFamily="34" charset="0"/>
                <a:ea typeface="宋体" panose="02010600030101010101" pitchFamily="2" charset="-122"/>
              </a:rPr>
              <a:t>重力做的功</a:t>
            </a:r>
            <a:r>
              <a:rPr lang="zh-CN" altLang="en-US" sz="3600">
                <a:latin typeface="Arial" panose="020B0604020202020204" pitchFamily="34" charset="0"/>
                <a:ea typeface="宋体" panose="02010600030101010101" pitchFamily="2" charset="-122"/>
              </a:rPr>
              <a:t>：</a:t>
            </a:r>
            <a:endParaRPr lang="zh-CN" altLang="en-US" sz="3600">
              <a:latin typeface="Arial" panose="020B0604020202020204" pitchFamily="34" charset="0"/>
              <a:ea typeface="宋体" panose="02010600030101010101" pitchFamily="2" charset="-122"/>
            </a:endParaRPr>
          </a:p>
        </p:txBody>
      </p:sp>
      <p:sp>
        <p:nvSpPr>
          <p:cNvPr id="9221" name="文本框 9220"/>
          <p:cNvSpPr txBox="1"/>
          <p:nvPr>
            <p:custDataLst>
              <p:tags r:id="rId5"/>
            </p:custDataLst>
          </p:nvPr>
        </p:nvSpPr>
        <p:spPr>
          <a:xfrm>
            <a:off x="1695133" y="6009323"/>
            <a:ext cx="2952750" cy="645160"/>
          </a:xfrm>
          <a:prstGeom prst="rect">
            <a:avLst/>
          </a:prstGeom>
          <a:noFill/>
          <a:ln w="9525">
            <a:noFill/>
          </a:ln>
        </p:spPr>
        <p:txBody>
          <a:bodyPr anchor="t">
            <a:spAutoFit/>
          </a:bodyPr>
          <a:lstStyle/>
          <a:p>
            <a:pPr>
              <a:spcBef>
                <a:spcPct val="50000"/>
              </a:spcBef>
            </a:pPr>
            <a:r>
              <a:rPr lang="en-US" altLang="zh-CN" sz="3600" b="1" i="1">
                <a:solidFill>
                  <a:schemeClr val="tx2"/>
                </a:solidFill>
                <a:latin typeface="Times New Roman" panose="02020603050405020304" charset="0"/>
                <a:ea typeface="宋体" panose="02010600030101010101" pitchFamily="2" charset="-122"/>
                <a:cs typeface="Times New Roman" panose="02020603050405020304" charset="0"/>
              </a:rPr>
              <a:t>W</a:t>
            </a:r>
            <a:r>
              <a:rPr lang="en-US" altLang="zh-CN" sz="3600" b="1" baseline="-25000">
                <a:solidFill>
                  <a:schemeClr val="tx2"/>
                </a:solidFill>
                <a:latin typeface="Times New Roman" panose="02020603050405020304" charset="0"/>
                <a:ea typeface="宋体" panose="02010600030101010101" pitchFamily="2" charset="-122"/>
                <a:cs typeface="Times New Roman" panose="02020603050405020304" charset="0"/>
              </a:rPr>
              <a:t>G</a:t>
            </a:r>
            <a:r>
              <a:rPr lang="zh-CN" altLang="en-US" sz="3600" b="1" i="1">
                <a:solidFill>
                  <a:schemeClr val="tx2"/>
                </a:solidFill>
                <a:latin typeface="Times New Roman" panose="02020603050405020304" charset="0"/>
                <a:ea typeface="宋体" panose="02010600030101010101" pitchFamily="2" charset="-122"/>
                <a:cs typeface="Times New Roman" panose="02020603050405020304" charset="0"/>
              </a:rPr>
              <a:t>＝</a:t>
            </a:r>
            <a:r>
              <a:rPr lang="en-US" altLang="zh-CN" sz="3600" b="1" i="1">
                <a:solidFill>
                  <a:schemeClr val="tx2"/>
                </a:solidFill>
                <a:latin typeface="Times New Roman" panose="02020603050405020304" charset="0"/>
                <a:ea typeface="宋体" panose="02010600030101010101" pitchFamily="2" charset="-122"/>
                <a:cs typeface="Times New Roman" panose="02020603050405020304" charset="0"/>
              </a:rPr>
              <a:t>mgh</a:t>
            </a:r>
            <a:endParaRPr lang="en-US" altLang="zh-CN" sz="3600" b="1" i="1" baseline="-25000">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10243" name="图片 10242" descr="1212"/>
          <p:cNvPicPr>
            <a:picLocks noChangeAspect="1"/>
          </p:cNvPicPr>
          <p:nvPr>
            <p:custDataLst>
              <p:tags r:id="rId6"/>
            </p:custDataLst>
          </p:nvPr>
        </p:nvPicPr>
        <p:blipFill>
          <a:blip r:embed="rId7"/>
          <a:stretch>
            <a:fillRect/>
          </a:stretch>
        </p:blipFill>
        <p:spPr>
          <a:xfrm>
            <a:off x="6578283" y="1601788"/>
            <a:ext cx="2879725" cy="3600450"/>
          </a:xfrm>
          <a:prstGeom prst="rect">
            <a:avLst/>
          </a:prstGeom>
          <a:noFill/>
          <a:ln w="9525">
            <a:noFill/>
          </a:ln>
        </p:spPr>
      </p:pic>
      <p:sp>
        <p:nvSpPr>
          <p:cNvPr id="10242" name="文本框 10241"/>
          <p:cNvSpPr txBox="1"/>
          <p:nvPr>
            <p:custDataLst>
              <p:tags r:id="rId8"/>
            </p:custDataLst>
          </p:nvPr>
        </p:nvSpPr>
        <p:spPr>
          <a:xfrm>
            <a:off x="6757670" y="960438"/>
            <a:ext cx="2520950" cy="641350"/>
          </a:xfrm>
          <a:prstGeom prst="rect">
            <a:avLst/>
          </a:prstGeom>
          <a:noFill/>
          <a:ln w="9525">
            <a:noFill/>
          </a:ln>
        </p:spPr>
        <p:txBody>
          <a:bodyPr anchor="t">
            <a:spAutoFit/>
          </a:bodyPr>
          <a:lstStyle/>
          <a:p>
            <a:pPr>
              <a:spcBef>
                <a:spcPct val="50000"/>
              </a:spcBef>
            </a:pPr>
            <a:r>
              <a:rPr lang="zh-CN" altLang="en-US" sz="3600" b="1">
                <a:solidFill>
                  <a:schemeClr val="tx2"/>
                </a:solidFill>
                <a:latin typeface="Arial" panose="020B0604020202020204" pitchFamily="34" charset="0"/>
                <a:ea typeface="方正姚体" panose="02010601030101010101" pitchFamily="2" charset="-122"/>
              </a:rPr>
              <a:t>第二种情况</a:t>
            </a:r>
            <a:endParaRPr lang="zh-CN" altLang="en-US" sz="3600" b="1">
              <a:solidFill>
                <a:schemeClr val="tx2"/>
              </a:solidFill>
              <a:latin typeface="Arial" panose="020B0604020202020204" pitchFamily="34" charset="0"/>
              <a:ea typeface="方正姚体" panose="02010601030101010101" pitchFamily="2" charset="-122"/>
            </a:endParaRPr>
          </a:p>
        </p:txBody>
      </p:sp>
      <p:sp>
        <p:nvSpPr>
          <p:cNvPr id="10244" name="文本框 10243"/>
          <p:cNvSpPr txBox="1"/>
          <p:nvPr>
            <p:custDataLst>
              <p:tags r:id="rId9"/>
            </p:custDataLst>
          </p:nvPr>
        </p:nvSpPr>
        <p:spPr>
          <a:xfrm>
            <a:off x="5109845" y="5228908"/>
            <a:ext cx="4176713" cy="641350"/>
          </a:xfrm>
          <a:prstGeom prst="rect">
            <a:avLst/>
          </a:prstGeom>
          <a:noFill/>
          <a:ln w="9525">
            <a:noFill/>
          </a:ln>
        </p:spPr>
        <p:txBody>
          <a:bodyPr anchor="t">
            <a:spAutoFit/>
          </a:bodyPr>
          <a:lstStyle/>
          <a:p>
            <a:pPr>
              <a:spcBef>
                <a:spcPct val="50000"/>
              </a:spcBef>
            </a:pPr>
            <a:r>
              <a:rPr lang="zh-CN" altLang="en-US" sz="3600" b="1">
                <a:latin typeface="Arial" panose="020B0604020202020204" pitchFamily="34" charset="0"/>
                <a:ea typeface="宋体" panose="02010600030101010101" pitchFamily="2" charset="-122"/>
              </a:rPr>
              <a:t>重力做的功</a:t>
            </a:r>
            <a:r>
              <a:rPr lang="zh-CN" altLang="en-US" sz="3600">
                <a:latin typeface="Arial" panose="020B0604020202020204" pitchFamily="34" charset="0"/>
                <a:ea typeface="宋体" panose="02010600030101010101" pitchFamily="2" charset="-122"/>
              </a:rPr>
              <a:t>：</a:t>
            </a:r>
            <a:endParaRPr lang="zh-CN" altLang="en-US" sz="3600">
              <a:latin typeface="Arial" panose="020B0604020202020204" pitchFamily="34" charset="0"/>
              <a:ea typeface="宋体" panose="02010600030101010101" pitchFamily="2" charset="-122"/>
            </a:endParaRPr>
          </a:p>
        </p:txBody>
      </p:sp>
      <p:sp>
        <p:nvSpPr>
          <p:cNvPr id="10245" name="文本框 10244"/>
          <p:cNvSpPr txBox="1"/>
          <p:nvPr>
            <p:custDataLst>
              <p:tags r:id="rId10"/>
            </p:custDataLst>
          </p:nvPr>
        </p:nvSpPr>
        <p:spPr>
          <a:xfrm>
            <a:off x="6352223" y="6075363"/>
            <a:ext cx="4860925" cy="583565"/>
          </a:xfrm>
          <a:prstGeom prst="rect">
            <a:avLst/>
          </a:prstGeom>
          <a:noFill/>
          <a:ln w="9525">
            <a:noFill/>
          </a:ln>
        </p:spPr>
        <p:txBody>
          <a:bodyPr anchor="t">
            <a:spAutoFit/>
          </a:bodyPr>
          <a:lstStyle/>
          <a:p>
            <a:pPr>
              <a:spcBef>
                <a:spcPct val="50000"/>
              </a:spcBef>
            </a:pPr>
            <a:r>
              <a:rPr lang="en-US" altLang="zh-CN" sz="3200" b="1" i="1">
                <a:solidFill>
                  <a:schemeClr val="tx2"/>
                </a:solidFill>
                <a:latin typeface="Times New Roman" panose="02020603050405020304" charset="0"/>
                <a:ea typeface="宋体" panose="02010600030101010101" pitchFamily="2" charset="-122"/>
                <a:cs typeface="Times New Roman" panose="02020603050405020304" charset="0"/>
              </a:rPr>
              <a:t>W</a:t>
            </a:r>
            <a:r>
              <a:rPr lang="en-US" altLang="zh-CN" sz="3200" b="1" baseline="-25000">
                <a:solidFill>
                  <a:schemeClr val="tx2"/>
                </a:solidFill>
                <a:latin typeface="Times New Roman" panose="02020603050405020304" charset="0"/>
                <a:ea typeface="宋体" panose="02010600030101010101" pitchFamily="2" charset="-122"/>
                <a:cs typeface="Times New Roman" panose="02020603050405020304" charset="0"/>
              </a:rPr>
              <a:t>G</a:t>
            </a:r>
            <a:r>
              <a:rPr lang="zh-CN" altLang="en-US" sz="3200" b="1" i="1">
                <a:solidFill>
                  <a:schemeClr val="tx2"/>
                </a:solidFill>
                <a:latin typeface="Times New Roman" panose="02020603050405020304" charset="0"/>
                <a:ea typeface="宋体" panose="02010600030101010101" pitchFamily="2" charset="-122"/>
                <a:cs typeface="Times New Roman" panose="02020603050405020304" charset="0"/>
              </a:rPr>
              <a:t>＝ </a:t>
            </a:r>
            <a:r>
              <a:rPr lang="en-US" altLang="zh-CN" sz="3200" b="1" i="1">
                <a:solidFill>
                  <a:schemeClr val="tx2"/>
                </a:solidFill>
                <a:latin typeface="Times New Roman" panose="02020603050405020304" charset="0"/>
                <a:ea typeface="宋体" panose="02010600030101010101" pitchFamily="2" charset="-122"/>
                <a:cs typeface="Times New Roman" panose="02020603050405020304" charset="0"/>
              </a:rPr>
              <a:t>mgl</a:t>
            </a:r>
            <a:r>
              <a:rPr lang="en-US" altLang="zh-CN" sz="3200" b="1">
                <a:solidFill>
                  <a:schemeClr val="tx2"/>
                </a:solidFill>
                <a:latin typeface="Times New Roman" panose="02020603050405020304" charset="0"/>
                <a:ea typeface="宋体" panose="02010600030101010101" pitchFamily="2" charset="-122"/>
                <a:cs typeface="Times New Roman" panose="02020603050405020304" charset="0"/>
              </a:rPr>
              <a:t>cos</a:t>
            </a:r>
            <a:r>
              <a:rPr lang="en-US" altLang="zh-CN" sz="3200" b="1" i="1">
                <a:solidFill>
                  <a:schemeClr val="tx2"/>
                </a:solidFill>
                <a:latin typeface="Times New Roman" panose="02020603050405020304" charset="0"/>
                <a:ea typeface="宋体" panose="02010600030101010101" pitchFamily="2" charset="-122"/>
                <a:cs typeface="Times New Roman" panose="02020603050405020304" charset="0"/>
              </a:rPr>
              <a:t>θ </a:t>
            </a:r>
            <a:r>
              <a:rPr lang="zh-CN" altLang="en-US" sz="3200" b="1" i="1">
                <a:solidFill>
                  <a:schemeClr val="tx2"/>
                </a:solidFill>
                <a:latin typeface="Times New Roman" panose="02020603050405020304" charset="0"/>
                <a:ea typeface="宋体" panose="02010600030101010101" pitchFamily="2" charset="-122"/>
                <a:cs typeface="Times New Roman" panose="02020603050405020304" charset="0"/>
              </a:rPr>
              <a:t>＝</a:t>
            </a:r>
            <a:r>
              <a:rPr lang="en-US" altLang="zh-CN" sz="3200" b="1" i="1">
                <a:solidFill>
                  <a:schemeClr val="tx2"/>
                </a:solidFill>
                <a:latin typeface="Times New Roman" panose="02020603050405020304" charset="0"/>
                <a:ea typeface="宋体" panose="02010600030101010101" pitchFamily="2" charset="-122"/>
                <a:cs typeface="Times New Roman" panose="02020603050405020304" charset="0"/>
              </a:rPr>
              <a:t>mgh</a:t>
            </a:r>
            <a:endParaRPr lang="en-US" altLang="zh-CN" sz="3200" b="1" i="1" baseline="-25000">
              <a:solidFill>
                <a:schemeClr val="tx2"/>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219" grpId="0"/>
      <p:bldP spid="9220" grpId="0"/>
      <p:bldP spid="9221" grpId="0"/>
      <p:bldP spid="10242" grpId="0"/>
      <p:bldP spid="10244" grpId="0"/>
      <p:bldP spid="1024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文本框 145411"/>
          <p:cNvSpPr txBox="1"/>
          <p:nvPr>
            <p:custDataLst>
              <p:tags r:id="rId1"/>
            </p:custDataLst>
          </p:nvPr>
        </p:nvSpPr>
        <p:spPr>
          <a:xfrm>
            <a:off x="8101965" y="4581208"/>
            <a:ext cx="3529013" cy="457200"/>
          </a:xfrm>
          <a:prstGeom prst="rect">
            <a:avLst/>
          </a:prstGeom>
          <a:noFill/>
          <a:ln w="12700">
            <a:noFill/>
          </a:ln>
        </p:spPr>
        <p:txBody>
          <a:bodyPr anchor="t">
            <a:spAutoFit/>
          </a:bodyPr>
          <a:lstStyle/>
          <a:p>
            <a:pPr>
              <a:spcBef>
                <a:spcPct val="50000"/>
              </a:spcBef>
            </a:pPr>
            <a:endParaRPr lang="zh-CN" altLang="zh-CN" sz="2400">
              <a:latin typeface="Times New Roman" panose="02020603050405020304" charset="0"/>
              <a:ea typeface="宋体" panose="02010600030101010101" pitchFamily="2" charset="-122"/>
            </a:endParaRPr>
          </a:p>
        </p:txBody>
      </p:sp>
      <p:grpSp>
        <p:nvGrpSpPr>
          <p:cNvPr id="5123" name="组合 145413"/>
          <p:cNvGrpSpPr/>
          <p:nvPr>
            <p:custDataLst>
              <p:tags r:id="rId2"/>
            </p:custDataLst>
          </p:nvPr>
        </p:nvGrpSpPr>
        <p:grpSpPr>
          <a:xfrm>
            <a:off x="4644708" y="649605"/>
            <a:ext cx="2379662" cy="2808288"/>
            <a:chOff x="3331" y="164"/>
            <a:chExt cx="1499" cy="1769"/>
          </a:xfrm>
        </p:grpSpPr>
        <p:grpSp>
          <p:nvGrpSpPr>
            <p:cNvPr id="5124" name="组合 145414"/>
            <p:cNvGrpSpPr/>
            <p:nvPr>
              <p:custDataLst>
                <p:tags r:id="rId3"/>
              </p:custDataLst>
            </p:nvPr>
          </p:nvGrpSpPr>
          <p:grpSpPr>
            <a:xfrm>
              <a:off x="3675" y="300"/>
              <a:ext cx="1133" cy="586"/>
              <a:chOff x="3698" y="321"/>
              <a:chExt cx="1133" cy="586"/>
            </a:xfrm>
          </p:grpSpPr>
          <p:sp>
            <p:nvSpPr>
              <p:cNvPr id="5125" name="直接连接符 145415"/>
              <p:cNvSpPr/>
              <p:nvPr>
                <p:custDataLst>
                  <p:tags r:id="rId4"/>
                </p:custDataLst>
              </p:nvPr>
            </p:nvSpPr>
            <p:spPr>
              <a:xfrm>
                <a:off x="3982" y="724"/>
                <a:ext cx="607" cy="0"/>
              </a:xfrm>
              <a:prstGeom prst="line">
                <a:avLst/>
              </a:prstGeom>
              <a:ln w="19050" cap="flat" cmpd="sng">
                <a:solidFill>
                  <a:schemeClr val="tx1"/>
                </a:solidFill>
                <a:prstDash val="dash"/>
                <a:round/>
                <a:headEnd type="none" w="med" len="med"/>
                <a:tailEnd type="none" w="med" len="med"/>
              </a:ln>
            </p:spPr>
            <p:txBody>
              <a:bodyPr/>
              <a:lstStyle/>
              <a:p/>
            </p:txBody>
          </p:sp>
          <p:sp>
            <p:nvSpPr>
              <p:cNvPr id="5126" name="文本框 145416"/>
              <p:cNvSpPr txBox="1"/>
              <p:nvPr>
                <p:custDataLst>
                  <p:tags r:id="rId5"/>
                </p:custDataLst>
              </p:nvPr>
            </p:nvSpPr>
            <p:spPr>
              <a:xfrm>
                <a:off x="4265" y="321"/>
                <a:ext cx="566" cy="250"/>
              </a:xfrm>
              <a:prstGeom prst="rect">
                <a:avLst/>
              </a:prstGeom>
              <a:noFill/>
              <a:ln w="9525">
                <a:noFill/>
              </a:ln>
            </p:spPr>
            <p:txBody>
              <a:bodyPr anchor="t">
                <a:spAutoFit/>
              </a:bodyPr>
              <a:lstStyle/>
              <a:p>
                <a:pPr>
                  <a:spcBef>
                    <a:spcPct val="50000"/>
                  </a:spcBef>
                </a:pPr>
                <a:r>
                  <a:rPr lang="el-GR" altLang="zh-CN" sz="2000" b="1" i="1">
                    <a:latin typeface="Times New Roman" panose="02020603050405020304" charset="0"/>
                    <a:ea typeface="宋体" panose="02010600030101010101" pitchFamily="2" charset="-122"/>
                  </a:rPr>
                  <a:t>Δ</a:t>
                </a:r>
                <a:r>
                  <a:rPr lang="en-US" altLang="zh-CN" sz="2000" b="1" i="1">
                    <a:latin typeface="Times New Roman" panose="02020603050405020304" charset="0"/>
                    <a:ea typeface="宋体" panose="02010600030101010101" pitchFamily="2" charset="-122"/>
                  </a:rPr>
                  <a:t>h</a:t>
                </a:r>
                <a:r>
                  <a:rPr lang="en-US" altLang="zh-CN" sz="2000" b="1" baseline="-25000">
                    <a:latin typeface="Times New Roman" panose="02020603050405020304" charset="0"/>
                    <a:ea typeface="宋体" panose="02010600030101010101" pitchFamily="2" charset="-122"/>
                  </a:rPr>
                  <a:t>1</a:t>
                </a:r>
                <a:endParaRPr lang="en-US" altLang="zh-CN" sz="2000" b="1" baseline="-25000">
                  <a:latin typeface="Times New Roman" panose="02020603050405020304" charset="0"/>
                  <a:ea typeface="宋体" panose="02010600030101010101" pitchFamily="2" charset="-122"/>
                </a:endParaRPr>
              </a:p>
            </p:txBody>
          </p:sp>
          <p:sp>
            <p:nvSpPr>
              <p:cNvPr id="5127" name="直接连接符 145417"/>
              <p:cNvSpPr/>
              <p:nvPr>
                <p:custDataLst>
                  <p:tags r:id="rId6"/>
                </p:custDataLst>
              </p:nvPr>
            </p:nvSpPr>
            <p:spPr>
              <a:xfrm>
                <a:off x="3698" y="367"/>
                <a:ext cx="903" cy="0"/>
              </a:xfrm>
              <a:prstGeom prst="line">
                <a:avLst/>
              </a:prstGeom>
              <a:ln w="19050" cap="flat" cmpd="sng">
                <a:solidFill>
                  <a:schemeClr val="tx1"/>
                </a:solidFill>
                <a:prstDash val="dash"/>
                <a:round/>
                <a:headEnd type="none" w="med" len="med"/>
                <a:tailEnd type="none" w="med" len="med"/>
              </a:ln>
            </p:spPr>
            <p:txBody>
              <a:bodyPr/>
              <a:lstStyle/>
              <a:p/>
            </p:txBody>
          </p:sp>
          <p:sp>
            <p:nvSpPr>
              <p:cNvPr id="5128" name="直接连接符 145418"/>
              <p:cNvSpPr/>
              <p:nvPr>
                <p:custDataLst>
                  <p:tags r:id="rId7"/>
                </p:custDataLst>
              </p:nvPr>
            </p:nvSpPr>
            <p:spPr>
              <a:xfrm>
                <a:off x="3901" y="546"/>
                <a:ext cx="687" cy="0"/>
              </a:xfrm>
              <a:prstGeom prst="line">
                <a:avLst/>
              </a:prstGeom>
              <a:ln w="19050" cap="flat" cmpd="sng">
                <a:solidFill>
                  <a:schemeClr val="tx1"/>
                </a:solidFill>
                <a:prstDash val="dash"/>
                <a:round/>
                <a:headEnd type="none" w="med" len="med"/>
                <a:tailEnd type="none" w="med" len="med"/>
              </a:ln>
            </p:spPr>
            <p:txBody>
              <a:bodyPr/>
              <a:lstStyle/>
              <a:p/>
            </p:txBody>
          </p:sp>
          <p:sp>
            <p:nvSpPr>
              <p:cNvPr id="5129" name="直接连接符 145419"/>
              <p:cNvSpPr/>
              <p:nvPr>
                <p:custDataLst>
                  <p:tags r:id="rId8"/>
                </p:custDataLst>
              </p:nvPr>
            </p:nvSpPr>
            <p:spPr>
              <a:xfrm>
                <a:off x="4143" y="859"/>
                <a:ext cx="445" cy="0"/>
              </a:xfrm>
              <a:prstGeom prst="line">
                <a:avLst/>
              </a:prstGeom>
              <a:ln w="19050" cap="flat" cmpd="sng">
                <a:solidFill>
                  <a:schemeClr val="tx1"/>
                </a:solidFill>
                <a:prstDash val="dash"/>
                <a:round/>
                <a:headEnd type="none" w="med" len="med"/>
                <a:tailEnd type="none" w="med" len="med"/>
              </a:ln>
            </p:spPr>
            <p:txBody>
              <a:bodyPr/>
              <a:lstStyle/>
              <a:p/>
            </p:txBody>
          </p:sp>
          <p:sp>
            <p:nvSpPr>
              <p:cNvPr id="5130" name="文本框 145420"/>
              <p:cNvSpPr txBox="1"/>
              <p:nvPr>
                <p:custDataLst>
                  <p:tags r:id="rId9"/>
                </p:custDataLst>
              </p:nvPr>
            </p:nvSpPr>
            <p:spPr>
              <a:xfrm>
                <a:off x="4265" y="501"/>
                <a:ext cx="566" cy="250"/>
              </a:xfrm>
              <a:prstGeom prst="rect">
                <a:avLst/>
              </a:prstGeom>
              <a:noFill/>
              <a:ln w="9525">
                <a:noFill/>
              </a:ln>
            </p:spPr>
            <p:txBody>
              <a:bodyPr anchor="t">
                <a:spAutoFit/>
              </a:bodyPr>
              <a:lstStyle/>
              <a:p>
                <a:pPr>
                  <a:spcBef>
                    <a:spcPct val="50000"/>
                  </a:spcBef>
                </a:pPr>
                <a:r>
                  <a:rPr lang="el-GR" altLang="zh-CN" sz="2000" b="1" i="1">
                    <a:latin typeface="Times New Roman" panose="02020603050405020304" charset="0"/>
                    <a:ea typeface="宋体" panose="02010600030101010101" pitchFamily="2" charset="-122"/>
                  </a:rPr>
                  <a:t>Δ</a:t>
                </a:r>
                <a:r>
                  <a:rPr lang="en-US" altLang="zh-CN" sz="2000" b="1" i="1">
                    <a:latin typeface="Times New Roman" panose="02020603050405020304" charset="0"/>
                    <a:ea typeface="宋体" panose="02010600030101010101" pitchFamily="2" charset="-122"/>
                  </a:rPr>
                  <a:t>h</a:t>
                </a:r>
                <a:r>
                  <a:rPr lang="en-US" altLang="zh-CN" sz="2000" b="1" baseline="-25000">
                    <a:latin typeface="Times New Roman" panose="02020603050405020304" charset="0"/>
                    <a:ea typeface="宋体" panose="02010600030101010101" pitchFamily="2" charset="-122"/>
                  </a:rPr>
                  <a:t>2</a:t>
                </a:r>
                <a:endParaRPr lang="en-US" altLang="zh-CN" sz="2000" b="1" baseline="-25000">
                  <a:latin typeface="Times New Roman" panose="02020603050405020304" charset="0"/>
                  <a:ea typeface="宋体" panose="02010600030101010101" pitchFamily="2" charset="-122"/>
                </a:endParaRPr>
              </a:p>
            </p:txBody>
          </p:sp>
          <p:sp>
            <p:nvSpPr>
              <p:cNvPr id="5131" name="文本框 145421"/>
              <p:cNvSpPr txBox="1"/>
              <p:nvPr>
                <p:custDataLst>
                  <p:tags r:id="rId10"/>
                </p:custDataLst>
              </p:nvPr>
            </p:nvSpPr>
            <p:spPr>
              <a:xfrm>
                <a:off x="4265" y="657"/>
                <a:ext cx="566" cy="250"/>
              </a:xfrm>
              <a:prstGeom prst="rect">
                <a:avLst/>
              </a:prstGeom>
              <a:noFill/>
              <a:ln w="9525">
                <a:noFill/>
              </a:ln>
            </p:spPr>
            <p:txBody>
              <a:bodyPr anchor="t">
                <a:spAutoFit/>
              </a:bodyPr>
              <a:lstStyle/>
              <a:p>
                <a:pPr>
                  <a:spcBef>
                    <a:spcPct val="50000"/>
                  </a:spcBef>
                </a:pPr>
                <a:r>
                  <a:rPr lang="el-GR" altLang="zh-CN" sz="2000" b="1" i="1">
                    <a:latin typeface="Times New Roman" panose="02020603050405020304" charset="0"/>
                    <a:ea typeface="宋体" panose="02010600030101010101" pitchFamily="2" charset="-122"/>
                  </a:rPr>
                  <a:t>Δ</a:t>
                </a:r>
                <a:r>
                  <a:rPr lang="en-US" altLang="zh-CN" sz="2000" b="1" i="1">
                    <a:latin typeface="Times New Roman" panose="02020603050405020304" charset="0"/>
                    <a:ea typeface="宋体" panose="02010600030101010101" pitchFamily="2" charset="-122"/>
                  </a:rPr>
                  <a:t>h</a:t>
                </a:r>
                <a:r>
                  <a:rPr lang="en-US" altLang="zh-CN" sz="2000" b="1" baseline="-25000">
                    <a:latin typeface="Times New Roman" panose="02020603050405020304" charset="0"/>
                    <a:ea typeface="宋体" panose="02010600030101010101" pitchFamily="2" charset="-122"/>
                  </a:rPr>
                  <a:t>3</a:t>
                </a:r>
                <a:endParaRPr lang="en-US" altLang="zh-CN" sz="2000" b="1" baseline="-25000">
                  <a:latin typeface="Times New Roman" panose="02020603050405020304" charset="0"/>
                  <a:ea typeface="宋体" panose="02010600030101010101" pitchFamily="2" charset="-122"/>
                </a:endParaRPr>
              </a:p>
            </p:txBody>
          </p:sp>
        </p:grpSp>
        <p:grpSp>
          <p:nvGrpSpPr>
            <p:cNvPr id="5132" name="组合 145422"/>
            <p:cNvGrpSpPr/>
            <p:nvPr>
              <p:custDataLst>
                <p:tags r:id="rId11"/>
              </p:custDataLst>
            </p:nvPr>
          </p:nvGrpSpPr>
          <p:grpSpPr>
            <a:xfrm>
              <a:off x="3331" y="164"/>
              <a:ext cx="1499" cy="1769"/>
              <a:chOff x="3331" y="164"/>
              <a:chExt cx="1499" cy="1769"/>
            </a:xfrm>
          </p:grpSpPr>
          <p:sp>
            <p:nvSpPr>
              <p:cNvPr id="5133" name="直接连接符 145423"/>
              <p:cNvSpPr/>
              <p:nvPr>
                <p:custDataLst>
                  <p:tags r:id="rId12"/>
                </p:custDataLst>
              </p:nvPr>
            </p:nvSpPr>
            <p:spPr>
              <a:xfrm flipH="1">
                <a:off x="3646" y="367"/>
                <a:ext cx="0" cy="1185"/>
              </a:xfrm>
              <a:prstGeom prst="line">
                <a:avLst/>
              </a:prstGeom>
              <a:ln w="22225" cap="flat" cmpd="sng">
                <a:solidFill>
                  <a:schemeClr val="tx1"/>
                </a:solidFill>
                <a:prstDash val="dash"/>
                <a:round/>
                <a:headEnd type="none" w="med" len="med"/>
                <a:tailEnd type="none" w="med" len="med"/>
              </a:ln>
            </p:spPr>
            <p:txBody>
              <a:bodyPr/>
              <a:lstStyle/>
              <a:p/>
            </p:txBody>
          </p:sp>
          <p:sp>
            <p:nvSpPr>
              <p:cNvPr id="5134" name="直接连接符 145424"/>
              <p:cNvSpPr/>
              <p:nvPr>
                <p:custDataLst>
                  <p:tags r:id="rId13"/>
                </p:custDataLst>
              </p:nvPr>
            </p:nvSpPr>
            <p:spPr>
              <a:xfrm>
                <a:off x="3646" y="1552"/>
                <a:ext cx="899" cy="0"/>
              </a:xfrm>
              <a:prstGeom prst="line">
                <a:avLst/>
              </a:prstGeom>
              <a:ln w="22225" cap="flat" cmpd="sng">
                <a:solidFill>
                  <a:schemeClr val="tx1"/>
                </a:solidFill>
                <a:prstDash val="dash"/>
                <a:round/>
                <a:headEnd type="none" w="med" len="med"/>
                <a:tailEnd type="none" w="med" len="med"/>
              </a:ln>
            </p:spPr>
            <p:txBody>
              <a:bodyPr/>
              <a:lstStyle/>
              <a:p/>
            </p:txBody>
          </p:sp>
          <p:sp>
            <p:nvSpPr>
              <p:cNvPr id="5135" name="文本框 145425"/>
              <p:cNvSpPr txBox="1"/>
              <p:nvPr>
                <p:custDataLst>
                  <p:tags r:id="rId14"/>
                </p:custDataLst>
              </p:nvPr>
            </p:nvSpPr>
            <p:spPr>
              <a:xfrm>
                <a:off x="3334" y="172"/>
                <a:ext cx="202" cy="250"/>
              </a:xfrm>
              <a:prstGeom prst="rect">
                <a:avLst/>
              </a:prstGeom>
              <a:noFill/>
              <a:ln w="9525">
                <a:noFill/>
              </a:ln>
            </p:spPr>
            <p:txBody>
              <a:bodyPr anchor="t">
                <a:spAutoFit/>
              </a:bodyPr>
              <a:lstStyle/>
              <a:p>
                <a:pPr>
                  <a:spcBef>
                    <a:spcPct val="50000"/>
                  </a:spcBef>
                </a:pPr>
                <a:endParaRPr lang="zh-CN" altLang="zh-CN" sz="2000" b="1" i="1">
                  <a:latin typeface="Times New Roman" panose="02020603050405020304" charset="0"/>
                  <a:ea typeface="宋体" panose="02010600030101010101" pitchFamily="2" charset="-122"/>
                </a:endParaRPr>
              </a:p>
            </p:txBody>
          </p:sp>
          <p:sp>
            <p:nvSpPr>
              <p:cNvPr id="5136" name="文本框 145426"/>
              <p:cNvSpPr txBox="1"/>
              <p:nvPr>
                <p:custDataLst>
                  <p:tags r:id="rId15"/>
                </p:custDataLst>
              </p:nvPr>
            </p:nvSpPr>
            <p:spPr>
              <a:xfrm>
                <a:off x="4628" y="1292"/>
                <a:ext cx="202" cy="250"/>
              </a:xfrm>
              <a:prstGeom prst="rect">
                <a:avLst/>
              </a:prstGeom>
              <a:noFill/>
              <a:ln w="9525">
                <a:noFill/>
              </a:ln>
            </p:spPr>
            <p:txBody>
              <a:bodyPr anchor="t">
                <a:spAutoFit/>
              </a:bodyPr>
              <a:lstStyle/>
              <a:p>
                <a:pPr>
                  <a:spcBef>
                    <a:spcPct val="50000"/>
                  </a:spcBef>
                </a:pPr>
                <a:endParaRPr lang="zh-CN" altLang="zh-CN" sz="2000" b="1" i="1">
                  <a:latin typeface="Times New Roman" panose="02020603050405020304" charset="0"/>
                  <a:ea typeface="宋体" panose="02010600030101010101" pitchFamily="2" charset="-122"/>
                </a:endParaRPr>
              </a:p>
            </p:txBody>
          </p:sp>
          <p:sp>
            <p:nvSpPr>
              <p:cNvPr id="5137" name="任意多边形 145427"/>
              <p:cNvSpPr/>
              <p:nvPr>
                <p:custDataLst>
                  <p:tags r:id="rId16"/>
                </p:custDataLst>
              </p:nvPr>
            </p:nvSpPr>
            <p:spPr>
              <a:xfrm>
                <a:off x="3646" y="354"/>
                <a:ext cx="905" cy="1182"/>
              </a:xfrm>
              <a:custGeom>
                <a:avLst/>
                <a:gdLst/>
                <a:ahLst/>
                <a:cxnLst/>
                <a:rect l="l" t="t" r="r" b="b"/>
                <a:pathLst>
                  <a:path w="1015" h="1197">
                    <a:moveTo>
                      <a:pt x="0" y="0"/>
                    </a:moveTo>
                    <a:cubicBezTo>
                      <a:pt x="51" y="17"/>
                      <a:pt x="117" y="51"/>
                      <a:pt x="162" y="81"/>
                    </a:cubicBezTo>
                    <a:cubicBezTo>
                      <a:pt x="202" y="141"/>
                      <a:pt x="155" y="82"/>
                      <a:pt x="207" y="117"/>
                    </a:cubicBezTo>
                    <a:cubicBezTo>
                      <a:pt x="237" y="137"/>
                      <a:pt x="248" y="168"/>
                      <a:pt x="279" y="189"/>
                    </a:cubicBezTo>
                    <a:cubicBezTo>
                      <a:pt x="295" y="237"/>
                      <a:pt x="283" y="208"/>
                      <a:pt x="324" y="270"/>
                    </a:cubicBezTo>
                    <a:cubicBezTo>
                      <a:pt x="350" y="309"/>
                      <a:pt x="350" y="372"/>
                      <a:pt x="387" y="405"/>
                    </a:cubicBezTo>
                    <a:cubicBezTo>
                      <a:pt x="414" y="429"/>
                      <a:pt x="462" y="453"/>
                      <a:pt x="495" y="468"/>
                    </a:cubicBezTo>
                    <a:cubicBezTo>
                      <a:pt x="532" y="484"/>
                      <a:pt x="568" y="494"/>
                      <a:pt x="603" y="513"/>
                    </a:cubicBezTo>
                    <a:cubicBezTo>
                      <a:pt x="622" y="524"/>
                      <a:pt x="657" y="549"/>
                      <a:pt x="657" y="549"/>
                    </a:cubicBezTo>
                    <a:cubicBezTo>
                      <a:pt x="725" y="652"/>
                      <a:pt x="738" y="783"/>
                      <a:pt x="828" y="873"/>
                    </a:cubicBezTo>
                    <a:cubicBezTo>
                      <a:pt x="851" y="941"/>
                      <a:pt x="817" y="860"/>
                      <a:pt x="864" y="918"/>
                    </a:cubicBezTo>
                    <a:cubicBezTo>
                      <a:pt x="870" y="925"/>
                      <a:pt x="868" y="937"/>
                      <a:pt x="873" y="945"/>
                    </a:cubicBezTo>
                    <a:cubicBezTo>
                      <a:pt x="904" y="1001"/>
                      <a:pt x="897" y="991"/>
                      <a:pt x="936" y="1017"/>
                    </a:cubicBezTo>
                    <a:cubicBezTo>
                      <a:pt x="948" y="1035"/>
                      <a:pt x="960" y="1053"/>
                      <a:pt x="972" y="1071"/>
                    </a:cubicBezTo>
                    <a:cubicBezTo>
                      <a:pt x="978" y="1080"/>
                      <a:pt x="990" y="1098"/>
                      <a:pt x="990" y="1098"/>
                    </a:cubicBezTo>
                    <a:cubicBezTo>
                      <a:pt x="998" y="1132"/>
                      <a:pt x="1015" y="1165"/>
                      <a:pt x="999" y="1197"/>
                    </a:cubicBezTo>
                  </a:path>
                </a:pathLst>
              </a:custGeom>
              <a:noFill/>
              <a:ln w="28575" cap="flat" cmpd="sng">
                <a:solidFill>
                  <a:schemeClr val="tx1"/>
                </a:solidFill>
                <a:prstDash val="solid"/>
                <a:round/>
                <a:headEnd type="none" w="med" len="med"/>
                <a:tailEnd type="none" w="med" len="med"/>
              </a:ln>
            </p:spPr>
            <p:txBody>
              <a:bodyPr/>
              <a:lstStyle/>
              <a:p>
                <a:endParaRPr lang="zh-CN" altLang="en-US"/>
              </a:p>
            </p:txBody>
          </p:sp>
          <p:sp>
            <p:nvSpPr>
              <p:cNvPr id="5138" name="椭圆 145428"/>
              <p:cNvSpPr/>
              <p:nvPr>
                <p:custDataLst>
                  <p:tags r:id="rId17"/>
                </p:custDataLst>
              </p:nvPr>
            </p:nvSpPr>
            <p:spPr>
              <a:xfrm>
                <a:off x="3602" y="234"/>
                <a:ext cx="86" cy="95"/>
              </a:xfrm>
              <a:prstGeom prst="ellipse">
                <a:avLst/>
              </a:prstGeom>
              <a:solidFill>
                <a:srgbClr val="66FF33"/>
              </a:solidFill>
              <a:ln w="1905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5139" name="文本框 145429"/>
              <p:cNvSpPr txBox="1"/>
              <p:nvPr>
                <p:custDataLst>
                  <p:tags r:id="rId18"/>
                </p:custDataLst>
              </p:nvPr>
            </p:nvSpPr>
            <p:spPr>
              <a:xfrm>
                <a:off x="3404" y="164"/>
                <a:ext cx="202" cy="250"/>
              </a:xfrm>
              <a:prstGeom prst="rect">
                <a:avLst/>
              </a:prstGeom>
              <a:noFill/>
              <a:ln w="9525">
                <a:noFill/>
              </a:ln>
            </p:spPr>
            <p:txBody>
              <a:bodyPr anchor="t">
                <a:spAutoFit/>
              </a:bodyPr>
              <a:lstStyle/>
              <a:p>
                <a:pPr>
                  <a:spcBef>
                    <a:spcPct val="50000"/>
                  </a:spcBef>
                </a:pPr>
                <a:r>
                  <a:rPr lang="en-US" altLang="zh-CN" sz="2000" b="1" i="1">
                    <a:latin typeface="Times New Roman" panose="02020603050405020304" charset="0"/>
                    <a:ea typeface="宋体" panose="02010600030101010101" pitchFamily="2" charset="-122"/>
                  </a:rPr>
                  <a:t>A</a:t>
                </a:r>
                <a:endParaRPr lang="en-US" altLang="zh-CN" sz="2000" b="1" i="1">
                  <a:latin typeface="Times New Roman" panose="02020603050405020304" charset="0"/>
                  <a:ea typeface="宋体" panose="02010600030101010101" pitchFamily="2" charset="-122"/>
                </a:endParaRPr>
              </a:p>
            </p:txBody>
          </p:sp>
          <p:sp>
            <p:nvSpPr>
              <p:cNvPr id="5140" name="文本框 145430"/>
              <p:cNvSpPr txBox="1"/>
              <p:nvPr>
                <p:custDataLst>
                  <p:tags r:id="rId19"/>
                </p:custDataLst>
              </p:nvPr>
            </p:nvSpPr>
            <p:spPr>
              <a:xfrm>
                <a:off x="4618" y="1366"/>
                <a:ext cx="202" cy="250"/>
              </a:xfrm>
              <a:prstGeom prst="rect">
                <a:avLst/>
              </a:prstGeom>
              <a:noFill/>
              <a:ln w="9525">
                <a:noFill/>
              </a:ln>
            </p:spPr>
            <p:txBody>
              <a:bodyPr anchor="t">
                <a:spAutoFit/>
              </a:bodyPr>
              <a:lstStyle/>
              <a:p>
                <a:pPr>
                  <a:spcBef>
                    <a:spcPct val="50000"/>
                  </a:spcBef>
                </a:pPr>
                <a:r>
                  <a:rPr lang="en-US" altLang="zh-CN" sz="2000" b="1" i="1">
                    <a:latin typeface="Times New Roman" panose="02020603050405020304" charset="0"/>
                    <a:ea typeface="宋体" panose="02010600030101010101" pitchFamily="2" charset="-122"/>
                  </a:rPr>
                  <a:t>C</a:t>
                </a:r>
                <a:endParaRPr lang="en-US" altLang="zh-CN" sz="2000" b="1" i="1">
                  <a:latin typeface="Times New Roman" panose="02020603050405020304" charset="0"/>
                  <a:ea typeface="宋体" panose="02010600030101010101" pitchFamily="2" charset="-122"/>
                </a:endParaRPr>
              </a:p>
            </p:txBody>
          </p:sp>
          <p:sp>
            <p:nvSpPr>
              <p:cNvPr id="5141" name="矩形 145431"/>
              <p:cNvSpPr/>
              <p:nvPr>
                <p:custDataLst>
                  <p:tags r:id="rId20"/>
                </p:custDataLst>
              </p:nvPr>
            </p:nvSpPr>
            <p:spPr>
              <a:xfrm>
                <a:off x="3651" y="799"/>
                <a:ext cx="205" cy="250"/>
              </a:xfrm>
              <a:prstGeom prst="rect">
                <a:avLst/>
              </a:prstGeom>
              <a:noFill/>
              <a:ln w="9525">
                <a:noFill/>
              </a:ln>
            </p:spPr>
            <p:txBody>
              <a:bodyPr wrap="none" anchor="t">
                <a:spAutoFit/>
              </a:bodyPr>
              <a:lstStyle/>
              <a:p>
                <a:r>
                  <a:rPr lang="en-US" altLang="zh-CN" sz="2000" b="1" i="1">
                    <a:latin typeface="Times New Roman" panose="02020603050405020304" charset="0"/>
                    <a:ea typeface="楷体_GB2312" pitchFamily="49" charset="-122"/>
                  </a:rPr>
                  <a:t>h</a:t>
                </a:r>
                <a:endParaRPr lang="en-US" altLang="zh-CN" sz="2000" b="1" i="1">
                  <a:latin typeface="Times New Roman" panose="02020603050405020304" charset="0"/>
                  <a:ea typeface="楷体_GB2312" pitchFamily="49" charset="-122"/>
                </a:endParaRPr>
              </a:p>
            </p:txBody>
          </p:sp>
          <p:grpSp>
            <p:nvGrpSpPr>
              <p:cNvPr id="5142" name="组合 145432"/>
              <p:cNvGrpSpPr/>
              <p:nvPr>
                <p:custDataLst>
                  <p:tags r:id="rId21"/>
                </p:custDataLst>
              </p:nvPr>
            </p:nvGrpSpPr>
            <p:grpSpPr>
              <a:xfrm>
                <a:off x="3424" y="1888"/>
                <a:ext cx="1134" cy="45"/>
                <a:chOff x="611" y="2659"/>
                <a:chExt cx="545" cy="45"/>
              </a:xfrm>
            </p:grpSpPr>
            <p:sp>
              <p:nvSpPr>
                <p:cNvPr id="5143" name="直接连接符 145433"/>
                <p:cNvSpPr/>
                <p:nvPr>
                  <p:custDataLst>
                    <p:tags r:id="rId22"/>
                  </p:custDataLst>
                </p:nvPr>
              </p:nvSpPr>
              <p:spPr>
                <a:xfrm>
                  <a:off x="611" y="2659"/>
                  <a:ext cx="545" cy="0"/>
                </a:xfrm>
                <a:prstGeom prst="line">
                  <a:avLst/>
                </a:prstGeom>
                <a:ln w="19050" cap="flat" cmpd="sng">
                  <a:solidFill>
                    <a:schemeClr val="tx1"/>
                  </a:solidFill>
                  <a:prstDash val="solid"/>
                  <a:round/>
                  <a:headEnd type="none" w="med" len="med"/>
                  <a:tailEnd type="none" w="med" len="med"/>
                </a:ln>
              </p:spPr>
              <p:txBody>
                <a:bodyPr/>
                <a:lstStyle/>
                <a:p/>
              </p:txBody>
            </p:sp>
            <p:sp>
              <p:nvSpPr>
                <p:cNvPr id="5144" name="直接连接符 145434"/>
                <p:cNvSpPr/>
                <p:nvPr>
                  <p:custDataLst>
                    <p:tags r:id="rId23"/>
                  </p:custDataLst>
                </p:nvPr>
              </p:nvSpPr>
              <p:spPr>
                <a:xfrm flipH="1">
                  <a:off x="702" y="2659"/>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5145" name="直接连接符 145435"/>
                <p:cNvSpPr/>
                <p:nvPr>
                  <p:custDataLst>
                    <p:tags r:id="rId24"/>
                  </p:custDataLst>
                </p:nvPr>
              </p:nvSpPr>
              <p:spPr>
                <a:xfrm flipH="1">
                  <a:off x="793" y="2659"/>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5146" name="直接连接符 145436"/>
                <p:cNvSpPr/>
                <p:nvPr>
                  <p:custDataLst>
                    <p:tags r:id="rId25"/>
                  </p:custDataLst>
                </p:nvPr>
              </p:nvSpPr>
              <p:spPr>
                <a:xfrm flipH="1">
                  <a:off x="883" y="2659"/>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5147" name="直接连接符 145437"/>
                <p:cNvSpPr/>
                <p:nvPr>
                  <p:custDataLst>
                    <p:tags r:id="rId26"/>
                  </p:custDataLst>
                </p:nvPr>
              </p:nvSpPr>
              <p:spPr>
                <a:xfrm flipH="1">
                  <a:off x="1064" y="2659"/>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5148" name="直接连接符 145438"/>
                <p:cNvSpPr/>
                <p:nvPr>
                  <p:custDataLst>
                    <p:tags r:id="rId27"/>
                  </p:custDataLst>
                </p:nvPr>
              </p:nvSpPr>
              <p:spPr>
                <a:xfrm flipH="1">
                  <a:off x="974" y="2659"/>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5149" name="直接连接符 145439"/>
                <p:cNvSpPr/>
                <p:nvPr>
                  <p:custDataLst>
                    <p:tags r:id="rId28"/>
                  </p:custDataLst>
                </p:nvPr>
              </p:nvSpPr>
              <p:spPr>
                <a:xfrm flipH="1">
                  <a:off x="611" y="2659"/>
                  <a:ext cx="46" cy="45"/>
                </a:xfrm>
                <a:prstGeom prst="line">
                  <a:avLst/>
                </a:prstGeom>
                <a:ln w="9525" cap="flat" cmpd="sng">
                  <a:solidFill>
                    <a:schemeClr val="tx1"/>
                  </a:solidFill>
                  <a:prstDash val="solid"/>
                  <a:round/>
                  <a:headEnd type="none" w="med" len="med"/>
                  <a:tailEnd type="none" w="med" len="med"/>
                </a:ln>
              </p:spPr>
              <p:txBody>
                <a:bodyPr/>
                <a:lstStyle/>
                <a:p/>
              </p:txBody>
            </p:sp>
          </p:grpSp>
          <p:sp>
            <p:nvSpPr>
              <p:cNvPr id="5150" name="直接连接符 145440"/>
              <p:cNvSpPr/>
              <p:nvPr>
                <p:custDataLst>
                  <p:tags r:id="rId29"/>
                </p:custDataLst>
              </p:nvPr>
            </p:nvSpPr>
            <p:spPr>
              <a:xfrm>
                <a:off x="3424" y="1207"/>
                <a:ext cx="11" cy="658"/>
              </a:xfrm>
              <a:prstGeom prst="line">
                <a:avLst/>
              </a:prstGeom>
              <a:ln w="28575" cap="flat" cmpd="sng">
                <a:solidFill>
                  <a:schemeClr val="tx1"/>
                </a:solidFill>
                <a:prstDash val="solid"/>
                <a:round/>
                <a:headEnd type="none" w="med" len="med"/>
                <a:tailEnd type="arrow" w="med" len="med"/>
              </a:ln>
            </p:spPr>
            <p:txBody>
              <a:bodyPr/>
              <a:lstStyle/>
              <a:p/>
            </p:txBody>
          </p:sp>
          <p:sp>
            <p:nvSpPr>
              <p:cNvPr id="5151" name="直接连接符 145441"/>
              <p:cNvSpPr/>
              <p:nvPr>
                <p:custDataLst>
                  <p:tags r:id="rId30"/>
                </p:custDataLst>
              </p:nvPr>
            </p:nvSpPr>
            <p:spPr>
              <a:xfrm flipV="1">
                <a:off x="3424" y="346"/>
                <a:ext cx="11" cy="499"/>
              </a:xfrm>
              <a:prstGeom prst="line">
                <a:avLst/>
              </a:prstGeom>
              <a:ln w="28575" cap="flat" cmpd="sng">
                <a:solidFill>
                  <a:schemeClr val="tx1"/>
                </a:solidFill>
                <a:prstDash val="solid"/>
                <a:round/>
                <a:headEnd type="none" w="med" len="med"/>
                <a:tailEnd type="arrow" w="med" len="med"/>
              </a:ln>
            </p:spPr>
            <p:txBody>
              <a:bodyPr/>
              <a:lstStyle/>
              <a:p/>
            </p:txBody>
          </p:sp>
          <p:sp>
            <p:nvSpPr>
              <p:cNvPr id="5152" name="直接连接符 145442"/>
              <p:cNvSpPr/>
              <p:nvPr>
                <p:custDataLst>
                  <p:tags r:id="rId31"/>
                </p:custDataLst>
              </p:nvPr>
            </p:nvSpPr>
            <p:spPr>
              <a:xfrm flipH="1">
                <a:off x="3334" y="346"/>
                <a:ext cx="317" cy="0"/>
              </a:xfrm>
              <a:prstGeom prst="line">
                <a:avLst/>
              </a:prstGeom>
              <a:ln w="19050" cap="sq" cmpd="sng">
                <a:solidFill>
                  <a:schemeClr val="tx1"/>
                </a:solidFill>
                <a:prstDash val="solid"/>
                <a:round/>
                <a:headEnd type="none" w="sm" len="sm"/>
                <a:tailEnd type="none" w="sm" len="sm"/>
              </a:ln>
            </p:spPr>
            <p:txBody>
              <a:bodyPr/>
              <a:lstStyle/>
              <a:p/>
            </p:txBody>
          </p:sp>
          <p:graphicFrame>
            <p:nvGraphicFramePr>
              <p:cNvPr id="5153" name="对象 145443"/>
              <p:cNvGraphicFramePr>
                <a:graphicFrameLocks noChangeAspect="1"/>
              </p:cNvGraphicFramePr>
              <p:nvPr>
                <p:custDataLst>
                  <p:tags r:id="rId32"/>
                </p:custDataLst>
              </p:nvPr>
            </p:nvGraphicFramePr>
            <p:xfrm>
              <a:off x="3560" y="1570"/>
              <a:ext cx="216" cy="299"/>
            </p:xfrm>
            <a:graphic>
              <a:graphicData uri="http://schemas.openxmlformats.org/presentationml/2006/ole">
                <mc:AlternateContent xmlns:mc="http://schemas.openxmlformats.org/markup-compatibility/2006">
                  <mc:Choice xmlns:v="urn:schemas-microsoft-com:vml" Requires="v">
                    <p:oleObj spid="_x0000_s1038" name="" r:id="rId33" imgW="165100" imgH="228600" progId="Equation.DSMT4">
                      <p:embed/>
                    </p:oleObj>
                  </mc:Choice>
                  <mc:Fallback>
                    <p:oleObj name="" r:id="rId33" imgW="165100" imgH="228600" progId="Equation.DSMT4">
                      <p:embed/>
                      <p:pic>
                        <p:nvPicPr>
                          <p:cNvPr id="0" name="OLE substitute image"/>
                          <p:cNvPicPr/>
                          <p:nvPr/>
                        </p:nvPicPr>
                        <p:blipFill>
                          <a:blip r:embed="rId34"/>
                          <a:stretch>
                            <a:fillRect/>
                          </a:stretch>
                        </p:blipFill>
                        <p:spPr>
                          <a:xfrm>
                            <a:off x="3560" y="1570"/>
                            <a:ext cx="216" cy="299"/>
                          </a:xfrm>
                          <a:prstGeom prst="rect">
                            <a:avLst/>
                          </a:prstGeom>
                          <a:noFill/>
                          <a:ln w="38100">
                            <a:noFill/>
                            <a:miter/>
                          </a:ln>
                        </p:spPr>
                      </p:pic>
                    </p:oleObj>
                  </mc:Fallback>
                </mc:AlternateContent>
              </a:graphicData>
            </a:graphic>
          </p:graphicFrame>
          <p:graphicFrame>
            <p:nvGraphicFramePr>
              <p:cNvPr id="5154" name="对象 145444"/>
              <p:cNvGraphicFramePr>
                <a:graphicFrameLocks noChangeAspect="1"/>
              </p:cNvGraphicFramePr>
              <p:nvPr>
                <p:custDataLst>
                  <p:tags r:id="rId35"/>
                </p:custDataLst>
              </p:nvPr>
            </p:nvGraphicFramePr>
            <p:xfrm>
              <a:off x="3331" y="845"/>
              <a:ext cx="229" cy="344"/>
            </p:xfrm>
            <a:graphic>
              <a:graphicData uri="http://schemas.openxmlformats.org/presentationml/2006/ole">
                <mc:AlternateContent xmlns:mc="http://schemas.openxmlformats.org/markup-compatibility/2006">
                  <mc:Choice xmlns:v="urn:schemas-microsoft-com:vml" Requires="v">
                    <p:oleObj spid="_x0000_s1039" name="" r:id="rId36" imgW="152400" imgH="228600" progId="Equation.DSMT4">
                      <p:embed/>
                    </p:oleObj>
                  </mc:Choice>
                  <mc:Fallback>
                    <p:oleObj name="" r:id="rId36" imgW="152400" imgH="228600" progId="Equation.DSMT4">
                      <p:embed/>
                      <p:pic>
                        <p:nvPicPr>
                          <p:cNvPr id="0" name="OLE substitute image"/>
                          <p:cNvPicPr/>
                          <p:nvPr/>
                        </p:nvPicPr>
                        <p:blipFill>
                          <a:blip r:embed="rId37"/>
                          <a:stretch>
                            <a:fillRect/>
                          </a:stretch>
                        </p:blipFill>
                        <p:spPr>
                          <a:xfrm>
                            <a:off x="3331" y="845"/>
                            <a:ext cx="229" cy="344"/>
                          </a:xfrm>
                          <a:prstGeom prst="rect">
                            <a:avLst/>
                          </a:prstGeom>
                          <a:noFill/>
                          <a:ln w="38100">
                            <a:noFill/>
                            <a:miter/>
                          </a:ln>
                        </p:spPr>
                      </p:pic>
                    </p:oleObj>
                  </mc:Fallback>
                </mc:AlternateContent>
              </a:graphicData>
            </a:graphic>
          </p:graphicFrame>
        </p:grpSp>
      </p:grpSp>
      <p:grpSp>
        <p:nvGrpSpPr>
          <p:cNvPr id="145446" name="组合 145445"/>
          <p:cNvGrpSpPr/>
          <p:nvPr>
            <p:custDataLst>
              <p:tags r:id="rId38"/>
            </p:custDataLst>
          </p:nvPr>
        </p:nvGrpSpPr>
        <p:grpSpPr>
          <a:xfrm>
            <a:off x="7934960" y="753110"/>
            <a:ext cx="2752725" cy="2374900"/>
            <a:chOff x="567" y="391"/>
            <a:chExt cx="1734" cy="1496"/>
          </a:xfrm>
        </p:grpSpPr>
        <p:sp>
          <p:nvSpPr>
            <p:cNvPr id="5156" name="直接连接符 145446"/>
            <p:cNvSpPr/>
            <p:nvPr>
              <p:custDataLst>
                <p:tags r:id="rId39"/>
              </p:custDataLst>
            </p:nvPr>
          </p:nvSpPr>
          <p:spPr>
            <a:xfrm>
              <a:off x="1020" y="687"/>
              <a:ext cx="246" cy="0"/>
            </a:xfrm>
            <a:prstGeom prst="line">
              <a:avLst/>
            </a:prstGeom>
            <a:ln w="28575" cap="flat" cmpd="sng">
              <a:solidFill>
                <a:schemeClr val="tx1"/>
              </a:solidFill>
              <a:prstDash val="solid"/>
              <a:round/>
              <a:headEnd type="none" w="med" len="med"/>
              <a:tailEnd type="none" w="med" len="med"/>
            </a:ln>
          </p:spPr>
          <p:txBody>
            <a:bodyPr/>
            <a:lstStyle/>
            <a:p/>
          </p:txBody>
        </p:sp>
        <p:sp>
          <p:nvSpPr>
            <p:cNvPr id="5157" name="直接连接符 145447"/>
            <p:cNvSpPr/>
            <p:nvPr>
              <p:custDataLst>
                <p:tags r:id="rId40"/>
              </p:custDataLst>
            </p:nvPr>
          </p:nvSpPr>
          <p:spPr>
            <a:xfrm flipH="1">
              <a:off x="1069" y="687"/>
              <a:ext cx="0" cy="1200"/>
            </a:xfrm>
            <a:prstGeom prst="line">
              <a:avLst/>
            </a:prstGeom>
            <a:ln w="28575" cap="flat" cmpd="sng">
              <a:solidFill>
                <a:schemeClr val="tx1"/>
              </a:solidFill>
              <a:prstDash val="solid"/>
              <a:round/>
              <a:headEnd type="arrow" w="med" len="med"/>
              <a:tailEnd type="arrow" w="med" len="med"/>
            </a:ln>
          </p:spPr>
          <p:txBody>
            <a:bodyPr/>
            <a:lstStyle/>
            <a:p/>
          </p:txBody>
        </p:sp>
        <p:sp>
          <p:nvSpPr>
            <p:cNvPr id="5158" name="直接连接符 145448"/>
            <p:cNvSpPr/>
            <p:nvPr>
              <p:custDataLst>
                <p:tags r:id="rId41"/>
              </p:custDataLst>
            </p:nvPr>
          </p:nvSpPr>
          <p:spPr>
            <a:xfrm>
              <a:off x="1266" y="1887"/>
              <a:ext cx="1035" cy="0"/>
            </a:xfrm>
            <a:prstGeom prst="line">
              <a:avLst/>
            </a:prstGeom>
            <a:ln w="22225" cap="flat" cmpd="sng">
              <a:solidFill>
                <a:schemeClr val="tx1"/>
              </a:solidFill>
              <a:prstDash val="dash"/>
              <a:round/>
              <a:headEnd type="none" w="med" len="med"/>
              <a:tailEnd type="none" w="med" len="med"/>
            </a:ln>
          </p:spPr>
          <p:txBody>
            <a:bodyPr/>
            <a:lstStyle/>
            <a:p/>
          </p:txBody>
        </p:sp>
        <p:sp>
          <p:nvSpPr>
            <p:cNvPr id="5159" name="直接连接符 145449"/>
            <p:cNvSpPr/>
            <p:nvPr>
              <p:custDataLst>
                <p:tags r:id="rId42"/>
              </p:custDataLst>
            </p:nvPr>
          </p:nvSpPr>
          <p:spPr>
            <a:xfrm flipH="1">
              <a:off x="1266" y="687"/>
              <a:ext cx="0" cy="1200"/>
            </a:xfrm>
            <a:prstGeom prst="line">
              <a:avLst/>
            </a:prstGeom>
            <a:ln w="22225" cap="flat" cmpd="sng">
              <a:solidFill>
                <a:schemeClr val="tx1"/>
              </a:solidFill>
              <a:prstDash val="dash"/>
              <a:round/>
              <a:headEnd type="none" w="med" len="med"/>
              <a:tailEnd type="none" w="med" len="med"/>
            </a:ln>
          </p:spPr>
          <p:txBody>
            <a:bodyPr/>
            <a:lstStyle/>
            <a:p/>
          </p:txBody>
        </p:sp>
        <p:sp>
          <p:nvSpPr>
            <p:cNvPr id="5160" name="直接连接符 145450"/>
            <p:cNvSpPr/>
            <p:nvPr>
              <p:custDataLst>
                <p:tags r:id="rId43"/>
              </p:custDataLst>
            </p:nvPr>
          </p:nvSpPr>
          <p:spPr>
            <a:xfrm>
              <a:off x="1266" y="687"/>
              <a:ext cx="1035" cy="1200"/>
            </a:xfrm>
            <a:prstGeom prst="line">
              <a:avLst/>
            </a:prstGeom>
            <a:ln w="28575" cap="flat" cmpd="sng">
              <a:solidFill>
                <a:schemeClr val="tx1"/>
              </a:solidFill>
              <a:prstDash val="solid"/>
              <a:round/>
              <a:headEnd type="none" w="med" len="med"/>
              <a:tailEnd type="arrow" w="med" len="med"/>
            </a:ln>
          </p:spPr>
          <p:txBody>
            <a:bodyPr/>
            <a:lstStyle/>
            <a:p/>
          </p:txBody>
        </p:sp>
        <p:sp>
          <p:nvSpPr>
            <p:cNvPr id="5161" name="直接连接符 145451"/>
            <p:cNvSpPr/>
            <p:nvPr>
              <p:custDataLst>
                <p:tags r:id="rId44"/>
              </p:custDataLst>
            </p:nvPr>
          </p:nvSpPr>
          <p:spPr>
            <a:xfrm>
              <a:off x="1069" y="1887"/>
              <a:ext cx="296" cy="0"/>
            </a:xfrm>
            <a:prstGeom prst="line">
              <a:avLst/>
            </a:prstGeom>
            <a:ln w="28575" cap="flat" cmpd="sng">
              <a:solidFill>
                <a:schemeClr val="tx1"/>
              </a:solidFill>
              <a:prstDash val="solid"/>
              <a:round/>
              <a:headEnd type="none" w="med" len="med"/>
              <a:tailEnd type="none" w="med" len="med"/>
            </a:ln>
          </p:spPr>
          <p:txBody>
            <a:bodyPr/>
            <a:lstStyle/>
            <a:p/>
          </p:txBody>
        </p:sp>
        <p:sp>
          <p:nvSpPr>
            <p:cNvPr id="5162" name="椭圆 145452"/>
            <p:cNvSpPr/>
            <p:nvPr>
              <p:custDataLst>
                <p:tags r:id="rId45"/>
              </p:custDataLst>
            </p:nvPr>
          </p:nvSpPr>
          <p:spPr>
            <a:xfrm>
              <a:off x="1219" y="572"/>
              <a:ext cx="98" cy="96"/>
            </a:xfrm>
            <a:prstGeom prst="ellipse">
              <a:avLst/>
            </a:prstGeom>
            <a:solidFill>
              <a:srgbClr val="66FF33"/>
            </a:solidFill>
            <a:ln w="1905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5163" name="文本框 145453"/>
            <p:cNvSpPr txBox="1"/>
            <p:nvPr>
              <p:custDataLst>
                <p:tags r:id="rId46"/>
              </p:custDataLst>
            </p:nvPr>
          </p:nvSpPr>
          <p:spPr>
            <a:xfrm>
              <a:off x="1359" y="527"/>
              <a:ext cx="232" cy="250"/>
            </a:xfrm>
            <a:prstGeom prst="rect">
              <a:avLst/>
            </a:prstGeom>
            <a:noFill/>
            <a:ln w="9525">
              <a:noFill/>
            </a:ln>
          </p:spPr>
          <p:txBody>
            <a:bodyPr anchor="t">
              <a:spAutoFit/>
            </a:bodyPr>
            <a:lstStyle/>
            <a:p>
              <a:pPr>
                <a:spcBef>
                  <a:spcPct val="50000"/>
                </a:spcBef>
              </a:pPr>
              <a:r>
                <a:rPr lang="en-US" altLang="zh-CN" sz="2000" b="1" i="1">
                  <a:latin typeface="Times New Roman" panose="02020603050405020304" charset="0"/>
                  <a:ea typeface="宋体" panose="02010600030101010101" pitchFamily="2" charset="-122"/>
                </a:rPr>
                <a:t>A</a:t>
              </a:r>
              <a:endParaRPr lang="en-US" altLang="zh-CN" sz="2000" b="1" i="1">
                <a:latin typeface="Times New Roman" panose="02020603050405020304" charset="0"/>
                <a:ea typeface="宋体" panose="02010600030101010101" pitchFamily="2" charset="-122"/>
              </a:endParaRPr>
            </a:p>
          </p:txBody>
        </p:sp>
        <p:sp>
          <p:nvSpPr>
            <p:cNvPr id="5164" name="矩形 145454"/>
            <p:cNvSpPr/>
            <p:nvPr>
              <p:custDataLst>
                <p:tags r:id="rId47"/>
              </p:custDataLst>
            </p:nvPr>
          </p:nvSpPr>
          <p:spPr>
            <a:xfrm>
              <a:off x="567" y="1026"/>
              <a:ext cx="466" cy="250"/>
            </a:xfrm>
            <a:prstGeom prst="rect">
              <a:avLst/>
            </a:prstGeom>
            <a:noFill/>
            <a:ln w="9525">
              <a:noFill/>
            </a:ln>
          </p:spPr>
          <p:txBody>
            <a:bodyPr anchor="t">
              <a:spAutoFit/>
            </a:bodyPr>
            <a:lstStyle/>
            <a:p>
              <a:r>
                <a:rPr lang="en-US" altLang="zh-CN" sz="2000" b="1" i="1">
                  <a:latin typeface="Times New Roman" panose="02020603050405020304" charset="0"/>
                  <a:ea typeface="楷体_GB2312" pitchFamily="49" charset="-122"/>
                </a:rPr>
                <a:t>△h </a:t>
              </a:r>
              <a:r>
                <a:rPr lang="en-US" altLang="zh-CN" sz="1200" b="1" i="1">
                  <a:latin typeface="Times New Roman" panose="02020603050405020304" charset="0"/>
                  <a:ea typeface="楷体_GB2312" pitchFamily="49" charset="-122"/>
                </a:rPr>
                <a:t>1</a:t>
              </a:r>
              <a:endParaRPr lang="en-US" altLang="zh-CN" sz="1200" b="1" i="1">
                <a:latin typeface="Times New Roman" panose="02020603050405020304" charset="0"/>
                <a:ea typeface="楷体_GB2312" pitchFamily="49" charset="-122"/>
              </a:endParaRPr>
            </a:p>
          </p:txBody>
        </p:sp>
        <p:sp>
          <p:nvSpPr>
            <p:cNvPr id="5165" name="矩形 145455"/>
            <p:cNvSpPr/>
            <p:nvPr>
              <p:custDataLst>
                <p:tags r:id="rId48"/>
              </p:custDataLst>
            </p:nvPr>
          </p:nvSpPr>
          <p:spPr>
            <a:xfrm>
              <a:off x="1184" y="844"/>
              <a:ext cx="261" cy="231"/>
            </a:xfrm>
            <a:prstGeom prst="rect">
              <a:avLst/>
            </a:prstGeom>
            <a:noFill/>
            <a:ln w="9525">
              <a:noFill/>
            </a:ln>
          </p:spPr>
          <p:txBody>
            <a:bodyPr wrap="none" anchor="t">
              <a:spAutoFit/>
            </a:bodyPr>
            <a:lstStyle/>
            <a:p>
              <a:r>
                <a:rPr lang="el-GR" altLang="zh-CN" b="1" i="1">
                  <a:latin typeface="Arial" panose="020B0604020202020204" pitchFamily="34" charset="0"/>
                  <a:ea typeface="宋体" panose="02010600030101010101" pitchFamily="2" charset="-122"/>
                </a:rPr>
                <a:t>θ</a:t>
              </a:r>
              <a:endParaRPr lang="el-GR" altLang="zh-CN" b="1" i="1">
                <a:latin typeface="Arial" panose="020B0604020202020204" pitchFamily="34" charset="0"/>
                <a:ea typeface="宋体" panose="02010600030101010101" pitchFamily="2" charset="-122"/>
              </a:endParaRPr>
            </a:p>
          </p:txBody>
        </p:sp>
        <p:sp>
          <p:nvSpPr>
            <p:cNvPr id="5166" name="文本框 145456"/>
            <p:cNvSpPr txBox="1"/>
            <p:nvPr>
              <p:custDataLst>
                <p:tags r:id="rId49"/>
              </p:custDataLst>
            </p:nvPr>
          </p:nvSpPr>
          <p:spPr>
            <a:xfrm>
              <a:off x="801" y="391"/>
              <a:ext cx="327" cy="288"/>
            </a:xfrm>
            <a:prstGeom prst="rect">
              <a:avLst/>
            </a:prstGeom>
            <a:noFill/>
            <a:ln w="12700">
              <a:noFill/>
            </a:ln>
          </p:spPr>
          <p:txBody>
            <a:bodyPr anchor="t">
              <a:spAutoFit/>
            </a:bodyPr>
            <a:lstStyle/>
            <a:p>
              <a:pPr>
                <a:spcBef>
                  <a:spcPct val="50000"/>
                </a:spcBef>
              </a:pPr>
              <a:r>
                <a:rPr lang="en-US" altLang="zh-CN" sz="2400" b="1">
                  <a:latin typeface="Times New Roman" panose="02020603050405020304" charset="0"/>
                  <a:ea typeface="宋体" panose="02010600030101010101" pitchFamily="2" charset="-122"/>
                </a:rPr>
                <a:t>m</a:t>
              </a:r>
              <a:endParaRPr lang="en-US" altLang="zh-CN" sz="2400" b="1">
                <a:latin typeface="Times New Roman" panose="02020603050405020304" charset="0"/>
                <a:ea typeface="宋体" panose="02010600030101010101" pitchFamily="2" charset="-122"/>
              </a:endParaRPr>
            </a:p>
          </p:txBody>
        </p:sp>
        <p:sp>
          <p:nvSpPr>
            <p:cNvPr id="5167" name="文本框 145457"/>
            <p:cNvSpPr txBox="1"/>
            <p:nvPr>
              <p:custDataLst>
                <p:tags r:id="rId50"/>
              </p:custDataLst>
            </p:nvPr>
          </p:nvSpPr>
          <p:spPr>
            <a:xfrm>
              <a:off x="1498" y="1162"/>
              <a:ext cx="233" cy="288"/>
            </a:xfrm>
            <a:prstGeom prst="rect">
              <a:avLst/>
            </a:prstGeom>
            <a:noFill/>
            <a:ln w="12700">
              <a:noFill/>
            </a:ln>
          </p:spPr>
          <p:txBody>
            <a:bodyPr anchor="t">
              <a:spAutoFit/>
            </a:bodyPr>
            <a:lstStyle/>
            <a:p>
              <a:pPr>
                <a:spcBef>
                  <a:spcPct val="50000"/>
                </a:spcBef>
              </a:pPr>
              <a:r>
                <a:rPr lang="en-US" altLang="zh-CN" sz="2400" b="1" i="1">
                  <a:latin typeface="BatangChe" panose="02030609000101010101" pitchFamily="49" charset="-127"/>
                  <a:ea typeface="BatangChe" panose="02030609000101010101" pitchFamily="49" charset="-127"/>
                </a:rPr>
                <a:t>L</a:t>
              </a:r>
              <a:endParaRPr lang="en-US" altLang="zh-CN" sz="2400" b="1" i="1">
                <a:latin typeface="BatangChe" panose="02030609000101010101" pitchFamily="49" charset="-127"/>
                <a:ea typeface="BatangChe" panose="02030609000101010101" pitchFamily="49" charset="-127"/>
              </a:endParaRPr>
            </a:p>
          </p:txBody>
        </p:sp>
        <p:sp>
          <p:nvSpPr>
            <p:cNvPr id="5168" name="任意多边形 145458"/>
            <p:cNvSpPr/>
            <p:nvPr>
              <p:custDataLst>
                <p:tags r:id="rId51"/>
              </p:custDataLst>
            </p:nvPr>
          </p:nvSpPr>
          <p:spPr>
            <a:xfrm>
              <a:off x="1248" y="672"/>
              <a:ext cx="1008" cy="1152"/>
            </a:xfrm>
            <a:custGeom>
              <a:avLst/>
              <a:gdLst/>
              <a:ahLst/>
              <a:cxnLst/>
              <a:rect l="l" t="t" r="r" b="b"/>
              <a:pathLst>
                <a:path w="240" h="192">
                  <a:moveTo>
                    <a:pt x="0" y="0"/>
                  </a:moveTo>
                  <a:cubicBezTo>
                    <a:pt x="36" y="16"/>
                    <a:pt x="72" y="32"/>
                    <a:pt x="96" y="48"/>
                  </a:cubicBezTo>
                  <a:cubicBezTo>
                    <a:pt x="120" y="64"/>
                    <a:pt x="120" y="72"/>
                    <a:pt x="144" y="96"/>
                  </a:cubicBezTo>
                  <a:cubicBezTo>
                    <a:pt x="168" y="120"/>
                    <a:pt x="224" y="176"/>
                    <a:pt x="240" y="192"/>
                  </a:cubicBezTo>
                </a:path>
              </a:pathLst>
            </a:custGeom>
            <a:noFill/>
            <a:ln w="38100" cap="sq" cmpd="sng">
              <a:solidFill>
                <a:srgbClr val="66FF33"/>
              </a:solidFill>
              <a:prstDash val="solid"/>
              <a:round/>
              <a:headEnd type="none" w="sm" len="sm"/>
              <a:tailEnd type="none" w="sm" len="sm"/>
            </a:ln>
          </p:spPr>
          <p:txBody>
            <a:bodyPr/>
            <a:lstStyle/>
            <a:p>
              <a:endParaRPr lang="zh-CN" altLang="en-US"/>
            </a:p>
          </p:txBody>
        </p:sp>
      </p:grpSp>
      <p:sp>
        <p:nvSpPr>
          <p:cNvPr id="5169" name="文本框 145459"/>
          <p:cNvSpPr txBox="1"/>
          <p:nvPr>
            <p:custDataLst>
              <p:tags r:id="rId52"/>
            </p:custDataLst>
          </p:nvPr>
        </p:nvSpPr>
        <p:spPr>
          <a:xfrm>
            <a:off x="1759585" y="6671945"/>
            <a:ext cx="685800" cy="304800"/>
          </a:xfrm>
          <a:prstGeom prst="rect">
            <a:avLst/>
          </a:prstGeom>
          <a:noFill/>
          <a:ln w="12700">
            <a:noFill/>
          </a:ln>
        </p:spPr>
        <p:txBody>
          <a:bodyPr anchor="t">
            <a:spAutoFit/>
          </a:bodyPr>
          <a:lstStyle/>
          <a:p>
            <a:pPr>
              <a:spcBef>
                <a:spcPct val="50000"/>
              </a:spcBef>
            </a:pPr>
            <a:r>
              <a:rPr lang="en-US" altLang="zh-CN" sz="1400">
                <a:latin typeface="Times New Roman" panose="02020603050405020304" charset="0"/>
                <a:ea typeface="华文行楷" panose="02010800040101010101" pitchFamily="2" charset="-122"/>
              </a:rPr>
              <a:t>7</a:t>
            </a:r>
            <a:endParaRPr lang="en-US" altLang="zh-CN" sz="1400">
              <a:latin typeface="Times New Roman" panose="02020603050405020304" charset="0"/>
              <a:ea typeface="华文行楷" panose="02010800040101010101" pitchFamily="2" charset="-122"/>
            </a:endParaRPr>
          </a:p>
        </p:txBody>
      </p:sp>
      <p:grpSp>
        <p:nvGrpSpPr>
          <p:cNvPr id="5177" name="组合 145467"/>
          <p:cNvGrpSpPr/>
          <p:nvPr>
            <p:custDataLst>
              <p:tags r:id="rId53"/>
            </p:custDataLst>
          </p:nvPr>
        </p:nvGrpSpPr>
        <p:grpSpPr>
          <a:xfrm>
            <a:off x="5149533" y="936943"/>
            <a:ext cx="3081338" cy="2700337"/>
            <a:chOff x="975" y="527"/>
            <a:chExt cx="1941" cy="1701"/>
          </a:xfrm>
        </p:grpSpPr>
        <p:graphicFrame>
          <p:nvGraphicFramePr>
            <p:cNvPr id="5178" name="对象 145468"/>
            <p:cNvGraphicFramePr>
              <a:graphicFrameLocks noChangeAspect="1"/>
            </p:cNvGraphicFramePr>
            <p:nvPr>
              <p:custDataLst>
                <p:tags r:id="rId54"/>
              </p:custDataLst>
            </p:nvPr>
          </p:nvGraphicFramePr>
          <p:xfrm>
            <a:off x="2844" y="2092"/>
            <a:ext cx="72" cy="136"/>
          </p:xfrm>
          <a:graphic>
            <a:graphicData uri="http://schemas.openxmlformats.org/presentationml/2006/ole">
              <mc:AlternateContent xmlns:mc="http://schemas.openxmlformats.org/markup-compatibility/2006">
                <mc:Choice xmlns:v="urn:schemas-microsoft-com:vml" Requires="v">
                  <p:oleObj spid="_x0000_s1040" name="" r:id="rId55" imgW="114300" imgH="215900" progId="Equation.3">
                    <p:embed/>
                  </p:oleObj>
                </mc:Choice>
                <mc:Fallback>
                  <p:oleObj name="" r:id="rId55" imgW="114300" imgH="215900" progId="Equation.3">
                    <p:embed/>
                    <p:pic>
                      <p:nvPicPr>
                        <p:cNvPr id="0" name="OLE substitute image"/>
                        <p:cNvPicPr/>
                        <p:nvPr/>
                      </p:nvPicPr>
                      <p:blipFill>
                        <a:blip r:embed="rId56"/>
                        <a:stretch>
                          <a:fillRect/>
                        </a:stretch>
                      </p:blipFill>
                      <p:spPr>
                        <a:xfrm>
                          <a:off x="2844" y="2092"/>
                          <a:ext cx="72" cy="136"/>
                        </a:xfrm>
                        <a:prstGeom prst="rect">
                          <a:avLst/>
                        </a:prstGeom>
                        <a:noFill/>
                        <a:ln w="38100">
                          <a:noFill/>
                          <a:miter/>
                        </a:ln>
                      </p:spPr>
                    </p:pic>
                  </p:oleObj>
                </mc:Fallback>
              </mc:AlternateContent>
            </a:graphicData>
          </a:graphic>
        </p:graphicFrame>
        <p:sp>
          <p:nvSpPr>
            <p:cNvPr id="5179" name="任意多边形 145469"/>
            <p:cNvSpPr/>
            <p:nvPr>
              <p:custDataLst>
                <p:tags r:id="rId57"/>
              </p:custDataLst>
            </p:nvPr>
          </p:nvSpPr>
          <p:spPr>
            <a:xfrm>
              <a:off x="975" y="527"/>
              <a:ext cx="240" cy="192"/>
            </a:xfrm>
            <a:custGeom>
              <a:avLst/>
              <a:gdLst/>
              <a:ahLst/>
              <a:cxnLst/>
              <a:rect l="l" t="t" r="r" b="b"/>
              <a:pathLst>
                <a:path w="240" h="192">
                  <a:moveTo>
                    <a:pt x="0" y="0"/>
                  </a:moveTo>
                  <a:cubicBezTo>
                    <a:pt x="36" y="16"/>
                    <a:pt x="72" y="32"/>
                    <a:pt x="96" y="48"/>
                  </a:cubicBezTo>
                  <a:cubicBezTo>
                    <a:pt x="120" y="64"/>
                    <a:pt x="120" y="72"/>
                    <a:pt x="144" y="96"/>
                  </a:cubicBezTo>
                  <a:cubicBezTo>
                    <a:pt x="168" y="120"/>
                    <a:pt x="224" y="176"/>
                    <a:pt x="240" y="192"/>
                  </a:cubicBezTo>
                </a:path>
              </a:pathLst>
            </a:custGeom>
            <a:noFill/>
            <a:ln w="76200" cap="sq" cmpd="sng">
              <a:solidFill>
                <a:srgbClr val="66FF33"/>
              </a:solidFill>
              <a:prstDash val="solid"/>
              <a:round/>
              <a:headEnd type="none" w="sm" len="sm"/>
              <a:tailEnd type="none" w="sm" len="sm"/>
            </a:ln>
          </p:spPr>
          <p:txBody>
            <a:bodyPr/>
            <a:lstStyle/>
            <a:p>
              <a:endParaRPr lang="zh-CN" altLang="en-US"/>
            </a:p>
          </p:txBody>
        </p:sp>
      </p:grpSp>
      <p:sp>
        <p:nvSpPr>
          <p:cNvPr id="145471" name="任意多边形 145470"/>
          <p:cNvSpPr/>
          <p:nvPr>
            <p:custDataLst>
              <p:tags r:id="rId58"/>
            </p:custDataLst>
          </p:nvPr>
        </p:nvSpPr>
        <p:spPr>
          <a:xfrm>
            <a:off x="5149533" y="528955"/>
            <a:ext cx="2519362" cy="2279650"/>
          </a:xfrm>
          <a:custGeom>
            <a:avLst/>
            <a:gdLst/>
            <a:ahLst/>
            <a:cxnLst/>
            <a:rect l="l" t="t" r="r" b="b"/>
            <a:pathLst>
              <a:path w="1587" h="1436">
                <a:moveTo>
                  <a:pt x="0" y="166"/>
                </a:moveTo>
                <a:cubicBezTo>
                  <a:pt x="113" y="83"/>
                  <a:pt x="227" y="0"/>
                  <a:pt x="408" y="30"/>
                </a:cubicBezTo>
                <a:cubicBezTo>
                  <a:pt x="589" y="60"/>
                  <a:pt x="892" y="114"/>
                  <a:pt x="1089" y="348"/>
                </a:cubicBezTo>
                <a:cubicBezTo>
                  <a:pt x="1286" y="582"/>
                  <a:pt x="1504" y="1255"/>
                  <a:pt x="1587" y="1436"/>
                </a:cubicBezTo>
              </a:path>
            </a:pathLst>
          </a:custGeom>
          <a:noFill/>
          <a:ln w="76200" cap="flat" cmpd="sng">
            <a:solidFill>
              <a:srgbClr val="FF6600"/>
            </a:solidFill>
            <a:prstDash val="solid"/>
            <a:round/>
            <a:headEnd type="none" w="med" len="med"/>
            <a:tailEnd type="none" w="med" len="med"/>
          </a:ln>
        </p:spPr>
        <p:txBody>
          <a:bodyPr/>
          <a:lstStyle/>
          <a:p>
            <a:endParaRPr lang="zh-CN" altLang="en-US"/>
          </a:p>
        </p:txBody>
      </p:sp>
      <p:pic>
        <p:nvPicPr>
          <p:cNvPr id="8194" name="图片 8193" descr="5"/>
          <p:cNvPicPr>
            <a:picLocks noChangeAspect="1"/>
          </p:cNvPicPr>
          <p:nvPr>
            <p:custDataLst>
              <p:tags r:id="rId59"/>
            </p:custDataLst>
          </p:nvPr>
        </p:nvPicPr>
        <p:blipFill>
          <a:blip r:embed="rId60"/>
          <a:srcRect l="61646"/>
          <a:stretch>
            <a:fillRect/>
          </a:stretch>
        </p:blipFill>
        <p:spPr>
          <a:xfrm>
            <a:off x="821055" y="568960"/>
            <a:ext cx="2993390" cy="3011170"/>
          </a:xfrm>
          <a:prstGeom prst="rect">
            <a:avLst/>
          </a:prstGeom>
          <a:noFill/>
          <a:ln w="9525">
            <a:noFill/>
          </a:ln>
        </p:spPr>
      </p:pic>
      <p:sp>
        <p:nvSpPr>
          <p:cNvPr id="19" name="文本框 145411"/>
          <p:cNvSpPr txBox="1"/>
          <p:nvPr>
            <p:custDataLst>
              <p:tags r:id="rId61"/>
            </p:custDataLst>
          </p:nvPr>
        </p:nvSpPr>
        <p:spPr>
          <a:xfrm>
            <a:off x="6987540" y="4697413"/>
            <a:ext cx="3529013" cy="457200"/>
          </a:xfrm>
          <a:prstGeom prst="rect">
            <a:avLst/>
          </a:prstGeom>
          <a:noFill/>
          <a:ln w="12700">
            <a:noFill/>
          </a:ln>
        </p:spPr>
        <p:txBody>
          <a:bodyPr anchor="t">
            <a:spAutoFit/>
          </a:bodyPr>
          <a:lstStyle/>
          <a:p>
            <a:pPr>
              <a:spcBef>
                <a:spcPct val="50000"/>
              </a:spcBef>
            </a:pPr>
            <a:endParaRPr lang="zh-CN" altLang="zh-CN" sz="2400">
              <a:latin typeface="Times New Roman" panose="02020603050405020304" charset="0"/>
              <a:ea typeface="宋体" panose="02010600030101010101" pitchFamily="2" charset="-122"/>
            </a:endParaRPr>
          </a:p>
        </p:txBody>
      </p:sp>
      <p:graphicFrame>
        <p:nvGraphicFramePr>
          <p:cNvPr id="20" name="对象 19"/>
          <p:cNvGraphicFramePr>
            <a:graphicFrameLocks noChangeAspect="1"/>
          </p:cNvGraphicFramePr>
          <p:nvPr>
            <p:custDataLst>
              <p:tags r:id="rId62"/>
            </p:custDataLst>
          </p:nvPr>
        </p:nvGraphicFramePr>
        <p:xfrm>
          <a:off x="4611688" y="5254625"/>
          <a:ext cx="4246880" cy="625475"/>
        </p:xfrm>
        <a:graphic>
          <a:graphicData uri="http://schemas.openxmlformats.org/presentationml/2006/ole">
            <mc:AlternateContent xmlns:mc="http://schemas.openxmlformats.org/markup-compatibility/2006">
              <mc:Choice xmlns:v="urn:schemas-microsoft-com:vml" Requires="v">
                <p:oleObj spid="_x0000_s1041" name="" r:id="rId63" imgW="1548765" imgH="228600" progId="Equation.3">
                  <p:embed/>
                </p:oleObj>
              </mc:Choice>
              <mc:Fallback>
                <p:oleObj name="" r:id="rId63" imgW="1548765" imgH="228600" progId="Equation.3">
                  <p:embed/>
                  <p:pic>
                    <p:nvPicPr>
                      <p:cNvPr id="0" name="OLE substitute image"/>
                      <p:cNvPicPr/>
                      <p:nvPr/>
                    </p:nvPicPr>
                    <p:blipFill>
                      <a:blip r:embed="rId64"/>
                      <a:stretch>
                        <a:fillRect/>
                      </a:stretch>
                    </p:blipFill>
                    <p:spPr>
                      <a:xfrm>
                        <a:off x="4611688" y="5254625"/>
                        <a:ext cx="4246880" cy="625475"/>
                      </a:xfrm>
                      <a:prstGeom prst="rect">
                        <a:avLst/>
                      </a:prstGeom>
                      <a:noFill/>
                      <a:ln w="38100">
                        <a:noFill/>
                        <a:miter/>
                      </a:ln>
                    </p:spPr>
                  </p:pic>
                </p:oleObj>
              </mc:Fallback>
            </mc:AlternateContent>
          </a:graphicData>
        </a:graphic>
      </p:graphicFrame>
      <p:graphicFrame>
        <p:nvGraphicFramePr>
          <p:cNvPr id="22" name="对象 21"/>
          <p:cNvGraphicFramePr>
            <a:graphicFrameLocks noChangeAspect="1"/>
          </p:cNvGraphicFramePr>
          <p:nvPr>
            <p:custDataLst>
              <p:tags r:id="rId65"/>
            </p:custDataLst>
          </p:nvPr>
        </p:nvGraphicFramePr>
        <p:xfrm>
          <a:off x="4609941" y="5686267"/>
          <a:ext cx="1442085" cy="678180"/>
        </p:xfrm>
        <a:graphic>
          <a:graphicData uri="http://schemas.openxmlformats.org/presentationml/2006/ole">
            <mc:AlternateContent xmlns:mc="http://schemas.openxmlformats.org/markup-compatibility/2006">
              <mc:Choice xmlns:v="urn:schemas-microsoft-com:vml" Requires="v">
                <p:oleObj spid="_x0000_s1042" name="" r:id="rId66" imgW="431800" imgH="203200" progId="Equation.3">
                  <p:embed/>
                </p:oleObj>
              </mc:Choice>
              <mc:Fallback>
                <p:oleObj name="" r:id="rId66" imgW="431800" imgH="203200" progId="Equation.3">
                  <p:embed/>
                  <p:pic>
                    <p:nvPicPr>
                      <p:cNvPr id="0" name="OLE substitute image"/>
                      <p:cNvPicPr/>
                      <p:nvPr/>
                    </p:nvPicPr>
                    <p:blipFill>
                      <a:blip r:embed="rId67"/>
                      <a:stretch>
                        <a:fillRect/>
                      </a:stretch>
                    </p:blipFill>
                    <p:spPr>
                      <a:xfrm>
                        <a:off x="4609941" y="5686267"/>
                        <a:ext cx="1442085" cy="678180"/>
                      </a:xfrm>
                      <a:prstGeom prst="rect">
                        <a:avLst/>
                      </a:prstGeom>
                      <a:noFill/>
                      <a:ln w="38100">
                        <a:noFill/>
                        <a:miter/>
                      </a:ln>
                    </p:spPr>
                  </p:pic>
                </p:oleObj>
              </mc:Fallback>
            </mc:AlternateContent>
          </a:graphicData>
        </a:graphic>
      </p:graphicFrame>
      <p:graphicFrame>
        <p:nvGraphicFramePr>
          <p:cNvPr id="24" name="对象 23"/>
          <p:cNvGraphicFramePr>
            <a:graphicFrameLocks noChangeAspect="1"/>
          </p:cNvGraphicFramePr>
          <p:nvPr>
            <p:custDataLst>
              <p:tags r:id="rId68"/>
            </p:custDataLst>
          </p:nvPr>
        </p:nvGraphicFramePr>
        <p:xfrm>
          <a:off x="4608831" y="6191092"/>
          <a:ext cx="2957195" cy="706755"/>
        </p:xfrm>
        <a:graphic>
          <a:graphicData uri="http://schemas.openxmlformats.org/presentationml/2006/ole">
            <mc:AlternateContent xmlns:mc="http://schemas.openxmlformats.org/markup-compatibility/2006">
              <mc:Choice xmlns:v="urn:schemas-microsoft-com:vml" Requires="v">
                <p:oleObj spid="_x0000_s1043" name="" r:id="rId69" imgW="901700" imgH="215900" progId="Equation.3">
                  <p:embed/>
                </p:oleObj>
              </mc:Choice>
              <mc:Fallback>
                <p:oleObj name="" r:id="rId69" imgW="901700" imgH="215900" progId="Equation.3">
                  <p:embed/>
                  <p:pic>
                    <p:nvPicPr>
                      <p:cNvPr id="0" name="OLE substitute image"/>
                      <p:cNvPicPr/>
                      <p:nvPr/>
                    </p:nvPicPr>
                    <p:blipFill>
                      <a:blip r:embed="rId70"/>
                      <a:stretch>
                        <a:fillRect/>
                      </a:stretch>
                    </p:blipFill>
                    <p:spPr>
                      <a:xfrm>
                        <a:off x="4608831" y="6191092"/>
                        <a:ext cx="2957195" cy="706755"/>
                      </a:xfrm>
                      <a:prstGeom prst="rect">
                        <a:avLst/>
                      </a:prstGeom>
                      <a:noFill/>
                      <a:ln w="38100">
                        <a:noFill/>
                        <a:miter/>
                      </a:ln>
                    </p:spPr>
                  </p:pic>
                </p:oleObj>
              </mc:Fallback>
            </mc:AlternateContent>
          </a:graphicData>
        </a:graphic>
      </p:graphicFrame>
      <p:graphicFrame>
        <p:nvGraphicFramePr>
          <p:cNvPr id="26" name="对象 25"/>
          <p:cNvGraphicFramePr>
            <a:graphicFrameLocks noChangeAspect="1"/>
          </p:cNvGraphicFramePr>
          <p:nvPr>
            <p:custDataLst>
              <p:tags r:id="rId71"/>
            </p:custDataLst>
          </p:nvPr>
        </p:nvGraphicFramePr>
        <p:xfrm>
          <a:off x="4107815" y="4174967"/>
          <a:ext cx="3600450" cy="570230"/>
        </p:xfrm>
        <a:graphic>
          <a:graphicData uri="http://schemas.openxmlformats.org/presentationml/2006/ole">
            <mc:AlternateContent xmlns:mc="http://schemas.openxmlformats.org/markup-compatibility/2006">
              <mc:Choice xmlns:v="urn:schemas-microsoft-com:vml" Requires="v">
                <p:oleObj spid="_x0000_s1044" name="" r:id="rId72" imgW="1358900" imgH="228600" progId="Equation.3">
                  <p:embed/>
                </p:oleObj>
              </mc:Choice>
              <mc:Fallback>
                <p:oleObj name="" r:id="rId72" imgW="1358900" imgH="228600" progId="Equation.3">
                  <p:embed/>
                  <p:pic>
                    <p:nvPicPr>
                      <p:cNvPr id="0" name="OLE substitute image"/>
                      <p:cNvPicPr/>
                      <p:nvPr/>
                    </p:nvPicPr>
                    <p:blipFill>
                      <a:blip r:embed="rId73"/>
                      <a:stretch>
                        <a:fillRect/>
                      </a:stretch>
                    </p:blipFill>
                    <p:spPr>
                      <a:xfrm>
                        <a:off x="4107815" y="4174967"/>
                        <a:ext cx="3600450" cy="570230"/>
                      </a:xfrm>
                      <a:prstGeom prst="rect">
                        <a:avLst/>
                      </a:prstGeom>
                      <a:noFill/>
                      <a:ln w="38100">
                        <a:noFill/>
                        <a:miter/>
                      </a:ln>
                    </p:spPr>
                  </p:pic>
                </p:oleObj>
              </mc:Fallback>
            </mc:AlternateContent>
          </a:graphicData>
        </a:graphic>
      </p:graphicFrame>
      <p:graphicFrame>
        <p:nvGraphicFramePr>
          <p:cNvPr id="28" name="对象 27"/>
          <p:cNvGraphicFramePr>
            <a:graphicFrameLocks noChangeAspect="1"/>
          </p:cNvGraphicFramePr>
          <p:nvPr>
            <p:custDataLst>
              <p:tags r:id="rId74"/>
            </p:custDataLst>
          </p:nvPr>
        </p:nvGraphicFramePr>
        <p:xfrm>
          <a:off x="4107657" y="4678522"/>
          <a:ext cx="5977255" cy="655320"/>
        </p:xfrm>
        <a:graphic>
          <a:graphicData uri="http://schemas.openxmlformats.org/presentationml/2006/ole">
            <mc:AlternateContent xmlns:mc="http://schemas.openxmlformats.org/markup-compatibility/2006">
              <mc:Choice xmlns:v="urn:schemas-microsoft-com:vml" Requires="v">
                <p:oleObj spid="_x0000_s1045" name="" r:id="rId75" imgW="2082800" imgH="228600" progId="Equation.3">
                  <p:embed/>
                </p:oleObj>
              </mc:Choice>
              <mc:Fallback>
                <p:oleObj name="" r:id="rId75" imgW="2082800" imgH="228600" progId="Equation.3">
                  <p:embed/>
                  <p:pic>
                    <p:nvPicPr>
                      <p:cNvPr id="0" name="OLE substitute image"/>
                      <p:cNvPicPr/>
                      <p:nvPr/>
                    </p:nvPicPr>
                    <p:blipFill>
                      <a:blip r:embed="rId76"/>
                      <a:stretch>
                        <a:fillRect/>
                      </a:stretch>
                    </p:blipFill>
                    <p:spPr>
                      <a:xfrm>
                        <a:off x="4107657" y="4678522"/>
                        <a:ext cx="5977255" cy="655320"/>
                      </a:xfrm>
                      <a:prstGeom prst="rect">
                        <a:avLst/>
                      </a:prstGeom>
                      <a:noFill/>
                      <a:ln w="38100">
                        <a:noFill/>
                        <a:miter/>
                      </a:ln>
                    </p:spPr>
                  </p:pic>
                </p:oleObj>
              </mc:Fallback>
            </mc:AlternateContent>
          </a:graphicData>
        </a:graphic>
      </p:graphicFrame>
      <p:graphicFrame>
        <p:nvGraphicFramePr>
          <p:cNvPr id="30" name="对象 29"/>
          <p:cNvGraphicFramePr>
            <a:graphicFrameLocks noChangeAspect="1"/>
          </p:cNvGraphicFramePr>
          <p:nvPr>
            <p:custDataLst>
              <p:tags r:id="rId77"/>
            </p:custDataLst>
          </p:nvPr>
        </p:nvGraphicFramePr>
        <p:xfrm>
          <a:off x="4021773" y="3482816"/>
          <a:ext cx="4253865" cy="633095"/>
        </p:xfrm>
        <a:graphic>
          <a:graphicData uri="http://schemas.openxmlformats.org/presentationml/2006/ole">
            <mc:AlternateContent xmlns:mc="http://schemas.openxmlformats.org/markup-compatibility/2006">
              <mc:Choice xmlns:v="urn:schemas-microsoft-com:vml" Requires="v">
                <p:oleObj spid="_x0000_s1046" name="" r:id="rId78" imgW="1447800" imgH="215900" progId="Equation.3">
                  <p:embed/>
                </p:oleObj>
              </mc:Choice>
              <mc:Fallback>
                <p:oleObj name="" r:id="rId78" imgW="1447800" imgH="215900" progId="Equation.3">
                  <p:embed/>
                  <p:pic>
                    <p:nvPicPr>
                      <p:cNvPr id="0" name="OLE substitute image"/>
                      <p:cNvPicPr/>
                      <p:nvPr/>
                    </p:nvPicPr>
                    <p:blipFill>
                      <a:blip r:embed="rId79"/>
                      <a:stretch>
                        <a:fillRect/>
                      </a:stretch>
                    </p:blipFill>
                    <p:spPr>
                      <a:xfrm>
                        <a:off x="4021773" y="3482816"/>
                        <a:ext cx="4253865" cy="633095"/>
                      </a:xfrm>
                      <a:prstGeom prst="rect">
                        <a:avLst/>
                      </a:prstGeom>
                      <a:noFill/>
                      <a:ln w="38100">
                        <a:noFill/>
                        <a:miter/>
                      </a:ln>
                    </p:spPr>
                  </p:pic>
                </p:oleObj>
              </mc:Fallback>
            </mc:AlternateContent>
          </a:graphicData>
        </a:graphic>
      </p:graphicFrame>
      <p:sp>
        <p:nvSpPr>
          <p:cNvPr id="11266" name="文本框 11265"/>
          <p:cNvSpPr txBox="1"/>
          <p:nvPr>
            <p:custDataLst>
              <p:tags r:id="rId80"/>
            </p:custDataLst>
          </p:nvPr>
        </p:nvSpPr>
        <p:spPr>
          <a:xfrm>
            <a:off x="255270" y="3482975"/>
            <a:ext cx="2663825" cy="641350"/>
          </a:xfrm>
          <a:prstGeom prst="rect">
            <a:avLst/>
          </a:prstGeom>
          <a:noFill/>
          <a:ln w="9525">
            <a:noFill/>
          </a:ln>
        </p:spPr>
        <p:txBody>
          <a:bodyPr anchor="t">
            <a:spAutoFit/>
          </a:bodyPr>
          <a:lstStyle/>
          <a:p>
            <a:pPr>
              <a:spcBef>
                <a:spcPct val="50000"/>
              </a:spcBef>
            </a:pPr>
            <a:r>
              <a:rPr lang="zh-CN" altLang="en-US" sz="3600" b="1">
                <a:solidFill>
                  <a:schemeClr val="tx2"/>
                </a:solidFill>
                <a:latin typeface="Arial" panose="020B0604020202020204" pitchFamily="34" charset="0"/>
                <a:ea typeface="方正姚体" panose="02010601030101010101" pitchFamily="2" charset="-122"/>
              </a:rPr>
              <a:t>第三种情况</a:t>
            </a:r>
            <a:endParaRPr lang="zh-CN" altLang="en-US" sz="3600" b="1">
              <a:solidFill>
                <a:schemeClr val="tx2"/>
              </a:solidFill>
              <a:latin typeface="Arial" panose="020B0604020202020204" pitchFamily="34" charset="0"/>
              <a:ea typeface="方正姚体" panose="02010601030101010101" pitchFamily="2" charset="-122"/>
            </a:endParaRPr>
          </a:p>
        </p:txBody>
      </p:sp>
      <p:sp>
        <p:nvSpPr>
          <p:cNvPr id="11267" name="文本框 11266"/>
          <p:cNvSpPr txBox="1"/>
          <p:nvPr>
            <p:custDataLst>
              <p:tags r:id="rId81"/>
            </p:custDataLst>
          </p:nvPr>
        </p:nvSpPr>
        <p:spPr>
          <a:xfrm>
            <a:off x="632778" y="4397375"/>
            <a:ext cx="4176712" cy="641350"/>
          </a:xfrm>
          <a:prstGeom prst="rect">
            <a:avLst/>
          </a:prstGeom>
          <a:noFill/>
          <a:ln w="9525">
            <a:noFill/>
          </a:ln>
        </p:spPr>
        <p:txBody>
          <a:bodyPr anchor="t">
            <a:spAutoFit/>
          </a:bodyPr>
          <a:lstStyle/>
          <a:p>
            <a:pPr>
              <a:spcBef>
                <a:spcPct val="50000"/>
              </a:spcBef>
            </a:pPr>
            <a:r>
              <a:rPr lang="zh-CN" altLang="en-US" sz="3600" b="1">
                <a:latin typeface="Arial" panose="020B0604020202020204" pitchFamily="34" charset="0"/>
                <a:ea typeface="宋体" panose="02010600030101010101" pitchFamily="2" charset="-122"/>
              </a:rPr>
              <a:t>重力做的功</a:t>
            </a:r>
            <a:r>
              <a:rPr lang="zh-CN" altLang="en-US" sz="3600">
                <a:latin typeface="Arial" panose="020B0604020202020204" pitchFamily="34" charset="0"/>
                <a:ea typeface="宋体" panose="02010600030101010101" pitchFamily="2" charset="-122"/>
              </a:rPr>
              <a:t>：</a:t>
            </a:r>
            <a:endParaRPr lang="zh-CN" altLang="en-US" sz="360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1266" grpId="0"/>
      <p:bldP spid="1126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文本框 12289"/>
          <p:cNvSpPr txBox="1"/>
          <p:nvPr>
            <p:custDataLst>
              <p:tags r:id="rId1"/>
            </p:custDataLst>
          </p:nvPr>
        </p:nvSpPr>
        <p:spPr>
          <a:xfrm>
            <a:off x="390525" y="5243830"/>
            <a:ext cx="11411585" cy="1014730"/>
          </a:xfrm>
          <a:prstGeom prst="rect">
            <a:avLst/>
          </a:prstGeom>
          <a:noFill/>
          <a:ln w="9525">
            <a:noFill/>
          </a:ln>
        </p:spPr>
        <p:txBody>
          <a:bodyPr wrap="square" anchor="t">
            <a:spAutoFit/>
          </a:bodyPr>
          <a:lstStyle/>
          <a:p>
            <a:pPr>
              <a:spcBef>
                <a:spcPct val="50000"/>
              </a:spcBef>
            </a:pPr>
            <a:r>
              <a:rPr lang="en-US" altLang="zh-CN" sz="3200" b="1">
                <a:latin typeface="华文行楷" panose="02010800040101010101" pitchFamily="2" charset="-122"/>
                <a:ea typeface="华文行楷" panose="02010800040101010101" pitchFamily="2" charset="-122"/>
              </a:rPr>
              <a:t>  </a:t>
            </a:r>
            <a:r>
              <a:rPr lang="zh-CN" altLang="en-US" sz="2800" b="1">
                <a:latin typeface="华文行楷" panose="02010800040101010101" pitchFamily="2" charset="-122"/>
                <a:ea typeface="华文行楷" panose="02010800040101010101" pitchFamily="2" charset="-122"/>
              </a:rPr>
              <a:t>可见</a:t>
            </a:r>
            <a:r>
              <a:rPr lang="en-US" altLang="zh-CN" sz="2800" b="1">
                <a:latin typeface="华文行楷" panose="02010800040101010101" pitchFamily="2" charset="-122"/>
                <a:ea typeface="华文行楷" panose="02010800040101010101" pitchFamily="2" charset="-122"/>
              </a:rPr>
              <a:t>,</a:t>
            </a:r>
            <a:r>
              <a:rPr lang="zh-CN" altLang="en-US" sz="2800" b="1">
                <a:latin typeface="华文行楷" panose="02010800040101010101" pitchFamily="2" charset="-122"/>
                <a:ea typeface="华文行楷" panose="02010800040101010101" pitchFamily="2" charset="-122"/>
              </a:rPr>
              <a:t>重力做的功等于</a:t>
            </a:r>
            <a:r>
              <a:rPr lang="zh-CN" altLang="en-US" sz="2800" b="1">
                <a:latin typeface="Times New Roman" panose="02020603050405020304" charset="0"/>
                <a:ea typeface="华文彩云" panose="02010800040101010101" pitchFamily="2" charset="-122"/>
              </a:rPr>
              <a:t>“</a:t>
            </a:r>
            <a:r>
              <a:rPr lang="en-US" altLang="zh-CN" sz="2800" b="1">
                <a:solidFill>
                  <a:srgbClr val="FF0000"/>
                </a:solidFill>
                <a:latin typeface="Times New Roman" panose="02020603050405020304" charset="0"/>
                <a:ea typeface="华文彩云" panose="02010800040101010101" pitchFamily="2" charset="-122"/>
              </a:rPr>
              <a:t>mgh</a:t>
            </a:r>
            <a:r>
              <a:rPr lang="en-US" altLang="zh-CN" sz="2800" b="1">
                <a:latin typeface="Times New Roman" panose="02020603050405020304" charset="0"/>
                <a:ea typeface="华文彩云" panose="02010800040101010101" pitchFamily="2" charset="-122"/>
              </a:rPr>
              <a:t>”</a:t>
            </a:r>
            <a:r>
              <a:rPr lang="zh-CN" altLang="en-US" sz="2800" b="1">
                <a:latin typeface="华文行楷" panose="02010800040101010101" pitchFamily="2" charset="-122"/>
                <a:ea typeface="华文行楷" panose="02010800040101010101" pitchFamily="2" charset="-122"/>
              </a:rPr>
              <a:t>这个量的变化</a:t>
            </a:r>
            <a:r>
              <a:rPr lang="en-US" altLang="zh-CN" sz="2800" b="1">
                <a:latin typeface="华文行楷" panose="02010800040101010101" pitchFamily="2" charset="-122"/>
                <a:ea typeface="华文行楷" panose="02010800040101010101" pitchFamily="2" charset="-122"/>
              </a:rPr>
              <a:t>.</a:t>
            </a:r>
            <a:r>
              <a:rPr lang="zh-CN" altLang="en-US" sz="2800" b="1">
                <a:latin typeface="华文行楷" panose="02010800040101010101" pitchFamily="2" charset="-122"/>
                <a:ea typeface="华文行楷" panose="02010800040101010101" pitchFamily="2" charset="-122"/>
              </a:rPr>
              <a:t>在物理学中， “</a:t>
            </a:r>
            <a:r>
              <a:rPr lang="en-US" altLang="zh-CN" sz="2800" b="1" i="1">
                <a:solidFill>
                  <a:srgbClr val="FF0000"/>
                </a:solidFill>
                <a:latin typeface="Times New Roman" panose="02020603050405020304" charset="0"/>
                <a:ea typeface="华文中宋" panose="02010600040101010101" pitchFamily="2" charset="-122"/>
                <a:cs typeface="Times New Roman" panose="02020603050405020304" charset="0"/>
              </a:rPr>
              <a:t>mgh</a:t>
            </a:r>
            <a:r>
              <a:rPr lang="en-US" altLang="zh-CN" sz="2800" b="1">
                <a:latin typeface="华文行楷" panose="02010800040101010101" pitchFamily="2" charset="-122"/>
                <a:ea typeface="华文行楷" panose="02010800040101010101" pitchFamily="2" charset="-122"/>
              </a:rPr>
              <a:t>”</a:t>
            </a:r>
            <a:r>
              <a:rPr lang="zh-CN" altLang="en-US" sz="2800" b="1">
                <a:latin typeface="华文行楷" panose="02010800040101010101" pitchFamily="2" charset="-122"/>
                <a:ea typeface="华文行楷" panose="02010800040101010101" pitchFamily="2" charset="-122"/>
              </a:rPr>
              <a:t>是一个由特殊意义的物理量</a:t>
            </a:r>
            <a:r>
              <a:rPr lang="en-US" altLang="zh-CN" sz="2800" b="1">
                <a:latin typeface="华文行楷" panose="02010800040101010101" pitchFamily="2" charset="-122"/>
                <a:ea typeface="华文行楷" panose="02010800040101010101" pitchFamily="2" charset="-122"/>
              </a:rPr>
              <a:t>.</a:t>
            </a:r>
            <a:r>
              <a:rPr lang="zh-CN" altLang="en-US" sz="2800" b="1">
                <a:latin typeface="华文行楷" panose="02010800040101010101" pitchFamily="2" charset="-122"/>
                <a:ea typeface="华文行楷" panose="02010800040101010101" pitchFamily="2" charset="-122"/>
              </a:rPr>
              <a:t>就用这个物理量表示物体的重力势能。</a:t>
            </a:r>
            <a:endParaRPr lang="zh-CN" altLang="en-US" sz="2800" b="1">
              <a:latin typeface="华文行楷" panose="02010800040101010101" pitchFamily="2" charset="-122"/>
              <a:ea typeface="华文行楷" panose="02010800040101010101" pitchFamily="2" charset="-122"/>
            </a:endParaRPr>
          </a:p>
        </p:txBody>
      </p:sp>
      <p:graphicFrame>
        <p:nvGraphicFramePr>
          <p:cNvPr id="12291" name="对象 12290"/>
          <p:cNvGraphicFramePr>
            <a:graphicFrameLocks noChangeAspect="1"/>
          </p:cNvGraphicFramePr>
          <p:nvPr>
            <p:custDataLst>
              <p:tags r:id="rId2"/>
            </p:custDataLst>
          </p:nvPr>
        </p:nvGraphicFramePr>
        <p:xfrm>
          <a:off x="5074920" y="2447290"/>
          <a:ext cx="3097213" cy="831850"/>
        </p:xfrm>
        <a:graphic>
          <a:graphicData uri="http://schemas.openxmlformats.org/presentationml/2006/ole">
            <mc:AlternateContent xmlns:mc="http://schemas.openxmlformats.org/markup-compatibility/2006">
              <mc:Choice xmlns:v="urn:schemas-microsoft-com:vml" Requires="v">
                <p:oleObj spid="_x0000_s1047" name="" r:id="rId3" imgW="850900" imgH="228600" progId="Equation.DSMT4">
                  <p:embed/>
                </p:oleObj>
              </mc:Choice>
              <mc:Fallback>
                <p:oleObj name="" r:id="rId3" imgW="850900" imgH="228600" progId="Equation.DSMT4">
                  <p:embed/>
                  <p:pic>
                    <p:nvPicPr>
                      <p:cNvPr id="0" name="OLE substitute image"/>
                      <p:cNvPicPr/>
                      <p:nvPr/>
                    </p:nvPicPr>
                    <p:blipFill>
                      <a:blip r:embed="rId4"/>
                      <a:stretch>
                        <a:fillRect/>
                      </a:stretch>
                    </p:blipFill>
                    <p:spPr>
                      <a:xfrm>
                        <a:off x="5074920" y="2447290"/>
                        <a:ext cx="3097213" cy="831850"/>
                      </a:xfrm>
                      <a:prstGeom prst="rect">
                        <a:avLst/>
                      </a:prstGeom>
                      <a:noFill/>
                      <a:ln w="38100">
                        <a:noFill/>
                        <a:miter/>
                      </a:ln>
                    </p:spPr>
                  </p:pic>
                </p:oleObj>
              </mc:Fallback>
            </mc:AlternateContent>
          </a:graphicData>
        </a:graphic>
      </p:graphicFrame>
      <p:grpSp>
        <p:nvGrpSpPr>
          <p:cNvPr id="2" name="组合 12291"/>
          <p:cNvGrpSpPr/>
          <p:nvPr>
            <p:custDataLst>
              <p:tags r:id="rId5"/>
            </p:custDataLst>
          </p:nvPr>
        </p:nvGrpSpPr>
        <p:grpSpPr>
          <a:xfrm>
            <a:off x="1935163" y="604838"/>
            <a:ext cx="5473700" cy="3775075"/>
            <a:chOff x="-28" y="126"/>
            <a:chExt cx="3448" cy="2378"/>
          </a:xfrm>
        </p:grpSpPr>
        <p:grpSp>
          <p:nvGrpSpPr>
            <p:cNvPr id="12292" name="组合 12292"/>
            <p:cNvGrpSpPr/>
            <p:nvPr>
              <p:custDataLst>
                <p:tags r:id="rId6"/>
              </p:custDataLst>
            </p:nvPr>
          </p:nvGrpSpPr>
          <p:grpSpPr>
            <a:xfrm>
              <a:off x="272" y="508"/>
              <a:ext cx="1179" cy="1996"/>
              <a:chOff x="0" y="0"/>
              <a:chExt cx="1179" cy="1996"/>
            </a:xfrm>
          </p:grpSpPr>
          <p:sp>
            <p:nvSpPr>
              <p:cNvPr id="12293" name="直接连接符 12293"/>
              <p:cNvSpPr/>
              <p:nvPr>
                <p:custDataLst>
                  <p:tags r:id="rId7"/>
                </p:custDataLst>
              </p:nvPr>
            </p:nvSpPr>
            <p:spPr>
              <a:xfrm>
                <a:off x="362" y="136"/>
                <a:ext cx="454" cy="0"/>
              </a:xfrm>
              <a:prstGeom prst="line">
                <a:avLst/>
              </a:prstGeom>
              <a:ln w="19050" cap="flat" cmpd="sng">
                <a:solidFill>
                  <a:schemeClr val="tx1"/>
                </a:solidFill>
                <a:prstDash val="solid"/>
                <a:round/>
                <a:headEnd type="none" w="med" len="med"/>
                <a:tailEnd type="none" w="med" len="med"/>
              </a:ln>
            </p:spPr>
            <p:txBody>
              <a:bodyPr/>
              <a:lstStyle/>
              <a:p/>
            </p:txBody>
          </p:sp>
          <p:sp>
            <p:nvSpPr>
              <p:cNvPr id="12294" name="直接连接符 12294"/>
              <p:cNvSpPr/>
              <p:nvPr>
                <p:custDataLst>
                  <p:tags r:id="rId8"/>
                </p:custDataLst>
              </p:nvPr>
            </p:nvSpPr>
            <p:spPr>
              <a:xfrm flipH="1">
                <a:off x="725" y="136"/>
                <a:ext cx="0" cy="1815"/>
              </a:xfrm>
              <a:prstGeom prst="line">
                <a:avLst/>
              </a:prstGeom>
              <a:ln w="25400" cap="flat" cmpd="sng">
                <a:solidFill>
                  <a:schemeClr val="tx1"/>
                </a:solidFill>
                <a:prstDash val="solid"/>
                <a:round/>
                <a:headEnd type="arrow" w="med" len="med"/>
                <a:tailEnd type="arrow" w="med" len="med"/>
              </a:ln>
            </p:spPr>
            <p:txBody>
              <a:bodyPr/>
              <a:lstStyle/>
              <a:p/>
            </p:txBody>
          </p:sp>
          <p:sp>
            <p:nvSpPr>
              <p:cNvPr id="12295" name="直接连接符 12295"/>
              <p:cNvSpPr/>
              <p:nvPr>
                <p:custDataLst>
                  <p:tags r:id="rId9"/>
                </p:custDataLst>
              </p:nvPr>
            </p:nvSpPr>
            <p:spPr>
              <a:xfrm>
                <a:off x="226" y="1951"/>
                <a:ext cx="545" cy="0"/>
              </a:xfrm>
              <a:prstGeom prst="line">
                <a:avLst/>
              </a:prstGeom>
              <a:ln w="19050" cap="flat" cmpd="sng">
                <a:solidFill>
                  <a:schemeClr val="tx1"/>
                </a:solidFill>
                <a:prstDash val="solid"/>
                <a:round/>
                <a:headEnd type="none" w="med" len="med"/>
                <a:tailEnd type="none" w="med" len="med"/>
              </a:ln>
            </p:spPr>
            <p:txBody>
              <a:bodyPr/>
              <a:lstStyle/>
              <a:p/>
            </p:txBody>
          </p:sp>
          <p:sp>
            <p:nvSpPr>
              <p:cNvPr id="12296" name="椭圆 12296"/>
              <p:cNvSpPr/>
              <p:nvPr>
                <p:custDataLst>
                  <p:tags r:id="rId10"/>
                </p:custDataLst>
              </p:nvPr>
            </p:nvSpPr>
            <p:spPr>
              <a:xfrm>
                <a:off x="226" y="998"/>
                <a:ext cx="136" cy="136"/>
              </a:xfrm>
              <a:prstGeom prst="ellipse">
                <a:avLst/>
              </a:prstGeom>
              <a:solidFill>
                <a:srgbClr val="66FF33"/>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2297" name="直接连接符 12297"/>
              <p:cNvSpPr/>
              <p:nvPr>
                <p:custDataLst>
                  <p:tags r:id="rId11"/>
                </p:custDataLst>
              </p:nvPr>
            </p:nvSpPr>
            <p:spPr>
              <a:xfrm flipH="1">
                <a:off x="317"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2298" name="直接连接符 12298"/>
              <p:cNvSpPr/>
              <p:nvPr>
                <p:custDataLst>
                  <p:tags r:id="rId12"/>
                </p:custDataLst>
              </p:nvPr>
            </p:nvSpPr>
            <p:spPr>
              <a:xfrm flipH="1">
                <a:off x="408"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2299" name="直接连接符 12299"/>
              <p:cNvSpPr/>
              <p:nvPr>
                <p:custDataLst>
                  <p:tags r:id="rId13"/>
                </p:custDataLst>
              </p:nvPr>
            </p:nvSpPr>
            <p:spPr>
              <a:xfrm flipH="1">
                <a:off x="498"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2300" name="直接连接符 12300"/>
              <p:cNvSpPr/>
              <p:nvPr>
                <p:custDataLst>
                  <p:tags r:id="rId14"/>
                </p:custDataLst>
              </p:nvPr>
            </p:nvSpPr>
            <p:spPr>
              <a:xfrm flipH="1">
                <a:off x="679"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2301" name="直接连接符 12301"/>
              <p:cNvSpPr/>
              <p:nvPr>
                <p:custDataLst>
                  <p:tags r:id="rId15"/>
                </p:custDataLst>
              </p:nvPr>
            </p:nvSpPr>
            <p:spPr>
              <a:xfrm flipH="1">
                <a:off x="589"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2302" name="直接连接符 12302"/>
              <p:cNvSpPr/>
              <p:nvPr>
                <p:custDataLst>
                  <p:tags r:id="rId16"/>
                </p:custDataLst>
              </p:nvPr>
            </p:nvSpPr>
            <p:spPr>
              <a:xfrm flipH="1">
                <a:off x="226" y="1951"/>
                <a:ext cx="46" cy="45"/>
              </a:xfrm>
              <a:prstGeom prst="line">
                <a:avLst/>
              </a:prstGeom>
              <a:ln w="9525" cap="flat" cmpd="sng">
                <a:solidFill>
                  <a:schemeClr val="tx1"/>
                </a:solidFill>
                <a:prstDash val="solid"/>
                <a:round/>
                <a:headEnd type="none" w="med" len="med"/>
                <a:tailEnd type="none" w="med" len="med"/>
              </a:ln>
            </p:spPr>
            <p:txBody>
              <a:bodyPr/>
              <a:lstStyle/>
              <a:p/>
            </p:txBody>
          </p:sp>
          <p:sp>
            <p:nvSpPr>
              <p:cNvPr id="12303" name="椭圆 12303"/>
              <p:cNvSpPr/>
              <p:nvPr>
                <p:custDataLst>
                  <p:tags r:id="rId17"/>
                </p:custDataLst>
              </p:nvPr>
            </p:nvSpPr>
            <p:spPr>
              <a:xfrm>
                <a:off x="226" y="69"/>
                <a:ext cx="136" cy="136"/>
              </a:xfrm>
              <a:prstGeom prst="ellipse">
                <a:avLst/>
              </a:prstGeom>
              <a:solidFill>
                <a:srgbClr val="66FF33"/>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2304" name="直接连接符 12304"/>
              <p:cNvSpPr/>
              <p:nvPr>
                <p:custDataLst>
                  <p:tags r:id="rId18"/>
                </p:custDataLst>
              </p:nvPr>
            </p:nvSpPr>
            <p:spPr>
              <a:xfrm flipH="1">
                <a:off x="544" y="136"/>
                <a:ext cx="0" cy="953"/>
              </a:xfrm>
              <a:prstGeom prst="line">
                <a:avLst/>
              </a:prstGeom>
              <a:ln w="25400" cap="flat" cmpd="sng">
                <a:solidFill>
                  <a:schemeClr val="tx1"/>
                </a:solidFill>
                <a:prstDash val="solid"/>
                <a:round/>
                <a:headEnd type="arrow" w="med" len="med"/>
                <a:tailEnd type="arrow" w="med" len="med"/>
              </a:ln>
            </p:spPr>
            <p:txBody>
              <a:bodyPr/>
              <a:lstStyle/>
              <a:p/>
            </p:txBody>
          </p:sp>
          <p:sp>
            <p:nvSpPr>
              <p:cNvPr id="12305" name="直接连接符 12305"/>
              <p:cNvSpPr/>
              <p:nvPr>
                <p:custDataLst>
                  <p:tags r:id="rId19"/>
                </p:custDataLst>
              </p:nvPr>
            </p:nvSpPr>
            <p:spPr>
              <a:xfrm flipH="1">
                <a:off x="544" y="1043"/>
                <a:ext cx="0" cy="907"/>
              </a:xfrm>
              <a:prstGeom prst="line">
                <a:avLst/>
              </a:prstGeom>
              <a:ln w="25400" cap="flat" cmpd="sng">
                <a:solidFill>
                  <a:schemeClr val="tx1"/>
                </a:solidFill>
                <a:prstDash val="solid"/>
                <a:round/>
                <a:headEnd type="arrow" w="med" len="med"/>
                <a:tailEnd type="arrow" w="med" len="med"/>
              </a:ln>
            </p:spPr>
            <p:txBody>
              <a:bodyPr/>
              <a:lstStyle/>
              <a:p/>
            </p:txBody>
          </p:sp>
          <p:sp>
            <p:nvSpPr>
              <p:cNvPr id="12306" name="文本框 12306"/>
              <p:cNvSpPr txBox="1"/>
              <p:nvPr>
                <p:custDataLst>
                  <p:tags r:id="rId20"/>
                </p:custDataLst>
              </p:nvPr>
            </p:nvSpPr>
            <p:spPr>
              <a:xfrm>
                <a:off x="181" y="521"/>
                <a:ext cx="408" cy="250"/>
              </a:xfrm>
              <a:prstGeom prst="rect">
                <a:avLst/>
              </a:prstGeom>
              <a:noFill/>
              <a:ln w="9525">
                <a:noFill/>
              </a:ln>
            </p:spPr>
            <p:txBody>
              <a:bodyPr anchor="t">
                <a:spAutoFit/>
              </a:bodyPr>
              <a:lstStyle/>
              <a:p>
                <a:pPr>
                  <a:spcBef>
                    <a:spcPct val="50000"/>
                  </a:spcBef>
                </a:pPr>
                <a:r>
                  <a:rPr lang="zh-CN" altLang="en-US" b="1" i="1">
                    <a:latin typeface="Arial" panose="020B0604020202020204" pitchFamily="34" charset="0"/>
                    <a:ea typeface="宋体" panose="02010600030101010101" pitchFamily="2" charset="-122"/>
                  </a:rPr>
                  <a:t>△</a:t>
                </a:r>
                <a:r>
                  <a:rPr lang="zh-CN" altLang="en-US" sz="2000" b="1" i="1">
                    <a:latin typeface="Times New Roman" panose="02020603050405020304" charset="0"/>
                    <a:ea typeface="宋体" panose="02010600030101010101" pitchFamily="2" charset="-122"/>
                  </a:rPr>
                  <a:t>h</a:t>
                </a:r>
                <a:endParaRPr lang="el-GR" altLang="en-US" sz="2000" b="1" i="1">
                  <a:latin typeface="Times New Roman" panose="02020603050405020304" charset="0"/>
                  <a:ea typeface="Arial" panose="020B0604020202020204" pitchFamily="34" charset="0"/>
                </a:endParaRPr>
              </a:p>
            </p:txBody>
          </p:sp>
          <p:sp>
            <p:nvSpPr>
              <p:cNvPr id="12307" name="文本框 12307"/>
              <p:cNvSpPr txBox="1"/>
              <p:nvPr>
                <p:custDataLst>
                  <p:tags r:id="rId21"/>
                </p:custDataLst>
              </p:nvPr>
            </p:nvSpPr>
            <p:spPr>
              <a:xfrm>
                <a:off x="272" y="1383"/>
                <a:ext cx="408" cy="250"/>
              </a:xfrm>
              <a:prstGeom prst="rect">
                <a:avLst/>
              </a:prstGeom>
              <a:noFill/>
              <a:ln w="9525">
                <a:noFill/>
              </a:ln>
            </p:spPr>
            <p:txBody>
              <a:bodyPr anchor="t">
                <a:spAutoFit/>
              </a:bodyPr>
              <a:lstStyle/>
              <a:p>
                <a:pPr>
                  <a:spcBef>
                    <a:spcPct val="50000"/>
                  </a:spcBef>
                </a:pPr>
                <a:r>
                  <a:rPr lang="zh-CN" altLang="en-US" sz="2000" b="1" i="1">
                    <a:latin typeface="Times New Roman" panose="02020603050405020304" charset="0"/>
                    <a:ea typeface="宋体" panose="02010600030101010101" pitchFamily="2" charset="-122"/>
                  </a:rPr>
                  <a:t>h</a:t>
                </a:r>
                <a:r>
                  <a:rPr lang="zh-CN" altLang="en-US" sz="2000" b="1" baseline="-25000">
                    <a:latin typeface="Times New Roman" panose="02020603050405020304" charset="0"/>
                    <a:ea typeface="宋体" panose="02010600030101010101" pitchFamily="2" charset="-122"/>
                  </a:rPr>
                  <a:t>2</a:t>
                </a:r>
                <a:endParaRPr lang="el-GR" altLang="en-US" sz="2000" b="1">
                  <a:latin typeface="Times New Roman" panose="02020603050405020304" charset="0"/>
                  <a:ea typeface="Arial" panose="020B0604020202020204" pitchFamily="34" charset="0"/>
                </a:endParaRPr>
              </a:p>
            </p:txBody>
          </p:sp>
          <p:sp>
            <p:nvSpPr>
              <p:cNvPr id="12308" name="文本框 12308"/>
              <p:cNvSpPr txBox="1"/>
              <p:nvPr>
                <p:custDataLst>
                  <p:tags r:id="rId22"/>
                </p:custDataLst>
              </p:nvPr>
            </p:nvSpPr>
            <p:spPr>
              <a:xfrm>
                <a:off x="771" y="862"/>
                <a:ext cx="408" cy="250"/>
              </a:xfrm>
              <a:prstGeom prst="rect">
                <a:avLst/>
              </a:prstGeom>
              <a:noFill/>
              <a:ln w="9525">
                <a:noFill/>
              </a:ln>
            </p:spPr>
            <p:txBody>
              <a:bodyPr anchor="t">
                <a:spAutoFit/>
              </a:bodyPr>
              <a:lstStyle/>
              <a:p>
                <a:pPr>
                  <a:spcBef>
                    <a:spcPct val="50000"/>
                  </a:spcBef>
                </a:pPr>
                <a:r>
                  <a:rPr lang="zh-CN" altLang="en-US" sz="2000" b="1" i="1">
                    <a:latin typeface="Times New Roman" panose="02020603050405020304" charset="0"/>
                    <a:ea typeface="宋体" panose="02010600030101010101" pitchFamily="2" charset="-122"/>
                  </a:rPr>
                  <a:t>h</a:t>
                </a:r>
                <a:r>
                  <a:rPr lang="zh-CN" altLang="en-US" sz="2000" b="1" baseline="-25000">
                    <a:latin typeface="Times New Roman" panose="02020603050405020304" charset="0"/>
                    <a:ea typeface="宋体" panose="02010600030101010101" pitchFamily="2" charset="-122"/>
                  </a:rPr>
                  <a:t>1</a:t>
                </a:r>
                <a:endParaRPr lang="el-GR" altLang="en-US" sz="2000" b="1">
                  <a:latin typeface="Times New Roman" panose="02020603050405020304" charset="0"/>
                  <a:ea typeface="Arial" panose="020B0604020202020204" pitchFamily="34" charset="0"/>
                </a:endParaRPr>
              </a:p>
            </p:txBody>
          </p:sp>
          <p:sp>
            <p:nvSpPr>
              <p:cNvPr id="12309" name="直接连接符 12309"/>
              <p:cNvSpPr/>
              <p:nvPr>
                <p:custDataLst>
                  <p:tags r:id="rId23"/>
                </p:custDataLst>
              </p:nvPr>
            </p:nvSpPr>
            <p:spPr>
              <a:xfrm>
                <a:off x="362" y="1067"/>
                <a:ext cx="272" cy="0"/>
              </a:xfrm>
              <a:prstGeom prst="line">
                <a:avLst/>
              </a:prstGeom>
              <a:ln w="25400" cap="flat" cmpd="sng">
                <a:solidFill>
                  <a:schemeClr val="tx1"/>
                </a:solidFill>
                <a:prstDash val="solid"/>
                <a:round/>
                <a:headEnd type="none" w="med" len="med"/>
                <a:tailEnd type="none" w="med" len="med"/>
              </a:ln>
            </p:spPr>
            <p:txBody>
              <a:bodyPr/>
              <a:lstStyle/>
              <a:p/>
            </p:txBody>
          </p:sp>
          <p:sp>
            <p:nvSpPr>
              <p:cNvPr id="12310" name="文本框 12310"/>
              <p:cNvSpPr txBox="1"/>
              <p:nvPr>
                <p:custDataLst>
                  <p:tags r:id="rId24"/>
                </p:custDataLst>
              </p:nvPr>
            </p:nvSpPr>
            <p:spPr>
              <a:xfrm>
                <a:off x="0" y="0"/>
                <a:ext cx="408" cy="250"/>
              </a:xfrm>
              <a:prstGeom prst="rect">
                <a:avLst/>
              </a:prstGeom>
              <a:noFill/>
              <a:ln w="9525">
                <a:noFill/>
              </a:ln>
            </p:spPr>
            <p:txBody>
              <a:bodyPr anchor="t">
                <a:spAutoFit/>
              </a:bodyPr>
              <a:lstStyle/>
              <a:p>
                <a:pPr>
                  <a:spcBef>
                    <a:spcPct val="50000"/>
                  </a:spcBef>
                </a:pPr>
                <a:r>
                  <a:rPr lang="zh-CN" altLang="en-US" sz="2000" b="1" i="1">
                    <a:latin typeface="Times New Roman" panose="02020603050405020304" charset="0"/>
                    <a:ea typeface="宋体" panose="02010600030101010101" pitchFamily="2" charset="-122"/>
                  </a:rPr>
                  <a:t>A</a:t>
                </a:r>
                <a:endParaRPr lang="el-GR" altLang="en-US" sz="2000" b="1">
                  <a:latin typeface="Times New Roman" panose="02020603050405020304" charset="0"/>
                  <a:ea typeface="Arial" panose="020B0604020202020204" pitchFamily="34" charset="0"/>
                </a:endParaRPr>
              </a:p>
            </p:txBody>
          </p:sp>
          <p:sp>
            <p:nvSpPr>
              <p:cNvPr id="12311" name="文本框 12311"/>
              <p:cNvSpPr txBox="1"/>
              <p:nvPr>
                <p:custDataLst>
                  <p:tags r:id="rId25"/>
                </p:custDataLst>
              </p:nvPr>
            </p:nvSpPr>
            <p:spPr>
              <a:xfrm>
                <a:off x="0" y="929"/>
                <a:ext cx="408" cy="250"/>
              </a:xfrm>
              <a:prstGeom prst="rect">
                <a:avLst/>
              </a:prstGeom>
              <a:noFill/>
              <a:ln w="9525">
                <a:noFill/>
              </a:ln>
            </p:spPr>
            <p:txBody>
              <a:bodyPr anchor="t">
                <a:spAutoFit/>
              </a:bodyPr>
              <a:lstStyle/>
              <a:p>
                <a:pPr>
                  <a:spcBef>
                    <a:spcPct val="50000"/>
                  </a:spcBef>
                </a:pPr>
                <a:r>
                  <a:rPr lang="zh-CN" altLang="en-US" sz="2000" b="1" i="1">
                    <a:latin typeface="Times New Roman" panose="02020603050405020304" charset="0"/>
                    <a:ea typeface="宋体" panose="02010600030101010101" pitchFamily="2" charset="-122"/>
                  </a:rPr>
                  <a:t>B</a:t>
                </a:r>
                <a:endParaRPr lang="el-GR" altLang="en-US" sz="2000" b="1">
                  <a:latin typeface="Times New Roman" panose="02020603050405020304" charset="0"/>
                  <a:ea typeface="Arial" panose="020B0604020202020204" pitchFamily="34" charset="0"/>
                </a:endParaRPr>
              </a:p>
            </p:txBody>
          </p:sp>
        </p:grpSp>
        <p:sp>
          <p:nvSpPr>
            <p:cNvPr id="12312" name="文本框 12312"/>
            <p:cNvSpPr txBox="1"/>
            <p:nvPr>
              <p:custDataLst>
                <p:tags r:id="rId26"/>
              </p:custDataLst>
            </p:nvPr>
          </p:nvSpPr>
          <p:spPr>
            <a:xfrm>
              <a:off x="-28" y="126"/>
              <a:ext cx="3448" cy="327"/>
            </a:xfrm>
            <a:prstGeom prst="rect">
              <a:avLst/>
            </a:prstGeom>
            <a:noFill/>
            <a:ln w="9525">
              <a:noFill/>
            </a:ln>
          </p:spPr>
          <p:txBody>
            <a:bodyPr anchor="t">
              <a:spAutoFit/>
            </a:bodyPr>
            <a:lstStyle/>
            <a:p>
              <a:pPr>
                <a:spcBef>
                  <a:spcPct val="50000"/>
                </a:spcBef>
              </a:pPr>
              <a:r>
                <a:rPr lang="zh-CN" altLang="en-US" sz="2800" b="1">
                  <a:latin typeface="Times New Roman" panose="02020603050405020304" charset="0"/>
                  <a:ea typeface="宋体" panose="02010600030101010101" pitchFamily="2" charset="-122"/>
                </a:rPr>
                <a:t>物体从</a:t>
              </a:r>
              <a:r>
                <a:rPr lang="en-US" altLang="zh-CN" sz="2800" b="1">
                  <a:latin typeface="Times New Roman" panose="02020603050405020304" charset="0"/>
                  <a:ea typeface="宋体" panose="02010600030101010101" pitchFamily="2" charset="-122"/>
                </a:rPr>
                <a:t>A</a:t>
              </a:r>
              <a:r>
                <a:rPr lang="zh-CN" altLang="en-US" sz="2800" b="1">
                  <a:latin typeface="Times New Roman" panose="02020603050405020304" charset="0"/>
                  <a:ea typeface="宋体" panose="02010600030101010101" pitchFamily="2" charset="-122"/>
                </a:rPr>
                <a:t>落到</a:t>
              </a:r>
              <a:r>
                <a:rPr lang="en-US" altLang="zh-CN" sz="2800" b="1">
                  <a:latin typeface="Times New Roman" panose="02020603050405020304" charset="0"/>
                  <a:ea typeface="宋体" panose="02010600030101010101" pitchFamily="2" charset="-122"/>
                </a:rPr>
                <a:t>B</a:t>
              </a:r>
              <a:r>
                <a:rPr lang="zh-CN" altLang="en-US" sz="2800" b="1">
                  <a:latin typeface="Times New Roman" panose="02020603050405020304" charset="0"/>
                  <a:ea typeface="宋体" panose="02010600030101010101" pitchFamily="2" charset="-122"/>
                </a:rPr>
                <a:t>的过程中</a:t>
              </a:r>
              <a:r>
                <a:rPr lang="en-US" altLang="zh-CN" sz="2800" b="1">
                  <a:latin typeface="Times New Roman" panose="02020603050405020304" charset="0"/>
                  <a:ea typeface="宋体" panose="02010600030101010101" pitchFamily="2" charset="-122"/>
                </a:rPr>
                <a:t>,</a:t>
              </a:r>
              <a:r>
                <a:rPr lang="zh-CN" altLang="en-US" sz="2800" b="1">
                  <a:latin typeface="Times New Roman" panose="02020603050405020304" charset="0"/>
                  <a:ea typeface="宋体" panose="02010600030101010101" pitchFamily="2" charset="-122"/>
                </a:rPr>
                <a:t>重力做功</a:t>
              </a:r>
              <a:endParaRPr lang="zh-CN" altLang="en-US" sz="2800" b="1">
                <a:latin typeface="Times New Roman" panose="02020603050405020304" charset="0"/>
                <a:ea typeface="宋体" panose="02010600030101010101" pitchFamily="2" charset="-122"/>
              </a:endParaRPr>
            </a:p>
          </p:txBody>
        </p:sp>
      </p:grpSp>
      <p:sp>
        <p:nvSpPr>
          <p:cNvPr id="12314" name="文本框 12313"/>
          <p:cNvSpPr txBox="1"/>
          <p:nvPr>
            <p:custDataLst>
              <p:tags r:id="rId27"/>
            </p:custDataLst>
          </p:nvPr>
        </p:nvSpPr>
        <p:spPr>
          <a:xfrm>
            <a:off x="598488" y="4516755"/>
            <a:ext cx="7850187" cy="519113"/>
          </a:xfrm>
          <a:prstGeom prst="rect">
            <a:avLst/>
          </a:prstGeom>
          <a:noFill/>
          <a:ln w="9525">
            <a:noFill/>
          </a:ln>
        </p:spPr>
        <p:txBody>
          <a:bodyPr anchor="t">
            <a:spAutoFit/>
          </a:bodyPr>
          <a:lstStyle/>
          <a:p>
            <a:pPr>
              <a:spcBef>
                <a:spcPct val="50000"/>
              </a:spcBef>
            </a:pPr>
            <a:r>
              <a:rPr lang="zh-CN" altLang="en-US" sz="2800" b="1">
                <a:solidFill>
                  <a:srgbClr val="FF0000"/>
                </a:solidFill>
                <a:latin typeface="华文行楷" panose="02010800040101010101" pitchFamily="2" charset="-122"/>
                <a:ea typeface="华文行楷" panose="02010800040101010101" pitchFamily="2" charset="-122"/>
              </a:rPr>
              <a:t>重力做功与路径无关</a:t>
            </a:r>
            <a:r>
              <a:rPr lang="en-US" altLang="zh-CN" sz="2800" b="1">
                <a:solidFill>
                  <a:srgbClr val="FF0000"/>
                </a:solidFill>
                <a:latin typeface="华文行楷" panose="02010800040101010101" pitchFamily="2" charset="-122"/>
                <a:ea typeface="华文行楷" panose="02010800040101010101" pitchFamily="2" charset="-122"/>
              </a:rPr>
              <a:t>,</a:t>
            </a:r>
            <a:r>
              <a:rPr lang="zh-CN" altLang="en-US" sz="2800" b="1">
                <a:solidFill>
                  <a:srgbClr val="FF0000"/>
                </a:solidFill>
                <a:latin typeface="华文行楷" panose="02010800040101010101" pitchFamily="2" charset="-122"/>
                <a:ea typeface="华文行楷" panose="02010800040101010101" pitchFamily="2" charset="-122"/>
              </a:rPr>
              <a:t>只跟始末位置的高度差有关</a:t>
            </a:r>
            <a:endParaRPr lang="zh-CN" altLang="en-US" sz="2800" b="1">
              <a:solidFill>
                <a:srgbClr val="FF0000"/>
              </a:solidFill>
              <a:latin typeface="华文行楷" panose="02010800040101010101" pitchFamily="2" charset="-122"/>
              <a:ea typeface="华文行楷" panose="02010800040101010101" pitchFamily="2" charset="-122"/>
            </a:endParaRPr>
          </a:p>
        </p:txBody>
      </p:sp>
      <p:graphicFrame>
        <p:nvGraphicFramePr>
          <p:cNvPr id="12315" name="对象 12314"/>
          <p:cNvGraphicFramePr>
            <a:graphicFrameLocks noChangeAspect="1"/>
          </p:cNvGraphicFramePr>
          <p:nvPr>
            <p:custDataLst>
              <p:tags r:id="rId28"/>
            </p:custDataLst>
          </p:nvPr>
        </p:nvGraphicFramePr>
        <p:xfrm>
          <a:off x="5074920" y="3168015"/>
          <a:ext cx="3260725" cy="828675"/>
        </p:xfrm>
        <a:graphic>
          <a:graphicData uri="http://schemas.openxmlformats.org/presentationml/2006/ole">
            <mc:AlternateContent xmlns:mc="http://schemas.openxmlformats.org/markup-compatibility/2006">
              <mc:Choice xmlns:v="urn:schemas-microsoft-com:vml" Requires="v">
                <p:oleObj spid="_x0000_s1048" name="" r:id="rId29" imgW="901700" imgH="228600" progId="Equation.DSMT4">
                  <p:embed/>
                </p:oleObj>
              </mc:Choice>
              <mc:Fallback>
                <p:oleObj name="" r:id="rId29" imgW="901700" imgH="228600" progId="Equation.DSMT4">
                  <p:embed/>
                  <p:pic>
                    <p:nvPicPr>
                      <p:cNvPr id="0" name="OLE substitute image"/>
                      <p:cNvPicPr/>
                      <p:nvPr/>
                    </p:nvPicPr>
                    <p:blipFill>
                      <a:blip r:embed="rId30"/>
                      <a:stretch>
                        <a:fillRect/>
                      </a:stretch>
                    </p:blipFill>
                    <p:spPr>
                      <a:xfrm>
                        <a:off x="5074920" y="3168015"/>
                        <a:ext cx="3260725" cy="828675"/>
                      </a:xfrm>
                      <a:prstGeom prst="rect">
                        <a:avLst/>
                      </a:prstGeom>
                      <a:noFill/>
                      <a:ln w="38100">
                        <a:noFill/>
                        <a:miter/>
                      </a:ln>
                    </p:spPr>
                  </p:pic>
                </p:oleObj>
              </mc:Fallback>
            </mc:AlternateContent>
          </a:graphicData>
        </a:graphic>
      </p:graphicFrame>
      <p:graphicFrame>
        <p:nvGraphicFramePr>
          <p:cNvPr id="3" name="对象 12315"/>
          <p:cNvGraphicFramePr>
            <a:graphicFrameLocks noChangeAspect="1"/>
          </p:cNvGraphicFramePr>
          <p:nvPr>
            <p:custDataLst>
              <p:tags r:id="rId31"/>
            </p:custDataLst>
          </p:nvPr>
        </p:nvGraphicFramePr>
        <p:xfrm>
          <a:off x="4282758" y="1799590"/>
          <a:ext cx="2519362" cy="768350"/>
        </p:xfrm>
        <a:graphic>
          <a:graphicData uri="http://schemas.openxmlformats.org/presentationml/2006/ole">
            <mc:AlternateContent xmlns:mc="http://schemas.openxmlformats.org/markup-compatibility/2006">
              <mc:Choice xmlns:v="urn:schemas-microsoft-com:vml" Requires="v">
                <p:oleObj spid="_x0000_s1049" name="" r:id="rId32" imgW="749300" imgH="228600" progId="Equation.DSMT4">
                  <p:embed/>
                </p:oleObj>
              </mc:Choice>
              <mc:Fallback>
                <p:oleObj name="" r:id="rId32" imgW="749300" imgH="228600" progId="Equation.DSMT4">
                  <p:embed/>
                  <p:pic>
                    <p:nvPicPr>
                      <p:cNvPr id="0" name="OLE substitute image"/>
                      <p:cNvPicPr/>
                      <p:nvPr/>
                    </p:nvPicPr>
                    <p:blipFill>
                      <a:blip r:embed="rId33"/>
                      <a:stretch>
                        <a:fillRect/>
                      </a:stretch>
                    </p:blipFill>
                    <p:spPr>
                      <a:xfrm>
                        <a:off x="4282758" y="1799590"/>
                        <a:ext cx="2519362" cy="76835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2290" grpId="0"/>
      <p:bldP spid="12314" grpId="0"/>
    </p:bldLst>
  </p:timing>
</p:sld>
</file>

<file path=ppt/tags/tag1.xml><?xml version="1.0" encoding="utf-8"?>
<p:tagLst xmlns:p="http://schemas.openxmlformats.org/presentationml/2006/main">
  <p:tag name="AS_UNIQUEID" val="888"/>
</p:tagLst>
</file>

<file path=ppt/tags/tag10.xml><?xml version="1.0" encoding="utf-8"?>
<p:tagLst xmlns:p="http://schemas.openxmlformats.org/presentationml/2006/main">
  <p:tag name="AS_UNIQUEID" val="898"/>
</p:tagLst>
</file>

<file path=ppt/tags/tag100.xml><?xml version="1.0" encoding="utf-8"?>
<p:tagLst xmlns:p="http://schemas.openxmlformats.org/presentationml/2006/main">
  <p:tag name="AS_UNIQUEID" val="100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00.xml><?xml version="1.0" encoding="utf-8"?>
<p:tagLst xmlns:p="http://schemas.openxmlformats.org/presentationml/2006/main">
  <p:tag name="AS_UNIQUEID" val="817"/>
</p:tagLst>
</file>

<file path=ppt/tags/tag1001.xml><?xml version="1.0" encoding="utf-8"?>
<p:tagLst xmlns:p="http://schemas.openxmlformats.org/presentationml/2006/main">
  <p:tag name="AS_UNIQUEID" val="818"/>
</p:tagLst>
</file>

<file path=ppt/tags/tag1002.xml><?xml version="1.0" encoding="utf-8"?>
<p:tagLst xmlns:p="http://schemas.openxmlformats.org/presentationml/2006/main">
  <p:tag name="AS_UNIQUEID" val="819"/>
</p:tagLst>
</file>

<file path=ppt/tags/tag1003.xml><?xml version="1.0" encoding="utf-8"?>
<p:tagLst xmlns:p="http://schemas.openxmlformats.org/presentationml/2006/main">
  <p:tag name="AS_UNIQUEID" val="820"/>
</p:tagLst>
</file>

<file path=ppt/tags/tag1004.xml><?xml version="1.0" encoding="utf-8"?>
<p:tagLst xmlns:p="http://schemas.openxmlformats.org/presentationml/2006/main">
  <p:tag name="AS_UNIQUEID" val="821"/>
</p:tagLst>
</file>

<file path=ppt/tags/tag1005.xml><?xml version="1.0" encoding="utf-8"?>
<p:tagLst xmlns:p="http://schemas.openxmlformats.org/presentationml/2006/main">
  <p:tag name="AS_UNIQUEID" val="822"/>
</p:tagLst>
</file>

<file path=ppt/tags/tag1006.xml><?xml version="1.0" encoding="utf-8"?>
<p:tagLst xmlns:p="http://schemas.openxmlformats.org/presentationml/2006/main">
  <p:tag name="AS_UNIQUEID" val="823"/>
</p:tagLst>
</file>

<file path=ppt/tags/tag1007.xml><?xml version="1.0" encoding="utf-8"?>
<p:tagLst xmlns:p="http://schemas.openxmlformats.org/presentationml/2006/main">
  <p:tag name="AS_UNIQUEID" val="824"/>
</p:tagLst>
</file>

<file path=ppt/tags/tag1008.xml><?xml version="1.0" encoding="utf-8"?>
<p:tagLst xmlns:p="http://schemas.openxmlformats.org/presentationml/2006/main">
  <p:tag name="AS_UNIQUEID" val="825"/>
</p:tagLst>
</file>

<file path=ppt/tags/tag1009.xml><?xml version="1.0" encoding="utf-8"?>
<p:tagLst xmlns:p="http://schemas.openxmlformats.org/presentationml/2006/main">
  <p:tag name="AS_UNIQUEID" val="826"/>
</p:tagLst>
</file>

<file path=ppt/tags/tag101.xml><?xml version="1.0" encoding="utf-8"?>
<p:tagLst xmlns:p="http://schemas.openxmlformats.org/presentationml/2006/main">
  <p:tag name="AS_UNIQUEID" val="100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10.xml><?xml version="1.0" encoding="utf-8"?>
<p:tagLst xmlns:p="http://schemas.openxmlformats.org/presentationml/2006/main">
  <p:tag name="AS_UNIQUEID" val="827"/>
</p:tagLst>
</file>

<file path=ppt/tags/tag1011.xml><?xml version="1.0" encoding="utf-8"?>
<p:tagLst xmlns:p="http://schemas.openxmlformats.org/presentationml/2006/main">
  <p:tag name="AS_UNIQUEID" val="828"/>
</p:tagLst>
</file>

<file path=ppt/tags/tag1012.xml><?xml version="1.0" encoding="utf-8"?>
<p:tagLst xmlns:p="http://schemas.openxmlformats.org/presentationml/2006/main">
  <p:tag name="AS_UNIQUEID" val="830"/>
  <p:tag name="KSO_WM_DIAGRAM_VIRTUALLY_FRAME" val="{&quot;height&quot;:394.3516535433071,&quot;left&quot;:65.60283464566929,&quot;top&quot;:113.71551181102362,&quot;width&quot;:831.5884251968504}"/>
</p:tagLst>
</file>

<file path=ppt/tags/tag1013.xml><?xml version="1.0" encoding="utf-8"?>
<p:tagLst xmlns:p="http://schemas.openxmlformats.org/presentationml/2006/main">
  <p:tag name="AS_UNIQUEID" val="831"/>
  <p:tag name="KSO_WM_DIAGRAM_VIRTUALLY_FRAME" val="{&quot;height&quot;:394.3516535433071,&quot;left&quot;:65.60283464566929,&quot;top&quot;:113.71551181102362,&quot;width&quot;:831.5884251968504}"/>
</p:tagLst>
</file>

<file path=ppt/tags/tag1014.xml><?xml version="1.0" encoding="utf-8"?>
<p:tagLst xmlns:p="http://schemas.openxmlformats.org/presentationml/2006/main">
  <p:tag name="AS_UNIQUEID" val="832"/>
  <p:tag name="KSO_WM_DIAGRAM_VIRTUALLY_FRAME" val="{&quot;height&quot;:394.3516535433071,&quot;left&quot;:65.60283464566929,&quot;top&quot;:113.71551181102362,&quot;width&quot;:831.5884251968504}"/>
</p:tagLst>
</file>

<file path=ppt/tags/tag1015.xml><?xml version="1.0" encoding="utf-8"?>
<p:tagLst xmlns:p="http://schemas.openxmlformats.org/presentationml/2006/main">
  <p:tag name="AS_UNIQUEID" val="833"/>
  <p:tag name="KSO_WM_DIAGRAM_VIRTUALLY_FRAME" val="{&quot;height&quot;:394.3516535433071,&quot;left&quot;:65.60283464566929,&quot;top&quot;:113.71551181102362,&quot;width&quot;:831.5884251968504}"/>
</p:tagLst>
</file>

<file path=ppt/tags/tag1016.xml><?xml version="1.0" encoding="utf-8"?>
<p:tagLst xmlns:p="http://schemas.openxmlformats.org/presentationml/2006/main">
  <p:tag name="AS_UNIQUEID" val="834"/>
  <p:tag name="KSO_WM_DIAGRAM_VIRTUALLY_FRAME" val="{&quot;height&quot;:394.3516535433071,&quot;left&quot;:65.60283464566929,&quot;top&quot;:113.71551181102362,&quot;width&quot;:831.5884251968504}"/>
</p:tagLst>
</file>

<file path=ppt/tags/tag1017.xml><?xml version="1.0" encoding="utf-8"?>
<p:tagLst xmlns:p="http://schemas.openxmlformats.org/presentationml/2006/main">
  <p:tag name="AS_UNIQUEID" val="835"/>
  <p:tag name="KSO_WM_DIAGRAM_VIRTUALLY_FRAME" val="{&quot;height&quot;:394.3516535433071,&quot;left&quot;:65.60283464566929,&quot;top&quot;:113.71551181102362,&quot;width&quot;:831.5884251968504}"/>
</p:tagLst>
</file>

<file path=ppt/tags/tag1018.xml><?xml version="1.0" encoding="utf-8"?>
<p:tagLst xmlns:p="http://schemas.openxmlformats.org/presentationml/2006/main">
  <p:tag name="AS_UNIQUEID" val="836"/>
  <p:tag name="KSO_WM_DIAGRAM_VIRTUALLY_FRAME" val="{&quot;height&quot;:394.3516535433071,&quot;left&quot;:65.60283464566929,&quot;top&quot;:113.71551181102362,&quot;width&quot;:831.5884251968504}"/>
</p:tagLst>
</file>

<file path=ppt/tags/tag1019.xml><?xml version="1.0" encoding="utf-8"?>
<p:tagLst xmlns:p="http://schemas.openxmlformats.org/presentationml/2006/main">
  <p:tag name="AS_UNIQUEID" val="837"/>
  <p:tag name="KSO_WM_DIAGRAM_VIRTUALLY_FRAME" val="{&quot;height&quot;:394.3516535433071,&quot;left&quot;:65.60283464566929,&quot;top&quot;:113.71551181102362,&quot;width&quot;:831.5884251968504}"/>
</p:tagLst>
</file>

<file path=ppt/tags/tag102.xml><?xml version="1.0" encoding="utf-8"?>
<p:tagLst xmlns:p="http://schemas.openxmlformats.org/presentationml/2006/main">
  <p:tag name="AS_UNIQUEID" val="100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20.xml><?xml version="1.0" encoding="utf-8"?>
<p:tagLst xmlns:p="http://schemas.openxmlformats.org/presentationml/2006/main">
  <p:tag name="AS_UNIQUEID" val="838"/>
</p:tagLst>
</file>

<file path=ppt/tags/tag1021.xml><?xml version="1.0" encoding="utf-8"?>
<p:tagLst xmlns:p="http://schemas.openxmlformats.org/presentationml/2006/main">
  <p:tag name="AS_UNIQUEID" val="839"/>
  <p:tag name="KSO_WM_DIAGRAM_VIRTUALLY_FRAME" val="{&quot;height&quot;:394.3516535433071,&quot;left&quot;:65.60283464566929,&quot;top&quot;:113.71551181102362,&quot;width&quot;:831.5884251968504}"/>
</p:tagLst>
</file>

<file path=ppt/tags/tag1022.xml><?xml version="1.0" encoding="utf-8"?>
<p:tagLst xmlns:p="http://schemas.openxmlformats.org/presentationml/2006/main">
  <p:tag name="AS_UNIQUEID" val="840"/>
</p:tagLst>
</file>

<file path=ppt/tags/tag1023.xml><?xml version="1.0" encoding="utf-8"?>
<p:tagLst xmlns:p="http://schemas.openxmlformats.org/presentationml/2006/main">
  <p:tag name="AS_UNIQUEID" val="842"/>
</p:tagLst>
</file>

<file path=ppt/tags/tag1024.xml><?xml version="1.0" encoding="utf-8"?>
<p:tagLst xmlns:p="http://schemas.openxmlformats.org/presentationml/2006/main">
  <p:tag name="AS_UNIQUEID" val="843"/>
</p:tagLst>
</file>

<file path=ppt/tags/tag1025.xml><?xml version="1.0" encoding="utf-8"?>
<p:tagLst xmlns:p="http://schemas.openxmlformats.org/presentationml/2006/main">
  <p:tag name="AS_UNIQUEID" val="844"/>
</p:tagLst>
</file>

<file path=ppt/tags/tag1026.xml><?xml version="1.0" encoding="utf-8"?>
<p:tagLst xmlns:p="http://schemas.openxmlformats.org/presentationml/2006/main">
  <p:tag name="AS_UNIQUEID" val="845"/>
</p:tagLst>
</file>

<file path=ppt/tags/tag1027.xml><?xml version="1.0" encoding="utf-8"?>
<p:tagLst xmlns:p="http://schemas.openxmlformats.org/presentationml/2006/main">
  <p:tag name="AS_UNIQUEID" val="846"/>
</p:tagLst>
</file>

<file path=ppt/tags/tag1028.xml><?xml version="1.0" encoding="utf-8"?>
<p:tagLst xmlns:p="http://schemas.openxmlformats.org/presentationml/2006/main">
  <p:tag name="AS_UNIQUEID" val="847"/>
</p:tagLst>
</file>

<file path=ppt/tags/tag1029.xml><?xml version="1.0" encoding="utf-8"?>
<p:tagLst xmlns:p="http://schemas.openxmlformats.org/presentationml/2006/main">
  <p:tag name="AS_UNIQUEID" val="848"/>
</p:tagLst>
</file>

<file path=ppt/tags/tag103.xml><?xml version="1.0" encoding="utf-8"?>
<p:tagLst xmlns:p="http://schemas.openxmlformats.org/presentationml/2006/main">
  <p:tag name="AS_UNIQUEID" val="101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30.xml><?xml version="1.0" encoding="utf-8"?>
<p:tagLst xmlns:p="http://schemas.openxmlformats.org/presentationml/2006/main">
  <p:tag name="AS_UNIQUEID" val="849"/>
</p:tagLst>
</file>

<file path=ppt/tags/tag1031.xml><?xml version="1.0" encoding="utf-8"?>
<p:tagLst xmlns:p="http://schemas.openxmlformats.org/presentationml/2006/main">
  <p:tag name="AS_UNIQUEID" val="850"/>
</p:tagLst>
</file>

<file path=ppt/tags/tag1032.xml><?xml version="1.0" encoding="utf-8"?>
<p:tagLst xmlns:p="http://schemas.openxmlformats.org/presentationml/2006/main">
  <p:tag name="AS_UNIQUEID" val="851"/>
</p:tagLst>
</file>

<file path=ppt/tags/tag1033.xml><?xml version="1.0" encoding="utf-8"?>
<p:tagLst xmlns:p="http://schemas.openxmlformats.org/presentationml/2006/main">
  <p:tag name="AS_UNIQUEID" val="853"/>
</p:tagLst>
</file>

<file path=ppt/tags/tag1034.xml><?xml version="1.0" encoding="utf-8"?>
<p:tagLst xmlns:p="http://schemas.openxmlformats.org/presentationml/2006/main">
  <p:tag name="AS_UNIQUEID" val="854"/>
</p:tagLst>
</file>

<file path=ppt/tags/tag1035.xml><?xml version="1.0" encoding="utf-8"?>
<p:tagLst xmlns:p="http://schemas.openxmlformats.org/presentationml/2006/main">
  <p:tag name="AS_UNIQUEID" val="855"/>
</p:tagLst>
</file>

<file path=ppt/tags/tag1036.xml><?xml version="1.0" encoding="utf-8"?>
<p:tagLst xmlns:p="http://schemas.openxmlformats.org/presentationml/2006/main">
  <p:tag name="AS_UNIQUEID" val="857"/>
</p:tagLst>
</file>

<file path=ppt/tags/tag1037.xml><?xml version="1.0" encoding="utf-8"?>
<p:tagLst xmlns:p="http://schemas.openxmlformats.org/presentationml/2006/main">
  <p:tag name="AS_UNIQUEID" val="858"/>
</p:tagLst>
</file>

<file path=ppt/tags/tag1038.xml><?xml version="1.0" encoding="utf-8"?>
<p:tagLst xmlns:p="http://schemas.openxmlformats.org/presentationml/2006/main">
  <p:tag name="AS_UNIQUEID" val="859"/>
</p:tagLst>
</file>

<file path=ppt/tags/tag1039.xml><?xml version="1.0" encoding="utf-8"?>
<p:tagLst xmlns:p="http://schemas.openxmlformats.org/presentationml/2006/main">
  <p:tag name="AS_UNIQUEID" val="860"/>
</p:tagLst>
</file>

<file path=ppt/tags/tag104.xml><?xml version="1.0" encoding="utf-8"?>
<p:tagLst xmlns:p="http://schemas.openxmlformats.org/presentationml/2006/main">
  <p:tag name="AS_UNIQUEID" val="101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40.xml><?xml version="1.0" encoding="utf-8"?>
<p:tagLst xmlns:p="http://schemas.openxmlformats.org/presentationml/2006/main">
  <p:tag name="AS_UNIQUEID" val="861"/>
</p:tagLst>
</file>

<file path=ppt/tags/tag1041.xml><?xml version="1.0" encoding="utf-8"?>
<p:tagLst xmlns:p="http://schemas.openxmlformats.org/presentationml/2006/main">
  <p:tag name="AS_UNIQUEID" val="862"/>
</p:tagLst>
</file>

<file path=ppt/tags/tag1042.xml><?xml version="1.0" encoding="utf-8"?>
<p:tagLst xmlns:p="http://schemas.openxmlformats.org/presentationml/2006/main">
  <p:tag name="AS_UNIQUEID" val="863"/>
</p:tagLst>
</file>

<file path=ppt/tags/tag1043.xml><?xml version="1.0" encoding="utf-8"?>
<p:tagLst xmlns:p="http://schemas.openxmlformats.org/presentationml/2006/main">
  <p:tag name="AS_UNIQUEID" val="864"/>
</p:tagLst>
</file>

<file path=ppt/tags/tag1044.xml><?xml version="1.0" encoding="utf-8"?>
<p:tagLst xmlns:p="http://schemas.openxmlformats.org/presentationml/2006/main">
  <p:tag name="AS_UNIQUEID" val="865"/>
</p:tagLst>
</file>

<file path=ppt/tags/tag1045.xml><?xml version="1.0" encoding="utf-8"?>
<p:tagLst xmlns:p="http://schemas.openxmlformats.org/presentationml/2006/main">
  <p:tag name="AS_UNIQUEID" val="866"/>
</p:tagLst>
</file>

<file path=ppt/tags/tag1046.xml><?xml version="1.0" encoding="utf-8"?>
<p:tagLst xmlns:p="http://schemas.openxmlformats.org/presentationml/2006/main">
  <p:tag name="AS_UNIQUEID" val="867"/>
</p:tagLst>
</file>

<file path=ppt/tags/tag1047.xml><?xml version="1.0" encoding="utf-8"?>
<p:tagLst xmlns:p="http://schemas.openxmlformats.org/presentationml/2006/main">
  <p:tag name="AS_UNIQUEID" val="868"/>
</p:tagLst>
</file>

<file path=ppt/tags/tag1048.xml><?xml version="1.0" encoding="utf-8"?>
<p:tagLst xmlns:p="http://schemas.openxmlformats.org/presentationml/2006/main">
  <p:tag name="AS_UNIQUEID" val="869"/>
</p:tagLst>
</file>

<file path=ppt/tags/tag1049.xml><?xml version="1.0" encoding="utf-8"?>
<p:tagLst xmlns:p="http://schemas.openxmlformats.org/presentationml/2006/main">
  <p:tag name="AS_UNIQUEID" val="870"/>
</p:tagLst>
</file>

<file path=ppt/tags/tag105.xml><?xml version="1.0" encoding="utf-8"?>
<p:tagLst xmlns:p="http://schemas.openxmlformats.org/presentationml/2006/main">
  <p:tag name="AS_UNIQUEID" val="101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50.xml><?xml version="1.0" encoding="utf-8"?>
<p:tagLst xmlns:p="http://schemas.openxmlformats.org/presentationml/2006/main">
  <p:tag name="AS_UNIQUEID" val="871"/>
</p:tagLst>
</file>

<file path=ppt/tags/tag1051.xml><?xml version="1.0" encoding="utf-8"?>
<p:tagLst xmlns:p="http://schemas.openxmlformats.org/presentationml/2006/main">
  <p:tag name="AS_UNIQUEID" val="872"/>
</p:tagLst>
</file>

<file path=ppt/tags/tag1052.xml><?xml version="1.0" encoding="utf-8"?>
<p:tagLst xmlns:p="http://schemas.openxmlformats.org/presentationml/2006/main">
  <p:tag name="AS_UNIQUEID" val="873"/>
</p:tagLst>
</file>

<file path=ppt/tags/tag1053.xml><?xml version="1.0" encoding="utf-8"?>
<p:tagLst xmlns:p="http://schemas.openxmlformats.org/presentationml/2006/main">
  <p:tag name="AS_UNIQUEID" val="874"/>
</p:tagLst>
</file>

<file path=ppt/tags/tag1054.xml><?xml version="1.0" encoding="utf-8"?>
<p:tagLst xmlns:p="http://schemas.openxmlformats.org/presentationml/2006/main">
  <p:tag name="AS_UNIQUEID" val="875"/>
</p:tagLst>
</file>

<file path=ppt/tags/tag1055.xml><?xml version="1.0" encoding="utf-8"?>
<p:tagLst xmlns:p="http://schemas.openxmlformats.org/presentationml/2006/main">
  <p:tag name="AS_UNIQUEID" val="876"/>
</p:tagLst>
</file>

<file path=ppt/tags/tag1056.xml><?xml version="1.0" encoding="utf-8"?>
<p:tagLst xmlns:p="http://schemas.openxmlformats.org/presentationml/2006/main">
  <p:tag name="AS_UNIQUEID" val="877"/>
</p:tagLst>
</file>

<file path=ppt/tags/tag1057.xml><?xml version="1.0" encoding="utf-8"?>
<p:tagLst xmlns:p="http://schemas.openxmlformats.org/presentationml/2006/main">
  <p:tag name="AS_UNIQUEID" val="878"/>
</p:tagLst>
</file>

<file path=ppt/tags/tag1058.xml><?xml version="1.0" encoding="utf-8"?>
<p:tagLst xmlns:p="http://schemas.openxmlformats.org/presentationml/2006/main">
  <p:tag name="AS_UNIQUEID" val="879"/>
</p:tagLst>
</file>

<file path=ppt/tags/tag1059.xml><?xml version="1.0" encoding="utf-8"?>
<p:tagLst xmlns:p="http://schemas.openxmlformats.org/presentationml/2006/main">
  <p:tag name="AS_UNIQUEID" val="880"/>
</p:tagLst>
</file>

<file path=ppt/tags/tag106.xml><?xml version="1.0" encoding="utf-8"?>
<p:tagLst xmlns:p="http://schemas.openxmlformats.org/presentationml/2006/main">
  <p:tag name="AS_UNIQUEID" val="101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60.xml><?xml version="1.0" encoding="utf-8"?>
<p:tagLst xmlns:p="http://schemas.openxmlformats.org/presentationml/2006/main">
  <p:tag name="AS_UNIQUEID" val="881"/>
</p:tagLst>
</file>

<file path=ppt/tags/tag1061.xml><?xml version="1.0" encoding="utf-8"?>
<p:tagLst xmlns:p="http://schemas.openxmlformats.org/presentationml/2006/main">
  <p:tag name="AS_UNIQUEID" val="882"/>
</p:tagLst>
</file>

<file path=ppt/tags/tag1062.xml><?xml version="1.0" encoding="utf-8"?>
<p:tagLst xmlns:p="http://schemas.openxmlformats.org/presentationml/2006/main">
  <p:tag name="AS_UNIQUEID" val="883"/>
</p:tagLst>
</file>

<file path=ppt/tags/tag1063.xml><?xml version="1.0" encoding="utf-8"?>
<p:tagLst xmlns:p="http://schemas.openxmlformats.org/presentationml/2006/main">
  <p:tag name="AS_UNIQUEID" val="884"/>
</p:tagLst>
</file>

<file path=ppt/tags/tag1064.xml><?xml version="1.0" encoding="utf-8"?>
<p:tagLst xmlns:p="http://schemas.openxmlformats.org/presentationml/2006/main">
  <p:tag name="AS_UNIQUEID" val="886"/>
</p:tagLst>
</file>

<file path=ppt/tags/tag1065.xml><?xml version="1.0" encoding="utf-8"?>
<p:tagLst xmlns:p="http://schemas.openxmlformats.org/presentationml/2006/main">
  <p:tag name="AS_UNIQUEID" val="1131"/>
</p:tagLst>
</file>

<file path=ppt/tags/tag1066.xml><?xml version="1.0" encoding="utf-8"?>
<p:tagLst xmlns:p="http://schemas.openxmlformats.org/presentationml/2006/main">
  <p:tag name="AS_UNIQUEID" val="1132"/>
</p:tagLst>
</file>

<file path=ppt/tags/tag1067.xml><?xml version="1.0" encoding="utf-8"?>
<p:tagLst xmlns:p="http://schemas.openxmlformats.org/presentationml/2006/main">
  <p:tag name="AS_UNIQUEID" val="1133"/>
</p:tagLst>
</file>

<file path=ppt/tags/tag1068.xml><?xml version="1.0" encoding="utf-8"?>
<p:tagLst xmlns:p="http://schemas.openxmlformats.org/presentationml/2006/main">
  <p:tag name="AS_UNIQUEID" val="1134"/>
</p:tagLst>
</file>

<file path=ppt/tags/tag1069.xml><?xml version="1.0" encoding="utf-8"?>
<p:tagLst xmlns:p="http://schemas.openxmlformats.org/presentationml/2006/main">
  <p:tag name="AS_UNIQUEID" val="1135"/>
</p:tagLst>
</file>

<file path=ppt/tags/tag107.xml><?xml version="1.0" encoding="utf-8"?>
<p:tagLst xmlns:p="http://schemas.openxmlformats.org/presentationml/2006/main">
  <p:tag name="AS_UNIQUEID" val="101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70.xml><?xml version="1.0" encoding="utf-8"?>
<p:tagLst xmlns:p="http://schemas.openxmlformats.org/presentationml/2006/main">
  <p:tag name="AS_UNIQUEID" val="1136"/>
</p:tagLst>
</file>

<file path=ppt/tags/tag1071.xml><?xml version="1.0" encoding="utf-8"?>
<p:tagLst xmlns:p="http://schemas.openxmlformats.org/presentationml/2006/main">
  <p:tag name="AS_OS" val="Unix 3.10 unknown"/>
  <p:tag name="AS_RELEASE_DATE" val="2020.11.30"/>
  <p:tag name="AS_TITLE" val="Aspose.Slides for Java"/>
  <p:tag name="AS_VERSION" val="20.11"/>
  <p:tag name="commondata" val="eyJoZGlkIjoiMTg5N2IwNWY2OTBlOTI0NWNhNzE0ZjI0ODdjZTI5YjAifQ=="/>
</p:tagLst>
</file>

<file path=ppt/tags/tag108.xml><?xml version="1.0" encoding="utf-8"?>
<p:tagLst xmlns:p="http://schemas.openxmlformats.org/presentationml/2006/main">
  <p:tag name="AS_UNIQUEID" val="101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9.xml><?xml version="1.0" encoding="utf-8"?>
<p:tagLst xmlns:p="http://schemas.openxmlformats.org/presentationml/2006/main">
  <p:tag name="AS_UNIQUEID" val="101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xml><?xml version="1.0" encoding="utf-8"?>
<p:tagLst xmlns:p="http://schemas.openxmlformats.org/presentationml/2006/main">
  <p:tag name="AS_UNIQUEID" val="899"/>
</p:tagLst>
</file>

<file path=ppt/tags/tag110.xml><?xml version="1.0" encoding="utf-8"?>
<p:tagLst xmlns:p="http://schemas.openxmlformats.org/presentationml/2006/main">
  <p:tag name="AS_UNIQUEID" val="101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1.xml><?xml version="1.0" encoding="utf-8"?>
<p:tagLst xmlns:p="http://schemas.openxmlformats.org/presentationml/2006/main">
  <p:tag name="AS_UNIQUEID" val="101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2.xml><?xml version="1.0" encoding="utf-8"?>
<p:tagLst xmlns:p="http://schemas.openxmlformats.org/presentationml/2006/main">
  <p:tag name="AS_UNIQUEID" val="102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3.xml><?xml version="1.0" encoding="utf-8"?>
<p:tagLst xmlns:p="http://schemas.openxmlformats.org/presentationml/2006/main">
  <p:tag name="AS_UNIQUEID" val="102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4.xml><?xml version="1.0" encoding="utf-8"?>
<p:tagLst xmlns:p="http://schemas.openxmlformats.org/presentationml/2006/main">
  <p:tag name="AS_UNIQUEID" val="102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5.xml><?xml version="1.0" encoding="utf-8"?>
<p:tagLst xmlns:p="http://schemas.openxmlformats.org/presentationml/2006/main">
  <p:tag name="AS_UNIQUEID" val="102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6.xml><?xml version="1.0" encoding="utf-8"?>
<p:tagLst xmlns:p="http://schemas.openxmlformats.org/presentationml/2006/main">
  <p:tag name="AS_UNIQUEID" val="102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7.xml><?xml version="1.0" encoding="utf-8"?>
<p:tagLst xmlns:p="http://schemas.openxmlformats.org/presentationml/2006/main">
  <p:tag name="AS_UNIQUEID" val="102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8.xml><?xml version="1.0" encoding="utf-8"?>
<p:tagLst xmlns:p="http://schemas.openxmlformats.org/presentationml/2006/main">
  <p:tag name="AS_UNIQUEID" val="102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9.xml><?xml version="1.0" encoding="utf-8"?>
<p:tagLst xmlns:p="http://schemas.openxmlformats.org/presentationml/2006/main">
  <p:tag name="AS_UNIQUEID" val="102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xml><?xml version="1.0" encoding="utf-8"?>
<p:tagLst xmlns:p="http://schemas.openxmlformats.org/presentationml/2006/main">
  <p:tag name="AS_UNIQUEID" val="900"/>
</p:tagLst>
</file>

<file path=ppt/tags/tag120.xml><?xml version="1.0" encoding="utf-8"?>
<p:tagLst xmlns:p="http://schemas.openxmlformats.org/presentationml/2006/main">
  <p:tag name="AS_UNIQUEID" val="103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1.xml><?xml version="1.0" encoding="utf-8"?>
<p:tagLst xmlns:p="http://schemas.openxmlformats.org/presentationml/2006/main">
  <p:tag name="AS_UNIQUEID" val="103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2.xml><?xml version="1.0" encoding="utf-8"?>
<p:tagLst xmlns:p="http://schemas.openxmlformats.org/presentationml/2006/main">
  <p:tag name="AS_UNIQUEID" val="103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3.xml><?xml version="1.0" encoding="utf-8"?>
<p:tagLst xmlns:p="http://schemas.openxmlformats.org/presentationml/2006/main">
  <p:tag name="AS_UNIQUEID" val="103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4.xml><?xml version="1.0" encoding="utf-8"?>
<p:tagLst xmlns:p="http://schemas.openxmlformats.org/presentationml/2006/main">
  <p:tag name="AS_UNIQUEID" val="103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5.xml><?xml version="1.0" encoding="utf-8"?>
<p:tagLst xmlns:p="http://schemas.openxmlformats.org/presentationml/2006/main">
  <p:tag name="AS_UNIQUEID" val="103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6.xml><?xml version="1.0" encoding="utf-8"?>
<p:tagLst xmlns:p="http://schemas.openxmlformats.org/presentationml/2006/main">
  <p:tag name="AS_UNIQUEID" val="103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7.xml><?xml version="1.0" encoding="utf-8"?>
<p:tagLst xmlns:p="http://schemas.openxmlformats.org/presentationml/2006/main">
  <p:tag name="AS_UNIQUEID" val="103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8.xml><?xml version="1.0" encoding="utf-8"?>
<p:tagLst xmlns:p="http://schemas.openxmlformats.org/presentationml/2006/main">
  <p:tag name="AS_UNIQUEID" val="104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9.xml><?xml version="1.0" encoding="utf-8"?>
<p:tagLst xmlns:p="http://schemas.openxmlformats.org/presentationml/2006/main">
  <p:tag name="AS_UNIQUEID" val="104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xml><?xml version="1.0" encoding="utf-8"?>
<p:tagLst xmlns:p="http://schemas.openxmlformats.org/presentationml/2006/main">
  <p:tag name="AS_UNIQUEID" val="901"/>
</p:tagLst>
</file>

<file path=ppt/tags/tag130.xml><?xml version="1.0" encoding="utf-8"?>
<p:tagLst xmlns:p="http://schemas.openxmlformats.org/presentationml/2006/main">
  <p:tag name="AS_UNIQUEID" val="104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1.xml><?xml version="1.0" encoding="utf-8"?>
<p:tagLst xmlns:p="http://schemas.openxmlformats.org/presentationml/2006/main">
  <p:tag name="AS_UNIQUEID" val="104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2.xml><?xml version="1.0" encoding="utf-8"?>
<p:tagLst xmlns:p="http://schemas.openxmlformats.org/presentationml/2006/main">
  <p:tag name="AS_UNIQUEID" val="104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3.xml><?xml version="1.0" encoding="utf-8"?>
<p:tagLst xmlns:p="http://schemas.openxmlformats.org/presentationml/2006/main">
  <p:tag name="AS_UNIQUEID" val="104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4.xml><?xml version="1.0" encoding="utf-8"?>
<p:tagLst xmlns:p="http://schemas.openxmlformats.org/presentationml/2006/main">
  <p:tag name="AS_UNIQUEID" val="104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5.xml><?xml version="1.0" encoding="utf-8"?>
<p:tagLst xmlns:p="http://schemas.openxmlformats.org/presentationml/2006/main">
  <p:tag name="AS_UNIQUEID" val="1049"/>
  <p:tag name="KSO_WM_BEAUTIFY_FLAG" val="#wm#"/>
  <p:tag name="KSO_WM_TAG_VERSION" val="1.0"/>
  <p:tag name="KSO_WM_TEMPLATE_CATEGORY" val="custom"/>
  <p:tag name="KSO_WM_TEMPLATE_INDEX" val="20187308"/>
  <p:tag name="KSO_WM_TEMPLATE_SUBCATEGORY" val="0"/>
  <p:tag name="KSO_WM_TEMPLATE_THUMBS_INDEX" val="1、2、3、6、8、10、11、12、15"/>
</p:tagLst>
</file>

<file path=ppt/tags/tag136.xml><?xml version="1.0" encoding="utf-8"?>
<p:tagLst xmlns:p="http://schemas.openxmlformats.org/presentationml/2006/main">
  <p:tag name="AS_UNIQUEID" val="1050"/>
</p:tagLst>
</file>

<file path=ppt/tags/tag137.xml><?xml version="1.0" encoding="utf-8"?>
<p:tagLst xmlns:p="http://schemas.openxmlformats.org/presentationml/2006/main">
  <p:tag name="AS_UNIQUEID" val="105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8.xml><?xml version="1.0" encoding="utf-8"?>
<p:tagLst xmlns:p="http://schemas.openxmlformats.org/presentationml/2006/main">
  <p:tag name="AS_UNIQUEID" val="105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9.xml><?xml version="1.0" encoding="utf-8"?>
<p:tagLst xmlns:p="http://schemas.openxmlformats.org/presentationml/2006/main">
  <p:tag name="AS_UNIQUEID" val="105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xml><?xml version="1.0" encoding="utf-8"?>
<p:tagLst xmlns:p="http://schemas.openxmlformats.org/presentationml/2006/main">
  <p:tag name="AS_UNIQUEID" val="902"/>
</p:tagLst>
</file>

<file path=ppt/tags/tag140.xml><?xml version="1.0" encoding="utf-8"?>
<p:tagLst xmlns:p="http://schemas.openxmlformats.org/presentationml/2006/main">
  <p:tag name="AS_UNIQUEID" val="105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1.xml><?xml version="1.0" encoding="utf-8"?>
<p:tagLst xmlns:p="http://schemas.openxmlformats.org/presentationml/2006/main">
  <p:tag name="AS_UNIQUEID" val="105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2.xml><?xml version="1.0" encoding="utf-8"?>
<p:tagLst xmlns:p="http://schemas.openxmlformats.org/presentationml/2006/main">
  <p:tag name="AS_UNIQUEID" val="105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3.xml><?xml version="1.0" encoding="utf-8"?>
<p:tagLst xmlns:p="http://schemas.openxmlformats.org/presentationml/2006/main">
  <p:tag name="AS_UNIQUEID" val="105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4.xml><?xml version="1.0" encoding="utf-8"?>
<p:tagLst xmlns:p="http://schemas.openxmlformats.org/presentationml/2006/main">
  <p:tag name="AS_UNIQUEID" val="106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5.xml><?xml version="1.0" encoding="utf-8"?>
<p:tagLst xmlns:p="http://schemas.openxmlformats.org/presentationml/2006/main">
  <p:tag name="AS_UNIQUEID" val="106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6.xml><?xml version="1.0" encoding="utf-8"?>
<p:tagLst xmlns:p="http://schemas.openxmlformats.org/presentationml/2006/main">
  <p:tag name="AS_UNIQUEID" val="106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7.xml><?xml version="1.0" encoding="utf-8"?>
<p:tagLst xmlns:p="http://schemas.openxmlformats.org/presentationml/2006/main">
  <p:tag name="AS_UNIQUEID" val="106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8.xml><?xml version="1.0" encoding="utf-8"?>
<p:tagLst xmlns:p="http://schemas.openxmlformats.org/presentationml/2006/main">
  <p:tag name="AS_UNIQUEID" val="106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9.xml><?xml version="1.0" encoding="utf-8"?>
<p:tagLst xmlns:p="http://schemas.openxmlformats.org/presentationml/2006/main">
  <p:tag name="AS_UNIQUEID" val="106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AS_UNIQUEID" val="904"/>
</p:tagLst>
</file>

<file path=ppt/tags/tag150.xml><?xml version="1.0" encoding="utf-8"?>
<p:tagLst xmlns:p="http://schemas.openxmlformats.org/presentationml/2006/main">
  <p:tag name="AS_UNIQUEID" val="106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1.xml><?xml version="1.0" encoding="utf-8"?>
<p:tagLst xmlns:p="http://schemas.openxmlformats.org/presentationml/2006/main">
  <p:tag name="AS_UNIQUEID" val="106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2.xml><?xml version="1.0" encoding="utf-8"?>
<p:tagLst xmlns:p="http://schemas.openxmlformats.org/presentationml/2006/main">
  <p:tag name="AS_UNIQUEID" val="107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3.xml><?xml version="1.0" encoding="utf-8"?>
<p:tagLst xmlns:p="http://schemas.openxmlformats.org/presentationml/2006/main">
  <p:tag name="AS_UNIQUEID" val="107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4.xml><?xml version="1.0" encoding="utf-8"?>
<p:tagLst xmlns:p="http://schemas.openxmlformats.org/presentationml/2006/main">
  <p:tag name="AS_UNIQUEID" val="107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5.xml><?xml version="1.0" encoding="utf-8"?>
<p:tagLst xmlns:p="http://schemas.openxmlformats.org/presentationml/2006/main">
  <p:tag name="AS_UNIQUEID" val="107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6.xml><?xml version="1.0" encoding="utf-8"?>
<p:tagLst xmlns:p="http://schemas.openxmlformats.org/presentationml/2006/main">
  <p:tag name="AS_UNIQUEID" val="107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7.xml><?xml version="1.0" encoding="utf-8"?>
<p:tagLst xmlns:p="http://schemas.openxmlformats.org/presentationml/2006/main">
  <p:tag name="AS_UNIQUEID" val="107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8.xml><?xml version="1.0" encoding="utf-8"?>
<p:tagLst xmlns:p="http://schemas.openxmlformats.org/presentationml/2006/main">
  <p:tag name="AS_UNIQUEID" val="107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9.xml><?xml version="1.0" encoding="utf-8"?>
<p:tagLst xmlns:p="http://schemas.openxmlformats.org/presentationml/2006/main">
  <p:tag name="AS_UNIQUEID" val="107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xml><?xml version="1.0" encoding="utf-8"?>
<p:tagLst xmlns:p="http://schemas.openxmlformats.org/presentationml/2006/main">
  <p:tag name="AS_UNIQUEID" val="905"/>
</p:tagLst>
</file>

<file path=ppt/tags/tag160.xml><?xml version="1.0" encoding="utf-8"?>
<p:tagLst xmlns:p="http://schemas.openxmlformats.org/presentationml/2006/main">
  <p:tag name="AS_UNIQUEID" val="107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1.xml><?xml version="1.0" encoding="utf-8"?>
<p:tagLst xmlns:p="http://schemas.openxmlformats.org/presentationml/2006/main">
  <p:tag name="AS_UNIQUEID" val="108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2.xml><?xml version="1.0" encoding="utf-8"?>
<p:tagLst xmlns:p="http://schemas.openxmlformats.org/presentationml/2006/main">
  <p:tag name="AS_UNIQUEID" val="108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3.xml><?xml version="1.0" encoding="utf-8"?>
<p:tagLst xmlns:p="http://schemas.openxmlformats.org/presentationml/2006/main">
  <p:tag name="AS_UNIQUEID" val="108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4.xml><?xml version="1.0" encoding="utf-8"?>
<p:tagLst xmlns:p="http://schemas.openxmlformats.org/presentationml/2006/main">
  <p:tag name="AS_UNIQUEID" val="108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5.xml><?xml version="1.0" encoding="utf-8"?>
<p:tagLst xmlns:p="http://schemas.openxmlformats.org/presentationml/2006/main">
  <p:tag name="AS_UNIQUEID" val="108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6.xml><?xml version="1.0" encoding="utf-8"?>
<p:tagLst xmlns:p="http://schemas.openxmlformats.org/presentationml/2006/main">
  <p:tag name="AS_UNIQUEID" val="108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7.xml><?xml version="1.0" encoding="utf-8"?>
<p:tagLst xmlns:p="http://schemas.openxmlformats.org/presentationml/2006/main">
  <p:tag name="AS_UNIQUEID" val="108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8.xml><?xml version="1.0" encoding="utf-8"?>
<p:tagLst xmlns:p="http://schemas.openxmlformats.org/presentationml/2006/main">
  <p:tag name="AS_UNIQUEID" val="108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9.xml><?xml version="1.0" encoding="utf-8"?>
<p:tagLst xmlns:p="http://schemas.openxmlformats.org/presentationml/2006/main">
  <p:tag name="AS_UNIQUEID" val="108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xml><?xml version="1.0" encoding="utf-8"?>
<p:tagLst xmlns:p="http://schemas.openxmlformats.org/presentationml/2006/main">
  <p:tag name="AS_UNIQUEID" val="906"/>
</p:tagLst>
</file>

<file path=ppt/tags/tag170.xml><?xml version="1.0" encoding="utf-8"?>
<p:tagLst xmlns:p="http://schemas.openxmlformats.org/presentationml/2006/main">
  <p:tag name="AS_UNIQUEID" val="109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71.xml><?xml version="1.0" encoding="utf-8"?>
<p:tagLst xmlns:p="http://schemas.openxmlformats.org/presentationml/2006/main">
  <p:tag name="AS_UNIQUEID" val="109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72.xml><?xml version="1.0" encoding="utf-8"?>
<p:tagLst xmlns:p="http://schemas.openxmlformats.org/presentationml/2006/main">
  <p:tag name="AS_UNIQUEID" val="109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73.xml><?xml version="1.0" encoding="utf-8"?>
<p:tagLst xmlns:p="http://schemas.openxmlformats.org/presentationml/2006/main">
  <p:tag name="AS_UNIQUEID" val="109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74.xml><?xml version="1.0" encoding="utf-8"?>
<p:tagLst xmlns:p="http://schemas.openxmlformats.org/presentationml/2006/main">
  <p:tag name="AS_UNIQUEID" val="109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75.xml><?xml version="1.0" encoding="utf-8"?>
<p:tagLst xmlns:p="http://schemas.openxmlformats.org/presentationml/2006/main">
  <p:tag name="AS_UNIQUEID" val="109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76.xml><?xml version="1.0" encoding="utf-8"?>
<p:tagLst xmlns:p="http://schemas.openxmlformats.org/presentationml/2006/main">
  <p:tag name="AS_UNIQUEID" val="109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77.xml><?xml version="1.0" encoding="utf-8"?>
<p:tagLst xmlns:p="http://schemas.openxmlformats.org/presentationml/2006/main">
  <p:tag name="AS_UNIQUEID" val="109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78.xml><?xml version="1.0" encoding="utf-8"?>
<p:tagLst xmlns:p="http://schemas.openxmlformats.org/presentationml/2006/main">
  <p:tag name="AS_UNIQUEID" val="110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79.xml><?xml version="1.0" encoding="utf-8"?>
<p:tagLst xmlns:p="http://schemas.openxmlformats.org/presentationml/2006/main">
  <p:tag name="AS_UNIQUEID" val="110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xml><?xml version="1.0" encoding="utf-8"?>
<p:tagLst xmlns:p="http://schemas.openxmlformats.org/presentationml/2006/main">
  <p:tag name="AS_UNIQUEID" val="907"/>
</p:tagLst>
</file>

<file path=ppt/tags/tag180.xml><?xml version="1.0" encoding="utf-8"?>
<p:tagLst xmlns:p="http://schemas.openxmlformats.org/presentationml/2006/main">
  <p:tag name="AS_UNIQUEID" val="110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1.xml><?xml version="1.0" encoding="utf-8"?>
<p:tagLst xmlns:p="http://schemas.openxmlformats.org/presentationml/2006/main">
  <p:tag name="AS_UNIQUEID" val="110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2.xml><?xml version="1.0" encoding="utf-8"?>
<p:tagLst xmlns:p="http://schemas.openxmlformats.org/presentationml/2006/main">
  <p:tag name="AS_UNIQUEID" val="110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3.xml><?xml version="1.0" encoding="utf-8"?>
<p:tagLst xmlns:p="http://schemas.openxmlformats.org/presentationml/2006/main">
  <p:tag name="AS_UNIQUEID" val="110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4.xml><?xml version="1.0" encoding="utf-8"?>
<p:tagLst xmlns:p="http://schemas.openxmlformats.org/presentationml/2006/main">
  <p:tag name="AS_UNIQUEID" val="110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85.xml><?xml version="1.0" encoding="utf-8"?>
<p:tagLst xmlns:p="http://schemas.openxmlformats.org/presentationml/2006/main">
  <p:tag name="AS_UNIQUEID" val="110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86.xml><?xml version="1.0" encoding="utf-8"?>
<p:tagLst xmlns:p="http://schemas.openxmlformats.org/presentationml/2006/main">
  <p:tag name="AS_UNIQUEID" val="111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87.xml><?xml version="1.0" encoding="utf-8"?>
<p:tagLst xmlns:p="http://schemas.openxmlformats.org/presentationml/2006/main">
  <p:tag name="AS_UNIQUEID" val="111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88.xml><?xml version="1.0" encoding="utf-8"?>
<p:tagLst xmlns:p="http://schemas.openxmlformats.org/presentationml/2006/main">
  <p:tag name="AS_UNIQUEID" val="111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9.xml><?xml version="1.0" encoding="utf-8"?>
<p:tagLst xmlns:p="http://schemas.openxmlformats.org/presentationml/2006/main">
  <p:tag name="AS_UNIQUEID" val="111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9.xml><?xml version="1.0" encoding="utf-8"?>
<p:tagLst xmlns:p="http://schemas.openxmlformats.org/presentationml/2006/main">
  <p:tag name="AS_UNIQUEID" val="909"/>
</p:tagLst>
</file>

<file path=ppt/tags/tag190.xml><?xml version="1.0" encoding="utf-8"?>
<p:tagLst xmlns:p="http://schemas.openxmlformats.org/presentationml/2006/main">
  <p:tag name="AS_UNIQUEID" val="111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91.xml><?xml version="1.0" encoding="utf-8"?>
<p:tagLst xmlns:p="http://schemas.openxmlformats.org/presentationml/2006/main">
  <p:tag name="AS_UNIQUEID" val="111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92.xml><?xml version="1.0" encoding="utf-8"?>
<p:tagLst xmlns:p="http://schemas.openxmlformats.org/presentationml/2006/main">
  <p:tag name="AS_UNIQUEID" val="1118"/>
</p:tagLst>
</file>

<file path=ppt/tags/tag193.xml><?xml version="1.0" encoding="utf-8"?>
<p:tagLst xmlns:p="http://schemas.openxmlformats.org/presentationml/2006/main">
  <p:tag name="AS_UNIQUEID" val="1119"/>
</p:tagLst>
</file>

<file path=ppt/tags/tag194.xml><?xml version="1.0" encoding="utf-8"?>
<p:tagLst xmlns:p="http://schemas.openxmlformats.org/presentationml/2006/main">
  <p:tag name="AS_UNIQUEID" val="1120"/>
</p:tagLst>
</file>

<file path=ppt/tags/tag195.xml><?xml version="1.0" encoding="utf-8"?>
<p:tagLst xmlns:p="http://schemas.openxmlformats.org/presentationml/2006/main">
  <p:tag name="AS_UNIQUEID" val="1121"/>
</p:tagLst>
</file>

<file path=ppt/tags/tag196.xml><?xml version="1.0" encoding="utf-8"?>
<p:tagLst xmlns:p="http://schemas.openxmlformats.org/presentationml/2006/main">
  <p:tag name="AS_UNIQUEID" val="1123"/>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197.xml><?xml version="1.0" encoding="utf-8"?>
<p:tagLst xmlns:p="http://schemas.openxmlformats.org/presentationml/2006/main">
  <p:tag name="AS_UNIQUEID" val="1124"/>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198.xml><?xml version="1.0" encoding="utf-8"?>
<p:tagLst xmlns:p="http://schemas.openxmlformats.org/presentationml/2006/main">
  <p:tag name="AS_UNIQUEID" val="112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99.xml><?xml version="1.0" encoding="utf-8"?>
<p:tagLst xmlns:p="http://schemas.openxmlformats.org/presentationml/2006/main">
  <p:tag name="AS_UNIQUEID" val="112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xml><?xml version="1.0" encoding="utf-8"?>
<p:tagLst xmlns:p="http://schemas.openxmlformats.org/presentationml/2006/main">
  <p:tag name="AS_UNIQUEID" val="889"/>
</p:tagLst>
</file>

<file path=ppt/tags/tag20.xml><?xml version="1.0" encoding="utf-8"?>
<p:tagLst xmlns:p="http://schemas.openxmlformats.org/presentationml/2006/main">
  <p:tag name="AS_UNIQUEID" val="910"/>
</p:tagLst>
</file>

<file path=ppt/tags/tag200.xml><?xml version="1.0" encoding="utf-8"?>
<p:tagLst xmlns:p="http://schemas.openxmlformats.org/presentationml/2006/main">
  <p:tag name="AS_UNIQUEID" val="112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01.xml><?xml version="1.0" encoding="utf-8"?>
<p:tagLst xmlns:p="http://schemas.openxmlformats.org/presentationml/2006/main">
  <p:tag name="AS_UNIQUEID" val="1128"/>
  <p:tag name="KSO_WM_BEAUTIFY_FLAG" val="#wm#"/>
  <p:tag name="KSO_WM_TAG_VERSION" val="1.0"/>
  <p:tag name="KSO_WM_TEMPLATE_CATEGORY" val="custom"/>
  <p:tag name="KSO_WM_TEMPLATE_INDEX" val="20187308"/>
  <p:tag name="KSO_WM_TEMPLATE_SUBCATEGORY" val="0"/>
  <p:tag name="KSO_WM_TEMPLATE_THUMBS_INDEX" val="1、2、3、6、8、10、11、12、15"/>
</p:tagLst>
</file>

<file path=ppt/tags/tag202.xml><?xml version="1.0" encoding="utf-8"?>
<p:tagLst xmlns:p="http://schemas.openxmlformats.org/presentationml/2006/main">
  <p:tag name="AS_UNIQUEID" val="1129"/>
</p:tagLst>
</file>

<file path=ppt/tags/tag203.xml><?xml version="1.0" encoding="utf-8"?>
<p:tagLst xmlns:p="http://schemas.openxmlformats.org/presentationml/2006/main">
  <p:tag name="AS_UNIQUEID" val="1138"/>
</p:tagLst>
</file>

<file path=ppt/tags/tag204.xml><?xml version="1.0" encoding="utf-8"?>
<p:tagLst xmlns:p="http://schemas.openxmlformats.org/presentationml/2006/main">
  <p:tag name="AS_UNIQUEID" val="1139"/>
</p:tagLst>
</file>

<file path=ppt/tags/tag205.xml><?xml version="1.0" encoding="utf-8"?>
<p:tagLst xmlns:p="http://schemas.openxmlformats.org/presentationml/2006/main">
  <p:tag name="AS_UNIQUEID" val="1140"/>
</p:tagLst>
</file>

<file path=ppt/tags/tag206.xml><?xml version="1.0" encoding="utf-8"?>
<p:tagLst xmlns:p="http://schemas.openxmlformats.org/presentationml/2006/main">
  <p:tag name="AS_UNIQUEID" val="1141"/>
</p:tagLst>
</file>

<file path=ppt/tags/tag207.xml><?xml version="1.0" encoding="utf-8"?>
<p:tagLst xmlns:p="http://schemas.openxmlformats.org/presentationml/2006/main">
  <p:tag name="KSO_WM_SLIDE_MODEL_TYPE" val="cover"/>
</p:tagLst>
</file>

<file path=ppt/tags/tag208.xml><?xml version="1.0" encoding="utf-8"?>
<p:tagLst xmlns:p="http://schemas.openxmlformats.org/presentationml/2006/main">
  <p:tag name="AS_UNIQUEID" val="1143"/>
</p:tagLst>
</file>

<file path=ppt/tags/tag209.xml><?xml version="1.0" encoding="utf-8"?>
<p:tagLst xmlns:p="http://schemas.openxmlformats.org/presentationml/2006/main">
  <p:tag name="AS_UNIQUEID" val="1144"/>
</p:tagLst>
</file>

<file path=ppt/tags/tag21.xml><?xml version="1.0" encoding="utf-8"?>
<p:tagLst xmlns:p="http://schemas.openxmlformats.org/presentationml/2006/main">
  <p:tag name="AS_UNIQUEID" val="911"/>
</p:tagLst>
</file>

<file path=ppt/tags/tag210.xml><?xml version="1.0" encoding="utf-8"?>
<p:tagLst xmlns:p="http://schemas.openxmlformats.org/presentationml/2006/main">
  <p:tag name="AS_UNIQUEID" val="0"/>
</p:tagLst>
</file>

<file path=ppt/tags/tag211.xml><?xml version="1.0" encoding="utf-8"?>
<p:tagLst xmlns:p="http://schemas.openxmlformats.org/presentationml/2006/main">
  <p:tag name="AS_UNIQUEID" val="1145"/>
</p:tagLst>
</file>

<file path=ppt/tags/tag212.xml><?xml version="1.0" encoding="utf-8"?>
<p:tagLst xmlns:p="http://schemas.openxmlformats.org/presentationml/2006/main">
  <p:tag name="AS_UNIQUEID" val="2"/>
</p:tagLst>
</file>

<file path=ppt/tags/tag213.xml><?xml version="1.0" encoding="utf-8"?>
<p:tagLst xmlns:p="http://schemas.openxmlformats.org/presentationml/2006/main">
  <p:tag name="AS_UNIQUEID" val="3"/>
</p:tagLst>
</file>

<file path=ppt/tags/tag214.xml><?xml version="1.0" encoding="utf-8"?>
<p:tagLst xmlns:p="http://schemas.openxmlformats.org/presentationml/2006/main">
  <p:tag name="AS_UNIQUEID" val="4"/>
</p:tagLst>
</file>

<file path=ppt/tags/tag215.xml><?xml version="1.0" encoding="utf-8"?>
<p:tagLst xmlns:p="http://schemas.openxmlformats.org/presentationml/2006/main">
  <p:tag name="AS_UNIQUEID" val="5"/>
</p:tagLst>
</file>

<file path=ppt/tags/tag216.xml><?xml version="1.0" encoding="utf-8"?>
<p:tagLst xmlns:p="http://schemas.openxmlformats.org/presentationml/2006/main">
  <p:tag name="AS_UNIQUEID" val="7"/>
</p:tagLst>
</file>

<file path=ppt/tags/tag217.xml><?xml version="1.0" encoding="utf-8"?>
<p:tagLst xmlns:p="http://schemas.openxmlformats.org/presentationml/2006/main">
  <p:tag name="AS_UNIQUEID" val="8"/>
</p:tagLst>
</file>

<file path=ppt/tags/tag218.xml><?xml version="1.0" encoding="utf-8"?>
<p:tagLst xmlns:p="http://schemas.openxmlformats.org/presentationml/2006/main">
  <p:tag name="AS_UNIQUEID" val="9"/>
</p:tagLst>
</file>

<file path=ppt/tags/tag219.xml><?xml version="1.0" encoding="utf-8"?>
<p:tagLst xmlns:p="http://schemas.openxmlformats.org/presentationml/2006/main">
  <p:tag name="AS_UNIQUEID" val="10"/>
</p:tagLst>
</file>

<file path=ppt/tags/tag22.xml><?xml version="1.0" encoding="utf-8"?>
<p:tagLst xmlns:p="http://schemas.openxmlformats.org/presentationml/2006/main">
  <p:tag name="AS_UNIQUEID" val="912"/>
</p:tagLst>
</file>

<file path=ppt/tags/tag220.xml><?xml version="1.0" encoding="utf-8"?>
<p:tagLst xmlns:p="http://schemas.openxmlformats.org/presentationml/2006/main">
  <p:tag name="AS_UNIQUEID" val="11"/>
</p:tagLst>
</file>

<file path=ppt/tags/tag221.xml><?xml version="1.0" encoding="utf-8"?>
<p:tagLst xmlns:p="http://schemas.openxmlformats.org/presentationml/2006/main">
  <p:tag name="AS_UNIQUEID" val="12"/>
</p:tagLst>
</file>

<file path=ppt/tags/tag222.xml><?xml version="1.0" encoding="utf-8"?>
<p:tagLst xmlns:p="http://schemas.openxmlformats.org/presentationml/2006/main">
  <p:tag name="AS_UNIQUEID" val="13"/>
</p:tagLst>
</file>

<file path=ppt/tags/tag223.xml><?xml version="1.0" encoding="utf-8"?>
<p:tagLst xmlns:p="http://schemas.openxmlformats.org/presentationml/2006/main">
  <p:tag name="AS_UNIQUEID" val="14"/>
</p:tagLst>
</file>

<file path=ppt/tags/tag224.xml><?xml version="1.0" encoding="utf-8"?>
<p:tagLst xmlns:p="http://schemas.openxmlformats.org/presentationml/2006/main">
  <p:tag name="AS_UNIQUEID" val="15"/>
</p:tagLst>
</file>

<file path=ppt/tags/tag225.xml><?xml version="1.0" encoding="utf-8"?>
<p:tagLst xmlns:p="http://schemas.openxmlformats.org/presentationml/2006/main">
  <p:tag name="AS_UNIQUEID" val="17"/>
</p:tagLst>
</file>

<file path=ppt/tags/tag226.xml><?xml version="1.0" encoding="utf-8"?>
<p:tagLst xmlns:p="http://schemas.openxmlformats.org/presentationml/2006/main">
  <p:tag name="AS_UNIQUEID" val="18"/>
</p:tagLst>
</file>

<file path=ppt/tags/tag227.xml><?xml version="1.0" encoding="utf-8"?>
<p:tagLst xmlns:p="http://schemas.openxmlformats.org/presentationml/2006/main">
  <p:tag name="AS_UNIQUEID" val="19"/>
</p:tagLst>
</file>

<file path=ppt/tags/tag228.xml><?xml version="1.0" encoding="utf-8"?>
<p:tagLst xmlns:p="http://schemas.openxmlformats.org/presentationml/2006/main">
  <p:tag name="AS_UNIQUEID" val="20"/>
</p:tagLst>
</file>

<file path=ppt/tags/tag229.xml><?xml version="1.0" encoding="utf-8"?>
<p:tagLst xmlns:p="http://schemas.openxmlformats.org/presentationml/2006/main">
  <p:tag name="AS_UNIQUEID" val="21"/>
</p:tagLst>
</file>

<file path=ppt/tags/tag23.xml><?xml version="1.0" encoding="utf-8"?>
<p:tagLst xmlns:p="http://schemas.openxmlformats.org/presentationml/2006/main">
  <p:tag name="AS_UNIQUEID" val="914"/>
</p:tagLst>
</file>

<file path=ppt/tags/tag230.xml><?xml version="1.0" encoding="utf-8"?>
<p:tagLst xmlns:p="http://schemas.openxmlformats.org/presentationml/2006/main">
  <p:tag name="AS_UNIQUEID" val="22"/>
</p:tagLst>
</file>

<file path=ppt/tags/tag231.xml><?xml version="1.0" encoding="utf-8"?>
<p:tagLst xmlns:p="http://schemas.openxmlformats.org/presentationml/2006/main">
  <p:tag name="AS_UNIQUEID" val="23"/>
</p:tagLst>
</file>

<file path=ppt/tags/tag232.xml><?xml version="1.0" encoding="utf-8"?>
<p:tagLst xmlns:p="http://schemas.openxmlformats.org/presentationml/2006/main">
  <p:tag name="AS_UNIQUEID" val="24"/>
</p:tagLst>
</file>

<file path=ppt/tags/tag233.xml><?xml version="1.0" encoding="utf-8"?>
<p:tagLst xmlns:p="http://schemas.openxmlformats.org/presentationml/2006/main">
  <p:tag name="AS_UNIQUEID" val="25"/>
</p:tagLst>
</file>

<file path=ppt/tags/tag234.xml><?xml version="1.0" encoding="utf-8"?>
<p:tagLst xmlns:p="http://schemas.openxmlformats.org/presentationml/2006/main">
  <p:tag name="AS_UNIQUEID" val="26"/>
</p:tagLst>
</file>

<file path=ppt/tags/tag235.xml><?xml version="1.0" encoding="utf-8"?>
<p:tagLst xmlns:p="http://schemas.openxmlformats.org/presentationml/2006/main">
  <p:tag name="AS_UNIQUEID" val="27"/>
</p:tagLst>
</file>

<file path=ppt/tags/tag236.xml><?xml version="1.0" encoding="utf-8"?>
<p:tagLst xmlns:p="http://schemas.openxmlformats.org/presentationml/2006/main">
  <p:tag name="AS_UNIQUEID" val="28"/>
</p:tagLst>
</file>

<file path=ppt/tags/tag237.xml><?xml version="1.0" encoding="utf-8"?>
<p:tagLst xmlns:p="http://schemas.openxmlformats.org/presentationml/2006/main">
  <p:tag name="AS_UNIQUEID" val="29"/>
</p:tagLst>
</file>

<file path=ppt/tags/tag238.xml><?xml version="1.0" encoding="utf-8"?>
<p:tagLst xmlns:p="http://schemas.openxmlformats.org/presentationml/2006/main">
  <p:tag name="AS_UNIQUEID" val="31"/>
</p:tagLst>
</file>

<file path=ppt/tags/tag239.xml><?xml version="1.0" encoding="utf-8"?>
<p:tagLst xmlns:p="http://schemas.openxmlformats.org/presentationml/2006/main">
  <p:tag name="AS_UNIQUEID" val="32"/>
</p:tagLst>
</file>

<file path=ppt/tags/tag24.xml><?xml version="1.0" encoding="utf-8"?>
<p:tagLst xmlns:p="http://schemas.openxmlformats.org/presentationml/2006/main">
  <p:tag name="AS_UNIQUEID" val="915"/>
</p:tagLst>
</file>

<file path=ppt/tags/tag240.xml><?xml version="1.0" encoding="utf-8"?>
<p:tagLst xmlns:p="http://schemas.openxmlformats.org/presentationml/2006/main">
  <p:tag name="AS_UNIQUEID" val="33"/>
</p:tagLst>
</file>

<file path=ppt/tags/tag241.xml><?xml version="1.0" encoding="utf-8"?>
<p:tagLst xmlns:p="http://schemas.openxmlformats.org/presentationml/2006/main">
  <p:tag name="AS_UNIQUEID" val="35"/>
</p:tagLst>
</file>

<file path=ppt/tags/tag242.xml><?xml version="1.0" encoding="utf-8"?>
<p:tagLst xmlns:p="http://schemas.openxmlformats.org/presentationml/2006/main">
  <p:tag name="AS_UNIQUEID" val="36"/>
</p:tagLst>
</file>

<file path=ppt/tags/tag243.xml><?xml version="1.0" encoding="utf-8"?>
<p:tagLst xmlns:p="http://schemas.openxmlformats.org/presentationml/2006/main">
  <p:tag name="AS_UNIQUEID" val="37"/>
</p:tagLst>
</file>

<file path=ppt/tags/tag244.xml><?xml version="1.0" encoding="utf-8"?>
<p:tagLst xmlns:p="http://schemas.openxmlformats.org/presentationml/2006/main">
  <p:tag name="AS_UNIQUEID" val="38"/>
</p:tagLst>
</file>

<file path=ppt/tags/tag245.xml><?xml version="1.0" encoding="utf-8"?>
<p:tagLst xmlns:p="http://schemas.openxmlformats.org/presentationml/2006/main">
  <p:tag name="AS_UNIQUEID" val="39"/>
</p:tagLst>
</file>

<file path=ppt/tags/tag246.xml><?xml version="1.0" encoding="utf-8"?>
<p:tagLst xmlns:p="http://schemas.openxmlformats.org/presentationml/2006/main">
  <p:tag name="AS_UNIQUEID" val="40"/>
</p:tagLst>
</file>

<file path=ppt/tags/tag247.xml><?xml version="1.0" encoding="utf-8"?>
<p:tagLst xmlns:p="http://schemas.openxmlformats.org/presentationml/2006/main">
  <p:tag name="AS_UNIQUEID" val="41"/>
</p:tagLst>
</file>

<file path=ppt/tags/tag248.xml><?xml version="1.0" encoding="utf-8"?>
<p:tagLst xmlns:p="http://schemas.openxmlformats.org/presentationml/2006/main">
  <p:tag name="AS_UNIQUEID" val="42"/>
</p:tagLst>
</file>

<file path=ppt/tags/tag249.xml><?xml version="1.0" encoding="utf-8"?>
<p:tagLst xmlns:p="http://schemas.openxmlformats.org/presentationml/2006/main">
  <p:tag name="AS_UNIQUEID" val="44"/>
</p:tagLst>
</file>

<file path=ppt/tags/tag25.xml><?xml version="1.0" encoding="utf-8"?>
<p:tagLst xmlns:p="http://schemas.openxmlformats.org/presentationml/2006/main">
  <p:tag name="AS_UNIQUEID" val="916"/>
</p:tagLst>
</file>

<file path=ppt/tags/tag250.xml><?xml version="1.0" encoding="utf-8"?>
<p:tagLst xmlns:p="http://schemas.openxmlformats.org/presentationml/2006/main">
  <p:tag name="AS_UNIQUEID" val="45"/>
</p:tagLst>
</file>

<file path=ppt/tags/tag251.xml><?xml version="1.0" encoding="utf-8"?>
<p:tagLst xmlns:p="http://schemas.openxmlformats.org/presentationml/2006/main">
  <p:tag name="AS_UNIQUEID" val="46"/>
</p:tagLst>
</file>

<file path=ppt/tags/tag252.xml><?xml version="1.0" encoding="utf-8"?>
<p:tagLst xmlns:p="http://schemas.openxmlformats.org/presentationml/2006/main">
  <p:tag name="AS_UNIQUEID" val="47"/>
</p:tagLst>
</file>

<file path=ppt/tags/tag253.xml><?xml version="1.0" encoding="utf-8"?>
<p:tagLst xmlns:p="http://schemas.openxmlformats.org/presentationml/2006/main">
  <p:tag name="AS_UNIQUEID" val="48"/>
</p:tagLst>
</file>

<file path=ppt/tags/tag254.xml><?xml version="1.0" encoding="utf-8"?>
<p:tagLst xmlns:p="http://schemas.openxmlformats.org/presentationml/2006/main">
  <p:tag name="AS_UNIQUEID" val="49"/>
</p:tagLst>
</file>

<file path=ppt/tags/tag255.xml><?xml version="1.0" encoding="utf-8"?>
<p:tagLst xmlns:p="http://schemas.openxmlformats.org/presentationml/2006/main">
  <p:tag name="AS_UNIQUEID" val="50"/>
</p:tagLst>
</file>

<file path=ppt/tags/tag256.xml><?xml version="1.0" encoding="utf-8"?>
<p:tagLst xmlns:p="http://schemas.openxmlformats.org/presentationml/2006/main">
  <p:tag name="AS_UNIQUEID" val="51"/>
</p:tagLst>
</file>

<file path=ppt/tags/tag257.xml><?xml version="1.0" encoding="utf-8"?>
<p:tagLst xmlns:p="http://schemas.openxmlformats.org/presentationml/2006/main">
  <p:tag name="AS_UNIQUEID" val="52"/>
</p:tagLst>
</file>

<file path=ppt/tags/tag258.xml><?xml version="1.0" encoding="utf-8"?>
<p:tagLst xmlns:p="http://schemas.openxmlformats.org/presentationml/2006/main">
  <p:tag name="AS_UNIQUEID" val="53"/>
</p:tagLst>
</file>

<file path=ppt/tags/tag259.xml><?xml version="1.0" encoding="utf-8"?>
<p:tagLst xmlns:p="http://schemas.openxmlformats.org/presentationml/2006/main">
  <p:tag name="AS_UNIQUEID" val="54"/>
</p:tagLst>
</file>

<file path=ppt/tags/tag26.xml><?xml version="1.0" encoding="utf-8"?>
<p:tagLst xmlns:p="http://schemas.openxmlformats.org/presentationml/2006/main">
  <p:tag name="AS_UNIQUEID" val="917"/>
</p:tagLst>
</file>

<file path=ppt/tags/tag260.xml><?xml version="1.0" encoding="utf-8"?>
<p:tagLst xmlns:p="http://schemas.openxmlformats.org/presentationml/2006/main">
  <p:tag name="AS_UNIQUEID" val="55"/>
</p:tagLst>
</file>

<file path=ppt/tags/tag261.xml><?xml version="1.0" encoding="utf-8"?>
<p:tagLst xmlns:p="http://schemas.openxmlformats.org/presentationml/2006/main">
  <p:tag name="AS_UNIQUEID" val="56"/>
</p:tagLst>
</file>

<file path=ppt/tags/tag262.xml><?xml version="1.0" encoding="utf-8"?>
<p:tagLst xmlns:p="http://schemas.openxmlformats.org/presentationml/2006/main">
  <p:tag name="AS_UNIQUEID" val="57"/>
</p:tagLst>
</file>

<file path=ppt/tags/tag263.xml><?xml version="1.0" encoding="utf-8"?>
<p:tagLst xmlns:p="http://schemas.openxmlformats.org/presentationml/2006/main">
  <p:tag name="AS_UNIQUEID" val="58"/>
</p:tagLst>
</file>

<file path=ppt/tags/tag264.xml><?xml version="1.0" encoding="utf-8"?>
<p:tagLst xmlns:p="http://schemas.openxmlformats.org/presentationml/2006/main">
  <p:tag name="AS_UNIQUEID" val="59"/>
</p:tagLst>
</file>

<file path=ppt/tags/tag265.xml><?xml version="1.0" encoding="utf-8"?>
<p:tagLst xmlns:p="http://schemas.openxmlformats.org/presentationml/2006/main">
  <p:tag name="AS_UNIQUEID" val="60"/>
</p:tagLst>
</file>

<file path=ppt/tags/tag266.xml><?xml version="1.0" encoding="utf-8"?>
<p:tagLst xmlns:p="http://schemas.openxmlformats.org/presentationml/2006/main">
  <p:tag name="AS_UNIQUEID" val="61"/>
</p:tagLst>
</file>

<file path=ppt/tags/tag267.xml><?xml version="1.0" encoding="utf-8"?>
<p:tagLst xmlns:p="http://schemas.openxmlformats.org/presentationml/2006/main">
  <p:tag name="AS_UNIQUEID" val="62"/>
</p:tagLst>
</file>

<file path=ppt/tags/tag268.xml><?xml version="1.0" encoding="utf-8"?>
<p:tagLst xmlns:p="http://schemas.openxmlformats.org/presentationml/2006/main">
  <p:tag name="AS_UNIQUEID" val="63"/>
</p:tagLst>
</file>

<file path=ppt/tags/tag269.xml><?xml version="1.0" encoding="utf-8"?>
<p:tagLst xmlns:p="http://schemas.openxmlformats.org/presentationml/2006/main">
  <p:tag name="AS_UNIQUEID" val="64"/>
</p:tagLst>
</file>

<file path=ppt/tags/tag27.xml><?xml version="1.0" encoding="utf-8"?>
<p:tagLst xmlns:p="http://schemas.openxmlformats.org/presentationml/2006/main">
  <p:tag name="AS_UNIQUEID" val="918"/>
</p:tagLst>
</file>

<file path=ppt/tags/tag270.xml><?xml version="1.0" encoding="utf-8"?>
<p:tagLst xmlns:p="http://schemas.openxmlformats.org/presentationml/2006/main">
  <p:tag name="AS_UNIQUEID" val="65"/>
</p:tagLst>
</file>

<file path=ppt/tags/tag271.xml><?xml version="1.0" encoding="utf-8"?>
<p:tagLst xmlns:p="http://schemas.openxmlformats.org/presentationml/2006/main">
  <p:tag name="AS_UNIQUEID" val="66"/>
</p:tagLst>
</file>

<file path=ppt/tags/tag272.xml><?xml version="1.0" encoding="utf-8"?>
<p:tagLst xmlns:p="http://schemas.openxmlformats.org/presentationml/2006/main">
  <p:tag name="AS_UNIQUEID" val="67"/>
</p:tagLst>
</file>

<file path=ppt/tags/tag273.xml><?xml version="1.0" encoding="utf-8"?>
<p:tagLst xmlns:p="http://schemas.openxmlformats.org/presentationml/2006/main">
  <p:tag name="AS_UNIQUEID" val="68"/>
</p:tagLst>
</file>

<file path=ppt/tags/tag274.xml><?xml version="1.0" encoding="utf-8"?>
<p:tagLst xmlns:p="http://schemas.openxmlformats.org/presentationml/2006/main">
  <p:tag name="AS_UNIQUEID" val="69"/>
</p:tagLst>
</file>

<file path=ppt/tags/tag275.xml><?xml version="1.0" encoding="utf-8"?>
<p:tagLst xmlns:p="http://schemas.openxmlformats.org/presentationml/2006/main">
  <p:tag name="AS_UNIQUEID" val="70"/>
</p:tagLst>
</file>

<file path=ppt/tags/tag276.xml><?xml version="1.0" encoding="utf-8"?>
<p:tagLst xmlns:p="http://schemas.openxmlformats.org/presentationml/2006/main">
  <p:tag name="AS_UNIQUEID" val="71"/>
</p:tagLst>
</file>

<file path=ppt/tags/tag277.xml><?xml version="1.0" encoding="utf-8"?>
<p:tagLst xmlns:p="http://schemas.openxmlformats.org/presentationml/2006/main">
  <p:tag name="AS_UNIQUEID" val="72"/>
</p:tagLst>
</file>

<file path=ppt/tags/tag278.xml><?xml version="1.0" encoding="utf-8"?>
<p:tagLst xmlns:p="http://schemas.openxmlformats.org/presentationml/2006/main">
  <p:tag name="AS_UNIQUEID" val="73"/>
</p:tagLst>
</file>

<file path=ppt/tags/tag279.xml><?xml version="1.0" encoding="utf-8"?>
<p:tagLst xmlns:p="http://schemas.openxmlformats.org/presentationml/2006/main">
  <p:tag name="AS_UNIQUEID" val="74"/>
</p:tagLst>
</file>

<file path=ppt/tags/tag28.xml><?xml version="1.0" encoding="utf-8"?>
<p:tagLst xmlns:p="http://schemas.openxmlformats.org/presentationml/2006/main">
  <p:tag name="AS_UNIQUEID" val="920"/>
</p:tagLst>
</file>

<file path=ppt/tags/tag280.xml><?xml version="1.0" encoding="utf-8"?>
<p:tagLst xmlns:p="http://schemas.openxmlformats.org/presentationml/2006/main">
  <p:tag name="AS_UNIQUEID" val="75"/>
</p:tagLst>
</file>

<file path=ppt/tags/tag281.xml><?xml version="1.0" encoding="utf-8"?>
<p:tagLst xmlns:p="http://schemas.openxmlformats.org/presentationml/2006/main">
  <p:tag name="AS_UNIQUEID" val="76"/>
</p:tagLst>
</file>

<file path=ppt/tags/tag282.xml><?xml version="1.0" encoding="utf-8"?>
<p:tagLst xmlns:p="http://schemas.openxmlformats.org/presentationml/2006/main">
  <p:tag name="AS_UNIQUEID" val="77"/>
</p:tagLst>
</file>

<file path=ppt/tags/tag283.xml><?xml version="1.0" encoding="utf-8"?>
<p:tagLst xmlns:p="http://schemas.openxmlformats.org/presentationml/2006/main">
  <p:tag name="AS_UNIQUEID" val="78"/>
</p:tagLst>
</file>

<file path=ppt/tags/tag284.xml><?xml version="1.0" encoding="utf-8"?>
<p:tagLst xmlns:p="http://schemas.openxmlformats.org/presentationml/2006/main">
  <p:tag name="AS_UNIQUEID" val="79"/>
</p:tagLst>
</file>

<file path=ppt/tags/tag285.xml><?xml version="1.0" encoding="utf-8"?>
<p:tagLst xmlns:p="http://schemas.openxmlformats.org/presentationml/2006/main">
  <p:tag name="AS_UNIQUEID" val="80"/>
</p:tagLst>
</file>

<file path=ppt/tags/tag286.xml><?xml version="1.0" encoding="utf-8"?>
<p:tagLst xmlns:p="http://schemas.openxmlformats.org/presentationml/2006/main">
  <p:tag name="AS_UNIQUEID" val="81"/>
</p:tagLst>
</file>

<file path=ppt/tags/tag287.xml><?xml version="1.0" encoding="utf-8"?>
<p:tagLst xmlns:p="http://schemas.openxmlformats.org/presentationml/2006/main">
  <p:tag name="AS_UNIQUEID" val="82"/>
</p:tagLst>
</file>

<file path=ppt/tags/tag288.xml><?xml version="1.0" encoding="utf-8"?>
<p:tagLst xmlns:p="http://schemas.openxmlformats.org/presentationml/2006/main">
  <p:tag name="AS_UNIQUEID" val="83"/>
</p:tagLst>
</file>

<file path=ppt/tags/tag289.xml><?xml version="1.0" encoding="utf-8"?>
<p:tagLst xmlns:p="http://schemas.openxmlformats.org/presentationml/2006/main">
  <p:tag name="AS_UNIQUEID" val="84"/>
</p:tagLst>
</file>

<file path=ppt/tags/tag29.xml><?xml version="1.0" encoding="utf-8"?>
<p:tagLst xmlns:p="http://schemas.openxmlformats.org/presentationml/2006/main">
  <p:tag name="AS_UNIQUEID" val="921"/>
</p:tagLst>
</file>

<file path=ppt/tags/tag290.xml><?xml version="1.0" encoding="utf-8"?>
<p:tagLst xmlns:p="http://schemas.openxmlformats.org/presentationml/2006/main">
  <p:tag name="AS_UNIQUEID" val="85"/>
</p:tagLst>
</file>

<file path=ppt/tags/tag291.xml><?xml version="1.0" encoding="utf-8"?>
<p:tagLst xmlns:p="http://schemas.openxmlformats.org/presentationml/2006/main">
  <p:tag name="AS_UNIQUEID" val="86"/>
</p:tagLst>
</file>

<file path=ppt/tags/tag292.xml><?xml version="1.0" encoding="utf-8"?>
<p:tagLst xmlns:p="http://schemas.openxmlformats.org/presentationml/2006/main">
  <p:tag name="AS_UNIQUEID" val="87"/>
</p:tagLst>
</file>

<file path=ppt/tags/tag293.xml><?xml version="1.0" encoding="utf-8"?>
<p:tagLst xmlns:p="http://schemas.openxmlformats.org/presentationml/2006/main">
  <p:tag name="AS_UNIQUEID" val="88"/>
</p:tagLst>
</file>

<file path=ppt/tags/tag294.xml><?xml version="1.0" encoding="utf-8"?>
<p:tagLst xmlns:p="http://schemas.openxmlformats.org/presentationml/2006/main">
  <p:tag name="AS_UNIQUEID" val="89"/>
</p:tagLst>
</file>

<file path=ppt/tags/tag295.xml><?xml version="1.0" encoding="utf-8"?>
<p:tagLst xmlns:p="http://schemas.openxmlformats.org/presentationml/2006/main">
  <p:tag name="AS_UNIQUEID" val="90"/>
</p:tagLst>
</file>

<file path=ppt/tags/tag296.xml><?xml version="1.0" encoding="utf-8"?>
<p:tagLst xmlns:p="http://schemas.openxmlformats.org/presentationml/2006/main">
  <p:tag name="AS_UNIQUEID" val="91"/>
</p:tagLst>
</file>

<file path=ppt/tags/tag297.xml><?xml version="1.0" encoding="utf-8"?>
<p:tagLst xmlns:p="http://schemas.openxmlformats.org/presentationml/2006/main">
  <p:tag name="AS_UNIQUEID" val="92"/>
</p:tagLst>
</file>

<file path=ppt/tags/tag298.xml><?xml version="1.0" encoding="utf-8"?>
<p:tagLst xmlns:p="http://schemas.openxmlformats.org/presentationml/2006/main">
  <p:tag name="AS_UNIQUEID" val="93"/>
</p:tagLst>
</file>

<file path=ppt/tags/tag299.xml><?xml version="1.0" encoding="utf-8"?>
<p:tagLst xmlns:p="http://schemas.openxmlformats.org/presentationml/2006/main">
  <p:tag name="AS_UNIQUEID" val="94"/>
</p:tagLst>
</file>

<file path=ppt/tags/tag3.xml><?xml version="1.0" encoding="utf-8"?>
<p:tagLst xmlns:p="http://schemas.openxmlformats.org/presentationml/2006/main">
  <p:tag name="AS_UNIQUEID" val="890"/>
</p:tagLst>
</file>

<file path=ppt/tags/tag30.xml><?xml version="1.0" encoding="utf-8"?>
<p:tagLst xmlns:p="http://schemas.openxmlformats.org/presentationml/2006/main">
  <p:tag name="AS_UNIQUEID" val="922"/>
</p:tagLst>
</file>

<file path=ppt/tags/tag300.xml><?xml version="1.0" encoding="utf-8"?>
<p:tagLst xmlns:p="http://schemas.openxmlformats.org/presentationml/2006/main">
  <p:tag name="AS_UNIQUEID" val="95"/>
</p:tagLst>
</file>

<file path=ppt/tags/tag301.xml><?xml version="1.0" encoding="utf-8"?>
<p:tagLst xmlns:p="http://schemas.openxmlformats.org/presentationml/2006/main">
  <p:tag name="AS_UNIQUEID" val="96"/>
</p:tagLst>
</file>

<file path=ppt/tags/tag302.xml><?xml version="1.0" encoding="utf-8"?>
<p:tagLst xmlns:p="http://schemas.openxmlformats.org/presentationml/2006/main">
  <p:tag name="AS_UNIQUEID" val="97"/>
</p:tagLst>
</file>

<file path=ppt/tags/tag303.xml><?xml version="1.0" encoding="utf-8"?>
<p:tagLst xmlns:p="http://schemas.openxmlformats.org/presentationml/2006/main">
  <p:tag name="AS_UNIQUEID" val="98"/>
</p:tagLst>
</file>

<file path=ppt/tags/tag304.xml><?xml version="1.0" encoding="utf-8"?>
<p:tagLst xmlns:p="http://schemas.openxmlformats.org/presentationml/2006/main">
  <p:tag name="AS_UNIQUEID" val="99"/>
</p:tagLst>
</file>

<file path=ppt/tags/tag305.xml><?xml version="1.0" encoding="utf-8"?>
<p:tagLst xmlns:p="http://schemas.openxmlformats.org/presentationml/2006/main">
  <p:tag name="AS_UNIQUEID" val="100"/>
</p:tagLst>
</file>

<file path=ppt/tags/tag306.xml><?xml version="1.0" encoding="utf-8"?>
<p:tagLst xmlns:p="http://schemas.openxmlformats.org/presentationml/2006/main">
  <p:tag name="AS_UNIQUEID" val="101"/>
</p:tagLst>
</file>

<file path=ppt/tags/tag307.xml><?xml version="1.0" encoding="utf-8"?>
<p:tagLst xmlns:p="http://schemas.openxmlformats.org/presentationml/2006/main">
  <p:tag name="AS_UNIQUEID" val="102"/>
</p:tagLst>
</file>

<file path=ppt/tags/tag308.xml><?xml version="1.0" encoding="utf-8"?>
<p:tagLst xmlns:p="http://schemas.openxmlformats.org/presentationml/2006/main">
  <p:tag name="AS_UNIQUEID" val="103"/>
</p:tagLst>
</file>

<file path=ppt/tags/tag309.xml><?xml version="1.0" encoding="utf-8"?>
<p:tagLst xmlns:p="http://schemas.openxmlformats.org/presentationml/2006/main">
  <p:tag name="AS_UNIQUEID" val="104"/>
</p:tagLst>
</file>

<file path=ppt/tags/tag31.xml><?xml version="1.0" encoding="utf-8"?>
<p:tagLst xmlns:p="http://schemas.openxmlformats.org/presentationml/2006/main">
  <p:tag name="AS_UNIQUEID" val="923"/>
</p:tagLst>
</file>

<file path=ppt/tags/tag310.xml><?xml version="1.0" encoding="utf-8"?>
<p:tagLst xmlns:p="http://schemas.openxmlformats.org/presentationml/2006/main">
  <p:tag name="AS_UNIQUEID" val="105"/>
</p:tagLst>
</file>

<file path=ppt/tags/tag311.xml><?xml version="1.0" encoding="utf-8"?>
<p:tagLst xmlns:p="http://schemas.openxmlformats.org/presentationml/2006/main">
  <p:tag name="AS_UNIQUEID" val="107"/>
</p:tagLst>
</file>

<file path=ppt/tags/tag312.xml><?xml version="1.0" encoding="utf-8"?>
<p:tagLst xmlns:p="http://schemas.openxmlformats.org/presentationml/2006/main">
  <p:tag name="AS_UNIQUEID" val="108"/>
</p:tagLst>
</file>

<file path=ppt/tags/tag313.xml><?xml version="1.0" encoding="utf-8"?>
<p:tagLst xmlns:p="http://schemas.openxmlformats.org/presentationml/2006/main">
  <p:tag name="AS_UNIQUEID" val="109"/>
</p:tagLst>
</file>

<file path=ppt/tags/tag314.xml><?xml version="1.0" encoding="utf-8"?>
<p:tagLst xmlns:p="http://schemas.openxmlformats.org/presentationml/2006/main">
  <p:tag name="AS_UNIQUEID" val="110"/>
</p:tagLst>
</file>

<file path=ppt/tags/tag315.xml><?xml version="1.0" encoding="utf-8"?>
<p:tagLst xmlns:p="http://schemas.openxmlformats.org/presentationml/2006/main">
  <p:tag name="AS_UNIQUEID" val="111"/>
</p:tagLst>
</file>

<file path=ppt/tags/tag316.xml><?xml version="1.0" encoding="utf-8"?>
<p:tagLst xmlns:p="http://schemas.openxmlformats.org/presentationml/2006/main">
  <p:tag name="AS_UNIQUEID" val="112"/>
</p:tagLst>
</file>

<file path=ppt/tags/tag317.xml><?xml version="1.0" encoding="utf-8"?>
<p:tagLst xmlns:p="http://schemas.openxmlformats.org/presentationml/2006/main">
  <p:tag name="AS_UNIQUEID" val="113"/>
</p:tagLst>
</file>

<file path=ppt/tags/tag318.xml><?xml version="1.0" encoding="utf-8"?>
<p:tagLst xmlns:p="http://schemas.openxmlformats.org/presentationml/2006/main">
  <p:tag name="AS_UNIQUEID" val="114"/>
</p:tagLst>
</file>

<file path=ppt/tags/tag319.xml><?xml version="1.0" encoding="utf-8"?>
<p:tagLst xmlns:p="http://schemas.openxmlformats.org/presentationml/2006/main">
  <p:tag name="AS_UNIQUEID" val="115"/>
</p:tagLst>
</file>

<file path=ppt/tags/tag32.xml><?xml version="1.0" encoding="utf-8"?>
<p:tagLst xmlns:p="http://schemas.openxmlformats.org/presentationml/2006/main">
  <p:tag name="AS_UNIQUEID" val="924"/>
</p:tagLst>
</file>

<file path=ppt/tags/tag320.xml><?xml version="1.0" encoding="utf-8"?>
<p:tagLst xmlns:p="http://schemas.openxmlformats.org/presentationml/2006/main">
  <p:tag name="AS_UNIQUEID" val="116"/>
</p:tagLst>
</file>

<file path=ppt/tags/tag321.xml><?xml version="1.0" encoding="utf-8"?>
<p:tagLst xmlns:p="http://schemas.openxmlformats.org/presentationml/2006/main">
  <p:tag name="AS_UNIQUEID" val="117"/>
</p:tagLst>
</file>

<file path=ppt/tags/tag322.xml><?xml version="1.0" encoding="utf-8"?>
<p:tagLst xmlns:p="http://schemas.openxmlformats.org/presentationml/2006/main">
  <p:tag name="AS_UNIQUEID" val="118"/>
</p:tagLst>
</file>

<file path=ppt/tags/tag323.xml><?xml version="1.0" encoding="utf-8"?>
<p:tagLst xmlns:p="http://schemas.openxmlformats.org/presentationml/2006/main">
  <p:tag name="AS_UNIQUEID" val="119"/>
</p:tagLst>
</file>

<file path=ppt/tags/tag324.xml><?xml version="1.0" encoding="utf-8"?>
<p:tagLst xmlns:p="http://schemas.openxmlformats.org/presentationml/2006/main">
  <p:tag name="AS_UNIQUEID" val="120"/>
</p:tagLst>
</file>

<file path=ppt/tags/tag325.xml><?xml version="1.0" encoding="utf-8"?>
<p:tagLst xmlns:p="http://schemas.openxmlformats.org/presentationml/2006/main">
  <p:tag name="AS_UNIQUEID" val="121"/>
</p:tagLst>
</file>

<file path=ppt/tags/tag326.xml><?xml version="1.0" encoding="utf-8"?>
<p:tagLst xmlns:p="http://schemas.openxmlformats.org/presentationml/2006/main">
  <p:tag name="AS_UNIQUEID" val="122"/>
</p:tagLst>
</file>

<file path=ppt/tags/tag327.xml><?xml version="1.0" encoding="utf-8"?>
<p:tagLst xmlns:p="http://schemas.openxmlformats.org/presentationml/2006/main">
  <p:tag name="AS_UNIQUEID" val="123"/>
</p:tagLst>
</file>

<file path=ppt/tags/tag328.xml><?xml version="1.0" encoding="utf-8"?>
<p:tagLst xmlns:p="http://schemas.openxmlformats.org/presentationml/2006/main">
  <p:tag name="AS_UNIQUEID" val="124"/>
</p:tagLst>
</file>

<file path=ppt/tags/tag329.xml><?xml version="1.0" encoding="utf-8"?>
<p:tagLst xmlns:p="http://schemas.openxmlformats.org/presentationml/2006/main">
  <p:tag name="AS_UNIQUEID" val="125"/>
</p:tagLst>
</file>

<file path=ppt/tags/tag33.xml><?xml version="1.0" encoding="utf-8"?>
<p:tagLst xmlns:p="http://schemas.openxmlformats.org/presentationml/2006/main">
  <p:tag name="AS_UNIQUEID" val="926"/>
</p:tagLst>
</file>

<file path=ppt/tags/tag330.xml><?xml version="1.0" encoding="utf-8"?>
<p:tagLst xmlns:p="http://schemas.openxmlformats.org/presentationml/2006/main">
  <p:tag name="AS_UNIQUEID" val="126"/>
</p:tagLst>
</file>

<file path=ppt/tags/tag331.xml><?xml version="1.0" encoding="utf-8"?>
<p:tagLst xmlns:p="http://schemas.openxmlformats.org/presentationml/2006/main">
  <p:tag name="AS_UNIQUEID" val="127"/>
</p:tagLst>
</file>

<file path=ppt/tags/tag332.xml><?xml version="1.0" encoding="utf-8"?>
<p:tagLst xmlns:p="http://schemas.openxmlformats.org/presentationml/2006/main">
  <p:tag name="AS_UNIQUEID" val="128"/>
</p:tagLst>
</file>

<file path=ppt/tags/tag333.xml><?xml version="1.0" encoding="utf-8"?>
<p:tagLst xmlns:p="http://schemas.openxmlformats.org/presentationml/2006/main">
  <p:tag name="AS_UNIQUEID" val="129"/>
</p:tagLst>
</file>

<file path=ppt/tags/tag334.xml><?xml version="1.0" encoding="utf-8"?>
<p:tagLst xmlns:p="http://schemas.openxmlformats.org/presentationml/2006/main">
  <p:tag name="AS_UNIQUEID" val="130"/>
</p:tagLst>
</file>

<file path=ppt/tags/tag335.xml><?xml version="1.0" encoding="utf-8"?>
<p:tagLst xmlns:p="http://schemas.openxmlformats.org/presentationml/2006/main">
  <p:tag name="AS_UNIQUEID" val="131"/>
</p:tagLst>
</file>

<file path=ppt/tags/tag336.xml><?xml version="1.0" encoding="utf-8"?>
<p:tagLst xmlns:p="http://schemas.openxmlformats.org/presentationml/2006/main">
  <p:tag name="AS_UNIQUEID" val="132"/>
</p:tagLst>
</file>

<file path=ppt/tags/tag337.xml><?xml version="1.0" encoding="utf-8"?>
<p:tagLst xmlns:p="http://schemas.openxmlformats.org/presentationml/2006/main">
  <p:tag name="AS_UNIQUEID" val="133"/>
</p:tagLst>
</file>

<file path=ppt/tags/tag338.xml><?xml version="1.0" encoding="utf-8"?>
<p:tagLst xmlns:p="http://schemas.openxmlformats.org/presentationml/2006/main">
  <p:tag name="AS_UNIQUEID" val="135"/>
</p:tagLst>
</file>

<file path=ppt/tags/tag339.xml><?xml version="1.0" encoding="utf-8"?>
<p:tagLst xmlns:p="http://schemas.openxmlformats.org/presentationml/2006/main">
  <p:tag name="AS_UNIQUEID" val="136"/>
</p:tagLst>
</file>

<file path=ppt/tags/tag34.xml><?xml version="1.0" encoding="utf-8"?>
<p:tagLst xmlns:p="http://schemas.openxmlformats.org/presentationml/2006/main">
  <p:tag name="AS_UNIQUEID" val="927"/>
</p:tagLst>
</file>

<file path=ppt/tags/tag340.xml><?xml version="1.0" encoding="utf-8"?>
<p:tagLst xmlns:p="http://schemas.openxmlformats.org/presentationml/2006/main">
  <p:tag name="AS_UNIQUEID" val="137"/>
</p:tagLst>
</file>

<file path=ppt/tags/tag341.xml><?xml version="1.0" encoding="utf-8"?>
<p:tagLst xmlns:p="http://schemas.openxmlformats.org/presentationml/2006/main">
  <p:tag name="AS_UNIQUEID" val="138"/>
</p:tagLst>
</file>

<file path=ppt/tags/tag342.xml><?xml version="1.0" encoding="utf-8"?>
<p:tagLst xmlns:p="http://schemas.openxmlformats.org/presentationml/2006/main">
  <p:tag name="AS_UNIQUEID" val="139"/>
</p:tagLst>
</file>

<file path=ppt/tags/tag343.xml><?xml version="1.0" encoding="utf-8"?>
<p:tagLst xmlns:p="http://schemas.openxmlformats.org/presentationml/2006/main">
  <p:tag name="AS_UNIQUEID" val="141"/>
</p:tagLst>
</file>

<file path=ppt/tags/tag344.xml><?xml version="1.0" encoding="utf-8"?>
<p:tagLst xmlns:p="http://schemas.openxmlformats.org/presentationml/2006/main">
  <p:tag name="AS_UNIQUEID" val="142"/>
</p:tagLst>
</file>

<file path=ppt/tags/tag345.xml><?xml version="1.0" encoding="utf-8"?>
<p:tagLst xmlns:p="http://schemas.openxmlformats.org/presentationml/2006/main">
  <p:tag name="AS_UNIQUEID" val="143"/>
</p:tagLst>
</file>

<file path=ppt/tags/tag346.xml><?xml version="1.0" encoding="utf-8"?>
<p:tagLst xmlns:p="http://schemas.openxmlformats.org/presentationml/2006/main">
  <p:tag name="AS_UNIQUEID" val="144"/>
</p:tagLst>
</file>

<file path=ppt/tags/tag347.xml><?xml version="1.0" encoding="utf-8"?>
<p:tagLst xmlns:p="http://schemas.openxmlformats.org/presentationml/2006/main">
  <p:tag name="AS_UNIQUEID" val="145"/>
</p:tagLst>
</file>

<file path=ppt/tags/tag348.xml><?xml version="1.0" encoding="utf-8"?>
<p:tagLst xmlns:p="http://schemas.openxmlformats.org/presentationml/2006/main">
  <p:tag name="AS_UNIQUEID" val="146"/>
</p:tagLst>
</file>

<file path=ppt/tags/tag349.xml><?xml version="1.0" encoding="utf-8"?>
<p:tagLst xmlns:p="http://schemas.openxmlformats.org/presentationml/2006/main">
  <p:tag name="AS_UNIQUEID" val="147"/>
</p:tagLst>
</file>

<file path=ppt/tags/tag35.xml><?xml version="1.0" encoding="utf-8"?>
<p:tagLst xmlns:p="http://schemas.openxmlformats.org/presentationml/2006/main">
  <p:tag name="AS_UNIQUEID" val="928"/>
</p:tagLst>
</file>

<file path=ppt/tags/tag350.xml><?xml version="1.0" encoding="utf-8"?>
<p:tagLst xmlns:p="http://schemas.openxmlformats.org/presentationml/2006/main">
  <p:tag name="AS_UNIQUEID" val="148"/>
</p:tagLst>
</file>

<file path=ppt/tags/tag351.xml><?xml version="1.0" encoding="utf-8"?>
<p:tagLst xmlns:p="http://schemas.openxmlformats.org/presentationml/2006/main">
  <p:tag name="AS_UNIQUEID" val="149"/>
</p:tagLst>
</file>

<file path=ppt/tags/tag352.xml><?xml version="1.0" encoding="utf-8"?>
<p:tagLst xmlns:p="http://schemas.openxmlformats.org/presentationml/2006/main">
  <p:tag name="AS_UNIQUEID" val="150"/>
</p:tagLst>
</file>

<file path=ppt/tags/tag353.xml><?xml version="1.0" encoding="utf-8"?>
<p:tagLst xmlns:p="http://schemas.openxmlformats.org/presentationml/2006/main">
  <p:tag name="AS_UNIQUEID" val="151"/>
</p:tagLst>
</file>

<file path=ppt/tags/tag354.xml><?xml version="1.0" encoding="utf-8"?>
<p:tagLst xmlns:p="http://schemas.openxmlformats.org/presentationml/2006/main">
  <p:tag name="AS_UNIQUEID" val="152"/>
</p:tagLst>
</file>

<file path=ppt/tags/tag355.xml><?xml version="1.0" encoding="utf-8"?>
<p:tagLst xmlns:p="http://schemas.openxmlformats.org/presentationml/2006/main">
  <p:tag name="AS_UNIQUEID" val="153"/>
</p:tagLst>
</file>

<file path=ppt/tags/tag356.xml><?xml version="1.0" encoding="utf-8"?>
<p:tagLst xmlns:p="http://schemas.openxmlformats.org/presentationml/2006/main">
  <p:tag name="AS_UNIQUEID" val="154"/>
</p:tagLst>
</file>

<file path=ppt/tags/tag357.xml><?xml version="1.0" encoding="utf-8"?>
<p:tagLst xmlns:p="http://schemas.openxmlformats.org/presentationml/2006/main">
  <p:tag name="AS_UNIQUEID" val="155"/>
</p:tagLst>
</file>

<file path=ppt/tags/tag358.xml><?xml version="1.0" encoding="utf-8"?>
<p:tagLst xmlns:p="http://schemas.openxmlformats.org/presentationml/2006/main">
  <p:tag name="AS_UNIQUEID" val="156"/>
</p:tagLst>
</file>

<file path=ppt/tags/tag359.xml><?xml version="1.0" encoding="utf-8"?>
<p:tagLst xmlns:p="http://schemas.openxmlformats.org/presentationml/2006/main">
  <p:tag name="AS_UNIQUEID" val="157"/>
</p:tagLst>
</file>

<file path=ppt/tags/tag36.xml><?xml version="1.0" encoding="utf-8"?>
<p:tagLst xmlns:p="http://schemas.openxmlformats.org/presentationml/2006/main">
  <p:tag name="AS_UNIQUEID" val="929"/>
</p:tagLst>
</file>

<file path=ppt/tags/tag360.xml><?xml version="1.0" encoding="utf-8"?>
<p:tagLst xmlns:p="http://schemas.openxmlformats.org/presentationml/2006/main">
  <p:tag name="AS_UNIQUEID" val="158"/>
</p:tagLst>
</file>

<file path=ppt/tags/tag361.xml><?xml version="1.0" encoding="utf-8"?>
<p:tagLst xmlns:p="http://schemas.openxmlformats.org/presentationml/2006/main">
  <p:tag name="AS_UNIQUEID" val="159"/>
</p:tagLst>
</file>

<file path=ppt/tags/tag362.xml><?xml version="1.0" encoding="utf-8"?>
<p:tagLst xmlns:p="http://schemas.openxmlformats.org/presentationml/2006/main">
  <p:tag name="AS_UNIQUEID" val="160"/>
</p:tagLst>
</file>

<file path=ppt/tags/tag363.xml><?xml version="1.0" encoding="utf-8"?>
<p:tagLst xmlns:p="http://schemas.openxmlformats.org/presentationml/2006/main">
  <p:tag name="AS_UNIQUEID" val="161"/>
</p:tagLst>
</file>

<file path=ppt/tags/tag364.xml><?xml version="1.0" encoding="utf-8"?>
<p:tagLst xmlns:p="http://schemas.openxmlformats.org/presentationml/2006/main">
  <p:tag name="AS_UNIQUEID" val="162"/>
</p:tagLst>
</file>

<file path=ppt/tags/tag365.xml><?xml version="1.0" encoding="utf-8"?>
<p:tagLst xmlns:p="http://schemas.openxmlformats.org/presentationml/2006/main">
  <p:tag name="AS_UNIQUEID" val="163"/>
</p:tagLst>
</file>

<file path=ppt/tags/tag366.xml><?xml version="1.0" encoding="utf-8"?>
<p:tagLst xmlns:p="http://schemas.openxmlformats.org/presentationml/2006/main">
  <p:tag name="AS_UNIQUEID" val="164"/>
</p:tagLst>
</file>

<file path=ppt/tags/tag367.xml><?xml version="1.0" encoding="utf-8"?>
<p:tagLst xmlns:p="http://schemas.openxmlformats.org/presentationml/2006/main">
  <p:tag name="AS_UNIQUEID" val="165"/>
</p:tagLst>
</file>

<file path=ppt/tags/tag368.xml><?xml version="1.0" encoding="utf-8"?>
<p:tagLst xmlns:p="http://schemas.openxmlformats.org/presentationml/2006/main">
  <p:tag name="AS_UNIQUEID" val="166"/>
</p:tagLst>
</file>

<file path=ppt/tags/tag369.xml><?xml version="1.0" encoding="utf-8"?>
<p:tagLst xmlns:p="http://schemas.openxmlformats.org/presentationml/2006/main">
  <p:tag name="AS_UNIQUEID" val="168"/>
</p:tagLst>
</file>

<file path=ppt/tags/tag37.xml><?xml version="1.0" encoding="utf-8"?>
<p:tagLst xmlns:p="http://schemas.openxmlformats.org/presentationml/2006/main">
  <p:tag name="AS_UNIQUEID" val="930"/>
</p:tagLst>
</file>

<file path=ppt/tags/tag370.xml><?xml version="1.0" encoding="utf-8"?>
<p:tagLst xmlns:p="http://schemas.openxmlformats.org/presentationml/2006/main">
  <p:tag name="AS_UNIQUEID" val="169"/>
</p:tagLst>
</file>

<file path=ppt/tags/tag371.xml><?xml version="1.0" encoding="utf-8"?>
<p:tagLst xmlns:p="http://schemas.openxmlformats.org/presentationml/2006/main">
  <p:tag name="AS_UNIQUEID" val="170"/>
</p:tagLst>
</file>

<file path=ppt/tags/tag372.xml><?xml version="1.0" encoding="utf-8"?>
<p:tagLst xmlns:p="http://schemas.openxmlformats.org/presentationml/2006/main">
  <p:tag name="AS_UNIQUEID" val="171"/>
</p:tagLst>
</file>

<file path=ppt/tags/tag373.xml><?xml version="1.0" encoding="utf-8"?>
<p:tagLst xmlns:p="http://schemas.openxmlformats.org/presentationml/2006/main">
  <p:tag name="AS_UNIQUEID" val="172"/>
</p:tagLst>
</file>

<file path=ppt/tags/tag374.xml><?xml version="1.0" encoding="utf-8"?>
<p:tagLst xmlns:p="http://schemas.openxmlformats.org/presentationml/2006/main">
  <p:tag name="AS_UNIQUEID" val="173"/>
</p:tagLst>
</file>

<file path=ppt/tags/tag375.xml><?xml version="1.0" encoding="utf-8"?>
<p:tagLst xmlns:p="http://schemas.openxmlformats.org/presentationml/2006/main">
  <p:tag name="AS_UNIQUEID" val="174"/>
</p:tagLst>
</file>

<file path=ppt/tags/tag376.xml><?xml version="1.0" encoding="utf-8"?>
<p:tagLst xmlns:p="http://schemas.openxmlformats.org/presentationml/2006/main">
  <p:tag name="AS_UNIQUEID" val="175"/>
</p:tagLst>
</file>

<file path=ppt/tags/tag377.xml><?xml version="1.0" encoding="utf-8"?>
<p:tagLst xmlns:p="http://schemas.openxmlformats.org/presentationml/2006/main">
  <p:tag name="AS_UNIQUEID" val="177"/>
</p:tagLst>
</file>

<file path=ppt/tags/tag378.xml><?xml version="1.0" encoding="utf-8"?>
<p:tagLst xmlns:p="http://schemas.openxmlformats.org/presentationml/2006/main">
  <p:tag name="AS_UNIQUEID" val="178"/>
</p:tagLst>
</file>

<file path=ppt/tags/tag379.xml><?xml version="1.0" encoding="utf-8"?>
<p:tagLst xmlns:p="http://schemas.openxmlformats.org/presentationml/2006/main">
  <p:tag name="AS_UNIQUEID" val="179"/>
</p:tagLst>
</file>

<file path=ppt/tags/tag38.xml><?xml version="1.0" encoding="utf-8"?>
<p:tagLst xmlns:p="http://schemas.openxmlformats.org/presentationml/2006/main">
  <p:tag name="AS_UNIQUEID" val="931"/>
</p:tagLst>
</file>

<file path=ppt/tags/tag380.xml><?xml version="1.0" encoding="utf-8"?>
<p:tagLst xmlns:p="http://schemas.openxmlformats.org/presentationml/2006/main">
  <p:tag name="AS_UNIQUEID" val="180"/>
</p:tagLst>
</file>

<file path=ppt/tags/tag381.xml><?xml version="1.0" encoding="utf-8"?>
<p:tagLst xmlns:p="http://schemas.openxmlformats.org/presentationml/2006/main">
  <p:tag name="AS_UNIQUEID" val="181"/>
</p:tagLst>
</file>

<file path=ppt/tags/tag382.xml><?xml version="1.0" encoding="utf-8"?>
<p:tagLst xmlns:p="http://schemas.openxmlformats.org/presentationml/2006/main">
  <p:tag name="AS_UNIQUEID" val="182"/>
</p:tagLst>
</file>

<file path=ppt/tags/tag383.xml><?xml version="1.0" encoding="utf-8"?>
<p:tagLst xmlns:p="http://schemas.openxmlformats.org/presentationml/2006/main">
  <p:tag name="AS_UNIQUEID" val="183"/>
</p:tagLst>
</file>

<file path=ppt/tags/tag384.xml><?xml version="1.0" encoding="utf-8"?>
<p:tagLst xmlns:p="http://schemas.openxmlformats.org/presentationml/2006/main">
  <p:tag name="AS_UNIQUEID" val="184"/>
</p:tagLst>
</file>

<file path=ppt/tags/tag385.xml><?xml version="1.0" encoding="utf-8"?>
<p:tagLst xmlns:p="http://schemas.openxmlformats.org/presentationml/2006/main">
  <p:tag name="AS_UNIQUEID" val="186"/>
</p:tagLst>
</file>

<file path=ppt/tags/tag386.xml><?xml version="1.0" encoding="utf-8"?>
<p:tagLst xmlns:p="http://schemas.openxmlformats.org/presentationml/2006/main">
  <p:tag name="AS_UNIQUEID" val="187"/>
</p:tagLst>
</file>

<file path=ppt/tags/tag387.xml><?xml version="1.0" encoding="utf-8"?>
<p:tagLst xmlns:p="http://schemas.openxmlformats.org/presentationml/2006/main">
  <p:tag name="AS_UNIQUEID" val="188"/>
</p:tagLst>
</file>

<file path=ppt/tags/tag388.xml><?xml version="1.0" encoding="utf-8"?>
<p:tagLst xmlns:p="http://schemas.openxmlformats.org/presentationml/2006/main">
  <p:tag name="AS_UNIQUEID" val="189"/>
</p:tagLst>
</file>

<file path=ppt/tags/tag389.xml><?xml version="1.0" encoding="utf-8"?>
<p:tagLst xmlns:p="http://schemas.openxmlformats.org/presentationml/2006/main">
  <p:tag name="AS_UNIQUEID" val="191"/>
</p:tagLst>
</file>

<file path=ppt/tags/tag39.xml><?xml version="1.0" encoding="utf-8"?>
<p:tagLst xmlns:p="http://schemas.openxmlformats.org/presentationml/2006/main">
  <p:tag name="AS_UNIQUEID" val="933"/>
</p:tagLst>
</file>

<file path=ppt/tags/tag390.xml><?xml version="1.0" encoding="utf-8"?>
<p:tagLst xmlns:p="http://schemas.openxmlformats.org/presentationml/2006/main">
  <p:tag name="AS_UNIQUEID" val="192"/>
</p:tagLst>
</file>

<file path=ppt/tags/tag391.xml><?xml version="1.0" encoding="utf-8"?>
<p:tagLst xmlns:p="http://schemas.openxmlformats.org/presentationml/2006/main">
  <p:tag name="AS_UNIQUEID" val="193"/>
</p:tagLst>
</file>

<file path=ppt/tags/tag392.xml><?xml version="1.0" encoding="utf-8"?>
<p:tagLst xmlns:p="http://schemas.openxmlformats.org/presentationml/2006/main">
  <p:tag name="AS_UNIQUEID" val="194"/>
</p:tagLst>
</file>

<file path=ppt/tags/tag393.xml><?xml version="1.0" encoding="utf-8"?>
<p:tagLst xmlns:p="http://schemas.openxmlformats.org/presentationml/2006/main">
  <p:tag name="AS_UNIQUEID" val="196"/>
</p:tagLst>
</file>

<file path=ppt/tags/tag394.xml><?xml version="1.0" encoding="utf-8"?>
<p:tagLst xmlns:p="http://schemas.openxmlformats.org/presentationml/2006/main">
  <p:tag name="AS_UNIQUEID" val="197"/>
</p:tagLst>
</file>

<file path=ppt/tags/tag395.xml><?xml version="1.0" encoding="utf-8"?>
<p:tagLst xmlns:p="http://schemas.openxmlformats.org/presentationml/2006/main">
  <p:tag name="AS_UNIQUEID" val="198"/>
</p:tagLst>
</file>

<file path=ppt/tags/tag396.xml><?xml version="1.0" encoding="utf-8"?>
<p:tagLst xmlns:p="http://schemas.openxmlformats.org/presentationml/2006/main">
  <p:tag name="AS_UNIQUEID" val="199"/>
</p:tagLst>
</file>

<file path=ppt/tags/tag397.xml><?xml version="1.0" encoding="utf-8"?>
<p:tagLst xmlns:p="http://schemas.openxmlformats.org/presentationml/2006/main">
  <p:tag name="AS_UNIQUEID" val="200"/>
</p:tagLst>
</file>

<file path=ppt/tags/tag398.xml><?xml version="1.0" encoding="utf-8"?>
<p:tagLst xmlns:p="http://schemas.openxmlformats.org/presentationml/2006/main">
  <p:tag name="AS_UNIQUEID" val="201"/>
</p:tagLst>
</file>

<file path=ppt/tags/tag399.xml><?xml version="1.0" encoding="utf-8"?>
<p:tagLst xmlns:p="http://schemas.openxmlformats.org/presentationml/2006/main">
  <p:tag name="AS_UNIQUEID" val="202"/>
</p:tagLst>
</file>

<file path=ppt/tags/tag4.xml><?xml version="1.0" encoding="utf-8"?>
<p:tagLst xmlns:p="http://schemas.openxmlformats.org/presentationml/2006/main">
  <p:tag name="AS_UNIQUEID" val="891"/>
</p:tagLst>
</file>

<file path=ppt/tags/tag40.xml><?xml version="1.0" encoding="utf-8"?>
<p:tagLst xmlns:p="http://schemas.openxmlformats.org/presentationml/2006/main">
  <p:tag name="AS_UNIQUEID" val="934"/>
</p:tagLst>
</file>

<file path=ppt/tags/tag400.xml><?xml version="1.0" encoding="utf-8"?>
<p:tagLst xmlns:p="http://schemas.openxmlformats.org/presentationml/2006/main">
  <p:tag name="AS_UNIQUEID" val="203"/>
</p:tagLst>
</file>

<file path=ppt/tags/tag401.xml><?xml version="1.0" encoding="utf-8"?>
<p:tagLst xmlns:p="http://schemas.openxmlformats.org/presentationml/2006/main">
  <p:tag name="AS_UNIQUEID" val="204"/>
</p:tagLst>
</file>

<file path=ppt/tags/tag402.xml><?xml version="1.0" encoding="utf-8"?>
<p:tagLst xmlns:p="http://schemas.openxmlformats.org/presentationml/2006/main">
  <p:tag name="AS_UNIQUEID" val="205"/>
</p:tagLst>
</file>

<file path=ppt/tags/tag403.xml><?xml version="1.0" encoding="utf-8"?>
<p:tagLst xmlns:p="http://schemas.openxmlformats.org/presentationml/2006/main">
  <p:tag name="AS_UNIQUEID" val="206"/>
</p:tagLst>
</file>

<file path=ppt/tags/tag404.xml><?xml version="1.0" encoding="utf-8"?>
<p:tagLst xmlns:p="http://schemas.openxmlformats.org/presentationml/2006/main">
  <p:tag name="AS_UNIQUEID" val="207"/>
</p:tagLst>
</file>

<file path=ppt/tags/tag405.xml><?xml version="1.0" encoding="utf-8"?>
<p:tagLst xmlns:p="http://schemas.openxmlformats.org/presentationml/2006/main">
  <p:tag name="AS_UNIQUEID" val="208"/>
</p:tagLst>
</file>

<file path=ppt/tags/tag406.xml><?xml version="1.0" encoding="utf-8"?>
<p:tagLst xmlns:p="http://schemas.openxmlformats.org/presentationml/2006/main">
  <p:tag name="AS_UNIQUEID" val="209"/>
</p:tagLst>
</file>

<file path=ppt/tags/tag407.xml><?xml version="1.0" encoding="utf-8"?>
<p:tagLst xmlns:p="http://schemas.openxmlformats.org/presentationml/2006/main">
  <p:tag name="AS_UNIQUEID" val="210"/>
</p:tagLst>
</file>

<file path=ppt/tags/tag408.xml><?xml version="1.0" encoding="utf-8"?>
<p:tagLst xmlns:p="http://schemas.openxmlformats.org/presentationml/2006/main">
  <p:tag name="AS_UNIQUEID" val="211"/>
</p:tagLst>
</file>

<file path=ppt/tags/tag409.xml><?xml version="1.0" encoding="utf-8"?>
<p:tagLst xmlns:p="http://schemas.openxmlformats.org/presentationml/2006/main">
  <p:tag name="AS_UNIQUEID" val="212"/>
</p:tagLst>
</file>

<file path=ppt/tags/tag41.xml><?xml version="1.0" encoding="utf-8"?>
<p:tagLst xmlns:p="http://schemas.openxmlformats.org/presentationml/2006/main">
  <p:tag name="AS_UNIQUEID" val="935"/>
</p:tagLst>
</file>

<file path=ppt/tags/tag410.xml><?xml version="1.0" encoding="utf-8"?>
<p:tagLst xmlns:p="http://schemas.openxmlformats.org/presentationml/2006/main">
  <p:tag name="AS_UNIQUEID" val="213"/>
</p:tagLst>
</file>

<file path=ppt/tags/tag411.xml><?xml version="1.0" encoding="utf-8"?>
<p:tagLst xmlns:p="http://schemas.openxmlformats.org/presentationml/2006/main">
  <p:tag name="AS_UNIQUEID" val="214"/>
</p:tagLst>
</file>

<file path=ppt/tags/tag412.xml><?xml version="1.0" encoding="utf-8"?>
<p:tagLst xmlns:p="http://schemas.openxmlformats.org/presentationml/2006/main">
  <p:tag name="AS_UNIQUEID" val="215"/>
</p:tagLst>
</file>

<file path=ppt/tags/tag413.xml><?xml version="1.0" encoding="utf-8"?>
<p:tagLst xmlns:p="http://schemas.openxmlformats.org/presentationml/2006/main">
  <p:tag name="AS_UNIQUEID" val="216"/>
</p:tagLst>
</file>

<file path=ppt/tags/tag414.xml><?xml version="1.0" encoding="utf-8"?>
<p:tagLst xmlns:p="http://schemas.openxmlformats.org/presentationml/2006/main">
  <p:tag name="AS_UNIQUEID" val="217"/>
</p:tagLst>
</file>

<file path=ppt/tags/tag415.xml><?xml version="1.0" encoding="utf-8"?>
<p:tagLst xmlns:p="http://schemas.openxmlformats.org/presentationml/2006/main">
  <p:tag name="AS_UNIQUEID" val="218"/>
</p:tagLst>
</file>

<file path=ppt/tags/tag416.xml><?xml version="1.0" encoding="utf-8"?>
<p:tagLst xmlns:p="http://schemas.openxmlformats.org/presentationml/2006/main">
  <p:tag name="AS_UNIQUEID" val="219"/>
</p:tagLst>
</file>

<file path=ppt/tags/tag417.xml><?xml version="1.0" encoding="utf-8"?>
<p:tagLst xmlns:p="http://schemas.openxmlformats.org/presentationml/2006/main">
  <p:tag name="AS_UNIQUEID" val="220"/>
</p:tagLst>
</file>

<file path=ppt/tags/tag418.xml><?xml version="1.0" encoding="utf-8"?>
<p:tagLst xmlns:p="http://schemas.openxmlformats.org/presentationml/2006/main">
  <p:tag name="AS_UNIQUEID" val="221"/>
</p:tagLst>
</file>

<file path=ppt/tags/tag419.xml><?xml version="1.0" encoding="utf-8"?>
<p:tagLst xmlns:p="http://schemas.openxmlformats.org/presentationml/2006/main">
  <p:tag name="AS_UNIQUEID" val="222"/>
</p:tagLst>
</file>

<file path=ppt/tags/tag42.xml><?xml version="1.0" encoding="utf-8"?>
<p:tagLst xmlns:p="http://schemas.openxmlformats.org/presentationml/2006/main">
  <p:tag name="AS_UNIQUEID" val="936"/>
</p:tagLst>
</file>

<file path=ppt/tags/tag420.xml><?xml version="1.0" encoding="utf-8"?>
<p:tagLst xmlns:p="http://schemas.openxmlformats.org/presentationml/2006/main">
  <p:tag name="AS_UNIQUEID" val="223"/>
</p:tagLst>
</file>

<file path=ppt/tags/tag421.xml><?xml version="1.0" encoding="utf-8"?>
<p:tagLst xmlns:p="http://schemas.openxmlformats.org/presentationml/2006/main">
  <p:tag name="AS_UNIQUEID" val="224"/>
</p:tagLst>
</file>

<file path=ppt/tags/tag422.xml><?xml version="1.0" encoding="utf-8"?>
<p:tagLst xmlns:p="http://schemas.openxmlformats.org/presentationml/2006/main">
  <p:tag name="AS_UNIQUEID" val="225"/>
</p:tagLst>
</file>

<file path=ppt/tags/tag423.xml><?xml version="1.0" encoding="utf-8"?>
<p:tagLst xmlns:p="http://schemas.openxmlformats.org/presentationml/2006/main">
  <p:tag name="AS_UNIQUEID" val="226"/>
</p:tagLst>
</file>

<file path=ppt/tags/tag424.xml><?xml version="1.0" encoding="utf-8"?>
<p:tagLst xmlns:p="http://schemas.openxmlformats.org/presentationml/2006/main">
  <p:tag name="AS_UNIQUEID" val="227"/>
</p:tagLst>
</file>

<file path=ppt/tags/tag425.xml><?xml version="1.0" encoding="utf-8"?>
<p:tagLst xmlns:p="http://schemas.openxmlformats.org/presentationml/2006/main">
  <p:tag name="AS_UNIQUEID" val="228"/>
</p:tagLst>
</file>

<file path=ppt/tags/tag426.xml><?xml version="1.0" encoding="utf-8"?>
<p:tagLst xmlns:p="http://schemas.openxmlformats.org/presentationml/2006/main">
  <p:tag name="AS_UNIQUEID" val="229"/>
</p:tagLst>
</file>

<file path=ppt/tags/tag427.xml><?xml version="1.0" encoding="utf-8"?>
<p:tagLst xmlns:p="http://schemas.openxmlformats.org/presentationml/2006/main">
  <p:tag name="AS_UNIQUEID" val="230"/>
</p:tagLst>
</file>

<file path=ppt/tags/tag428.xml><?xml version="1.0" encoding="utf-8"?>
<p:tagLst xmlns:p="http://schemas.openxmlformats.org/presentationml/2006/main">
  <p:tag name="AS_UNIQUEID" val="231"/>
</p:tagLst>
</file>

<file path=ppt/tags/tag429.xml><?xml version="1.0" encoding="utf-8"?>
<p:tagLst xmlns:p="http://schemas.openxmlformats.org/presentationml/2006/main">
  <p:tag name="AS_UNIQUEID" val="232"/>
</p:tagLst>
</file>

<file path=ppt/tags/tag43.xml><?xml version="1.0" encoding="utf-8"?>
<p:tagLst xmlns:p="http://schemas.openxmlformats.org/presentationml/2006/main">
  <p:tag name="AS_UNIQUEID" val="937"/>
</p:tagLst>
</file>

<file path=ppt/tags/tag430.xml><?xml version="1.0" encoding="utf-8"?>
<p:tagLst xmlns:p="http://schemas.openxmlformats.org/presentationml/2006/main">
  <p:tag name="AS_UNIQUEID" val="233"/>
</p:tagLst>
</file>

<file path=ppt/tags/tag431.xml><?xml version="1.0" encoding="utf-8"?>
<p:tagLst xmlns:p="http://schemas.openxmlformats.org/presentationml/2006/main">
  <p:tag name="AS_UNIQUEID" val="234"/>
</p:tagLst>
</file>

<file path=ppt/tags/tag432.xml><?xml version="1.0" encoding="utf-8"?>
<p:tagLst xmlns:p="http://schemas.openxmlformats.org/presentationml/2006/main">
  <p:tag name="AS_UNIQUEID" val="235"/>
</p:tagLst>
</file>

<file path=ppt/tags/tag433.xml><?xml version="1.0" encoding="utf-8"?>
<p:tagLst xmlns:p="http://schemas.openxmlformats.org/presentationml/2006/main">
  <p:tag name="AS_UNIQUEID" val="236"/>
</p:tagLst>
</file>

<file path=ppt/tags/tag434.xml><?xml version="1.0" encoding="utf-8"?>
<p:tagLst xmlns:p="http://schemas.openxmlformats.org/presentationml/2006/main">
  <p:tag name="AS_UNIQUEID" val="237"/>
</p:tagLst>
</file>

<file path=ppt/tags/tag435.xml><?xml version="1.0" encoding="utf-8"?>
<p:tagLst xmlns:p="http://schemas.openxmlformats.org/presentationml/2006/main">
  <p:tag name="AS_UNIQUEID" val="238"/>
</p:tagLst>
</file>

<file path=ppt/tags/tag436.xml><?xml version="1.0" encoding="utf-8"?>
<p:tagLst xmlns:p="http://schemas.openxmlformats.org/presentationml/2006/main">
  <p:tag name="AS_UNIQUEID" val="240"/>
</p:tagLst>
</file>

<file path=ppt/tags/tag437.xml><?xml version="1.0" encoding="utf-8"?>
<p:tagLst xmlns:p="http://schemas.openxmlformats.org/presentationml/2006/main">
  <p:tag name="AS_UNIQUEID" val="241"/>
</p:tagLst>
</file>

<file path=ppt/tags/tag438.xml><?xml version="1.0" encoding="utf-8"?>
<p:tagLst xmlns:p="http://schemas.openxmlformats.org/presentationml/2006/main">
  <p:tag name="AS_UNIQUEID" val="242"/>
</p:tagLst>
</file>

<file path=ppt/tags/tag439.xml><?xml version="1.0" encoding="utf-8"?>
<p:tagLst xmlns:p="http://schemas.openxmlformats.org/presentationml/2006/main">
  <p:tag name="AS_UNIQUEID" val="244"/>
</p:tagLst>
</file>

<file path=ppt/tags/tag44.xml><?xml version="1.0" encoding="utf-8"?>
<p:tagLst xmlns:p="http://schemas.openxmlformats.org/presentationml/2006/main">
  <p:tag name="AS_UNIQUEID" val="938"/>
</p:tagLst>
</file>

<file path=ppt/tags/tag440.xml><?xml version="1.0" encoding="utf-8"?>
<p:tagLst xmlns:p="http://schemas.openxmlformats.org/presentationml/2006/main">
  <p:tag name="AS_UNIQUEID" val="245"/>
</p:tagLst>
</file>

<file path=ppt/tags/tag441.xml><?xml version="1.0" encoding="utf-8"?>
<p:tagLst xmlns:p="http://schemas.openxmlformats.org/presentationml/2006/main">
  <p:tag name="AS_UNIQUEID" val="247"/>
</p:tagLst>
</file>

<file path=ppt/tags/tag442.xml><?xml version="1.0" encoding="utf-8"?>
<p:tagLst xmlns:p="http://schemas.openxmlformats.org/presentationml/2006/main">
  <p:tag name="AS_UNIQUEID" val="248"/>
</p:tagLst>
</file>

<file path=ppt/tags/tag443.xml><?xml version="1.0" encoding="utf-8"?>
<p:tagLst xmlns:p="http://schemas.openxmlformats.org/presentationml/2006/main">
  <p:tag name="AS_UNIQUEID" val="249"/>
</p:tagLst>
</file>

<file path=ppt/tags/tag444.xml><?xml version="1.0" encoding="utf-8"?>
<p:tagLst xmlns:p="http://schemas.openxmlformats.org/presentationml/2006/main">
  <p:tag name="AS_UNIQUEID" val="250"/>
</p:tagLst>
</file>

<file path=ppt/tags/tag445.xml><?xml version="1.0" encoding="utf-8"?>
<p:tagLst xmlns:p="http://schemas.openxmlformats.org/presentationml/2006/main">
  <p:tag name="AS_UNIQUEID" val="252"/>
</p:tagLst>
</file>

<file path=ppt/tags/tag446.xml><?xml version="1.0" encoding="utf-8"?>
<p:tagLst xmlns:p="http://schemas.openxmlformats.org/presentationml/2006/main">
  <p:tag name="AS_UNIQUEID" val="253"/>
</p:tagLst>
</file>

<file path=ppt/tags/tag447.xml><?xml version="1.0" encoding="utf-8"?>
<p:tagLst xmlns:p="http://schemas.openxmlformats.org/presentationml/2006/main">
  <p:tag name="AS_UNIQUEID" val="254"/>
</p:tagLst>
</file>

<file path=ppt/tags/tag448.xml><?xml version="1.0" encoding="utf-8"?>
<p:tagLst xmlns:p="http://schemas.openxmlformats.org/presentationml/2006/main">
  <p:tag name="AS_UNIQUEID" val="255"/>
</p:tagLst>
</file>

<file path=ppt/tags/tag449.xml><?xml version="1.0" encoding="utf-8"?>
<p:tagLst xmlns:p="http://schemas.openxmlformats.org/presentationml/2006/main">
  <p:tag name="AS_UNIQUEID" val="256"/>
</p:tagLst>
</file>

<file path=ppt/tags/tag45.xml><?xml version="1.0" encoding="utf-8"?>
<p:tagLst xmlns:p="http://schemas.openxmlformats.org/presentationml/2006/main">
  <p:tag name="AS_UNIQUEID" val="939"/>
</p:tagLst>
</file>

<file path=ppt/tags/tag450.xml><?xml version="1.0" encoding="utf-8"?>
<p:tagLst xmlns:p="http://schemas.openxmlformats.org/presentationml/2006/main">
  <p:tag name="AS_UNIQUEID" val="258"/>
</p:tagLst>
</file>

<file path=ppt/tags/tag451.xml><?xml version="1.0" encoding="utf-8"?>
<p:tagLst xmlns:p="http://schemas.openxmlformats.org/presentationml/2006/main">
  <p:tag name="AS_UNIQUEID" val="259"/>
</p:tagLst>
</file>

<file path=ppt/tags/tag452.xml><?xml version="1.0" encoding="utf-8"?>
<p:tagLst xmlns:p="http://schemas.openxmlformats.org/presentationml/2006/main">
  <p:tag name="AS_UNIQUEID" val="260"/>
</p:tagLst>
</file>

<file path=ppt/tags/tag453.xml><?xml version="1.0" encoding="utf-8"?>
<p:tagLst xmlns:p="http://schemas.openxmlformats.org/presentationml/2006/main">
  <p:tag name="AS_UNIQUEID" val="261"/>
</p:tagLst>
</file>

<file path=ppt/tags/tag454.xml><?xml version="1.0" encoding="utf-8"?>
<p:tagLst xmlns:p="http://schemas.openxmlformats.org/presentationml/2006/main">
  <p:tag name="AS_UNIQUEID" val="262"/>
</p:tagLst>
</file>

<file path=ppt/tags/tag455.xml><?xml version="1.0" encoding="utf-8"?>
<p:tagLst xmlns:p="http://schemas.openxmlformats.org/presentationml/2006/main">
  <p:tag name="AS_UNIQUEID" val="263"/>
</p:tagLst>
</file>

<file path=ppt/tags/tag456.xml><?xml version="1.0" encoding="utf-8"?>
<p:tagLst xmlns:p="http://schemas.openxmlformats.org/presentationml/2006/main">
  <p:tag name="AS_UNIQUEID" val="264"/>
</p:tagLst>
</file>

<file path=ppt/tags/tag457.xml><?xml version="1.0" encoding="utf-8"?>
<p:tagLst xmlns:p="http://schemas.openxmlformats.org/presentationml/2006/main">
  <p:tag name="AS_UNIQUEID" val="265"/>
</p:tagLst>
</file>

<file path=ppt/tags/tag458.xml><?xml version="1.0" encoding="utf-8"?>
<p:tagLst xmlns:p="http://schemas.openxmlformats.org/presentationml/2006/main">
  <p:tag name="AS_UNIQUEID" val="266"/>
</p:tagLst>
</file>

<file path=ppt/tags/tag459.xml><?xml version="1.0" encoding="utf-8"?>
<p:tagLst xmlns:p="http://schemas.openxmlformats.org/presentationml/2006/main">
  <p:tag name="AS_UNIQUEID" val="267"/>
</p:tagLst>
</file>

<file path=ppt/tags/tag46.xml><?xml version="1.0" encoding="utf-8"?>
<p:tagLst xmlns:p="http://schemas.openxmlformats.org/presentationml/2006/main">
  <p:tag name="AS_UNIQUEID" val="940"/>
</p:tagLst>
</file>

<file path=ppt/tags/tag460.xml><?xml version="1.0" encoding="utf-8"?>
<p:tagLst xmlns:p="http://schemas.openxmlformats.org/presentationml/2006/main">
  <p:tag name="AS_UNIQUEID" val="268"/>
</p:tagLst>
</file>

<file path=ppt/tags/tag461.xml><?xml version="1.0" encoding="utf-8"?>
<p:tagLst xmlns:p="http://schemas.openxmlformats.org/presentationml/2006/main">
  <p:tag name="AS_UNIQUEID" val="270"/>
</p:tagLst>
</file>

<file path=ppt/tags/tag462.xml><?xml version="1.0" encoding="utf-8"?>
<p:tagLst xmlns:p="http://schemas.openxmlformats.org/presentationml/2006/main">
  <p:tag name="AS_UNIQUEID" val="271"/>
</p:tagLst>
</file>

<file path=ppt/tags/tag463.xml><?xml version="1.0" encoding="utf-8"?>
<p:tagLst xmlns:p="http://schemas.openxmlformats.org/presentationml/2006/main">
  <p:tag name="AS_UNIQUEID" val="272"/>
</p:tagLst>
</file>

<file path=ppt/tags/tag464.xml><?xml version="1.0" encoding="utf-8"?>
<p:tagLst xmlns:p="http://schemas.openxmlformats.org/presentationml/2006/main">
  <p:tag name="AS_UNIQUEID" val="273"/>
</p:tagLst>
</file>

<file path=ppt/tags/tag465.xml><?xml version="1.0" encoding="utf-8"?>
<p:tagLst xmlns:p="http://schemas.openxmlformats.org/presentationml/2006/main">
  <p:tag name="AS_UNIQUEID" val="274"/>
</p:tagLst>
</file>

<file path=ppt/tags/tag466.xml><?xml version="1.0" encoding="utf-8"?>
<p:tagLst xmlns:p="http://schemas.openxmlformats.org/presentationml/2006/main">
  <p:tag name="AS_UNIQUEID" val="275"/>
</p:tagLst>
</file>

<file path=ppt/tags/tag467.xml><?xml version="1.0" encoding="utf-8"?>
<p:tagLst xmlns:p="http://schemas.openxmlformats.org/presentationml/2006/main">
  <p:tag name="AS_UNIQUEID" val="276"/>
</p:tagLst>
</file>

<file path=ppt/tags/tag468.xml><?xml version="1.0" encoding="utf-8"?>
<p:tagLst xmlns:p="http://schemas.openxmlformats.org/presentationml/2006/main">
  <p:tag name="AS_UNIQUEID" val="277"/>
</p:tagLst>
</file>

<file path=ppt/tags/tag469.xml><?xml version="1.0" encoding="utf-8"?>
<p:tagLst xmlns:p="http://schemas.openxmlformats.org/presentationml/2006/main">
  <p:tag name="AS_UNIQUEID" val="278"/>
</p:tagLst>
</file>

<file path=ppt/tags/tag47.xml><?xml version="1.0" encoding="utf-8"?>
<p:tagLst xmlns:p="http://schemas.openxmlformats.org/presentationml/2006/main">
  <p:tag name="AS_UNIQUEID" val="942"/>
</p:tagLst>
</file>

<file path=ppt/tags/tag470.xml><?xml version="1.0" encoding="utf-8"?>
<p:tagLst xmlns:p="http://schemas.openxmlformats.org/presentationml/2006/main">
  <p:tag name="AS_UNIQUEID" val="279"/>
</p:tagLst>
</file>

<file path=ppt/tags/tag471.xml><?xml version="1.0" encoding="utf-8"?>
<p:tagLst xmlns:p="http://schemas.openxmlformats.org/presentationml/2006/main">
  <p:tag name="AS_UNIQUEID" val="280"/>
</p:tagLst>
</file>

<file path=ppt/tags/tag472.xml><?xml version="1.0" encoding="utf-8"?>
<p:tagLst xmlns:p="http://schemas.openxmlformats.org/presentationml/2006/main">
  <p:tag name="AS_UNIQUEID" val="281"/>
</p:tagLst>
</file>

<file path=ppt/tags/tag473.xml><?xml version="1.0" encoding="utf-8"?>
<p:tagLst xmlns:p="http://schemas.openxmlformats.org/presentationml/2006/main">
  <p:tag name="AS_UNIQUEID" val="282"/>
</p:tagLst>
</file>

<file path=ppt/tags/tag474.xml><?xml version="1.0" encoding="utf-8"?>
<p:tagLst xmlns:p="http://schemas.openxmlformats.org/presentationml/2006/main">
  <p:tag name="AS_UNIQUEID" val="283"/>
</p:tagLst>
</file>

<file path=ppt/tags/tag475.xml><?xml version="1.0" encoding="utf-8"?>
<p:tagLst xmlns:p="http://schemas.openxmlformats.org/presentationml/2006/main">
  <p:tag name="AS_UNIQUEID" val="284"/>
</p:tagLst>
</file>

<file path=ppt/tags/tag476.xml><?xml version="1.0" encoding="utf-8"?>
<p:tagLst xmlns:p="http://schemas.openxmlformats.org/presentationml/2006/main">
  <p:tag name="AS_UNIQUEID" val="285"/>
</p:tagLst>
</file>

<file path=ppt/tags/tag477.xml><?xml version="1.0" encoding="utf-8"?>
<p:tagLst xmlns:p="http://schemas.openxmlformats.org/presentationml/2006/main">
  <p:tag name="AS_UNIQUEID" val="286"/>
</p:tagLst>
</file>

<file path=ppt/tags/tag478.xml><?xml version="1.0" encoding="utf-8"?>
<p:tagLst xmlns:p="http://schemas.openxmlformats.org/presentationml/2006/main">
  <p:tag name="AS_UNIQUEID" val="287"/>
</p:tagLst>
</file>

<file path=ppt/tags/tag479.xml><?xml version="1.0" encoding="utf-8"?>
<p:tagLst xmlns:p="http://schemas.openxmlformats.org/presentationml/2006/main">
  <p:tag name="AS_UNIQUEID" val="288"/>
</p:tagLst>
</file>

<file path=ppt/tags/tag48.xml><?xml version="1.0" encoding="utf-8"?>
<p:tagLst xmlns:p="http://schemas.openxmlformats.org/presentationml/2006/main">
  <p:tag name="AS_UNIQUEID" val="943"/>
</p:tagLst>
</file>

<file path=ppt/tags/tag480.xml><?xml version="1.0" encoding="utf-8"?>
<p:tagLst xmlns:p="http://schemas.openxmlformats.org/presentationml/2006/main">
  <p:tag name="AS_UNIQUEID" val="289"/>
</p:tagLst>
</file>

<file path=ppt/tags/tag481.xml><?xml version="1.0" encoding="utf-8"?>
<p:tagLst xmlns:p="http://schemas.openxmlformats.org/presentationml/2006/main">
  <p:tag name="AS_UNIQUEID" val="290"/>
</p:tagLst>
</file>

<file path=ppt/tags/tag482.xml><?xml version="1.0" encoding="utf-8"?>
<p:tagLst xmlns:p="http://schemas.openxmlformats.org/presentationml/2006/main">
  <p:tag name="AS_UNIQUEID" val="291"/>
</p:tagLst>
</file>

<file path=ppt/tags/tag483.xml><?xml version="1.0" encoding="utf-8"?>
<p:tagLst xmlns:p="http://schemas.openxmlformats.org/presentationml/2006/main">
  <p:tag name="AS_UNIQUEID" val="297"/>
</p:tagLst>
</file>

<file path=ppt/tags/tag484.xml><?xml version="1.0" encoding="utf-8"?>
<p:tagLst xmlns:p="http://schemas.openxmlformats.org/presentationml/2006/main">
  <p:tag name="AS_UNIQUEID" val="298"/>
</p:tagLst>
</file>

<file path=ppt/tags/tag485.xml><?xml version="1.0" encoding="utf-8"?>
<p:tagLst xmlns:p="http://schemas.openxmlformats.org/presentationml/2006/main">
  <p:tag name="AS_UNIQUEID" val="299"/>
</p:tagLst>
</file>

<file path=ppt/tags/tag486.xml><?xml version="1.0" encoding="utf-8"?>
<p:tagLst xmlns:p="http://schemas.openxmlformats.org/presentationml/2006/main">
  <p:tag name="AS_UNIQUEID" val="300"/>
</p:tagLst>
</file>

<file path=ppt/tags/tag487.xml><?xml version="1.0" encoding="utf-8"?>
<p:tagLst xmlns:p="http://schemas.openxmlformats.org/presentationml/2006/main">
  <p:tag name="AS_UNIQUEID" val="301"/>
</p:tagLst>
</file>

<file path=ppt/tags/tag488.xml><?xml version="1.0" encoding="utf-8"?>
<p:tagLst xmlns:p="http://schemas.openxmlformats.org/presentationml/2006/main">
  <p:tag name="AS_UNIQUEID" val="302"/>
</p:tagLst>
</file>

<file path=ppt/tags/tag489.xml><?xml version="1.0" encoding="utf-8"?>
<p:tagLst xmlns:p="http://schemas.openxmlformats.org/presentationml/2006/main">
  <p:tag name="AS_UNIQUEID" val="303"/>
</p:tagLst>
</file>

<file path=ppt/tags/tag49.xml><?xml version="1.0" encoding="utf-8"?>
<p:tagLst xmlns:p="http://schemas.openxmlformats.org/presentationml/2006/main">
  <p:tag name="AS_UNIQUEID" val="944"/>
</p:tagLst>
</file>

<file path=ppt/tags/tag490.xml><?xml version="1.0" encoding="utf-8"?>
<p:tagLst xmlns:p="http://schemas.openxmlformats.org/presentationml/2006/main">
  <p:tag name="AS_UNIQUEID" val="304"/>
</p:tagLst>
</file>

<file path=ppt/tags/tag491.xml><?xml version="1.0" encoding="utf-8"?>
<p:tagLst xmlns:p="http://schemas.openxmlformats.org/presentationml/2006/main">
  <p:tag name="AS_UNIQUEID" val="293"/>
</p:tagLst>
</file>

<file path=ppt/tags/tag492.xml><?xml version="1.0" encoding="utf-8"?>
<p:tagLst xmlns:p="http://schemas.openxmlformats.org/presentationml/2006/main">
  <p:tag name="AS_UNIQUEID" val="294"/>
</p:tagLst>
</file>

<file path=ppt/tags/tag493.xml><?xml version="1.0" encoding="utf-8"?>
<p:tagLst xmlns:p="http://schemas.openxmlformats.org/presentationml/2006/main">
  <p:tag name="AS_UNIQUEID" val="295"/>
</p:tagLst>
</file>

<file path=ppt/tags/tag494.xml><?xml version="1.0" encoding="utf-8"?>
<p:tagLst xmlns:p="http://schemas.openxmlformats.org/presentationml/2006/main">
  <p:tag name="AS_UNIQUEID" val="310"/>
</p:tagLst>
</file>

<file path=ppt/tags/tag495.xml><?xml version="1.0" encoding="utf-8"?>
<p:tagLst xmlns:p="http://schemas.openxmlformats.org/presentationml/2006/main">
  <p:tag name="AS_UNIQUEID" val="311"/>
</p:tagLst>
</file>

<file path=ppt/tags/tag496.xml><?xml version="1.0" encoding="utf-8"?>
<p:tagLst xmlns:p="http://schemas.openxmlformats.org/presentationml/2006/main">
  <p:tag name="AS_UNIQUEID" val="312"/>
</p:tagLst>
</file>

<file path=ppt/tags/tag497.xml><?xml version="1.0" encoding="utf-8"?>
<p:tagLst xmlns:p="http://schemas.openxmlformats.org/presentationml/2006/main">
  <p:tag name="AS_UNIQUEID" val="313"/>
</p:tagLst>
</file>

<file path=ppt/tags/tag498.xml><?xml version="1.0" encoding="utf-8"?>
<p:tagLst xmlns:p="http://schemas.openxmlformats.org/presentationml/2006/main">
  <p:tag name="AS_UNIQUEID" val="314"/>
</p:tagLst>
</file>

<file path=ppt/tags/tag499.xml><?xml version="1.0" encoding="utf-8"?>
<p:tagLst xmlns:p="http://schemas.openxmlformats.org/presentationml/2006/main">
  <p:tag name="AS_UNIQUEID" val="315"/>
</p:tagLst>
</file>

<file path=ppt/tags/tag5.xml><?xml version="1.0" encoding="utf-8"?>
<p:tagLst xmlns:p="http://schemas.openxmlformats.org/presentationml/2006/main">
  <p:tag name="AS_UNIQUEID" val="892"/>
</p:tagLst>
</file>

<file path=ppt/tags/tag50.xml><?xml version="1.0" encoding="utf-8"?>
<p:tagLst xmlns:p="http://schemas.openxmlformats.org/presentationml/2006/main">
  <p:tag name="AS_UNIQUEID" val="945"/>
</p:tagLst>
</file>

<file path=ppt/tags/tag500.xml><?xml version="1.0" encoding="utf-8"?>
<p:tagLst xmlns:p="http://schemas.openxmlformats.org/presentationml/2006/main">
  <p:tag name="AS_UNIQUEID" val="316"/>
</p:tagLst>
</file>

<file path=ppt/tags/tag501.xml><?xml version="1.0" encoding="utf-8"?>
<p:tagLst xmlns:p="http://schemas.openxmlformats.org/presentationml/2006/main">
  <p:tag name="AS_UNIQUEID" val="317"/>
</p:tagLst>
</file>

<file path=ppt/tags/tag502.xml><?xml version="1.0" encoding="utf-8"?>
<p:tagLst xmlns:p="http://schemas.openxmlformats.org/presentationml/2006/main">
  <p:tag name="AS_UNIQUEID" val="318"/>
</p:tagLst>
</file>

<file path=ppt/tags/tag503.xml><?xml version="1.0" encoding="utf-8"?>
<p:tagLst xmlns:p="http://schemas.openxmlformats.org/presentationml/2006/main">
  <p:tag name="AS_UNIQUEID" val="319"/>
</p:tagLst>
</file>

<file path=ppt/tags/tag504.xml><?xml version="1.0" encoding="utf-8"?>
<p:tagLst xmlns:p="http://schemas.openxmlformats.org/presentationml/2006/main">
  <p:tag name="AS_UNIQUEID" val="320"/>
</p:tagLst>
</file>

<file path=ppt/tags/tag505.xml><?xml version="1.0" encoding="utf-8"?>
<p:tagLst xmlns:p="http://schemas.openxmlformats.org/presentationml/2006/main">
  <p:tag name="AS_UNIQUEID" val="321"/>
</p:tagLst>
</file>

<file path=ppt/tags/tag506.xml><?xml version="1.0" encoding="utf-8"?>
<p:tagLst xmlns:p="http://schemas.openxmlformats.org/presentationml/2006/main">
  <p:tag name="AS_UNIQUEID" val="322"/>
</p:tagLst>
</file>

<file path=ppt/tags/tag507.xml><?xml version="1.0" encoding="utf-8"?>
<p:tagLst xmlns:p="http://schemas.openxmlformats.org/presentationml/2006/main">
  <p:tag name="AS_UNIQUEID" val="323"/>
</p:tagLst>
</file>

<file path=ppt/tags/tag508.xml><?xml version="1.0" encoding="utf-8"?>
<p:tagLst xmlns:p="http://schemas.openxmlformats.org/presentationml/2006/main">
  <p:tag name="AS_UNIQUEID" val="324"/>
</p:tagLst>
</file>

<file path=ppt/tags/tag509.xml><?xml version="1.0" encoding="utf-8"?>
<p:tagLst xmlns:p="http://schemas.openxmlformats.org/presentationml/2006/main">
  <p:tag name="AS_UNIQUEID" val="325"/>
</p:tagLst>
</file>

<file path=ppt/tags/tag51.xml><?xml version="1.0" encoding="utf-8"?>
<p:tagLst xmlns:p="http://schemas.openxmlformats.org/presentationml/2006/main">
  <p:tag name="AS_UNIQUEID" val="947"/>
</p:tagLst>
</file>

<file path=ppt/tags/tag510.xml><?xml version="1.0" encoding="utf-8"?>
<p:tagLst xmlns:p="http://schemas.openxmlformats.org/presentationml/2006/main">
  <p:tag name="AS_UNIQUEID" val="326"/>
</p:tagLst>
</file>

<file path=ppt/tags/tag511.xml><?xml version="1.0" encoding="utf-8"?>
<p:tagLst xmlns:p="http://schemas.openxmlformats.org/presentationml/2006/main">
  <p:tag name="AS_UNIQUEID" val="327"/>
</p:tagLst>
</file>

<file path=ppt/tags/tag512.xml><?xml version="1.0" encoding="utf-8"?>
<p:tagLst xmlns:p="http://schemas.openxmlformats.org/presentationml/2006/main">
  <p:tag name="AS_UNIQUEID" val="328"/>
</p:tagLst>
</file>

<file path=ppt/tags/tag513.xml><?xml version="1.0" encoding="utf-8"?>
<p:tagLst xmlns:p="http://schemas.openxmlformats.org/presentationml/2006/main">
  <p:tag name="AS_UNIQUEID" val="329"/>
</p:tagLst>
</file>

<file path=ppt/tags/tag514.xml><?xml version="1.0" encoding="utf-8"?>
<p:tagLst xmlns:p="http://schemas.openxmlformats.org/presentationml/2006/main">
  <p:tag name="AS_UNIQUEID" val="330"/>
</p:tagLst>
</file>

<file path=ppt/tags/tag515.xml><?xml version="1.0" encoding="utf-8"?>
<p:tagLst xmlns:p="http://schemas.openxmlformats.org/presentationml/2006/main">
  <p:tag name="AS_UNIQUEID" val="331"/>
</p:tagLst>
</file>

<file path=ppt/tags/tag516.xml><?xml version="1.0" encoding="utf-8"?>
<p:tagLst xmlns:p="http://schemas.openxmlformats.org/presentationml/2006/main">
  <p:tag name="AS_UNIQUEID" val="332"/>
</p:tagLst>
</file>

<file path=ppt/tags/tag517.xml><?xml version="1.0" encoding="utf-8"?>
<p:tagLst xmlns:p="http://schemas.openxmlformats.org/presentationml/2006/main">
  <p:tag name="AS_UNIQUEID" val="333"/>
</p:tagLst>
</file>

<file path=ppt/tags/tag518.xml><?xml version="1.0" encoding="utf-8"?>
<p:tagLst xmlns:p="http://schemas.openxmlformats.org/presentationml/2006/main">
  <p:tag name="AS_UNIQUEID" val="334"/>
</p:tagLst>
</file>

<file path=ppt/tags/tag519.xml><?xml version="1.0" encoding="utf-8"?>
<p:tagLst xmlns:p="http://schemas.openxmlformats.org/presentationml/2006/main">
  <p:tag name="AS_UNIQUEID" val="335"/>
</p:tagLst>
</file>

<file path=ppt/tags/tag52.xml><?xml version="1.0" encoding="utf-8"?>
<p:tagLst xmlns:p="http://schemas.openxmlformats.org/presentationml/2006/main">
  <p:tag name="AS_UNIQUEID" val="948"/>
</p:tagLst>
</file>

<file path=ppt/tags/tag520.xml><?xml version="1.0" encoding="utf-8"?>
<p:tagLst xmlns:p="http://schemas.openxmlformats.org/presentationml/2006/main">
  <p:tag name="AS_UNIQUEID" val="336"/>
</p:tagLst>
</file>

<file path=ppt/tags/tag521.xml><?xml version="1.0" encoding="utf-8"?>
<p:tagLst xmlns:p="http://schemas.openxmlformats.org/presentationml/2006/main">
  <p:tag name="AS_UNIQUEID" val="337"/>
</p:tagLst>
</file>

<file path=ppt/tags/tag522.xml><?xml version="1.0" encoding="utf-8"?>
<p:tagLst xmlns:p="http://schemas.openxmlformats.org/presentationml/2006/main">
  <p:tag name="AS_UNIQUEID" val="338"/>
</p:tagLst>
</file>

<file path=ppt/tags/tag523.xml><?xml version="1.0" encoding="utf-8"?>
<p:tagLst xmlns:p="http://schemas.openxmlformats.org/presentationml/2006/main">
  <p:tag name="AS_UNIQUEID" val="339"/>
</p:tagLst>
</file>

<file path=ppt/tags/tag524.xml><?xml version="1.0" encoding="utf-8"?>
<p:tagLst xmlns:p="http://schemas.openxmlformats.org/presentationml/2006/main">
  <p:tag name="AS_UNIQUEID" val="340"/>
</p:tagLst>
</file>

<file path=ppt/tags/tag525.xml><?xml version="1.0" encoding="utf-8"?>
<p:tagLst xmlns:p="http://schemas.openxmlformats.org/presentationml/2006/main">
  <p:tag name="AS_UNIQUEID" val="341"/>
</p:tagLst>
</file>

<file path=ppt/tags/tag526.xml><?xml version="1.0" encoding="utf-8"?>
<p:tagLst xmlns:p="http://schemas.openxmlformats.org/presentationml/2006/main">
  <p:tag name="AS_UNIQUEID" val="342"/>
</p:tagLst>
</file>

<file path=ppt/tags/tag527.xml><?xml version="1.0" encoding="utf-8"?>
<p:tagLst xmlns:p="http://schemas.openxmlformats.org/presentationml/2006/main">
  <p:tag name="AS_UNIQUEID" val="343"/>
</p:tagLst>
</file>

<file path=ppt/tags/tag528.xml><?xml version="1.0" encoding="utf-8"?>
<p:tagLst xmlns:p="http://schemas.openxmlformats.org/presentationml/2006/main">
  <p:tag name="AS_UNIQUEID" val="344"/>
</p:tagLst>
</file>

<file path=ppt/tags/tag529.xml><?xml version="1.0" encoding="utf-8"?>
<p:tagLst xmlns:p="http://schemas.openxmlformats.org/presentationml/2006/main">
  <p:tag name="AS_UNIQUEID" val="345"/>
</p:tagLst>
</file>

<file path=ppt/tags/tag53.xml><?xml version="1.0" encoding="utf-8"?>
<p:tagLst xmlns:p="http://schemas.openxmlformats.org/presentationml/2006/main">
  <p:tag name="AS_UNIQUEID" val="949"/>
</p:tagLst>
</file>

<file path=ppt/tags/tag530.xml><?xml version="1.0" encoding="utf-8"?>
<p:tagLst xmlns:p="http://schemas.openxmlformats.org/presentationml/2006/main">
  <p:tag name="AS_UNIQUEID" val="346"/>
</p:tagLst>
</file>

<file path=ppt/tags/tag531.xml><?xml version="1.0" encoding="utf-8"?>
<p:tagLst xmlns:p="http://schemas.openxmlformats.org/presentationml/2006/main">
  <p:tag name="AS_UNIQUEID" val="347"/>
</p:tagLst>
</file>

<file path=ppt/tags/tag532.xml><?xml version="1.0" encoding="utf-8"?>
<p:tagLst xmlns:p="http://schemas.openxmlformats.org/presentationml/2006/main">
  <p:tag name="AS_UNIQUEID" val="348"/>
</p:tagLst>
</file>

<file path=ppt/tags/tag533.xml><?xml version="1.0" encoding="utf-8"?>
<p:tagLst xmlns:p="http://schemas.openxmlformats.org/presentationml/2006/main">
  <p:tag name="AS_UNIQUEID" val="349"/>
</p:tagLst>
</file>

<file path=ppt/tags/tag534.xml><?xml version="1.0" encoding="utf-8"?>
<p:tagLst xmlns:p="http://schemas.openxmlformats.org/presentationml/2006/main">
  <p:tag name="AS_UNIQUEID" val="350"/>
</p:tagLst>
</file>

<file path=ppt/tags/tag535.xml><?xml version="1.0" encoding="utf-8"?>
<p:tagLst xmlns:p="http://schemas.openxmlformats.org/presentationml/2006/main">
  <p:tag name="AS_UNIQUEID" val="351"/>
</p:tagLst>
</file>

<file path=ppt/tags/tag536.xml><?xml version="1.0" encoding="utf-8"?>
<p:tagLst xmlns:p="http://schemas.openxmlformats.org/presentationml/2006/main">
  <p:tag name="AS_UNIQUEID" val="306"/>
</p:tagLst>
</file>

<file path=ppt/tags/tag537.xml><?xml version="1.0" encoding="utf-8"?>
<p:tagLst xmlns:p="http://schemas.openxmlformats.org/presentationml/2006/main">
  <p:tag name="AS_UNIQUEID" val="307"/>
</p:tagLst>
</file>

<file path=ppt/tags/tag538.xml><?xml version="1.0" encoding="utf-8"?>
<p:tagLst xmlns:p="http://schemas.openxmlformats.org/presentationml/2006/main">
  <p:tag name="AS_UNIQUEID" val="308"/>
</p:tagLst>
</file>

<file path=ppt/tags/tag539.xml><?xml version="1.0" encoding="utf-8"?>
<p:tagLst xmlns:p="http://schemas.openxmlformats.org/presentationml/2006/main">
  <p:tag name="AS_UNIQUEID" val="353"/>
</p:tagLst>
</file>

<file path=ppt/tags/tag54.xml><?xml version="1.0" encoding="utf-8"?>
<p:tagLst xmlns:p="http://schemas.openxmlformats.org/presentationml/2006/main">
  <p:tag name="AS_UNIQUEID" val="951"/>
</p:tagLst>
</file>

<file path=ppt/tags/tag540.xml><?xml version="1.0" encoding="utf-8"?>
<p:tagLst xmlns:p="http://schemas.openxmlformats.org/presentationml/2006/main">
  <p:tag name="AS_UNIQUEID" val="354"/>
</p:tagLst>
</file>

<file path=ppt/tags/tag541.xml><?xml version="1.0" encoding="utf-8"?>
<p:tagLst xmlns:p="http://schemas.openxmlformats.org/presentationml/2006/main">
  <p:tag name="AS_UNIQUEID" val="355"/>
</p:tagLst>
</file>

<file path=ppt/tags/tag542.xml><?xml version="1.0" encoding="utf-8"?>
<p:tagLst xmlns:p="http://schemas.openxmlformats.org/presentationml/2006/main">
  <p:tag name="AS_UNIQUEID" val="356"/>
</p:tagLst>
</file>

<file path=ppt/tags/tag543.xml><?xml version="1.0" encoding="utf-8"?>
<p:tagLst xmlns:p="http://schemas.openxmlformats.org/presentationml/2006/main">
  <p:tag name="AS_UNIQUEID" val="357"/>
</p:tagLst>
</file>

<file path=ppt/tags/tag544.xml><?xml version="1.0" encoding="utf-8"?>
<p:tagLst xmlns:p="http://schemas.openxmlformats.org/presentationml/2006/main">
  <p:tag name="AS_UNIQUEID" val="358"/>
</p:tagLst>
</file>

<file path=ppt/tags/tag545.xml><?xml version="1.0" encoding="utf-8"?>
<p:tagLst xmlns:p="http://schemas.openxmlformats.org/presentationml/2006/main">
  <p:tag name="AS_UNIQUEID" val="359"/>
</p:tagLst>
</file>

<file path=ppt/tags/tag546.xml><?xml version="1.0" encoding="utf-8"?>
<p:tagLst xmlns:p="http://schemas.openxmlformats.org/presentationml/2006/main">
  <p:tag name="AS_UNIQUEID" val="360"/>
</p:tagLst>
</file>

<file path=ppt/tags/tag547.xml><?xml version="1.0" encoding="utf-8"?>
<p:tagLst xmlns:p="http://schemas.openxmlformats.org/presentationml/2006/main">
  <p:tag name="AS_UNIQUEID" val="361"/>
</p:tagLst>
</file>

<file path=ppt/tags/tag548.xml><?xml version="1.0" encoding="utf-8"?>
<p:tagLst xmlns:p="http://schemas.openxmlformats.org/presentationml/2006/main">
  <p:tag name="AS_UNIQUEID" val="362"/>
</p:tagLst>
</file>

<file path=ppt/tags/tag549.xml><?xml version="1.0" encoding="utf-8"?>
<p:tagLst xmlns:p="http://schemas.openxmlformats.org/presentationml/2006/main">
  <p:tag name="AS_UNIQUEID" val="363"/>
</p:tagLst>
</file>

<file path=ppt/tags/tag55.xml><?xml version="1.0" encoding="utf-8"?>
<p:tagLst xmlns:p="http://schemas.openxmlformats.org/presentationml/2006/main">
  <p:tag name="AS_UNIQUEID" val="952"/>
</p:tagLst>
</file>

<file path=ppt/tags/tag550.xml><?xml version="1.0" encoding="utf-8"?>
<p:tagLst xmlns:p="http://schemas.openxmlformats.org/presentationml/2006/main">
  <p:tag name="AS_UNIQUEID" val="364"/>
</p:tagLst>
</file>

<file path=ppt/tags/tag551.xml><?xml version="1.0" encoding="utf-8"?>
<p:tagLst xmlns:p="http://schemas.openxmlformats.org/presentationml/2006/main">
  <p:tag name="AS_UNIQUEID" val="365"/>
</p:tagLst>
</file>

<file path=ppt/tags/tag552.xml><?xml version="1.0" encoding="utf-8"?>
<p:tagLst xmlns:p="http://schemas.openxmlformats.org/presentationml/2006/main">
  <p:tag name="AS_UNIQUEID" val="366"/>
</p:tagLst>
</file>

<file path=ppt/tags/tag553.xml><?xml version="1.0" encoding="utf-8"?>
<p:tagLst xmlns:p="http://schemas.openxmlformats.org/presentationml/2006/main">
  <p:tag name="AS_UNIQUEID" val="367"/>
</p:tagLst>
</file>

<file path=ppt/tags/tag554.xml><?xml version="1.0" encoding="utf-8"?>
<p:tagLst xmlns:p="http://schemas.openxmlformats.org/presentationml/2006/main">
  <p:tag name="AS_UNIQUEID" val="368"/>
</p:tagLst>
</file>

<file path=ppt/tags/tag555.xml><?xml version="1.0" encoding="utf-8"?>
<p:tagLst xmlns:p="http://schemas.openxmlformats.org/presentationml/2006/main">
  <p:tag name="AS_UNIQUEID" val="369"/>
</p:tagLst>
</file>

<file path=ppt/tags/tag556.xml><?xml version="1.0" encoding="utf-8"?>
<p:tagLst xmlns:p="http://schemas.openxmlformats.org/presentationml/2006/main">
  <p:tag name="AS_UNIQUEID" val="370"/>
</p:tagLst>
</file>

<file path=ppt/tags/tag557.xml><?xml version="1.0" encoding="utf-8"?>
<p:tagLst xmlns:p="http://schemas.openxmlformats.org/presentationml/2006/main">
  <p:tag name="AS_UNIQUEID" val="371"/>
</p:tagLst>
</file>

<file path=ppt/tags/tag558.xml><?xml version="1.0" encoding="utf-8"?>
<p:tagLst xmlns:p="http://schemas.openxmlformats.org/presentationml/2006/main">
  <p:tag name="AS_UNIQUEID" val="372"/>
</p:tagLst>
</file>

<file path=ppt/tags/tag559.xml><?xml version="1.0" encoding="utf-8"?>
<p:tagLst xmlns:p="http://schemas.openxmlformats.org/presentationml/2006/main">
  <p:tag name="AS_UNIQUEID" val="373"/>
</p:tagLst>
</file>

<file path=ppt/tags/tag56.xml><?xml version="1.0" encoding="utf-8"?>
<p:tagLst xmlns:p="http://schemas.openxmlformats.org/presentationml/2006/main">
  <p:tag name="AS_UNIQUEID" val="953"/>
</p:tagLst>
</file>

<file path=ppt/tags/tag560.xml><?xml version="1.0" encoding="utf-8"?>
<p:tagLst xmlns:p="http://schemas.openxmlformats.org/presentationml/2006/main">
  <p:tag name="AS_UNIQUEID" val="374"/>
</p:tagLst>
</file>

<file path=ppt/tags/tag561.xml><?xml version="1.0" encoding="utf-8"?>
<p:tagLst xmlns:p="http://schemas.openxmlformats.org/presentationml/2006/main">
  <p:tag name="AS_UNIQUEID" val="375"/>
</p:tagLst>
</file>

<file path=ppt/tags/tag562.xml><?xml version="1.0" encoding="utf-8"?>
<p:tagLst xmlns:p="http://schemas.openxmlformats.org/presentationml/2006/main">
  <p:tag name="AS_UNIQUEID" val="376"/>
</p:tagLst>
</file>

<file path=ppt/tags/tag563.xml><?xml version="1.0" encoding="utf-8"?>
<p:tagLst xmlns:p="http://schemas.openxmlformats.org/presentationml/2006/main">
  <p:tag name="AS_UNIQUEID" val="377"/>
</p:tagLst>
</file>

<file path=ppt/tags/tag564.xml><?xml version="1.0" encoding="utf-8"?>
<p:tagLst xmlns:p="http://schemas.openxmlformats.org/presentationml/2006/main">
  <p:tag name="AS_UNIQUEID" val="378"/>
</p:tagLst>
</file>

<file path=ppt/tags/tag565.xml><?xml version="1.0" encoding="utf-8"?>
<p:tagLst xmlns:p="http://schemas.openxmlformats.org/presentationml/2006/main">
  <p:tag name="AS_UNIQUEID" val="379"/>
</p:tagLst>
</file>

<file path=ppt/tags/tag566.xml><?xml version="1.0" encoding="utf-8"?>
<p:tagLst xmlns:p="http://schemas.openxmlformats.org/presentationml/2006/main">
  <p:tag name="AS_UNIQUEID" val="380"/>
</p:tagLst>
</file>

<file path=ppt/tags/tag567.xml><?xml version="1.0" encoding="utf-8"?>
<p:tagLst xmlns:p="http://schemas.openxmlformats.org/presentationml/2006/main">
  <p:tag name="AS_UNIQUEID" val="381"/>
</p:tagLst>
</file>

<file path=ppt/tags/tag568.xml><?xml version="1.0" encoding="utf-8"?>
<p:tagLst xmlns:p="http://schemas.openxmlformats.org/presentationml/2006/main">
  <p:tag name="AS_UNIQUEID" val="382"/>
</p:tagLst>
</file>

<file path=ppt/tags/tag569.xml><?xml version="1.0" encoding="utf-8"?>
<p:tagLst xmlns:p="http://schemas.openxmlformats.org/presentationml/2006/main">
  <p:tag name="AS_UNIQUEID" val="383"/>
</p:tagLst>
</file>

<file path=ppt/tags/tag57.xml><?xml version="1.0" encoding="utf-8"?>
<p:tagLst xmlns:p="http://schemas.openxmlformats.org/presentationml/2006/main">
  <p:tag name="AS_UNIQUEID" val="954"/>
</p:tagLst>
</file>

<file path=ppt/tags/tag570.xml><?xml version="1.0" encoding="utf-8"?>
<p:tagLst xmlns:p="http://schemas.openxmlformats.org/presentationml/2006/main">
  <p:tag name="AS_UNIQUEID" val="384"/>
</p:tagLst>
</file>

<file path=ppt/tags/tag571.xml><?xml version="1.0" encoding="utf-8"?>
<p:tagLst xmlns:p="http://schemas.openxmlformats.org/presentationml/2006/main">
  <p:tag name="AS_UNIQUEID" val="385"/>
</p:tagLst>
</file>

<file path=ppt/tags/tag572.xml><?xml version="1.0" encoding="utf-8"?>
<p:tagLst xmlns:p="http://schemas.openxmlformats.org/presentationml/2006/main">
  <p:tag name="AS_UNIQUEID" val="386"/>
</p:tagLst>
</file>

<file path=ppt/tags/tag573.xml><?xml version="1.0" encoding="utf-8"?>
<p:tagLst xmlns:p="http://schemas.openxmlformats.org/presentationml/2006/main">
  <p:tag name="AS_UNIQUEID" val="387"/>
</p:tagLst>
</file>

<file path=ppt/tags/tag574.xml><?xml version="1.0" encoding="utf-8"?>
<p:tagLst xmlns:p="http://schemas.openxmlformats.org/presentationml/2006/main">
  <p:tag name="AS_UNIQUEID" val="388"/>
</p:tagLst>
</file>

<file path=ppt/tags/tag575.xml><?xml version="1.0" encoding="utf-8"?>
<p:tagLst xmlns:p="http://schemas.openxmlformats.org/presentationml/2006/main">
  <p:tag name="AS_UNIQUEID" val="389"/>
</p:tagLst>
</file>

<file path=ppt/tags/tag576.xml><?xml version="1.0" encoding="utf-8"?>
<p:tagLst xmlns:p="http://schemas.openxmlformats.org/presentationml/2006/main">
  <p:tag name="AS_UNIQUEID" val="390"/>
</p:tagLst>
</file>

<file path=ppt/tags/tag577.xml><?xml version="1.0" encoding="utf-8"?>
<p:tagLst xmlns:p="http://schemas.openxmlformats.org/presentationml/2006/main">
  <p:tag name="AS_UNIQUEID" val="391"/>
</p:tagLst>
</file>

<file path=ppt/tags/tag578.xml><?xml version="1.0" encoding="utf-8"?>
<p:tagLst xmlns:p="http://schemas.openxmlformats.org/presentationml/2006/main">
  <p:tag name="AS_UNIQUEID" val="392"/>
</p:tagLst>
</file>

<file path=ppt/tags/tag579.xml><?xml version="1.0" encoding="utf-8"?>
<p:tagLst xmlns:p="http://schemas.openxmlformats.org/presentationml/2006/main">
  <p:tag name="AS_UNIQUEID" val="393"/>
</p:tagLst>
</file>

<file path=ppt/tags/tag58.xml><?xml version="1.0" encoding="utf-8"?>
<p:tagLst xmlns:p="http://schemas.openxmlformats.org/presentationml/2006/main">
  <p:tag name="AS_UNIQUEID" val="955"/>
</p:tagLst>
</file>

<file path=ppt/tags/tag580.xml><?xml version="1.0" encoding="utf-8"?>
<p:tagLst xmlns:p="http://schemas.openxmlformats.org/presentationml/2006/main">
  <p:tag name="AS_UNIQUEID" val="394"/>
</p:tagLst>
</file>

<file path=ppt/tags/tag581.xml><?xml version="1.0" encoding="utf-8"?>
<p:tagLst xmlns:p="http://schemas.openxmlformats.org/presentationml/2006/main">
  <p:tag name="AS_UNIQUEID" val="395"/>
</p:tagLst>
</file>

<file path=ppt/tags/tag582.xml><?xml version="1.0" encoding="utf-8"?>
<p:tagLst xmlns:p="http://schemas.openxmlformats.org/presentationml/2006/main">
  <p:tag name="AS_UNIQUEID" val="396"/>
</p:tagLst>
</file>

<file path=ppt/tags/tag583.xml><?xml version="1.0" encoding="utf-8"?>
<p:tagLst xmlns:p="http://schemas.openxmlformats.org/presentationml/2006/main">
  <p:tag name="AS_UNIQUEID" val="397"/>
</p:tagLst>
</file>

<file path=ppt/tags/tag584.xml><?xml version="1.0" encoding="utf-8"?>
<p:tagLst xmlns:p="http://schemas.openxmlformats.org/presentationml/2006/main">
  <p:tag name="AS_UNIQUEID" val="398"/>
</p:tagLst>
</file>

<file path=ppt/tags/tag585.xml><?xml version="1.0" encoding="utf-8"?>
<p:tagLst xmlns:p="http://schemas.openxmlformats.org/presentationml/2006/main">
  <p:tag name="AS_UNIQUEID" val="399"/>
</p:tagLst>
</file>

<file path=ppt/tags/tag586.xml><?xml version="1.0" encoding="utf-8"?>
<p:tagLst xmlns:p="http://schemas.openxmlformats.org/presentationml/2006/main">
  <p:tag name="AS_UNIQUEID" val="400"/>
</p:tagLst>
</file>

<file path=ppt/tags/tag587.xml><?xml version="1.0" encoding="utf-8"?>
<p:tagLst xmlns:p="http://schemas.openxmlformats.org/presentationml/2006/main">
  <p:tag name="AS_UNIQUEID" val="401"/>
</p:tagLst>
</file>

<file path=ppt/tags/tag588.xml><?xml version="1.0" encoding="utf-8"?>
<p:tagLst xmlns:p="http://schemas.openxmlformats.org/presentationml/2006/main">
  <p:tag name="AS_UNIQUEID" val="402"/>
</p:tagLst>
</file>

<file path=ppt/tags/tag589.xml><?xml version="1.0" encoding="utf-8"?>
<p:tagLst xmlns:p="http://schemas.openxmlformats.org/presentationml/2006/main">
  <p:tag name="AS_UNIQUEID" val="403"/>
</p:tagLst>
</file>

<file path=ppt/tags/tag59.xml><?xml version="1.0" encoding="utf-8"?>
<p:tagLst xmlns:p="http://schemas.openxmlformats.org/presentationml/2006/main">
  <p:tag name="AS_UNIQUEID" val="956"/>
</p:tagLst>
</file>

<file path=ppt/tags/tag590.xml><?xml version="1.0" encoding="utf-8"?>
<p:tagLst xmlns:p="http://schemas.openxmlformats.org/presentationml/2006/main">
  <p:tag name="AS_UNIQUEID" val="404"/>
</p:tagLst>
</file>

<file path=ppt/tags/tag591.xml><?xml version="1.0" encoding="utf-8"?>
<p:tagLst xmlns:p="http://schemas.openxmlformats.org/presentationml/2006/main">
  <p:tag name="AS_UNIQUEID" val="405"/>
</p:tagLst>
</file>

<file path=ppt/tags/tag592.xml><?xml version="1.0" encoding="utf-8"?>
<p:tagLst xmlns:p="http://schemas.openxmlformats.org/presentationml/2006/main">
  <p:tag name="AS_UNIQUEID" val="406"/>
</p:tagLst>
</file>

<file path=ppt/tags/tag593.xml><?xml version="1.0" encoding="utf-8"?>
<p:tagLst xmlns:p="http://schemas.openxmlformats.org/presentationml/2006/main">
  <p:tag name="AS_UNIQUEID" val="407"/>
</p:tagLst>
</file>

<file path=ppt/tags/tag594.xml><?xml version="1.0" encoding="utf-8"?>
<p:tagLst xmlns:p="http://schemas.openxmlformats.org/presentationml/2006/main">
  <p:tag name="AS_UNIQUEID" val="408"/>
</p:tagLst>
</file>

<file path=ppt/tags/tag595.xml><?xml version="1.0" encoding="utf-8"?>
<p:tagLst xmlns:p="http://schemas.openxmlformats.org/presentationml/2006/main">
  <p:tag name="AS_UNIQUEID" val="409"/>
</p:tagLst>
</file>

<file path=ppt/tags/tag596.xml><?xml version="1.0" encoding="utf-8"?>
<p:tagLst xmlns:p="http://schemas.openxmlformats.org/presentationml/2006/main">
  <p:tag name="AS_UNIQUEID" val="410"/>
</p:tagLst>
</file>

<file path=ppt/tags/tag597.xml><?xml version="1.0" encoding="utf-8"?>
<p:tagLst xmlns:p="http://schemas.openxmlformats.org/presentationml/2006/main">
  <p:tag name="AS_UNIQUEID" val="411"/>
</p:tagLst>
</file>

<file path=ppt/tags/tag598.xml><?xml version="1.0" encoding="utf-8"?>
<p:tagLst xmlns:p="http://schemas.openxmlformats.org/presentationml/2006/main">
  <p:tag name="AS_UNIQUEID" val="412"/>
</p:tagLst>
</file>

<file path=ppt/tags/tag599.xml><?xml version="1.0" encoding="utf-8"?>
<p:tagLst xmlns:p="http://schemas.openxmlformats.org/presentationml/2006/main">
  <p:tag name="AS_UNIQUEID" val="413"/>
</p:tagLst>
</file>

<file path=ppt/tags/tag6.xml><?xml version="1.0" encoding="utf-8"?>
<p:tagLst xmlns:p="http://schemas.openxmlformats.org/presentationml/2006/main">
  <p:tag name="AS_UNIQUEID" val="893"/>
</p:tagLst>
</file>

<file path=ppt/tags/tag60.xml><?xml version="1.0" encoding="utf-8"?>
<p:tagLst xmlns:p="http://schemas.openxmlformats.org/presentationml/2006/main">
  <p:tag name="AS_UNIQUEID" val="958"/>
</p:tagLst>
</file>

<file path=ppt/tags/tag600.xml><?xml version="1.0" encoding="utf-8"?>
<p:tagLst xmlns:p="http://schemas.openxmlformats.org/presentationml/2006/main">
  <p:tag name="AS_UNIQUEID" val="414"/>
</p:tagLst>
</file>

<file path=ppt/tags/tag601.xml><?xml version="1.0" encoding="utf-8"?>
<p:tagLst xmlns:p="http://schemas.openxmlformats.org/presentationml/2006/main">
  <p:tag name="AS_UNIQUEID" val="415"/>
</p:tagLst>
</file>

<file path=ppt/tags/tag602.xml><?xml version="1.0" encoding="utf-8"?>
<p:tagLst xmlns:p="http://schemas.openxmlformats.org/presentationml/2006/main">
  <p:tag name="AS_UNIQUEID" val="416"/>
</p:tagLst>
</file>

<file path=ppt/tags/tag603.xml><?xml version="1.0" encoding="utf-8"?>
<p:tagLst xmlns:p="http://schemas.openxmlformats.org/presentationml/2006/main">
  <p:tag name="AS_UNIQUEID" val="417"/>
</p:tagLst>
</file>

<file path=ppt/tags/tag604.xml><?xml version="1.0" encoding="utf-8"?>
<p:tagLst xmlns:p="http://schemas.openxmlformats.org/presentationml/2006/main">
  <p:tag name="AS_UNIQUEID" val="418"/>
</p:tagLst>
</file>

<file path=ppt/tags/tag605.xml><?xml version="1.0" encoding="utf-8"?>
<p:tagLst xmlns:p="http://schemas.openxmlformats.org/presentationml/2006/main">
  <p:tag name="AS_UNIQUEID" val="419"/>
</p:tagLst>
</file>

<file path=ppt/tags/tag606.xml><?xml version="1.0" encoding="utf-8"?>
<p:tagLst xmlns:p="http://schemas.openxmlformats.org/presentationml/2006/main">
  <p:tag name="AS_UNIQUEID" val="420"/>
</p:tagLst>
</file>

<file path=ppt/tags/tag607.xml><?xml version="1.0" encoding="utf-8"?>
<p:tagLst xmlns:p="http://schemas.openxmlformats.org/presentationml/2006/main">
  <p:tag name="AS_UNIQUEID" val="421"/>
</p:tagLst>
</file>

<file path=ppt/tags/tag608.xml><?xml version="1.0" encoding="utf-8"?>
<p:tagLst xmlns:p="http://schemas.openxmlformats.org/presentationml/2006/main">
  <p:tag name="AS_UNIQUEID" val="422"/>
</p:tagLst>
</file>

<file path=ppt/tags/tag609.xml><?xml version="1.0" encoding="utf-8"?>
<p:tagLst xmlns:p="http://schemas.openxmlformats.org/presentationml/2006/main">
  <p:tag name="AS_UNIQUEID" val="423"/>
</p:tagLst>
</file>

<file path=ppt/tags/tag61.xml><?xml version="1.0" encoding="utf-8"?>
<p:tagLst xmlns:p="http://schemas.openxmlformats.org/presentationml/2006/main">
  <p:tag name="AS_UNIQUEID" val="959"/>
</p:tagLst>
</file>

<file path=ppt/tags/tag610.xml><?xml version="1.0" encoding="utf-8"?>
<p:tagLst xmlns:p="http://schemas.openxmlformats.org/presentationml/2006/main">
  <p:tag name="AS_UNIQUEID" val="424"/>
</p:tagLst>
</file>

<file path=ppt/tags/tag611.xml><?xml version="1.0" encoding="utf-8"?>
<p:tagLst xmlns:p="http://schemas.openxmlformats.org/presentationml/2006/main">
  <p:tag name="AS_UNIQUEID" val="425"/>
</p:tagLst>
</file>

<file path=ppt/tags/tag612.xml><?xml version="1.0" encoding="utf-8"?>
<p:tagLst xmlns:p="http://schemas.openxmlformats.org/presentationml/2006/main">
  <p:tag name="AS_UNIQUEID" val="426"/>
</p:tagLst>
</file>

<file path=ppt/tags/tag613.xml><?xml version="1.0" encoding="utf-8"?>
<p:tagLst xmlns:p="http://schemas.openxmlformats.org/presentationml/2006/main">
  <p:tag name="AS_UNIQUEID" val="427"/>
</p:tagLst>
</file>

<file path=ppt/tags/tag614.xml><?xml version="1.0" encoding="utf-8"?>
<p:tagLst xmlns:p="http://schemas.openxmlformats.org/presentationml/2006/main">
  <p:tag name="AS_UNIQUEID" val="428"/>
</p:tagLst>
</file>

<file path=ppt/tags/tag615.xml><?xml version="1.0" encoding="utf-8"?>
<p:tagLst xmlns:p="http://schemas.openxmlformats.org/presentationml/2006/main">
  <p:tag name="AS_UNIQUEID" val="429"/>
</p:tagLst>
</file>

<file path=ppt/tags/tag616.xml><?xml version="1.0" encoding="utf-8"?>
<p:tagLst xmlns:p="http://schemas.openxmlformats.org/presentationml/2006/main">
  <p:tag name="AS_UNIQUEID" val="430"/>
</p:tagLst>
</file>

<file path=ppt/tags/tag617.xml><?xml version="1.0" encoding="utf-8"?>
<p:tagLst xmlns:p="http://schemas.openxmlformats.org/presentationml/2006/main">
  <p:tag name="AS_UNIQUEID" val="431"/>
</p:tagLst>
</file>

<file path=ppt/tags/tag618.xml><?xml version="1.0" encoding="utf-8"?>
<p:tagLst xmlns:p="http://schemas.openxmlformats.org/presentationml/2006/main">
  <p:tag name="AS_UNIQUEID" val="432"/>
</p:tagLst>
</file>

<file path=ppt/tags/tag619.xml><?xml version="1.0" encoding="utf-8"?>
<p:tagLst xmlns:p="http://schemas.openxmlformats.org/presentationml/2006/main">
  <p:tag name="AS_UNIQUEID" val="433"/>
</p:tagLst>
</file>

<file path=ppt/tags/tag62.xml><?xml version="1.0" encoding="utf-8"?>
<p:tagLst xmlns:p="http://schemas.openxmlformats.org/presentationml/2006/main">
  <p:tag name="AS_UNIQUEID" val="960"/>
</p:tagLst>
</file>

<file path=ppt/tags/tag620.xml><?xml version="1.0" encoding="utf-8"?>
<p:tagLst xmlns:p="http://schemas.openxmlformats.org/presentationml/2006/main">
  <p:tag name="AS_UNIQUEID" val="434"/>
</p:tagLst>
</file>

<file path=ppt/tags/tag621.xml><?xml version="1.0" encoding="utf-8"?>
<p:tagLst xmlns:p="http://schemas.openxmlformats.org/presentationml/2006/main">
  <p:tag name="AS_UNIQUEID" val="435"/>
</p:tagLst>
</file>

<file path=ppt/tags/tag622.xml><?xml version="1.0" encoding="utf-8"?>
<p:tagLst xmlns:p="http://schemas.openxmlformats.org/presentationml/2006/main">
  <p:tag name="AS_UNIQUEID" val="436"/>
</p:tagLst>
</file>

<file path=ppt/tags/tag623.xml><?xml version="1.0" encoding="utf-8"?>
<p:tagLst xmlns:p="http://schemas.openxmlformats.org/presentationml/2006/main">
  <p:tag name="AS_UNIQUEID" val="437"/>
</p:tagLst>
</file>

<file path=ppt/tags/tag624.xml><?xml version="1.0" encoding="utf-8"?>
<p:tagLst xmlns:p="http://schemas.openxmlformats.org/presentationml/2006/main">
  <p:tag name="AS_UNIQUEID" val="438"/>
</p:tagLst>
</file>

<file path=ppt/tags/tag625.xml><?xml version="1.0" encoding="utf-8"?>
<p:tagLst xmlns:p="http://schemas.openxmlformats.org/presentationml/2006/main">
  <p:tag name="AS_UNIQUEID" val="439"/>
</p:tagLst>
</file>

<file path=ppt/tags/tag626.xml><?xml version="1.0" encoding="utf-8"?>
<p:tagLst xmlns:p="http://schemas.openxmlformats.org/presentationml/2006/main">
  <p:tag name="AS_UNIQUEID" val="440"/>
</p:tagLst>
</file>

<file path=ppt/tags/tag627.xml><?xml version="1.0" encoding="utf-8"?>
<p:tagLst xmlns:p="http://schemas.openxmlformats.org/presentationml/2006/main">
  <p:tag name="AS_UNIQUEID" val="441"/>
</p:tagLst>
</file>

<file path=ppt/tags/tag628.xml><?xml version="1.0" encoding="utf-8"?>
<p:tagLst xmlns:p="http://schemas.openxmlformats.org/presentationml/2006/main">
  <p:tag name="AS_UNIQUEID" val="442"/>
</p:tagLst>
</file>

<file path=ppt/tags/tag629.xml><?xml version="1.0" encoding="utf-8"?>
<p:tagLst xmlns:p="http://schemas.openxmlformats.org/presentationml/2006/main">
  <p:tag name="AS_UNIQUEID" val="443"/>
</p:tagLst>
</file>

<file path=ppt/tags/tag63.xml><?xml version="1.0" encoding="utf-8"?>
<p:tagLst xmlns:p="http://schemas.openxmlformats.org/presentationml/2006/main">
  <p:tag name="AS_UNIQUEID" val="961"/>
</p:tagLst>
</file>

<file path=ppt/tags/tag630.xml><?xml version="1.0" encoding="utf-8"?>
<p:tagLst xmlns:p="http://schemas.openxmlformats.org/presentationml/2006/main">
  <p:tag name="AS_UNIQUEID" val="444"/>
</p:tagLst>
</file>

<file path=ppt/tags/tag631.xml><?xml version="1.0" encoding="utf-8"?>
<p:tagLst xmlns:p="http://schemas.openxmlformats.org/presentationml/2006/main">
  <p:tag name="AS_UNIQUEID" val="445"/>
</p:tagLst>
</file>

<file path=ppt/tags/tag632.xml><?xml version="1.0" encoding="utf-8"?>
<p:tagLst xmlns:p="http://schemas.openxmlformats.org/presentationml/2006/main">
  <p:tag name="AS_UNIQUEID" val="446"/>
</p:tagLst>
</file>

<file path=ppt/tags/tag633.xml><?xml version="1.0" encoding="utf-8"?>
<p:tagLst xmlns:p="http://schemas.openxmlformats.org/presentationml/2006/main">
  <p:tag name="AS_UNIQUEID" val="447"/>
</p:tagLst>
</file>

<file path=ppt/tags/tag634.xml><?xml version="1.0" encoding="utf-8"?>
<p:tagLst xmlns:p="http://schemas.openxmlformats.org/presentationml/2006/main">
  <p:tag name="AS_UNIQUEID" val="448"/>
</p:tagLst>
</file>

<file path=ppt/tags/tag635.xml><?xml version="1.0" encoding="utf-8"?>
<p:tagLst xmlns:p="http://schemas.openxmlformats.org/presentationml/2006/main">
  <p:tag name="AS_UNIQUEID" val="449"/>
</p:tagLst>
</file>

<file path=ppt/tags/tag636.xml><?xml version="1.0" encoding="utf-8"?>
<p:tagLst xmlns:p="http://schemas.openxmlformats.org/presentationml/2006/main">
  <p:tag name="AS_UNIQUEID" val="450"/>
</p:tagLst>
</file>

<file path=ppt/tags/tag637.xml><?xml version="1.0" encoding="utf-8"?>
<p:tagLst xmlns:p="http://schemas.openxmlformats.org/presentationml/2006/main">
  <p:tag name="AS_UNIQUEID" val="451"/>
</p:tagLst>
</file>

<file path=ppt/tags/tag638.xml><?xml version="1.0" encoding="utf-8"?>
<p:tagLst xmlns:p="http://schemas.openxmlformats.org/presentationml/2006/main">
  <p:tag name="AS_UNIQUEID" val="452"/>
</p:tagLst>
</file>

<file path=ppt/tags/tag639.xml><?xml version="1.0" encoding="utf-8"?>
<p:tagLst xmlns:p="http://schemas.openxmlformats.org/presentationml/2006/main">
  <p:tag name="AS_UNIQUEID" val="453"/>
</p:tagLst>
</file>

<file path=ppt/tags/tag64.xml><?xml version="1.0" encoding="utf-8"?>
<p:tagLst xmlns:p="http://schemas.openxmlformats.org/presentationml/2006/main">
  <p:tag name="AS_UNIQUEID" val="962"/>
</p:tagLst>
</file>

<file path=ppt/tags/tag640.xml><?xml version="1.0" encoding="utf-8"?>
<p:tagLst xmlns:p="http://schemas.openxmlformats.org/presentationml/2006/main">
  <p:tag name="AS_UNIQUEID" val="454"/>
</p:tagLst>
</file>

<file path=ppt/tags/tag641.xml><?xml version="1.0" encoding="utf-8"?>
<p:tagLst xmlns:p="http://schemas.openxmlformats.org/presentationml/2006/main">
  <p:tag name="AS_UNIQUEID" val="455"/>
</p:tagLst>
</file>

<file path=ppt/tags/tag642.xml><?xml version="1.0" encoding="utf-8"?>
<p:tagLst xmlns:p="http://schemas.openxmlformats.org/presentationml/2006/main">
  <p:tag name="AS_UNIQUEID" val="456"/>
</p:tagLst>
</file>

<file path=ppt/tags/tag643.xml><?xml version="1.0" encoding="utf-8"?>
<p:tagLst xmlns:p="http://schemas.openxmlformats.org/presentationml/2006/main">
  <p:tag name="AS_UNIQUEID" val="457"/>
</p:tagLst>
</file>

<file path=ppt/tags/tag644.xml><?xml version="1.0" encoding="utf-8"?>
<p:tagLst xmlns:p="http://schemas.openxmlformats.org/presentationml/2006/main">
  <p:tag name="AS_UNIQUEID" val="458"/>
</p:tagLst>
</file>

<file path=ppt/tags/tag645.xml><?xml version="1.0" encoding="utf-8"?>
<p:tagLst xmlns:p="http://schemas.openxmlformats.org/presentationml/2006/main">
  <p:tag name="AS_UNIQUEID" val="459"/>
</p:tagLst>
</file>

<file path=ppt/tags/tag646.xml><?xml version="1.0" encoding="utf-8"?>
<p:tagLst xmlns:p="http://schemas.openxmlformats.org/presentationml/2006/main">
  <p:tag name="AS_UNIQUEID" val="461"/>
</p:tagLst>
</file>

<file path=ppt/tags/tag647.xml><?xml version="1.0" encoding="utf-8"?>
<p:tagLst xmlns:p="http://schemas.openxmlformats.org/presentationml/2006/main">
  <p:tag name="AS_UNIQUEID" val="462"/>
</p:tagLst>
</file>

<file path=ppt/tags/tag648.xml><?xml version="1.0" encoding="utf-8"?>
<p:tagLst xmlns:p="http://schemas.openxmlformats.org/presentationml/2006/main">
  <p:tag name="AS_UNIQUEID" val="464"/>
</p:tagLst>
</file>

<file path=ppt/tags/tag649.xml><?xml version="1.0" encoding="utf-8"?>
<p:tagLst xmlns:p="http://schemas.openxmlformats.org/presentationml/2006/main">
  <p:tag name="AS_UNIQUEID" val="465"/>
</p:tagLst>
</file>

<file path=ppt/tags/tag65.xml><?xml version="1.0" encoding="utf-8"?>
<p:tagLst xmlns:p="http://schemas.openxmlformats.org/presentationml/2006/main">
  <p:tag name="AS_UNIQUEID" val="963"/>
</p:tagLst>
</file>

<file path=ppt/tags/tag650.xml><?xml version="1.0" encoding="utf-8"?>
<p:tagLst xmlns:p="http://schemas.openxmlformats.org/presentationml/2006/main">
  <p:tag name="AS_UNIQUEID" val="466"/>
</p:tagLst>
</file>

<file path=ppt/tags/tag651.xml><?xml version="1.0" encoding="utf-8"?>
<p:tagLst xmlns:p="http://schemas.openxmlformats.org/presentationml/2006/main">
  <p:tag name="AS_UNIQUEID" val="467"/>
</p:tagLst>
</file>

<file path=ppt/tags/tag652.xml><?xml version="1.0" encoding="utf-8"?>
<p:tagLst xmlns:p="http://schemas.openxmlformats.org/presentationml/2006/main">
  <p:tag name="AS_UNIQUEID" val="468"/>
</p:tagLst>
</file>

<file path=ppt/tags/tag653.xml><?xml version="1.0" encoding="utf-8"?>
<p:tagLst xmlns:p="http://schemas.openxmlformats.org/presentationml/2006/main">
  <p:tag name="AS_UNIQUEID" val="469"/>
</p:tagLst>
</file>

<file path=ppt/tags/tag654.xml><?xml version="1.0" encoding="utf-8"?>
<p:tagLst xmlns:p="http://schemas.openxmlformats.org/presentationml/2006/main">
  <p:tag name="AS_UNIQUEID" val="470"/>
</p:tagLst>
</file>

<file path=ppt/tags/tag655.xml><?xml version="1.0" encoding="utf-8"?>
<p:tagLst xmlns:p="http://schemas.openxmlformats.org/presentationml/2006/main">
  <p:tag name="AS_UNIQUEID" val="471"/>
</p:tagLst>
</file>

<file path=ppt/tags/tag656.xml><?xml version="1.0" encoding="utf-8"?>
<p:tagLst xmlns:p="http://schemas.openxmlformats.org/presentationml/2006/main">
  <p:tag name="AS_UNIQUEID" val="472"/>
</p:tagLst>
</file>

<file path=ppt/tags/tag657.xml><?xml version="1.0" encoding="utf-8"?>
<p:tagLst xmlns:p="http://schemas.openxmlformats.org/presentationml/2006/main">
  <p:tag name="AS_UNIQUEID" val="473"/>
</p:tagLst>
</file>

<file path=ppt/tags/tag658.xml><?xml version="1.0" encoding="utf-8"?>
<p:tagLst xmlns:p="http://schemas.openxmlformats.org/presentationml/2006/main">
  <p:tag name="AS_UNIQUEID" val="474"/>
</p:tagLst>
</file>

<file path=ppt/tags/tag659.xml><?xml version="1.0" encoding="utf-8"?>
<p:tagLst xmlns:p="http://schemas.openxmlformats.org/presentationml/2006/main">
  <p:tag name="AS_UNIQUEID" val="475"/>
</p:tagLst>
</file>

<file path=ppt/tags/tag66.xml><?xml version="1.0" encoding="utf-8"?>
<p:tagLst xmlns:p="http://schemas.openxmlformats.org/presentationml/2006/main">
  <p:tag name="AS_UNIQUEID" val="965"/>
</p:tagLst>
</file>

<file path=ppt/tags/tag660.xml><?xml version="1.0" encoding="utf-8"?>
<p:tagLst xmlns:p="http://schemas.openxmlformats.org/presentationml/2006/main">
  <p:tag name="AS_UNIQUEID" val="476"/>
</p:tagLst>
</file>

<file path=ppt/tags/tag661.xml><?xml version="1.0" encoding="utf-8"?>
<p:tagLst xmlns:p="http://schemas.openxmlformats.org/presentationml/2006/main">
  <p:tag name="AS_UNIQUEID" val="477"/>
</p:tagLst>
</file>

<file path=ppt/tags/tag662.xml><?xml version="1.0" encoding="utf-8"?>
<p:tagLst xmlns:p="http://schemas.openxmlformats.org/presentationml/2006/main">
  <p:tag name="AS_UNIQUEID" val="478"/>
</p:tagLst>
</file>

<file path=ppt/tags/tag663.xml><?xml version="1.0" encoding="utf-8"?>
<p:tagLst xmlns:p="http://schemas.openxmlformats.org/presentationml/2006/main">
  <p:tag name="AS_UNIQUEID" val="479"/>
</p:tagLst>
</file>

<file path=ppt/tags/tag664.xml><?xml version="1.0" encoding="utf-8"?>
<p:tagLst xmlns:p="http://schemas.openxmlformats.org/presentationml/2006/main">
  <p:tag name="AS_UNIQUEID" val="480"/>
</p:tagLst>
</file>

<file path=ppt/tags/tag665.xml><?xml version="1.0" encoding="utf-8"?>
<p:tagLst xmlns:p="http://schemas.openxmlformats.org/presentationml/2006/main">
  <p:tag name="AS_UNIQUEID" val="481"/>
</p:tagLst>
</file>

<file path=ppt/tags/tag666.xml><?xml version="1.0" encoding="utf-8"?>
<p:tagLst xmlns:p="http://schemas.openxmlformats.org/presentationml/2006/main">
  <p:tag name="AS_UNIQUEID" val="482"/>
</p:tagLst>
</file>

<file path=ppt/tags/tag667.xml><?xml version="1.0" encoding="utf-8"?>
<p:tagLst xmlns:p="http://schemas.openxmlformats.org/presentationml/2006/main">
  <p:tag name="AS_UNIQUEID" val="483"/>
</p:tagLst>
</file>

<file path=ppt/tags/tag668.xml><?xml version="1.0" encoding="utf-8"?>
<p:tagLst xmlns:p="http://schemas.openxmlformats.org/presentationml/2006/main">
  <p:tag name="AS_UNIQUEID" val="484"/>
</p:tagLst>
</file>

<file path=ppt/tags/tag669.xml><?xml version="1.0" encoding="utf-8"?>
<p:tagLst xmlns:p="http://schemas.openxmlformats.org/presentationml/2006/main">
  <p:tag name="AS_UNIQUEID" val="485"/>
</p:tagLst>
</file>

<file path=ppt/tags/tag67.xml><?xml version="1.0" encoding="utf-8"?>
<p:tagLst xmlns:p="http://schemas.openxmlformats.org/presentationml/2006/main">
  <p:tag name="AS_UNIQUEID" val="966"/>
</p:tagLst>
</file>

<file path=ppt/tags/tag670.xml><?xml version="1.0" encoding="utf-8"?>
<p:tagLst xmlns:p="http://schemas.openxmlformats.org/presentationml/2006/main">
  <p:tag name="AS_UNIQUEID" val="486"/>
</p:tagLst>
</file>

<file path=ppt/tags/tag671.xml><?xml version="1.0" encoding="utf-8"?>
<p:tagLst xmlns:p="http://schemas.openxmlformats.org/presentationml/2006/main">
  <p:tag name="AS_UNIQUEID" val="487"/>
</p:tagLst>
</file>

<file path=ppt/tags/tag672.xml><?xml version="1.0" encoding="utf-8"?>
<p:tagLst xmlns:p="http://schemas.openxmlformats.org/presentationml/2006/main">
  <p:tag name="AS_UNIQUEID" val="488"/>
</p:tagLst>
</file>

<file path=ppt/tags/tag673.xml><?xml version="1.0" encoding="utf-8"?>
<p:tagLst xmlns:p="http://schemas.openxmlformats.org/presentationml/2006/main">
  <p:tag name="AS_UNIQUEID" val="489"/>
</p:tagLst>
</file>

<file path=ppt/tags/tag674.xml><?xml version="1.0" encoding="utf-8"?>
<p:tagLst xmlns:p="http://schemas.openxmlformats.org/presentationml/2006/main">
  <p:tag name="AS_UNIQUEID" val="490"/>
</p:tagLst>
</file>

<file path=ppt/tags/tag675.xml><?xml version="1.0" encoding="utf-8"?>
<p:tagLst xmlns:p="http://schemas.openxmlformats.org/presentationml/2006/main">
  <p:tag name="AS_UNIQUEID" val="491"/>
</p:tagLst>
</file>

<file path=ppt/tags/tag676.xml><?xml version="1.0" encoding="utf-8"?>
<p:tagLst xmlns:p="http://schemas.openxmlformats.org/presentationml/2006/main">
  <p:tag name="AS_UNIQUEID" val="492"/>
</p:tagLst>
</file>

<file path=ppt/tags/tag677.xml><?xml version="1.0" encoding="utf-8"?>
<p:tagLst xmlns:p="http://schemas.openxmlformats.org/presentationml/2006/main">
  <p:tag name="AS_UNIQUEID" val="493"/>
</p:tagLst>
</file>

<file path=ppt/tags/tag678.xml><?xml version="1.0" encoding="utf-8"?>
<p:tagLst xmlns:p="http://schemas.openxmlformats.org/presentationml/2006/main">
  <p:tag name="AS_UNIQUEID" val="494"/>
</p:tagLst>
</file>

<file path=ppt/tags/tag679.xml><?xml version="1.0" encoding="utf-8"?>
<p:tagLst xmlns:p="http://schemas.openxmlformats.org/presentationml/2006/main">
  <p:tag name="AS_UNIQUEID" val="495"/>
</p:tagLst>
</file>

<file path=ppt/tags/tag68.xml><?xml version="1.0" encoding="utf-8"?>
<p:tagLst xmlns:p="http://schemas.openxmlformats.org/presentationml/2006/main">
  <p:tag name="AS_UNIQUEID" val="967"/>
</p:tagLst>
</file>

<file path=ppt/tags/tag680.xml><?xml version="1.0" encoding="utf-8"?>
<p:tagLst xmlns:p="http://schemas.openxmlformats.org/presentationml/2006/main">
  <p:tag name="AS_UNIQUEID" val="496"/>
</p:tagLst>
</file>

<file path=ppt/tags/tag681.xml><?xml version="1.0" encoding="utf-8"?>
<p:tagLst xmlns:p="http://schemas.openxmlformats.org/presentationml/2006/main">
  <p:tag name="AS_UNIQUEID" val="497"/>
</p:tagLst>
</file>

<file path=ppt/tags/tag682.xml><?xml version="1.0" encoding="utf-8"?>
<p:tagLst xmlns:p="http://schemas.openxmlformats.org/presentationml/2006/main">
  <p:tag name="AS_UNIQUEID" val="498"/>
</p:tagLst>
</file>

<file path=ppt/tags/tag683.xml><?xml version="1.0" encoding="utf-8"?>
<p:tagLst xmlns:p="http://schemas.openxmlformats.org/presentationml/2006/main">
  <p:tag name="AS_UNIQUEID" val="499"/>
</p:tagLst>
</file>

<file path=ppt/tags/tag684.xml><?xml version="1.0" encoding="utf-8"?>
<p:tagLst xmlns:p="http://schemas.openxmlformats.org/presentationml/2006/main">
  <p:tag name="AS_UNIQUEID" val="500"/>
</p:tagLst>
</file>

<file path=ppt/tags/tag685.xml><?xml version="1.0" encoding="utf-8"?>
<p:tagLst xmlns:p="http://schemas.openxmlformats.org/presentationml/2006/main">
  <p:tag name="AS_UNIQUEID" val="501"/>
</p:tagLst>
</file>

<file path=ppt/tags/tag686.xml><?xml version="1.0" encoding="utf-8"?>
<p:tagLst xmlns:p="http://schemas.openxmlformats.org/presentationml/2006/main">
  <p:tag name="AS_UNIQUEID" val="502"/>
</p:tagLst>
</file>

<file path=ppt/tags/tag687.xml><?xml version="1.0" encoding="utf-8"?>
<p:tagLst xmlns:p="http://schemas.openxmlformats.org/presentationml/2006/main">
  <p:tag name="AS_UNIQUEID" val="503"/>
</p:tagLst>
</file>

<file path=ppt/tags/tag688.xml><?xml version="1.0" encoding="utf-8"?>
<p:tagLst xmlns:p="http://schemas.openxmlformats.org/presentationml/2006/main">
  <p:tag name="AS_UNIQUEID" val="504"/>
</p:tagLst>
</file>

<file path=ppt/tags/tag689.xml><?xml version="1.0" encoding="utf-8"?>
<p:tagLst xmlns:p="http://schemas.openxmlformats.org/presentationml/2006/main">
  <p:tag name="AS_UNIQUEID" val="505"/>
</p:tagLst>
</file>

<file path=ppt/tags/tag69.xml><?xml version="1.0" encoding="utf-8"?>
<p:tagLst xmlns:p="http://schemas.openxmlformats.org/presentationml/2006/main">
  <p:tag name="AS_UNIQUEID" val="968"/>
</p:tagLst>
</file>

<file path=ppt/tags/tag690.xml><?xml version="1.0" encoding="utf-8"?>
<p:tagLst xmlns:p="http://schemas.openxmlformats.org/presentationml/2006/main">
  <p:tag name="AS_UNIQUEID" val="506"/>
</p:tagLst>
</file>

<file path=ppt/tags/tag691.xml><?xml version="1.0" encoding="utf-8"?>
<p:tagLst xmlns:p="http://schemas.openxmlformats.org/presentationml/2006/main">
  <p:tag name="AS_UNIQUEID" val="507"/>
</p:tagLst>
</file>

<file path=ppt/tags/tag692.xml><?xml version="1.0" encoding="utf-8"?>
<p:tagLst xmlns:p="http://schemas.openxmlformats.org/presentationml/2006/main">
  <p:tag name="AS_UNIQUEID" val="508"/>
</p:tagLst>
</file>

<file path=ppt/tags/tag693.xml><?xml version="1.0" encoding="utf-8"?>
<p:tagLst xmlns:p="http://schemas.openxmlformats.org/presentationml/2006/main">
  <p:tag name="AS_UNIQUEID" val="509"/>
</p:tagLst>
</file>

<file path=ppt/tags/tag694.xml><?xml version="1.0" encoding="utf-8"?>
<p:tagLst xmlns:p="http://schemas.openxmlformats.org/presentationml/2006/main">
  <p:tag name="AS_UNIQUEID" val="510"/>
</p:tagLst>
</file>

<file path=ppt/tags/tag695.xml><?xml version="1.0" encoding="utf-8"?>
<p:tagLst xmlns:p="http://schemas.openxmlformats.org/presentationml/2006/main">
  <p:tag name="AS_UNIQUEID" val="511"/>
</p:tagLst>
</file>

<file path=ppt/tags/tag696.xml><?xml version="1.0" encoding="utf-8"?>
<p:tagLst xmlns:p="http://schemas.openxmlformats.org/presentationml/2006/main">
  <p:tag name="AS_UNIQUEID" val="512"/>
</p:tagLst>
</file>

<file path=ppt/tags/tag697.xml><?xml version="1.0" encoding="utf-8"?>
<p:tagLst xmlns:p="http://schemas.openxmlformats.org/presentationml/2006/main">
  <p:tag name="AS_UNIQUEID" val="513"/>
</p:tagLst>
</file>

<file path=ppt/tags/tag698.xml><?xml version="1.0" encoding="utf-8"?>
<p:tagLst xmlns:p="http://schemas.openxmlformats.org/presentationml/2006/main">
  <p:tag name="AS_UNIQUEID" val="514"/>
</p:tagLst>
</file>

<file path=ppt/tags/tag699.xml><?xml version="1.0" encoding="utf-8"?>
<p:tagLst xmlns:p="http://schemas.openxmlformats.org/presentationml/2006/main">
  <p:tag name="AS_UNIQUEID" val="515"/>
</p:tagLst>
</file>

<file path=ppt/tags/tag7.xml><?xml version="1.0" encoding="utf-8"?>
<p:tagLst xmlns:p="http://schemas.openxmlformats.org/presentationml/2006/main">
  <p:tag name="AS_UNIQUEID" val="894"/>
</p:tagLst>
</file>

<file path=ppt/tags/tag70.xml><?xml version="1.0" encoding="utf-8"?>
<p:tagLst xmlns:p="http://schemas.openxmlformats.org/presentationml/2006/main">
  <p:tag name="AS_UNIQUEID" val="969"/>
</p:tagLst>
</file>

<file path=ppt/tags/tag700.xml><?xml version="1.0" encoding="utf-8"?>
<p:tagLst xmlns:p="http://schemas.openxmlformats.org/presentationml/2006/main">
  <p:tag name="AS_UNIQUEID" val="516"/>
</p:tagLst>
</file>

<file path=ppt/tags/tag701.xml><?xml version="1.0" encoding="utf-8"?>
<p:tagLst xmlns:p="http://schemas.openxmlformats.org/presentationml/2006/main">
  <p:tag name="AS_UNIQUEID" val="517"/>
</p:tagLst>
</file>

<file path=ppt/tags/tag702.xml><?xml version="1.0" encoding="utf-8"?>
<p:tagLst xmlns:p="http://schemas.openxmlformats.org/presentationml/2006/main">
  <p:tag name="AS_UNIQUEID" val="518"/>
</p:tagLst>
</file>

<file path=ppt/tags/tag703.xml><?xml version="1.0" encoding="utf-8"?>
<p:tagLst xmlns:p="http://schemas.openxmlformats.org/presentationml/2006/main">
  <p:tag name="AS_UNIQUEID" val="519"/>
</p:tagLst>
</file>

<file path=ppt/tags/tag704.xml><?xml version="1.0" encoding="utf-8"?>
<p:tagLst xmlns:p="http://schemas.openxmlformats.org/presentationml/2006/main">
  <p:tag name="AS_UNIQUEID" val="520"/>
</p:tagLst>
</file>

<file path=ppt/tags/tag705.xml><?xml version="1.0" encoding="utf-8"?>
<p:tagLst xmlns:p="http://schemas.openxmlformats.org/presentationml/2006/main">
  <p:tag name="AS_UNIQUEID" val="521"/>
</p:tagLst>
</file>

<file path=ppt/tags/tag706.xml><?xml version="1.0" encoding="utf-8"?>
<p:tagLst xmlns:p="http://schemas.openxmlformats.org/presentationml/2006/main">
  <p:tag name="AS_UNIQUEID" val="522"/>
</p:tagLst>
</file>

<file path=ppt/tags/tag707.xml><?xml version="1.0" encoding="utf-8"?>
<p:tagLst xmlns:p="http://schemas.openxmlformats.org/presentationml/2006/main">
  <p:tag name="AS_UNIQUEID" val="523"/>
</p:tagLst>
</file>

<file path=ppt/tags/tag708.xml><?xml version="1.0" encoding="utf-8"?>
<p:tagLst xmlns:p="http://schemas.openxmlformats.org/presentationml/2006/main">
  <p:tag name="AS_UNIQUEID" val="524"/>
</p:tagLst>
</file>

<file path=ppt/tags/tag709.xml><?xml version="1.0" encoding="utf-8"?>
<p:tagLst xmlns:p="http://schemas.openxmlformats.org/presentationml/2006/main">
  <p:tag name="AS_UNIQUEID" val="525"/>
</p:tagLst>
</file>

<file path=ppt/tags/tag71.xml><?xml version="1.0" encoding="utf-8"?>
<p:tagLst xmlns:p="http://schemas.openxmlformats.org/presentationml/2006/main">
  <p:tag name="AS_UNIQUEID" val="971"/>
</p:tagLst>
</file>

<file path=ppt/tags/tag710.xml><?xml version="1.0" encoding="utf-8"?>
<p:tagLst xmlns:p="http://schemas.openxmlformats.org/presentationml/2006/main">
  <p:tag name="AS_UNIQUEID" val="526"/>
</p:tagLst>
</file>

<file path=ppt/tags/tag711.xml><?xml version="1.0" encoding="utf-8"?>
<p:tagLst xmlns:p="http://schemas.openxmlformats.org/presentationml/2006/main">
  <p:tag name="AS_UNIQUEID" val="527"/>
</p:tagLst>
</file>

<file path=ppt/tags/tag712.xml><?xml version="1.0" encoding="utf-8"?>
<p:tagLst xmlns:p="http://schemas.openxmlformats.org/presentationml/2006/main">
  <p:tag name="AS_UNIQUEID" val="528"/>
</p:tagLst>
</file>

<file path=ppt/tags/tag713.xml><?xml version="1.0" encoding="utf-8"?>
<p:tagLst xmlns:p="http://schemas.openxmlformats.org/presentationml/2006/main">
  <p:tag name="AS_UNIQUEID" val="529"/>
</p:tagLst>
</file>

<file path=ppt/tags/tag714.xml><?xml version="1.0" encoding="utf-8"?>
<p:tagLst xmlns:p="http://schemas.openxmlformats.org/presentationml/2006/main">
  <p:tag name="AS_UNIQUEID" val="530"/>
</p:tagLst>
</file>

<file path=ppt/tags/tag715.xml><?xml version="1.0" encoding="utf-8"?>
<p:tagLst xmlns:p="http://schemas.openxmlformats.org/presentationml/2006/main">
  <p:tag name="AS_UNIQUEID" val="531"/>
</p:tagLst>
</file>

<file path=ppt/tags/tag716.xml><?xml version="1.0" encoding="utf-8"?>
<p:tagLst xmlns:p="http://schemas.openxmlformats.org/presentationml/2006/main">
  <p:tag name="AS_UNIQUEID" val="532"/>
</p:tagLst>
</file>

<file path=ppt/tags/tag717.xml><?xml version="1.0" encoding="utf-8"?>
<p:tagLst xmlns:p="http://schemas.openxmlformats.org/presentationml/2006/main">
  <p:tag name="AS_UNIQUEID" val="533"/>
</p:tagLst>
</file>

<file path=ppt/tags/tag718.xml><?xml version="1.0" encoding="utf-8"?>
<p:tagLst xmlns:p="http://schemas.openxmlformats.org/presentationml/2006/main">
  <p:tag name="AS_UNIQUEID" val="534"/>
</p:tagLst>
</file>

<file path=ppt/tags/tag719.xml><?xml version="1.0" encoding="utf-8"?>
<p:tagLst xmlns:p="http://schemas.openxmlformats.org/presentationml/2006/main">
  <p:tag name="AS_UNIQUEID" val="535"/>
</p:tagLst>
</file>

<file path=ppt/tags/tag72.xml><?xml version="1.0" encoding="utf-8"?>
<p:tagLst xmlns:p="http://schemas.openxmlformats.org/presentationml/2006/main">
  <p:tag name="AS_UNIQUEID" val="972"/>
</p:tagLst>
</file>

<file path=ppt/tags/tag720.xml><?xml version="1.0" encoding="utf-8"?>
<p:tagLst xmlns:p="http://schemas.openxmlformats.org/presentationml/2006/main">
  <p:tag name="AS_UNIQUEID" val="536"/>
</p:tagLst>
</file>

<file path=ppt/tags/tag721.xml><?xml version="1.0" encoding="utf-8"?>
<p:tagLst xmlns:p="http://schemas.openxmlformats.org/presentationml/2006/main">
  <p:tag name="AS_UNIQUEID" val="537"/>
</p:tagLst>
</file>

<file path=ppt/tags/tag722.xml><?xml version="1.0" encoding="utf-8"?>
<p:tagLst xmlns:p="http://schemas.openxmlformats.org/presentationml/2006/main">
  <p:tag name="AS_UNIQUEID" val="538"/>
</p:tagLst>
</file>

<file path=ppt/tags/tag723.xml><?xml version="1.0" encoding="utf-8"?>
<p:tagLst xmlns:p="http://schemas.openxmlformats.org/presentationml/2006/main">
  <p:tag name="AS_UNIQUEID" val="539"/>
</p:tagLst>
</file>

<file path=ppt/tags/tag724.xml><?xml version="1.0" encoding="utf-8"?>
<p:tagLst xmlns:p="http://schemas.openxmlformats.org/presentationml/2006/main">
  <p:tag name="AS_UNIQUEID" val="540"/>
</p:tagLst>
</file>

<file path=ppt/tags/tag725.xml><?xml version="1.0" encoding="utf-8"?>
<p:tagLst xmlns:p="http://schemas.openxmlformats.org/presentationml/2006/main">
  <p:tag name="AS_UNIQUEID" val="541"/>
</p:tagLst>
</file>

<file path=ppt/tags/tag726.xml><?xml version="1.0" encoding="utf-8"?>
<p:tagLst xmlns:p="http://schemas.openxmlformats.org/presentationml/2006/main">
  <p:tag name="AS_UNIQUEID" val="542"/>
</p:tagLst>
</file>

<file path=ppt/tags/tag727.xml><?xml version="1.0" encoding="utf-8"?>
<p:tagLst xmlns:p="http://schemas.openxmlformats.org/presentationml/2006/main">
  <p:tag name="AS_UNIQUEID" val="543"/>
</p:tagLst>
</file>

<file path=ppt/tags/tag728.xml><?xml version="1.0" encoding="utf-8"?>
<p:tagLst xmlns:p="http://schemas.openxmlformats.org/presentationml/2006/main">
  <p:tag name="AS_UNIQUEID" val="544"/>
</p:tagLst>
</file>

<file path=ppt/tags/tag729.xml><?xml version="1.0" encoding="utf-8"?>
<p:tagLst xmlns:p="http://schemas.openxmlformats.org/presentationml/2006/main">
  <p:tag name="AS_UNIQUEID" val="545"/>
</p:tagLst>
</file>

<file path=ppt/tags/tag73.xml><?xml version="1.0" encoding="utf-8"?>
<p:tagLst xmlns:p="http://schemas.openxmlformats.org/presentationml/2006/main">
  <p:tag name="AS_UNIQUEID" val="973"/>
</p:tagLst>
</file>

<file path=ppt/tags/tag730.xml><?xml version="1.0" encoding="utf-8"?>
<p:tagLst xmlns:p="http://schemas.openxmlformats.org/presentationml/2006/main">
  <p:tag name="AS_UNIQUEID" val="546"/>
</p:tagLst>
</file>

<file path=ppt/tags/tag731.xml><?xml version="1.0" encoding="utf-8"?>
<p:tagLst xmlns:p="http://schemas.openxmlformats.org/presentationml/2006/main">
  <p:tag name="AS_UNIQUEID" val="547"/>
</p:tagLst>
</file>

<file path=ppt/tags/tag732.xml><?xml version="1.0" encoding="utf-8"?>
<p:tagLst xmlns:p="http://schemas.openxmlformats.org/presentationml/2006/main">
  <p:tag name="AS_UNIQUEID" val="548"/>
</p:tagLst>
</file>

<file path=ppt/tags/tag733.xml><?xml version="1.0" encoding="utf-8"?>
<p:tagLst xmlns:p="http://schemas.openxmlformats.org/presentationml/2006/main">
  <p:tag name="AS_UNIQUEID" val="549"/>
</p:tagLst>
</file>

<file path=ppt/tags/tag734.xml><?xml version="1.0" encoding="utf-8"?>
<p:tagLst xmlns:p="http://schemas.openxmlformats.org/presentationml/2006/main">
  <p:tag name="AS_UNIQUEID" val="550"/>
</p:tagLst>
</file>

<file path=ppt/tags/tag735.xml><?xml version="1.0" encoding="utf-8"?>
<p:tagLst xmlns:p="http://schemas.openxmlformats.org/presentationml/2006/main">
  <p:tag name="AS_UNIQUEID" val="551"/>
</p:tagLst>
</file>

<file path=ppt/tags/tag736.xml><?xml version="1.0" encoding="utf-8"?>
<p:tagLst xmlns:p="http://schemas.openxmlformats.org/presentationml/2006/main">
  <p:tag name="AS_UNIQUEID" val="552"/>
</p:tagLst>
</file>

<file path=ppt/tags/tag737.xml><?xml version="1.0" encoding="utf-8"?>
<p:tagLst xmlns:p="http://schemas.openxmlformats.org/presentationml/2006/main">
  <p:tag name="AS_UNIQUEID" val="553"/>
</p:tagLst>
</file>

<file path=ppt/tags/tag738.xml><?xml version="1.0" encoding="utf-8"?>
<p:tagLst xmlns:p="http://schemas.openxmlformats.org/presentationml/2006/main">
  <p:tag name="AS_UNIQUEID" val="554"/>
</p:tagLst>
</file>

<file path=ppt/tags/tag739.xml><?xml version="1.0" encoding="utf-8"?>
<p:tagLst xmlns:p="http://schemas.openxmlformats.org/presentationml/2006/main">
  <p:tag name="AS_UNIQUEID" val="555"/>
</p:tagLst>
</file>

<file path=ppt/tags/tag74.xml><?xml version="1.0" encoding="utf-8"?>
<p:tagLst xmlns:p="http://schemas.openxmlformats.org/presentationml/2006/main">
  <p:tag name="AS_UNIQUEID" val="974"/>
</p:tagLst>
</file>

<file path=ppt/tags/tag740.xml><?xml version="1.0" encoding="utf-8"?>
<p:tagLst xmlns:p="http://schemas.openxmlformats.org/presentationml/2006/main">
  <p:tag name="AS_UNIQUEID" val="556"/>
</p:tagLst>
</file>

<file path=ppt/tags/tag741.xml><?xml version="1.0" encoding="utf-8"?>
<p:tagLst xmlns:p="http://schemas.openxmlformats.org/presentationml/2006/main">
  <p:tag name="AS_UNIQUEID" val="557"/>
</p:tagLst>
</file>

<file path=ppt/tags/tag742.xml><?xml version="1.0" encoding="utf-8"?>
<p:tagLst xmlns:p="http://schemas.openxmlformats.org/presentationml/2006/main">
  <p:tag name="AS_UNIQUEID" val="558"/>
</p:tagLst>
</file>

<file path=ppt/tags/tag743.xml><?xml version="1.0" encoding="utf-8"?>
<p:tagLst xmlns:p="http://schemas.openxmlformats.org/presentationml/2006/main">
  <p:tag name="AS_UNIQUEID" val="559"/>
</p:tagLst>
</file>

<file path=ppt/tags/tag744.xml><?xml version="1.0" encoding="utf-8"?>
<p:tagLst xmlns:p="http://schemas.openxmlformats.org/presentationml/2006/main">
  <p:tag name="AS_UNIQUEID" val="560"/>
</p:tagLst>
</file>

<file path=ppt/tags/tag745.xml><?xml version="1.0" encoding="utf-8"?>
<p:tagLst xmlns:p="http://schemas.openxmlformats.org/presentationml/2006/main">
  <p:tag name="AS_UNIQUEID" val="561"/>
</p:tagLst>
</file>

<file path=ppt/tags/tag746.xml><?xml version="1.0" encoding="utf-8"?>
<p:tagLst xmlns:p="http://schemas.openxmlformats.org/presentationml/2006/main">
  <p:tag name="AS_UNIQUEID" val="562"/>
</p:tagLst>
</file>

<file path=ppt/tags/tag747.xml><?xml version="1.0" encoding="utf-8"?>
<p:tagLst xmlns:p="http://schemas.openxmlformats.org/presentationml/2006/main">
  <p:tag name="AS_UNIQUEID" val="563"/>
</p:tagLst>
</file>

<file path=ppt/tags/tag748.xml><?xml version="1.0" encoding="utf-8"?>
<p:tagLst xmlns:p="http://schemas.openxmlformats.org/presentationml/2006/main">
  <p:tag name="AS_UNIQUEID" val="564"/>
</p:tagLst>
</file>

<file path=ppt/tags/tag749.xml><?xml version="1.0" encoding="utf-8"?>
<p:tagLst xmlns:p="http://schemas.openxmlformats.org/presentationml/2006/main">
  <p:tag name="AS_UNIQUEID" val="565"/>
</p:tagLst>
</file>

<file path=ppt/tags/tag75.xml><?xml version="1.0" encoding="utf-8"?>
<p:tagLst xmlns:p="http://schemas.openxmlformats.org/presentationml/2006/main">
  <p:tag name="AS_UNIQUEID" val="975"/>
</p:tagLst>
</file>

<file path=ppt/tags/tag750.xml><?xml version="1.0" encoding="utf-8"?>
<p:tagLst xmlns:p="http://schemas.openxmlformats.org/presentationml/2006/main">
  <p:tag name="AS_UNIQUEID" val="566"/>
</p:tagLst>
</file>

<file path=ppt/tags/tag751.xml><?xml version="1.0" encoding="utf-8"?>
<p:tagLst xmlns:p="http://schemas.openxmlformats.org/presentationml/2006/main">
  <p:tag name="AS_UNIQUEID" val="567"/>
</p:tagLst>
</file>

<file path=ppt/tags/tag752.xml><?xml version="1.0" encoding="utf-8"?>
<p:tagLst xmlns:p="http://schemas.openxmlformats.org/presentationml/2006/main">
  <p:tag name="AS_UNIQUEID" val="568"/>
</p:tagLst>
</file>

<file path=ppt/tags/tag753.xml><?xml version="1.0" encoding="utf-8"?>
<p:tagLst xmlns:p="http://schemas.openxmlformats.org/presentationml/2006/main">
  <p:tag name="AS_UNIQUEID" val="569"/>
</p:tagLst>
</file>

<file path=ppt/tags/tag754.xml><?xml version="1.0" encoding="utf-8"?>
<p:tagLst xmlns:p="http://schemas.openxmlformats.org/presentationml/2006/main">
  <p:tag name="AS_UNIQUEID" val="570"/>
</p:tagLst>
</file>

<file path=ppt/tags/tag755.xml><?xml version="1.0" encoding="utf-8"?>
<p:tagLst xmlns:p="http://schemas.openxmlformats.org/presentationml/2006/main">
  <p:tag name="AS_UNIQUEID" val="571"/>
</p:tagLst>
</file>

<file path=ppt/tags/tag756.xml><?xml version="1.0" encoding="utf-8"?>
<p:tagLst xmlns:p="http://schemas.openxmlformats.org/presentationml/2006/main">
  <p:tag name="AS_UNIQUEID" val="572"/>
</p:tagLst>
</file>

<file path=ppt/tags/tag757.xml><?xml version="1.0" encoding="utf-8"?>
<p:tagLst xmlns:p="http://schemas.openxmlformats.org/presentationml/2006/main">
  <p:tag name="AS_UNIQUEID" val="573"/>
</p:tagLst>
</file>

<file path=ppt/tags/tag758.xml><?xml version="1.0" encoding="utf-8"?>
<p:tagLst xmlns:p="http://schemas.openxmlformats.org/presentationml/2006/main">
  <p:tag name="AS_UNIQUEID" val="574"/>
</p:tagLst>
</file>

<file path=ppt/tags/tag759.xml><?xml version="1.0" encoding="utf-8"?>
<p:tagLst xmlns:p="http://schemas.openxmlformats.org/presentationml/2006/main">
  <p:tag name="AS_UNIQUEID" val="575"/>
</p:tagLst>
</file>

<file path=ppt/tags/tag76.xml><?xml version="1.0" encoding="utf-8"?>
<p:tagLst xmlns:p="http://schemas.openxmlformats.org/presentationml/2006/main">
  <p:tag name="AS_UNIQUEID" val="978"/>
</p:tagLst>
</file>

<file path=ppt/tags/tag760.xml><?xml version="1.0" encoding="utf-8"?>
<p:tagLst xmlns:p="http://schemas.openxmlformats.org/presentationml/2006/main">
  <p:tag name="AS_UNIQUEID" val="576"/>
</p:tagLst>
</file>

<file path=ppt/tags/tag761.xml><?xml version="1.0" encoding="utf-8"?>
<p:tagLst xmlns:p="http://schemas.openxmlformats.org/presentationml/2006/main">
  <p:tag name="AS_UNIQUEID" val="577"/>
</p:tagLst>
</file>

<file path=ppt/tags/tag762.xml><?xml version="1.0" encoding="utf-8"?>
<p:tagLst xmlns:p="http://schemas.openxmlformats.org/presentationml/2006/main">
  <p:tag name="AS_UNIQUEID" val="578"/>
</p:tagLst>
</file>

<file path=ppt/tags/tag763.xml><?xml version="1.0" encoding="utf-8"?>
<p:tagLst xmlns:p="http://schemas.openxmlformats.org/presentationml/2006/main">
  <p:tag name="AS_UNIQUEID" val="579"/>
</p:tagLst>
</file>

<file path=ppt/tags/tag764.xml><?xml version="1.0" encoding="utf-8"?>
<p:tagLst xmlns:p="http://schemas.openxmlformats.org/presentationml/2006/main">
  <p:tag name="AS_UNIQUEID" val="580"/>
</p:tagLst>
</file>

<file path=ppt/tags/tag765.xml><?xml version="1.0" encoding="utf-8"?>
<p:tagLst xmlns:p="http://schemas.openxmlformats.org/presentationml/2006/main">
  <p:tag name="AS_UNIQUEID" val="581"/>
</p:tagLst>
</file>

<file path=ppt/tags/tag766.xml><?xml version="1.0" encoding="utf-8"?>
<p:tagLst xmlns:p="http://schemas.openxmlformats.org/presentationml/2006/main">
  <p:tag name="AS_UNIQUEID" val="582"/>
</p:tagLst>
</file>

<file path=ppt/tags/tag767.xml><?xml version="1.0" encoding="utf-8"?>
<p:tagLst xmlns:p="http://schemas.openxmlformats.org/presentationml/2006/main">
  <p:tag name="AS_UNIQUEID" val="583"/>
</p:tagLst>
</file>

<file path=ppt/tags/tag768.xml><?xml version="1.0" encoding="utf-8"?>
<p:tagLst xmlns:p="http://schemas.openxmlformats.org/presentationml/2006/main">
  <p:tag name="AS_UNIQUEID" val="584"/>
</p:tagLst>
</file>

<file path=ppt/tags/tag769.xml><?xml version="1.0" encoding="utf-8"?>
<p:tagLst xmlns:p="http://schemas.openxmlformats.org/presentationml/2006/main">
  <p:tag name="AS_UNIQUEID" val="585"/>
</p:tagLst>
</file>

<file path=ppt/tags/tag77.xml><?xml version="1.0" encoding="utf-8"?>
<p:tagLst xmlns:p="http://schemas.openxmlformats.org/presentationml/2006/main">
  <p:tag name="AS_UNIQUEID" val="979"/>
</p:tagLst>
</file>

<file path=ppt/tags/tag770.xml><?xml version="1.0" encoding="utf-8"?>
<p:tagLst xmlns:p="http://schemas.openxmlformats.org/presentationml/2006/main">
  <p:tag name="AS_UNIQUEID" val="586"/>
</p:tagLst>
</file>

<file path=ppt/tags/tag771.xml><?xml version="1.0" encoding="utf-8"?>
<p:tagLst xmlns:p="http://schemas.openxmlformats.org/presentationml/2006/main">
  <p:tag name="AS_UNIQUEID" val="587"/>
</p:tagLst>
</file>

<file path=ppt/tags/tag772.xml><?xml version="1.0" encoding="utf-8"?>
<p:tagLst xmlns:p="http://schemas.openxmlformats.org/presentationml/2006/main">
  <p:tag name="AS_UNIQUEID" val="588"/>
</p:tagLst>
</file>

<file path=ppt/tags/tag773.xml><?xml version="1.0" encoding="utf-8"?>
<p:tagLst xmlns:p="http://schemas.openxmlformats.org/presentationml/2006/main">
  <p:tag name="AS_UNIQUEID" val="589"/>
</p:tagLst>
</file>

<file path=ppt/tags/tag774.xml><?xml version="1.0" encoding="utf-8"?>
<p:tagLst xmlns:p="http://schemas.openxmlformats.org/presentationml/2006/main">
  <p:tag name="AS_UNIQUEID" val="590"/>
</p:tagLst>
</file>

<file path=ppt/tags/tag775.xml><?xml version="1.0" encoding="utf-8"?>
<p:tagLst xmlns:p="http://schemas.openxmlformats.org/presentationml/2006/main">
  <p:tag name="AS_UNIQUEID" val="591"/>
</p:tagLst>
</file>

<file path=ppt/tags/tag776.xml><?xml version="1.0" encoding="utf-8"?>
<p:tagLst xmlns:p="http://schemas.openxmlformats.org/presentationml/2006/main">
  <p:tag name="AS_UNIQUEID" val="592"/>
</p:tagLst>
</file>

<file path=ppt/tags/tag777.xml><?xml version="1.0" encoding="utf-8"?>
<p:tagLst xmlns:p="http://schemas.openxmlformats.org/presentationml/2006/main">
  <p:tag name="AS_UNIQUEID" val="593"/>
</p:tagLst>
</file>

<file path=ppt/tags/tag778.xml><?xml version="1.0" encoding="utf-8"?>
<p:tagLst xmlns:p="http://schemas.openxmlformats.org/presentationml/2006/main">
  <p:tag name="AS_UNIQUEID" val="594"/>
</p:tagLst>
</file>

<file path=ppt/tags/tag779.xml><?xml version="1.0" encoding="utf-8"?>
<p:tagLst xmlns:p="http://schemas.openxmlformats.org/presentationml/2006/main">
  <p:tag name="AS_UNIQUEID" val="595"/>
</p:tagLst>
</file>

<file path=ppt/tags/tag78.xml><?xml version="1.0" encoding="utf-8"?>
<p:tagLst xmlns:p="http://schemas.openxmlformats.org/presentationml/2006/main">
  <p:tag name="AS_UNIQUEID" val="980"/>
</p:tagLst>
</file>

<file path=ppt/tags/tag780.xml><?xml version="1.0" encoding="utf-8"?>
<p:tagLst xmlns:p="http://schemas.openxmlformats.org/presentationml/2006/main">
  <p:tag name="AS_UNIQUEID" val="596"/>
</p:tagLst>
</file>

<file path=ppt/tags/tag781.xml><?xml version="1.0" encoding="utf-8"?>
<p:tagLst xmlns:p="http://schemas.openxmlformats.org/presentationml/2006/main">
  <p:tag name="AS_UNIQUEID" val="597"/>
</p:tagLst>
</file>

<file path=ppt/tags/tag782.xml><?xml version="1.0" encoding="utf-8"?>
<p:tagLst xmlns:p="http://schemas.openxmlformats.org/presentationml/2006/main">
  <p:tag name="AS_UNIQUEID" val="598"/>
</p:tagLst>
</file>

<file path=ppt/tags/tag783.xml><?xml version="1.0" encoding="utf-8"?>
<p:tagLst xmlns:p="http://schemas.openxmlformats.org/presentationml/2006/main">
  <p:tag name="AS_UNIQUEID" val="599"/>
</p:tagLst>
</file>

<file path=ppt/tags/tag784.xml><?xml version="1.0" encoding="utf-8"?>
<p:tagLst xmlns:p="http://schemas.openxmlformats.org/presentationml/2006/main">
  <p:tag name="AS_UNIQUEID" val="600"/>
</p:tagLst>
</file>

<file path=ppt/tags/tag785.xml><?xml version="1.0" encoding="utf-8"?>
<p:tagLst xmlns:p="http://schemas.openxmlformats.org/presentationml/2006/main">
  <p:tag name="AS_UNIQUEID" val="601"/>
</p:tagLst>
</file>

<file path=ppt/tags/tag786.xml><?xml version="1.0" encoding="utf-8"?>
<p:tagLst xmlns:p="http://schemas.openxmlformats.org/presentationml/2006/main">
  <p:tag name="AS_UNIQUEID" val="602"/>
</p:tagLst>
</file>

<file path=ppt/tags/tag787.xml><?xml version="1.0" encoding="utf-8"?>
<p:tagLst xmlns:p="http://schemas.openxmlformats.org/presentationml/2006/main">
  <p:tag name="AS_UNIQUEID" val="603"/>
</p:tagLst>
</file>

<file path=ppt/tags/tag788.xml><?xml version="1.0" encoding="utf-8"?>
<p:tagLst xmlns:p="http://schemas.openxmlformats.org/presentationml/2006/main">
  <p:tag name="AS_UNIQUEID" val="604"/>
</p:tagLst>
</file>

<file path=ppt/tags/tag789.xml><?xml version="1.0" encoding="utf-8"?>
<p:tagLst xmlns:p="http://schemas.openxmlformats.org/presentationml/2006/main">
  <p:tag name="AS_UNIQUEID" val="605"/>
</p:tagLst>
</file>

<file path=ppt/tags/tag79.xml><?xml version="1.0" encoding="utf-8"?>
<p:tagLst xmlns:p="http://schemas.openxmlformats.org/presentationml/2006/main">
  <p:tag name="AS_UNIQUEID" val="981"/>
</p:tagLst>
</file>

<file path=ppt/tags/tag790.xml><?xml version="1.0" encoding="utf-8"?>
<p:tagLst xmlns:p="http://schemas.openxmlformats.org/presentationml/2006/main">
  <p:tag name="AS_UNIQUEID" val="606"/>
</p:tagLst>
</file>

<file path=ppt/tags/tag791.xml><?xml version="1.0" encoding="utf-8"?>
<p:tagLst xmlns:p="http://schemas.openxmlformats.org/presentationml/2006/main">
  <p:tag name="AS_UNIQUEID" val="607"/>
</p:tagLst>
</file>

<file path=ppt/tags/tag792.xml><?xml version="1.0" encoding="utf-8"?>
<p:tagLst xmlns:p="http://schemas.openxmlformats.org/presentationml/2006/main">
  <p:tag name="AS_UNIQUEID" val="608"/>
</p:tagLst>
</file>

<file path=ppt/tags/tag793.xml><?xml version="1.0" encoding="utf-8"?>
<p:tagLst xmlns:p="http://schemas.openxmlformats.org/presentationml/2006/main">
  <p:tag name="AS_UNIQUEID" val="609"/>
</p:tagLst>
</file>

<file path=ppt/tags/tag794.xml><?xml version="1.0" encoding="utf-8"?>
<p:tagLst xmlns:p="http://schemas.openxmlformats.org/presentationml/2006/main">
  <p:tag name="AS_UNIQUEID" val="610"/>
</p:tagLst>
</file>

<file path=ppt/tags/tag795.xml><?xml version="1.0" encoding="utf-8"?>
<p:tagLst xmlns:p="http://schemas.openxmlformats.org/presentationml/2006/main">
  <p:tag name="AS_UNIQUEID" val="611"/>
</p:tagLst>
</file>

<file path=ppt/tags/tag796.xml><?xml version="1.0" encoding="utf-8"?>
<p:tagLst xmlns:p="http://schemas.openxmlformats.org/presentationml/2006/main">
  <p:tag name="AS_UNIQUEID" val="612"/>
</p:tagLst>
</file>

<file path=ppt/tags/tag797.xml><?xml version="1.0" encoding="utf-8"?>
<p:tagLst xmlns:p="http://schemas.openxmlformats.org/presentationml/2006/main">
  <p:tag name="AS_UNIQUEID" val="613"/>
</p:tagLst>
</file>

<file path=ppt/tags/tag798.xml><?xml version="1.0" encoding="utf-8"?>
<p:tagLst xmlns:p="http://schemas.openxmlformats.org/presentationml/2006/main">
  <p:tag name="AS_UNIQUEID" val="614"/>
</p:tagLst>
</file>

<file path=ppt/tags/tag799.xml><?xml version="1.0" encoding="utf-8"?>
<p:tagLst xmlns:p="http://schemas.openxmlformats.org/presentationml/2006/main">
  <p:tag name="AS_UNIQUEID" val="615"/>
</p:tagLst>
</file>

<file path=ppt/tags/tag8.xml><?xml version="1.0" encoding="utf-8"?>
<p:tagLst xmlns:p="http://schemas.openxmlformats.org/presentationml/2006/main">
  <p:tag name="AS_UNIQUEID" val="896"/>
</p:tagLst>
</file>

<file path=ppt/tags/tag80.xml><?xml version="1.0" encoding="utf-8"?>
<p:tagLst xmlns:p="http://schemas.openxmlformats.org/presentationml/2006/main">
  <p:tag name="AS_UNIQUEID" val="98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0.xml><?xml version="1.0" encoding="utf-8"?>
<p:tagLst xmlns:p="http://schemas.openxmlformats.org/presentationml/2006/main">
  <p:tag name="AS_UNIQUEID" val="616"/>
</p:tagLst>
</file>

<file path=ppt/tags/tag801.xml><?xml version="1.0" encoding="utf-8"?>
<p:tagLst xmlns:p="http://schemas.openxmlformats.org/presentationml/2006/main">
  <p:tag name="AS_UNIQUEID" val="617"/>
</p:tagLst>
</file>

<file path=ppt/tags/tag802.xml><?xml version="1.0" encoding="utf-8"?>
<p:tagLst xmlns:p="http://schemas.openxmlformats.org/presentationml/2006/main">
  <p:tag name="AS_UNIQUEID" val="618"/>
</p:tagLst>
</file>

<file path=ppt/tags/tag803.xml><?xml version="1.0" encoding="utf-8"?>
<p:tagLst xmlns:p="http://schemas.openxmlformats.org/presentationml/2006/main">
  <p:tag name="AS_UNIQUEID" val="619"/>
</p:tagLst>
</file>

<file path=ppt/tags/tag804.xml><?xml version="1.0" encoding="utf-8"?>
<p:tagLst xmlns:p="http://schemas.openxmlformats.org/presentationml/2006/main">
  <p:tag name="AS_UNIQUEID" val="620"/>
</p:tagLst>
</file>

<file path=ppt/tags/tag805.xml><?xml version="1.0" encoding="utf-8"?>
<p:tagLst xmlns:p="http://schemas.openxmlformats.org/presentationml/2006/main">
  <p:tag name="AS_UNIQUEID" val="621"/>
</p:tagLst>
</file>

<file path=ppt/tags/tag806.xml><?xml version="1.0" encoding="utf-8"?>
<p:tagLst xmlns:p="http://schemas.openxmlformats.org/presentationml/2006/main">
  <p:tag name="AS_UNIQUEID" val="622"/>
</p:tagLst>
</file>

<file path=ppt/tags/tag807.xml><?xml version="1.0" encoding="utf-8"?>
<p:tagLst xmlns:p="http://schemas.openxmlformats.org/presentationml/2006/main">
  <p:tag name="AS_UNIQUEID" val="623"/>
</p:tagLst>
</file>

<file path=ppt/tags/tag808.xml><?xml version="1.0" encoding="utf-8"?>
<p:tagLst xmlns:p="http://schemas.openxmlformats.org/presentationml/2006/main">
  <p:tag name="AS_UNIQUEID" val="624"/>
</p:tagLst>
</file>

<file path=ppt/tags/tag809.xml><?xml version="1.0" encoding="utf-8"?>
<p:tagLst xmlns:p="http://schemas.openxmlformats.org/presentationml/2006/main">
  <p:tag name="AS_UNIQUEID" val="625"/>
</p:tagLst>
</file>

<file path=ppt/tags/tag81.xml><?xml version="1.0" encoding="utf-8"?>
<p:tagLst xmlns:p="http://schemas.openxmlformats.org/presentationml/2006/main">
  <p:tag name="AS_UNIQUEID" val="98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10.xml><?xml version="1.0" encoding="utf-8"?>
<p:tagLst xmlns:p="http://schemas.openxmlformats.org/presentationml/2006/main">
  <p:tag name="AS_UNIQUEID" val="626"/>
</p:tagLst>
</file>

<file path=ppt/tags/tag811.xml><?xml version="1.0" encoding="utf-8"?>
<p:tagLst xmlns:p="http://schemas.openxmlformats.org/presentationml/2006/main">
  <p:tag name="AS_UNIQUEID" val="627"/>
</p:tagLst>
</file>

<file path=ppt/tags/tag812.xml><?xml version="1.0" encoding="utf-8"?>
<p:tagLst xmlns:p="http://schemas.openxmlformats.org/presentationml/2006/main">
  <p:tag name="AS_UNIQUEID" val="628"/>
</p:tagLst>
</file>

<file path=ppt/tags/tag813.xml><?xml version="1.0" encoding="utf-8"?>
<p:tagLst xmlns:p="http://schemas.openxmlformats.org/presentationml/2006/main">
  <p:tag name="AS_UNIQUEID" val="629"/>
</p:tagLst>
</file>

<file path=ppt/tags/tag814.xml><?xml version="1.0" encoding="utf-8"?>
<p:tagLst xmlns:p="http://schemas.openxmlformats.org/presentationml/2006/main">
  <p:tag name="AS_UNIQUEID" val="630"/>
</p:tagLst>
</file>

<file path=ppt/tags/tag815.xml><?xml version="1.0" encoding="utf-8"?>
<p:tagLst xmlns:p="http://schemas.openxmlformats.org/presentationml/2006/main">
  <p:tag name="AS_UNIQUEID" val="631"/>
</p:tagLst>
</file>

<file path=ppt/tags/tag816.xml><?xml version="1.0" encoding="utf-8"?>
<p:tagLst xmlns:p="http://schemas.openxmlformats.org/presentationml/2006/main">
  <p:tag name="AS_UNIQUEID" val="632"/>
</p:tagLst>
</file>

<file path=ppt/tags/tag817.xml><?xml version="1.0" encoding="utf-8"?>
<p:tagLst xmlns:p="http://schemas.openxmlformats.org/presentationml/2006/main">
  <p:tag name="AS_UNIQUEID" val="633"/>
</p:tagLst>
</file>

<file path=ppt/tags/tag818.xml><?xml version="1.0" encoding="utf-8"?>
<p:tagLst xmlns:p="http://schemas.openxmlformats.org/presentationml/2006/main">
  <p:tag name="AS_UNIQUEID" val="634"/>
</p:tagLst>
</file>

<file path=ppt/tags/tag819.xml><?xml version="1.0" encoding="utf-8"?>
<p:tagLst xmlns:p="http://schemas.openxmlformats.org/presentationml/2006/main">
  <p:tag name="AS_UNIQUEID" val="635"/>
</p:tagLst>
</file>

<file path=ppt/tags/tag82.xml><?xml version="1.0" encoding="utf-8"?>
<p:tagLst xmlns:p="http://schemas.openxmlformats.org/presentationml/2006/main">
  <p:tag name="AS_UNIQUEID" val="98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20.xml><?xml version="1.0" encoding="utf-8"?>
<p:tagLst xmlns:p="http://schemas.openxmlformats.org/presentationml/2006/main">
  <p:tag name="AS_UNIQUEID" val="636"/>
</p:tagLst>
</file>

<file path=ppt/tags/tag821.xml><?xml version="1.0" encoding="utf-8"?>
<p:tagLst xmlns:p="http://schemas.openxmlformats.org/presentationml/2006/main">
  <p:tag name="AS_UNIQUEID" val="637"/>
</p:tagLst>
</file>

<file path=ppt/tags/tag822.xml><?xml version="1.0" encoding="utf-8"?>
<p:tagLst xmlns:p="http://schemas.openxmlformats.org/presentationml/2006/main">
  <p:tag name="AS_UNIQUEID" val="638"/>
</p:tagLst>
</file>

<file path=ppt/tags/tag823.xml><?xml version="1.0" encoding="utf-8"?>
<p:tagLst xmlns:p="http://schemas.openxmlformats.org/presentationml/2006/main">
  <p:tag name="AS_UNIQUEID" val="639"/>
</p:tagLst>
</file>

<file path=ppt/tags/tag824.xml><?xml version="1.0" encoding="utf-8"?>
<p:tagLst xmlns:p="http://schemas.openxmlformats.org/presentationml/2006/main">
  <p:tag name="AS_UNIQUEID" val="640"/>
</p:tagLst>
</file>

<file path=ppt/tags/tag825.xml><?xml version="1.0" encoding="utf-8"?>
<p:tagLst xmlns:p="http://schemas.openxmlformats.org/presentationml/2006/main">
  <p:tag name="AS_UNIQUEID" val="641"/>
</p:tagLst>
</file>

<file path=ppt/tags/tag826.xml><?xml version="1.0" encoding="utf-8"?>
<p:tagLst xmlns:p="http://schemas.openxmlformats.org/presentationml/2006/main">
  <p:tag name="AS_UNIQUEID" val="642"/>
</p:tagLst>
</file>

<file path=ppt/tags/tag827.xml><?xml version="1.0" encoding="utf-8"?>
<p:tagLst xmlns:p="http://schemas.openxmlformats.org/presentationml/2006/main">
  <p:tag name="AS_UNIQUEID" val="643"/>
</p:tagLst>
</file>

<file path=ppt/tags/tag828.xml><?xml version="1.0" encoding="utf-8"?>
<p:tagLst xmlns:p="http://schemas.openxmlformats.org/presentationml/2006/main">
  <p:tag name="AS_UNIQUEID" val="644"/>
</p:tagLst>
</file>

<file path=ppt/tags/tag829.xml><?xml version="1.0" encoding="utf-8"?>
<p:tagLst xmlns:p="http://schemas.openxmlformats.org/presentationml/2006/main">
  <p:tag name="AS_UNIQUEID" val="645"/>
</p:tagLst>
</file>

<file path=ppt/tags/tag83.xml><?xml version="1.0" encoding="utf-8"?>
<p:tagLst xmlns:p="http://schemas.openxmlformats.org/presentationml/2006/main">
  <p:tag name="AS_UNIQUEID" val="98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30.xml><?xml version="1.0" encoding="utf-8"?>
<p:tagLst xmlns:p="http://schemas.openxmlformats.org/presentationml/2006/main">
  <p:tag name="AS_UNIQUEID" val="646"/>
</p:tagLst>
</file>

<file path=ppt/tags/tag831.xml><?xml version="1.0" encoding="utf-8"?>
<p:tagLst xmlns:p="http://schemas.openxmlformats.org/presentationml/2006/main">
  <p:tag name="AS_UNIQUEID" val="647"/>
</p:tagLst>
</file>

<file path=ppt/tags/tag832.xml><?xml version="1.0" encoding="utf-8"?>
<p:tagLst xmlns:p="http://schemas.openxmlformats.org/presentationml/2006/main">
  <p:tag name="AS_UNIQUEID" val="649"/>
</p:tagLst>
</file>

<file path=ppt/tags/tag833.xml><?xml version="1.0" encoding="utf-8"?>
<p:tagLst xmlns:p="http://schemas.openxmlformats.org/presentationml/2006/main">
  <p:tag name="AS_UNIQUEID" val="650"/>
</p:tagLst>
</file>

<file path=ppt/tags/tag834.xml><?xml version="1.0" encoding="utf-8"?>
<p:tagLst xmlns:p="http://schemas.openxmlformats.org/presentationml/2006/main">
  <p:tag name="AS_UNIQUEID" val="651"/>
</p:tagLst>
</file>

<file path=ppt/tags/tag835.xml><?xml version="1.0" encoding="utf-8"?>
<p:tagLst xmlns:p="http://schemas.openxmlformats.org/presentationml/2006/main">
  <p:tag name="AS_UNIQUEID" val="652"/>
</p:tagLst>
</file>

<file path=ppt/tags/tag836.xml><?xml version="1.0" encoding="utf-8"?>
<p:tagLst xmlns:p="http://schemas.openxmlformats.org/presentationml/2006/main">
  <p:tag name="AS_UNIQUEID" val="653"/>
</p:tagLst>
</file>

<file path=ppt/tags/tag837.xml><?xml version="1.0" encoding="utf-8"?>
<p:tagLst xmlns:p="http://schemas.openxmlformats.org/presentationml/2006/main">
  <p:tag name="AS_UNIQUEID" val="654"/>
</p:tagLst>
</file>

<file path=ppt/tags/tag838.xml><?xml version="1.0" encoding="utf-8"?>
<p:tagLst xmlns:p="http://schemas.openxmlformats.org/presentationml/2006/main">
  <p:tag name="AS_UNIQUEID" val="655"/>
</p:tagLst>
</file>

<file path=ppt/tags/tag839.xml><?xml version="1.0" encoding="utf-8"?>
<p:tagLst xmlns:p="http://schemas.openxmlformats.org/presentationml/2006/main">
  <p:tag name="AS_UNIQUEID" val="656"/>
</p:tagLst>
</file>

<file path=ppt/tags/tag84.xml><?xml version="1.0" encoding="utf-8"?>
<p:tagLst xmlns:p="http://schemas.openxmlformats.org/presentationml/2006/main">
  <p:tag name="AS_UNIQUEID" val="98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40.xml><?xml version="1.0" encoding="utf-8"?>
<p:tagLst xmlns:p="http://schemas.openxmlformats.org/presentationml/2006/main">
  <p:tag name="AS_UNIQUEID" val="657"/>
</p:tagLst>
</file>

<file path=ppt/tags/tag841.xml><?xml version="1.0" encoding="utf-8"?>
<p:tagLst xmlns:p="http://schemas.openxmlformats.org/presentationml/2006/main">
  <p:tag name="AS_UNIQUEID" val="658"/>
</p:tagLst>
</file>

<file path=ppt/tags/tag842.xml><?xml version="1.0" encoding="utf-8"?>
<p:tagLst xmlns:p="http://schemas.openxmlformats.org/presentationml/2006/main">
  <p:tag name="AS_UNIQUEID" val="659"/>
</p:tagLst>
</file>

<file path=ppt/tags/tag843.xml><?xml version="1.0" encoding="utf-8"?>
<p:tagLst xmlns:p="http://schemas.openxmlformats.org/presentationml/2006/main">
  <p:tag name="AS_UNIQUEID" val="660"/>
</p:tagLst>
</file>

<file path=ppt/tags/tag844.xml><?xml version="1.0" encoding="utf-8"?>
<p:tagLst xmlns:p="http://schemas.openxmlformats.org/presentationml/2006/main">
  <p:tag name="AS_UNIQUEID" val="661"/>
</p:tagLst>
</file>

<file path=ppt/tags/tag845.xml><?xml version="1.0" encoding="utf-8"?>
<p:tagLst xmlns:p="http://schemas.openxmlformats.org/presentationml/2006/main">
  <p:tag name="AS_UNIQUEID" val="662"/>
</p:tagLst>
</file>

<file path=ppt/tags/tag846.xml><?xml version="1.0" encoding="utf-8"?>
<p:tagLst xmlns:p="http://schemas.openxmlformats.org/presentationml/2006/main">
  <p:tag name="AS_UNIQUEID" val="663"/>
</p:tagLst>
</file>

<file path=ppt/tags/tag847.xml><?xml version="1.0" encoding="utf-8"?>
<p:tagLst xmlns:p="http://schemas.openxmlformats.org/presentationml/2006/main">
  <p:tag name="AS_UNIQUEID" val="664"/>
</p:tagLst>
</file>

<file path=ppt/tags/tag848.xml><?xml version="1.0" encoding="utf-8"?>
<p:tagLst xmlns:p="http://schemas.openxmlformats.org/presentationml/2006/main">
  <p:tag name="AS_UNIQUEID" val="665"/>
</p:tagLst>
</file>

<file path=ppt/tags/tag849.xml><?xml version="1.0" encoding="utf-8"?>
<p:tagLst xmlns:p="http://schemas.openxmlformats.org/presentationml/2006/main">
  <p:tag name="AS_UNIQUEID" val="666"/>
</p:tagLst>
</file>

<file path=ppt/tags/tag85.xml><?xml version="1.0" encoding="utf-8"?>
<p:tagLst xmlns:p="http://schemas.openxmlformats.org/presentationml/2006/main">
  <p:tag name="AS_UNIQUEID" val="98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50.xml><?xml version="1.0" encoding="utf-8"?>
<p:tagLst xmlns:p="http://schemas.openxmlformats.org/presentationml/2006/main">
  <p:tag name="AS_UNIQUEID" val="667"/>
</p:tagLst>
</file>

<file path=ppt/tags/tag851.xml><?xml version="1.0" encoding="utf-8"?>
<p:tagLst xmlns:p="http://schemas.openxmlformats.org/presentationml/2006/main">
  <p:tag name="AS_UNIQUEID" val="668"/>
</p:tagLst>
</file>

<file path=ppt/tags/tag852.xml><?xml version="1.0" encoding="utf-8"?>
<p:tagLst xmlns:p="http://schemas.openxmlformats.org/presentationml/2006/main">
  <p:tag name="AS_UNIQUEID" val="669"/>
</p:tagLst>
</file>

<file path=ppt/tags/tag853.xml><?xml version="1.0" encoding="utf-8"?>
<p:tagLst xmlns:p="http://schemas.openxmlformats.org/presentationml/2006/main">
  <p:tag name="AS_UNIQUEID" val="670"/>
</p:tagLst>
</file>

<file path=ppt/tags/tag854.xml><?xml version="1.0" encoding="utf-8"?>
<p:tagLst xmlns:p="http://schemas.openxmlformats.org/presentationml/2006/main">
  <p:tag name="AS_UNIQUEID" val="671"/>
</p:tagLst>
</file>

<file path=ppt/tags/tag855.xml><?xml version="1.0" encoding="utf-8"?>
<p:tagLst xmlns:p="http://schemas.openxmlformats.org/presentationml/2006/main">
  <p:tag name="AS_UNIQUEID" val="672"/>
</p:tagLst>
</file>

<file path=ppt/tags/tag856.xml><?xml version="1.0" encoding="utf-8"?>
<p:tagLst xmlns:p="http://schemas.openxmlformats.org/presentationml/2006/main">
  <p:tag name="AS_UNIQUEID" val="673"/>
</p:tagLst>
</file>

<file path=ppt/tags/tag857.xml><?xml version="1.0" encoding="utf-8"?>
<p:tagLst xmlns:p="http://schemas.openxmlformats.org/presentationml/2006/main">
  <p:tag name="AS_UNIQUEID" val="674"/>
</p:tagLst>
</file>

<file path=ppt/tags/tag858.xml><?xml version="1.0" encoding="utf-8"?>
<p:tagLst xmlns:p="http://schemas.openxmlformats.org/presentationml/2006/main">
  <p:tag name="AS_UNIQUEID" val="675"/>
</p:tagLst>
</file>

<file path=ppt/tags/tag859.xml><?xml version="1.0" encoding="utf-8"?>
<p:tagLst xmlns:p="http://schemas.openxmlformats.org/presentationml/2006/main">
  <p:tag name="AS_UNIQUEID" val="676"/>
</p:tagLst>
</file>

<file path=ppt/tags/tag86.xml><?xml version="1.0" encoding="utf-8"?>
<p:tagLst xmlns:p="http://schemas.openxmlformats.org/presentationml/2006/main">
  <p:tag name="AS_UNIQUEID" val="99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60.xml><?xml version="1.0" encoding="utf-8"?>
<p:tagLst xmlns:p="http://schemas.openxmlformats.org/presentationml/2006/main">
  <p:tag name="AS_UNIQUEID" val="677"/>
</p:tagLst>
</file>

<file path=ppt/tags/tag861.xml><?xml version="1.0" encoding="utf-8"?>
<p:tagLst xmlns:p="http://schemas.openxmlformats.org/presentationml/2006/main">
  <p:tag name="AS_UNIQUEID" val="678"/>
</p:tagLst>
</file>

<file path=ppt/tags/tag862.xml><?xml version="1.0" encoding="utf-8"?>
<p:tagLst xmlns:p="http://schemas.openxmlformats.org/presentationml/2006/main">
  <p:tag name="AS_UNIQUEID" val="679"/>
</p:tagLst>
</file>

<file path=ppt/tags/tag863.xml><?xml version="1.0" encoding="utf-8"?>
<p:tagLst xmlns:p="http://schemas.openxmlformats.org/presentationml/2006/main">
  <p:tag name="AS_UNIQUEID" val="680"/>
</p:tagLst>
</file>

<file path=ppt/tags/tag864.xml><?xml version="1.0" encoding="utf-8"?>
<p:tagLst xmlns:p="http://schemas.openxmlformats.org/presentationml/2006/main">
  <p:tag name="AS_UNIQUEID" val="681"/>
</p:tagLst>
</file>

<file path=ppt/tags/tag865.xml><?xml version="1.0" encoding="utf-8"?>
<p:tagLst xmlns:p="http://schemas.openxmlformats.org/presentationml/2006/main">
  <p:tag name="AS_UNIQUEID" val="682"/>
</p:tagLst>
</file>

<file path=ppt/tags/tag866.xml><?xml version="1.0" encoding="utf-8"?>
<p:tagLst xmlns:p="http://schemas.openxmlformats.org/presentationml/2006/main">
  <p:tag name="AS_UNIQUEID" val="683"/>
</p:tagLst>
</file>

<file path=ppt/tags/tag867.xml><?xml version="1.0" encoding="utf-8"?>
<p:tagLst xmlns:p="http://schemas.openxmlformats.org/presentationml/2006/main">
  <p:tag name="AS_UNIQUEID" val="684"/>
</p:tagLst>
</file>

<file path=ppt/tags/tag868.xml><?xml version="1.0" encoding="utf-8"?>
<p:tagLst xmlns:p="http://schemas.openxmlformats.org/presentationml/2006/main">
  <p:tag name="AS_UNIQUEID" val="685"/>
</p:tagLst>
</file>

<file path=ppt/tags/tag869.xml><?xml version="1.0" encoding="utf-8"?>
<p:tagLst xmlns:p="http://schemas.openxmlformats.org/presentationml/2006/main">
  <p:tag name="AS_UNIQUEID" val="686"/>
</p:tagLst>
</file>

<file path=ppt/tags/tag87.xml><?xml version="1.0" encoding="utf-8"?>
<p:tagLst xmlns:p="http://schemas.openxmlformats.org/presentationml/2006/main">
  <p:tag name="AS_UNIQUEID" val="99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70.xml><?xml version="1.0" encoding="utf-8"?>
<p:tagLst xmlns:p="http://schemas.openxmlformats.org/presentationml/2006/main">
  <p:tag name="AS_UNIQUEID" val="687"/>
</p:tagLst>
</file>

<file path=ppt/tags/tag871.xml><?xml version="1.0" encoding="utf-8"?>
<p:tagLst xmlns:p="http://schemas.openxmlformats.org/presentationml/2006/main">
  <p:tag name="AS_UNIQUEID" val="688"/>
</p:tagLst>
</file>

<file path=ppt/tags/tag872.xml><?xml version="1.0" encoding="utf-8"?>
<p:tagLst xmlns:p="http://schemas.openxmlformats.org/presentationml/2006/main">
  <p:tag name="AS_UNIQUEID" val="689"/>
</p:tagLst>
</file>

<file path=ppt/tags/tag873.xml><?xml version="1.0" encoding="utf-8"?>
<p:tagLst xmlns:p="http://schemas.openxmlformats.org/presentationml/2006/main">
  <p:tag name="AS_UNIQUEID" val="690"/>
</p:tagLst>
</file>

<file path=ppt/tags/tag874.xml><?xml version="1.0" encoding="utf-8"?>
<p:tagLst xmlns:p="http://schemas.openxmlformats.org/presentationml/2006/main">
  <p:tag name="AS_UNIQUEID" val="691"/>
</p:tagLst>
</file>

<file path=ppt/tags/tag875.xml><?xml version="1.0" encoding="utf-8"?>
<p:tagLst xmlns:p="http://schemas.openxmlformats.org/presentationml/2006/main">
  <p:tag name="AS_UNIQUEID" val="692"/>
</p:tagLst>
</file>

<file path=ppt/tags/tag876.xml><?xml version="1.0" encoding="utf-8"?>
<p:tagLst xmlns:p="http://schemas.openxmlformats.org/presentationml/2006/main">
  <p:tag name="AS_UNIQUEID" val="693"/>
</p:tagLst>
</file>

<file path=ppt/tags/tag877.xml><?xml version="1.0" encoding="utf-8"?>
<p:tagLst xmlns:p="http://schemas.openxmlformats.org/presentationml/2006/main">
  <p:tag name="AS_UNIQUEID" val="694"/>
</p:tagLst>
</file>

<file path=ppt/tags/tag878.xml><?xml version="1.0" encoding="utf-8"?>
<p:tagLst xmlns:p="http://schemas.openxmlformats.org/presentationml/2006/main">
  <p:tag name="AS_UNIQUEID" val="695"/>
</p:tagLst>
</file>

<file path=ppt/tags/tag879.xml><?xml version="1.0" encoding="utf-8"?>
<p:tagLst xmlns:p="http://schemas.openxmlformats.org/presentationml/2006/main">
  <p:tag name="AS_UNIQUEID" val="696"/>
</p:tagLst>
</file>

<file path=ppt/tags/tag88.xml><?xml version="1.0" encoding="utf-8"?>
<p:tagLst xmlns:p="http://schemas.openxmlformats.org/presentationml/2006/main">
  <p:tag name="AS_UNIQUEID" val="99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80.xml><?xml version="1.0" encoding="utf-8"?>
<p:tagLst xmlns:p="http://schemas.openxmlformats.org/presentationml/2006/main">
  <p:tag name="AS_UNIQUEID" val="697"/>
</p:tagLst>
</file>

<file path=ppt/tags/tag881.xml><?xml version="1.0" encoding="utf-8"?>
<p:tagLst xmlns:p="http://schemas.openxmlformats.org/presentationml/2006/main">
  <p:tag name="AS_UNIQUEID" val="698"/>
</p:tagLst>
</file>

<file path=ppt/tags/tag882.xml><?xml version="1.0" encoding="utf-8"?>
<p:tagLst xmlns:p="http://schemas.openxmlformats.org/presentationml/2006/main">
  <p:tag name="AS_UNIQUEID" val="699"/>
</p:tagLst>
</file>

<file path=ppt/tags/tag883.xml><?xml version="1.0" encoding="utf-8"?>
<p:tagLst xmlns:p="http://schemas.openxmlformats.org/presentationml/2006/main">
  <p:tag name="AS_UNIQUEID" val="700"/>
</p:tagLst>
</file>

<file path=ppt/tags/tag884.xml><?xml version="1.0" encoding="utf-8"?>
<p:tagLst xmlns:p="http://schemas.openxmlformats.org/presentationml/2006/main">
  <p:tag name="AS_UNIQUEID" val="701"/>
</p:tagLst>
</file>

<file path=ppt/tags/tag885.xml><?xml version="1.0" encoding="utf-8"?>
<p:tagLst xmlns:p="http://schemas.openxmlformats.org/presentationml/2006/main">
  <p:tag name="AS_UNIQUEID" val="702"/>
</p:tagLst>
</file>

<file path=ppt/tags/tag886.xml><?xml version="1.0" encoding="utf-8"?>
<p:tagLst xmlns:p="http://schemas.openxmlformats.org/presentationml/2006/main">
  <p:tag name="AS_UNIQUEID" val="703"/>
</p:tagLst>
</file>

<file path=ppt/tags/tag887.xml><?xml version="1.0" encoding="utf-8"?>
<p:tagLst xmlns:p="http://schemas.openxmlformats.org/presentationml/2006/main">
  <p:tag name="AS_UNIQUEID" val="704"/>
</p:tagLst>
</file>

<file path=ppt/tags/tag888.xml><?xml version="1.0" encoding="utf-8"?>
<p:tagLst xmlns:p="http://schemas.openxmlformats.org/presentationml/2006/main">
  <p:tag name="AS_UNIQUEID" val="705"/>
</p:tagLst>
</file>

<file path=ppt/tags/tag889.xml><?xml version="1.0" encoding="utf-8"?>
<p:tagLst xmlns:p="http://schemas.openxmlformats.org/presentationml/2006/main">
  <p:tag name="AS_UNIQUEID" val="706"/>
</p:tagLst>
</file>

<file path=ppt/tags/tag89.xml><?xml version="1.0" encoding="utf-8"?>
<p:tagLst xmlns:p="http://schemas.openxmlformats.org/presentationml/2006/main">
  <p:tag name="AS_UNIQUEID" val="99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90.xml><?xml version="1.0" encoding="utf-8"?>
<p:tagLst xmlns:p="http://schemas.openxmlformats.org/presentationml/2006/main">
  <p:tag name="AS_UNIQUEID" val="707"/>
</p:tagLst>
</file>

<file path=ppt/tags/tag891.xml><?xml version="1.0" encoding="utf-8"?>
<p:tagLst xmlns:p="http://schemas.openxmlformats.org/presentationml/2006/main">
  <p:tag name="AS_UNIQUEID" val="708"/>
</p:tagLst>
</file>

<file path=ppt/tags/tag892.xml><?xml version="1.0" encoding="utf-8"?>
<p:tagLst xmlns:p="http://schemas.openxmlformats.org/presentationml/2006/main">
  <p:tag name="AS_UNIQUEID" val="709"/>
</p:tagLst>
</file>

<file path=ppt/tags/tag893.xml><?xml version="1.0" encoding="utf-8"?>
<p:tagLst xmlns:p="http://schemas.openxmlformats.org/presentationml/2006/main">
  <p:tag name="AS_UNIQUEID" val="710"/>
</p:tagLst>
</file>

<file path=ppt/tags/tag894.xml><?xml version="1.0" encoding="utf-8"?>
<p:tagLst xmlns:p="http://schemas.openxmlformats.org/presentationml/2006/main">
  <p:tag name="AS_UNIQUEID" val="711"/>
</p:tagLst>
</file>

<file path=ppt/tags/tag895.xml><?xml version="1.0" encoding="utf-8"?>
<p:tagLst xmlns:p="http://schemas.openxmlformats.org/presentationml/2006/main">
  <p:tag name="AS_UNIQUEID" val="712"/>
</p:tagLst>
</file>

<file path=ppt/tags/tag896.xml><?xml version="1.0" encoding="utf-8"?>
<p:tagLst xmlns:p="http://schemas.openxmlformats.org/presentationml/2006/main">
  <p:tag name="AS_UNIQUEID" val="713"/>
</p:tagLst>
</file>

<file path=ppt/tags/tag897.xml><?xml version="1.0" encoding="utf-8"?>
<p:tagLst xmlns:p="http://schemas.openxmlformats.org/presentationml/2006/main">
  <p:tag name="AS_UNIQUEID" val="714"/>
</p:tagLst>
</file>

<file path=ppt/tags/tag898.xml><?xml version="1.0" encoding="utf-8"?>
<p:tagLst xmlns:p="http://schemas.openxmlformats.org/presentationml/2006/main">
  <p:tag name="AS_UNIQUEID" val="715"/>
</p:tagLst>
</file>

<file path=ppt/tags/tag899.xml><?xml version="1.0" encoding="utf-8"?>
<p:tagLst xmlns:p="http://schemas.openxmlformats.org/presentationml/2006/main">
  <p:tag name="AS_UNIQUEID" val="716"/>
</p:tagLst>
</file>

<file path=ppt/tags/tag9.xml><?xml version="1.0" encoding="utf-8"?>
<p:tagLst xmlns:p="http://schemas.openxmlformats.org/presentationml/2006/main">
  <p:tag name="AS_UNIQUEID" val="897"/>
</p:tagLst>
</file>

<file path=ppt/tags/tag90.xml><?xml version="1.0" encoding="utf-8"?>
<p:tagLst xmlns:p="http://schemas.openxmlformats.org/presentationml/2006/main">
  <p:tag name="AS_UNIQUEID" val="99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00.xml><?xml version="1.0" encoding="utf-8"?>
<p:tagLst xmlns:p="http://schemas.openxmlformats.org/presentationml/2006/main">
  <p:tag name="AS_UNIQUEID" val="717"/>
</p:tagLst>
</file>

<file path=ppt/tags/tag901.xml><?xml version="1.0" encoding="utf-8"?>
<p:tagLst xmlns:p="http://schemas.openxmlformats.org/presentationml/2006/main">
  <p:tag name="AS_UNIQUEID" val="718"/>
</p:tagLst>
</file>

<file path=ppt/tags/tag902.xml><?xml version="1.0" encoding="utf-8"?>
<p:tagLst xmlns:p="http://schemas.openxmlformats.org/presentationml/2006/main">
  <p:tag name="AS_UNIQUEID" val="719"/>
</p:tagLst>
</file>

<file path=ppt/tags/tag903.xml><?xml version="1.0" encoding="utf-8"?>
<p:tagLst xmlns:p="http://schemas.openxmlformats.org/presentationml/2006/main">
  <p:tag name="AS_UNIQUEID" val="720"/>
</p:tagLst>
</file>

<file path=ppt/tags/tag904.xml><?xml version="1.0" encoding="utf-8"?>
<p:tagLst xmlns:p="http://schemas.openxmlformats.org/presentationml/2006/main">
  <p:tag name="AS_UNIQUEID" val="721"/>
</p:tagLst>
</file>

<file path=ppt/tags/tag905.xml><?xml version="1.0" encoding="utf-8"?>
<p:tagLst xmlns:p="http://schemas.openxmlformats.org/presentationml/2006/main">
  <p:tag name="AS_UNIQUEID" val="722"/>
</p:tagLst>
</file>

<file path=ppt/tags/tag906.xml><?xml version="1.0" encoding="utf-8"?>
<p:tagLst xmlns:p="http://schemas.openxmlformats.org/presentationml/2006/main">
  <p:tag name="AS_UNIQUEID" val="723"/>
</p:tagLst>
</file>

<file path=ppt/tags/tag907.xml><?xml version="1.0" encoding="utf-8"?>
<p:tagLst xmlns:p="http://schemas.openxmlformats.org/presentationml/2006/main">
  <p:tag name="AS_UNIQUEID" val="724"/>
</p:tagLst>
</file>

<file path=ppt/tags/tag908.xml><?xml version="1.0" encoding="utf-8"?>
<p:tagLst xmlns:p="http://schemas.openxmlformats.org/presentationml/2006/main">
  <p:tag name="AS_UNIQUEID" val="725"/>
</p:tagLst>
</file>

<file path=ppt/tags/tag909.xml><?xml version="1.0" encoding="utf-8"?>
<p:tagLst xmlns:p="http://schemas.openxmlformats.org/presentationml/2006/main">
  <p:tag name="AS_UNIQUEID" val="726"/>
</p:tagLst>
</file>

<file path=ppt/tags/tag91.xml><?xml version="1.0" encoding="utf-8"?>
<p:tagLst xmlns:p="http://schemas.openxmlformats.org/presentationml/2006/main">
  <p:tag name="AS_UNIQUEID" val="99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10.xml><?xml version="1.0" encoding="utf-8"?>
<p:tagLst xmlns:p="http://schemas.openxmlformats.org/presentationml/2006/main">
  <p:tag name="AS_UNIQUEID" val="727"/>
</p:tagLst>
</file>

<file path=ppt/tags/tag911.xml><?xml version="1.0" encoding="utf-8"?>
<p:tagLst xmlns:p="http://schemas.openxmlformats.org/presentationml/2006/main">
  <p:tag name="AS_UNIQUEID" val="728"/>
</p:tagLst>
</file>

<file path=ppt/tags/tag912.xml><?xml version="1.0" encoding="utf-8"?>
<p:tagLst xmlns:p="http://schemas.openxmlformats.org/presentationml/2006/main">
  <p:tag name="AS_UNIQUEID" val="729"/>
</p:tagLst>
</file>

<file path=ppt/tags/tag913.xml><?xml version="1.0" encoding="utf-8"?>
<p:tagLst xmlns:p="http://schemas.openxmlformats.org/presentationml/2006/main">
  <p:tag name="AS_UNIQUEID" val="730"/>
</p:tagLst>
</file>

<file path=ppt/tags/tag914.xml><?xml version="1.0" encoding="utf-8"?>
<p:tagLst xmlns:p="http://schemas.openxmlformats.org/presentationml/2006/main">
  <p:tag name="AS_UNIQUEID" val="731"/>
</p:tagLst>
</file>

<file path=ppt/tags/tag915.xml><?xml version="1.0" encoding="utf-8"?>
<p:tagLst xmlns:p="http://schemas.openxmlformats.org/presentationml/2006/main">
  <p:tag name="AS_UNIQUEID" val="732"/>
</p:tagLst>
</file>

<file path=ppt/tags/tag916.xml><?xml version="1.0" encoding="utf-8"?>
<p:tagLst xmlns:p="http://schemas.openxmlformats.org/presentationml/2006/main">
  <p:tag name="AS_UNIQUEID" val="733"/>
</p:tagLst>
</file>

<file path=ppt/tags/tag917.xml><?xml version="1.0" encoding="utf-8"?>
<p:tagLst xmlns:p="http://schemas.openxmlformats.org/presentationml/2006/main">
  <p:tag name="AS_UNIQUEID" val="734"/>
</p:tagLst>
</file>

<file path=ppt/tags/tag918.xml><?xml version="1.0" encoding="utf-8"?>
<p:tagLst xmlns:p="http://schemas.openxmlformats.org/presentationml/2006/main">
  <p:tag name="AS_UNIQUEID" val="735"/>
</p:tagLst>
</file>

<file path=ppt/tags/tag919.xml><?xml version="1.0" encoding="utf-8"?>
<p:tagLst xmlns:p="http://schemas.openxmlformats.org/presentationml/2006/main">
  <p:tag name="AS_UNIQUEID" val="736"/>
</p:tagLst>
</file>

<file path=ppt/tags/tag92.xml><?xml version="1.0" encoding="utf-8"?>
<p:tagLst xmlns:p="http://schemas.openxmlformats.org/presentationml/2006/main">
  <p:tag name="AS_UNIQUEID" val="99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20.xml><?xml version="1.0" encoding="utf-8"?>
<p:tagLst xmlns:p="http://schemas.openxmlformats.org/presentationml/2006/main">
  <p:tag name="AS_UNIQUEID" val="737"/>
</p:tagLst>
</file>

<file path=ppt/tags/tag921.xml><?xml version="1.0" encoding="utf-8"?>
<p:tagLst xmlns:p="http://schemas.openxmlformats.org/presentationml/2006/main">
  <p:tag name="AS_UNIQUEID" val="738"/>
</p:tagLst>
</file>

<file path=ppt/tags/tag922.xml><?xml version="1.0" encoding="utf-8"?>
<p:tagLst xmlns:p="http://schemas.openxmlformats.org/presentationml/2006/main">
  <p:tag name="AS_UNIQUEID" val="739"/>
</p:tagLst>
</file>

<file path=ppt/tags/tag923.xml><?xml version="1.0" encoding="utf-8"?>
<p:tagLst xmlns:p="http://schemas.openxmlformats.org/presentationml/2006/main">
  <p:tag name="AS_UNIQUEID" val="740"/>
</p:tagLst>
</file>

<file path=ppt/tags/tag924.xml><?xml version="1.0" encoding="utf-8"?>
<p:tagLst xmlns:p="http://schemas.openxmlformats.org/presentationml/2006/main">
  <p:tag name="AS_UNIQUEID" val="741"/>
</p:tagLst>
</file>

<file path=ppt/tags/tag925.xml><?xml version="1.0" encoding="utf-8"?>
<p:tagLst xmlns:p="http://schemas.openxmlformats.org/presentationml/2006/main">
  <p:tag name="AS_UNIQUEID" val="742"/>
</p:tagLst>
</file>

<file path=ppt/tags/tag926.xml><?xml version="1.0" encoding="utf-8"?>
<p:tagLst xmlns:p="http://schemas.openxmlformats.org/presentationml/2006/main">
  <p:tag name="AS_UNIQUEID" val="743"/>
</p:tagLst>
</file>

<file path=ppt/tags/tag927.xml><?xml version="1.0" encoding="utf-8"?>
<p:tagLst xmlns:p="http://schemas.openxmlformats.org/presentationml/2006/main">
  <p:tag name="AS_UNIQUEID" val="744"/>
</p:tagLst>
</file>

<file path=ppt/tags/tag928.xml><?xml version="1.0" encoding="utf-8"?>
<p:tagLst xmlns:p="http://schemas.openxmlformats.org/presentationml/2006/main">
  <p:tag name="AS_UNIQUEID" val="745"/>
</p:tagLst>
</file>

<file path=ppt/tags/tag929.xml><?xml version="1.0" encoding="utf-8"?>
<p:tagLst xmlns:p="http://schemas.openxmlformats.org/presentationml/2006/main">
  <p:tag name="AS_UNIQUEID" val="746"/>
</p:tagLst>
</file>

<file path=ppt/tags/tag93.xml><?xml version="1.0" encoding="utf-8"?>
<p:tagLst xmlns:p="http://schemas.openxmlformats.org/presentationml/2006/main">
  <p:tag name="AS_UNIQUEID" val="99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30.xml><?xml version="1.0" encoding="utf-8"?>
<p:tagLst xmlns:p="http://schemas.openxmlformats.org/presentationml/2006/main">
  <p:tag name="AS_UNIQUEID" val="747"/>
</p:tagLst>
</file>

<file path=ppt/tags/tag931.xml><?xml version="1.0" encoding="utf-8"?>
<p:tagLst xmlns:p="http://schemas.openxmlformats.org/presentationml/2006/main">
  <p:tag name="AS_UNIQUEID" val="748"/>
</p:tagLst>
</file>

<file path=ppt/tags/tag932.xml><?xml version="1.0" encoding="utf-8"?>
<p:tagLst xmlns:p="http://schemas.openxmlformats.org/presentationml/2006/main">
  <p:tag name="AS_UNIQUEID" val="749"/>
</p:tagLst>
</file>

<file path=ppt/tags/tag933.xml><?xml version="1.0" encoding="utf-8"?>
<p:tagLst xmlns:p="http://schemas.openxmlformats.org/presentationml/2006/main">
  <p:tag name="AS_UNIQUEID" val="750"/>
</p:tagLst>
</file>

<file path=ppt/tags/tag934.xml><?xml version="1.0" encoding="utf-8"?>
<p:tagLst xmlns:p="http://schemas.openxmlformats.org/presentationml/2006/main">
  <p:tag name="AS_UNIQUEID" val="751"/>
</p:tagLst>
</file>

<file path=ppt/tags/tag935.xml><?xml version="1.0" encoding="utf-8"?>
<p:tagLst xmlns:p="http://schemas.openxmlformats.org/presentationml/2006/main">
  <p:tag name="AS_UNIQUEID" val="752"/>
</p:tagLst>
</file>

<file path=ppt/tags/tag936.xml><?xml version="1.0" encoding="utf-8"?>
<p:tagLst xmlns:p="http://schemas.openxmlformats.org/presentationml/2006/main">
  <p:tag name="AS_UNIQUEID" val="753"/>
</p:tagLst>
</file>

<file path=ppt/tags/tag937.xml><?xml version="1.0" encoding="utf-8"?>
<p:tagLst xmlns:p="http://schemas.openxmlformats.org/presentationml/2006/main">
  <p:tag name="AS_UNIQUEID" val="754"/>
</p:tagLst>
</file>

<file path=ppt/tags/tag938.xml><?xml version="1.0" encoding="utf-8"?>
<p:tagLst xmlns:p="http://schemas.openxmlformats.org/presentationml/2006/main">
  <p:tag name="AS_UNIQUEID" val="755"/>
</p:tagLst>
</file>

<file path=ppt/tags/tag939.xml><?xml version="1.0" encoding="utf-8"?>
<p:tagLst xmlns:p="http://schemas.openxmlformats.org/presentationml/2006/main">
  <p:tag name="AS_UNIQUEID" val="756"/>
</p:tagLst>
</file>

<file path=ppt/tags/tag94.xml><?xml version="1.0" encoding="utf-8"?>
<p:tagLst xmlns:p="http://schemas.openxmlformats.org/presentationml/2006/main">
  <p:tag name="AS_UNIQUEID" val="99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40.xml><?xml version="1.0" encoding="utf-8"?>
<p:tagLst xmlns:p="http://schemas.openxmlformats.org/presentationml/2006/main">
  <p:tag name="AS_UNIQUEID" val="757"/>
</p:tagLst>
</file>

<file path=ppt/tags/tag941.xml><?xml version="1.0" encoding="utf-8"?>
<p:tagLst xmlns:p="http://schemas.openxmlformats.org/presentationml/2006/main">
  <p:tag name="AS_UNIQUEID" val="758"/>
</p:tagLst>
</file>

<file path=ppt/tags/tag942.xml><?xml version="1.0" encoding="utf-8"?>
<p:tagLst xmlns:p="http://schemas.openxmlformats.org/presentationml/2006/main">
  <p:tag name="AS_UNIQUEID" val="759"/>
</p:tagLst>
</file>

<file path=ppt/tags/tag943.xml><?xml version="1.0" encoding="utf-8"?>
<p:tagLst xmlns:p="http://schemas.openxmlformats.org/presentationml/2006/main">
  <p:tag name="AS_UNIQUEID" val="760"/>
</p:tagLst>
</file>

<file path=ppt/tags/tag944.xml><?xml version="1.0" encoding="utf-8"?>
<p:tagLst xmlns:p="http://schemas.openxmlformats.org/presentationml/2006/main">
  <p:tag name="AS_UNIQUEID" val="761"/>
</p:tagLst>
</file>

<file path=ppt/tags/tag945.xml><?xml version="1.0" encoding="utf-8"?>
<p:tagLst xmlns:p="http://schemas.openxmlformats.org/presentationml/2006/main">
  <p:tag name="AS_UNIQUEID" val="762"/>
</p:tagLst>
</file>

<file path=ppt/tags/tag946.xml><?xml version="1.0" encoding="utf-8"?>
<p:tagLst xmlns:p="http://schemas.openxmlformats.org/presentationml/2006/main">
  <p:tag name="AS_UNIQUEID" val="763"/>
</p:tagLst>
</file>

<file path=ppt/tags/tag947.xml><?xml version="1.0" encoding="utf-8"?>
<p:tagLst xmlns:p="http://schemas.openxmlformats.org/presentationml/2006/main">
  <p:tag name="AS_UNIQUEID" val="764"/>
</p:tagLst>
</file>

<file path=ppt/tags/tag948.xml><?xml version="1.0" encoding="utf-8"?>
<p:tagLst xmlns:p="http://schemas.openxmlformats.org/presentationml/2006/main">
  <p:tag name="AS_UNIQUEID" val="765"/>
</p:tagLst>
</file>

<file path=ppt/tags/tag949.xml><?xml version="1.0" encoding="utf-8"?>
<p:tagLst xmlns:p="http://schemas.openxmlformats.org/presentationml/2006/main">
  <p:tag name="AS_UNIQUEID" val="766"/>
</p:tagLst>
</file>

<file path=ppt/tags/tag95.xml><?xml version="1.0" encoding="utf-8"?>
<p:tagLst xmlns:p="http://schemas.openxmlformats.org/presentationml/2006/main">
  <p:tag name="AS_UNIQUEID" val="100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50.xml><?xml version="1.0" encoding="utf-8"?>
<p:tagLst xmlns:p="http://schemas.openxmlformats.org/presentationml/2006/main">
  <p:tag name="AS_UNIQUEID" val="767"/>
</p:tagLst>
</file>

<file path=ppt/tags/tag951.xml><?xml version="1.0" encoding="utf-8"?>
<p:tagLst xmlns:p="http://schemas.openxmlformats.org/presentationml/2006/main">
  <p:tag name="AS_UNIQUEID" val="768"/>
</p:tagLst>
</file>

<file path=ppt/tags/tag952.xml><?xml version="1.0" encoding="utf-8"?>
<p:tagLst xmlns:p="http://schemas.openxmlformats.org/presentationml/2006/main">
  <p:tag name="AS_UNIQUEID" val="769"/>
</p:tagLst>
</file>

<file path=ppt/tags/tag953.xml><?xml version="1.0" encoding="utf-8"?>
<p:tagLst xmlns:p="http://schemas.openxmlformats.org/presentationml/2006/main">
  <p:tag name="AS_UNIQUEID" val="770"/>
</p:tagLst>
</file>

<file path=ppt/tags/tag954.xml><?xml version="1.0" encoding="utf-8"?>
<p:tagLst xmlns:p="http://schemas.openxmlformats.org/presentationml/2006/main">
  <p:tag name="AS_UNIQUEID" val="771"/>
</p:tagLst>
</file>

<file path=ppt/tags/tag955.xml><?xml version="1.0" encoding="utf-8"?>
<p:tagLst xmlns:p="http://schemas.openxmlformats.org/presentationml/2006/main">
  <p:tag name="AS_UNIQUEID" val="772"/>
</p:tagLst>
</file>

<file path=ppt/tags/tag956.xml><?xml version="1.0" encoding="utf-8"?>
<p:tagLst xmlns:p="http://schemas.openxmlformats.org/presentationml/2006/main">
  <p:tag name="AS_UNIQUEID" val="773"/>
</p:tagLst>
</file>

<file path=ppt/tags/tag957.xml><?xml version="1.0" encoding="utf-8"?>
<p:tagLst xmlns:p="http://schemas.openxmlformats.org/presentationml/2006/main">
  <p:tag name="AS_UNIQUEID" val="774"/>
</p:tagLst>
</file>

<file path=ppt/tags/tag958.xml><?xml version="1.0" encoding="utf-8"?>
<p:tagLst xmlns:p="http://schemas.openxmlformats.org/presentationml/2006/main">
  <p:tag name="AS_UNIQUEID" val="775"/>
</p:tagLst>
</file>

<file path=ppt/tags/tag959.xml><?xml version="1.0" encoding="utf-8"?>
<p:tagLst xmlns:p="http://schemas.openxmlformats.org/presentationml/2006/main">
  <p:tag name="AS_UNIQUEID" val="776"/>
</p:tagLst>
</file>

<file path=ppt/tags/tag96.xml><?xml version="1.0" encoding="utf-8"?>
<p:tagLst xmlns:p="http://schemas.openxmlformats.org/presentationml/2006/main">
  <p:tag name="AS_UNIQUEID" val="100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60.xml><?xml version="1.0" encoding="utf-8"?>
<p:tagLst xmlns:p="http://schemas.openxmlformats.org/presentationml/2006/main">
  <p:tag name="AS_UNIQUEID" val="777"/>
</p:tagLst>
</file>

<file path=ppt/tags/tag961.xml><?xml version="1.0" encoding="utf-8"?>
<p:tagLst xmlns:p="http://schemas.openxmlformats.org/presentationml/2006/main">
  <p:tag name="AS_UNIQUEID" val="778"/>
</p:tagLst>
</file>

<file path=ppt/tags/tag962.xml><?xml version="1.0" encoding="utf-8"?>
<p:tagLst xmlns:p="http://schemas.openxmlformats.org/presentationml/2006/main">
  <p:tag name="AS_UNIQUEID" val="779"/>
</p:tagLst>
</file>

<file path=ppt/tags/tag963.xml><?xml version="1.0" encoding="utf-8"?>
<p:tagLst xmlns:p="http://schemas.openxmlformats.org/presentationml/2006/main">
  <p:tag name="AS_UNIQUEID" val="780"/>
</p:tagLst>
</file>

<file path=ppt/tags/tag964.xml><?xml version="1.0" encoding="utf-8"?>
<p:tagLst xmlns:p="http://schemas.openxmlformats.org/presentationml/2006/main">
  <p:tag name="AS_UNIQUEID" val="781"/>
</p:tagLst>
</file>

<file path=ppt/tags/tag965.xml><?xml version="1.0" encoding="utf-8"?>
<p:tagLst xmlns:p="http://schemas.openxmlformats.org/presentationml/2006/main">
  <p:tag name="AS_UNIQUEID" val="782"/>
</p:tagLst>
</file>

<file path=ppt/tags/tag966.xml><?xml version="1.0" encoding="utf-8"?>
<p:tagLst xmlns:p="http://schemas.openxmlformats.org/presentationml/2006/main">
  <p:tag name="AS_UNIQUEID" val="783"/>
</p:tagLst>
</file>

<file path=ppt/tags/tag967.xml><?xml version="1.0" encoding="utf-8"?>
<p:tagLst xmlns:p="http://schemas.openxmlformats.org/presentationml/2006/main">
  <p:tag name="AS_UNIQUEID" val="784"/>
</p:tagLst>
</file>

<file path=ppt/tags/tag968.xml><?xml version="1.0" encoding="utf-8"?>
<p:tagLst xmlns:p="http://schemas.openxmlformats.org/presentationml/2006/main">
  <p:tag name="AS_UNIQUEID" val="785"/>
</p:tagLst>
</file>

<file path=ppt/tags/tag969.xml><?xml version="1.0" encoding="utf-8"?>
<p:tagLst xmlns:p="http://schemas.openxmlformats.org/presentationml/2006/main">
  <p:tag name="AS_UNIQUEID" val="786"/>
</p:tagLst>
</file>

<file path=ppt/tags/tag97.xml><?xml version="1.0" encoding="utf-8"?>
<p:tagLst xmlns:p="http://schemas.openxmlformats.org/presentationml/2006/main">
  <p:tag name="AS_UNIQUEID" val="100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70.xml><?xml version="1.0" encoding="utf-8"?>
<p:tagLst xmlns:p="http://schemas.openxmlformats.org/presentationml/2006/main">
  <p:tag name="AS_UNIQUEID" val="787"/>
</p:tagLst>
</file>

<file path=ppt/tags/tag971.xml><?xml version="1.0" encoding="utf-8"?>
<p:tagLst xmlns:p="http://schemas.openxmlformats.org/presentationml/2006/main">
  <p:tag name="AS_UNIQUEID" val="788"/>
</p:tagLst>
</file>

<file path=ppt/tags/tag972.xml><?xml version="1.0" encoding="utf-8"?>
<p:tagLst xmlns:p="http://schemas.openxmlformats.org/presentationml/2006/main">
  <p:tag name="AS_UNIQUEID" val="789"/>
</p:tagLst>
</file>

<file path=ppt/tags/tag973.xml><?xml version="1.0" encoding="utf-8"?>
<p:tagLst xmlns:p="http://schemas.openxmlformats.org/presentationml/2006/main">
  <p:tag name="AS_UNIQUEID" val="790"/>
</p:tagLst>
</file>

<file path=ppt/tags/tag974.xml><?xml version="1.0" encoding="utf-8"?>
<p:tagLst xmlns:p="http://schemas.openxmlformats.org/presentationml/2006/main">
  <p:tag name="AS_UNIQUEID" val="791"/>
</p:tagLst>
</file>

<file path=ppt/tags/tag975.xml><?xml version="1.0" encoding="utf-8"?>
<p:tagLst xmlns:p="http://schemas.openxmlformats.org/presentationml/2006/main">
  <p:tag name="AS_UNIQUEID" val="792"/>
</p:tagLst>
</file>

<file path=ppt/tags/tag976.xml><?xml version="1.0" encoding="utf-8"?>
<p:tagLst xmlns:p="http://schemas.openxmlformats.org/presentationml/2006/main">
  <p:tag name="AS_UNIQUEID" val="793"/>
</p:tagLst>
</file>

<file path=ppt/tags/tag977.xml><?xml version="1.0" encoding="utf-8"?>
<p:tagLst xmlns:p="http://schemas.openxmlformats.org/presentationml/2006/main">
  <p:tag name="AS_UNIQUEID" val="794"/>
</p:tagLst>
</file>

<file path=ppt/tags/tag978.xml><?xml version="1.0" encoding="utf-8"?>
<p:tagLst xmlns:p="http://schemas.openxmlformats.org/presentationml/2006/main">
  <p:tag name="AS_UNIQUEID" val="795"/>
</p:tagLst>
</file>

<file path=ppt/tags/tag979.xml><?xml version="1.0" encoding="utf-8"?>
<p:tagLst xmlns:p="http://schemas.openxmlformats.org/presentationml/2006/main">
  <p:tag name="AS_UNIQUEID" val="796"/>
</p:tagLst>
</file>

<file path=ppt/tags/tag98.xml><?xml version="1.0" encoding="utf-8"?>
<p:tagLst xmlns:p="http://schemas.openxmlformats.org/presentationml/2006/main">
  <p:tag name="AS_UNIQUEID" val="100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80.xml><?xml version="1.0" encoding="utf-8"?>
<p:tagLst xmlns:p="http://schemas.openxmlformats.org/presentationml/2006/main">
  <p:tag name="AS_UNIQUEID" val="797"/>
</p:tagLst>
</file>

<file path=ppt/tags/tag981.xml><?xml version="1.0" encoding="utf-8"?>
<p:tagLst xmlns:p="http://schemas.openxmlformats.org/presentationml/2006/main">
  <p:tag name="AS_UNIQUEID" val="798"/>
</p:tagLst>
</file>

<file path=ppt/tags/tag982.xml><?xml version="1.0" encoding="utf-8"?>
<p:tagLst xmlns:p="http://schemas.openxmlformats.org/presentationml/2006/main">
  <p:tag name="AS_UNIQUEID" val="799"/>
</p:tagLst>
</file>

<file path=ppt/tags/tag983.xml><?xml version="1.0" encoding="utf-8"?>
<p:tagLst xmlns:p="http://schemas.openxmlformats.org/presentationml/2006/main">
  <p:tag name="AS_UNIQUEID" val="800"/>
</p:tagLst>
</file>

<file path=ppt/tags/tag984.xml><?xml version="1.0" encoding="utf-8"?>
<p:tagLst xmlns:p="http://schemas.openxmlformats.org/presentationml/2006/main">
  <p:tag name="AS_UNIQUEID" val="801"/>
</p:tagLst>
</file>

<file path=ppt/tags/tag985.xml><?xml version="1.0" encoding="utf-8"?>
<p:tagLst xmlns:p="http://schemas.openxmlformats.org/presentationml/2006/main">
  <p:tag name="AS_UNIQUEID" val="802"/>
</p:tagLst>
</file>

<file path=ppt/tags/tag986.xml><?xml version="1.0" encoding="utf-8"?>
<p:tagLst xmlns:p="http://schemas.openxmlformats.org/presentationml/2006/main">
  <p:tag name="AS_UNIQUEID" val="803"/>
</p:tagLst>
</file>

<file path=ppt/tags/tag987.xml><?xml version="1.0" encoding="utf-8"?>
<p:tagLst xmlns:p="http://schemas.openxmlformats.org/presentationml/2006/main">
  <p:tag name="AS_UNIQUEID" val="804"/>
</p:tagLst>
</file>

<file path=ppt/tags/tag988.xml><?xml version="1.0" encoding="utf-8"?>
<p:tagLst xmlns:p="http://schemas.openxmlformats.org/presentationml/2006/main">
  <p:tag name="AS_UNIQUEID" val="805"/>
</p:tagLst>
</file>

<file path=ppt/tags/tag989.xml><?xml version="1.0" encoding="utf-8"?>
<p:tagLst xmlns:p="http://schemas.openxmlformats.org/presentationml/2006/main">
  <p:tag name="AS_UNIQUEID" val="806"/>
</p:tagLst>
</file>

<file path=ppt/tags/tag99.xml><?xml version="1.0" encoding="utf-8"?>
<p:tagLst xmlns:p="http://schemas.openxmlformats.org/presentationml/2006/main">
  <p:tag name="AS_UNIQUEID" val="100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90.xml><?xml version="1.0" encoding="utf-8"?>
<p:tagLst xmlns:p="http://schemas.openxmlformats.org/presentationml/2006/main">
  <p:tag name="AS_UNIQUEID" val="807"/>
</p:tagLst>
</file>

<file path=ppt/tags/tag991.xml><?xml version="1.0" encoding="utf-8"?>
<p:tagLst xmlns:p="http://schemas.openxmlformats.org/presentationml/2006/main">
  <p:tag name="AS_UNIQUEID" val="808"/>
</p:tagLst>
</file>

<file path=ppt/tags/tag992.xml><?xml version="1.0" encoding="utf-8"?>
<p:tagLst xmlns:p="http://schemas.openxmlformats.org/presentationml/2006/main">
  <p:tag name="AS_UNIQUEID" val="809"/>
</p:tagLst>
</file>

<file path=ppt/tags/tag993.xml><?xml version="1.0" encoding="utf-8"?>
<p:tagLst xmlns:p="http://schemas.openxmlformats.org/presentationml/2006/main">
  <p:tag name="AS_UNIQUEID" val="810"/>
</p:tagLst>
</file>

<file path=ppt/tags/tag994.xml><?xml version="1.0" encoding="utf-8"?>
<p:tagLst xmlns:p="http://schemas.openxmlformats.org/presentationml/2006/main">
  <p:tag name="AS_UNIQUEID" val="811"/>
</p:tagLst>
</file>

<file path=ppt/tags/tag995.xml><?xml version="1.0" encoding="utf-8"?>
<p:tagLst xmlns:p="http://schemas.openxmlformats.org/presentationml/2006/main">
  <p:tag name="AS_UNIQUEID" val="812"/>
</p:tagLst>
</file>

<file path=ppt/tags/tag996.xml><?xml version="1.0" encoding="utf-8"?>
<p:tagLst xmlns:p="http://schemas.openxmlformats.org/presentationml/2006/main">
  <p:tag name="AS_UNIQUEID" val="813"/>
</p:tagLst>
</file>

<file path=ppt/tags/tag997.xml><?xml version="1.0" encoding="utf-8"?>
<p:tagLst xmlns:p="http://schemas.openxmlformats.org/presentationml/2006/main">
  <p:tag name="AS_UNIQUEID" val="814"/>
</p:tagLst>
</file>

<file path=ppt/tags/tag998.xml><?xml version="1.0" encoding="utf-8"?>
<p:tagLst xmlns:p="http://schemas.openxmlformats.org/presentationml/2006/main">
  <p:tag name="AS_UNIQUEID" val="815"/>
</p:tagLst>
</file>

<file path=ppt/tags/tag999.xml><?xml version="1.0" encoding="utf-8"?>
<p:tagLst xmlns:p="http://schemas.openxmlformats.org/presentationml/2006/main">
  <p:tag name="AS_UNIQUEID" val="8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3269</Words>
  <Application>WPS 演示</Application>
  <PresentationFormat/>
  <Paragraphs>525</Paragraphs>
  <Slides>33</Slides>
  <Notes>2</Notes>
  <HiddenSlides>0</HiddenSlides>
  <MMClips>0</MMClips>
  <ScaleCrop>false</ScaleCrop>
  <HeadingPairs>
    <vt:vector size="8" baseType="variant">
      <vt:variant>
        <vt:lpstr>已用的字体</vt:lpstr>
      </vt:variant>
      <vt:variant>
        <vt:i4>19</vt:i4>
      </vt:variant>
      <vt:variant>
        <vt:lpstr>主题</vt:lpstr>
      </vt:variant>
      <vt:variant>
        <vt:i4>3</vt:i4>
      </vt:variant>
      <vt:variant>
        <vt:lpstr>嵌入 OLE 服务器</vt:lpstr>
      </vt:variant>
      <vt:variant>
        <vt:i4>13</vt:i4>
      </vt:variant>
      <vt:variant>
        <vt:lpstr>幻灯片标题</vt:lpstr>
      </vt:variant>
      <vt:variant>
        <vt:i4>33</vt:i4>
      </vt:variant>
    </vt:vector>
  </HeadingPairs>
  <TitlesOfParts>
    <vt:vector size="68" baseType="lpstr">
      <vt:lpstr>Arial</vt:lpstr>
      <vt:lpstr>宋体</vt:lpstr>
      <vt:lpstr>Wingdings</vt:lpstr>
      <vt:lpstr>Times New Roman</vt:lpstr>
      <vt:lpstr>黑体</vt:lpstr>
      <vt:lpstr>楷体</vt:lpstr>
      <vt:lpstr>华文楷体</vt:lpstr>
      <vt:lpstr>微软雅黑</vt:lpstr>
      <vt:lpstr>华文新魏</vt:lpstr>
      <vt:lpstr>方正姚体</vt:lpstr>
      <vt:lpstr>楷体_GB2312</vt:lpstr>
      <vt:lpstr>新宋体</vt:lpstr>
      <vt:lpstr>BatangChe</vt:lpstr>
      <vt:lpstr>华文行楷</vt:lpstr>
      <vt:lpstr>华文彩云</vt:lpstr>
      <vt:lpstr>华文中宋</vt:lpstr>
      <vt:lpstr>Calibri</vt:lpstr>
      <vt:lpstr>Arial Unicode MS</vt:lpstr>
      <vt:lpstr>Adobe Myungjo Std M</vt:lpstr>
      <vt:lpstr>Office 主题</vt:lpstr>
      <vt:lpstr>自定义设计方案</vt:lpstr>
      <vt:lpstr>1_自定义设计方案</vt:lpstr>
      <vt:lpstr>Equation.DSMT4</vt:lpstr>
      <vt:lpstr>Equation.DSMT4</vt:lpstr>
      <vt:lpstr>Equation.DSMT4</vt:lpstr>
      <vt:lpstr>Equation.DSMT4</vt:lpstr>
      <vt:lpstr>Equation.DSMT4</vt:lpstr>
      <vt:lpstr>Equation.DSMT4</vt:lpstr>
      <vt:lpstr>Equation.3</vt:lpstr>
      <vt:lpstr>Equation.3</vt:lpstr>
      <vt:lpstr>Equation.3</vt:lpstr>
      <vt:lpstr>Equation.3</vt:lpstr>
      <vt:lpstr>Equation.3</vt:lpstr>
      <vt:lpstr>Equation.3</vt:lpstr>
      <vt:lpstr>Equation.3</vt:lpstr>
      <vt:lpstr>§8.2  重力势能                                                                     </vt:lpstr>
      <vt:lpstr>PowerPoint 演示文稿</vt:lpstr>
      <vt:lpstr>高空中的物体为什么对地面上的物体具有危险性？</vt:lpstr>
      <vt:lpstr>1.定义：物体因为处于一定的高度而具有的能量称为重力势能。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wuwu</cp:lastModifiedBy>
  <cp:revision>4</cp:revision>
  <cp:lastPrinted>2021-03-01T18:12:00Z</cp:lastPrinted>
  <dcterms:created xsi:type="dcterms:W3CDTF">2021-03-01T18:12:00Z</dcterms:created>
  <dcterms:modified xsi:type="dcterms:W3CDTF">2024-03-11T13:16:59Z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568969A8F3824B829126764D80779676_12</vt:lpwstr>
  </property>
  <property fmtid="{D5CDD505-2E9C-101B-9397-08002B2CF9AE}" pid="7" name="KSOProductBuildVer">
    <vt:lpwstr>2052-12.1.0.16388</vt:lpwstr>
  </property>
</Properties>
</file>