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0" r:id="rId3"/>
    <p:sldId id="436" r:id="rId5"/>
    <p:sldId id="460" r:id="rId6"/>
    <p:sldId id="413" r:id="rId7"/>
    <p:sldId id="415" r:id="rId8"/>
    <p:sldId id="414" r:id="rId9"/>
    <p:sldId id="461" r:id="rId10"/>
    <p:sldId id="462" r:id="rId11"/>
    <p:sldId id="463" r:id="rId12"/>
    <p:sldId id="464" r:id="rId13"/>
    <p:sldId id="465" r:id="rId14"/>
    <p:sldId id="419" r:id="rId15"/>
    <p:sldId id="420" r:id="rId16"/>
    <p:sldId id="421" r:id="rId17"/>
    <p:sldId id="422" r:id="rId18"/>
    <p:sldId id="424" r:id="rId19"/>
    <p:sldId id="438" r:id="rId20"/>
    <p:sldId id="466" r:id="rId21"/>
    <p:sldId id="467" r:id="rId22"/>
    <p:sldId id="468" r:id="rId23"/>
    <p:sldId id="469" r:id="rId24"/>
    <p:sldId id="470" r:id="rId25"/>
    <p:sldId id="471" r:id="rId26"/>
    <p:sldId id="431" r:id="rId27"/>
    <p:sldId id="434" r:id="rId28"/>
    <p:sldId id="472" r:id="rId29"/>
    <p:sldId id="433" r:id="rId30"/>
    <p:sldId id="473" r:id="rId31"/>
    <p:sldId id="43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0" name="CHINESE-BC06F90" initials="" lastIdx="0" clrIdx="0"/>
  <p:cmAuthor id="3" name="Pueschner, Franziska {FA~Shanghai}" initials="P" lastIdx="0" clrIdx="0"/>
  <p:cmAuthor id="4" name="www.xkb1.com" initials="w" lastIdx="0" clrIdx="1"/>
  <p:cmAuthor id="5" name="lenovo" initials="l" lastIdx="0" clrIdx="0"/>
  <p:cmAuthor id="6" name="翟宏帅" initials="翟" lastIdx="0" clrIdx="0"/>
  <p:cmAuthor id="8" name="杨一鸣" initials="杨" lastIdx="0" clrIdx="0"/>
  <p:cmAuthor id="11" name="微软用户" initials="微" lastIdx="0" clrIdx="0"/>
  <p:cmAuthor id="12" name="jinli" initials="j" lastIdx="0" clrIdx="0"/>
  <p:cmAuthor id="13" name="PC" initials="P" lastIdx="0" clrIdx="12"/>
  <p:cmAuthor id="14" name="user" initials="u" lastIdx="0" clrIdx="0"/>
  <p:cmAuthor id="16" name="Nicole Li  李倩" initials="N" lastIdx="0" clrIdx="0"/>
  <p:cmAuthor id="17" name="admin" initials="a" lastIdx="0" clrIdx="0"/>
  <p:cmAuthor id="15" name="李丽" initials="李" lastIdx="0" clrIdx="14"/>
  <p:cmAuthor id="9" name="作者" initials="A" lastIdx="0" clrIdx="2"/>
  <p:cmAuthor id="10" name="郑籍强" initials="郑" lastIdx="0" clrIdx="9"/>
  <p:cmAuthor id="7" name="1206988966@qq.com" initials="1" lastIdx="0" clrIdx="2"/>
  <p:cmAuthor id="18" name="222" initials="2" lastIdx="0" clrIdx="0"/>
  <p:cmAuthor id="19" name="Vivian Liu" initials="V" lastIdx="0" clrIdx="1"/>
  <p:cmAuthor id="21" name="ASUS" initials="A" lastIdx="0" clrIdx="20"/>
  <p:cmAuthor id="76" name="MING" initials="M" lastIdx="0" clrIdx="25"/>
  <p:cmAuthor id="22" name="孙宇婷" initials="孙" lastIdx="0" clrIdx="21"/>
  <p:cmAuthor id="27" name="张 林娜" initials="张" lastIdx="0" clrIdx="0"/>
  <p:cmAuthor id="28" name="Mia Vida Villanueva" initials="M" lastIdx="0" clrIdx="0"/>
  <p:cmAuthor id="29" name="李彦利" initials="李" lastIdx="0" clrIdx="25"/>
  <p:cmAuthor id="30" name="LJH" initials="L" lastIdx="0" clrIdx="0"/>
  <p:cmAuthor id="31" name="未知用户1" initials="未" lastIdx="0" clrIdx="22"/>
  <p:cmAuthor id="26" name="刘刘" initials="" lastIdx="0" clrIdx="20"/>
  <p:cmAuthor id="2000" name="张瑞霞" initials="authorId_524709945" lastIdx="0" clrIdx="0"/>
  <p:cmAuthor id="34" name="a'su's" initials="a" lastIdx="0" clrIdx="33"/>
  <p:cmAuthor id="23" name="xj" initials="" lastIdx="0" clrIdx="23"/>
  <p:cmAuthor id="24" name="古" initials="" lastIdx="0" clrIdx="24"/>
  <p:cmAuthor id="2001" name="Dino._6ZFrB7nA" initials="authorId_1257418890" lastIdx="0" clrIdx="1"/>
  <p:cmAuthor id="32" name="陈庆" initials="陈" lastIdx="0" clrIdx="31"/>
  <p:cmAuthor id="49837067" name="刘浩" initials="刘" lastIdx="0" clrIdx="0"/>
  <p:cmAuthor id="25" name="王羽熙" initials="王" lastIdx="0" clrIdx="24"/>
  <p:cmAuthor id="36" name="陈芳" initials="A" lastIdx="0" clrIdx="35"/>
  <p:cmAuthor id="39" name="YLDN" initials="Y" lastIdx="0" clrIdx="38"/>
  <p:cmAuthor id="49837069" name="DELL" initials="D" lastIdx="0" clrIdx="25"/>
  <p:cmAuthor id="45" name="叶子" initials="" lastIdx="0" clrIdx="36"/>
  <p:cmAuthor id="35" name="如陌" initials="如" lastIdx="0" clrIdx="10"/>
  <p:cmAuthor id="40" name="Lenovo" initials="L" lastIdx="0" clrIdx="36"/>
  <p:cmAuthor id="2" name="lhj_8" initials="l" lastIdx="0" clrIdx="1"/>
  <p:cmAuthor id="41" name="八九年" initials="" lastIdx="0" clrIdx="4"/>
  <p:cmAuthor id="33" name="邹 嘉豪" initials="邹" lastIdx="0" clrIdx="25"/>
  <p:cmAuthor id="43" name="韩琳晶" initials="" lastIdx="0" clrIdx="2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5" Type="http://schemas.openxmlformats.org/officeDocument/2006/relationships/tags" Target="../tags/tag464.xml"/><Relationship Id="rId4" Type="http://schemas.openxmlformats.org/officeDocument/2006/relationships/tags" Target="../tags/tag463.xml"/><Relationship Id="rId3" Type="http://schemas.openxmlformats.org/officeDocument/2006/relationships/tags" Target="../tags/tag46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5" Type="http://schemas.openxmlformats.org/officeDocument/2006/relationships/tags" Target="../tags/tag505.xml"/><Relationship Id="rId4" Type="http://schemas.openxmlformats.org/officeDocument/2006/relationships/tags" Target="../tags/tag504.xml"/><Relationship Id="rId3" Type="http://schemas.openxmlformats.org/officeDocument/2006/relationships/tags" Target="../tags/tag50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4" Type="http://schemas.openxmlformats.org/officeDocument/2006/relationships/tags" Target="../tags/tag533.xml"/><Relationship Id="rId3" Type="http://schemas.openxmlformats.org/officeDocument/2006/relationships/tags" Target="../tags/tag53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5" Type="http://schemas.openxmlformats.org/officeDocument/2006/relationships/tags" Target="../tags/tag538.xml"/><Relationship Id="rId4" Type="http://schemas.openxmlformats.org/officeDocument/2006/relationships/tags" Target="../tags/tag537.xml"/><Relationship Id="rId3" Type="http://schemas.openxmlformats.org/officeDocument/2006/relationships/tags" Target="../tags/tag53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5" Type="http://schemas.openxmlformats.org/officeDocument/2006/relationships/tags" Target="../tags/tag545.xml"/><Relationship Id="rId4" Type="http://schemas.openxmlformats.org/officeDocument/2006/relationships/tags" Target="../tags/tag544.xml"/><Relationship Id="rId3" Type="http://schemas.openxmlformats.org/officeDocument/2006/relationships/tags" Target="../tags/tag54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311.xml"/><Relationship Id="rId4" Type="http://schemas.openxmlformats.org/officeDocument/2006/relationships/tags" Target="../tags/tag310.xml"/><Relationship Id="rId3" Type="http://schemas.openxmlformats.org/officeDocument/2006/relationships/tags" Target="../tags/tag30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5" Type="http://schemas.openxmlformats.org/officeDocument/2006/relationships/tags" Target="../tags/tag399.xml"/><Relationship Id="rId4" Type="http://schemas.openxmlformats.org/officeDocument/2006/relationships/tags" Target="../tags/tag398.xml"/><Relationship Id="rId3" Type="http://schemas.openxmlformats.org/officeDocument/2006/relationships/tags" Target="../tags/tag39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5" Type="http://schemas.openxmlformats.org/officeDocument/2006/relationships/tags" Target="../tags/tag423.xml"/><Relationship Id="rId4" Type="http://schemas.openxmlformats.org/officeDocument/2006/relationships/tags" Target="../tags/tag422.xml"/><Relationship Id="rId3" Type="http://schemas.openxmlformats.org/officeDocument/2006/relationships/tags" Target="../tags/tag42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5" Type="http://schemas.openxmlformats.org/officeDocument/2006/relationships/tags" Target="../tags/tag433.xml"/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57FD8-301D-4873-833E-BBD6F89903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5D7274-643E-4630-A54D-F9F5331C2F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슬라이드 이미지 개체 틀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6563" name="슬라이드 노트 개체 틀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ko-KR" altLang="en-US"/>
          </a:p>
        </p:txBody>
      </p:sp>
      <p:sp>
        <p:nvSpPr>
          <p:cNvPr id="66564" name="슬라이드 번호 개체 틀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ko-KR" altLang="en-US" sz="1200">
                <a:solidFill>
                  <a:srgbClr val="000000"/>
                </a:solidFill>
              </a:rPr>
            </a:fld>
            <a:endParaRPr lang="ko-KR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9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5D7274-643E-4630-A54D-F9F5331C2F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5D7274-643E-4630-A54D-F9F5331C2F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57FD8-301D-4873-833E-BBD6F89903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78FA9CA6-7AA2-4FC1-90A9-4673381B8A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57FD8-301D-4873-833E-BBD6F89903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57FD8-301D-4873-833E-BBD6F89903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57FD8-301D-4873-833E-BBD6F89903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557FD8-301D-4873-833E-BBD6F89903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image" Target="../media/image2.png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8" Type="http://schemas.openxmlformats.org/officeDocument/2006/relationships/notesSlide" Target="../notesSlides/notesSlide4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273.xml"/><Relationship Id="rId25" Type="http://schemas.openxmlformats.org/officeDocument/2006/relationships/tags" Target="../tags/tag272.xml"/><Relationship Id="rId24" Type="http://schemas.openxmlformats.org/officeDocument/2006/relationships/tags" Target="../tags/tag271.xml"/><Relationship Id="rId23" Type="http://schemas.openxmlformats.org/officeDocument/2006/relationships/tags" Target="../tags/tag270.xml"/><Relationship Id="rId22" Type="http://schemas.openxmlformats.org/officeDocument/2006/relationships/tags" Target="../tags/tag269.xml"/><Relationship Id="rId21" Type="http://schemas.openxmlformats.org/officeDocument/2006/relationships/tags" Target="../tags/tag268.xml"/><Relationship Id="rId20" Type="http://schemas.openxmlformats.org/officeDocument/2006/relationships/tags" Target="../tags/tag267.xml"/><Relationship Id="rId2" Type="http://schemas.openxmlformats.org/officeDocument/2006/relationships/tags" Target="../tags/tag249.xml"/><Relationship Id="rId19" Type="http://schemas.openxmlformats.org/officeDocument/2006/relationships/tags" Target="../tags/tag266.xml"/><Relationship Id="rId18" Type="http://schemas.openxmlformats.org/officeDocument/2006/relationships/tags" Target="../tags/tag265.xml"/><Relationship Id="rId17" Type="http://schemas.openxmlformats.org/officeDocument/2006/relationships/tags" Target="../tags/tag264.xml"/><Relationship Id="rId16" Type="http://schemas.openxmlformats.org/officeDocument/2006/relationships/tags" Target="../tags/tag263.xml"/><Relationship Id="rId15" Type="http://schemas.openxmlformats.org/officeDocument/2006/relationships/tags" Target="../tags/tag262.xml"/><Relationship Id="rId14" Type="http://schemas.openxmlformats.org/officeDocument/2006/relationships/tags" Target="../tags/tag261.xml"/><Relationship Id="rId13" Type="http://schemas.openxmlformats.org/officeDocument/2006/relationships/tags" Target="../tags/tag260.xml"/><Relationship Id="rId12" Type="http://schemas.openxmlformats.org/officeDocument/2006/relationships/tags" Target="../tags/tag259.xml"/><Relationship Id="rId11" Type="http://schemas.openxmlformats.org/officeDocument/2006/relationships/tags" Target="../tags/tag258.xml"/><Relationship Id="rId10" Type="http://schemas.openxmlformats.org/officeDocument/2006/relationships/tags" Target="../tags/tag257.xml"/><Relationship Id="rId1" Type="http://schemas.openxmlformats.org/officeDocument/2006/relationships/tags" Target="../tags/tag24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8" Type="http://schemas.openxmlformats.org/officeDocument/2006/relationships/tags" Target="../tags/tag283.xml"/><Relationship Id="rId7" Type="http://schemas.openxmlformats.org/officeDocument/2006/relationships/tags" Target="../tags/tag282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image" Target="../media/image33.png"/><Relationship Id="rId36" Type="http://schemas.openxmlformats.org/officeDocument/2006/relationships/notesSlide" Target="../notesSlides/notesSlide5.xml"/><Relationship Id="rId35" Type="http://schemas.openxmlformats.org/officeDocument/2006/relationships/slideLayout" Target="../slideLayouts/slideLayout7.xml"/><Relationship Id="rId34" Type="http://schemas.openxmlformats.org/officeDocument/2006/relationships/image" Target="../media/image34.png"/><Relationship Id="rId33" Type="http://schemas.openxmlformats.org/officeDocument/2006/relationships/tags" Target="../tags/tag308.xml"/><Relationship Id="rId32" Type="http://schemas.openxmlformats.org/officeDocument/2006/relationships/tags" Target="../tags/tag307.xml"/><Relationship Id="rId31" Type="http://schemas.openxmlformats.org/officeDocument/2006/relationships/tags" Target="../tags/tag306.xml"/><Relationship Id="rId30" Type="http://schemas.openxmlformats.org/officeDocument/2006/relationships/tags" Target="../tags/tag305.xml"/><Relationship Id="rId3" Type="http://schemas.openxmlformats.org/officeDocument/2006/relationships/tags" Target="../tags/tag279.xml"/><Relationship Id="rId29" Type="http://schemas.openxmlformats.org/officeDocument/2006/relationships/tags" Target="../tags/tag304.xml"/><Relationship Id="rId28" Type="http://schemas.openxmlformats.org/officeDocument/2006/relationships/tags" Target="../tags/tag303.xml"/><Relationship Id="rId27" Type="http://schemas.openxmlformats.org/officeDocument/2006/relationships/tags" Target="../tags/tag302.xml"/><Relationship Id="rId26" Type="http://schemas.openxmlformats.org/officeDocument/2006/relationships/tags" Target="../tags/tag301.xml"/><Relationship Id="rId25" Type="http://schemas.openxmlformats.org/officeDocument/2006/relationships/tags" Target="../tags/tag300.xml"/><Relationship Id="rId24" Type="http://schemas.openxmlformats.org/officeDocument/2006/relationships/tags" Target="../tags/tag299.xml"/><Relationship Id="rId23" Type="http://schemas.openxmlformats.org/officeDocument/2006/relationships/tags" Target="../tags/tag298.xml"/><Relationship Id="rId22" Type="http://schemas.openxmlformats.org/officeDocument/2006/relationships/tags" Target="../tags/tag297.xml"/><Relationship Id="rId21" Type="http://schemas.openxmlformats.org/officeDocument/2006/relationships/tags" Target="../tags/tag296.xml"/><Relationship Id="rId20" Type="http://schemas.openxmlformats.org/officeDocument/2006/relationships/tags" Target="../tags/tag295.xml"/><Relationship Id="rId2" Type="http://schemas.openxmlformats.org/officeDocument/2006/relationships/tags" Target="../tags/tag278.xml"/><Relationship Id="rId19" Type="http://schemas.openxmlformats.org/officeDocument/2006/relationships/tags" Target="../tags/tag294.xml"/><Relationship Id="rId18" Type="http://schemas.openxmlformats.org/officeDocument/2006/relationships/tags" Target="../tags/tag293.xml"/><Relationship Id="rId17" Type="http://schemas.openxmlformats.org/officeDocument/2006/relationships/tags" Target="../tags/tag292.xml"/><Relationship Id="rId16" Type="http://schemas.openxmlformats.org/officeDocument/2006/relationships/tags" Target="../tags/tag291.xml"/><Relationship Id="rId15" Type="http://schemas.openxmlformats.org/officeDocument/2006/relationships/tags" Target="../tags/tag290.xml"/><Relationship Id="rId14" Type="http://schemas.openxmlformats.org/officeDocument/2006/relationships/tags" Target="../tags/tag289.xml"/><Relationship Id="rId13" Type="http://schemas.openxmlformats.org/officeDocument/2006/relationships/tags" Target="../tags/tag288.xml"/><Relationship Id="rId12" Type="http://schemas.openxmlformats.org/officeDocument/2006/relationships/tags" Target="../tags/tag287.xml"/><Relationship Id="rId11" Type="http://schemas.openxmlformats.org/officeDocument/2006/relationships/tags" Target="../tags/tag286.xml"/><Relationship Id="rId10" Type="http://schemas.openxmlformats.org/officeDocument/2006/relationships/tags" Target="../tags/tag285.xml"/><Relationship Id="rId1" Type="http://schemas.openxmlformats.org/officeDocument/2006/relationships/tags" Target="../tags/tag27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20.xml"/><Relationship Id="rId8" Type="http://schemas.openxmlformats.org/officeDocument/2006/relationships/tags" Target="../tags/tag319.xml"/><Relationship Id="rId7" Type="http://schemas.openxmlformats.org/officeDocument/2006/relationships/tags" Target="../tags/tag318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3" Type="http://schemas.openxmlformats.org/officeDocument/2006/relationships/tags" Target="../tags/tag314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330.xml"/><Relationship Id="rId22" Type="http://schemas.openxmlformats.org/officeDocument/2006/relationships/tags" Target="../tags/tag329.xml"/><Relationship Id="rId21" Type="http://schemas.openxmlformats.org/officeDocument/2006/relationships/tags" Target="../tags/tag328.xml"/><Relationship Id="rId20" Type="http://schemas.openxmlformats.org/officeDocument/2006/relationships/tags" Target="../tags/tag327.xml"/><Relationship Id="rId2" Type="http://schemas.openxmlformats.org/officeDocument/2006/relationships/tags" Target="../tags/tag313.xml"/><Relationship Id="rId19" Type="http://schemas.openxmlformats.org/officeDocument/2006/relationships/image" Target="../media/image38.png"/><Relationship Id="rId18" Type="http://schemas.openxmlformats.org/officeDocument/2006/relationships/tags" Target="../tags/tag326.xml"/><Relationship Id="rId17" Type="http://schemas.openxmlformats.org/officeDocument/2006/relationships/tags" Target="../tags/tag325.xml"/><Relationship Id="rId16" Type="http://schemas.openxmlformats.org/officeDocument/2006/relationships/tags" Target="../tags/tag324.xml"/><Relationship Id="rId15" Type="http://schemas.openxmlformats.org/officeDocument/2006/relationships/image" Target="../media/image37.png"/><Relationship Id="rId14" Type="http://schemas.openxmlformats.org/officeDocument/2006/relationships/tags" Target="../tags/tag323.xml"/><Relationship Id="rId13" Type="http://schemas.openxmlformats.org/officeDocument/2006/relationships/image" Target="../media/image36.png"/><Relationship Id="rId12" Type="http://schemas.openxmlformats.org/officeDocument/2006/relationships/tags" Target="../tags/tag322.xml"/><Relationship Id="rId11" Type="http://schemas.openxmlformats.org/officeDocument/2006/relationships/tags" Target="../tags/tag321.xml"/><Relationship Id="rId10" Type="http://schemas.openxmlformats.org/officeDocument/2006/relationships/image" Target="../media/image35.png"/><Relationship Id="rId1" Type="http://schemas.openxmlformats.org/officeDocument/2006/relationships/tags" Target="../tags/tag31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37.xml"/><Relationship Id="rId8" Type="http://schemas.openxmlformats.org/officeDocument/2006/relationships/tags" Target="../tags/tag336.xml"/><Relationship Id="rId7" Type="http://schemas.openxmlformats.org/officeDocument/2006/relationships/tags" Target="../tags/tag335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4" Type="http://schemas.openxmlformats.org/officeDocument/2006/relationships/image" Target="../media/image40.png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358.xml"/><Relationship Id="rId3" Type="http://schemas.openxmlformats.org/officeDocument/2006/relationships/tags" Target="../tags/tag332.xml"/><Relationship Id="rId29" Type="http://schemas.openxmlformats.org/officeDocument/2006/relationships/tags" Target="../tags/tag357.xml"/><Relationship Id="rId28" Type="http://schemas.openxmlformats.org/officeDocument/2006/relationships/tags" Target="../tags/tag356.xml"/><Relationship Id="rId27" Type="http://schemas.openxmlformats.org/officeDocument/2006/relationships/tags" Target="../tags/tag355.xml"/><Relationship Id="rId26" Type="http://schemas.openxmlformats.org/officeDocument/2006/relationships/tags" Target="../tags/tag354.xml"/><Relationship Id="rId25" Type="http://schemas.openxmlformats.org/officeDocument/2006/relationships/tags" Target="../tags/tag353.xml"/><Relationship Id="rId24" Type="http://schemas.openxmlformats.org/officeDocument/2006/relationships/tags" Target="../tags/tag352.xml"/><Relationship Id="rId23" Type="http://schemas.openxmlformats.org/officeDocument/2006/relationships/tags" Target="../tags/tag351.xml"/><Relationship Id="rId22" Type="http://schemas.openxmlformats.org/officeDocument/2006/relationships/tags" Target="../tags/tag350.xml"/><Relationship Id="rId21" Type="http://schemas.openxmlformats.org/officeDocument/2006/relationships/tags" Target="../tags/tag349.xml"/><Relationship Id="rId20" Type="http://schemas.openxmlformats.org/officeDocument/2006/relationships/tags" Target="../tags/tag348.xml"/><Relationship Id="rId2" Type="http://schemas.openxmlformats.org/officeDocument/2006/relationships/image" Target="../media/image39.png"/><Relationship Id="rId19" Type="http://schemas.openxmlformats.org/officeDocument/2006/relationships/tags" Target="../tags/tag347.xml"/><Relationship Id="rId18" Type="http://schemas.openxmlformats.org/officeDocument/2006/relationships/tags" Target="../tags/tag346.xml"/><Relationship Id="rId17" Type="http://schemas.openxmlformats.org/officeDocument/2006/relationships/tags" Target="../tags/tag345.xml"/><Relationship Id="rId16" Type="http://schemas.openxmlformats.org/officeDocument/2006/relationships/tags" Target="../tags/tag344.xml"/><Relationship Id="rId15" Type="http://schemas.openxmlformats.org/officeDocument/2006/relationships/tags" Target="../tags/tag343.xml"/><Relationship Id="rId14" Type="http://schemas.openxmlformats.org/officeDocument/2006/relationships/tags" Target="../tags/tag342.xml"/><Relationship Id="rId13" Type="http://schemas.openxmlformats.org/officeDocument/2006/relationships/tags" Target="../tags/tag341.xml"/><Relationship Id="rId12" Type="http://schemas.openxmlformats.org/officeDocument/2006/relationships/tags" Target="../tags/tag340.xml"/><Relationship Id="rId11" Type="http://schemas.openxmlformats.org/officeDocument/2006/relationships/tags" Target="../tags/tag339.xml"/><Relationship Id="rId10" Type="http://schemas.openxmlformats.org/officeDocument/2006/relationships/tags" Target="../tags/tag338.xml"/><Relationship Id="rId1" Type="http://schemas.openxmlformats.org/officeDocument/2006/relationships/tags" Target="../tags/tag33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65.xml"/><Relationship Id="rId8" Type="http://schemas.openxmlformats.org/officeDocument/2006/relationships/image" Target="../media/image42.jpeg"/><Relationship Id="rId7" Type="http://schemas.openxmlformats.org/officeDocument/2006/relationships/tags" Target="../tags/tag364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image" Target="../media/image41.jpeg"/><Relationship Id="rId3" Type="http://schemas.openxmlformats.org/officeDocument/2006/relationships/tags" Target="../tags/tag361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373.xml"/><Relationship Id="rId2" Type="http://schemas.openxmlformats.org/officeDocument/2006/relationships/tags" Target="../tags/tag360.xml"/><Relationship Id="rId19" Type="http://schemas.openxmlformats.org/officeDocument/2006/relationships/image" Target="../media/image45.png"/><Relationship Id="rId18" Type="http://schemas.openxmlformats.org/officeDocument/2006/relationships/tags" Target="../tags/tag372.xml"/><Relationship Id="rId17" Type="http://schemas.openxmlformats.org/officeDocument/2006/relationships/image" Target="../media/image44.jpeg"/><Relationship Id="rId16" Type="http://schemas.openxmlformats.org/officeDocument/2006/relationships/tags" Target="../tags/tag371.xml"/><Relationship Id="rId15" Type="http://schemas.openxmlformats.org/officeDocument/2006/relationships/tags" Target="../tags/tag370.xml"/><Relationship Id="rId14" Type="http://schemas.openxmlformats.org/officeDocument/2006/relationships/tags" Target="../tags/tag369.xml"/><Relationship Id="rId13" Type="http://schemas.openxmlformats.org/officeDocument/2006/relationships/tags" Target="../tags/tag368.xml"/><Relationship Id="rId12" Type="http://schemas.openxmlformats.org/officeDocument/2006/relationships/image" Target="../media/image43.jpeg"/><Relationship Id="rId11" Type="http://schemas.openxmlformats.org/officeDocument/2006/relationships/tags" Target="../tags/tag367.xml"/><Relationship Id="rId10" Type="http://schemas.openxmlformats.org/officeDocument/2006/relationships/tags" Target="../tags/tag366.xml"/><Relationship Id="rId1" Type="http://schemas.openxmlformats.org/officeDocument/2006/relationships/tags" Target="../tags/tag35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jpeg"/><Relationship Id="rId8" Type="http://schemas.openxmlformats.org/officeDocument/2006/relationships/tags" Target="../tags/tag380.xml"/><Relationship Id="rId7" Type="http://schemas.openxmlformats.org/officeDocument/2006/relationships/tags" Target="../tags/tag379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4" Type="http://schemas.openxmlformats.org/officeDocument/2006/relationships/tags" Target="../tags/tag376.xml"/><Relationship Id="rId3" Type="http://schemas.openxmlformats.org/officeDocument/2006/relationships/image" Target="../media/image46.jpeg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375.xml"/><Relationship Id="rId19" Type="http://schemas.openxmlformats.org/officeDocument/2006/relationships/image" Target="../media/image51.png"/><Relationship Id="rId18" Type="http://schemas.openxmlformats.org/officeDocument/2006/relationships/tags" Target="../tags/tag386.xml"/><Relationship Id="rId17" Type="http://schemas.openxmlformats.org/officeDocument/2006/relationships/image" Target="../media/image50.png"/><Relationship Id="rId16" Type="http://schemas.openxmlformats.org/officeDocument/2006/relationships/tags" Target="../tags/tag385.xml"/><Relationship Id="rId15" Type="http://schemas.openxmlformats.org/officeDocument/2006/relationships/image" Target="../media/image49.emf"/><Relationship Id="rId14" Type="http://schemas.openxmlformats.org/officeDocument/2006/relationships/tags" Target="../tags/tag384.xml"/><Relationship Id="rId13" Type="http://schemas.openxmlformats.org/officeDocument/2006/relationships/tags" Target="../tags/tag383.xml"/><Relationship Id="rId12" Type="http://schemas.openxmlformats.org/officeDocument/2006/relationships/image" Target="../media/image48.png"/><Relationship Id="rId11" Type="http://schemas.openxmlformats.org/officeDocument/2006/relationships/tags" Target="../tags/tag382.xml"/><Relationship Id="rId10" Type="http://schemas.openxmlformats.org/officeDocument/2006/relationships/tags" Target="../tags/tag381.xml"/><Relationship Id="rId1" Type="http://schemas.openxmlformats.org/officeDocument/2006/relationships/tags" Target="../tags/tag374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4" Type="http://schemas.openxmlformats.org/officeDocument/2006/relationships/tags" Target="../tags/tag390.xml"/><Relationship Id="rId3" Type="http://schemas.openxmlformats.org/officeDocument/2006/relationships/tags" Target="../tags/tag389.xml"/><Relationship Id="rId2" Type="http://schemas.openxmlformats.org/officeDocument/2006/relationships/tags" Target="../tags/tag388.xml"/><Relationship Id="rId1" Type="http://schemas.openxmlformats.org/officeDocument/2006/relationships/tags" Target="../tags/tag38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6" Type="http://schemas.openxmlformats.org/officeDocument/2006/relationships/tags" Target="../tags/tag396.xml"/><Relationship Id="rId5" Type="http://schemas.openxmlformats.org/officeDocument/2006/relationships/image" Target="../media/image53.png"/><Relationship Id="rId4" Type="http://schemas.openxmlformats.org/officeDocument/2006/relationships/tags" Target="../tags/tag395.xml"/><Relationship Id="rId3" Type="http://schemas.openxmlformats.org/officeDocument/2006/relationships/image" Target="../media/image52.png"/><Relationship Id="rId2" Type="http://schemas.openxmlformats.org/officeDocument/2006/relationships/tags" Target="../tags/tag394.xml"/><Relationship Id="rId1" Type="http://schemas.openxmlformats.org/officeDocument/2006/relationships/tags" Target="../tags/tag39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06.xml"/><Relationship Id="rId8" Type="http://schemas.openxmlformats.org/officeDocument/2006/relationships/image" Target="../media/image55.png"/><Relationship Id="rId7" Type="http://schemas.openxmlformats.org/officeDocument/2006/relationships/tags" Target="../tags/tag405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3" Type="http://schemas.openxmlformats.org/officeDocument/2006/relationships/tags" Target="../tags/tag401.xml"/><Relationship Id="rId2" Type="http://schemas.openxmlformats.org/officeDocument/2006/relationships/image" Target="../media/image1.png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2.xml"/><Relationship Id="rId14" Type="http://schemas.microsoft.com/office/2007/relationships/hdphoto" Target="../media/image59.wdp"/><Relationship Id="rId13" Type="http://schemas.openxmlformats.org/officeDocument/2006/relationships/image" Target="../media/image58.png"/><Relationship Id="rId12" Type="http://schemas.openxmlformats.org/officeDocument/2006/relationships/tags" Target="../tags/tag407.xml"/><Relationship Id="rId11" Type="http://schemas.microsoft.com/office/2007/relationships/hdphoto" Target="../media/image57.wdp"/><Relationship Id="rId10" Type="http://schemas.openxmlformats.org/officeDocument/2006/relationships/image" Target="../media/image56.png"/><Relationship Id="rId1" Type="http://schemas.openxmlformats.org/officeDocument/2006/relationships/tags" Target="../tags/tag40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image" Target="../media/image61.jpeg"/><Relationship Id="rId7" Type="http://schemas.openxmlformats.org/officeDocument/2006/relationships/tags" Target="../tags/tag415.xml"/><Relationship Id="rId6" Type="http://schemas.openxmlformats.org/officeDocument/2006/relationships/tags" Target="../tags/tag414.xml"/><Relationship Id="rId5" Type="http://schemas.openxmlformats.org/officeDocument/2006/relationships/image" Target="../media/image60.jpeg"/><Relationship Id="rId4" Type="http://schemas.openxmlformats.org/officeDocument/2006/relationships/tags" Target="../tags/tag413.xml"/><Relationship Id="rId3" Type="http://schemas.openxmlformats.org/officeDocument/2006/relationships/tags" Target="../tags/tag412.xml"/><Relationship Id="rId2" Type="http://schemas.openxmlformats.org/officeDocument/2006/relationships/image" Target="../media/image1.png"/><Relationship Id="rId17" Type="http://schemas.openxmlformats.org/officeDocument/2006/relationships/notesSlide" Target="../notesSlides/notesSlide8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420.xml"/><Relationship Id="rId14" Type="http://schemas.openxmlformats.org/officeDocument/2006/relationships/image" Target="../media/image63.jpeg"/><Relationship Id="rId13" Type="http://schemas.openxmlformats.org/officeDocument/2006/relationships/tags" Target="../tags/tag419.xml"/><Relationship Id="rId12" Type="http://schemas.openxmlformats.org/officeDocument/2006/relationships/tags" Target="../tags/tag418.xml"/><Relationship Id="rId11" Type="http://schemas.openxmlformats.org/officeDocument/2006/relationships/image" Target="../media/image62.jpeg"/><Relationship Id="rId10" Type="http://schemas.openxmlformats.org/officeDocument/2006/relationships/tags" Target="../tags/tag417.xml"/><Relationship Id="rId1" Type="http://schemas.openxmlformats.org/officeDocument/2006/relationships/tags" Target="../tags/tag41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1.xml"/><Relationship Id="rId4" Type="http://schemas.openxmlformats.org/officeDocument/2006/relationships/image" Target="../media/image4.png"/><Relationship Id="rId3" Type="http://schemas.openxmlformats.org/officeDocument/2006/relationships/tags" Target="../tags/tag70.xml"/><Relationship Id="rId2" Type="http://schemas.openxmlformats.org/officeDocument/2006/relationships/image" Target="../media/image3.png"/><Relationship Id="rId1" Type="http://schemas.openxmlformats.org/officeDocument/2006/relationships/tags" Target="../tags/tag69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430.xml"/><Relationship Id="rId7" Type="http://schemas.openxmlformats.org/officeDocument/2006/relationships/tags" Target="../tags/tag429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9.xml"/><Relationship Id="rId1" Type="http://schemas.openxmlformats.org/officeDocument/2006/relationships/tags" Target="../tags/tag424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image" Target="../media/image64.png"/><Relationship Id="rId2" Type="http://schemas.openxmlformats.org/officeDocument/2006/relationships/tags" Target="../tags/tag435.xml"/><Relationship Id="rId1" Type="http://schemas.openxmlformats.org/officeDocument/2006/relationships/tags" Target="../tags/tag434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442.xml"/><Relationship Id="rId8" Type="http://schemas.openxmlformats.org/officeDocument/2006/relationships/image" Target="../media/image69.jpeg"/><Relationship Id="rId7" Type="http://schemas.openxmlformats.org/officeDocument/2006/relationships/tags" Target="../tags/tag441.xml"/><Relationship Id="rId6" Type="http://schemas.openxmlformats.org/officeDocument/2006/relationships/image" Target="../media/image68.jpeg"/><Relationship Id="rId5" Type="http://schemas.openxmlformats.org/officeDocument/2006/relationships/tags" Target="../tags/tag440.xml"/><Relationship Id="rId4" Type="http://schemas.openxmlformats.org/officeDocument/2006/relationships/image" Target="../media/image67.jpeg"/><Relationship Id="rId32" Type="http://schemas.openxmlformats.org/officeDocument/2006/relationships/notesSlide" Target="../notesSlides/notesSlide10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461.xml"/><Relationship Id="rId3" Type="http://schemas.openxmlformats.org/officeDocument/2006/relationships/tags" Target="../tags/tag439.xml"/><Relationship Id="rId29" Type="http://schemas.openxmlformats.org/officeDocument/2006/relationships/tags" Target="../tags/tag460.xml"/><Relationship Id="rId28" Type="http://schemas.openxmlformats.org/officeDocument/2006/relationships/tags" Target="../tags/tag459.xml"/><Relationship Id="rId27" Type="http://schemas.openxmlformats.org/officeDocument/2006/relationships/tags" Target="../tags/tag458.xml"/><Relationship Id="rId26" Type="http://schemas.openxmlformats.org/officeDocument/2006/relationships/tags" Target="../tags/tag457.xml"/><Relationship Id="rId25" Type="http://schemas.openxmlformats.org/officeDocument/2006/relationships/tags" Target="../tags/tag456.xml"/><Relationship Id="rId24" Type="http://schemas.openxmlformats.org/officeDocument/2006/relationships/tags" Target="../tags/tag455.xml"/><Relationship Id="rId23" Type="http://schemas.openxmlformats.org/officeDocument/2006/relationships/tags" Target="../tags/tag454.xml"/><Relationship Id="rId22" Type="http://schemas.openxmlformats.org/officeDocument/2006/relationships/tags" Target="../tags/tag453.xml"/><Relationship Id="rId21" Type="http://schemas.openxmlformats.org/officeDocument/2006/relationships/tags" Target="../tags/tag452.xml"/><Relationship Id="rId20" Type="http://schemas.openxmlformats.org/officeDocument/2006/relationships/tags" Target="../tags/tag451.xml"/><Relationship Id="rId2" Type="http://schemas.openxmlformats.org/officeDocument/2006/relationships/image" Target="../media/image66.jpeg"/><Relationship Id="rId19" Type="http://schemas.openxmlformats.org/officeDocument/2006/relationships/tags" Target="../tags/tag450.xml"/><Relationship Id="rId18" Type="http://schemas.openxmlformats.org/officeDocument/2006/relationships/tags" Target="../tags/tag449.xml"/><Relationship Id="rId17" Type="http://schemas.openxmlformats.org/officeDocument/2006/relationships/tags" Target="../tags/tag448.xml"/><Relationship Id="rId16" Type="http://schemas.openxmlformats.org/officeDocument/2006/relationships/tags" Target="../tags/tag447.xml"/><Relationship Id="rId15" Type="http://schemas.openxmlformats.org/officeDocument/2006/relationships/tags" Target="../tags/tag446.xml"/><Relationship Id="rId14" Type="http://schemas.openxmlformats.org/officeDocument/2006/relationships/tags" Target="../tags/tag445.xml"/><Relationship Id="rId13" Type="http://schemas.openxmlformats.org/officeDocument/2006/relationships/tags" Target="../tags/tag444.xml"/><Relationship Id="rId12" Type="http://schemas.openxmlformats.org/officeDocument/2006/relationships/image" Target="../media/image71.jpeg"/><Relationship Id="rId11" Type="http://schemas.openxmlformats.org/officeDocument/2006/relationships/tags" Target="../tags/tag443.xml"/><Relationship Id="rId10" Type="http://schemas.openxmlformats.org/officeDocument/2006/relationships/image" Target="../media/image70.jpeg"/><Relationship Id="rId1" Type="http://schemas.openxmlformats.org/officeDocument/2006/relationships/tags" Target="../tags/tag438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tags" Target="../tags/tag469.xml"/><Relationship Id="rId40" Type="http://schemas.openxmlformats.org/officeDocument/2006/relationships/notesSlide" Target="../notesSlides/notesSlide11.xml"/><Relationship Id="rId4" Type="http://schemas.openxmlformats.org/officeDocument/2006/relationships/tags" Target="../tags/tag468.xml"/><Relationship Id="rId39" Type="http://schemas.openxmlformats.org/officeDocument/2006/relationships/slideLayout" Target="../slideLayouts/slideLayout7.xml"/><Relationship Id="rId38" Type="http://schemas.openxmlformats.org/officeDocument/2006/relationships/tags" Target="../tags/tag502.xml"/><Relationship Id="rId37" Type="http://schemas.openxmlformats.org/officeDocument/2006/relationships/tags" Target="../tags/tag501.xml"/><Relationship Id="rId36" Type="http://schemas.openxmlformats.org/officeDocument/2006/relationships/tags" Target="../tags/tag500.xml"/><Relationship Id="rId35" Type="http://schemas.openxmlformats.org/officeDocument/2006/relationships/tags" Target="../tags/tag499.xml"/><Relationship Id="rId34" Type="http://schemas.openxmlformats.org/officeDocument/2006/relationships/tags" Target="../tags/tag498.xml"/><Relationship Id="rId33" Type="http://schemas.openxmlformats.org/officeDocument/2006/relationships/tags" Target="../tags/tag497.xml"/><Relationship Id="rId32" Type="http://schemas.openxmlformats.org/officeDocument/2006/relationships/tags" Target="../tags/tag496.xml"/><Relationship Id="rId31" Type="http://schemas.openxmlformats.org/officeDocument/2006/relationships/tags" Target="../tags/tag495.xml"/><Relationship Id="rId30" Type="http://schemas.openxmlformats.org/officeDocument/2006/relationships/tags" Target="../tags/tag494.xml"/><Relationship Id="rId3" Type="http://schemas.openxmlformats.org/officeDocument/2006/relationships/tags" Target="../tags/tag467.xml"/><Relationship Id="rId29" Type="http://schemas.openxmlformats.org/officeDocument/2006/relationships/tags" Target="../tags/tag493.xml"/><Relationship Id="rId28" Type="http://schemas.openxmlformats.org/officeDocument/2006/relationships/tags" Target="../tags/tag492.xml"/><Relationship Id="rId27" Type="http://schemas.openxmlformats.org/officeDocument/2006/relationships/tags" Target="../tags/tag491.xml"/><Relationship Id="rId26" Type="http://schemas.openxmlformats.org/officeDocument/2006/relationships/tags" Target="../tags/tag490.xml"/><Relationship Id="rId25" Type="http://schemas.openxmlformats.org/officeDocument/2006/relationships/tags" Target="../tags/tag489.xml"/><Relationship Id="rId24" Type="http://schemas.openxmlformats.org/officeDocument/2006/relationships/tags" Target="../tags/tag488.xml"/><Relationship Id="rId23" Type="http://schemas.openxmlformats.org/officeDocument/2006/relationships/tags" Target="../tags/tag487.xml"/><Relationship Id="rId22" Type="http://schemas.openxmlformats.org/officeDocument/2006/relationships/tags" Target="../tags/tag486.xml"/><Relationship Id="rId21" Type="http://schemas.openxmlformats.org/officeDocument/2006/relationships/tags" Target="../tags/tag485.xml"/><Relationship Id="rId20" Type="http://schemas.openxmlformats.org/officeDocument/2006/relationships/tags" Target="../tags/tag484.xml"/><Relationship Id="rId2" Type="http://schemas.openxmlformats.org/officeDocument/2006/relationships/tags" Target="../tags/tag466.xml"/><Relationship Id="rId19" Type="http://schemas.openxmlformats.org/officeDocument/2006/relationships/tags" Target="../tags/tag483.xml"/><Relationship Id="rId18" Type="http://schemas.openxmlformats.org/officeDocument/2006/relationships/tags" Target="../tags/tag482.xml"/><Relationship Id="rId17" Type="http://schemas.openxmlformats.org/officeDocument/2006/relationships/tags" Target="../tags/tag481.xml"/><Relationship Id="rId16" Type="http://schemas.openxmlformats.org/officeDocument/2006/relationships/tags" Target="../tags/tag480.xml"/><Relationship Id="rId15" Type="http://schemas.openxmlformats.org/officeDocument/2006/relationships/tags" Target="../tags/tag479.xml"/><Relationship Id="rId14" Type="http://schemas.openxmlformats.org/officeDocument/2006/relationships/tags" Target="../tags/tag478.xml"/><Relationship Id="rId13" Type="http://schemas.openxmlformats.org/officeDocument/2006/relationships/tags" Target="../tags/tag477.xml"/><Relationship Id="rId12" Type="http://schemas.openxmlformats.org/officeDocument/2006/relationships/tags" Target="../tags/tag476.xml"/><Relationship Id="rId11" Type="http://schemas.openxmlformats.org/officeDocument/2006/relationships/tags" Target="../tags/tag475.xml"/><Relationship Id="rId10" Type="http://schemas.openxmlformats.org/officeDocument/2006/relationships/tags" Target="../tags/tag474.xml"/><Relationship Id="rId1" Type="http://schemas.openxmlformats.org/officeDocument/2006/relationships/tags" Target="../tags/tag46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514.xml"/><Relationship Id="rId8" Type="http://schemas.openxmlformats.org/officeDocument/2006/relationships/tags" Target="../tags/tag513.xml"/><Relationship Id="rId7" Type="http://schemas.openxmlformats.org/officeDocument/2006/relationships/tags" Target="../tags/tag512.xml"/><Relationship Id="rId6" Type="http://schemas.openxmlformats.org/officeDocument/2006/relationships/tags" Target="../tags/tag511.xml"/><Relationship Id="rId5" Type="http://schemas.openxmlformats.org/officeDocument/2006/relationships/tags" Target="../tags/tag510.xml"/><Relationship Id="rId4" Type="http://schemas.openxmlformats.org/officeDocument/2006/relationships/tags" Target="../tags/tag509.xml"/><Relationship Id="rId3" Type="http://schemas.openxmlformats.org/officeDocument/2006/relationships/tags" Target="../tags/tag508.xml"/><Relationship Id="rId26" Type="http://schemas.openxmlformats.org/officeDocument/2006/relationships/slideLayout" Target="../slideLayouts/slideLayout7.xml"/><Relationship Id="rId25" Type="http://schemas.openxmlformats.org/officeDocument/2006/relationships/image" Target="../media/image73.png"/><Relationship Id="rId24" Type="http://schemas.openxmlformats.org/officeDocument/2006/relationships/tags" Target="../tags/tag528.xml"/><Relationship Id="rId23" Type="http://schemas.openxmlformats.org/officeDocument/2006/relationships/tags" Target="../tags/tag527.xml"/><Relationship Id="rId22" Type="http://schemas.openxmlformats.org/officeDocument/2006/relationships/tags" Target="../tags/tag526.xml"/><Relationship Id="rId21" Type="http://schemas.openxmlformats.org/officeDocument/2006/relationships/tags" Target="../tags/tag525.xml"/><Relationship Id="rId20" Type="http://schemas.openxmlformats.org/officeDocument/2006/relationships/tags" Target="../tags/tag524.xml"/><Relationship Id="rId2" Type="http://schemas.openxmlformats.org/officeDocument/2006/relationships/tags" Target="../tags/tag507.xml"/><Relationship Id="rId19" Type="http://schemas.openxmlformats.org/officeDocument/2006/relationships/tags" Target="../tags/tag523.xml"/><Relationship Id="rId18" Type="http://schemas.openxmlformats.org/officeDocument/2006/relationships/tags" Target="../tags/tag522.xml"/><Relationship Id="rId17" Type="http://schemas.openxmlformats.org/officeDocument/2006/relationships/tags" Target="../tags/tag521.xml"/><Relationship Id="rId16" Type="http://schemas.openxmlformats.org/officeDocument/2006/relationships/tags" Target="../tags/tag520.xml"/><Relationship Id="rId15" Type="http://schemas.openxmlformats.org/officeDocument/2006/relationships/tags" Target="../tags/tag519.xml"/><Relationship Id="rId14" Type="http://schemas.openxmlformats.org/officeDocument/2006/relationships/image" Target="../media/image72.png"/><Relationship Id="rId13" Type="http://schemas.openxmlformats.org/officeDocument/2006/relationships/tags" Target="../tags/tag518.xml"/><Relationship Id="rId12" Type="http://schemas.openxmlformats.org/officeDocument/2006/relationships/tags" Target="../tags/tag517.xml"/><Relationship Id="rId11" Type="http://schemas.openxmlformats.org/officeDocument/2006/relationships/tags" Target="../tags/tag516.xml"/><Relationship Id="rId10" Type="http://schemas.openxmlformats.org/officeDocument/2006/relationships/tags" Target="../tags/tag515.xml"/><Relationship Id="rId1" Type="http://schemas.openxmlformats.org/officeDocument/2006/relationships/tags" Target="../tags/tag506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31.xml"/><Relationship Id="rId2" Type="http://schemas.openxmlformats.org/officeDocument/2006/relationships/tags" Target="../tags/tag530.xml"/><Relationship Id="rId1" Type="http://schemas.openxmlformats.org/officeDocument/2006/relationships/tags" Target="../tags/tag529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35.xml"/><Relationship Id="rId1" Type="http://schemas.openxmlformats.org/officeDocument/2006/relationships/tags" Target="../tags/tag5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40.xml"/><Relationship Id="rId1" Type="http://schemas.openxmlformats.org/officeDocument/2006/relationships/tags" Target="../tags/tag539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42.xml"/><Relationship Id="rId1" Type="http://schemas.openxmlformats.org/officeDocument/2006/relationships/tags" Target="../tags/tag5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7.xml"/><Relationship Id="rId1" Type="http://schemas.openxmlformats.org/officeDocument/2006/relationships/tags" Target="../tags/tag54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image" Target="../media/image6.png"/><Relationship Id="rId5" Type="http://schemas.openxmlformats.org/officeDocument/2006/relationships/tags" Target="../tags/tag84.xml"/><Relationship Id="rId4" Type="http://schemas.openxmlformats.org/officeDocument/2006/relationships/image" Target="../media/image5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8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2" Type="http://schemas.openxmlformats.org/officeDocument/2006/relationships/slideLayout" Target="../slideLayouts/slideLayout3.xml"/><Relationship Id="rId51" Type="http://schemas.openxmlformats.org/officeDocument/2006/relationships/tags" Target="../tags/tag132.xml"/><Relationship Id="rId50" Type="http://schemas.openxmlformats.org/officeDocument/2006/relationships/tags" Target="../tags/tag131.xml"/><Relationship Id="rId5" Type="http://schemas.openxmlformats.org/officeDocument/2006/relationships/tags" Target="../tags/tag91.xml"/><Relationship Id="rId49" Type="http://schemas.openxmlformats.org/officeDocument/2006/relationships/tags" Target="../tags/tag130.xml"/><Relationship Id="rId48" Type="http://schemas.openxmlformats.org/officeDocument/2006/relationships/tags" Target="../tags/tag129.xml"/><Relationship Id="rId47" Type="http://schemas.openxmlformats.org/officeDocument/2006/relationships/tags" Target="../tags/tag128.xml"/><Relationship Id="rId46" Type="http://schemas.openxmlformats.org/officeDocument/2006/relationships/tags" Target="../tags/tag127.xml"/><Relationship Id="rId45" Type="http://schemas.openxmlformats.org/officeDocument/2006/relationships/tags" Target="../tags/tag126.xml"/><Relationship Id="rId44" Type="http://schemas.openxmlformats.org/officeDocument/2006/relationships/tags" Target="../tags/tag125.xml"/><Relationship Id="rId43" Type="http://schemas.openxmlformats.org/officeDocument/2006/relationships/tags" Target="../tags/tag124.xml"/><Relationship Id="rId42" Type="http://schemas.openxmlformats.org/officeDocument/2006/relationships/image" Target="../media/image12.jpeg"/><Relationship Id="rId41" Type="http://schemas.openxmlformats.org/officeDocument/2006/relationships/tags" Target="../tags/tag123.xml"/><Relationship Id="rId40" Type="http://schemas.openxmlformats.org/officeDocument/2006/relationships/tags" Target="../tags/tag122.xml"/><Relationship Id="rId4" Type="http://schemas.openxmlformats.org/officeDocument/2006/relationships/tags" Target="../tags/tag90.xml"/><Relationship Id="rId39" Type="http://schemas.openxmlformats.org/officeDocument/2006/relationships/tags" Target="../tags/tag121.xml"/><Relationship Id="rId38" Type="http://schemas.openxmlformats.org/officeDocument/2006/relationships/tags" Target="../tags/tag120.xml"/><Relationship Id="rId37" Type="http://schemas.openxmlformats.org/officeDocument/2006/relationships/tags" Target="../tags/tag119.xml"/><Relationship Id="rId36" Type="http://schemas.openxmlformats.org/officeDocument/2006/relationships/tags" Target="../tags/tag118.xml"/><Relationship Id="rId35" Type="http://schemas.openxmlformats.org/officeDocument/2006/relationships/tags" Target="../tags/tag117.xml"/><Relationship Id="rId34" Type="http://schemas.openxmlformats.org/officeDocument/2006/relationships/tags" Target="../tags/tag116.xml"/><Relationship Id="rId33" Type="http://schemas.openxmlformats.org/officeDocument/2006/relationships/tags" Target="../tags/tag115.xml"/><Relationship Id="rId32" Type="http://schemas.openxmlformats.org/officeDocument/2006/relationships/tags" Target="../tags/tag114.xml"/><Relationship Id="rId31" Type="http://schemas.openxmlformats.org/officeDocument/2006/relationships/image" Target="../media/image11.jpeg"/><Relationship Id="rId30" Type="http://schemas.openxmlformats.org/officeDocument/2006/relationships/tags" Target="../tags/tag113.xml"/><Relationship Id="rId3" Type="http://schemas.openxmlformats.org/officeDocument/2006/relationships/image" Target="../media/image7.jpeg"/><Relationship Id="rId29" Type="http://schemas.openxmlformats.org/officeDocument/2006/relationships/tags" Target="../tags/tag112.xml"/><Relationship Id="rId28" Type="http://schemas.openxmlformats.org/officeDocument/2006/relationships/tags" Target="../tags/tag111.xml"/><Relationship Id="rId27" Type="http://schemas.openxmlformats.org/officeDocument/2006/relationships/tags" Target="../tags/tag110.xml"/><Relationship Id="rId26" Type="http://schemas.openxmlformats.org/officeDocument/2006/relationships/tags" Target="../tags/tag109.xml"/><Relationship Id="rId25" Type="http://schemas.openxmlformats.org/officeDocument/2006/relationships/tags" Target="../tags/tag108.xml"/><Relationship Id="rId24" Type="http://schemas.openxmlformats.org/officeDocument/2006/relationships/image" Target="../media/image10.jpeg"/><Relationship Id="rId23" Type="http://schemas.openxmlformats.org/officeDocument/2006/relationships/tags" Target="../tags/tag107.xml"/><Relationship Id="rId22" Type="http://schemas.openxmlformats.org/officeDocument/2006/relationships/tags" Target="../tags/tag106.xml"/><Relationship Id="rId21" Type="http://schemas.openxmlformats.org/officeDocument/2006/relationships/tags" Target="../tags/tag105.xml"/><Relationship Id="rId20" Type="http://schemas.openxmlformats.org/officeDocument/2006/relationships/tags" Target="../tags/tag104.xml"/><Relationship Id="rId2" Type="http://schemas.openxmlformats.org/officeDocument/2006/relationships/tags" Target="../tags/tag89.xml"/><Relationship Id="rId19" Type="http://schemas.openxmlformats.org/officeDocument/2006/relationships/tags" Target="../tags/tag103.xml"/><Relationship Id="rId18" Type="http://schemas.openxmlformats.org/officeDocument/2006/relationships/tags" Target="../tags/tag102.xml"/><Relationship Id="rId17" Type="http://schemas.openxmlformats.org/officeDocument/2006/relationships/image" Target="../media/image9.jpeg"/><Relationship Id="rId16" Type="http://schemas.openxmlformats.org/officeDocument/2006/relationships/tags" Target="../tags/tag101.xml"/><Relationship Id="rId15" Type="http://schemas.openxmlformats.org/officeDocument/2006/relationships/tags" Target="../tags/tag100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image" Target="../media/image8.jpe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image" Target="../media/image14.png"/><Relationship Id="rId7" Type="http://schemas.openxmlformats.org/officeDocument/2006/relationships/tags" Target="../tags/tag138.xml"/><Relationship Id="rId6" Type="http://schemas.openxmlformats.org/officeDocument/2006/relationships/image" Target="../media/image13.jpeg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41.xml"/><Relationship Id="rId12" Type="http://schemas.openxmlformats.org/officeDocument/2006/relationships/image" Target="../media/image16.png"/><Relationship Id="rId11" Type="http://schemas.openxmlformats.org/officeDocument/2006/relationships/tags" Target="../tags/tag140.xml"/><Relationship Id="rId10" Type="http://schemas.openxmlformats.org/officeDocument/2006/relationships/image" Target="../media/image15.GIF"/><Relationship Id="rId1" Type="http://schemas.openxmlformats.org/officeDocument/2006/relationships/tags" Target="../tags/tag13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9" Type="http://schemas.openxmlformats.org/officeDocument/2006/relationships/slideLayout" Target="../slideLayouts/slideLayout1.xml"/><Relationship Id="rId48" Type="http://schemas.openxmlformats.org/officeDocument/2006/relationships/tags" Target="../tags/tag188.xml"/><Relationship Id="rId47" Type="http://schemas.openxmlformats.org/officeDocument/2006/relationships/tags" Target="../tags/tag187.xml"/><Relationship Id="rId46" Type="http://schemas.openxmlformats.org/officeDocument/2006/relationships/tags" Target="../tags/tag186.xml"/><Relationship Id="rId45" Type="http://schemas.openxmlformats.org/officeDocument/2006/relationships/tags" Target="../tags/tag185.xml"/><Relationship Id="rId44" Type="http://schemas.openxmlformats.org/officeDocument/2006/relationships/tags" Target="../tags/tag184.xml"/><Relationship Id="rId43" Type="http://schemas.openxmlformats.org/officeDocument/2006/relationships/tags" Target="../tags/tag183.xml"/><Relationship Id="rId42" Type="http://schemas.openxmlformats.org/officeDocument/2006/relationships/tags" Target="../tags/tag182.xml"/><Relationship Id="rId41" Type="http://schemas.openxmlformats.org/officeDocument/2006/relationships/image" Target="../media/image20.jpeg"/><Relationship Id="rId40" Type="http://schemas.openxmlformats.org/officeDocument/2006/relationships/tags" Target="../tags/tag181.xml"/><Relationship Id="rId4" Type="http://schemas.openxmlformats.org/officeDocument/2006/relationships/tags" Target="../tags/tag148.xml"/><Relationship Id="rId39" Type="http://schemas.openxmlformats.org/officeDocument/2006/relationships/tags" Target="../tags/tag180.xml"/><Relationship Id="rId38" Type="http://schemas.openxmlformats.org/officeDocument/2006/relationships/tags" Target="../tags/tag179.xml"/><Relationship Id="rId37" Type="http://schemas.openxmlformats.org/officeDocument/2006/relationships/image" Target="../media/image19.png"/><Relationship Id="rId36" Type="http://schemas.openxmlformats.org/officeDocument/2006/relationships/tags" Target="../tags/tag178.xml"/><Relationship Id="rId35" Type="http://schemas.openxmlformats.org/officeDocument/2006/relationships/tags" Target="../tags/tag177.xml"/><Relationship Id="rId34" Type="http://schemas.openxmlformats.org/officeDocument/2006/relationships/tags" Target="../tags/tag176.xml"/><Relationship Id="rId33" Type="http://schemas.openxmlformats.org/officeDocument/2006/relationships/image" Target="../media/image18.png"/><Relationship Id="rId32" Type="http://schemas.openxmlformats.org/officeDocument/2006/relationships/tags" Target="../tags/tag175.xml"/><Relationship Id="rId31" Type="http://schemas.openxmlformats.org/officeDocument/2006/relationships/tags" Target="../tags/tag174.xml"/><Relationship Id="rId30" Type="http://schemas.openxmlformats.org/officeDocument/2006/relationships/tags" Target="../tags/tag173.xml"/><Relationship Id="rId3" Type="http://schemas.openxmlformats.org/officeDocument/2006/relationships/tags" Target="../tags/tag147.xml"/><Relationship Id="rId29" Type="http://schemas.openxmlformats.org/officeDocument/2006/relationships/image" Target="../media/image17.GIF"/><Relationship Id="rId28" Type="http://schemas.openxmlformats.org/officeDocument/2006/relationships/tags" Target="../tags/tag172.xml"/><Relationship Id="rId27" Type="http://schemas.openxmlformats.org/officeDocument/2006/relationships/tags" Target="../tags/tag171.xml"/><Relationship Id="rId26" Type="http://schemas.openxmlformats.org/officeDocument/2006/relationships/tags" Target="../tags/tag170.xml"/><Relationship Id="rId25" Type="http://schemas.openxmlformats.org/officeDocument/2006/relationships/tags" Target="../tags/tag169.xml"/><Relationship Id="rId24" Type="http://schemas.openxmlformats.org/officeDocument/2006/relationships/tags" Target="../tags/tag168.xml"/><Relationship Id="rId23" Type="http://schemas.openxmlformats.org/officeDocument/2006/relationships/tags" Target="../tags/tag167.xml"/><Relationship Id="rId22" Type="http://schemas.openxmlformats.org/officeDocument/2006/relationships/tags" Target="../tags/tag166.xml"/><Relationship Id="rId21" Type="http://schemas.openxmlformats.org/officeDocument/2006/relationships/tags" Target="../tags/tag165.xml"/><Relationship Id="rId20" Type="http://schemas.openxmlformats.org/officeDocument/2006/relationships/tags" Target="../tags/tag164.xml"/><Relationship Id="rId2" Type="http://schemas.openxmlformats.org/officeDocument/2006/relationships/tags" Target="../tags/tag146.xml"/><Relationship Id="rId19" Type="http://schemas.openxmlformats.org/officeDocument/2006/relationships/tags" Target="../tags/tag163.xml"/><Relationship Id="rId18" Type="http://schemas.openxmlformats.org/officeDocument/2006/relationships/tags" Target="../tags/tag162.xml"/><Relationship Id="rId17" Type="http://schemas.openxmlformats.org/officeDocument/2006/relationships/tags" Target="../tags/tag161.xml"/><Relationship Id="rId16" Type="http://schemas.openxmlformats.org/officeDocument/2006/relationships/tags" Target="../tags/tag160.xml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2" Type="http://schemas.openxmlformats.org/officeDocument/2006/relationships/slideLayout" Target="../slideLayouts/slideLayout7.xml"/><Relationship Id="rId71" Type="http://schemas.openxmlformats.org/officeDocument/2006/relationships/image" Target="../media/image32.png"/><Relationship Id="rId70" Type="http://schemas.openxmlformats.org/officeDocument/2006/relationships/tags" Target="../tags/tag247.xml"/><Relationship Id="rId7" Type="http://schemas.openxmlformats.org/officeDocument/2006/relationships/tags" Target="../tags/tag195.xml"/><Relationship Id="rId69" Type="http://schemas.openxmlformats.org/officeDocument/2006/relationships/tags" Target="../tags/tag246.xml"/><Relationship Id="rId68" Type="http://schemas.openxmlformats.org/officeDocument/2006/relationships/tags" Target="../tags/tag245.xml"/><Relationship Id="rId67" Type="http://schemas.openxmlformats.org/officeDocument/2006/relationships/image" Target="../media/image31.png"/><Relationship Id="rId66" Type="http://schemas.openxmlformats.org/officeDocument/2006/relationships/tags" Target="../tags/tag244.xml"/><Relationship Id="rId65" Type="http://schemas.openxmlformats.org/officeDocument/2006/relationships/image" Target="../media/image30.png"/><Relationship Id="rId64" Type="http://schemas.openxmlformats.org/officeDocument/2006/relationships/tags" Target="../tags/tag243.xml"/><Relationship Id="rId63" Type="http://schemas.openxmlformats.org/officeDocument/2006/relationships/image" Target="../media/image29.png"/><Relationship Id="rId62" Type="http://schemas.openxmlformats.org/officeDocument/2006/relationships/tags" Target="../tags/tag242.xml"/><Relationship Id="rId61" Type="http://schemas.openxmlformats.org/officeDocument/2006/relationships/image" Target="../media/image28.png"/><Relationship Id="rId60" Type="http://schemas.openxmlformats.org/officeDocument/2006/relationships/tags" Target="../tags/tag241.xml"/><Relationship Id="rId6" Type="http://schemas.openxmlformats.org/officeDocument/2006/relationships/tags" Target="../tags/tag194.xml"/><Relationship Id="rId59" Type="http://schemas.openxmlformats.org/officeDocument/2006/relationships/image" Target="../media/image27.png"/><Relationship Id="rId58" Type="http://schemas.openxmlformats.org/officeDocument/2006/relationships/tags" Target="../tags/tag240.xml"/><Relationship Id="rId57" Type="http://schemas.openxmlformats.org/officeDocument/2006/relationships/image" Target="../media/image26.png"/><Relationship Id="rId56" Type="http://schemas.openxmlformats.org/officeDocument/2006/relationships/tags" Target="../tags/tag239.xml"/><Relationship Id="rId55" Type="http://schemas.openxmlformats.org/officeDocument/2006/relationships/tags" Target="../tags/tag238.xml"/><Relationship Id="rId54" Type="http://schemas.openxmlformats.org/officeDocument/2006/relationships/tags" Target="../tags/tag237.xml"/><Relationship Id="rId53" Type="http://schemas.openxmlformats.org/officeDocument/2006/relationships/tags" Target="../tags/tag236.xml"/><Relationship Id="rId52" Type="http://schemas.openxmlformats.org/officeDocument/2006/relationships/tags" Target="../tags/tag235.xml"/><Relationship Id="rId51" Type="http://schemas.microsoft.com/office/2007/relationships/hdphoto" Target="../media/image25.wdp"/><Relationship Id="rId50" Type="http://schemas.openxmlformats.org/officeDocument/2006/relationships/image" Target="../media/image24.png"/><Relationship Id="rId5" Type="http://schemas.openxmlformats.org/officeDocument/2006/relationships/tags" Target="../tags/tag193.xml"/><Relationship Id="rId49" Type="http://schemas.openxmlformats.org/officeDocument/2006/relationships/tags" Target="../tags/tag234.xml"/><Relationship Id="rId48" Type="http://schemas.openxmlformats.org/officeDocument/2006/relationships/image" Target="../media/image23.png"/><Relationship Id="rId47" Type="http://schemas.openxmlformats.org/officeDocument/2006/relationships/tags" Target="../tags/tag233.xml"/><Relationship Id="rId46" Type="http://schemas.openxmlformats.org/officeDocument/2006/relationships/image" Target="../media/image22.png"/><Relationship Id="rId45" Type="http://schemas.openxmlformats.org/officeDocument/2006/relationships/tags" Target="../tags/tag232.xml"/><Relationship Id="rId44" Type="http://schemas.openxmlformats.org/officeDocument/2006/relationships/image" Target="../media/image21.png"/><Relationship Id="rId43" Type="http://schemas.openxmlformats.org/officeDocument/2006/relationships/tags" Target="../tags/tag231.xml"/><Relationship Id="rId42" Type="http://schemas.openxmlformats.org/officeDocument/2006/relationships/tags" Target="../tags/tag230.xml"/><Relationship Id="rId41" Type="http://schemas.openxmlformats.org/officeDocument/2006/relationships/tags" Target="../tags/tag229.xml"/><Relationship Id="rId40" Type="http://schemas.openxmlformats.org/officeDocument/2006/relationships/tags" Target="../tags/tag228.xml"/><Relationship Id="rId4" Type="http://schemas.openxmlformats.org/officeDocument/2006/relationships/tags" Target="../tags/tag192.xml"/><Relationship Id="rId39" Type="http://schemas.openxmlformats.org/officeDocument/2006/relationships/tags" Target="../tags/tag227.xml"/><Relationship Id="rId38" Type="http://schemas.openxmlformats.org/officeDocument/2006/relationships/tags" Target="../tags/tag226.xml"/><Relationship Id="rId37" Type="http://schemas.openxmlformats.org/officeDocument/2006/relationships/tags" Target="../tags/tag225.xml"/><Relationship Id="rId36" Type="http://schemas.openxmlformats.org/officeDocument/2006/relationships/tags" Target="../tags/tag224.xml"/><Relationship Id="rId35" Type="http://schemas.openxmlformats.org/officeDocument/2006/relationships/tags" Target="../tags/tag223.xml"/><Relationship Id="rId34" Type="http://schemas.openxmlformats.org/officeDocument/2006/relationships/tags" Target="../tags/tag222.xml"/><Relationship Id="rId33" Type="http://schemas.openxmlformats.org/officeDocument/2006/relationships/tags" Target="../tags/tag221.xml"/><Relationship Id="rId32" Type="http://schemas.openxmlformats.org/officeDocument/2006/relationships/tags" Target="../tags/tag220.xml"/><Relationship Id="rId31" Type="http://schemas.openxmlformats.org/officeDocument/2006/relationships/tags" Target="../tags/tag219.xml"/><Relationship Id="rId30" Type="http://schemas.openxmlformats.org/officeDocument/2006/relationships/tags" Target="../tags/tag218.xml"/><Relationship Id="rId3" Type="http://schemas.openxmlformats.org/officeDocument/2006/relationships/tags" Target="../tags/tag191.xml"/><Relationship Id="rId29" Type="http://schemas.openxmlformats.org/officeDocument/2006/relationships/tags" Target="../tags/tag217.xml"/><Relationship Id="rId28" Type="http://schemas.openxmlformats.org/officeDocument/2006/relationships/tags" Target="../tags/tag216.xml"/><Relationship Id="rId27" Type="http://schemas.openxmlformats.org/officeDocument/2006/relationships/tags" Target="../tags/tag215.xml"/><Relationship Id="rId26" Type="http://schemas.openxmlformats.org/officeDocument/2006/relationships/tags" Target="../tags/tag214.xml"/><Relationship Id="rId25" Type="http://schemas.openxmlformats.org/officeDocument/2006/relationships/tags" Target="../tags/tag213.xml"/><Relationship Id="rId24" Type="http://schemas.openxmlformats.org/officeDocument/2006/relationships/tags" Target="../tags/tag212.xml"/><Relationship Id="rId23" Type="http://schemas.openxmlformats.org/officeDocument/2006/relationships/tags" Target="../tags/tag211.xml"/><Relationship Id="rId22" Type="http://schemas.openxmlformats.org/officeDocument/2006/relationships/tags" Target="../tags/tag210.xml"/><Relationship Id="rId21" Type="http://schemas.openxmlformats.org/officeDocument/2006/relationships/tags" Target="../tags/tag209.xml"/><Relationship Id="rId20" Type="http://schemas.openxmlformats.org/officeDocument/2006/relationships/tags" Target="../tags/tag208.xml"/><Relationship Id="rId2" Type="http://schemas.openxmlformats.org/officeDocument/2006/relationships/tags" Target="../tags/tag190.xml"/><Relationship Id="rId19" Type="http://schemas.openxmlformats.org/officeDocument/2006/relationships/tags" Target="../tags/tag207.xml"/><Relationship Id="rId18" Type="http://schemas.openxmlformats.org/officeDocument/2006/relationships/tags" Target="../tags/tag206.xml"/><Relationship Id="rId17" Type="http://schemas.openxmlformats.org/officeDocument/2006/relationships/tags" Target="../tags/tag205.xml"/><Relationship Id="rId16" Type="http://schemas.openxmlformats.org/officeDocument/2006/relationships/tags" Target="../tags/tag204.xml"/><Relationship Id="rId15" Type="http://schemas.openxmlformats.org/officeDocument/2006/relationships/tags" Target="../tags/tag203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tags" Target="../tags/tag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374775" cy="1374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88767" y="664372"/>
            <a:ext cx="5663952" cy="319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1545590" y="4354830"/>
            <a:ext cx="891730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、你喜欢和常用的表情包有哪些？</a:t>
            </a:r>
            <a:endParaRPr lang="zh-CN" altLang="en-US" sz="4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4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、我们通过表情包表达什么？</a:t>
            </a:r>
            <a:endParaRPr lang="zh-CN" altLang="en-US" sz="4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77597"/>
            <a:ext cx="6876157" cy="5835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探究：影响情绪的因素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2D4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105242" y="1632471"/>
            <a:ext cx="3816757" cy="587813"/>
            <a:chOff x="5266530" y="1963739"/>
            <a:chExt cx="4546601" cy="782409"/>
          </a:xfrm>
        </p:grpSpPr>
        <p:sp>
          <p:nvSpPr>
            <p:cNvPr id="3" name="MH_SubTitle_1"/>
            <p:cNvSpPr/>
            <p:nvPr>
              <p:custDataLst>
                <p:tags r:id="rId3"/>
              </p:custDataLst>
            </p:nvPr>
          </p:nvSpPr>
          <p:spPr>
            <a:xfrm>
              <a:off x="5934868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29700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MH_Other_1"/>
            <p:cNvSpPr/>
            <p:nvPr>
              <p:custDataLst>
                <p:tags r:id="rId4"/>
              </p:custDataLst>
            </p:nvPr>
          </p:nvSpPr>
          <p:spPr>
            <a:xfrm>
              <a:off x="5266530" y="1963739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1" u="none" strike="noStrike" kern="0" cap="none" spc="0" normalizeH="0" baseline="0" noProof="0">
                  <a:ln>
                    <a:noFill/>
                  </a:ln>
                  <a:solidFill>
                    <a:srgbClr val="02B3C5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en-US" altLang="zh-CN" sz="3600" b="0" i="1" u="none" strike="noStrike" kern="0" cap="none" spc="0" normalizeH="0" baseline="0" noProof="0">
                <a:ln>
                  <a:noFill/>
                </a:ln>
                <a:solidFill>
                  <a:srgbClr val="02B3C5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6414188" y="1993300"/>
              <a:ext cx="2919622" cy="7528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r>
                <a: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</a:t>
              </a:r>
              <a:r>
                <a:rPr kumimoji="1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</a:t>
              </a:r>
              <a:r>
                <a: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</a:t>
              </a: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" name="TextBox 9"/>
          <p:cNvSpPr txBox="1"/>
          <p:nvPr>
            <p:custDataLst>
              <p:tags r:id="rId6"/>
            </p:custDataLst>
          </p:nvPr>
        </p:nvSpPr>
        <p:spPr>
          <a:xfrm>
            <a:off x="2686715" y="1550142"/>
            <a:ext cx="8856935" cy="830997"/>
          </a:xfrm>
          <a:prstGeom prst="rect">
            <a:avLst/>
          </a:prstGeom>
          <a:solidFill>
            <a:srgbClr val="F4D2D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今天考试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希望有个好成绩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紧张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得很，手心都出汗了。不过在考试时间内完成了答卷，可算舒了一口气。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/>
          <p:cNvGrpSpPr/>
          <p:nvPr>
            <p:custDataLst>
              <p:tags r:id="rId7"/>
            </p:custDataLst>
          </p:nvPr>
        </p:nvGrpSpPr>
        <p:grpSpPr>
          <a:xfrm>
            <a:off x="80406" y="2544512"/>
            <a:ext cx="3816757" cy="587813"/>
            <a:chOff x="5266530" y="1963739"/>
            <a:chExt cx="4546601" cy="782409"/>
          </a:xfrm>
        </p:grpSpPr>
        <p:sp>
          <p:nvSpPr>
            <p:cNvPr id="8" name="MH_SubTitle_1"/>
            <p:cNvSpPr/>
            <p:nvPr>
              <p:custDataLst>
                <p:tags r:id="rId8"/>
              </p:custDataLst>
            </p:nvPr>
          </p:nvSpPr>
          <p:spPr>
            <a:xfrm>
              <a:off x="5934868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29700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MH_Other_1"/>
            <p:cNvSpPr/>
            <p:nvPr>
              <p:custDataLst>
                <p:tags r:id="rId9"/>
              </p:custDataLst>
            </p:nvPr>
          </p:nvSpPr>
          <p:spPr>
            <a:xfrm>
              <a:off x="5266530" y="1963739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1" u="none" strike="noStrike" kern="0" cap="none" spc="0" normalizeH="0" baseline="0" noProof="0">
                  <a:ln>
                    <a:noFill/>
                  </a:ln>
                  <a:solidFill>
                    <a:srgbClr val="02B3C5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en-US" altLang="zh-CN" sz="3600" b="0" i="1" u="none" strike="noStrike" kern="0" cap="none" spc="0" normalizeH="0" baseline="0" noProof="0">
                <a:ln>
                  <a:noFill/>
                </a:ln>
                <a:solidFill>
                  <a:srgbClr val="02B3C5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0"/>
              </p:custDataLst>
            </p:nvPr>
          </p:nvSpPr>
          <p:spPr>
            <a:xfrm>
              <a:off x="6414188" y="1993300"/>
              <a:ext cx="3348061" cy="7528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r>
                <a: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</a:t>
              </a:r>
              <a:r>
                <a:rPr kumimoji="1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10</a:t>
              </a:r>
              <a:r>
                <a: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</a:t>
              </a: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80406" y="3615392"/>
            <a:ext cx="3816757" cy="587813"/>
            <a:chOff x="5266530" y="1963739"/>
            <a:chExt cx="4546601" cy="782409"/>
          </a:xfrm>
        </p:grpSpPr>
        <p:sp>
          <p:nvSpPr>
            <p:cNvPr id="13" name="MH_SubTitle_1"/>
            <p:cNvSpPr/>
            <p:nvPr>
              <p:custDataLst>
                <p:tags r:id="rId12"/>
              </p:custDataLst>
            </p:nvPr>
          </p:nvSpPr>
          <p:spPr>
            <a:xfrm>
              <a:off x="5934868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29700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MH_Other_1"/>
            <p:cNvSpPr/>
            <p:nvPr>
              <p:custDataLst>
                <p:tags r:id="rId13"/>
              </p:custDataLst>
            </p:nvPr>
          </p:nvSpPr>
          <p:spPr>
            <a:xfrm>
              <a:off x="5266530" y="1963739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1" u="none" strike="noStrike" kern="0" cap="none" spc="0" normalizeH="0" baseline="0" noProof="0">
                  <a:ln>
                    <a:noFill/>
                  </a:ln>
                  <a:solidFill>
                    <a:srgbClr val="02B3C5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en-US" altLang="zh-CN" sz="3600" b="0" i="1" u="none" strike="noStrike" kern="0" cap="none" spc="0" normalizeH="0" baseline="0" noProof="0">
                <a:ln>
                  <a:noFill/>
                </a:ln>
                <a:solidFill>
                  <a:srgbClr val="02B3C5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4"/>
              </p:custDataLst>
            </p:nvPr>
          </p:nvSpPr>
          <p:spPr>
            <a:xfrm>
              <a:off x="6414188" y="1993300"/>
              <a:ext cx="3211544" cy="7528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r>
                <a: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</a:t>
              </a:r>
              <a:r>
                <a:rPr kumimoji="1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12</a:t>
              </a:r>
              <a:r>
                <a: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</a:t>
              </a: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15"/>
            </p:custDataLst>
          </p:nvPr>
        </p:nvGrpSpPr>
        <p:grpSpPr>
          <a:xfrm>
            <a:off x="80406" y="4740781"/>
            <a:ext cx="3816757" cy="587813"/>
            <a:chOff x="5266530" y="1963739"/>
            <a:chExt cx="4546601" cy="782409"/>
          </a:xfrm>
        </p:grpSpPr>
        <p:sp>
          <p:nvSpPr>
            <p:cNvPr id="17" name="MH_SubTitle_1"/>
            <p:cNvSpPr/>
            <p:nvPr>
              <p:custDataLst>
                <p:tags r:id="rId16"/>
              </p:custDataLst>
            </p:nvPr>
          </p:nvSpPr>
          <p:spPr>
            <a:xfrm>
              <a:off x="5934868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29700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MH_Other_1"/>
            <p:cNvSpPr/>
            <p:nvPr>
              <p:custDataLst>
                <p:tags r:id="rId17"/>
              </p:custDataLst>
            </p:nvPr>
          </p:nvSpPr>
          <p:spPr>
            <a:xfrm>
              <a:off x="5266530" y="1963739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1" u="none" strike="noStrike" kern="0" cap="none" spc="0" normalizeH="0" baseline="0" noProof="0">
                  <a:ln>
                    <a:noFill/>
                  </a:ln>
                  <a:solidFill>
                    <a:srgbClr val="02B3C5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en-US" altLang="zh-CN" sz="3600" b="0" i="1" u="none" strike="noStrike" kern="0" cap="none" spc="0" normalizeH="0" baseline="0" noProof="0">
                <a:ln>
                  <a:noFill/>
                </a:ln>
                <a:solidFill>
                  <a:srgbClr val="02B3C5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18"/>
              </p:custDataLst>
            </p:nvPr>
          </p:nvSpPr>
          <p:spPr>
            <a:xfrm>
              <a:off x="6414188" y="1993300"/>
              <a:ext cx="3305280" cy="7528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r>
                <a: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</a:t>
              </a:r>
              <a:r>
                <a:rPr kumimoji="1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13</a:t>
              </a:r>
              <a:r>
                <a: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</a:t>
              </a: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" name="TextBox 25"/>
          <p:cNvSpPr txBox="1"/>
          <p:nvPr>
            <p:custDataLst>
              <p:tags r:id="rId19"/>
            </p:custDataLst>
          </p:nvPr>
        </p:nvSpPr>
        <p:spPr>
          <a:xfrm>
            <a:off x="2686714" y="2598003"/>
            <a:ext cx="885693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昨日着了凉，今天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感冒可真难受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。特别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心烦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，做什么事情都没精神。唉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~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extBox 26"/>
          <p:cNvSpPr txBox="1"/>
          <p:nvPr>
            <p:custDataLst>
              <p:tags r:id="rId20"/>
            </p:custDataLst>
          </p:nvPr>
        </p:nvSpPr>
        <p:spPr>
          <a:xfrm>
            <a:off x="2686714" y="3645864"/>
            <a:ext cx="8713474" cy="82994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cs"/>
              </a:rPr>
              <a:t>    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无病一身轻呀！考试成绩出来了，有些题目由于粗心大意丢了分，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同学嘲笑我笨，爸爸妈妈责怪我，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真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难过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31"/>
          <p:cNvSpPr txBox="1"/>
          <p:nvPr>
            <p:custDataLst>
              <p:tags r:id="rId21"/>
            </p:custDataLst>
          </p:nvPr>
        </p:nvSpPr>
        <p:spPr>
          <a:xfrm>
            <a:off x="2758444" y="4709435"/>
            <a:ext cx="871347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cs"/>
              </a:rPr>
              <a:t>    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春天已经来了，学校组织了春游活动。一路爬山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看着自然风景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，心情真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舒畅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！很享受和大自然在一起！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>
            <p:custDataLst>
              <p:tags r:id="rId22"/>
            </p:custDataLst>
          </p:nvPr>
        </p:nvSpPr>
        <p:spPr>
          <a:xfrm>
            <a:off x="188682" y="5851762"/>
            <a:ext cx="10097371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Wingdings" panose="05000000000000000000" charset="0"/>
              </a:rPr>
              <a:t>思考：结合以上场景想一想，我们的情绪受到哪些因素影响呢？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Wingdings" panose="05000000000000000000" charset="0"/>
            </a:endParaRPr>
          </a:p>
        </p:txBody>
      </p:sp>
      <p:sp>
        <p:nvSpPr>
          <p:cNvPr id="24" name="矩形 23"/>
          <p:cNvSpPr/>
          <p:nvPr>
            <p:custDataLst>
              <p:tags r:id="rId23"/>
            </p:custDataLst>
          </p:nvPr>
        </p:nvSpPr>
        <p:spPr>
          <a:xfrm rot="19972994">
            <a:off x="9445622" y="1480344"/>
            <a:ext cx="2244525" cy="584775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事情的预期</a:t>
            </a:r>
            <a:endParaRPr lang="zh-CN" altLang="en-US" sz="3200" b="1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5" name="矩形 24"/>
          <p:cNvSpPr/>
          <p:nvPr>
            <p:custDataLst>
              <p:tags r:id="rId24"/>
            </p:custDataLst>
          </p:nvPr>
        </p:nvSpPr>
        <p:spPr>
          <a:xfrm rot="19972994">
            <a:off x="9754718" y="2699678"/>
            <a:ext cx="1832553" cy="584775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生理周期</a:t>
            </a:r>
            <a:endParaRPr lang="zh-CN" altLang="en-US" sz="3200" b="1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6" name="矩形 25"/>
          <p:cNvSpPr/>
          <p:nvPr>
            <p:custDataLst>
              <p:tags r:id="rId25"/>
            </p:custDataLst>
          </p:nvPr>
        </p:nvSpPr>
        <p:spPr>
          <a:xfrm rot="19972994">
            <a:off x="9964998" y="3792711"/>
            <a:ext cx="1832553" cy="584775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舆论氛围</a:t>
            </a:r>
            <a:endParaRPr lang="zh-CN" altLang="en-US" sz="3200" b="1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7" name="矩形 26"/>
          <p:cNvSpPr/>
          <p:nvPr>
            <p:custDataLst>
              <p:tags r:id="rId26"/>
            </p:custDataLst>
          </p:nvPr>
        </p:nvSpPr>
        <p:spPr>
          <a:xfrm rot="19972994">
            <a:off x="10043689" y="4879172"/>
            <a:ext cx="1832553" cy="584775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自然环境</a:t>
            </a:r>
            <a:endParaRPr lang="zh-CN" altLang="en-US" sz="3200" b="1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7" grpId="0" bldLvl="0" animBg="1"/>
      <p:bldP spid="2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77597"/>
            <a:ext cx="6876157" cy="5835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笔记区：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2D4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092840" y="1847673"/>
            <a:ext cx="7392670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altLang="en-US" sz="4400" b="1" noProof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影响情绪的因素（多方面）</a:t>
            </a:r>
            <a:endParaRPr lang="en-US" altLang="zh-CN" sz="4400" b="1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MH_Other_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7"/>
          <a:stretch>
            <a:fillRect/>
          </a:stretch>
        </p:blipFill>
        <p:spPr bwMode="auto">
          <a:xfrm>
            <a:off x="7989889" y="2884073"/>
            <a:ext cx="146051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H_Other_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7"/>
          <a:stretch>
            <a:fillRect/>
          </a:stretch>
        </p:blipFill>
        <p:spPr bwMode="auto">
          <a:xfrm>
            <a:off x="6237289" y="2884073"/>
            <a:ext cx="146051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H_Other_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7"/>
          <a:stretch>
            <a:fillRect/>
          </a:stretch>
        </p:blipFill>
        <p:spPr bwMode="auto">
          <a:xfrm>
            <a:off x="4430713" y="2884073"/>
            <a:ext cx="146051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H_Other_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7"/>
          <a:stretch>
            <a:fillRect/>
          </a:stretch>
        </p:blipFill>
        <p:spPr bwMode="auto">
          <a:xfrm>
            <a:off x="2671764" y="2884073"/>
            <a:ext cx="146051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H_Other_5"/>
          <p:cNvSpPr/>
          <p:nvPr>
            <p:custDataLst>
              <p:tags r:id="rId8"/>
            </p:custDataLst>
          </p:nvPr>
        </p:nvSpPr>
        <p:spPr>
          <a:xfrm rot="3600000">
            <a:off x="1685307" y="3761070"/>
            <a:ext cx="2256488" cy="1086457"/>
          </a:xfrm>
          <a:prstGeom prst="roundRect">
            <a:avLst/>
          </a:prstGeom>
          <a:solidFill>
            <a:srgbClr val="E1A60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68580" tIns="34290" rIns="68580" bIns="3429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0" cap="none" spc="0" normalizeH="0" baseline="0" noProof="1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8" name="MH_Other_6"/>
          <p:cNvSpPr/>
          <p:nvPr>
            <p:custDataLst>
              <p:tags r:id="rId9"/>
            </p:custDataLst>
          </p:nvPr>
        </p:nvSpPr>
        <p:spPr>
          <a:xfrm rot="4203309">
            <a:off x="1462790" y="3763543"/>
            <a:ext cx="2172914" cy="1128244"/>
          </a:xfrm>
          <a:prstGeom prst="roundRect">
            <a:avLst/>
          </a:prstGeom>
          <a:gradFill flip="none" rotWithShape="1">
            <a:gsLst>
              <a:gs pos="0">
                <a:srgbClr val="FFE9AB"/>
              </a:gs>
              <a:gs pos="50000">
                <a:sysClr val="window" lastClr="FFFFFF"/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0" cap="none" spc="0" normalizeH="0" baseline="0" noProof="1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0" name="MH_Other_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3600000">
            <a:off x="2381254" y="3744501"/>
            <a:ext cx="1450975" cy="857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等线"/>
              <a:cs typeface="+mn-cs"/>
            </a:endParaRPr>
          </a:p>
        </p:txBody>
      </p:sp>
      <p:sp>
        <p:nvSpPr>
          <p:cNvPr id="11" name="MH_Other_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04797" y="3010154"/>
            <a:ext cx="9809569" cy="4571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5000">
                <a:srgbClr val="BFBFBF"/>
              </a:gs>
              <a:gs pos="100000">
                <a:srgbClr val="6A6A6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等线"/>
              <a:cs typeface="+mn-cs"/>
            </a:endParaRPr>
          </a:p>
        </p:txBody>
      </p:sp>
      <p:sp>
        <p:nvSpPr>
          <p:cNvPr id="12" name="MH_Other_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08263" y="3241260"/>
            <a:ext cx="76200" cy="76200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等线"/>
              <a:cs typeface="+mn-cs"/>
            </a:endParaRPr>
          </a:p>
        </p:txBody>
      </p:sp>
      <p:pic>
        <p:nvPicPr>
          <p:cNvPr id="13" name="MH_Other_10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14"/>
          <a:stretch>
            <a:fillRect/>
          </a:stretch>
        </p:blipFill>
        <p:spPr bwMode="auto">
          <a:xfrm>
            <a:off x="2443163" y="2884073"/>
            <a:ext cx="228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H_Other_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3600000">
            <a:off x="5291935" y="3802442"/>
            <a:ext cx="2173287" cy="1003300"/>
          </a:xfrm>
          <a:prstGeom prst="roundRect">
            <a:avLst>
              <a:gd name="adj" fmla="val 16667"/>
            </a:avLst>
          </a:prstGeom>
          <a:solidFill>
            <a:srgbClr val="34AFE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5" name="MH_Other_12"/>
          <p:cNvSpPr/>
          <p:nvPr>
            <p:custDataLst>
              <p:tags r:id="rId15"/>
            </p:custDataLst>
          </p:nvPr>
        </p:nvSpPr>
        <p:spPr>
          <a:xfrm rot="4203309">
            <a:off x="5028067" y="3763545"/>
            <a:ext cx="2172915" cy="1128244"/>
          </a:xfrm>
          <a:prstGeom prst="roundRect">
            <a:avLst/>
          </a:prstGeom>
          <a:gradFill flip="none" rotWithShape="1">
            <a:gsLst>
              <a:gs pos="0">
                <a:srgbClr val="D4EFF8"/>
              </a:gs>
              <a:gs pos="50000">
                <a:sysClr val="window" lastClr="FFFFFF"/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0" cap="none" spc="0" normalizeH="0" baseline="0" noProof="1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6" name="MH_Other_1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3600000">
            <a:off x="5887247" y="3745297"/>
            <a:ext cx="1450975" cy="841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46464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等线"/>
              <a:cs typeface="+mn-cs"/>
            </a:endParaRPr>
          </a:p>
        </p:txBody>
      </p:sp>
      <p:sp>
        <p:nvSpPr>
          <p:cNvPr id="17" name="MH_Other_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73788" y="3241260"/>
            <a:ext cx="76200" cy="76200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等线"/>
              <a:cs typeface="+mn-cs"/>
            </a:endParaRPr>
          </a:p>
        </p:txBody>
      </p:sp>
      <p:pic>
        <p:nvPicPr>
          <p:cNvPr id="18" name="MH_Other_15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14"/>
          <a:stretch>
            <a:fillRect/>
          </a:stretch>
        </p:blipFill>
        <p:spPr bwMode="auto">
          <a:xfrm>
            <a:off x="6008688" y="2884073"/>
            <a:ext cx="228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MH_Other_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3600000">
            <a:off x="7045329" y="3803236"/>
            <a:ext cx="2173287" cy="1001712"/>
          </a:xfrm>
          <a:prstGeom prst="roundRect">
            <a:avLst>
              <a:gd name="adj" fmla="val 16667"/>
            </a:avLst>
          </a:prstGeom>
          <a:solidFill>
            <a:srgbClr val="48B28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20" name="MH_Other_17"/>
          <p:cNvSpPr/>
          <p:nvPr>
            <p:custDataLst>
              <p:tags r:id="rId20"/>
            </p:custDataLst>
          </p:nvPr>
        </p:nvSpPr>
        <p:spPr>
          <a:xfrm rot="4203309">
            <a:off x="6781015" y="3763545"/>
            <a:ext cx="2172915" cy="1128244"/>
          </a:xfrm>
          <a:prstGeom prst="roundRect">
            <a:avLst/>
          </a:prstGeom>
          <a:gradFill flip="none" rotWithShape="1">
            <a:gsLst>
              <a:gs pos="0">
                <a:srgbClr val="CFEDE1"/>
              </a:gs>
              <a:gs pos="50000">
                <a:sysClr val="window" lastClr="FFFFFF"/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0" cap="none" spc="0" normalizeH="0" baseline="0" noProof="1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21" name="MH_Other_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3600000">
            <a:off x="7639847" y="3745297"/>
            <a:ext cx="1450975" cy="841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46464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等线"/>
              <a:cs typeface="+mn-cs"/>
            </a:endParaRPr>
          </a:p>
        </p:txBody>
      </p:sp>
      <p:sp>
        <p:nvSpPr>
          <p:cNvPr id="22" name="MH_Other_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926388" y="3241260"/>
            <a:ext cx="76200" cy="76200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等线"/>
              <a:cs typeface="+mn-cs"/>
            </a:endParaRPr>
          </a:p>
        </p:txBody>
      </p:sp>
      <p:pic>
        <p:nvPicPr>
          <p:cNvPr id="23" name="MH_Other_20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14"/>
          <a:stretch>
            <a:fillRect/>
          </a:stretch>
        </p:blipFill>
        <p:spPr bwMode="auto">
          <a:xfrm>
            <a:off x="7761288" y="2884073"/>
            <a:ext cx="228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MH_Other_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3600000">
            <a:off x="3484567" y="3803240"/>
            <a:ext cx="2173287" cy="1001713"/>
          </a:xfrm>
          <a:prstGeom prst="roundRect">
            <a:avLst>
              <a:gd name="adj" fmla="val 16667"/>
            </a:avLst>
          </a:prstGeom>
          <a:solidFill>
            <a:srgbClr val="7B7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25" name="MH_Other_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3600000">
            <a:off x="4075910" y="3745293"/>
            <a:ext cx="1450975" cy="8413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46464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等线"/>
              <a:cs typeface="+mn-cs"/>
            </a:endParaRPr>
          </a:p>
        </p:txBody>
      </p:sp>
      <p:sp>
        <p:nvSpPr>
          <p:cNvPr id="26" name="MH_Other_23"/>
          <p:cNvSpPr/>
          <p:nvPr>
            <p:custDataLst>
              <p:tags r:id="rId26"/>
            </p:custDataLst>
          </p:nvPr>
        </p:nvSpPr>
        <p:spPr>
          <a:xfrm rot="4203309">
            <a:off x="3220515" y="3763544"/>
            <a:ext cx="2172914" cy="1128244"/>
          </a:xfrm>
          <a:prstGeom prst="roundRect">
            <a:avLst/>
          </a:prstGeom>
          <a:gradFill flip="none" rotWithShape="1">
            <a:gsLst>
              <a:gs pos="0">
                <a:srgbClr val="E0E1F0"/>
              </a:gs>
              <a:gs pos="50000">
                <a:sysClr val="window" lastClr="FFFFFF"/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0" cap="none" spc="0" normalizeH="0" baseline="0" noProof="1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27" name="MH_Other_2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367215" y="3241260"/>
            <a:ext cx="74612" cy="76200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等线"/>
              <a:cs typeface="+mn-cs"/>
            </a:endParaRPr>
          </a:p>
        </p:txBody>
      </p:sp>
      <p:pic>
        <p:nvPicPr>
          <p:cNvPr id="28" name="MH_Other_25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14"/>
          <a:stretch>
            <a:fillRect/>
          </a:stretch>
        </p:blipFill>
        <p:spPr bwMode="auto">
          <a:xfrm>
            <a:off x="4200527" y="2884073"/>
            <a:ext cx="23018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H_SubTitle_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-1187918">
            <a:off x="2041527" y="3584160"/>
            <a:ext cx="1047751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+mn-cs"/>
              </a:rPr>
              <a:t>个人生理周期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+mn-cs"/>
            </a:endParaRPr>
          </a:p>
        </p:txBody>
      </p:sp>
      <p:sp>
        <p:nvSpPr>
          <p:cNvPr id="30" name="MH_SubTitle_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-1187918">
            <a:off x="3756211" y="3318706"/>
            <a:ext cx="1049339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+mn-cs"/>
              </a:rPr>
              <a:t>对某件事情的预期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+mn-cs"/>
            </a:endParaRPr>
          </a:p>
        </p:txBody>
      </p:sp>
      <p:sp>
        <p:nvSpPr>
          <p:cNvPr id="31" name="MH_SubTitle_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-1187918">
            <a:off x="5583469" y="3377352"/>
            <a:ext cx="1047751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+mn-cs"/>
              </a:rPr>
              <a:t>周围的舆论氛围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+mn-cs"/>
            </a:endParaRPr>
          </a:p>
        </p:txBody>
      </p:sp>
      <p:sp>
        <p:nvSpPr>
          <p:cNvPr id="32" name="MH_SubTitle_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-1187918">
            <a:off x="7478712" y="3634721"/>
            <a:ext cx="1047751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+mn-cs"/>
              </a:rPr>
              <a:t>自然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+mn-cs"/>
              </a:rPr>
              <a:t>环境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+mn-cs"/>
            </a:endParaRPr>
          </a:p>
        </p:txBody>
      </p:sp>
      <p:pic>
        <p:nvPicPr>
          <p:cNvPr id="33" name="Picture 33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tretch>
            <a:fillRect/>
          </a:stretch>
        </p:blipFill>
        <p:spPr>
          <a:xfrm flipH="1">
            <a:off x="11010900" y="11887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>
            <p:custDataLst>
              <p:tags r:id="rId1"/>
            </p:custDataLst>
          </p:nvPr>
        </p:nvSpPr>
        <p:spPr>
          <a:xfrm>
            <a:off x="-90734" y="5082289"/>
            <a:ext cx="819876" cy="1397081"/>
          </a:xfrm>
          <a:custGeom>
            <a:avLst/>
            <a:gdLst/>
            <a:ahLst/>
            <a:cxnLst/>
            <a:rect l="l" t="t" r="r" b="b"/>
            <a:pathLst>
              <a:path w="20839" h="35510" extrusionOk="0">
                <a:moveTo>
                  <a:pt x="1" y="1"/>
                </a:moveTo>
                <a:lnTo>
                  <a:pt x="1" y="35510"/>
                </a:lnTo>
                <a:cubicBezTo>
                  <a:pt x="405" y="33962"/>
                  <a:pt x="1953" y="32416"/>
                  <a:pt x="2970" y="31699"/>
                </a:cubicBezTo>
                <a:cubicBezTo>
                  <a:pt x="5126" y="30183"/>
                  <a:pt x="7328" y="28954"/>
                  <a:pt x="9733" y="27857"/>
                </a:cubicBezTo>
                <a:cubicBezTo>
                  <a:pt x="12107" y="26774"/>
                  <a:pt x="14522" y="25697"/>
                  <a:pt x="16572" y="24078"/>
                </a:cubicBezTo>
                <a:cubicBezTo>
                  <a:pt x="19081" y="22095"/>
                  <a:pt x="20838" y="19156"/>
                  <a:pt x="20797" y="15889"/>
                </a:cubicBezTo>
                <a:cubicBezTo>
                  <a:pt x="20773" y="13947"/>
                  <a:pt x="20064" y="12000"/>
                  <a:pt x="18735" y="10588"/>
                </a:cubicBezTo>
                <a:cubicBezTo>
                  <a:pt x="16768" y="8504"/>
                  <a:pt x="14076" y="8061"/>
                  <a:pt x="11457" y="7303"/>
                </a:cubicBezTo>
                <a:cubicBezTo>
                  <a:pt x="8618" y="6483"/>
                  <a:pt x="5694" y="5548"/>
                  <a:pt x="3101" y="4091"/>
                </a:cubicBezTo>
                <a:cubicBezTo>
                  <a:pt x="1651" y="3278"/>
                  <a:pt x="610" y="1665"/>
                  <a:pt x="1" y="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249" name="组合 2"/>
          <p:cNvGrpSpPr/>
          <p:nvPr>
            <p:custDataLst>
              <p:tags r:id="rId2"/>
            </p:custDataLst>
          </p:nvPr>
        </p:nvGrpSpPr>
        <p:grpSpPr>
          <a:xfrm>
            <a:off x="4358323" y="687388"/>
            <a:ext cx="2187575" cy="465137"/>
            <a:chOff x="475" y="1257"/>
            <a:chExt cx="2585" cy="550"/>
          </a:xfrm>
        </p:grpSpPr>
        <p:grpSp>
          <p:nvGrpSpPr>
            <p:cNvPr id="53250" name="Group 31"/>
            <p:cNvGrpSpPr/>
            <p:nvPr>
              <p:custDataLst>
                <p:tags r:id="rId3"/>
              </p:custDataLst>
            </p:nvPr>
          </p:nvGrpSpPr>
          <p:grpSpPr>
            <a:xfrm>
              <a:off x="475" y="1257"/>
              <a:ext cx="2332" cy="550"/>
              <a:chOff x="2140" y="2141"/>
              <a:chExt cx="1484" cy="330"/>
            </a:xfrm>
          </p:grpSpPr>
          <p:sp>
            <p:nvSpPr>
              <p:cNvPr id="60418" name="AutoShape 32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140" y="214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38100">
                <a:solidFill>
                  <a:srgbClr val="FFFFFF">
                    <a:alpha val="70192"/>
                  </a:srgbClr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5" b="1" strike="noStrike" noProof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419" name="AutoShape 3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192" y="2337"/>
                <a:ext cx="1432" cy="134"/>
              </a:xfrm>
              <a:prstGeom prst="roundRect">
                <a:avLst>
                  <a:gd name="adj" fmla="val 28356"/>
                </a:avLst>
              </a:prstGeom>
              <a:solidFill>
                <a:srgbClr val="FF9900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5" b="1" strike="noStrike" noProof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文本框 30725"/>
            <p:cNvSpPr txBox="1"/>
            <p:nvPr>
              <p:custDataLst>
                <p:tags r:id="rId6"/>
              </p:custDataLst>
            </p:nvPr>
          </p:nvSpPr>
          <p:spPr>
            <a:xfrm>
              <a:off x="557" y="1257"/>
              <a:ext cx="2503" cy="4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35" b="1" noProof="1">
                  <a:solidFill>
                    <a:srgbClr val="0314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楷体_GB2312" panose="02010609030101010101" pitchFamily="49" charset="-122"/>
                  <a:sym typeface="+mn-ea"/>
                </a:rPr>
                <a:t>相关链接</a:t>
              </a:r>
              <a:endParaRPr lang="en-US" altLang="zh-CN" sz="2135" b="1" noProof="1">
                <a:solidFill>
                  <a:srgbClr val="031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pitchFamily="49" charset="-122"/>
                <a:sym typeface="+mn-ea"/>
              </a:endParaRPr>
            </a:p>
          </p:txBody>
        </p:sp>
      </p:grpSp>
      <p:sp>
        <p:nvSpPr>
          <p:cNvPr id="53254" name="TextBox 8"/>
          <p:cNvSpPr txBox="1"/>
          <p:nvPr>
            <p:custDataLst>
              <p:tags r:id="rId7"/>
            </p:custDataLst>
          </p:nvPr>
        </p:nvSpPr>
        <p:spPr>
          <a:xfrm>
            <a:off x="474663" y="3654743"/>
            <a:ext cx="3843337" cy="1383665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当我们悲伤的时候，可能会觉得沮丧、泄气、无精打采，甚至想哭。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55" name="TextBox 9"/>
          <p:cNvSpPr txBox="1"/>
          <p:nvPr>
            <p:custDataLst>
              <p:tags r:id="rId8"/>
            </p:custDataLst>
          </p:nvPr>
        </p:nvSpPr>
        <p:spPr>
          <a:xfrm>
            <a:off x="8118475" y="3341688"/>
            <a:ext cx="3749675" cy="1383665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当我们害怕的时候，可能会心跳加快、呼吸急促、肌肉紧张。</a:t>
            </a:r>
            <a:endParaRPr lang="zh-CN" altLang="en-US" sz="2400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48" name="图片 47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0156" t="-3616" r="-3748" b="24791"/>
          <a:stretch>
            <a:fillRect/>
          </a:stretch>
        </p:blipFill>
        <p:spPr bwMode="auto">
          <a:xfrm>
            <a:off x="4428067" y="3442969"/>
            <a:ext cx="1437640" cy="1459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3257" name="TextBox 7"/>
          <p:cNvSpPr txBox="1"/>
          <p:nvPr>
            <p:custDataLst>
              <p:tags r:id="rId11"/>
            </p:custDataLst>
          </p:nvPr>
        </p:nvSpPr>
        <p:spPr>
          <a:xfrm>
            <a:off x="8118475" y="1068388"/>
            <a:ext cx="3662363" cy="181483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当我们愤怒的时候，可能会血压升高、心跳加快，可能会感到口干，也可能会出汗。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7866" t="6792" r="21736" b="15527"/>
          <a:stretch>
            <a:fillRect/>
          </a:stretch>
        </p:blipFill>
        <p:spPr bwMode="auto">
          <a:xfrm>
            <a:off x="6588760" y="1561677"/>
            <a:ext cx="1403773" cy="1369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0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5">
            <a:clrChange>
              <a:clrFrom>
                <a:srgbClr val="FEFEFF">
                  <a:alpha val="100000"/>
                </a:srgbClr>
              </a:clrFrom>
              <a:clrTo>
                <a:srgbClr val="FEFEFF">
                  <a:alpha val="100000"/>
                  <a:alpha val="0"/>
                </a:srgbClr>
              </a:clrTo>
            </a:clrChange>
          </a:blip>
          <a:srcRect l="12251" t="-9912" r="45235" b="24791"/>
          <a:stretch>
            <a:fillRect/>
          </a:stretch>
        </p:blipFill>
        <p:spPr bwMode="auto">
          <a:xfrm>
            <a:off x="6591299" y="3307502"/>
            <a:ext cx="1401233" cy="1595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上箭头标注 25"/>
          <p:cNvSpPr/>
          <p:nvPr>
            <p:custDataLst>
              <p:tags r:id="rId16"/>
            </p:custDataLst>
          </p:nvPr>
        </p:nvSpPr>
        <p:spPr>
          <a:xfrm>
            <a:off x="9939338" y="4275138"/>
            <a:ext cx="1765300" cy="728663"/>
          </a:xfrm>
          <a:prstGeom prst="upArrowCallout">
            <a:avLst/>
          </a:prstGeom>
          <a:solidFill>
            <a:srgbClr val="64F00A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生理反应</a:t>
            </a:r>
            <a:endParaRPr lang="zh-CN" altLang="en-US" sz="2400" b="1" strike="noStrike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261" name="TextBox 6"/>
          <p:cNvSpPr txBox="1"/>
          <p:nvPr>
            <p:custDataLst>
              <p:tags r:id="rId17"/>
            </p:custDataLst>
          </p:nvPr>
        </p:nvSpPr>
        <p:spPr>
          <a:xfrm>
            <a:off x="461963" y="1268413"/>
            <a:ext cx="3856037" cy="224536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当我们快乐的时候，可能会感到精力充沛，可能会对新鲜事物充满好奇，可能会笑容满面，步履轻盈。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5338" t="7651" r="4155" b="10291"/>
          <a:stretch>
            <a:fillRect/>
          </a:stretch>
        </p:blipFill>
        <p:spPr bwMode="auto">
          <a:xfrm>
            <a:off x="4428067" y="1458594"/>
            <a:ext cx="1437640" cy="1393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上箭头标注 12"/>
          <p:cNvSpPr/>
          <p:nvPr>
            <p:custDataLst>
              <p:tags r:id="rId20"/>
            </p:custDataLst>
          </p:nvPr>
        </p:nvSpPr>
        <p:spPr>
          <a:xfrm>
            <a:off x="2762250" y="4364038"/>
            <a:ext cx="2055813" cy="728663"/>
          </a:xfrm>
          <a:prstGeom prst="upArrowCallout">
            <a:avLst/>
          </a:prstGeom>
          <a:solidFill>
            <a:srgbClr val="64F00A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内在体验</a:t>
            </a:r>
            <a:endParaRPr lang="zh-CN" altLang="en-US" sz="2400" b="1" strike="noStrike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下箭头标注 31"/>
          <p:cNvSpPr/>
          <p:nvPr>
            <p:custDataLst>
              <p:tags r:id="rId21"/>
            </p:custDataLst>
          </p:nvPr>
        </p:nvSpPr>
        <p:spPr>
          <a:xfrm>
            <a:off x="796925" y="687388"/>
            <a:ext cx="1965325" cy="876300"/>
          </a:xfrm>
          <a:prstGeom prst="downArrowCallout">
            <a:avLst/>
          </a:prstGeom>
          <a:solidFill>
            <a:srgbClr val="64F00A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外显表情</a:t>
            </a:r>
            <a:endParaRPr lang="zh-CN" altLang="en-US" sz="2400" b="1" strike="noStrike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矩形 64"/>
          <p:cNvSpPr/>
          <p:nvPr>
            <p:custDataLst>
              <p:tags r:id="rId22"/>
            </p:custDataLst>
          </p:nvPr>
        </p:nvSpPr>
        <p:spPr>
          <a:xfrm>
            <a:off x="427355" y="5346700"/>
            <a:ext cx="11337925" cy="116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zh-CN" altLang="en-US" sz="3200" b="1" strike="noStrike" noProof="1">
                <a:solidFill>
                  <a:schemeClr val="tx1"/>
                </a:solidFill>
                <a:sym typeface="+mn-ea"/>
              </a:rPr>
              <a:t>情绪是一种综合表现出来的</a:t>
            </a:r>
            <a:r>
              <a:rPr lang="zh-CN" altLang="en-US" sz="3200" b="1" strike="noStrike" noProof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生理</a:t>
            </a:r>
            <a:r>
              <a:rPr lang="zh-CN" altLang="en-US" sz="3200" b="1" strike="noStrike" noProof="1">
                <a:solidFill>
                  <a:schemeClr val="tx1"/>
                </a:solidFill>
                <a:sym typeface="+mn-ea"/>
              </a:rPr>
              <a:t>和</a:t>
            </a:r>
            <a:r>
              <a:rPr lang="zh-CN" altLang="en-US" sz="3200" b="1" strike="noStrike" noProof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心理状态</a:t>
            </a:r>
            <a:r>
              <a:rPr lang="zh-CN" altLang="en-US" sz="3200" b="1" strike="noStrike" noProof="1">
                <a:solidFill>
                  <a:schemeClr val="tx1"/>
                </a:solidFill>
                <a:sym typeface="+mn-ea"/>
              </a:rPr>
              <a:t>，包括</a:t>
            </a:r>
            <a:r>
              <a:rPr lang="zh-CN" altLang="en-US" sz="3200" b="1" strike="noStrike" noProof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内在体验</a:t>
            </a:r>
            <a:r>
              <a:rPr lang="zh-CN" altLang="en-US" sz="3200" b="1" strike="noStrike" noProof="1">
                <a:solidFill>
                  <a:schemeClr val="tx1"/>
                </a:solidFill>
                <a:sym typeface="+mn-ea"/>
              </a:rPr>
              <a:t>、</a:t>
            </a:r>
            <a:r>
              <a:rPr lang="zh-CN" altLang="en-US" sz="3200" b="1" strike="noStrike" noProof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外显表情</a:t>
            </a:r>
            <a:r>
              <a:rPr lang="zh-CN" altLang="en-US" sz="3200" b="1" strike="noStrike" noProof="1">
                <a:solidFill>
                  <a:schemeClr val="tx1"/>
                </a:solidFill>
                <a:sym typeface="+mn-ea"/>
              </a:rPr>
              <a:t>、</a:t>
            </a:r>
            <a:r>
              <a:rPr lang="zh-CN" altLang="en-US" sz="3200" b="1" strike="noStrike" noProof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生理激活</a:t>
            </a:r>
            <a:r>
              <a:rPr lang="zh-CN" altLang="en-US" sz="3200" b="1" strike="noStrike" noProof="1">
                <a:solidFill>
                  <a:schemeClr val="tx1"/>
                </a:solidFill>
                <a:sym typeface="+mn-ea"/>
              </a:rPr>
              <a:t>三种成分。</a:t>
            </a:r>
            <a:endParaRPr lang="zh-CN" altLang="en-US" sz="3200" b="1" strike="noStrike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5" name="下箭头标注 14"/>
          <p:cNvSpPr/>
          <p:nvPr>
            <p:custDataLst>
              <p:tags r:id="rId23"/>
            </p:custDataLst>
          </p:nvPr>
        </p:nvSpPr>
        <p:spPr>
          <a:xfrm>
            <a:off x="9798050" y="509588"/>
            <a:ext cx="1965325" cy="876300"/>
          </a:xfrm>
          <a:prstGeom prst="downArrowCallout">
            <a:avLst/>
          </a:prstGeom>
          <a:solidFill>
            <a:srgbClr val="64F00A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生理反应</a:t>
            </a:r>
            <a:endParaRPr lang="zh-CN" altLang="en-US" sz="2400" b="1" strike="noStrike" noProof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3" grpId="0" bldLvl="0" animBg="1"/>
      <p:bldP spid="32" grpId="0" bldLvl="0" animBg="1"/>
      <p:bldP spid="65" grpId="0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9436100" y="4236085"/>
            <a:ext cx="2755900" cy="26219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20473840">
            <a:off x="61938" y="104112"/>
            <a:ext cx="743647" cy="583855"/>
          </a:xfrm>
          <a:prstGeom prst="rect">
            <a:avLst/>
          </a:prstGeom>
        </p:spPr>
      </p:pic>
      <p:sp>
        <p:nvSpPr>
          <p:cNvPr id="6" name="MH_SubTitle_1"/>
          <p:cNvSpPr txBox="1"/>
          <p:nvPr>
            <p:custDataLst>
              <p:tags r:id="rId5"/>
            </p:custDataLst>
          </p:nvPr>
        </p:nvSpPr>
        <p:spPr>
          <a:xfrm>
            <a:off x="1842580" y="1124511"/>
            <a:ext cx="6561831" cy="1251418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小红在生理周期时情绪低落，易发脾气。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723721" y="1187599"/>
            <a:ext cx="1069974" cy="790576"/>
            <a:chOff x="3876676" y="1847850"/>
            <a:chExt cx="1069974" cy="790576"/>
          </a:xfrm>
        </p:grpSpPr>
        <p:cxnSp>
          <p:nvCxnSpPr>
            <p:cNvPr id="4" name="MH_Other_1"/>
            <p:cNvCxnSpPr/>
            <p:nvPr>
              <p:custDataLst>
                <p:tags r:id="rId7"/>
              </p:custDataLst>
            </p:nvPr>
          </p:nvCxnSpPr>
          <p:spPr>
            <a:xfrm flipH="1">
              <a:off x="4254500" y="1987551"/>
              <a:ext cx="692150" cy="65087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MH_Other_2"/>
            <p:cNvSpPr/>
            <p:nvPr>
              <p:custDataLst>
                <p:tags r:id="rId8"/>
              </p:custDataLst>
            </p:nvPr>
          </p:nvSpPr>
          <p:spPr>
            <a:xfrm>
              <a:off x="3894139" y="2368550"/>
              <a:ext cx="504825" cy="2301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65000" lnSpcReduction="20000"/>
            </a:bodyPr>
            <a:lstStyle/>
            <a:p>
              <a:pPr algn="ctr">
                <a:defRPr/>
              </a:pPr>
              <a:endPara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0" name="MH_Other_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76676" y="1847850"/>
              <a:ext cx="53657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/>
                  <a:ea typeface="等线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/>
                  <a:ea typeface="等线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/>
                  <a:ea typeface="等线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/>
                  <a:ea typeface="等线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</a:defRPr>
              </a:lvl9pPr>
            </a:lstStyle>
            <a:p>
              <a:pPr algn="ctr">
                <a:defRPr/>
              </a:pPr>
              <a:r>
                <a:rPr lang="da-DK" alt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da-DK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MH_SubTitle_2"/>
          <p:cNvSpPr txBox="1"/>
          <p:nvPr>
            <p:custDataLst>
              <p:tags r:id="rId10"/>
            </p:custDataLst>
          </p:nvPr>
        </p:nvSpPr>
        <p:spPr>
          <a:xfrm>
            <a:off x="1793695" y="2132561"/>
            <a:ext cx="7577464" cy="1692274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小林过生日，他原以为爸爸会送他一双球鞋，可爸爸因工作忙忘记了，小林有点失落。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11"/>
            </p:custDataLst>
          </p:nvPr>
        </p:nvGrpSpPr>
        <p:grpSpPr>
          <a:xfrm>
            <a:off x="738008" y="2469452"/>
            <a:ext cx="1069974" cy="792164"/>
            <a:chOff x="3876676" y="2838450"/>
            <a:chExt cx="1069974" cy="792164"/>
          </a:xfrm>
        </p:grpSpPr>
        <p:cxnSp>
          <p:nvCxnSpPr>
            <p:cNvPr id="9" name="MH_Other_4"/>
            <p:cNvCxnSpPr/>
            <p:nvPr>
              <p:custDataLst>
                <p:tags r:id="rId12"/>
              </p:custDataLst>
            </p:nvPr>
          </p:nvCxnSpPr>
          <p:spPr>
            <a:xfrm flipH="1">
              <a:off x="4254500" y="2979739"/>
              <a:ext cx="692150" cy="65087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H_Other_5"/>
            <p:cNvSpPr/>
            <p:nvPr>
              <p:custDataLst>
                <p:tags r:id="rId13"/>
              </p:custDataLst>
            </p:nvPr>
          </p:nvSpPr>
          <p:spPr>
            <a:xfrm>
              <a:off x="3894139" y="3360738"/>
              <a:ext cx="504825" cy="22860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65000" lnSpcReduction="20000"/>
            </a:bodyPr>
            <a:lstStyle/>
            <a:p>
              <a:pPr algn="ctr">
                <a:defRPr/>
              </a:pPr>
              <a:endPara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4" name="MH_Other_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876676" y="2838450"/>
              <a:ext cx="536575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/>
                  <a:ea typeface="等线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/>
                  <a:ea typeface="等线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/>
                  <a:ea typeface="等线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/>
                  <a:ea typeface="等线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</a:defRPr>
              </a:lvl9pPr>
            </a:lstStyle>
            <a:p>
              <a:pPr algn="ctr">
                <a:defRPr/>
              </a:pPr>
              <a:r>
                <a:rPr lang="en-US" alt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MH_SubTitle_3"/>
          <p:cNvSpPr txBox="1"/>
          <p:nvPr>
            <p:custDataLst>
              <p:tags r:id="rId15"/>
            </p:custDataLst>
          </p:nvPr>
        </p:nvSpPr>
        <p:spPr>
          <a:xfrm>
            <a:off x="1793875" y="3768090"/>
            <a:ext cx="7522845" cy="1739265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我和小丽经常一起学习，同学们议论纷纷，说我们在早恋。周围的舆论让我不堪忍受，我为此而悲哀。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644346" y="3730658"/>
            <a:ext cx="1069974" cy="792164"/>
            <a:chOff x="3876676" y="3829050"/>
            <a:chExt cx="1069974" cy="792164"/>
          </a:xfrm>
        </p:grpSpPr>
        <p:cxnSp>
          <p:nvCxnSpPr>
            <p:cNvPr id="15" name="MH_Other_7"/>
            <p:cNvCxnSpPr/>
            <p:nvPr>
              <p:custDataLst>
                <p:tags r:id="rId17"/>
              </p:custDataLst>
            </p:nvPr>
          </p:nvCxnSpPr>
          <p:spPr>
            <a:xfrm flipH="1">
              <a:off x="4254500" y="3970339"/>
              <a:ext cx="692150" cy="650875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H_Other_8"/>
            <p:cNvSpPr/>
            <p:nvPr>
              <p:custDataLst>
                <p:tags r:id="rId18"/>
              </p:custDataLst>
            </p:nvPr>
          </p:nvSpPr>
          <p:spPr>
            <a:xfrm>
              <a:off x="3894139" y="4351338"/>
              <a:ext cx="504825" cy="22860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65000" lnSpcReduction="20000"/>
            </a:bodyPr>
            <a:lstStyle/>
            <a:p>
              <a:pPr algn="ctr">
                <a:defRPr/>
              </a:pPr>
              <a:endPara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8" name="MH_Other_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876676" y="3829050"/>
              <a:ext cx="536575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/>
                  <a:ea typeface="等线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/>
                  <a:ea typeface="等线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/>
                  <a:ea typeface="等线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/>
                  <a:ea typeface="等线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</a:defRPr>
              </a:lvl9pPr>
            </a:lstStyle>
            <a:p>
              <a:pPr algn="ctr">
                <a:defRPr/>
              </a:pPr>
              <a:r>
                <a:rPr lang="en-US" alt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MH_SubTitle_4"/>
          <p:cNvSpPr txBox="1"/>
          <p:nvPr>
            <p:custDataLst>
              <p:tags r:id="rId20"/>
            </p:custDataLst>
          </p:nvPr>
        </p:nvSpPr>
        <p:spPr>
          <a:xfrm>
            <a:off x="1652407" y="5038297"/>
            <a:ext cx="8427242" cy="1263372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defRPr/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明明在日记上写道：天空晴朗，心情都变得好了。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>
            <p:custDataLst>
              <p:tags r:id="rId21"/>
            </p:custDataLst>
          </p:nvPr>
        </p:nvGrpSpPr>
        <p:grpSpPr>
          <a:xfrm>
            <a:off x="738008" y="4984795"/>
            <a:ext cx="1069974" cy="790574"/>
            <a:chOff x="3876676" y="4821239"/>
            <a:chExt cx="1069974" cy="790574"/>
          </a:xfrm>
        </p:grpSpPr>
        <p:cxnSp>
          <p:nvCxnSpPr>
            <p:cNvPr id="20" name="MH_Other_10"/>
            <p:cNvCxnSpPr/>
            <p:nvPr>
              <p:custDataLst>
                <p:tags r:id="rId22"/>
              </p:custDataLst>
            </p:nvPr>
          </p:nvCxnSpPr>
          <p:spPr>
            <a:xfrm flipH="1">
              <a:off x="4254500" y="4962525"/>
              <a:ext cx="692150" cy="649288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MH_Other_11"/>
            <p:cNvSpPr/>
            <p:nvPr>
              <p:custDataLst>
                <p:tags r:id="rId23"/>
              </p:custDataLst>
            </p:nvPr>
          </p:nvSpPr>
          <p:spPr>
            <a:xfrm>
              <a:off x="3894139" y="5343525"/>
              <a:ext cx="504825" cy="22860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ctr">
              <a:normAutofit fontScale="65000" lnSpcReduction="20000"/>
            </a:bodyPr>
            <a:lstStyle/>
            <a:p>
              <a:pPr algn="ctr">
                <a:defRPr/>
              </a:pPr>
              <a:endPara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2" name="MH_Other_1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76676" y="4821239"/>
              <a:ext cx="53657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/>
                  <a:ea typeface="等线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/>
                  <a:ea typeface="等线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/>
                  <a:ea typeface="等线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/>
                  <a:ea typeface="等线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</a:defRPr>
              </a:lvl9pPr>
            </a:lstStyle>
            <a:p>
              <a:pPr algn="ctr">
                <a:defRPr/>
              </a:pPr>
              <a:r>
                <a:rPr lang="en-US" altLang="zh-CN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>
            <p:custDataLst>
              <p:tags r:id="rId25"/>
            </p:custDataLst>
          </p:nvPr>
        </p:nvSpPr>
        <p:spPr>
          <a:xfrm>
            <a:off x="1734671" y="333823"/>
            <a:ext cx="8699967" cy="583565"/>
          </a:xfrm>
          <a:prstGeom prst="rect">
            <a:avLst/>
          </a:prstGeom>
          <a:solidFill>
            <a:srgbClr val="FF85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ker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仔细想一想，影响下列同学情绪的因素有哪些？</a:t>
            </a:r>
            <a:endParaRPr lang="zh-CN" altLang="en-US" sz="3200" b="1" ker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26"/>
            </p:custDataLst>
          </p:nvPr>
        </p:nvSpPr>
        <p:spPr>
          <a:xfrm>
            <a:off x="9271313" y="1426430"/>
            <a:ext cx="2035317" cy="521970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生理周期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27"/>
            </p:custDataLst>
          </p:nvPr>
        </p:nvSpPr>
        <p:spPr>
          <a:xfrm>
            <a:off x="9271313" y="2799254"/>
            <a:ext cx="2326650" cy="521970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对事情的预期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28"/>
            </p:custDataLst>
          </p:nvPr>
        </p:nvSpPr>
        <p:spPr>
          <a:xfrm>
            <a:off x="9371159" y="4074682"/>
            <a:ext cx="2175257" cy="521970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舆论氛围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29"/>
            </p:custDataLst>
          </p:nvPr>
        </p:nvSpPr>
        <p:spPr>
          <a:xfrm>
            <a:off x="9384131" y="5288144"/>
            <a:ext cx="2175257" cy="521970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自然环境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/>
          <p:cNvSpPr txBox="1"/>
          <p:nvPr>
            <p:custDataLst>
              <p:tags r:id="rId1"/>
            </p:custDataLst>
          </p:nvPr>
        </p:nvSpPr>
        <p:spPr>
          <a:xfrm>
            <a:off x="343535" y="180340"/>
            <a:ext cx="7391400" cy="714962"/>
          </a:xfrm>
          <a:prstGeom prst="round2DiagRect">
            <a:avLst/>
          </a:prstGeom>
          <a:solidFill>
            <a:srgbClr val="C000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en-US" altLang="zh-CN" sz="3600" b="1">
                <a:solidFill>
                  <a:schemeClr val="bg1"/>
                </a:solidFill>
                <a:latin typeface="Century Gothic" panose="020B0502020202020204" pitchFamily="34" charset="0"/>
              </a:rPr>
              <a:t>2.</a:t>
            </a:r>
            <a:r>
              <a:rPr lang="zh-CN" sz="3600" b="1">
                <a:solidFill>
                  <a:schemeClr val="bg1"/>
                </a:solidFill>
              </a:rPr>
              <a:t>影响情绪的</a:t>
            </a:r>
            <a:r>
              <a:rPr lang="zh-CN" sz="3600" b="1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因素</a:t>
            </a:r>
            <a:r>
              <a:rPr sz="3600" b="1">
                <a:solidFill>
                  <a:schemeClr val="bg1"/>
                </a:solidFill>
              </a:rPr>
              <a:t>？</a:t>
            </a:r>
            <a:endParaRPr lang="en-US" sz="3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4107772" y="1170918"/>
            <a:ext cx="4008798" cy="2642821"/>
            <a:chOff x="10566" y="4368"/>
            <a:chExt cx="8311" cy="8689"/>
          </a:xfrm>
        </p:grpSpPr>
        <p:pic>
          <p:nvPicPr>
            <p:cNvPr id="6" name="图片 5" descr="53分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FDFDFD">
                    <a:alpha val="100000"/>
                  </a:srgbClr>
                </a:clrFrom>
                <a:clrTo>
                  <a:srgbClr val="FDFDFD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00" y="4368"/>
              <a:ext cx="7487" cy="650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10566" y="10869"/>
              <a:ext cx="8311" cy="21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3200" b="1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②对某件事情的预期</a:t>
              </a:r>
              <a:endParaRPr lang="zh-CN" altLang="en-US" sz="32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6"/>
            </p:custDataLst>
          </p:nvPr>
        </p:nvGrpSpPr>
        <p:grpSpPr>
          <a:xfrm>
            <a:off x="585470" y="1180465"/>
            <a:ext cx="3522296" cy="2578887"/>
            <a:chOff x="1887" y="3183"/>
            <a:chExt cx="8073" cy="7803"/>
          </a:xfrm>
        </p:grpSpPr>
        <p:pic>
          <p:nvPicPr>
            <p:cNvPr id="8" name="图片 7" descr="更年期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67" y="3183"/>
              <a:ext cx="7380" cy="603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1887" y="9220"/>
              <a:ext cx="8073" cy="1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①个人的生理周期</a:t>
              </a:r>
              <a:endPara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0"/>
            </p:custDataLst>
          </p:nvPr>
        </p:nvGrpSpPr>
        <p:grpSpPr>
          <a:xfrm>
            <a:off x="7619365" y="1137920"/>
            <a:ext cx="3845547" cy="2530265"/>
            <a:chOff x="90" y="2892"/>
            <a:chExt cx="8754" cy="8509"/>
          </a:xfrm>
        </p:grpSpPr>
        <p:pic>
          <p:nvPicPr>
            <p:cNvPr id="27" name="图片 26" descr="舆论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</a:blip>
            <a:srcRect b="26080"/>
            <a:stretch>
              <a:fillRect/>
            </a:stretch>
          </p:blipFill>
          <p:spPr>
            <a:xfrm>
              <a:off x="354" y="2892"/>
              <a:ext cx="8000" cy="6760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>
              <p:custDataLst>
                <p:tags r:id="rId13"/>
              </p:custDataLst>
            </p:nvPr>
          </p:nvSpPr>
          <p:spPr>
            <a:xfrm>
              <a:off x="90" y="9439"/>
              <a:ext cx="8754" cy="1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</a:rPr>
                <a:t>  </a:t>
              </a:r>
              <a:r>
                <a:rPr lang="zh-CN" altLang="en-US" sz="3200" b="1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③周围的舆论氛围</a:t>
              </a:r>
              <a:endParaRPr lang="zh-CN" altLang="en-US" sz="32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14"/>
            </p:custDataLst>
          </p:nvPr>
        </p:nvGrpSpPr>
        <p:grpSpPr>
          <a:xfrm>
            <a:off x="996315" y="3801110"/>
            <a:ext cx="3808095" cy="2576141"/>
            <a:chOff x="10535" y="3166"/>
            <a:chExt cx="6828" cy="8108"/>
          </a:xfrm>
        </p:grpSpPr>
        <p:sp>
          <p:nvSpPr>
            <p:cNvPr id="31" name="文本框 30"/>
            <p:cNvSpPr txBox="1"/>
            <p:nvPr>
              <p:custDataLst>
                <p:tags r:id="rId15"/>
              </p:custDataLst>
            </p:nvPr>
          </p:nvSpPr>
          <p:spPr>
            <a:xfrm>
              <a:off x="10747" y="9437"/>
              <a:ext cx="5671" cy="1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</a:rPr>
                <a:t>   </a:t>
              </a:r>
              <a:r>
                <a:rPr lang="zh-CN" altLang="en-US" sz="32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④自然环境</a:t>
              </a:r>
              <a:endPara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" name="图片 32" descr="7352559_152850104000_2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35" y="3166"/>
              <a:ext cx="6828" cy="5719"/>
            </a:xfrm>
            <a:prstGeom prst="rect">
              <a:avLst/>
            </a:prstGeom>
          </p:spPr>
        </p:pic>
      </p:grpSp>
      <p:pic>
        <p:nvPicPr>
          <p:cNvPr id="35" name="图片 3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40095" y="3709035"/>
            <a:ext cx="3329940" cy="2084705"/>
          </a:xfrm>
          <a:prstGeom prst="rect">
            <a:avLst/>
          </a:prstGeom>
        </p:spPr>
      </p:pic>
      <p:sp>
        <p:nvSpPr>
          <p:cNvPr id="36" name="文本框 35"/>
          <p:cNvSpPr txBox="1"/>
          <p:nvPr>
            <p:custDataLst>
              <p:tags r:id="rId20"/>
            </p:custDataLst>
          </p:nvPr>
        </p:nvSpPr>
        <p:spPr>
          <a:xfrm>
            <a:off x="5967095" y="5793740"/>
            <a:ext cx="3434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⑤周围情况的变化</a:t>
            </a:r>
            <a:endParaRPr lang="zh-CN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2"/>
          <p:cNvSpPr/>
          <p:nvPr>
            <p:custDataLst>
              <p:tags r:id="rId1"/>
            </p:custDataLst>
          </p:nvPr>
        </p:nvSpPr>
        <p:spPr>
          <a:xfrm>
            <a:off x="2885777" y="534757"/>
            <a:ext cx="8310880" cy="70675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eaLnBrk="0" fontAlgn="base" hangingPunct="0">
              <a:defRPr/>
            </a:pPr>
            <a:r>
              <a:rPr lang="zh-CN" altLang="en-US" sz="4000" b="1" strike="noStrike" noProof="1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你了解这些关于情绪影响的故事吗？</a:t>
            </a:r>
            <a:endParaRPr lang="zh-CN" altLang="en-US" sz="4000" b="1" strike="noStrike" noProof="1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43010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34293"/>
          <a:stretch>
            <a:fillRect/>
          </a:stretch>
        </p:blipFill>
        <p:spPr>
          <a:xfrm>
            <a:off x="837565" y="2410460"/>
            <a:ext cx="3159760" cy="2356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文本框 5"/>
          <p:cNvSpPr/>
          <p:nvPr>
            <p:custDataLst>
              <p:tags r:id="rId4"/>
            </p:custDataLst>
          </p:nvPr>
        </p:nvSpPr>
        <p:spPr>
          <a:xfrm>
            <a:off x="3063875" y="5227638"/>
            <a:ext cx="1706563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endParaRPr lang="zh-CN" altLang="en-US" sz="3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2" name="文本框 7"/>
          <p:cNvSpPr/>
          <p:nvPr>
            <p:custDataLst>
              <p:tags r:id="rId5"/>
            </p:custDataLst>
          </p:nvPr>
        </p:nvSpPr>
        <p:spPr>
          <a:xfrm>
            <a:off x="4383405" y="2963228"/>
            <a:ext cx="598170" cy="180340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 eaLnBrk="0" hangingPunct="0"/>
            <a:r>
              <a:rPr lang="zh-CN" altLang="en-US" sz="2700" b="1">
                <a:latin typeface="Arial" panose="020B0604020202020204" pitchFamily="34" charset="0"/>
                <a:ea typeface="宋体" panose="02010600030101010101" pitchFamily="2" charset="-122"/>
              </a:rPr>
              <a:t>林黛玉</a:t>
            </a:r>
            <a:endParaRPr lang="zh-CN" altLang="en-US" sz="27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3" name="文本框 8"/>
          <p:cNvSpPr/>
          <p:nvPr>
            <p:custDataLst>
              <p:tags r:id="rId6"/>
            </p:custDataLst>
          </p:nvPr>
        </p:nvSpPr>
        <p:spPr>
          <a:xfrm>
            <a:off x="251778" y="2857183"/>
            <a:ext cx="487362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7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范进中举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0" name="文本框 9"/>
          <p:cNvSpPr/>
          <p:nvPr>
            <p:custDataLst>
              <p:tags r:id="rId7"/>
            </p:custDataLst>
          </p:nvPr>
        </p:nvSpPr>
        <p:spPr>
          <a:xfrm>
            <a:off x="1783080" y="5274310"/>
            <a:ext cx="20167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喜极而疯</a:t>
            </a:r>
            <a:endParaRPr lang="zh-CN" altLang="en-US" sz="3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015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25840" y="2376805"/>
            <a:ext cx="2863850" cy="2331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2" name="文本框 11"/>
          <p:cNvSpPr/>
          <p:nvPr>
            <p:custDataLst>
              <p:tags r:id="rId10"/>
            </p:custDataLst>
          </p:nvPr>
        </p:nvSpPr>
        <p:spPr>
          <a:xfrm>
            <a:off x="9234170" y="5227955"/>
            <a:ext cx="19481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毒发身亡</a:t>
            </a:r>
            <a:endParaRPr lang="zh-CN" altLang="en-US" sz="3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43018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060950" y="2376805"/>
            <a:ext cx="3035300" cy="2389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5" name="文本框 10"/>
          <p:cNvSpPr/>
          <p:nvPr>
            <p:custDataLst>
              <p:tags r:id="rId13"/>
            </p:custDataLst>
          </p:nvPr>
        </p:nvSpPr>
        <p:spPr>
          <a:xfrm>
            <a:off x="5549265" y="5251133"/>
            <a:ext cx="219551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忧思成疾</a:t>
            </a:r>
            <a:endParaRPr lang="zh-CN" altLang="en-US" sz="3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020" name="Picture 7">
            <a:hlinkClick r:id="" action="ppaction://hlinkshowjump?jump=previousslide"/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6210" y="3810"/>
            <a:ext cx="2907665" cy="1283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1" name="New picture"/>
          <p:cNvPicPr/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1557000" y="11417300"/>
            <a:ext cx="304800" cy="215900"/>
          </a:xfrm>
          <a:prstGeom prst="cube">
            <a:avLst/>
          </a:prstGeom>
        </p:spPr>
      </p:pic>
      <p:pic>
        <p:nvPicPr>
          <p:cNvPr id="43022" name="New picture"/>
          <p:cNvPicPr/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2179300" y="113919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524000" y="764704"/>
            <a:ext cx="479615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/>
            <a:r>
              <a:rPr lang="en-US" altLang="zh-CN" sz="3600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3600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、情绪有什么</a:t>
            </a:r>
            <a:r>
              <a:rPr lang="zh-CN" altLang="en-US" sz="3600" b="1" u="sng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作用</a:t>
            </a:r>
            <a:r>
              <a:rPr lang="en-US" altLang="zh-CN" sz="3600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?</a:t>
            </a:r>
            <a:r>
              <a:rPr lang="zh-CN" altLang="en-US" sz="3600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？</a:t>
            </a:r>
            <a:endParaRPr lang="zh-CN" altLang="en-US" sz="3600" b="1" ker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524000" y="1556792"/>
            <a:ext cx="889248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情绪</a:t>
            </a:r>
            <a:r>
              <a:rPr lang="zh-CN" altLang="en-US" sz="3200" b="1" u="sng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影响着我们的观念和行动</a:t>
            </a:r>
            <a:endParaRPr lang="zh-CN" altLang="en-US" sz="32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1524000" y="2420888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32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积极作用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zh-CN" altLang="en-US" sz="3200"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079776" y="2492896"/>
            <a:ext cx="62280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它可能</a:t>
            </a:r>
            <a:r>
              <a:rPr lang="zh-CN" altLang="en-US" sz="2800" b="1" u="sng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激励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</a:t>
            </a:r>
            <a:r>
              <a:rPr lang="zh-CN" altLang="en-US" sz="2800" b="1" u="sng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克服困难、努力向上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2800" b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1524000" y="4149080"/>
            <a:ext cx="27425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消极作用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zh-CN" altLang="en-US" sz="3200"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4079776" y="3717032"/>
            <a:ext cx="637220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也可能让我们</a:t>
            </a:r>
            <a:r>
              <a:rPr lang="zh-CN" altLang="en-US" sz="2800" b="1" u="sng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因为某个小小的挫败而止步不前。</a:t>
            </a:r>
            <a:r>
              <a:rPr lang="zh-CN" altLang="en-US" sz="2800" b="1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（影响我们的智力发挥和身体健康）</a:t>
            </a:r>
            <a:r>
              <a:rPr lang="zh-CN" altLang="en-US" sz="2800" b="1" u="sng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2800" b="1" u="sng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>
            <p:custDataLst>
              <p:tags r:id="rId1"/>
            </p:custDataLst>
          </p:nvPr>
        </p:nvSpPr>
        <p:spPr>
          <a:xfrm>
            <a:off x="2056765" y="2185670"/>
            <a:ext cx="8561070" cy="1544320"/>
          </a:xfrm>
          <a:prstGeom prst="rect">
            <a:avLst/>
          </a:prstGeom>
        </p:spPr>
        <p:txBody>
          <a:bodyPr rtlCol="0"/>
          <a:lstStyle>
            <a:defPPr>
              <a:defRPr lang="zh-CN"/>
            </a:defPPr>
            <a:lvl1pPr algn="ctr" defTabSz="1219200">
              <a:spcBef>
                <a:spcPct val="0"/>
              </a:spcBef>
              <a:buNone/>
              <a:defRPr sz="3200" b="1" spc="300">
                <a:gradFill>
                  <a:gsLst>
                    <a:gs pos="0">
                      <a:srgbClr val="12697F">
                        <a:alpha val="71000"/>
                      </a:srgbClr>
                    </a:gs>
                    <a:gs pos="43000">
                      <a:srgbClr val="1BADA3"/>
                    </a:gs>
                    <a:gs pos="83000">
                      <a:srgbClr val="31D2A3"/>
                    </a:gs>
                  </a:gsLst>
                  <a:lin ang="5400000" scaled="1"/>
                </a:gradFill>
                <a:latin typeface="义启小魏楷" panose="02010601030101010101" pitchFamily="2" charset="-122"/>
                <a:ea typeface="义启小魏楷" panose="02010601030101010101" pitchFamily="2" charset="-122"/>
                <a:cs typeface="+mj-cs"/>
              </a:defRPr>
            </a:lvl1pPr>
          </a:lstStyle>
          <a:p>
            <a:pPr lvl="0"/>
            <a:r>
              <a:rPr lang="en-US" altLang="zh-CN" sz="7200">
                <a:latin typeface="印品黑体"/>
                <a:ea typeface="楷体" panose="02010609060101010101" charset="-122"/>
                <a:cs typeface="+mn-ea"/>
                <a:sym typeface="+mn-lt"/>
              </a:rPr>
              <a:t>02.</a:t>
            </a:r>
            <a:r>
              <a:rPr lang="zh-CN" altLang="en-US" sz="7200">
                <a:latin typeface="印品黑体"/>
                <a:ea typeface="楷体" panose="02010609060101010101" charset="-122"/>
                <a:cs typeface="+mn-ea"/>
                <a:sym typeface="+mn-lt"/>
              </a:rPr>
              <a:t>情绪的青春色调</a:t>
            </a:r>
            <a:endParaRPr lang="zh-CN" altLang="en-US" sz="7200">
              <a:latin typeface="印品黑体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822" y="2822259"/>
            <a:ext cx="4020142" cy="4020142"/>
          </a:xfrm>
          <a:prstGeom prst="rect">
            <a:avLst/>
          </a:prstGeom>
        </p:spPr>
      </p:pic>
      <p:sp>
        <p:nvSpPr>
          <p:cNvPr id="31" name="矩形 30"/>
          <p:cNvSpPr/>
          <p:nvPr>
            <p:custDataLst>
              <p:tags r:id="rId4"/>
            </p:custDataLst>
          </p:nvPr>
        </p:nvSpPr>
        <p:spPr>
          <a:xfrm>
            <a:off x="-910" y="5581739"/>
            <a:ext cx="12192000" cy="1284810"/>
          </a:xfrm>
          <a:prstGeom prst="rect">
            <a:avLst/>
          </a:prstGeom>
          <a:blipFill dpi="0" rotWithShape="1">
            <a:blip r:embed="rId5">
              <a:alphaModFix amt="49000"/>
            </a:blip>
            <a:stretch>
              <a:fillRect t="-193656"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245748" y="3585892"/>
            <a:ext cx="1371864" cy="328621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374775" cy="137477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2778760" y="447993"/>
            <a:ext cx="6635115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800" b="1">
                <a:ln w="6350">
                  <a:noFill/>
                </a:ln>
                <a:solidFill>
                  <a:srgbClr val="2AB760"/>
                </a:solidFill>
                <a:cs typeface="微软雅黑" panose="020B0503020204020204" pitchFamily="34" charset="-122"/>
                <a:sym typeface="微软雅黑" panose="020B0503020204020204" pitchFamily="34" charset="-122"/>
              </a:rPr>
              <a:t>青春期的你是这样的吗？</a:t>
            </a:r>
            <a:endParaRPr lang="zh-CN" altLang="en-US" sz="4800" b="1">
              <a:ln w="6350">
                <a:noFill/>
              </a:ln>
              <a:solidFill>
                <a:srgbClr val="2AB760"/>
              </a:solidFill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703512" y="567763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易怒</a:t>
            </a:r>
            <a:endParaRPr lang="zh-CN" altLang="en-US" sz="2800" b="1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718016" y="5677639"/>
            <a:ext cx="313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固执</a:t>
            </a:r>
            <a:endParaRPr lang="zh-CN" altLang="en-US" sz="2800" b="1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9120336" y="567001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伤春悲秋</a:t>
            </a:r>
            <a:endParaRPr lang="zh-CN" altLang="en-US" sz="2800" b="1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11" y="1359159"/>
            <a:ext cx="4072064" cy="40720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2667" r="7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9108" y="2003834"/>
            <a:ext cx="5053744" cy="33691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70085" l="10000" r="90000"/>
                    </a14:imgEffect>
                  </a14:imgLayer>
                </a14:imgProps>
              </a:ext>
            </a:extLst>
          </a:blip>
          <a:srcRect l="25587" r="18585" b="30452"/>
          <a:stretch>
            <a:fillRect/>
          </a:stretch>
        </p:blipFill>
        <p:spPr>
          <a:xfrm>
            <a:off x="8256240" y="2003834"/>
            <a:ext cx="3168352" cy="355235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374775" cy="137477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374775" y="543560"/>
            <a:ext cx="1033018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方正粗黑宋简体" panose="02000000000000000000" charset="-122"/>
                <a:ea typeface="方正粗黑宋简体" panose="02000000000000000000" charset="-122"/>
              </a:rPr>
              <a:t>进入青春期，随着</a:t>
            </a:r>
            <a:r>
              <a:rPr lang="zh-CN" altLang="en-US" sz="28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身体发育加快</a:t>
            </a:r>
            <a:r>
              <a:rPr lang="zh-CN" altLang="en-US" sz="2800" b="1">
                <a:latin typeface="方正粗黑宋简体" panose="02000000000000000000" charset="-122"/>
                <a:ea typeface="方正粗黑宋简体" panose="02000000000000000000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生活经验不断丰富</a:t>
            </a:r>
            <a:r>
              <a:rPr lang="zh-CN" altLang="en-US" sz="2800" b="1">
                <a:latin typeface="方正粗黑宋简体" panose="02000000000000000000" charset="-122"/>
                <a:ea typeface="方正粗黑宋简体" panose="02000000000000000000" charset="-122"/>
              </a:rPr>
              <a:t>，我们的</a:t>
            </a:r>
            <a:r>
              <a:rPr lang="zh-CN" altLang="en-US" sz="28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情绪体验</a:t>
            </a:r>
            <a:r>
              <a:rPr lang="zh-CN" altLang="en-US" sz="2800" b="1">
                <a:latin typeface="方正粗黑宋简体" panose="02000000000000000000" charset="-122"/>
                <a:ea typeface="方正粗黑宋简体" panose="02000000000000000000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情绪表现</a:t>
            </a:r>
            <a:r>
              <a:rPr lang="zh-CN" altLang="en-US" sz="2800" b="1">
                <a:latin typeface="方正粗黑宋简体" panose="02000000000000000000" charset="-122"/>
                <a:ea typeface="方正粗黑宋简体" panose="02000000000000000000" charset="-122"/>
              </a:rPr>
              <a:t>也发生着变化，表现出青春期的</a:t>
            </a:r>
            <a:r>
              <a:rPr lang="zh-CN" altLang="en-US" sz="28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情绪特点</a:t>
            </a:r>
            <a:r>
              <a:rPr lang="zh-CN" altLang="en-US" sz="2800" b="1">
                <a:latin typeface="方正粗黑宋简体" panose="02000000000000000000" charset="-122"/>
                <a:ea typeface="方正粗黑宋简体" panose="02000000000000000000" charset="-122"/>
              </a:rPr>
              <a:t>。</a:t>
            </a:r>
            <a:endParaRPr lang="zh-CN" altLang="en-US" sz="2800" b="1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5" name="MH_Other_3"/>
          <p:cNvSpPr/>
          <p:nvPr>
            <p:custDataLst>
              <p:tags r:id="rId4"/>
            </p:custDataLst>
          </p:nvPr>
        </p:nvSpPr>
        <p:spPr>
          <a:xfrm>
            <a:off x="443102" y="2058561"/>
            <a:ext cx="2493260" cy="2331968"/>
          </a:xfrm>
          <a:prstGeom prst="ellipse">
            <a:avLst/>
          </a:prstGeom>
          <a:blipFill dpi="0" rotWithShape="1">
            <a:blip r:embed="rId5"/>
            <a:stretch>
              <a:fillRect/>
            </a:stretch>
          </a:blipFill>
          <a:ln w="101600">
            <a:solidFill>
              <a:srgbClr val="ED7D31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 strike="noStrike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22"/>
          <p:cNvSpPr/>
          <p:nvPr>
            <p:custDataLst>
              <p:tags r:id="rId6"/>
            </p:custDataLst>
          </p:nvPr>
        </p:nvSpPr>
        <p:spPr>
          <a:xfrm>
            <a:off x="3298353" y="2633891"/>
            <a:ext cx="1415141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400" b="1">
                <a:solidFill>
                  <a:sysClr val="windowText" lastClr="000000">
                    <a:lumMod val="75000"/>
                    <a:lumOff val="25000"/>
                  </a:sysClr>
                </a:solidFill>
                <a:ea typeface="微软雅黑" panose="020B0503020204020204" pitchFamily="34" charset="-122"/>
              </a:rPr>
              <a:t>情绪反应强烈</a:t>
            </a:r>
            <a:endParaRPr lang="zh-CN" altLang="en-US" sz="2400" b="1">
              <a:solidFill>
                <a:sysClr val="windowText" lastClr="000000">
                  <a:lumMod val="75000"/>
                  <a:lumOff val="25000"/>
                </a:sys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Other_3"/>
          <p:cNvSpPr/>
          <p:nvPr>
            <p:custDataLst>
              <p:tags r:id="rId7"/>
            </p:custDataLst>
          </p:nvPr>
        </p:nvSpPr>
        <p:spPr>
          <a:xfrm>
            <a:off x="6271592" y="1936372"/>
            <a:ext cx="1948070" cy="1782505"/>
          </a:xfrm>
          <a:prstGeom prst="ellipse">
            <a:avLst/>
          </a:prstGeom>
          <a:blipFill dpi="0" rotWithShape="1">
            <a:blip r:embed="rId8"/>
            <a:stretch>
              <a:fillRect/>
            </a:stretch>
          </a:blipFill>
          <a:ln w="101600">
            <a:solidFill>
              <a:srgbClr val="ED7D31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 strike="noStrike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23"/>
          <p:cNvSpPr/>
          <p:nvPr>
            <p:custDataLst>
              <p:tags r:id="rId9"/>
            </p:custDataLst>
          </p:nvPr>
        </p:nvSpPr>
        <p:spPr>
          <a:xfrm>
            <a:off x="8727541" y="2818556"/>
            <a:ext cx="28378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400" b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情绪的闭锁性</a:t>
            </a:r>
            <a:endParaRPr lang="zh-CN" altLang="en-US" sz="2400" b="1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3"/>
          <p:cNvSpPr/>
          <p:nvPr>
            <p:custDataLst>
              <p:tags r:id="rId10"/>
            </p:custDataLst>
          </p:nvPr>
        </p:nvSpPr>
        <p:spPr>
          <a:xfrm>
            <a:off x="2778233" y="4047710"/>
            <a:ext cx="2196704" cy="2051957"/>
          </a:xfrm>
          <a:prstGeom prst="ellipse">
            <a:avLst/>
          </a:prstGeom>
          <a:blipFill dpi="0" rotWithShape="1">
            <a:blip r:embed="rId11"/>
            <a:stretch>
              <a:fillRect/>
            </a:stretch>
          </a:blipFill>
          <a:ln w="101600">
            <a:solidFill>
              <a:srgbClr val="ED7D31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 strike="noStrike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5"/>
          <p:cNvSpPr/>
          <p:nvPr>
            <p:custDataLst>
              <p:tags r:id="rId12"/>
            </p:custDataLst>
          </p:nvPr>
        </p:nvSpPr>
        <p:spPr>
          <a:xfrm>
            <a:off x="188683" y="5508148"/>
            <a:ext cx="24932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400" b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情绪的细腻性</a:t>
            </a:r>
            <a:endParaRPr lang="zh-CN" altLang="en-US" sz="2400" b="1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3"/>
          <p:cNvSpPr/>
          <p:nvPr>
            <p:custDataLst>
              <p:tags r:id="rId13"/>
            </p:custDataLst>
          </p:nvPr>
        </p:nvSpPr>
        <p:spPr>
          <a:xfrm>
            <a:off x="5634602" y="3956372"/>
            <a:ext cx="2298416" cy="2143295"/>
          </a:xfrm>
          <a:prstGeom prst="ellipse">
            <a:avLst/>
          </a:prstGeom>
          <a:blipFill dpi="0" rotWithShape="1">
            <a:blip r:embed="rId14"/>
            <a:stretch>
              <a:fillRect/>
            </a:stretch>
          </a:blipFill>
          <a:ln w="101600">
            <a:solidFill>
              <a:srgbClr val="ED7D31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 strike="noStrike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6"/>
          <p:cNvSpPr/>
          <p:nvPr>
            <p:custDataLst>
              <p:tags r:id="rId15"/>
            </p:custDataLst>
          </p:nvPr>
        </p:nvSpPr>
        <p:spPr>
          <a:xfrm>
            <a:off x="8153839" y="5028019"/>
            <a:ext cx="251986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400" b="1">
                <a:solidFill>
                  <a:sysClr val="windowText" lastClr="000000">
                    <a:lumMod val="75000"/>
                    <a:lumOff val="25000"/>
                  </a:sysClr>
                </a:solidFill>
                <a:ea typeface="微软雅黑" panose="020B0503020204020204" pitchFamily="34" charset="-122"/>
              </a:rPr>
              <a:t>情绪的表现性</a:t>
            </a:r>
            <a:endParaRPr lang="zh-CN" altLang="en-US" sz="2400" b="1">
              <a:solidFill>
                <a:sysClr val="windowText" lastClr="000000">
                  <a:lumMod val="75000"/>
                  <a:lumOff val="25000"/>
                </a:sys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5325" r="-8855"/>
          <a:stretch>
            <a:fillRect/>
          </a:stretch>
        </p:blipFill>
        <p:spPr>
          <a:xfrm>
            <a:off x="7362952" y="4952698"/>
            <a:ext cx="3877408" cy="21606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4421" b="18298"/>
          <a:stretch>
            <a:fillRect/>
          </a:stretch>
        </p:blipFill>
        <p:spPr>
          <a:xfrm flipH="1">
            <a:off x="57150" y="1292225"/>
            <a:ext cx="6411595" cy="5565775"/>
          </a:xfrm>
          <a:prstGeom prst="rect">
            <a:avLst/>
          </a:prstGeom>
        </p:spPr>
      </p:pic>
      <p:sp>
        <p:nvSpPr>
          <p:cNvPr id="9" name="标题 1"/>
          <p:cNvSpPr txBox="1"/>
          <p:nvPr>
            <p:custDataLst>
              <p:tags r:id="rId5"/>
            </p:custDataLst>
          </p:nvPr>
        </p:nvSpPr>
        <p:spPr>
          <a:xfrm>
            <a:off x="3310255" y="2185670"/>
            <a:ext cx="8159115" cy="1544320"/>
          </a:xfrm>
          <a:prstGeom prst="rect">
            <a:avLst/>
          </a:prstGeom>
        </p:spPr>
        <p:txBody>
          <a:bodyPr rtlCol="0"/>
          <a:lstStyle>
            <a:defPPr>
              <a:defRPr lang="zh-CN"/>
            </a:defPPr>
            <a:lvl1pPr algn="ctr" defTabSz="1219200">
              <a:spcBef>
                <a:spcPct val="0"/>
              </a:spcBef>
              <a:buNone/>
              <a:defRPr sz="3200" b="1" spc="300">
                <a:gradFill>
                  <a:gsLst>
                    <a:gs pos="0">
                      <a:srgbClr val="12697F">
                        <a:alpha val="71000"/>
                      </a:srgbClr>
                    </a:gs>
                    <a:gs pos="43000">
                      <a:srgbClr val="1BADA3"/>
                    </a:gs>
                    <a:gs pos="83000">
                      <a:srgbClr val="31D2A3"/>
                    </a:gs>
                  </a:gsLst>
                  <a:lin ang="5400000" scaled="1"/>
                </a:gradFill>
                <a:latin typeface="义启小魏楷" panose="02010601030101010101" pitchFamily="2" charset="-122"/>
                <a:ea typeface="义启小魏楷" panose="02010601030101010101" pitchFamily="2" charset="-122"/>
                <a:cs typeface="+mj-cs"/>
              </a:defRPr>
            </a:lvl1pPr>
          </a:lstStyle>
          <a:p>
            <a:pPr lvl="0"/>
            <a:r>
              <a:rPr lang="en-US" altLang="zh-CN" sz="8800">
                <a:latin typeface="印品黑体"/>
                <a:ea typeface="楷体" panose="02010609060101010101" charset="-122"/>
                <a:cs typeface="+mn-ea"/>
                <a:sym typeface="+mn-lt"/>
              </a:rPr>
              <a:t>4.1</a:t>
            </a:r>
            <a:r>
              <a:rPr lang="zh-CN" altLang="en-US" sz="8800">
                <a:latin typeface="印品黑体"/>
                <a:ea typeface="楷体" panose="02010609060101010101" charset="-122"/>
                <a:cs typeface="+mn-ea"/>
                <a:sym typeface="+mn-lt"/>
              </a:rPr>
              <a:t>青春的情绪</a:t>
            </a:r>
            <a:endParaRPr lang="zh-CN" altLang="en-US" sz="8800">
              <a:latin typeface="印品黑体"/>
              <a:ea typeface="楷体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374775" cy="1374775"/>
          </a:xfrm>
          <a:prstGeom prst="rect">
            <a:avLst/>
          </a:prstGeom>
        </p:spPr>
      </p:pic>
      <p:sp>
        <p:nvSpPr>
          <p:cNvPr id="67" name="Title 6"/>
          <p:cNvSpPr txBox="1"/>
          <p:nvPr>
            <p:custDataLst>
              <p:tags r:id="rId3"/>
            </p:custDataLst>
          </p:nvPr>
        </p:nvSpPr>
        <p:spPr>
          <a:xfrm>
            <a:off x="3763010" y="468630"/>
            <a:ext cx="4954270" cy="79248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E7E6E6"/>
                </a:solidFill>
              </a14:hiddenFill>
            </a:ext>
          </a:extLst>
        </p:spPr>
        <p:txBody>
          <a:bodyPr wrap="none" lIns="72000" tIns="36195" rIns="72000" bIns="36195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Tx/>
              <a:buNone/>
            </a:pPr>
            <a:r>
              <a:rPr altLang="zh-CN" sz="4400" b="1" spc="274" err="1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Times New Roman" panose="02020603050405020304"/>
                <a:ea typeface="汉仪楷体简" panose="02010600000101010101" charset="-122"/>
                <a:cs typeface="微软雅黑" panose="020B0503020204020204" pitchFamily="34" charset="-122"/>
                <a:sym typeface="宋体" panose="02010600030101010101" pitchFamily="2" charset="-122"/>
              </a:rPr>
              <a:t>1.</a:t>
            </a:r>
            <a:r>
              <a:rPr lang="zh-CN" altLang="en-US" sz="4400" b="1" spc="274" err="1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Times New Roman" panose="02020603050405020304"/>
                <a:ea typeface="汉仪楷体简" panose="02010600000101010101" charset="-122"/>
                <a:cs typeface="微软雅黑" panose="020B0503020204020204" pitchFamily="34" charset="-122"/>
                <a:sym typeface="宋体" panose="02010600030101010101" pitchFamily="2" charset="-122"/>
              </a:rPr>
              <a:t>青春期的情绪特点</a:t>
            </a:r>
            <a:endParaRPr lang="zh-CN" altLang="en-US" sz="4400" b="1" spc="274" err="1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Times New Roman" panose="02020603050405020304"/>
              <a:ea typeface="汉仪楷体简" panose="02010600000101010101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" name="文本框 10"/>
          <p:cNvSpPr txBox="1"/>
          <p:nvPr>
            <p:custDataLst>
              <p:tags r:id="rId4"/>
            </p:custDataLst>
          </p:nvPr>
        </p:nvSpPr>
        <p:spPr>
          <a:xfrm>
            <a:off x="716280" y="1591310"/>
            <a:ext cx="10599420" cy="107886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l" fontAlgn="auto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Tx/>
            </a:pPr>
            <a:r>
              <a:rPr lang="zh-CN" altLang="en-US" sz="2400" b="1" spc="60">
                <a:solidFill>
                  <a:srgbClr val="FF0000"/>
                </a:solidFill>
                <a:latin typeface="Times New Roman" panose="02020603050405020304"/>
                <a:ea typeface="汉仪楷体简" panose="02010600000101010101" charset="-122"/>
                <a:sym typeface="Wingdings" panose="05000000000000000000" pitchFamily="2" charset="2"/>
              </a:rPr>
              <a:t>✧情绪反应强烈：</a:t>
            </a:r>
            <a:r>
              <a:rPr lang="zh-CN" altLang="en-US" sz="2400" b="1" spc="60">
                <a:solidFill>
                  <a:sysClr val="windowText" lastClr="000000"/>
                </a:solidFill>
                <a:latin typeface="Times New Roman" panose="02020603050405020304"/>
                <a:ea typeface="汉仪楷体简" panose="02010600000101010101" charset="-122"/>
                <a:sym typeface="Wingdings" panose="05000000000000000000" pitchFamily="2" charset="2"/>
              </a:rPr>
              <a:t>富有激情和热情，为了目标和理想不惜一切，也会因为一点几小事而冲动。</a:t>
            </a:r>
            <a:endParaRPr lang="zh-CN" altLang="en-US" sz="2400" b="1" spc="60">
              <a:solidFill>
                <a:sysClr val="windowText" lastClr="000000"/>
              </a:solidFill>
              <a:latin typeface="Times New Roman" panose="02020603050405020304"/>
              <a:ea typeface="汉仪楷体简" panose="02010600000101010101" charset="-122"/>
              <a:sym typeface="Wingdings" panose="05000000000000000000" pitchFamily="2" charset="2"/>
            </a:endParaRPr>
          </a:p>
        </p:txBody>
      </p:sp>
      <p:sp>
        <p:nvSpPr>
          <p:cNvPr id="2" name="文本框 10"/>
          <p:cNvSpPr txBox="1"/>
          <p:nvPr>
            <p:custDataLst>
              <p:tags r:id="rId5"/>
            </p:custDataLst>
          </p:nvPr>
        </p:nvSpPr>
        <p:spPr>
          <a:xfrm>
            <a:off x="716280" y="2682240"/>
            <a:ext cx="10305415" cy="78168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l" fontAlgn="auto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Tx/>
            </a:pPr>
            <a:r>
              <a:rPr lang="zh-CN" altLang="en-US" sz="2400" b="1" spc="60">
                <a:solidFill>
                  <a:srgbClr val="FF0000"/>
                </a:solidFill>
                <a:latin typeface="Times New Roman" panose="02020603050405020304"/>
                <a:ea typeface="汉仪楷体简" panose="02010600000101010101" charset="-122"/>
                <a:cs typeface="微软雅黑" panose="020B0503020204020204" pitchFamily="34" charset="-122"/>
                <a:sym typeface="Wingdings" panose="05000000000000000000" pitchFamily="2" charset="2"/>
              </a:rPr>
              <a:t>✧情绪波动与固执：</a:t>
            </a:r>
            <a:r>
              <a:rPr lang="zh-CN" altLang="en-US" sz="2400" b="1" spc="60">
                <a:solidFill>
                  <a:sysClr val="windowText" lastClr="000000"/>
                </a:solidFill>
                <a:latin typeface="Times New Roman" panose="02020603050405020304"/>
                <a:ea typeface="汉仪楷体简" panose="02010600000101010101" charset="-122"/>
                <a:cs typeface="微软雅黑" panose="020B0503020204020204" pitchFamily="34" charset="-122"/>
                <a:sym typeface="Wingdings" panose="05000000000000000000" pitchFamily="2" charset="2"/>
              </a:rPr>
              <a:t>情绪体验常常不稳定，容易从一个极端到另一个极端;情绪体验有一种顽固性,</a:t>
            </a:r>
            <a:endParaRPr lang="zh-CN" altLang="en-US" sz="2400" b="1" spc="60">
              <a:solidFill>
                <a:sysClr val="windowText" lastClr="000000"/>
              </a:solidFill>
              <a:latin typeface="Times New Roman" panose="02020603050405020304"/>
              <a:ea typeface="汉仪楷体简" panose="02010600000101010101" charset="-122"/>
              <a:cs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16" name="文本框 10"/>
          <p:cNvSpPr txBox="1"/>
          <p:nvPr>
            <p:custDataLst>
              <p:tags r:id="rId6"/>
            </p:custDataLst>
          </p:nvPr>
        </p:nvSpPr>
        <p:spPr>
          <a:xfrm>
            <a:off x="716280" y="3710305"/>
            <a:ext cx="10649585" cy="50482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l" fontAlgn="auto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Tx/>
            </a:pPr>
            <a:r>
              <a:rPr lang="zh-CN" altLang="en-US" sz="2400" b="1" spc="80">
                <a:solidFill>
                  <a:srgbClr val="FF0000"/>
                </a:solidFill>
                <a:latin typeface="Times New Roman" panose="02020603050405020304"/>
                <a:ea typeface="汉仪楷体简" panose="02010600000101010101" charset="-122"/>
                <a:cs typeface="微软雅黑" panose="020B0503020204020204" pitchFamily="34" charset="-122"/>
                <a:sym typeface="Wingdings" panose="05000000000000000000" pitchFamily="2" charset="2"/>
              </a:rPr>
              <a:t>✧情绪的细腻性：</a:t>
            </a:r>
            <a:r>
              <a:rPr lang="zh-CN" altLang="en-US" sz="2400" b="1" spc="80">
                <a:solidFill>
                  <a:sysClr val="windowText" lastClr="000000"/>
                </a:solidFill>
                <a:latin typeface="Times New Roman" panose="02020603050405020304"/>
                <a:ea typeface="汉仪楷体简" panose="02010600000101010101" charset="-122"/>
                <a:cs typeface="微软雅黑" panose="020B0503020204020204" pitchFamily="34" charset="-122"/>
                <a:sym typeface="Wingdings" panose="05000000000000000000" pitchFamily="2" charset="2"/>
              </a:rPr>
              <a:t>情绪体验越来越细致，情绪表现越来越丰富，有些情绪感;</a:t>
            </a:r>
            <a:endParaRPr lang="zh-CN" altLang="en-US" sz="2400" b="1" spc="80">
              <a:solidFill>
                <a:sysClr val="windowText" lastClr="000000"/>
              </a:solidFill>
              <a:latin typeface="Times New Roman" panose="02020603050405020304"/>
              <a:ea typeface="汉仪楷体简" panose="02010600000101010101" charset="-122"/>
              <a:cs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767080" y="4424680"/>
            <a:ext cx="10598785" cy="92583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l" fontAlgn="auto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Tx/>
            </a:pPr>
            <a:r>
              <a:rPr lang="zh-CN" altLang="en-US" sz="2400" b="1" spc="60">
                <a:solidFill>
                  <a:srgbClr val="FF0000"/>
                </a:solidFill>
                <a:latin typeface="Times New Roman" panose="02020603050405020304"/>
                <a:ea typeface="汉仪楷体简" panose="02010600000101010101" charset="-122"/>
                <a:sym typeface="Wingdings" panose="05000000000000000000" pitchFamily="2" charset="2"/>
              </a:rPr>
              <a:t>✧情绪的闭锁性：</a:t>
            </a:r>
            <a:r>
              <a:rPr lang="zh-CN" altLang="en-US" sz="2400" b="1" spc="60">
                <a:solidFill>
                  <a:sysClr val="windowText" lastClr="000000"/>
                </a:solidFill>
                <a:latin typeface="Times New Roman" panose="02020603050405020304"/>
                <a:ea typeface="汉仪楷体简" panose="02010600000101010101" charset="-122"/>
                <a:sym typeface="Wingdings" panose="05000000000000000000" pitchFamily="2" charset="2"/>
              </a:rPr>
              <a:t>随着对情绪控制能力的增强，会掩饰自己的情緒感受，不愿意向别人表露。</a:t>
            </a:r>
            <a:endParaRPr lang="zh-CN" altLang="en-US" sz="2400" b="1" spc="60">
              <a:solidFill>
                <a:sysClr val="windowText" lastClr="000000"/>
              </a:solidFill>
              <a:latin typeface="Times New Roman" panose="02020603050405020304"/>
              <a:ea typeface="汉仪楷体简" panose="02010600000101010101" charset="-122"/>
              <a:sym typeface="Wingdings" panose="05000000000000000000" pitchFamily="2" charset="2"/>
            </a:endParaRPr>
          </a:p>
        </p:txBody>
      </p:sp>
      <p:sp>
        <p:nvSpPr>
          <p:cNvPr id="23" name="文本框 10"/>
          <p:cNvSpPr txBox="1"/>
          <p:nvPr>
            <p:custDataLst>
              <p:tags r:id="rId8"/>
            </p:custDataLst>
          </p:nvPr>
        </p:nvSpPr>
        <p:spPr>
          <a:xfrm>
            <a:off x="716280" y="5046345"/>
            <a:ext cx="10598785" cy="155194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l" fontAlgn="auto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Tx/>
            </a:pPr>
            <a:r>
              <a:rPr lang="zh-CN" altLang="en-US" sz="2400" b="1" spc="60">
                <a:solidFill>
                  <a:srgbClr val="FF0000"/>
                </a:solidFill>
                <a:latin typeface="Times New Roman" panose="02020603050405020304"/>
                <a:ea typeface="汉仪楷体简" panose="02010600000101010101" charset="-122"/>
                <a:sym typeface="Wingdings" panose="05000000000000000000" pitchFamily="2" charset="2"/>
              </a:rPr>
              <a:t>✧情緒的表现性：</a:t>
            </a:r>
            <a:r>
              <a:rPr lang="zh-CN" altLang="en-US" sz="2400" b="1" spc="60">
                <a:solidFill>
                  <a:sysClr val="windowText" lastClr="000000"/>
                </a:solidFill>
                <a:latin typeface="Times New Roman" panose="02020603050405020304"/>
                <a:ea typeface="汉仪楷体简" panose="02010600000101010101" charset="-122"/>
                <a:sym typeface="Wingdings" panose="05000000000000000000" pitchFamily="2" charset="2"/>
              </a:rPr>
              <a:t>在情绪表露过程中，有时为了从众或出于其他想法，会自觉或不自觉地带上表演痕迹。</a:t>
            </a:r>
            <a:endParaRPr lang="zh-CN" altLang="en-US" sz="2400" b="1" spc="60">
              <a:solidFill>
                <a:sysClr val="windowText" lastClr="000000"/>
              </a:solidFill>
              <a:latin typeface="Times New Roman" panose="02020603050405020304"/>
              <a:ea typeface="汉仪楷体简" panose="02010600000101010101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6" grpId="0"/>
      <p:bldP spid="20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217170" y="923290"/>
            <a:ext cx="11132820" cy="831850"/>
          </a:xfrm>
          <a:prstGeom prst="rect">
            <a:avLst/>
          </a:prstGeom>
          <a:noFill/>
        </p:spPr>
        <p:txBody>
          <a:bodyPr wrap="square" tIns="288290" bIns="288290" rtlCol="0">
            <a:noAutofit/>
          </a:bodyPr>
          <a:lstStyle/>
          <a:p>
            <a:pPr algn="l">
              <a:lnSpc>
                <a:spcPct val="70000"/>
              </a:lnSpc>
              <a:buClrTx/>
              <a:buSzTx/>
              <a:buFontTx/>
            </a:pPr>
            <a:r>
              <a:rPr lang="en-US" altLang="zh-CN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2.青春期情绪特点产生的原因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kumimoji="0" lang="zh-CN" altLang="en-US" sz="3600" b="1" i="0" kern="1200" cap="none" spc="0" normalizeH="0" baseline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457" name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3335" y="5790565"/>
            <a:ext cx="1760220" cy="1067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727710" y="1967865"/>
            <a:ext cx="7738745" cy="3379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44145" bIns="107950" rtlCol="0" anchor="t">
            <a:noAutofit/>
          </a:bodyPr>
          <a:lstStyle/>
          <a:p>
            <a:pPr indent="-228600"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sym typeface="+mn-ea"/>
              </a:rPr>
              <a:t>进入青春期，</a:t>
            </a:r>
            <a:endParaRPr lang="zh-CN" altLang="en-US" sz="3200" b="1">
              <a:solidFill>
                <a:srgbClr val="0000CC"/>
              </a:solidFill>
              <a:latin typeface="微软雅黑" panose="020B0503020204020204" pitchFamily="34" charset="-122"/>
              <a:sym typeface="+mn-ea"/>
            </a:endParaRPr>
          </a:p>
          <a:p>
            <a:pPr indent="-228600"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sym typeface="+mn-ea"/>
              </a:rPr>
              <a:t>随着</a:t>
            </a:r>
            <a:r>
              <a:rPr lang="zh-CN" altLang="en-US" sz="4400" b="1" u="sng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身体发育</a:t>
            </a:r>
            <a:r>
              <a: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sym typeface="+mn-ea"/>
              </a:rPr>
              <a:t>和</a:t>
            </a:r>
            <a:r>
              <a:rPr lang="zh-CN" altLang="en-US" sz="4400" b="1" u="sng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生活经验</a:t>
            </a:r>
            <a:r>
              <a: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sym typeface="+mn-ea"/>
              </a:rPr>
              <a:t>不断丰富，</a:t>
            </a:r>
            <a:endParaRPr lang="zh-CN" altLang="en-US" sz="3200" b="1">
              <a:solidFill>
                <a:srgbClr val="0000CC"/>
              </a:solidFill>
              <a:latin typeface="微软雅黑" panose="020B0503020204020204" pitchFamily="34" charset="-122"/>
              <a:sym typeface="+mn-ea"/>
            </a:endParaRPr>
          </a:p>
          <a:p>
            <a:pPr indent="-228600"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sym typeface="+mn-ea"/>
              </a:rPr>
              <a:t>我们的情绪也发生着变化，</a:t>
            </a:r>
            <a:endParaRPr lang="zh-CN" altLang="en-US" sz="3200" b="1">
              <a:solidFill>
                <a:srgbClr val="0000CC"/>
              </a:solidFill>
              <a:latin typeface="微软雅黑" panose="020B0503020204020204" pitchFamily="34" charset="-122"/>
              <a:sym typeface="+mn-ea"/>
            </a:endParaRPr>
          </a:p>
          <a:p>
            <a:pPr indent="-228600"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sym typeface="+mn-ea"/>
              </a:rPr>
              <a:t>表现出青春期的情绪特点。</a:t>
            </a:r>
            <a:endParaRPr lang="zh-CN" altLang="en-US" sz="3200" b="1">
              <a:solidFill>
                <a:srgbClr val="0000CC"/>
              </a:solidFill>
              <a:latin typeface="微软雅黑" panose="020B0503020204020204" pitchFamily="34" charset="-122"/>
              <a:sym typeface="+mn-ea"/>
            </a:endParaRPr>
          </a:p>
          <a:p>
            <a:pPr indent="-228600"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sym typeface="+mn-ea"/>
              </a:rPr>
              <a:t>  </a:t>
            </a:r>
            <a:endParaRPr lang="zh-CN" altLang="en-US" sz="3200" b="1">
              <a:solidFill>
                <a:srgbClr val="0000CC"/>
              </a:solidFill>
              <a:latin typeface="微软雅黑" panose="020B0503020204020204" pitchFamily="34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667750" y="1967865"/>
            <a:ext cx="3232785" cy="33794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9731" y="1510004"/>
            <a:ext cx="2245095" cy="180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9983" y="1789845"/>
            <a:ext cx="2051438" cy="160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4491" y="3268592"/>
            <a:ext cx="2190335" cy="184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9983" y="3398301"/>
            <a:ext cx="2051438" cy="176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352" y="5096403"/>
            <a:ext cx="2299852" cy="17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7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774" y="5138050"/>
            <a:ext cx="1918901" cy="170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24378" y="3578708"/>
            <a:ext cx="1357313" cy="8299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不能正常发挥</a:t>
            </a:r>
            <a:endParaRPr kumimoji="1" lang="zh-CN" altLang="en-US" sz="2800" b="1" noProof="1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53188" y="3578708"/>
            <a:ext cx="1357312" cy="8299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发挥正常水平</a:t>
            </a:r>
            <a:endParaRPr kumimoji="1" lang="zh-CN" altLang="en-US" sz="2800" b="1" noProof="1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95816" y="1435587"/>
            <a:ext cx="1214437" cy="105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fontAlgn="base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紧张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base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害怕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596063" y="1435585"/>
            <a:ext cx="1143000" cy="105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fontAlgn="base">
              <a:lnSpc>
                <a:spcPct val="130000"/>
              </a:lnSpc>
              <a:buClrTx/>
              <a:buSz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轻松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base">
              <a:lnSpc>
                <a:spcPct val="130000"/>
              </a:lnSpc>
              <a:buClrTx/>
              <a:buSz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愉快</a:t>
            </a:r>
            <a:endParaRPr lang="zh-CN" altLang="en-US" sz="2800" b="1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02241" y="5665638"/>
            <a:ext cx="1143000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失败</a:t>
            </a:r>
            <a:endParaRPr lang="zh-CN" altLang="en-US" sz="2400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62738" y="5616426"/>
            <a:ext cx="1357312" cy="4603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胜利</a:t>
            </a:r>
            <a:endParaRPr kumimoji="1" lang="zh-CN" altLang="en-US" sz="2800" b="1" noProof="1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9917" y="1902864"/>
            <a:ext cx="1774574" cy="105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明天去参加全市比赛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219531" y="1993544"/>
            <a:ext cx="1357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方正粗黑宋简体" panose="02000000000000000000" charset="-122"/>
                <a:ea typeface="方正粗黑宋简体" panose="02000000000000000000" charset="-122"/>
              </a:rPr>
              <a:t>我一定要拿个好名次</a:t>
            </a:r>
            <a:endParaRPr lang="zh-CN" altLang="en-US" sz="2400" b="1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7" name="TextBox 1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9917" y="3851760"/>
            <a:ext cx="1774574" cy="105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fontAlgn="base">
              <a:lnSpc>
                <a:spcPct val="130000"/>
              </a:lnSpc>
              <a:buClrTx/>
              <a:buSzTx/>
              <a:buFontTx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我老吃发球，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base">
              <a:lnSpc>
                <a:spcPct val="130000"/>
              </a:lnSpc>
              <a:buClrTx/>
              <a:buSzTx/>
              <a:buFontTx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该怎么办？</a:t>
            </a:r>
            <a:endParaRPr lang="zh-CN" altLang="en-US" sz="2400" b="1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9" name="TextBox 1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219531" y="3907392"/>
            <a:ext cx="1571625" cy="102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方正粗黑宋简体" panose="02000000000000000000" charset="-122"/>
                <a:ea typeface="方正粗黑宋简体" panose="02000000000000000000" charset="-122"/>
              </a:rPr>
              <a:t>我一定能赢他！</a:t>
            </a:r>
            <a:endParaRPr lang="zh-CN" altLang="en-US" sz="2400" b="1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0" name="下箭头 18"/>
          <p:cNvSpPr/>
          <p:nvPr>
            <p:custDataLst>
              <p:tags r:id="rId23"/>
            </p:custDataLst>
          </p:nvPr>
        </p:nvSpPr>
        <p:spPr>
          <a:xfrm>
            <a:off x="4953002" y="2435712"/>
            <a:ext cx="285751" cy="9286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1" name="下箭头 19"/>
          <p:cNvSpPr/>
          <p:nvPr>
            <p:custDataLst>
              <p:tags r:id="rId24"/>
            </p:custDataLst>
          </p:nvPr>
        </p:nvSpPr>
        <p:spPr>
          <a:xfrm>
            <a:off x="4951095" y="4502467"/>
            <a:ext cx="287664" cy="112049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2" name="下箭头 20"/>
          <p:cNvSpPr/>
          <p:nvPr>
            <p:custDataLst>
              <p:tags r:id="rId25"/>
            </p:custDataLst>
          </p:nvPr>
        </p:nvSpPr>
        <p:spPr>
          <a:xfrm>
            <a:off x="6881815" y="2435712"/>
            <a:ext cx="285751" cy="9286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3" name="下箭头 21"/>
          <p:cNvSpPr/>
          <p:nvPr>
            <p:custDataLst>
              <p:tags r:id="rId26"/>
            </p:custDataLst>
          </p:nvPr>
        </p:nvSpPr>
        <p:spPr>
          <a:xfrm>
            <a:off x="6881976" y="4408842"/>
            <a:ext cx="285751" cy="11430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27"/>
            </p:custDataLst>
          </p:nvPr>
        </p:nvSpPr>
        <p:spPr>
          <a:xfrm>
            <a:off x="4364674" y="6125968"/>
            <a:ext cx="1853083" cy="583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负面情绪</a:t>
            </a:r>
            <a:endParaRPr lang="zh-CN" altLang="en-US" sz="32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28"/>
            </p:custDataLst>
          </p:nvPr>
        </p:nvSpPr>
        <p:spPr>
          <a:xfrm>
            <a:off x="6421739" y="6106546"/>
            <a:ext cx="1839628" cy="583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正面情绪</a:t>
            </a:r>
            <a:endParaRPr lang="zh-CN" altLang="en-US" sz="32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29"/>
            </p:custDataLst>
          </p:nvPr>
        </p:nvSpPr>
        <p:spPr>
          <a:xfrm>
            <a:off x="4247436" y="1053033"/>
            <a:ext cx="11439047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思考：以下两种情况说明了什么？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0"/>
            </p:custDataLst>
          </p:nvPr>
        </p:nvSpPr>
        <p:spPr>
          <a:xfrm>
            <a:off x="179705" y="5308600"/>
            <a:ext cx="11611610" cy="1076325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善于激发正面的情绪感受。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P37</a:t>
            </a:r>
            <a:endParaRPr lang="en-US" altLang="zh-CN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学习积极面对这些负面情绪，合理调节情绪。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P38</a:t>
            </a:r>
            <a:endParaRPr lang="en-US" altLang="zh-CN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/>
      <p:bldP spid="22" grpId="0"/>
      <p:bldP spid="23" grpId="0" bldLvl="0" animBg="1"/>
      <p:bldP spid="24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531803" y="3577164"/>
            <a:ext cx="10361860" cy="2973592"/>
            <a:chOff x="268" y="2389"/>
            <a:chExt cx="12239" cy="4748"/>
          </a:xfrm>
        </p:grpSpPr>
        <p:sp>
          <p:nvSpPr>
            <p:cNvPr id="56321" name="AutoShape 22"/>
            <p:cNvSpPr/>
            <p:nvPr>
              <p:custDataLst>
                <p:tags r:id="rId2"/>
              </p:custDataLst>
            </p:nvPr>
          </p:nvSpPr>
          <p:spPr bwMode="auto">
            <a:xfrm>
              <a:off x="3002" y="3053"/>
              <a:ext cx="84" cy="2893"/>
            </a:xfrm>
            <a:prstGeom prst="leftBrace">
              <a:avLst>
                <a:gd name="adj1" fmla="val 28574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defTabSz="1217930"/>
              <a:endParaRPr lang="zh-CN" altLang="en-US" sz="1865" b="1"/>
            </a:p>
          </p:txBody>
        </p:sp>
        <p:sp>
          <p:nvSpPr>
            <p:cNvPr id="56322" name="AutoShape 31"/>
            <p:cNvSpPr/>
            <p:nvPr>
              <p:custDataLst>
                <p:tags r:id="rId3"/>
              </p:custDataLst>
            </p:nvPr>
          </p:nvSpPr>
          <p:spPr bwMode="auto">
            <a:xfrm>
              <a:off x="5883" y="4633"/>
              <a:ext cx="84" cy="2213"/>
            </a:xfrm>
            <a:prstGeom prst="leftBrace">
              <a:avLst>
                <a:gd name="adj1" fmla="val 2185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defTabSz="1217930"/>
              <a:endParaRPr lang="zh-CN" altLang="en-US" sz="1865" b="1"/>
            </a:p>
          </p:txBody>
        </p:sp>
        <p:grpSp>
          <p:nvGrpSpPr>
            <p:cNvPr id="54275" name="Group 32"/>
            <p:cNvGrpSpPr/>
            <p:nvPr>
              <p:custDataLst>
                <p:tags r:id="rId4"/>
              </p:custDataLst>
            </p:nvPr>
          </p:nvGrpSpPr>
          <p:grpSpPr>
            <a:xfrm>
              <a:off x="3087" y="2389"/>
              <a:ext cx="1982" cy="1089"/>
              <a:chOff x="2168" y="1051"/>
              <a:chExt cx="1096" cy="581"/>
            </a:xfrm>
          </p:grpSpPr>
          <p:sp>
            <p:nvSpPr>
              <p:cNvPr id="9" name="모서리가 둥근 직사각형 4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260" y="1051"/>
                <a:ext cx="887" cy="581"/>
              </a:xfrm>
              <a:prstGeom prst="roundRect">
                <a:avLst>
                  <a:gd name="adj" fmla="val 4658"/>
                </a:avLst>
              </a:prstGeom>
              <a:solidFill>
                <a:srgbClr val="E71F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335"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355" name="TextBox 13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168" y="1178"/>
                <a:ext cx="1096" cy="31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1216025">
                  <a:spcBef>
                    <a:spcPct val="20000"/>
                  </a:spcBef>
                </a:pPr>
                <a:r>
                  <a:rPr lang="zh-CN" altLang="en-US" sz="2400" b="1">
                    <a:solidFill>
                      <a:srgbClr val="FFFFFF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正面情绪</a:t>
                </a:r>
                <a:endParaRPr lang="zh-CN" altLang="en-US" sz="24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276" name="Group 35"/>
            <p:cNvGrpSpPr/>
            <p:nvPr>
              <p:custDataLst>
                <p:tags r:id="rId7"/>
              </p:custDataLst>
            </p:nvPr>
          </p:nvGrpSpPr>
          <p:grpSpPr>
            <a:xfrm>
              <a:off x="3086" y="5288"/>
              <a:ext cx="1903" cy="1088"/>
              <a:chOff x="2183" y="3157"/>
              <a:chExt cx="1095" cy="580"/>
            </a:xfrm>
          </p:grpSpPr>
          <p:sp>
            <p:nvSpPr>
              <p:cNvPr id="10" name="모서리가 둥근 직사각형 450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268" y="3157"/>
                <a:ext cx="933" cy="580"/>
              </a:xfrm>
              <a:prstGeom prst="roundRect">
                <a:avLst>
                  <a:gd name="adj" fmla="val 4658"/>
                </a:avLst>
              </a:prstGeom>
              <a:solidFill>
                <a:srgbClr val="1C8E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335"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353" name="TextBox 13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183" y="3290"/>
                <a:ext cx="1095" cy="31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1216025">
                  <a:spcBef>
                    <a:spcPct val="20000"/>
                  </a:spcBef>
                </a:pPr>
                <a:r>
                  <a:rPr lang="zh-CN" altLang="en-US" sz="2400" b="1">
                    <a:solidFill>
                      <a:srgbClr val="FFFFFF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负面情绪</a:t>
                </a:r>
                <a:endParaRPr lang="zh-CN" altLang="en-US" sz="24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0628" name="아래쪽 화살표 46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5063" y="2494"/>
              <a:ext cx="630" cy="896"/>
            </a:xfrm>
            <a:prstGeom prst="downArrow">
              <a:avLst>
                <a:gd name="adj1" fmla="val 50000"/>
                <a:gd name="adj2" fmla="val 82143"/>
              </a:avLst>
            </a:prstGeom>
            <a:solidFill>
              <a:srgbClr val="C1C7D0"/>
            </a:solidFill>
            <a:ln w="12700" algn="ctr">
              <a:noFill/>
              <a:miter lim="800000"/>
            </a:ln>
          </p:spPr>
          <p:txBody>
            <a:bodyPr vert="eaVert" anchor="ctr"/>
            <a:lstStyle/>
            <a:p>
              <a:pPr algn="ctr"/>
              <a:endParaRPr lang="ko-KR" altLang="en-US" sz="1335">
                <a:solidFill>
                  <a:srgbClr val="FFFFFF"/>
                </a:solidFill>
                <a:ea typeface="Malgun Gothic" panose="020B0503020000020004" charset="-127"/>
                <a:cs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54278" name="Group 37"/>
            <p:cNvGrpSpPr/>
            <p:nvPr>
              <p:custDataLst>
                <p:tags r:id="rId11"/>
              </p:custDataLst>
            </p:nvPr>
          </p:nvGrpSpPr>
          <p:grpSpPr>
            <a:xfrm>
              <a:off x="5826" y="2437"/>
              <a:ext cx="1693" cy="994"/>
              <a:chOff x="1159" y="1069"/>
              <a:chExt cx="1428" cy="581"/>
            </a:xfrm>
          </p:grpSpPr>
          <p:sp>
            <p:nvSpPr>
              <p:cNvPr id="11" name="모서리가 둥근 직사각형 438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59" y="1069"/>
                <a:ext cx="1428" cy="581"/>
              </a:xfrm>
              <a:prstGeom prst="roundRect">
                <a:avLst>
                  <a:gd name="adj" fmla="val 4658"/>
                </a:avLst>
              </a:prstGeom>
              <a:solidFill>
                <a:srgbClr val="E71F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335"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351" name="TextBox 13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192" y="1203"/>
                <a:ext cx="1096" cy="3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1216025">
                  <a:spcBef>
                    <a:spcPct val="20000"/>
                  </a:spcBef>
                </a:pPr>
                <a:r>
                  <a:rPr lang="zh-CN" altLang="en-US" sz="2400" b="1">
                    <a:solidFill>
                      <a:srgbClr val="FFFFFF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激发</a:t>
                </a:r>
                <a:endParaRPr lang="zh-CN" altLang="en-US" sz="24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0632" name="아래쪽 화살표 46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8220" y="2404"/>
              <a:ext cx="630" cy="1035"/>
            </a:xfrm>
            <a:prstGeom prst="downArrow">
              <a:avLst>
                <a:gd name="adj1" fmla="val 50000"/>
                <a:gd name="adj2" fmla="val 82143"/>
              </a:avLst>
            </a:prstGeom>
            <a:solidFill>
              <a:srgbClr val="C1C7D0"/>
            </a:solidFill>
            <a:ln w="12700" algn="ctr">
              <a:noFill/>
              <a:miter lim="800000"/>
            </a:ln>
          </p:spPr>
          <p:txBody>
            <a:bodyPr vert="eaVert" anchor="ctr"/>
            <a:lstStyle/>
            <a:p>
              <a:pPr algn="ctr"/>
              <a:endParaRPr lang="ko-KR" altLang="en-US" sz="1335">
                <a:solidFill>
                  <a:srgbClr val="FFFFFF"/>
                </a:solidFill>
                <a:ea typeface="Malgun Gothic" panose="020B0503020000020004" charset="-127"/>
                <a:cs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54280" name="Group 41"/>
            <p:cNvGrpSpPr/>
            <p:nvPr>
              <p:custDataLst>
                <p:tags r:id="rId15"/>
              </p:custDataLst>
            </p:nvPr>
          </p:nvGrpSpPr>
          <p:grpSpPr>
            <a:xfrm>
              <a:off x="9163" y="2449"/>
              <a:ext cx="3343" cy="994"/>
              <a:chOff x="1860" y="1075"/>
              <a:chExt cx="1428" cy="581"/>
            </a:xfrm>
          </p:grpSpPr>
          <p:sp>
            <p:nvSpPr>
              <p:cNvPr id="12" name="모서리가 둥근 직사각형 43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860" y="1075"/>
                <a:ext cx="1428" cy="581"/>
              </a:xfrm>
              <a:prstGeom prst="roundRect">
                <a:avLst>
                  <a:gd name="adj" fmla="val 4658"/>
                </a:avLst>
              </a:prstGeom>
              <a:solidFill>
                <a:srgbClr val="E71F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335"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349" name="TextBox 13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975" y="1202"/>
                <a:ext cx="1096" cy="3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1216025">
                  <a:spcBef>
                    <a:spcPct val="20000"/>
                  </a:spcBef>
                </a:pPr>
                <a:r>
                  <a:rPr lang="zh-CN" altLang="en-US" sz="2400" b="1">
                    <a:solidFill>
                      <a:srgbClr val="FFFFFF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积极的作用</a:t>
                </a:r>
                <a:endParaRPr lang="zh-CN" altLang="en-US" sz="24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0636" name="아래쪽 화살표 46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5400000">
              <a:off x="5063" y="5289"/>
              <a:ext cx="630" cy="897"/>
            </a:xfrm>
            <a:prstGeom prst="downArrow">
              <a:avLst>
                <a:gd name="adj1" fmla="val 50000"/>
                <a:gd name="adj2" fmla="val 82143"/>
              </a:avLst>
            </a:prstGeom>
            <a:solidFill>
              <a:srgbClr val="C1C7D0"/>
            </a:solidFill>
            <a:ln w="12700" algn="ctr">
              <a:noFill/>
              <a:miter lim="800000"/>
            </a:ln>
          </p:spPr>
          <p:txBody>
            <a:bodyPr vert="eaVert" anchor="ctr"/>
            <a:lstStyle/>
            <a:p>
              <a:pPr algn="ctr"/>
              <a:endParaRPr lang="ko-KR" altLang="en-US" sz="1335">
                <a:solidFill>
                  <a:srgbClr val="FFFFFF"/>
                </a:solidFill>
                <a:ea typeface="Malgun Gothic" panose="020B0503020000020004" charset="-127"/>
                <a:cs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54282" name="Group 45"/>
            <p:cNvGrpSpPr/>
            <p:nvPr>
              <p:custDataLst>
                <p:tags r:id="rId19"/>
              </p:custDataLst>
            </p:nvPr>
          </p:nvGrpSpPr>
          <p:grpSpPr>
            <a:xfrm>
              <a:off x="6038" y="4127"/>
              <a:ext cx="2215" cy="994"/>
              <a:chOff x="1601" y="1017"/>
              <a:chExt cx="1297" cy="581"/>
            </a:xfrm>
          </p:grpSpPr>
          <p:sp>
            <p:nvSpPr>
              <p:cNvPr id="13" name="모서리가 둥근 직사각형 438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601" y="1017"/>
                <a:ext cx="1297" cy="581"/>
              </a:xfrm>
              <a:prstGeom prst="roundRect">
                <a:avLst>
                  <a:gd name="adj" fmla="val 4658"/>
                </a:avLst>
              </a:prstGeom>
              <a:solidFill>
                <a:srgbClr val="E71F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335"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347" name="TextBox 13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64" y="1144"/>
                <a:ext cx="1096" cy="3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1216025">
                  <a:spcBef>
                    <a:spcPct val="20000"/>
                  </a:spcBef>
                </a:pPr>
                <a:r>
                  <a:rPr lang="zh-CN" altLang="en-US" sz="2400" b="1">
                    <a:solidFill>
                      <a:srgbClr val="FFFFFF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积极面对</a:t>
                </a:r>
                <a:endParaRPr lang="zh-CN" altLang="en-US" sz="24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0640" name="아래쪽 화살표 46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5400000">
              <a:off x="8651" y="4339"/>
              <a:ext cx="630" cy="932"/>
            </a:xfrm>
            <a:prstGeom prst="downArrow">
              <a:avLst>
                <a:gd name="adj1" fmla="val 50000"/>
                <a:gd name="adj2" fmla="val 73958"/>
              </a:avLst>
            </a:prstGeom>
            <a:solidFill>
              <a:srgbClr val="C1C7D0"/>
            </a:solidFill>
            <a:ln w="12700" algn="ctr">
              <a:noFill/>
              <a:miter lim="800000"/>
            </a:ln>
          </p:spPr>
          <p:txBody>
            <a:bodyPr vert="eaVert" anchor="ctr"/>
            <a:lstStyle/>
            <a:p>
              <a:pPr algn="ctr"/>
              <a:endParaRPr lang="ko-KR" altLang="en-US" sz="1335">
                <a:solidFill>
                  <a:srgbClr val="FFFFFF"/>
                </a:solidFill>
                <a:ea typeface="Malgun Gothic" panose="020B0503020000020004" charset="-127"/>
                <a:cs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54284" name="Group 49"/>
            <p:cNvGrpSpPr/>
            <p:nvPr>
              <p:custDataLst>
                <p:tags r:id="rId23"/>
              </p:custDataLst>
            </p:nvPr>
          </p:nvGrpSpPr>
          <p:grpSpPr>
            <a:xfrm>
              <a:off x="9432" y="4343"/>
              <a:ext cx="3009" cy="994"/>
              <a:chOff x="1634" y="1151"/>
              <a:chExt cx="1428" cy="581"/>
            </a:xfrm>
          </p:grpSpPr>
          <p:sp>
            <p:nvSpPr>
              <p:cNvPr id="15" name="모서리가 둥근 직사각형 438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634" y="1151"/>
                <a:ext cx="1428" cy="581"/>
              </a:xfrm>
              <a:prstGeom prst="roundRect">
                <a:avLst>
                  <a:gd name="adj" fmla="val 4658"/>
                </a:avLst>
              </a:prstGeom>
              <a:solidFill>
                <a:srgbClr val="E71F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335"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345" name="TextBox 13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871" y="1320"/>
                <a:ext cx="1096" cy="3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1216025">
                  <a:spcBef>
                    <a:spcPct val="20000"/>
                  </a:spcBef>
                </a:pPr>
                <a:r>
                  <a:rPr lang="zh-CN" altLang="en-US" sz="2400" b="1">
                    <a:solidFill>
                      <a:srgbClr val="FFFFFF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积极的作用</a:t>
                </a:r>
                <a:endParaRPr lang="zh-CN" altLang="en-US" sz="24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285" name="Group 55"/>
            <p:cNvGrpSpPr/>
            <p:nvPr>
              <p:custDataLst>
                <p:tags r:id="rId26"/>
              </p:custDataLst>
            </p:nvPr>
          </p:nvGrpSpPr>
          <p:grpSpPr>
            <a:xfrm>
              <a:off x="6092" y="5799"/>
              <a:ext cx="2196" cy="1338"/>
              <a:chOff x="3249" y="2853"/>
              <a:chExt cx="1171" cy="713"/>
            </a:xfrm>
          </p:grpSpPr>
          <p:sp>
            <p:nvSpPr>
              <p:cNvPr id="14" name="모서리가 둥근 직사각형 450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267" y="2853"/>
                <a:ext cx="1135" cy="713"/>
              </a:xfrm>
              <a:prstGeom prst="roundRect">
                <a:avLst>
                  <a:gd name="adj" fmla="val 4658"/>
                </a:avLst>
              </a:prstGeom>
              <a:solidFill>
                <a:srgbClr val="1C8E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335"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343" name="TextBox 13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249" y="2875"/>
                <a:ext cx="1171" cy="6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1216025">
                  <a:spcBef>
                    <a:spcPct val="20000"/>
                  </a:spcBef>
                </a:pPr>
                <a:r>
                  <a:rPr lang="zh-CN" altLang="en-US" sz="2400" b="1">
                    <a:solidFill>
                      <a:srgbClr val="FFFFFF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深陷其中</a:t>
                </a:r>
                <a:endParaRPr lang="zh-CN" altLang="en-US" sz="24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ctr" defTabSz="1216025">
                  <a:spcBef>
                    <a:spcPct val="20000"/>
                  </a:spcBef>
                </a:pPr>
                <a:r>
                  <a:rPr lang="zh-CN" altLang="en-US" sz="2400" b="1">
                    <a:solidFill>
                      <a:srgbClr val="FFFFFF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无法自拔</a:t>
                </a:r>
                <a:endParaRPr lang="zh-CN" altLang="en-US" sz="24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0648" name="아래쪽 화살표 46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-5400000">
              <a:off x="8651" y="6022"/>
              <a:ext cx="630" cy="932"/>
            </a:xfrm>
            <a:prstGeom prst="downArrow">
              <a:avLst>
                <a:gd name="adj1" fmla="val 50000"/>
                <a:gd name="adj2" fmla="val 73958"/>
              </a:avLst>
            </a:prstGeom>
            <a:solidFill>
              <a:srgbClr val="C1C7D0"/>
            </a:solidFill>
            <a:ln w="12700" algn="ctr">
              <a:noFill/>
              <a:miter lim="800000"/>
            </a:ln>
          </p:spPr>
          <p:txBody>
            <a:bodyPr vert="eaVert" anchor="ctr"/>
            <a:lstStyle/>
            <a:p>
              <a:pPr algn="ctr"/>
              <a:endParaRPr lang="ko-KR" altLang="en-US" sz="1335">
                <a:solidFill>
                  <a:srgbClr val="FFFFFF"/>
                </a:solidFill>
                <a:ea typeface="Malgun Gothic" panose="020B0503020000020004" charset="-127"/>
                <a:cs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54287" name="Group 57"/>
            <p:cNvGrpSpPr/>
            <p:nvPr>
              <p:custDataLst>
                <p:tags r:id="rId30"/>
              </p:custDataLst>
            </p:nvPr>
          </p:nvGrpSpPr>
          <p:grpSpPr>
            <a:xfrm>
              <a:off x="9496" y="6049"/>
              <a:ext cx="3011" cy="1088"/>
              <a:chOff x="1581" y="3131"/>
              <a:chExt cx="1504" cy="580"/>
            </a:xfrm>
          </p:grpSpPr>
          <p:sp>
            <p:nvSpPr>
              <p:cNvPr id="16" name="모서리가 둥근 직사각형 450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581" y="3131"/>
                <a:ext cx="1504" cy="580"/>
              </a:xfrm>
              <a:prstGeom prst="roundRect">
                <a:avLst>
                  <a:gd name="adj" fmla="val 4658"/>
                </a:avLst>
              </a:prstGeom>
              <a:solidFill>
                <a:srgbClr val="1C8E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335"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341" name="TextBox 1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786" y="3305"/>
                <a:ext cx="1095" cy="31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1216025">
                  <a:spcBef>
                    <a:spcPct val="20000"/>
                  </a:spcBef>
                </a:pPr>
                <a:r>
                  <a:rPr lang="zh-CN" altLang="en-US" sz="2400" b="1">
                    <a:solidFill>
                      <a:srgbClr val="FFFFFF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消极的影响</a:t>
                </a:r>
                <a:endParaRPr lang="en-US" altLang="zh-CN" sz="24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336" name="Group 62"/>
            <p:cNvGrpSpPr/>
            <p:nvPr>
              <p:custDataLst>
                <p:tags r:id="rId33"/>
              </p:custDataLst>
            </p:nvPr>
          </p:nvGrpSpPr>
          <p:grpSpPr>
            <a:xfrm>
              <a:off x="268" y="4022"/>
              <a:ext cx="2629" cy="896"/>
              <a:chOff x="4793" y="2219"/>
              <a:chExt cx="1402" cy="478"/>
            </a:xfrm>
          </p:grpSpPr>
          <p:sp>
            <p:nvSpPr>
              <p:cNvPr id="17" name="모서리가 둥근 직사각형 445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4793" y="2219"/>
                <a:ext cx="1402" cy="478"/>
              </a:xfrm>
              <a:prstGeom prst="roundRect">
                <a:avLst>
                  <a:gd name="adj" fmla="val 4658"/>
                </a:avLst>
              </a:prstGeom>
              <a:solidFill>
                <a:srgbClr val="FCC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335"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339" name="TextBox 13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951" y="2290"/>
                <a:ext cx="1163" cy="31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1216025">
                  <a:spcBef>
                    <a:spcPct val="20000"/>
                  </a:spcBef>
                </a:pPr>
                <a:r>
                  <a:rPr lang="zh-CN" altLang="en-US" sz="2400" b="1">
                    <a:ea typeface="微软雅黑" panose="020B0503020204020204" pitchFamily="34" charset="-122"/>
                    <a:sym typeface="Arial" panose="020B0604020202020204" pitchFamily="34" charset="0"/>
                  </a:rPr>
                  <a:t>青春的情绪</a:t>
                </a:r>
                <a:endParaRPr lang="zh-CN" altLang="en-US" sz="2400" b="1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文本框 1"/>
          <p:cNvSpPr txBox="1"/>
          <p:nvPr>
            <p:custDataLst>
              <p:tags r:id="rId36"/>
            </p:custDataLst>
          </p:nvPr>
        </p:nvSpPr>
        <p:spPr>
          <a:xfrm>
            <a:off x="332205" y="99117"/>
            <a:ext cx="7951470" cy="7194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ts val="4900"/>
              </a:lnSpc>
              <a:spcBef>
                <a:spcPts val="1200"/>
              </a:spcBef>
              <a:buFont typeface="+mj-lt"/>
            </a:pPr>
            <a:r>
              <a:rPr lang="en-US" altLang="zh-CN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3.</a:t>
            </a:r>
            <a:r>
              <a:rPr lang="zh-CN" altLang="en-US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如何正确对待青春期的情绪？</a:t>
            </a:r>
            <a:endParaRPr lang="en-US" altLang="zh-CN" sz="44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7"/>
            </p:custDataLst>
          </p:nvPr>
        </p:nvSpPr>
        <p:spPr>
          <a:xfrm>
            <a:off x="629380" y="1191299"/>
            <a:ext cx="10933875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auto">
              <a:lnSpc>
                <a:spcPts val="4000"/>
              </a:lnSpc>
              <a:spcBef>
                <a:spcPts val="800"/>
              </a:spcBef>
              <a:spcAft>
                <a:spcPct val="0"/>
              </a:spcAft>
              <a:buSzTx/>
              <a:buFont typeface="+mj-lt"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(1)</a:t>
            </a:r>
            <a:r>
              <a:rPr lang="zh-CN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善于</a:t>
            </a:r>
            <a:r>
              <a:rPr lang="zh-CN" altLang="en-US" sz="3200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激发正面的情绪感受</a:t>
            </a:r>
            <a:r>
              <a:rPr lang="zh-CN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，让生活更加绚烂多彩。</a:t>
            </a:r>
            <a:endParaRPr lang="zh-CN" altLang="en-US" sz="32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 fontAlgn="auto">
              <a:lnSpc>
                <a:spcPct val="130000"/>
              </a:lnSpc>
              <a:spcBef>
                <a:spcPts val="800"/>
              </a:spcBef>
              <a:spcAft>
                <a:spcPct val="0"/>
              </a:spcAft>
              <a:buSzTx/>
              <a:buFont typeface="+mj-lt"/>
            </a:pPr>
            <a:r>
              <a:rPr lang="zh-CN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(2)青春期的情绪也包括烦恼和担忧。学习</a:t>
            </a:r>
            <a:r>
              <a:rPr lang="zh-CN" altLang="en-US" sz="3200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积极面对负面情绪</a:t>
            </a:r>
            <a:r>
              <a:rPr lang="zh-CN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，同样是成长需要经历的。</a:t>
            </a:r>
            <a:endParaRPr lang="zh-CN" altLang="en-US" sz="3200" spc="160">
              <a:ln w="3175">
                <a:noFill/>
                <a:prstDash val="dash"/>
              </a:ln>
              <a:solidFill>
                <a:srgbClr val="7030A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60"/>
          <p:cNvSpPr txBox="1"/>
          <p:nvPr>
            <p:custDataLst>
              <p:tags r:id="rId1"/>
            </p:custDataLst>
          </p:nvPr>
        </p:nvSpPr>
        <p:spPr>
          <a:xfrm>
            <a:off x="4187190" y="1085850"/>
            <a:ext cx="3417570" cy="2286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lvl="0" indent="0" algn="l" defTabSz="914400" rtl="0" fontAlgn="auto">
              <a:lnSpc>
                <a:spcPts val="42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cs typeface="+mn-cs"/>
              </a:rPr>
              <a:t>情绪的类型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l" defTabSz="914400" rtl="0" fontAlgn="auto">
              <a:lnSpc>
                <a:spcPts val="42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100" noProof="0">
                <a:ln>
                  <a:noFill/>
                </a:ln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sym typeface="+mn-ea"/>
              </a:rPr>
              <a:t>情绪的</a:t>
            </a: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cs typeface="+mn-cs"/>
              </a:rPr>
              <a:t>成分</a:t>
            </a:r>
            <a:endParaRPr kumimoji="0" lang="en-US" altLang="zh-CN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l" defTabSz="914400" rtl="0" fontAlgn="auto">
              <a:lnSpc>
                <a:spcPts val="42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cs typeface="+mn-cs"/>
              </a:rPr>
              <a:t>影响情绪的因素</a:t>
            </a: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l" defTabSz="914400" rtl="0" fontAlgn="auto">
              <a:lnSpc>
                <a:spcPts val="42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cs typeface="+mn-cs"/>
              </a:rPr>
              <a:t>情绪的作用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>
          <a:xfrm>
            <a:off x="1046480" y="2235200"/>
            <a:ext cx="57340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华文宋体" panose="02010600040101010101" charset="-122"/>
                <a:ea typeface="微软雅黑" panose="020B0503020204020204" pitchFamily="34" charset="-122"/>
                <a:cs typeface="+mn-cs"/>
              </a:rPr>
              <a:t>青春的情绪</a:t>
            </a:r>
            <a:endParaRPr kumimoji="0" lang="zh-CN" altLang="en-US" sz="3200" b="1" i="0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华文宋体" panose="0201060004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TextBox 7"/>
          <p:cNvSpPr txBox="1"/>
          <p:nvPr>
            <p:custDataLst>
              <p:tags r:id="rId3"/>
            </p:custDataLst>
          </p:nvPr>
        </p:nvSpPr>
        <p:spPr>
          <a:xfrm>
            <a:off x="1946275" y="4458335"/>
            <a:ext cx="212217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kern="1200" cap="none" spc="0" normalizeH="0" baseline="0" noProof="0">
                <a:latin typeface="华文宋体" panose="02010600040101010101" charset="-122"/>
                <a:ea typeface="微软雅黑" panose="020B0503020204020204" pitchFamily="34" charset="-122"/>
                <a:cs typeface="+mn-cs"/>
              </a:rPr>
              <a:t>情绪的青春色调</a:t>
            </a:r>
            <a:endParaRPr kumimoji="0" lang="zh-CN" altLang="en-US" sz="2100" b="0" i="0" kern="1200" cap="none" spc="0" normalizeH="0" baseline="0" noProof="0">
              <a:latin typeface="华文宋体" panose="0201060004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TextBox 7"/>
          <p:cNvSpPr txBox="1"/>
          <p:nvPr>
            <p:custDataLst>
              <p:tags r:id="rId4"/>
            </p:custDataLst>
          </p:nvPr>
        </p:nvSpPr>
        <p:spPr>
          <a:xfrm>
            <a:off x="2321551" y="1997643"/>
            <a:ext cx="164183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kern="1200" cap="none" spc="0" normalizeH="0" baseline="0" noProof="0">
                <a:latin typeface="华文宋体" panose="02010600040101010101" charset="-122"/>
                <a:ea typeface="微软雅黑" panose="020B0503020204020204" pitchFamily="34" charset="-122"/>
                <a:cs typeface="+mn-cs"/>
              </a:rPr>
              <a:t>情绪面面观</a:t>
            </a:r>
            <a:endParaRPr kumimoji="0" lang="zh-CN" altLang="en-US" sz="2100" b="0" i="0" kern="1200" cap="none" spc="0" normalizeH="0" baseline="0" noProof="0">
              <a:latin typeface="华文宋体" panose="0201060004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60"/>
          <p:cNvSpPr txBox="1"/>
          <p:nvPr>
            <p:custDataLst>
              <p:tags r:id="rId5"/>
            </p:custDataLst>
          </p:nvPr>
        </p:nvSpPr>
        <p:spPr>
          <a:xfrm>
            <a:off x="4156710" y="3851910"/>
            <a:ext cx="2400300" cy="1706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cs typeface="+mn-cs"/>
              </a:rPr>
              <a:t>青春期的情绪特点</a:t>
            </a:r>
            <a:endParaRPr kumimoji="0" lang="en-US" altLang="zh-CN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微软雅黑" panose="020B0503020204020204" pitchFamily="34" charset="-122"/>
                <a:cs typeface="+mn-cs"/>
              </a:rPr>
              <a:t>如何正确对待青春期的情绪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422390" y="2197100"/>
            <a:ext cx="455485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500" b="0">
                <a:latin typeface="华文宋体" panose="02010600040101010101" charset="-122"/>
                <a:ea typeface="微软雅黑" panose="020B0503020204020204" pitchFamily="34" charset="-122"/>
              </a:rPr>
              <a:t>①个人的生理周期      ②对某件事情的预期      ③周围的舆论氛围      ④自然环境</a:t>
            </a:r>
            <a:endParaRPr lang="zh-CN" altLang="en-US" sz="1500" b="0">
              <a:latin typeface="华文宋体" panose="02010600040101010101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931694" y="1875155"/>
            <a:ext cx="2849880" cy="321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500" b="1">
                <a:solidFill>
                  <a:schemeClr val="accent2">
                    <a:lumMod val="50000"/>
                  </a:schemeClr>
                </a:solidFill>
                <a:latin typeface="华文宋体" panose="02010600040101010101" charset="-122"/>
                <a:ea typeface="微软雅黑" panose="020B0503020204020204" pitchFamily="34" charset="-122"/>
                <a:sym typeface="+mn-ea"/>
              </a:rPr>
              <a:t>内在体验、外显表情和生理激活</a:t>
            </a:r>
            <a:endParaRPr lang="zh-CN" altLang="en-US" sz="1500" b="1">
              <a:solidFill>
                <a:schemeClr val="accent2">
                  <a:lumMod val="50000"/>
                </a:schemeClr>
              </a:solidFill>
              <a:latin typeface="华文宋体" panose="02010600040101010101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8"/>
            </p:custDataLst>
          </p:nvPr>
        </p:nvSpPr>
        <p:spPr>
          <a:xfrm>
            <a:off x="5992495" y="1171575"/>
            <a:ext cx="4985385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1500" b="0">
                <a:latin typeface="华文宋体" panose="02010600040101010101" charset="-122"/>
                <a:ea typeface="微软雅黑" panose="020B0503020204020204" pitchFamily="34" charset="-122"/>
              </a:rPr>
              <a:t>①</a:t>
            </a:r>
            <a:r>
              <a:rPr lang="zh-CN" sz="1500" b="0">
                <a:solidFill>
                  <a:srgbClr val="C00000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基本情绪</a:t>
            </a:r>
            <a:r>
              <a:rPr lang="zh-CN" sz="1500" b="0">
                <a:latin typeface="华文宋体" panose="02010600040101010101" charset="-122"/>
                <a:ea typeface="微软雅黑" panose="020B0503020204020204" pitchFamily="34" charset="-122"/>
              </a:rPr>
              <a:t>：喜、怒、哀、惧。</a:t>
            </a:r>
            <a:endParaRPr lang="zh-CN" sz="1500" b="0">
              <a:latin typeface="华文宋体" panose="02010600040101010101" charset="-122"/>
              <a:ea typeface="微软雅黑" panose="020B0503020204020204" pitchFamily="34" charset="-122"/>
            </a:endParaRPr>
          </a:p>
          <a:p>
            <a:pPr indent="0"/>
            <a:r>
              <a:rPr lang="zh-CN" sz="1500" b="0">
                <a:latin typeface="华文宋体" panose="02010600040101010101" charset="-122"/>
                <a:ea typeface="微软雅黑" panose="020B0503020204020204" pitchFamily="34" charset="-122"/>
              </a:rPr>
              <a:t>②</a:t>
            </a:r>
            <a:r>
              <a:rPr lang="zh-CN" sz="1500" b="0">
                <a:solidFill>
                  <a:srgbClr val="C00000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复杂情绪</a:t>
            </a:r>
            <a:r>
              <a:rPr lang="zh-CN" sz="1500" b="0">
                <a:latin typeface="华文宋体" panose="02010600040101010101" charset="-122"/>
                <a:ea typeface="微软雅黑" panose="020B0503020204020204" pitchFamily="34" charset="-122"/>
              </a:rPr>
              <a:t>：害羞、焦虑、厌恶、内疚等</a:t>
            </a:r>
            <a:endParaRPr lang="zh-CN" altLang="en-US" sz="1500" b="0">
              <a:latin typeface="华文宋体" panose="02010600040101010101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6296025" y="2778760"/>
            <a:ext cx="5266055" cy="937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ts val="2200"/>
              </a:lnSpc>
            </a:pPr>
            <a:r>
              <a:rPr lang="zh-CN" sz="1500" b="1">
                <a:solidFill>
                  <a:schemeClr val="accent2">
                    <a:lumMod val="50000"/>
                  </a:schemeClr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积极：</a:t>
            </a:r>
            <a:r>
              <a:rPr lang="zh-CN" sz="1500" b="0">
                <a:latin typeface="华文宋体" panose="02010600040101010101" charset="-122"/>
                <a:ea typeface="微软雅黑" panose="020B0503020204020204" pitchFamily="34" charset="-122"/>
              </a:rPr>
              <a:t>影响着我们的观念和行动。它可能激励我们克服困难、</a:t>
            </a:r>
            <a:r>
              <a:rPr lang="en-US" altLang="zh-CN" sz="1500" b="0">
                <a:latin typeface="华文宋体" panose="02010600040101010101" charset="-122"/>
                <a:ea typeface="微软雅黑" panose="020B0503020204020204" pitchFamily="34" charset="-122"/>
              </a:rPr>
              <a:t>  </a:t>
            </a:r>
            <a:r>
              <a:rPr lang="zh-CN" sz="1500" b="0">
                <a:latin typeface="华文宋体" panose="02010600040101010101" charset="-122"/>
                <a:ea typeface="微软雅黑" panose="020B0503020204020204" pitchFamily="34" charset="-122"/>
              </a:rPr>
              <a:t>努力向上。</a:t>
            </a:r>
            <a:endParaRPr lang="zh-CN" sz="1500" b="0">
              <a:latin typeface="华文宋体" panose="02010600040101010101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ts val="2200"/>
              </a:lnSpc>
            </a:pPr>
            <a:r>
              <a:rPr lang="zh-CN" sz="1500" b="1">
                <a:solidFill>
                  <a:schemeClr val="accent2">
                    <a:lumMod val="50000"/>
                  </a:schemeClr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消极：</a:t>
            </a:r>
            <a:r>
              <a:rPr lang="zh-CN" sz="1500" b="0">
                <a:latin typeface="华文宋体" panose="02010600040101010101" charset="-122"/>
                <a:ea typeface="微软雅黑" panose="020B0503020204020204" pitchFamily="34" charset="-122"/>
              </a:rPr>
              <a:t>可能让我们因为某个小的挫败而止步不前。</a:t>
            </a:r>
            <a:endParaRPr lang="zh-CN" altLang="en-US" sz="1500" b="0">
              <a:latin typeface="华文宋体" panose="02010600040101010101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6643370" y="3851910"/>
            <a:ext cx="51530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ts val="2400"/>
              </a:lnSpc>
            </a:pPr>
            <a:r>
              <a:rPr lang="zh-CN" sz="1500" b="0">
                <a:latin typeface="华文宋体" panose="02010600040101010101" charset="-122"/>
                <a:ea typeface="微软雅黑" panose="020B0503020204020204" pitchFamily="34" charset="-122"/>
              </a:rPr>
              <a:t>①情绪反应强烈    ②情绪波动与固执    ③情绪的细腻性    ④情绪的闭锁性    ⑤情绪的表现性</a:t>
            </a:r>
            <a:endParaRPr lang="zh-CN" altLang="en-US" sz="1500" b="0">
              <a:latin typeface="华文宋体" panose="02010600040101010101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11"/>
            </p:custDataLst>
          </p:nvPr>
        </p:nvSpPr>
        <p:spPr>
          <a:xfrm>
            <a:off x="6645275" y="4648200"/>
            <a:ext cx="5109210" cy="127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ts val="2300"/>
              </a:lnSpc>
            </a:pPr>
            <a:r>
              <a:rPr lang="zh-CN" altLang="en-US" sz="1500" smtClean="0">
                <a:latin typeface="华文宋体" panose="02010600040101010101" charset="-122"/>
                <a:ea typeface="微软雅黑" panose="020B0503020204020204" pitchFamily="34" charset="-122"/>
              </a:rPr>
              <a:t>①</a:t>
            </a:r>
            <a:r>
              <a:rPr lang="zh-CN" altLang="en-US" sz="1500" smtClean="0">
                <a:solidFill>
                  <a:srgbClr val="C00000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善于</a:t>
            </a:r>
            <a:r>
              <a:rPr lang="zh-CN" altLang="en-US" sz="1500">
                <a:solidFill>
                  <a:srgbClr val="C00000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激发正面的情绪感受</a:t>
            </a:r>
            <a:r>
              <a:rPr lang="zh-CN" altLang="en-US" sz="1500">
                <a:latin typeface="华文宋体" panose="02010600040101010101" charset="-122"/>
                <a:ea typeface="微软雅黑" panose="020B0503020204020204" pitchFamily="34" charset="-122"/>
              </a:rPr>
              <a:t>，可以让我们的生活更加绚烂</a:t>
            </a:r>
            <a:r>
              <a:rPr lang="zh-CN" altLang="en-US" sz="1500" smtClean="0">
                <a:latin typeface="华文宋体" panose="02010600040101010101" charset="-122"/>
                <a:ea typeface="微软雅黑" panose="020B0503020204020204" pitchFamily="34" charset="-122"/>
              </a:rPr>
              <a:t>多彩。</a:t>
            </a:r>
            <a:endParaRPr lang="zh-CN" altLang="en-US" sz="1500">
              <a:latin typeface="华文宋体" panose="02010600040101010101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ts val="2300"/>
              </a:lnSpc>
            </a:pPr>
            <a:r>
              <a:rPr lang="zh-CN" altLang="en-US" sz="1500" smtClean="0">
                <a:latin typeface="华文宋体" panose="02010600040101010101" charset="-122"/>
                <a:ea typeface="微软雅黑" panose="020B0503020204020204" pitchFamily="34" charset="-122"/>
              </a:rPr>
              <a:t>②</a:t>
            </a:r>
            <a:r>
              <a:rPr lang="zh-CN" altLang="en-US" sz="1500" smtClean="0">
                <a:solidFill>
                  <a:srgbClr val="C00000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学习</a:t>
            </a:r>
            <a:r>
              <a:rPr lang="zh-CN" altLang="en-US" sz="1500">
                <a:solidFill>
                  <a:srgbClr val="C00000"/>
                </a:solidFill>
                <a:latin typeface="华文宋体" panose="02010600040101010101" charset="-122"/>
                <a:ea typeface="微软雅黑" panose="020B0503020204020204" pitchFamily="34" charset="-122"/>
              </a:rPr>
              <a:t>积极面对这些负面情绪</a:t>
            </a:r>
            <a:r>
              <a:rPr lang="zh-CN" altLang="en-US" sz="1500">
                <a:latin typeface="华文宋体" panose="02010600040101010101" charset="-122"/>
                <a:ea typeface="微软雅黑" panose="020B0503020204020204" pitchFamily="34" charset="-122"/>
              </a:rPr>
              <a:t>，同样是我们成长过程中需要经历</a:t>
            </a:r>
            <a:r>
              <a:rPr lang="zh-CN" altLang="en-US" sz="1500" smtClean="0">
                <a:latin typeface="华文宋体" panose="02010600040101010101" charset="-122"/>
                <a:ea typeface="微软雅黑" panose="020B0503020204020204" pitchFamily="34" charset="-122"/>
              </a:rPr>
              <a:t>的。</a:t>
            </a:r>
            <a:endParaRPr lang="zh-CN" altLang="en-US" sz="1500">
              <a:latin typeface="华文宋体" panose="02010600040101010101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12"/>
            </p:custDataLst>
          </p:nvPr>
        </p:nvGrpSpPr>
        <p:grpSpPr>
          <a:xfrm>
            <a:off x="241300" y="272415"/>
            <a:ext cx="3191510" cy="810895"/>
            <a:chOff x="317402" y="190898"/>
            <a:chExt cx="3191609" cy="930671"/>
          </a:xfrm>
        </p:grpSpPr>
        <p:pic>
          <p:nvPicPr>
            <p:cNvPr id="17" name="图片 1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2" t="16656" r="43793" b="55649"/>
            <a:stretch>
              <a:fillRect/>
            </a:stretch>
          </p:blipFill>
          <p:spPr>
            <a:xfrm rot="1080000">
              <a:off x="317402" y="190898"/>
              <a:ext cx="698522" cy="930671"/>
            </a:xfrm>
            <a:custGeom>
              <a:avLst/>
              <a:gdLst>
                <a:gd name="connsiteX0" fmla="*/ 0 w 1581150"/>
                <a:gd name="connsiteY0" fmla="*/ 0 h 2114550"/>
                <a:gd name="connsiteX1" fmla="*/ 1581150 w 1581150"/>
                <a:gd name="connsiteY1" fmla="*/ 0 h 2114550"/>
                <a:gd name="connsiteX2" fmla="*/ 1581150 w 1581150"/>
                <a:gd name="connsiteY2" fmla="*/ 2114550 h 2114550"/>
                <a:gd name="connsiteX3" fmla="*/ 0 w 1581150"/>
                <a:gd name="connsiteY3" fmla="*/ 2114550 h 2114550"/>
                <a:gd name="connsiteX4" fmla="*/ 0 w 1581150"/>
                <a:gd name="connsiteY4" fmla="*/ 0 h 21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150" h="2114550">
                  <a:moveTo>
                    <a:pt x="0" y="0"/>
                  </a:moveTo>
                  <a:lnTo>
                    <a:pt x="1581150" y="0"/>
                  </a:lnTo>
                  <a:lnTo>
                    <a:pt x="1581150" y="2114550"/>
                  </a:lnTo>
                  <a:lnTo>
                    <a:pt x="0" y="21145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18" name="矩形 17"/>
            <p:cNvSpPr/>
            <p:nvPr>
              <p:custDataLst>
                <p:tags r:id="rId15"/>
              </p:custDataLst>
            </p:nvPr>
          </p:nvSpPr>
          <p:spPr>
            <a:xfrm>
              <a:off x="1016175" y="460824"/>
              <a:ext cx="2492836" cy="528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accent2">
                      <a:lumMod val="50000"/>
                    </a:schemeClr>
                  </a:solidFill>
                  <a:effectLst/>
                  <a:latin typeface="华文宋体" panose="02010600040101010101" charset="-122"/>
                  <a:ea typeface="微软雅黑" panose="020B0503020204020204" pitchFamily="34" charset="-122"/>
                  <a:sym typeface="+mn-ea"/>
                </a:rPr>
                <a:t>知识梳理：</a:t>
              </a:r>
              <a:endParaRPr lang="zh-CN" altLang="en-US" sz="2400">
                <a:solidFill>
                  <a:schemeClr val="accent2">
                    <a:lumMod val="50000"/>
                  </a:schemeClr>
                </a:solidFill>
                <a:effectLst/>
                <a:latin typeface="华文宋体" panose="02010600040101010101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31" name="左大括号 4"/>
          <p:cNvSpPr/>
          <p:nvPr>
            <p:custDataLst>
              <p:tags r:id="rId16"/>
            </p:custDataLst>
          </p:nvPr>
        </p:nvSpPr>
        <p:spPr bwMode="auto">
          <a:xfrm>
            <a:off x="1687068" y="2265408"/>
            <a:ext cx="331788" cy="2373964"/>
          </a:xfrm>
          <a:prstGeom prst="leftBrace">
            <a:avLst>
              <a:gd name="adj1" fmla="val 57911"/>
              <a:gd name="adj2" fmla="val 50000"/>
            </a:avLst>
          </a:prstGeom>
          <a:noFill/>
          <a:ln w="38100">
            <a:solidFill>
              <a:srgbClr val="75281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 eaLnBrk="0" hangingPunc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 eaLnBrk="0" hangingPunct="0">
              <a:lnSpc>
                <a:spcPct val="130000"/>
              </a:lnSpc>
              <a:spcAft>
                <a:spcPts val="450"/>
              </a:spcAft>
              <a:buClr>
                <a:srgbClr val="C39D8A"/>
              </a:buClr>
              <a:buFont typeface="幼圆" panose="02010509060101010101" pitchFamily="49" charset="-122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350" b="1">
              <a:ea typeface="微软雅黑" panose="020B0503020204020204" pitchFamily="34" charset="-122"/>
            </a:endParaRPr>
          </a:p>
        </p:txBody>
      </p:sp>
      <p:sp>
        <p:nvSpPr>
          <p:cNvPr id="27" name="左大括号 4"/>
          <p:cNvSpPr/>
          <p:nvPr>
            <p:custDataLst>
              <p:tags r:id="rId17"/>
            </p:custDataLst>
          </p:nvPr>
        </p:nvSpPr>
        <p:spPr bwMode="auto">
          <a:xfrm>
            <a:off x="3855085" y="1416050"/>
            <a:ext cx="332105" cy="1746250"/>
          </a:xfrm>
          <a:prstGeom prst="leftBrace">
            <a:avLst>
              <a:gd name="adj1" fmla="val 57911"/>
              <a:gd name="adj2" fmla="val 50000"/>
            </a:avLst>
          </a:prstGeom>
          <a:noFill/>
          <a:ln w="38100">
            <a:solidFill>
              <a:srgbClr val="75281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 eaLnBrk="0" hangingPunc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 eaLnBrk="0" hangingPunct="0">
              <a:lnSpc>
                <a:spcPct val="130000"/>
              </a:lnSpc>
              <a:spcAft>
                <a:spcPts val="450"/>
              </a:spcAft>
              <a:buClr>
                <a:srgbClr val="C39D8A"/>
              </a:buClr>
              <a:buFont typeface="幼圆" panose="02010509060101010101" pitchFamily="49" charset="-122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350" b="1">
              <a:ea typeface="微软雅黑" panose="020B0503020204020204" pitchFamily="34" charset="-122"/>
            </a:endParaRPr>
          </a:p>
        </p:txBody>
      </p:sp>
      <p:sp>
        <p:nvSpPr>
          <p:cNvPr id="28" name="左大括号 4"/>
          <p:cNvSpPr/>
          <p:nvPr>
            <p:custDataLst>
              <p:tags r:id="rId18"/>
            </p:custDataLst>
          </p:nvPr>
        </p:nvSpPr>
        <p:spPr bwMode="auto">
          <a:xfrm>
            <a:off x="3963035" y="3968115"/>
            <a:ext cx="257175" cy="1453515"/>
          </a:xfrm>
          <a:prstGeom prst="leftBrace">
            <a:avLst>
              <a:gd name="adj1" fmla="val 57911"/>
              <a:gd name="adj2" fmla="val 50000"/>
            </a:avLst>
          </a:prstGeom>
          <a:noFill/>
          <a:ln w="38100">
            <a:solidFill>
              <a:srgbClr val="75281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 eaLnBrk="0" hangingPunc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 eaLnBrk="0" hangingPunct="0">
              <a:lnSpc>
                <a:spcPct val="130000"/>
              </a:lnSpc>
              <a:spcAft>
                <a:spcPts val="450"/>
              </a:spcAft>
              <a:buClr>
                <a:srgbClr val="C39D8A"/>
              </a:buClr>
              <a:buFont typeface="幼圆" panose="02010509060101010101" pitchFamily="49" charset="-122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350" b="1">
              <a:ea typeface="微软雅黑" panose="020B0503020204020204" pitchFamily="34" charset="-122"/>
            </a:endParaRPr>
          </a:p>
        </p:txBody>
      </p:sp>
      <p:sp>
        <p:nvSpPr>
          <p:cNvPr id="29" name="左大括号 4"/>
          <p:cNvSpPr/>
          <p:nvPr>
            <p:custDataLst>
              <p:tags r:id="rId19"/>
            </p:custDataLst>
          </p:nvPr>
        </p:nvSpPr>
        <p:spPr bwMode="auto">
          <a:xfrm>
            <a:off x="5776595" y="1233805"/>
            <a:ext cx="154940" cy="490220"/>
          </a:xfrm>
          <a:prstGeom prst="leftBrace">
            <a:avLst>
              <a:gd name="adj1" fmla="val 57911"/>
              <a:gd name="adj2" fmla="val 50000"/>
            </a:avLst>
          </a:prstGeom>
          <a:noFill/>
          <a:ln w="38100">
            <a:solidFill>
              <a:srgbClr val="75281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 eaLnBrk="0" hangingPunc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 eaLnBrk="0" hangingPunct="0">
              <a:lnSpc>
                <a:spcPct val="130000"/>
              </a:lnSpc>
              <a:spcAft>
                <a:spcPts val="450"/>
              </a:spcAft>
              <a:buClr>
                <a:srgbClr val="C39D8A"/>
              </a:buClr>
              <a:buFont typeface="幼圆" panose="02010509060101010101" pitchFamily="49" charset="-122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350" b="1">
              <a:ea typeface="微软雅黑" panose="020B0503020204020204" pitchFamily="34" charset="-122"/>
            </a:endParaRPr>
          </a:p>
        </p:txBody>
      </p:sp>
      <p:sp>
        <p:nvSpPr>
          <p:cNvPr id="30" name="左大括号 4"/>
          <p:cNvSpPr/>
          <p:nvPr>
            <p:custDataLst>
              <p:tags r:id="rId20"/>
            </p:custDataLst>
          </p:nvPr>
        </p:nvSpPr>
        <p:spPr bwMode="auto">
          <a:xfrm>
            <a:off x="6248400" y="2265680"/>
            <a:ext cx="154940" cy="490220"/>
          </a:xfrm>
          <a:prstGeom prst="leftBrace">
            <a:avLst>
              <a:gd name="adj1" fmla="val 57911"/>
              <a:gd name="adj2" fmla="val 50000"/>
            </a:avLst>
          </a:prstGeom>
          <a:noFill/>
          <a:ln w="38100">
            <a:solidFill>
              <a:srgbClr val="75281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 eaLnBrk="0" hangingPunc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 eaLnBrk="0" hangingPunct="0">
              <a:lnSpc>
                <a:spcPct val="130000"/>
              </a:lnSpc>
              <a:spcAft>
                <a:spcPts val="450"/>
              </a:spcAft>
              <a:buClr>
                <a:srgbClr val="C39D8A"/>
              </a:buClr>
              <a:buFont typeface="幼圆" panose="02010509060101010101" pitchFamily="49" charset="-122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350" b="1">
              <a:ea typeface="微软雅黑" panose="020B0503020204020204" pitchFamily="34" charset="-122"/>
            </a:endParaRPr>
          </a:p>
        </p:txBody>
      </p:sp>
      <p:sp>
        <p:nvSpPr>
          <p:cNvPr id="33" name="左大括号 4"/>
          <p:cNvSpPr/>
          <p:nvPr>
            <p:custDataLst>
              <p:tags r:id="rId21"/>
            </p:custDataLst>
          </p:nvPr>
        </p:nvSpPr>
        <p:spPr bwMode="auto">
          <a:xfrm>
            <a:off x="6022975" y="2848610"/>
            <a:ext cx="225425" cy="828675"/>
          </a:xfrm>
          <a:prstGeom prst="leftBrace">
            <a:avLst>
              <a:gd name="adj1" fmla="val 57911"/>
              <a:gd name="adj2" fmla="val 50000"/>
            </a:avLst>
          </a:prstGeom>
          <a:noFill/>
          <a:ln w="38100">
            <a:solidFill>
              <a:srgbClr val="75281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 eaLnBrk="0" hangingPunc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 eaLnBrk="0" hangingPunct="0">
              <a:lnSpc>
                <a:spcPct val="130000"/>
              </a:lnSpc>
              <a:spcAft>
                <a:spcPts val="450"/>
              </a:spcAft>
              <a:buClr>
                <a:srgbClr val="C39D8A"/>
              </a:buClr>
              <a:buFont typeface="幼圆" panose="02010509060101010101" pitchFamily="49" charset="-122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350" b="1">
              <a:ea typeface="微软雅黑" panose="020B0503020204020204" pitchFamily="34" charset="-122"/>
            </a:endParaRPr>
          </a:p>
        </p:txBody>
      </p:sp>
      <p:sp>
        <p:nvSpPr>
          <p:cNvPr id="34" name="左大括号 4"/>
          <p:cNvSpPr/>
          <p:nvPr>
            <p:custDataLst>
              <p:tags r:id="rId22"/>
            </p:custDataLst>
          </p:nvPr>
        </p:nvSpPr>
        <p:spPr bwMode="auto">
          <a:xfrm>
            <a:off x="6488430" y="3968115"/>
            <a:ext cx="154940" cy="490220"/>
          </a:xfrm>
          <a:prstGeom prst="leftBrace">
            <a:avLst>
              <a:gd name="adj1" fmla="val 57911"/>
              <a:gd name="adj2" fmla="val 50000"/>
            </a:avLst>
          </a:prstGeom>
          <a:noFill/>
          <a:ln w="38100">
            <a:solidFill>
              <a:srgbClr val="75281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 eaLnBrk="0" hangingPunc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 eaLnBrk="0" hangingPunct="0">
              <a:lnSpc>
                <a:spcPct val="130000"/>
              </a:lnSpc>
              <a:spcAft>
                <a:spcPts val="450"/>
              </a:spcAft>
              <a:buClr>
                <a:srgbClr val="C39D8A"/>
              </a:buClr>
              <a:buFont typeface="幼圆" panose="02010509060101010101" pitchFamily="49" charset="-122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350" b="1">
              <a:ea typeface="微软雅黑" panose="020B0503020204020204" pitchFamily="34" charset="-122"/>
            </a:endParaRPr>
          </a:p>
        </p:txBody>
      </p:sp>
      <p:sp>
        <p:nvSpPr>
          <p:cNvPr id="35" name="左大括号 4"/>
          <p:cNvSpPr/>
          <p:nvPr>
            <p:custDataLst>
              <p:tags r:id="rId23"/>
            </p:custDataLst>
          </p:nvPr>
        </p:nvSpPr>
        <p:spPr bwMode="auto">
          <a:xfrm>
            <a:off x="6422390" y="4787900"/>
            <a:ext cx="220980" cy="1003300"/>
          </a:xfrm>
          <a:prstGeom prst="leftBrace">
            <a:avLst>
              <a:gd name="adj1" fmla="val 57911"/>
              <a:gd name="adj2" fmla="val 50000"/>
            </a:avLst>
          </a:prstGeom>
          <a:noFill/>
          <a:ln w="38100">
            <a:solidFill>
              <a:srgbClr val="75281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 eaLnBrk="0" hangingPunc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 eaLnBrk="0" hangingPunct="0">
              <a:lnSpc>
                <a:spcPct val="130000"/>
              </a:lnSpc>
              <a:spcAft>
                <a:spcPts val="450"/>
              </a:spcAft>
              <a:buClr>
                <a:srgbClr val="C39D8A"/>
              </a:buClr>
              <a:buFont typeface="幼圆" panose="02010509060101010101" pitchFamily="49" charset="-122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350" b="1"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 flipH="1">
            <a:off x="11569700" y="102870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5" y="843280"/>
            <a:ext cx="12191365" cy="52108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000000"/>
                </a:solidFill>
                <a:cs typeface="+mn-ea"/>
                <a:sym typeface="+mn-lt"/>
              </a:rPr>
              <a:t>1.“我们不要忘记，每一位妈妈都曾是花一样的少女。”电影《你好，李焕英》寄托了贾玲对母亲的怀念，很多观众看完电影后泪流满面。这表明（   ）</a:t>
            </a:r>
            <a:br>
              <a:rPr lang="en-US" altLang="zh-CN" sz="3200" b="1">
                <a:solidFill>
                  <a:srgbClr val="000000"/>
                </a:solidFill>
                <a:cs typeface="+mn-ea"/>
                <a:sym typeface="+mn-lt"/>
              </a:rPr>
            </a:br>
            <a:r>
              <a:rPr lang="en-US" altLang="zh-CN" sz="3200" b="1">
                <a:solidFill>
                  <a:srgbClr val="000000"/>
                </a:solidFill>
                <a:cs typeface="+mn-ea"/>
                <a:sym typeface="+mn-lt"/>
              </a:rPr>
              <a:t>①情绪会受到周围舆论氛围影响</a:t>
            </a:r>
            <a:endParaRPr lang="en-US" altLang="zh-CN" sz="3200" b="1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000000"/>
                </a:solidFill>
                <a:cs typeface="+mn-ea"/>
                <a:sym typeface="+mn-lt"/>
              </a:rPr>
              <a:t>②孝亲敬长是短暂</a:t>
            </a:r>
            <a:r>
              <a:rPr lang="zh-CN" altLang="en-US" sz="3200" b="1">
                <a:solidFill>
                  <a:srgbClr val="000000"/>
                </a:solidFill>
                <a:cs typeface="+mn-ea"/>
                <a:sym typeface="+mn-lt"/>
              </a:rPr>
              <a:t>的</a:t>
            </a:r>
            <a:r>
              <a:rPr lang="en-US" altLang="zh-CN" sz="3200" b="1" err="1">
                <a:solidFill>
                  <a:srgbClr val="000000"/>
                </a:solidFill>
                <a:cs typeface="+mn-ea"/>
                <a:sym typeface="+mn-lt"/>
              </a:rPr>
              <a:t>情绪表现</a:t>
            </a:r>
            <a:br>
              <a:rPr lang="en-US" altLang="zh-CN" sz="3200" b="1" err="1">
                <a:solidFill>
                  <a:srgbClr val="000000"/>
                </a:solidFill>
                <a:cs typeface="+mn-ea"/>
                <a:sym typeface="+mn-lt"/>
              </a:rPr>
            </a:br>
            <a:r>
              <a:rPr lang="en-US" altLang="zh-CN" sz="3200" b="1" err="1">
                <a:solidFill>
                  <a:srgbClr val="000000"/>
                </a:solidFill>
                <a:cs typeface="+mn-ea"/>
                <a:sym typeface="+mn-lt"/>
              </a:rPr>
              <a:t>③负面情绪会危害身心健康</a:t>
            </a:r>
            <a:endParaRPr lang="en-US" altLang="zh-CN" sz="3200" b="1">
              <a:solidFill>
                <a:srgbClr val="00000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000000"/>
                </a:solidFill>
                <a:cs typeface="+mn-ea"/>
                <a:sym typeface="+mn-lt"/>
              </a:rPr>
              <a:t>④人与人之间的情绪会互相感染</a:t>
            </a:r>
            <a:br>
              <a:rPr lang="en-US" altLang="zh-CN" sz="3200" b="1">
                <a:solidFill>
                  <a:srgbClr val="000000"/>
                </a:solidFill>
                <a:cs typeface="+mn-ea"/>
                <a:sym typeface="+mn-lt"/>
              </a:rPr>
            </a:br>
            <a:r>
              <a:rPr lang="en-US" altLang="zh-CN" sz="3200" b="1">
                <a:solidFill>
                  <a:srgbClr val="000000"/>
                </a:solidFill>
                <a:cs typeface="+mn-ea"/>
                <a:sym typeface="+mn-lt"/>
              </a:rPr>
              <a:t>A．①④	B．①③	C．②③	D．②④</a:t>
            </a:r>
            <a:endParaRPr lang="en-US" altLang="zh-CN" sz="3200" b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92800" y="2187893"/>
            <a:ext cx="740908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815975"/>
            <a:r>
              <a:rPr lang="en-US" altLang="zh-CN" sz="6000" b="1">
                <a:solidFill>
                  <a:srgbClr val="FF0000"/>
                </a:solidFill>
                <a:cs typeface="+mn-ea"/>
                <a:sym typeface="+mn-lt"/>
              </a:rPr>
              <a:t>A</a:t>
            </a:r>
            <a:endParaRPr lang="en-US" altLang="zh-CN" sz="6000" b="1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7" name="文本框 3"/>
          <p:cNvSpPr txBox="1"/>
          <p:nvPr>
            <p:custDataLst>
              <p:tags r:id="rId3"/>
            </p:custDataLst>
          </p:nvPr>
        </p:nvSpPr>
        <p:spPr>
          <a:xfrm>
            <a:off x="4052887" y="262953"/>
            <a:ext cx="36798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266700"/>
            <a:r>
              <a:rPr lang="zh-CN" altLang="en-US" sz="4000" b="1">
                <a:solidFill>
                  <a:srgbClr val="FF0000"/>
                </a:solidFill>
                <a:cs typeface="+mn-ea"/>
                <a:sym typeface="+mn-lt"/>
              </a:rPr>
              <a:t>检测提升</a:t>
            </a:r>
            <a:endParaRPr lang="zh-CN" altLang="en-US" sz="4000" b="1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3"/>
          <p:cNvSpPr/>
          <p:nvPr>
            <p:custDataLst>
              <p:tags r:id="rId1"/>
            </p:custDataLst>
          </p:nvPr>
        </p:nvSpPr>
        <p:spPr>
          <a:xfrm>
            <a:off x="649719" y="1639592"/>
            <a:ext cx="10892561" cy="329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生活中我们难免会产生紧张、烦躁、焦虑、生气等不良情绪。下列做法不利于情绪调节的是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         )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转移注意或者做放松训练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主动寻求父母，老师，同学的帮助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把情绪积压在心里，不和任何人说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/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D.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通过运动，唱歌等方式合理的宣泄情绪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7195671" y="2042967"/>
            <a:ext cx="834925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</a:t>
            </a:r>
            <a:endParaRPr lang="zh-CN" alt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821690" y="1043305"/>
            <a:ext cx="1120267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27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3.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有人问冬奥会冠军苏翊鸣成功的原因，他说:“没有别的，我只是专注做我的事,不管每天训练有多长时间或者有多么困难，我都把它当成享受、当成热爱。”这说明( )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①正确对待挫折，能够增强生命的韧性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②面对不同挫折，会有不同的情绪感受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③合理调节情绪，有助于保持乐观心境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④情绪复杂多样，要善于掩饰负面情绪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A.①②    B.①③   C.②④    D.③④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8084820" y="3077845"/>
            <a:ext cx="1016635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endParaRPr lang="en-US" altLang="en-US" sz="9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3"/>
          <p:cNvSpPr/>
          <p:nvPr>
            <p:custDataLst>
              <p:tags r:id="rId1"/>
            </p:custDataLst>
          </p:nvPr>
        </p:nvSpPr>
        <p:spPr>
          <a:xfrm>
            <a:off x="649719" y="1639592"/>
            <a:ext cx="10892561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从事网约车服务的陈某因违反交通规则连续两次被交警罚款，心生怨恨，竟然两次开车撞击停在路边的警车。结果，当地人民检察院对陈某以涉嫌寻衅滋事罪提起公诉。对此，下列认识正确的是（　</a:t>
            </a:r>
            <a:r>
              <a:rPr 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）</a:t>
            </a:r>
            <a:endParaRPr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/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A．人的情绪无法改变和调节</a:t>
            </a:r>
            <a:endParaRPr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/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B．情绪影响人的观念和行动</a:t>
            </a:r>
            <a:endParaRPr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/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C．复杂情绪有百害而无一利</a:t>
            </a:r>
            <a:endParaRPr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/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D．人的情绪只受环境的影响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4484221" y="2902122"/>
            <a:ext cx="834925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</a:t>
            </a:r>
            <a:endParaRPr lang="zh-CN" alt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020" y="239395"/>
            <a:ext cx="11617325" cy="5603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200" b="1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5.受生气的影响，桐桐一整天学习都不在状态，吃饭也没什么胃口。这表明（　　）</a:t>
            </a:r>
            <a:br>
              <a:rPr lang="en-US" altLang="zh-CN" sz="3200" b="1">
                <a:solidFill>
                  <a:srgbClr val="000000"/>
                </a:solidFill>
                <a:latin typeface="+mn-ea"/>
                <a:cs typeface="+mn-ea"/>
                <a:sym typeface="+mn-lt"/>
              </a:rPr>
            </a:br>
            <a:r>
              <a:rPr lang="en-US" altLang="zh-CN" sz="3200" b="1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①适度的负面情绪，可帮助适应突发事件</a:t>
            </a:r>
            <a:br>
              <a:rPr lang="en-US" altLang="zh-CN" sz="3200" b="1">
                <a:solidFill>
                  <a:srgbClr val="000000"/>
                </a:solidFill>
                <a:latin typeface="+mn-ea"/>
                <a:cs typeface="+mn-ea"/>
                <a:sym typeface="+mn-lt"/>
              </a:rPr>
            </a:br>
            <a:r>
              <a:rPr lang="en-US" altLang="zh-CN" sz="3200" b="1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②持续的负面情绪，会影响身心健康</a:t>
            </a:r>
            <a:br>
              <a:rPr lang="en-US" altLang="zh-CN" sz="3200" b="1">
                <a:solidFill>
                  <a:srgbClr val="000000"/>
                </a:solidFill>
                <a:latin typeface="+mn-ea"/>
                <a:cs typeface="+mn-ea"/>
                <a:sym typeface="+mn-lt"/>
              </a:rPr>
            </a:br>
            <a:r>
              <a:rPr lang="en-US" altLang="zh-CN" sz="3200" b="1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③情绪会激励人克服困难努力向上</a:t>
            </a:r>
            <a:br>
              <a:rPr lang="en-US" altLang="zh-CN" sz="3200" b="1">
                <a:solidFill>
                  <a:srgbClr val="000000"/>
                </a:solidFill>
                <a:latin typeface="+mn-ea"/>
                <a:cs typeface="+mn-ea"/>
                <a:sym typeface="+mn-lt"/>
              </a:rPr>
            </a:br>
            <a:r>
              <a:rPr lang="en-US" altLang="zh-CN" sz="3200" b="1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④情绪会让人因为小小挫败止步不前</a:t>
            </a:r>
            <a:endParaRPr lang="en-US" altLang="zh-CN" sz="3200" b="1">
              <a:solidFill>
                <a:srgbClr val="000000"/>
              </a:solidFill>
              <a:latin typeface="+mn-ea"/>
              <a:cs typeface="+mn-ea"/>
              <a:sym typeface="+mn-lt"/>
            </a:endParaRPr>
          </a:p>
          <a:p>
            <a:pPr>
              <a:lnSpc>
                <a:spcPct val="160000"/>
              </a:lnSpc>
            </a:pPr>
            <a:r>
              <a:rPr lang="en-US" altLang="zh-CN" sz="3200" b="1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A．①②    B．②④    C．①③    D．③④</a:t>
            </a:r>
            <a:endParaRPr lang="en-US" altLang="zh-CN" sz="3200" b="1">
              <a:solidFill>
                <a:srgbClr val="00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7470" y="1190308"/>
            <a:ext cx="740908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815975"/>
            <a:r>
              <a:rPr lang="en-US" altLang="zh-CN" sz="6000" b="1">
                <a:solidFill>
                  <a:srgbClr val="FF0000"/>
                </a:solidFill>
                <a:cs typeface="+mn-ea"/>
                <a:sym typeface="+mn-lt"/>
              </a:rPr>
              <a:t>B</a:t>
            </a:r>
            <a:endParaRPr lang="en-US" altLang="zh-CN" sz="6000" b="1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22885" y="1108710"/>
            <a:ext cx="11746865" cy="44310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0" algn="just" fontAlgn="auto">
              <a:lnSpc>
                <a:spcPts val="3760"/>
              </a:lnSpc>
            </a:pPr>
            <a:r>
              <a:rPr lang="en-US" altLang="zh-CN" sz="2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sz="2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政治认同：</a:t>
            </a:r>
            <a:r>
              <a:rPr lang="zh-CN" altLang="en-US" sz="2600" b="1">
                <a:solidFill>
                  <a:srgbClr val="021FF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通过案例践行社会主义核心价值观，增进中华民族认同感和文化自信。</a:t>
            </a:r>
            <a:endParaRPr lang="en-US" altLang="zh-CN" sz="2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ts val="3760"/>
              </a:lnSpc>
              <a:buFont typeface="Wingdings" panose="05000000000000000000" charset="0"/>
              <a:buNone/>
            </a:pPr>
            <a:r>
              <a:rPr lang="en-US" altLang="zh-CN" sz="2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sz="2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道德修养：</a:t>
            </a:r>
            <a:r>
              <a:rPr lang="zh-CN" altLang="en-US" sz="26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在日常生活中控制好自己的情绪，养成文明礼貌，相互尊重、助人为乐、遵纪守法等的道德要求，做一个好公民</a:t>
            </a:r>
            <a:r>
              <a:rPr lang="zh-CN" altLang="zh-CN" sz="26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sz="2600" b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ts val="3760"/>
              </a:lnSpc>
              <a:buFont typeface="Wingdings" panose="05000000000000000000" charset="0"/>
              <a:buNone/>
            </a:pPr>
            <a:r>
              <a:rPr lang="en-US" altLang="zh-CN" sz="2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3.法治意识</a:t>
            </a:r>
            <a:r>
              <a:rPr lang="zh-CN" altLang="en-US" sz="2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2600" b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通过案例辨析，视频解说等环节，树立学生的道德与法治意识。情绪的一时失控可能会造成严重的后果。</a:t>
            </a:r>
            <a:endParaRPr lang="en-US" altLang="zh-CN" sz="2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ts val="3760"/>
              </a:lnSpc>
              <a:buFont typeface="Wingdings" panose="05000000000000000000" charset="0"/>
              <a:buNone/>
            </a:pPr>
            <a:r>
              <a:rPr lang="en-US" altLang="zh-CN" sz="2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4.人格修养：</a:t>
            </a:r>
            <a:r>
              <a:rPr lang="en-US" altLang="zh-CN" sz="2600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通过了解情绪的种类和特点等，形成热爱生活、积极进取，具有适应变化，不怕挫折，坚韧不拔的意志品质。</a:t>
            </a:r>
            <a:endParaRPr lang="en-US" altLang="zh-CN" sz="2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ts val="3760"/>
              </a:lnSpc>
              <a:buFont typeface="Wingdings" panose="05000000000000000000" charset="0"/>
              <a:buNone/>
            </a:pPr>
            <a:r>
              <a:rPr lang="en-US" altLang="zh-CN" sz="2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</a:t>
            </a:r>
            <a:r>
              <a:rPr lang="zh-CN" altLang="en-US" sz="2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责任意识：</a:t>
            </a:r>
            <a:r>
              <a:rPr sz="26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明白自己的情绪和他人的情绪特点，能正确的处理突发情况。</a:t>
            </a:r>
            <a:endParaRPr sz="2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154170" y="129540"/>
            <a:ext cx="35356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核心素养目标</a:t>
            </a:r>
            <a:endParaRPr lang="zh-CN" altLang="en-US" sz="4400" b="1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22885" y="5635625"/>
            <a:ext cx="11746865" cy="953135"/>
          </a:xfrm>
          <a:prstGeom prst="rect">
            <a:avLst/>
          </a:prstGeom>
          <a:ln w="12700" cmpd="sng">
            <a:solidFill>
              <a:srgbClr val="7030A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marL="342900" indent="-342900" fontAlgn="auto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教学重点：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情绪产生的原因和影响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fontAlgn="auto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教学难点：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正确认识青春期的情绪特点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1309116" y="1735197"/>
            <a:ext cx="9401149" cy="329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 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情绪的种类有哪些？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 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影响情绪的因素有哪些？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（重点）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 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青春期的情绪特点有哪些？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 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情绪的作用有哪些？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（重点）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 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怎样正确对待青春期的情绪？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（重点、难点）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3296538" y="682374"/>
            <a:ext cx="459866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  <a:endParaRPr lang="zh-CN" altLang="en-US" sz="36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60191" y="2466659"/>
            <a:ext cx="6553199" cy="1909762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CN" altLang="en-US" sz="80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情绪面面观</a:t>
            </a:r>
            <a:endParaRPr lang="zh-CN" altLang="en-US" sz="8000" b="1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909445" y="2580630"/>
            <a:ext cx="1549399" cy="1432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80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01</a:t>
            </a:r>
            <a:endParaRPr lang="en-US" altLang="zh-CN" sz="880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0" y="4013171"/>
            <a:ext cx="2318479" cy="3279527"/>
          </a:xfrm>
          <a:prstGeom prst="rect">
            <a:avLst/>
          </a:prstGeom>
        </p:spPr>
      </p:pic>
      <p:pic>
        <p:nvPicPr>
          <p:cNvPr id="57346" name="图片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1535113" y="2621280"/>
            <a:ext cx="1728787" cy="13509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" name="组合 39"/>
          <p:cNvGrpSpPr/>
          <p:nvPr>
            <p:custDataLst>
              <p:tags r:id="rId7"/>
            </p:custDataLst>
          </p:nvPr>
        </p:nvGrpSpPr>
        <p:grpSpPr>
          <a:xfrm>
            <a:off x="2348865" y="2890520"/>
            <a:ext cx="1711325" cy="1270635"/>
            <a:chOff x="1893295" y="2885532"/>
            <a:chExt cx="1435346" cy="796999"/>
          </a:xfrm>
        </p:grpSpPr>
        <p:sp>
          <p:nvSpPr>
            <p:cNvPr id="4" name="箭头: 五边形 9"/>
            <p:cNvSpPr/>
            <p:nvPr>
              <p:custDataLst>
                <p:tags r:id="rId8"/>
              </p:custDataLst>
            </p:nvPr>
          </p:nvSpPr>
          <p:spPr>
            <a:xfrm rot="10800000" flipH="1">
              <a:off x="1893295" y="2885636"/>
              <a:ext cx="1435346" cy="796895"/>
            </a:xfrm>
            <a:prstGeom prst="homePlate">
              <a:avLst>
                <a:gd name="adj" fmla="val 29577"/>
              </a:avLst>
            </a:prstGeom>
            <a:solidFill>
              <a:srgbClr val="E02C4F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9"/>
              </p:custDataLst>
            </p:nvPr>
          </p:nvSpPr>
          <p:spPr>
            <a:xfrm>
              <a:off x="2029051" y="2885532"/>
              <a:ext cx="944880" cy="624933"/>
            </a:xfrm>
            <a:prstGeom prst="rect">
              <a:avLst/>
            </a:prstGeom>
          </p:spPr>
          <p:txBody>
            <a:bodyPr vert="horz" wrap="square" lIns="117226" tIns="58613" rIns="117226" bIns="58613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4400" spc="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高端黑" panose="02010600030101010101" pitchFamily="2" charset="-122"/>
                  <a:ea typeface="站酷高端黑" panose="02010600030101010101" pitchFamily="2" charset="-122"/>
                  <a:cs typeface="Arial" panose="020B0604020202020204" pitchFamily="34" charset="0"/>
                </a:rPr>
                <a:t>01</a:t>
              </a:r>
              <a:endParaRPr lang="zh-CN" altLang="en-US" sz="4400" spc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高端黑" panose="02010600030101010101" pitchFamily="2" charset="-122"/>
                <a:ea typeface="站酷高端黑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组合 106"/>
          <p:cNvGrpSpPr/>
          <p:nvPr>
            <p:custDataLst>
              <p:tags r:id="rId1"/>
            </p:custDataLst>
          </p:nvPr>
        </p:nvGrpSpPr>
        <p:grpSpPr>
          <a:xfrm>
            <a:off x="882650" y="1788795"/>
            <a:ext cx="4980940" cy="1310005"/>
            <a:chOff x="1354928" y="1568858"/>
            <a:chExt cx="4495619" cy="902154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928" y="1611930"/>
              <a:ext cx="840358" cy="77189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52" name="组合 51"/>
            <p:cNvGrpSpPr/>
            <p:nvPr>
              <p:custDataLst>
                <p:tags r:id="rId4"/>
              </p:custDataLst>
            </p:nvPr>
          </p:nvGrpSpPr>
          <p:grpSpPr>
            <a:xfrm>
              <a:off x="2250547" y="1568858"/>
              <a:ext cx="3600000" cy="902154"/>
              <a:chOff x="2181677" y="2190563"/>
              <a:chExt cx="3600000" cy="902154"/>
            </a:xfrm>
          </p:grpSpPr>
          <p:sp>
            <p:nvSpPr>
              <p:cNvPr id="47" name="流程图: 终止 46"/>
              <p:cNvSpPr/>
              <p:nvPr>
                <p:custDataLst>
                  <p:tags r:id="rId5"/>
                </p:custDataLst>
              </p:nvPr>
            </p:nvSpPr>
            <p:spPr>
              <a:xfrm>
                <a:off x="2181677" y="2192717"/>
                <a:ext cx="3600000" cy="900000"/>
              </a:xfrm>
              <a:prstGeom prst="flowChartTerminator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2400" b="1" cap="none" spc="5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/>
              <p:nvPr>
                <p:custDataLst>
                  <p:tags r:id="rId6"/>
                </p:custDataLst>
              </p:nvPr>
            </p:nvSpPr>
            <p:spPr>
              <a:xfrm>
                <a:off x="2482527" y="2330624"/>
                <a:ext cx="2343136" cy="6563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5">
                    <a:lumMod val="20000"/>
                    <a:lumOff val="80000"/>
                  </a:schemeClr>
                </a:solidFill>
                <a:prstDash val="dash"/>
              </a:ln>
            </p:spPr>
            <p:txBody>
              <a:bodyPr wrap="square" lIns="0">
                <a:spAutoFit/>
              </a:bodyPr>
              <a:lstStyle/>
              <a:p>
                <a:r>
                  <a:rPr lang="zh-CN" alt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明天我和家人要去野外郊游。</a:t>
                </a:r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椭圆 48"/>
              <p:cNvSpPr/>
              <p:nvPr>
                <p:custDataLst>
                  <p:tags r:id="rId7"/>
                </p:custDataLst>
              </p:nvPr>
            </p:nvSpPr>
            <p:spPr>
              <a:xfrm>
                <a:off x="4876187" y="2190563"/>
                <a:ext cx="900000" cy="900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5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108" name="组合 107"/>
          <p:cNvGrpSpPr/>
          <p:nvPr>
            <p:custDataLst>
              <p:tags r:id="rId8"/>
            </p:custDataLst>
          </p:nvPr>
        </p:nvGrpSpPr>
        <p:grpSpPr>
          <a:xfrm>
            <a:off x="882650" y="3456305"/>
            <a:ext cx="4965065" cy="1064990"/>
            <a:chOff x="1353600" y="2830797"/>
            <a:chExt cx="4496400" cy="1064776"/>
          </a:xfrm>
        </p:grpSpPr>
        <p:pic>
          <p:nvPicPr>
            <p:cNvPr id="46" name="图片 4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600" y="2883528"/>
              <a:ext cx="840353" cy="771892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grpSp>
          <p:nvGrpSpPr>
            <p:cNvPr id="85" name="组合 84"/>
            <p:cNvGrpSpPr/>
            <p:nvPr>
              <p:custDataLst>
                <p:tags r:id="rId11"/>
              </p:custDataLst>
            </p:nvPr>
          </p:nvGrpSpPr>
          <p:grpSpPr>
            <a:xfrm>
              <a:off x="2250000" y="2830797"/>
              <a:ext cx="3600000" cy="1064776"/>
              <a:chOff x="2181677" y="2190563"/>
              <a:chExt cx="3600000" cy="1064776"/>
            </a:xfrm>
          </p:grpSpPr>
          <p:sp>
            <p:nvSpPr>
              <p:cNvPr id="86" name="流程图: 终止 85"/>
              <p:cNvSpPr/>
              <p:nvPr>
                <p:custDataLst>
                  <p:tags r:id="rId12"/>
                </p:custDataLst>
              </p:nvPr>
            </p:nvSpPr>
            <p:spPr>
              <a:xfrm>
                <a:off x="2181677" y="2192717"/>
                <a:ext cx="3600000" cy="900000"/>
              </a:xfrm>
              <a:prstGeom prst="flowChartTermina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2400" b="1" cap="none" spc="5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矩形 86"/>
              <p:cNvSpPr/>
              <p:nvPr>
                <p:custDataLst>
                  <p:tags r:id="rId13"/>
                </p:custDataLst>
              </p:nvPr>
            </p:nvSpPr>
            <p:spPr>
              <a:xfrm>
                <a:off x="2467831" y="2302395"/>
                <a:ext cx="2382192" cy="952944"/>
              </a:xfrm>
              <a:prstGeom prst="rect">
                <a:avLst/>
              </a:prstGeom>
              <a:ln w="9525">
                <a:solidFill>
                  <a:srgbClr val="92D050"/>
                </a:solidFill>
                <a:prstDash val="dash"/>
              </a:ln>
            </p:spPr>
            <p:txBody>
              <a:bodyPr wrap="square" lIns="0">
                <a:spAutoFit/>
              </a:bodyPr>
              <a:lstStyle/>
              <a:p>
                <a:r>
                  <a:rPr lang="zh-CN" alt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过生日收到好朋友的礼物。</a:t>
                </a:r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椭圆 87"/>
              <p:cNvSpPr/>
              <p:nvPr>
                <p:custDataLst>
                  <p:tags r:id="rId14"/>
                </p:custDataLst>
              </p:nvPr>
            </p:nvSpPr>
            <p:spPr>
              <a:xfrm>
                <a:off x="4876187" y="2190563"/>
                <a:ext cx="900000" cy="900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5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112" name="组合 111"/>
          <p:cNvGrpSpPr/>
          <p:nvPr>
            <p:custDataLst>
              <p:tags r:id="rId15"/>
            </p:custDataLst>
          </p:nvPr>
        </p:nvGrpSpPr>
        <p:grpSpPr>
          <a:xfrm>
            <a:off x="6419850" y="1920240"/>
            <a:ext cx="4893945" cy="1183005"/>
            <a:chOff x="7126852" y="1977452"/>
            <a:chExt cx="4513502" cy="902154"/>
          </a:xfrm>
        </p:grpSpPr>
        <p:pic>
          <p:nvPicPr>
            <p:cNvPr id="40" name="图片 39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52"/>
            <a:stretch>
              <a:fillRect/>
            </a:stretch>
          </p:blipFill>
          <p:spPr>
            <a:xfrm>
              <a:off x="10800000" y="2027962"/>
              <a:ext cx="840354" cy="77070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93" name="组合 92"/>
            <p:cNvGrpSpPr/>
            <p:nvPr>
              <p:custDataLst>
                <p:tags r:id="rId18"/>
              </p:custDataLst>
            </p:nvPr>
          </p:nvGrpSpPr>
          <p:grpSpPr>
            <a:xfrm flipH="1">
              <a:off x="7126852" y="1977452"/>
              <a:ext cx="3600001" cy="902154"/>
              <a:chOff x="2181677" y="2190563"/>
              <a:chExt cx="3600000" cy="902154"/>
            </a:xfrm>
          </p:grpSpPr>
          <p:sp>
            <p:nvSpPr>
              <p:cNvPr id="94" name="流程图: 终止 93"/>
              <p:cNvSpPr/>
              <p:nvPr>
                <p:custDataLst>
                  <p:tags r:id="rId19"/>
                </p:custDataLst>
              </p:nvPr>
            </p:nvSpPr>
            <p:spPr>
              <a:xfrm>
                <a:off x="2181677" y="2192717"/>
                <a:ext cx="3600000" cy="900000"/>
              </a:xfrm>
              <a:prstGeom prst="flowChartTerminato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2400" b="1" cap="none" spc="5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矩形 94"/>
              <p:cNvSpPr/>
              <p:nvPr>
                <p:custDataLst>
                  <p:tags r:id="rId20"/>
                </p:custDataLst>
              </p:nvPr>
            </p:nvSpPr>
            <p:spPr>
              <a:xfrm>
                <a:off x="2393309" y="2273183"/>
                <a:ext cx="2409731" cy="726856"/>
              </a:xfrm>
              <a:prstGeom prst="rect">
                <a:avLst/>
              </a:prstGeom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txBody>
              <a:bodyPr wrap="square" lIns="0">
                <a:spAutoFit/>
              </a:bodyPr>
              <a:lstStyle/>
              <a:p>
                <a:r>
                  <a:rPr lang="zh-CN" alt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下课铃响了，老师还在拖堂。</a:t>
                </a:r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椭圆 95"/>
              <p:cNvSpPr/>
              <p:nvPr>
                <p:custDataLst>
                  <p:tags r:id="rId21"/>
                </p:custDataLst>
              </p:nvPr>
            </p:nvSpPr>
            <p:spPr>
              <a:xfrm>
                <a:off x="4876187" y="2190563"/>
                <a:ext cx="900000" cy="90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5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111" name="组合 110"/>
          <p:cNvGrpSpPr/>
          <p:nvPr>
            <p:custDataLst>
              <p:tags r:id="rId22"/>
            </p:custDataLst>
          </p:nvPr>
        </p:nvGrpSpPr>
        <p:grpSpPr>
          <a:xfrm>
            <a:off x="6457950" y="3456305"/>
            <a:ext cx="4855845" cy="1029335"/>
            <a:chOff x="7128000" y="2964026"/>
            <a:chExt cx="4530145" cy="1029129"/>
          </a:xfrm>
        </p:grpSpPr>
        <p:pic>
          <p:nvPicPr>
            <p:cNvPr id="42" name="图片 41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7790" y="3009236"/>
              <a:ext cx="840355" cy="771887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grpSp>
          <p:nvGrpSpPr>
            <p:cNvPr id="97" name="组合 96"/>
            <p:cNvGrpSpPr/>
            <p:nvPr>
              <p:custDataLst>
                <p:tags r:id="rId25"/>
              </p:custDataLst>
            </p:nvPr>
          </p:nvGrpSpPr>
          <p:grpSpPr>
            <a:xfrm flipH="1">
              <a:off x="7128000" y="2964026"/>
              <a:ext cx="3600001" cy="1029129"/>
              <a:chOff x="2181677" y="2190563"/>
              <a:chExt cx="3600000" cy="1029129"/>
            </a:xfrm>
          </p:grpSpPr>
          <p:sp>
            <p:nvSpPr>
              <p:cNvPr id="98" name="流程图: 终止 97"/>
              <p:cNvSpPr/>
              <p:nvPr>
                <p:custDataLst>
                  <p:tags r:id="rId26"/>
                </p:custDataLst>
              </p:nvPr>
            </p:nvSpPr>
            <p:spPr>
              <a:xfrm>
                <a:off x="2181677" y="2192717"/>
                <a:ext cx="3600000" cy="900000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2400" b="1" cap="none" spc="5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矩形 98"/>
              <p:cNvSpPr/>
              <p:nvPr>
                <p:custDataLst>
                  <p:tags r:id="rId27"/>
                </p:custDataLst>
              </p:nvPr>
            </p:nvSpPr>
            <p:spPr>
              <a:xfrm>
                <a:off x="2266984" y="2266748"/>
                <a:ext cx="2533729" cy="952944"/>
              </a:xfrm>
              <a:prstGeom prst="rect">
                <a:avLst/>
              </a:prstGeom>
              <a:ln w="9525">
                <a:solidFill>
                  <a:schemeClr val="accent2">
                    <a:lumMod val="20000"/>
                    <a:lumOff val="80000"/>
                  </a:schemeClr>
                </a:solidFill>
                <a:prstDash val="dash"/>
              </a:ln>
            </p:spPr>
            <p:txBody>
              <a:bodyPr wrap="square" lIns="0">
                <a:spAutoFit/>
              </a:bodyPr>
              <a:lstStyle/>
              <a:p>
                <a:r>
                  <a:rPr lang="zh-CN" alt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提醒同学别喝生水，遭同学白眼。</a:t>
                </a:r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椭圆 99"/>
              <p:cNvSpPr/>
              <p:nvPr>
                <p:custDataLst>
                  <p:tags r:id="rId28"/>
                </p:custDataLst>
              </p:nvPr>
            </p:nvSpPr>
            <p:spPr>
              <a:xfrm>
                <a:off x="4876187" y="2190563"/>
                <a:ext cx="900000" cy="9000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5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110" name="组合 109"/>
          <p:cNvGrpSpPr/>
          <p:nvPr>
            <p:custDataLst>
              <p:tags r:id="rId29"/>
            </p:custDataLst>
          </p:nvPr>
        </p:nvGrpSpPr>
        <p:grpSpPr>
          <a:xfrm>
            <a:off x="6463665" y="4716145"/>
            <a:ext cx="4850130" cy="1086485"/>
            <a:chOff x="7126851" y="5147124"/>
            <a:chExt cx="4513503" cy="902154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0000" y="5193052"/>
              <a:ext cx="840354" cy="7669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01" name="组合 100"/>
            <p:cNvGrpSpPr/>
            <p:nvPr>
              <p:custDataLst>
                <p:tags r:id="rId32"/>
              </p:custDataLst>
            </p:nvPr>
          </p:nvGrpSpPr>
          <p:grpSpPr>
            <a:xfrm flipH="1">
              <a:off x="7126851" y="5147124"/>
              <a:ext cx="3662049" cy="902154"/>
              <a:chOff x="2119629" y="2190563"/>
              <a:chExt cx="3662048" cy="902154"/>
            </a:xfrm>
          </p:grpSpPr>
          <p:sp>
            <p:nvSpPr>
              <p:cNvPr id="102" name="流程图: 终止 101"/>
              <p:cNvSpPr/>
              <p:nvPr>
                <p:custDataLst>
                  <p:tags r:id="rId33"/>
                </p:custDataLst>
              </p:nvPr>
            </p:nvSpPr>
            <p:spPr>
              <a:xfrm>
                <a:off x="2181677" y="2192717"/>
                <a:ext cx="3600000" cy="900000"/>
              </a:xfrm>
              <a:prstGeom prst="flowChartTerminator">
                <a:avLst/>
              </a:prstGeom>
              <a:solidFill>
                <a:srgbClr val="CCFFCC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2400" b="1" cap="none" spc="5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矩形 102"/>
              <p:cNvSpPr/>
              <p:nvPr>
                <p:custDataLst>
                  <p:tags r:id="rId34"/>
                </p:custDataLst>
              </p:nvPr>
            </p:nvSpPr>
            <p:spPr>
              <a:xfrm>
                <a:off x="2119629" y="2244344"/>
                <a:ext cx="2744857" cy="689138"/>
              </a:xfrm>
              <a:prstGeom prst="rect">
                <a:avLst/>
              </a:prstGeom>
              <a:ln w="9525">
                <a:solidFill>
                  <a:srgbClr val="CCFFCC"/>
                </a:solidFill>
                <a:prstDash val="dash"/>
              </a:ln>
            </p:spPr>
            <p:txBody>
              <a:bodyPr wrap="square" lIns="0">
                <a:spAutoFit/>
              </a:bodyPr>
              <a:lstStyle/>
              <a:p>
                <a:r>
                  <a: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妈妈总想帮我收书包，顺便检查我的作业。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椭圆 103"/>
              <p:cNvSpPr/>
              <p:nvPr>
                <p:custDataLst>
                  <p:tags r:id="rId35"/>
                </p:custDataLst>
              </p:nvPr>
            </p:nvSpPr>
            <p:spPr>
              <a:xfrm>
                <a:off x="4876187" y="2190563"/>
                <a:ext cx="900000" cy="90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5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109" name="组合 108"/>
          <p:cNvGrpSpPr/>
          <p:nvPr>
            <p:custDataLst>
              <p:tags r:id="rId36"/>
            </p:custDataLst>
          </p:nvPr>
        </p:nvGrpSpPr>
        <p:grpSpPr>
          <a:xfrm>
            <a:off x="882650" y="4714240"/>
            <a:ext cx="4981575" cy="1083320"/>
            <a:chOff x="1353600" y="4749731"/>
            <a:chExt cx="4496400" cy="943069"/>
          </a:xfrm>
        </p:grpSpPr>
        <p:grpSp>
          <p:nvGrpSpPr>
            <p:cNvPr id="89" name="组合 88"/>
            <p:cNvGrpSpPr/>
            <p:nvPr>
              <p:custDataLst>
                <p:tags r:id="rId37"/>
              </p:custDataLst>
            </p:nvPr>
          </p:nvGrpSpPr>
          <p:grpSpPr>
            <a:xfrm>
              <a:off x="2250000" y="4749731"/>
              <a:ext cx="3600000" cy="943069"/>
              <a:chOff x="2181677" y="2190563"/>
              <a:chExt cx="3600000" cy="943069"/>
            </a:xfrm>
          </p:grpSpPr>
          <p:sp>
            <p:nvSpPr>
              <p:cNvPr id="90" name="流程图: 终止 89"/>
              <p:cNvSpPr/>
              <p:nvPr>
                <p:custDataLst>
                  <p:tags r:id="rId38"/>
                </p:custDataLst>
              </p:nvPr>
            </p:nvSpPr>
            <p:spPr>
              <a:xfrm>
                <a:off x="2181677" y="2192717"/>
                <a:ext cx="3600000" cy="900000"/>
              </a:xfrm>
              <a:prstGeom prst="flowChartTermina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2400" b="1" cap="none" spc="5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矩形 90"/>
              <p:cNvSpPr/>
              <p:nvPr>
                <p:custDataLst>
                  <p:tags r:id="rId39"/>
                </p:custDataLst>
              </p:nvPr>
            </p:nvSpPr>
            <p:spPr>
              <a:xfrm>
                <a:off x="2460965" y="2303894"/>
                <a:ext cx="2409731" cy="829738"/>
              </a:xfrm>
              <a:prstGeom prst="rect">
                <a:avLst/>
              </a:prstGeom>
              <a:ln w="9525">
                <a:solidFill>
                  <a:schemeClr val="accent2">
                    <a:lumMod val="20000"/>
                    <a:lumOff val="80000"/>
                  </a:schemeClr>
                </a:solidFill>
                <a:prstDash val="dash"/>
              </a:ln>
            </p:spPr>
            <p:txBody>
              <a:bodyPr wrap="square" lIns="0">
                <a:spAutoFit/>
              </a:bodyPr>
              <a:lstStyle/>
              <a:p>
                <a:r>
                  <a:rPr lang="zh-CN" alt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在学校住宿，不能经常回家。</a:t>
                </a:r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椭圆 91"/>
              <p:cNvSpPr/>
              <p:nvPr>
                <p:custDataLst>
                  <p:tags r:id="rId40"/>
                </p:custDataLst>
              </p:nvPr>
            </p:nvSpPr>
            <p:spPr>
              <a:xfrm>
                <a:off x="4876187" y="2190563"/>
                <a:ext cx="900000" cy="900000"/>
              </a:xfrm>
              <a:prstGeom prst="ellipse">
                <a:avLst/>
              </a:prstGeom>
              <a:solidFill>
                <a:srgbClr val="CCFFCC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5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pic>
          <p:nvPicPr>
            <p:cNvPr id="106" name="图片 105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600" y="4795911"/>
              <a:ext cx="840354" cy="7741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14" name="文本框 113"/>
          <p:cNvSpPr txBox="1"/>
          <p:nvPr>
            <p:custDataLst>
              <p:tags r:id="rId43"/>
            </p:custDataLst>
          </p:nvPr>
        </p:nvSpPr>
        <p:spPr>
          <a:xfrm>
            <a:off x="4989077" y="1991844"/>
            <a:ext cx="858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n w="9525">
                  <a:solidFill>
                    <a:schemeClr val="tx1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开心</a:t>
            </a:r>
            <a:endParaRPr lang="en-US" altLang="zh-CN" sz="2400" b="1">
              <a:ln w="9525">
                <a:solidFill>
                  <a:schemeClr val="tx1"/>
                </a:solidFill>
                <a:prstDash val="solid"/>
              </a:ln>
              <a:solidFill>
                <a:srgbClr val="33CC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ln w="9525">
                  <a:solidFill>
                    <a:schemeClr val="tx1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期待</a:t>
            </a:r>
            <a:endParaRPr lang="zh-CN" altLang="en-US" sz="2400">
              <a:ln w="9525">
                <a:solidFill>
                  <a:schemeClr val="tx1"/>
                </a:solidFill>
                <a:prstDash val="solid"/>
              </a:ln>
              <a:solidFill>
                <a:srgbClr val="33CC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WordArt 14"/>
          <p:cNvSpPr>
            <a:spLocks noTextEdit="1"/>
          </p:cNvSpPr>
          <p:nvPr>
            <p:custDataLst>
              <p:tags r:id="rId44"/>
            </p:custDataLst>
          </p:nvPr>
        </p:nvSpPr>
        <p:spPr>
          <a:xfrm rot="20700000">
            <a:off x="2246695" y="3060665"/>
            <a:ext cx="840819" cy="282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7500" lnSpcReduction="20000"/>
          </a:bodyPr>
          <a:lstStyle/>
          <a:p>
            <a:pPr algn="ctr"/>
            <a:endParaRPr lang="zh-CN" altLang="en-US" sz="41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FFCC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文本框 116"/>
          <p:cNvSpPr txBox="1"/>
          <p:nvPr>
            <p:custDataLst>
              <p:tags r:id="rId45"/>
            </p:custDataLst>
          </p:nvPr>
        </p:nvSpPr>
        <p:spPr>
          <a:xfrm>
            <a:off x="4979355" y="3509855"/>
            <a:ext cx="858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高兴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快乐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117"/>
          <p:cNvSpPr txBox="1"/>
          <p:nvPr>
            <p:custDataLst>
              <p:tags r:id="rId46"/>
            </p:custDataLst>
          </p:nvPr>
        </p:nvSpPr>
        <p:spPr>
          <a:xfrm>
            <a:off x="4989418" y="4751595"/>
            <a:ext cx="85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郁闷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烦恼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118"/>
          <p:cNvSpPr txBox="1"/>
          <p:nvPr>
            <p:custDataLst>
              <p:tags r:id="rId47"/>
            </p:custDataLst>
          </p:nvPr>
        </p:nvSpPr>
        <p:spPr>
          <a:xfrm>
            <a:off x="6458367" y="2097109"/>
            <a:ext cx="858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无奈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烦躁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文本框 119"/>
          <p:cNvSpPr txBox="1"/>
          <p:nvPr>
            <p:custDataLst>
              <p:tags r:id="rId48"/>
            </p:custDataLst>
          </p:nvPr>
        </p:nvSpPr>
        <p:spPr>
          <a:xfrm>
            <a:off x="6463923" y="3525340"/>
            <a:ext cx="8584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懊恼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愠怒</a:t>
            </a:r>
            <a:endParaRPr lang="zh-CN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1" name="文本框 120"/>
          <p:cNvSpPr txBox="1"/>
          <p:nvPr>
            <p:custDataLst>
              <p:tags r:id="rId49"/>
            </p:custDataLst>
          </p:nvPr>
        </p:nvSpPr>
        <p:spPr>
          <a:xfrm>
            <a:off x="6510594" y="4860348"/>
            <a:ext cx="85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生气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愤怒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0"/>
            </p:custDataLst>
          </p:nvPr>
        </p:nvSpPr>
        <p:spPr>
          <a:xfrm>
            <a:off x="0" y="0"/>
            <a:ext cx="4094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运用你的经验：</a:t>
            </a:r>
            <a:endParaRPr lang="zh-CN" altLang="en-US" sz="4400"/>
          </a:p>
        </p:txBody>
      </p:sp>
      <p:sp>
        <p:nvSpPr>
          <p:cNvPr id="3" name="文本框 2"/>
          <p:cNvSpPr txBox="1"/>
          <p:nvPr>
            <p:custDataLst>
              <p:tags r:id="rId51"/>
            </p:custDataLst>
          </p:nvPr>
        </p:nvSpPr>
        <p:spPr>
          <a:xfrm>
            <a:off x="721360" y="849630"/>
            <a:ext cx="9784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思考：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遇到以下情境，你会有怎样的情绪感受？</a:t>
            </a:r>
            <a:endParaRPr lang="zh-CN" alt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  <p:bldP spid="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6"/>
          <p:cNvSpPr txBox="1"/>
          <p:nvPr>
            <p:custDataLst>
              <p:tags r:id="rId1"/>
            </p:custDataLst>
          </p:nvPr>
        </p:nvSpPr>
        <p:spPr>
          <a:xfrm>
            <a:off x="549275" y="2129790"/>
            <a:ext cx="923544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charset="0"/>
              <a:buChar char="Ø"/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月</a:t>
            </a: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28</a:t>
            </a: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日，中国香港男子冰球代表队在世界冰球锦标赛中出战伊朗，以11:1取胜，但赛后播放中国国歌时错播与“港独”相关歌曲，持续约10秒。</a:t>
            </a:r>
            <a:endParaRPr lang="zh-CN" altLang="en-US" sz="3200" b="1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Source Han Sans SC" panose="020B0500000000000000" pitchFamily="34" charset="-122"/>
            </a:endParaRPr>
          </a:p>
        </p:txBody>
      </p:sp>
      <p:sp>
        <p:nvSpPr>
          <p:cNvPr id="5" name="PA-文本框 6"/>
          <p:cNvSpPr txBox="1"/>
          <p:nvPr>
            <p:custDataLst>
              <p:tags r:id="rId2"/>
            </p:custDataLst>
          </p:nvPr>
        </p:nvSpPr>
        <p:spPr>
          <a:xfrm>
            <a:off x="572770" y="907415"/>
            <a:ext cx="96881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3200" b="1" smtClean="0">
                <a:solidFill>
                  <a:srgbClr val="DB3344"/>
                </a:solidFill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  <a:sym typeface="+mn-ea"/>
              </a:rPr>
              <a:t>3</a:t>
            </a:r>
            <a:r>
              <a:rPr lang="zh-CN" altLang="en-US" sz="3200" b="1" smtClean="0">
                <a:solidFill>
                  <a:srgbClr val="DB3344"/>
                </a:solidFill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  <a:sym typeface="+mn-ea"/>
              </a:rPr>
              <a:t>月</a:t>
            </a:r>
            <a:r>
              <a:rPr lang="en-US" altLang="zh-CN" sz="3200" b="1" smtClean="0">
                <a:solidFill>
                  <a:srgbClr val="DB3344"/>
                </a:solidFill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  <a:sym typeface="+mn-ea"/>
              </a:rPr>
              <a:t>10</a:t>
            </a:r>
            <a:r>
              <a:rPr lang="zh-CN" altLang="en-US" sz="3200" b="1" smtClean="0">
                <a:solidFill>
                  <a:srgbClr val="DB3344"/>
                </a:solidFill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  <a:sym typeface="+mn-ea"/>
              </a:rPr>
              <a:t>日，十四届全国人大一次会议，习近平全票当选为中华人民共和国主席、中央军事委员会主席。  </a:t>
            </a:r>
            <a:endParaRPr lang="zh-CN" altLang="en-US" sz="3200" b="1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Source Han Sans SC" panose="020B0500000000000000" pitchFamily="34" charset="-122"/>
            </a:endParaRPr>
          </a:p>
        </p:txBody>
      </p:sp>
      <p:sp>
        <p:nvSpPr>
          <p:cNvPr id="6" name="PA-文本框 6"/>
          <p:cNvSpPr txBox="1"/>
          <p:nvPr>
            <p:custDataLst>
              <p:tags r:id="rId3"/>
            </p:custDataLst>
          </p:nvPr>
        </p:nvSpPr>
        <p:spPr>
          <a:xfrm>
            <a:off x="572770" y="4024630"/>
            <a:ext cx="95954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3200" b="1" smtClean="0">
                <a:solidFill>
                  <a:srgbClr val="DB3344"/>
                </a:solidFill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  <a:sym typeface="+mn-ea"/>
              </a:rPr>
              <a:t>3</a:t>
            </a:r>
            <a:r>
              <a:rPr lang="zh-CN" altLang="en-US" sz="3200" b="1" smtClean="0">
                <a:solidFill>
                  <a:srgbClr val="DB3344"/>
                </a:solidFill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  <a:sym typeface="+mn-ea"/>
              </a:rPr>
              <a:t>月</a:t>
            </a:r>
            <a:r>
              <a:rPr lang="en-US" altLang="zh-CN" sz="3200" b="1" smtClean="0">
                <a:solidFill>
                  <a:srgbClr val="DB3344"/>
                </a:solidFill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  <a:sym typeface="+mn-ea"/>
              </a:rPr>
              <a:t>4</a:t>
            </a:r>
            <a:r>
              <a:rPr lang="zh-CN" altLang="en-US" sz="3200" b="1" smtClean="0">
                <a:solidFill>
                  <a:srgbClr val="DB3344"/>
                </a:solidFill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  <a:sym typeface="+mn-ea"/>
              </a:rPr>
              <a:t>日，曾饰演《刘三姐》的著名表演艺术家李黄婉秋因病抢救无效逝世，享年</a:t>
            </a:r>
            <a:r>
              <a:rPr lang="en-US" altLang="zh-CN" sz="3200" b="1" smtClean="0">
                <a:solidFill>
                  <a:srgbClr val="DB3344"/>
                </a:solidFill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  <a:sym typeface="+mn-ea"/>
              </a:rPr>
              <a:t>80</a:t>
            </a:r>
            <a:r>
              <a:rPr lang="zh-CN" altLang="en-US" sz="3200" b="1" smtClean="0">
                <a:solidFill>
                  <a:srgbClr val="DB3344"/>
                </a:solidFill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  <a:sym typeface="+mn-ea"/>
              </a:rPr>
              <a:t>岁。 </a:t>
            </a:r>
            <a:endParaRPr lang="zh-CN" altLang="en-US" sz="3200" b="1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Source Han Sans SC" panose="020B0500000000000000" pitchFamily="34" charset="-122"/>
            </a:endParaRPr>
          </a:p>
        </p:txBody>
      </p:sp>
      <p:sp>
        <p:nvSpPr>
          <p:cNvPr id="7" name="PA-文本框 6"/>
          <p:cNvSpPr txBox="1"/>
          <p:nvPr>
            <p:custDataLst>
              <p:tags r:id="rId4"/>
            </p:custDataLst>
          </p:nvPr>
        </p:nvSpPr>
        <p:spPr>
          <a:xfrm>
            <a:off x="572770" y="5330825"/>
            <a:ext cx="94716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Source Han Sans SC" panose="020B0500000000000000" pitchFamily="34" charset="-122"/>
              </a:rPr>
              <a:t>安静的夜晚，一个人看恐怖片，突然门外传来一阵诡异的惊叫</a:t>
            </a: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Source Han Sans SC" panose="020B0500000000000000" pitchFamily="34" charset="-122"/>
              </a:rPr>
              <a:t>...</a:t>
            </a:r>
            <a:endParaRPr lang="en-US" altLang="zh-CN" sz="3200" b="1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Source Han Sans SC" panose="020B0500000000000000" pitchFamily="34" charset="-122"/>
            </a:endParaRPr>
          </a:p>
        </p:txBody>
      </p:sp>
      <p:pic>
        <p:nvPicPr>
          <p:cNvPr id="101" name="图片 100"/>
          <p:cNvPicPr/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DFE">
                  <a:alpha val="100000"/>
                </a:srgbClr>
              </a:clrFrom>
              <a:clrTo>
                <a:srgbClr val="FF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0660" y="2095500"/>
            <a:ext cx="1249680" cy="1334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927" t="15877" r="20073" b="16382"/>
          <a:stretch>
            <a:fillRect/>
          </a:stretch>
        </p:blipFill>
        <p:spPr>
          <a:xfrm>
            <a:off x="9969500" y="3565525"/>
            <a:ext cx="1419860" cy="163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095865" y="5245735"/>
            <a:ext cx="1442085" cy="137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3195" y="672465"/>
            <a:ext cx="1287145" cy="1287145"/>
          </a:xfrm>
          <a:prstGeom prst="rect">
            <a:avLst/>
          </a:prstGeom>
        </p:spPr>
      </p:pic>
      <p:sp>
        <p:nvSpPr>
          <p:cNvPr id="3" name="PA-文本框 6"/>
          <p:cNvSpPr txBox="1"/>
          <p:nvPr>
            <p:custDataLst>
              <p:tags r:id="rId13"/>
            </p:custDataLst>
          </p:nvPr>
        </p:nvSpPr>
        <p:spPr>
          <a:xfrm>
            <a:off x="752475" y="132080"/>
            <a:ext cx="1000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n>
                  <a:noFill/>
                </a:ln>
                <a:solidFill>
                  <a:srgbClr val="55797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ource Han Sans SC" panose="020B0500000000000000" pitchFamily="34" charset="-122"/>
              </a:rPr>
              <a:t>小采访:以下情境中，你会出现什么情绪？</a:t>
            </a:r>
            <a:endParaRPr lang="zh-CN" altLang="en-US" sz="3200" b="1">
              <a:ln>
                <a:noFill/>
              </a:ln>
              <a:solidFill>
                <a:srgbClr val="55797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Source Han Sans SC" panose="020B05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>
            <p:custDataLst>
              <p:tags r:id="rId1"/>
            </p:custDataLst>
          </p:nvPr>
        </p:nvCxnSpPr>
        <p:spPr>
          <a:xfrm>
            <a:off x="0" y="574040"/>
            <a:ext cx="12178665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3451225" cy="899160"/>
            <a:chOff x="3211737" y="85734"/>
            <a:chExt cx="3008091" cy="1189663"/>
          </a:xfrm>
        </p:grpSpPr>
        <p:sp>
          <p:nvSpPr>
            <p:cNvPr id="38" name="圆角矩形 6"/>
            <p:cNvSpPr/>
            <p:nvPr>
              <p:custDataLst>
                <p:tags r:id="rId3"/>
              </p:custDataLst>
            </p:nvPr>
          </p:nvSpPr>
          <p:spPr>
            <a:xfrm rot="5400000">
              <a:off x="4320952" y="-623479"/>
              <a:ext cx="789661" cy="3008091"/>
            </a:xfrm>
            <a:prstGeom prst="roundRect">
              <a:avLst>
                <a:gd name="adj" fmla="val 10535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 w="73025">
              <a:noFill/>
            </a:ln>
            <a:effectLst>
              <a:outerShdw blurRad="177800" dist="88900" dir="1800000" sx="99000" sy="99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圆角矩形 7"/>
            <p:cNvSpPr/>
            <p:nvPr>
              <p:custDataLst>
                <p:tags r:id="rId4"/>
              </p:custDataLst>
            </p:nvPr>
          </p:nvSpPr>
          <p:spPr>
            <a:xfrm rot="16200000" flipV="1">
              <a:off x="4367690" y="-548168"/>
              <a:ext cx="694371" cy="2857504"/>
            </a:xfrm>
            <a:prstGeom prst="roundRect">
              <a:avLst>
                <a:gd name="adj" fmla="val 1053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730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>
              <p:custDataLst>
                <p:tags r:id="rId5"/>
              </p:custDataLst>
            </p:nvPr>
          </p:nvGrpSpPr>
          <p:grpSpPr>
            <a:xfrm rot="5400000">
              <a:off x="5596752" y="356679"/>
              <a:ext cx="653310" cy="111420"/>
              <a:chOff x="4111386" y="2043778"/>
              <a:chExt cx="926499" cy="158012"/>
            </a:xfrm>
          </p:grpSpPr>
          <p:grpSp>
            <p:nvGrpSpPr>
              <p:cNvPr id="51" name="组合 50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57" name="椭圆 56"/>
                <p:cNvSpPr/>
                <p:nvPr>
                  <p:custDataLst>
                    <p:tags r:id="rId7"/>
                  </p:custDataLst>
                </p:nvPr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椭圆 57"/>
                <p:cNvSpPr/>
                <p:nvPr>
                  <p:custDataLst>
                    <p:tags r:id="rId8"/>
                  </p:custDataLst>
                </p:nvPr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2" name="组合 51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55" name="椭圆 54"/>
                <p:cNvSpPr/>
                <p:nvPr>
                  <p:custDataLst>
                    <p:tags r:id="rId10"/>
                  </p:custDataLst>
                </p:nvPr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椭圆 55"/>
                <p:cNvSpPr/>
                <p:nvPr>
                  <p:custDataLst>
                    <p:tags r:id="rId11"/>
                  </p:custDataLst>
                </p:nvPr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3" name="圆角矩形 21"/>
              <p:cNvSpPr/>
              <p:nvPr>
                <p:custDataLst>
                  <p:tags r:id="rId12"/>
                </p:custDataLst>
              </p:nvPr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圆角矩形 22"/>
              <p:cNvSpPr/>
              <p:nvPr>
                <p:custDataLst>
                  <p:tags r:id="rId13"/>
                </p:custDataLst>
              </p:nvPr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/>
            <p:cNvGrpSpPr/>
            <p:nvPr>
              <p:custDataLst>
                <p:tags r:id="rId14"/>
              </p:custDataLst>
            </p:nvPr>
          </p:nvGrpSpPr>
          <p:grpSpPr>
            <a:xfrm rot="5400000">
              <a:off x="3154162" y="356679"/>
              <a:ext cx="653310" cy="111420"/>
              <a:chOff x="4111386" y="2043778"/>
              <a:chExt cx="926499" cy="158012"/>
            </a:xfrm>
          </p:grpSpPr>
          <p:grpSp>
            <p:nvGrpSpPr>
              <p:cNvPr id="43" name="组合 42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49" name="椭圆 48"/>
                <p:cNvSpPr/>
                <p:nvPr>
                  <p:custDataLst>
                    <p:tags r:id="rId16"/>
                  </p:custDataLst>
                </p:nvPr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椭圆 49"/>
                <p:cNvSpPr/>
                <p:nvPr>
                  <p:custDataLst>
                    <p:tags r:id="rId17"/>
                  </p:custDataLst>
                </p:nvPr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" name="组合 43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47" name="椭圆 46"/>
                <p:cNvSpPr/>
                <p:nvPr>
                  <p:custDataLst>
                    <p:tags r:id="rId19"/>
                  </p:custDataLst>
                </p:nvPr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椭圆 47"/>
                <p:cNvSpPr/>
                <p:nvPr>
                  <p:custDataLst>
                    <p:tags r:id="rId20"/>
                  </p:custDataLst>
                </p:nvPr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" name="圆角矩形 13"/>
              <p:cNvSpPr/>
              <p:nvPr>
                <p:custDataLst>
                  <p:tags r:id="rId21"/>
                </p:custDataLst>
              </p:nvPr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圆角矩形 14"/>
              <p:cNvSpPr/>
              <p:nvPr>
                <p:custDataLst>
                  <p:tags r:id="rId22"/>
                </p:custDataLst>
              </p:nvPr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20"/>
            <p:cNvSpPr txBox="1"/>
            <p:nvPr>
              <p:custDataLst>
                <p:tags r:id="rId23"/>
              </p:custDataLst>
            </p:nvPr>
          </p:nvSpPr>
          <p:spPr>
            <a:xfrm>
              <a:off x="3563747" y="533538"/>
              <a:ext cx="2317365" cy="69060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800" b="1" spc="300">
                  <a:solidFill>
                    <a:schemeClr val="tx1"/>
                  </a:solidFill>
                  <a:cs typeface="+mn-ea"/>
                  <a:sym typeface="+mn-lt"/>
                </a:rPr>
                <a:t>情绪万花筒</a:t>
              </a:r>
              <a:endParaRPr lang="zh-CN" altLang="en-US" sz="2800" b="1" spc="3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24"/>
            </p:custDataLst>
          </p:nvPr>
        </p:nvGrpSpPr>
        <p:grpSpPr>
          <a:xfrm>
            <a:off x="1231265" y="1020445"/>
            <a:ext cx="9702800" cy="491490"/>
            <a:chOff x="1939" y="1607"/>
            <a:chExt cx="15280" cy="774"/>
          </a:xfrm>
        </p:grpSpPr>
        <p:sp>
          <p:nvSpPr>
            <p:cNvPr id="174" name="矩形 173"/>
            <p:cNvSpPr/>
            <p:nvPr>
              <p:custDataLst>
                <p:tags r:id="rId25"/>
              </p:custDataLst>
            </p:nvPr>
          </p:nvSpPr>
          <p:spPr>
            <a:xfrm>
              <a:off x="2891" y="1607"/>
              <a:ext cx="14329" cy="7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zh-CN" altLang="en-US" sz="3200" b="1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下列情境中的人产生的是什么情绪？</a:t>
              </a:r>
              <a:endParaRPr lang="zh-CN" altLang="en-US" sz="3200" b="1" smtClean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939" y="1615"/>
              <a:ext cx="759" cy="7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en-US" sz="3200" b="1" spc="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7"/>
            </p:custDataLst>
          </p:nvPr>
        </p:nvGrpSpPr>
        <p:grpSpPr>
          <a:xfrm>
            <a:off x="7278370" y="1633855"/>
            <a:ext cx="3079558" cy="919111"/>
            <a:chOff x="8478" y="2719"/>
            <a:chExt cx="6010" cy="1797"/>
          </a:xfrm>
        </p:grpSpPr>
        <p:pic>
          <p:nvPicPr>
            <p:cNvPr id="25" name="图片 24" descr="20150812212738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8478" y="2719"/>
              <a:ext cx="1798" cy="17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文本框 3"/>
            <p:cNvSpPr txBox="1"/>
            <p:nvPr>
              <p:custDataLst>
                <p:tags r:id="rId30"/>
              </p:custDataLst>
            </p:nvPr>
          </p:nvSpPr>
          <p:spPr>
            <a:xfrm>
              <a:off x="10555" y="3057"/>
              <a:ext cx="3933" cy="11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171450" indent="-171450" algn="l" defTabSz="685800" rtl="0" eaLnBrk="0" fontAlgn="base" hangingPunct="0">
                <a:lnSpc>
                  <a:spcPct val="12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害羞</a:t>
              </a:r>
              <a:endPara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31"/>
            </p:custDataLst>
          </p:nvPr>
        </p:nvGrpSpPr>
        <p:grpSpPr>
          <a:xfrm>
            <a:off x="7374890" y="3014980"/>
            <a:ext cx="2640150" cy="812067"/>
            <a:chOff x="10880" y="2824"/>
            <a:chExt cx="5154" cy="1588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3"/>
            <a:srcRect l="19334" t="6285" r="12889" b="5395"/>
            <a:stretch>
              <a:fillRect/>
            </a:stretch>
          </p:blipFill>
          <p:spPr>
            <a:xfrm>
              <a:off x="10880" y="2824"/>
              <a:ext cx="1720" cy="1588"/>
            </a:xfrm>
            <a:prstGeom prst="ellipse">
              <a:avLst/>
            </a:prstGeom>
            <a:noFill/>
            <a:ln w="9525">
              <a:noFill/>
            </a:ln>
          </p:spPr>
        </p:pic>
        <p:sp>
          <p:nvSpPr>
            <p:cNvPr id="36" name="文本框 4"/>
            <p:cNvSpPr txBox="1"/>
            <p:nvPr>
              <p:custDataLst>
                <p:tags r:id="rId34"/>
              </p:custDataLst>
            </p:nvPr>
          </p:nvSpPr>
          <p:spPr>
            <a:xfrm>
              <a:off x="12921" y="3019"/>
              <a:ext cx="3113" cy="11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171450" indent="-171450" algn="l" defTabSz="685800" rtl="0" eaLnBrk="0" fontAlgn="base" hangingPunct="0">
                <a:lnSpc>
                  <a:spcPct val="12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焦虑</a:t>
              </a:r>
              <a:endPara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35"/>
            </p:custDataLst>
          </p:nvPr>
        </p:nvGrpSpPr>
        <p:grpSpPr>
          <a:xfrm>
            <a:off x="7351472" y="4133850"/>
            <a:ext cx="2995635" cy="927162"/>
            <a:chOff x="13149" y="2803"/>
            <a:chExt cx="5846" cy="1813"/>
          </a:xfrm>
        </p:grpSpPr>
        <p:pic>
          <p:nvPicPr>
            <p:cNvPr id="27" name="Picture 6" descr="D:\Teliss_Tong\Copy\定期备份\工作备份\！PPT图片及版面资源\06-PPT精选插图\05-头像\12U4UT0610-62OI.pn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13149" y="2803"/>
              <a:ext cx="1766" cy="18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" name="文本框 5"/>
            <p:cNvSpPr txBox="1"/>
            <p:nvPr>
              <p:custDataLst>
                <p:tags r:id="rId38"/>
              </p:custDataLst>
            </p:nvPr>
          </p:nvSpPr>
          <p:spPr>
            <a:xfrm>
              <a:off x="15334" y="3139"/>
              <a:ext cx="3661" cy="11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171450" indent="-171450" algn="l" defTabSz="685800" rtl="0" eaLnBrk="0" fontAlgn="base" hangingPunct="0">
                <a:lnSpc>
                  <a:spcPct val="12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厌恶</a:t>
              </a:r>
              <a:endPara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39"/>
            </p:custDataLst>
          </p:nvPr>
        </p:nvGrpSpPr>
        <p:grpSpPr>
          <a:xfrm>
            <a:off x="7351667" y="5367655"/>
            <a:ext cx="3220385" cy="790078"/>
            <a:chOff x="15621" y="2824"/>
            <a:chExt cx="6286" cy="1545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41"/>
            <a:srcRect l="5588" t="11244" r="11759" b="9801"/>
            <a:stretch>
              <a:fillRect/>
            </a:stretch>
          </p:blipFill>
          <p:spPr>
            <a:xfrm>
              <a:off x="15621" y="2824"/>
              <a:ext cx="1655" cy="1545"/>
            </a:xfrm>
            <a:prstGeom prst="ellipse">
              <a:avLst/>
            </a:prstGeom>
            <a:noFill/>
            <a:ln w="9525">
              <a:noFill/>
            </a:ln>
          </p:spPr>
        </p:pic>
        <p:sp>
          <p:nvSpPr>
            <p:cNvPr id="60" name="文本框 6"/>
            <p:cNvSpPr txBox="1"/>
            <p:nvPr>
              <p:custDataLst>
                <p:tags r:id="rId42"/>
              </p:custDataLst>
            </p:nvPr>
          </p:nvSpPr>
          <p:spPr>
            <a:xfrm>
              <a:off x="17806" y="3077"/>
              <a:ext cx="4101" cy="11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171450" indent="-171450" algn="l" defTabSz="685800" rtl="0" eaLnBrk="0" fontAlgn="base" hangingPunct="0">
                <a:lnSpc>
                  <a:spcPct val="12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 b="1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内疚</a:t>
              </a:r>
              <a:endPara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43"/>
            </p:custDataLst>
          </p:nvPr>
        </p:nvSpPr>
        <p:spPr>
          <a:xfrm>
            <a:off x="734060" y="1809115"/>
            <a:ext cx="6028055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</a:rPr>
              <a:t>❀</a:t>
            </a:r>
            <a:r>
              <a:rPr lang="zh-CN" altLang="en-US" sz="2800" b="1"/>
              <a:t>老师上课表扬了她，她不由得低下了头，脸红得像苹果。</a:t>
            </a:r>
            <a:endParaRPr lang="zh-CN" altLang="en-US" sz="2800" b="1"/>
          </a:p>
        </p:txBody>
      </p:sp>
      <p:sp>
        <p:nvSpPr>
          <p:cNvPr id="13" name="文本框 12"/>
          <p:cNvSpPr txBox="1"/>
          <p:nvPr>
            <p:custDataLst>
              <p:tags r:id="rId44"/>
            </p:custDataLst>
          </p:nvPr>
        </p:nvSpPr>
        <p:spPr>
          <a:xfrm>
            <a:off x="734060" y="3058795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❀</a:t>
            </a:r>
            <a:r>
              <a:rPr lang="zh-CN" altLang="en-US" sz="2800" b="1"/>
              <a:t>马上就要面试了，她越来越着急和不知所措。</a:t>
            </a:r>
            <a:endParaRPr lang="zh-CN" altLang="en-US" sz="2800" b="1"/>
          </a:p>
        </p:txBody>
      </p:sp>
      <p:sp>
        <p:nvSpPr>
          <p:cNvPr id="14" name="文本框 13"/>
          <p:cNvSpPr txBox="1"/>
          <p:nvPr>
            <p:custDataLst>
              <p:tags r:id="rId45"/>
            </p:custDataLst>
          </p:nvPr>
        </p:nvSpPr>
        <p:spPr>
          <a:xfrm>
            <a:off x="734060" y="4453890"/>
            <a:ext cx="69792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❀</a:t>
            </a:r>
            <a:r>
              <a:rPr lang="zh-CN" altLang="en-US" sz="2800" b="1"/>
              <a:t>小杨不讲究卫生，同学们都很讨厌他。</a:t>
            </a:r>
            <a:endParaRPr lang="zh-CN" altLang="en-US" sz="2800" b="1"/>
          </a:p>
        </p:txBody>
      </p:sp>
      <p:sp>
        <p:nvSpPr>
          <p:cNvPr id="16" name="文本框 15"/>
          <p:cNvSpPr txBox="1"/>
          <p:nvPr>
            <p:custDataLst>
              <p:tags r:id="rId46"/>
            </p:custDataLst>
          </p:nvPr>
        </p:nvSpPr>
        <p:spPr>
          <a:xfrm>
            <a:off x="734060" y="5350510"/>
            <a:ext cx="6346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❀</a:t>
            </a:r>
            <a:r>
              <a:rPr lang="zh-CN" altLang="en-US" sz="2800" b="1"/>
              <a:t>没有照顾好奶奶，他心里很不是滋味。</a:t>
            </a:r>
            <a:endParaRPr lang="zh-CN" altLang="en-US" sz="2800" b="1"/>
          </a:p>
        </p:txBody>
      </p:sp>
      <p:sp>
        <p:nvSpPr>
          <p:cNvPr id="17" name="右大括号 16"/>
          <p:cNvSpPr/>
          <p:nvPr>
            <p:custDataLst>
              <p:tags r:id="rId47"/>
            </p:custDataLst>
          </p:nvPr>
        </p:nvSpPr>
        <p:spPr>
          <a:xfrm>
            <a:off x="9527540" y="1956435"/>
            <a:ext cx="441960" cy="39344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48"/>
            </p:custDataLst>
          </p:nvPr>
        </p:nvSpPr>
        <p:spPr>
          <a:xfrm>
            <a:off x="10250170" y="2538730"/>
            <a:ext cx="527685" cy="176593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复杂多样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>
            <p:custDataLst>
              <p:tags r:id="rId1"/>
            </p:custDataLst>
          </p:nvPr>
        </p:nvSpPr>
        <p:spPr>
          <a:xfrm>
            <a:off x="937147" y="2008666"/>
            <a:ext cx="3920789" cy="3920789"/>
          </a:xfrm>
          <a:prstGeom prst="ellipse">
            <a:avLst/>
          </a:prstGeom>
          <a:solidFill>
            <a:srgbClr val="1170AE"/>
          </a:solidFill>
          <a:ln w="31750">
            <a:solidFill>
              <a:srgbClr val="F0DF00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2"/>
            </p:custDataLst>
          </p:nvPr>
        </p:nvSpPr>
        <p:spPr>
          <a:xfrm>
            <a:off x="1131395" y="2155044"/>
            <a:ext cx="3573798" cy="3573798"/>
          </a:xfrm>
          <a:prstGeom prst="ellipse">
            <a:avLst/>
          </a:prstGeom>
          <a:gradFill rotWithShape="1">
            <a:gsLst>
              <a:gs pos="0">
                <a:srgbClr val="1A8DDC"/>
              </a:gs>
              <a:gs pos="100000">
                <a:srgbClr val="0B5D8F"/>
              </a:gs>
            </a:gsLst>
            <a:lin ang="2700000" scaled="1"/>
          </a:gradFill>
          <a:ln w="9525">
            <a:solidFill>
              <a:srgbClr val="1083BC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26" name="组合 25"/>
          <p:cNvGrpSpPr/>
          <p:nvPr>
            <p:custDataLst>
              <p:tags r:id="rId3"/>
            </p:custDataLst>
          </p:nvPr>
        </p:nvGrpSpPr>
        <p:grpSpPr>
          <a:xfrm>
            <a:off x="1150139" y="2156311"/>
            <a:ext cx="3552573" cy="3552573"/>
            <a:chOff x="-1877093" y="1729586"/>
            <a:chExt cx="3920789" cy="3920789"/>
          </a:xfrm>
        </p:grpSpPr>
        <p:sp>
          <p:nvSpPr>
            <p:cNvPr id="27" name="椭圆 26"/>
            <p:cNvSpPr/>
            <p:nvPr>
              <p:custDataLst>
                <p:tags r:id="rId4"/>
              </p:custDataLst>
            </p:nvPr>
          </p:nvSpPr>
          <p:spPr>
            <a:xfrm>
              <a:off x="-1877093" y="1729586"/>
              <a:ext cx="3920789" cy="3920789"/>
            </a:xfrm>
            <a:prstGeom prst="ellipse">
              <a:avLst/>
            </a:prstGeom>
            <a:solidFill>
              <a:srgbClr val="106DA9"/>
            </a:solidFill>
            <a:ln w="31750">
              <a:solidFill>
                <a:srgbClr val="F0D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>
              <p:custDataLst>
                <p:tags r:id="rId5"/>
              </p:custDataLst>
            </p:nvPr>
          </p:nvSpPr>
          <p:spPr>
            <a:xfrm>
              <a:off x="-1682845" y="1875964"/>
              <a:ext cx="3573798" cy="357379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1083BC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6"/>
            </p:custDataLst>
          </p:nvPr>
        </p:nvGrpSpPr>
        <p:grpSpPr>
          <a:xfrm rot="14858237">
            <a:off x="2482126" y="1643724"/>
            <a:ext cx="2294332" cy="3876689"/>
            <a:chOff x="3414380" y="3006668"/>
            <a:chExt cx="2294332" cy="3876689"/>
          </a:xfrm>
        </p:grpSpPr>
        <p:grpSp>
          <p:nvGrpSpPr>
            <p:cNvPr id="30" name="组合 29"/>
            <p:cNvGrpSpPr/>
            <p:nvPr>
              <p:custDataLst>
                <p:tags r:id="rId7"/>
              </p:custDataLst>
            </p:nvPr>
          </p:nvGrpSpPr>
          <p:grpSpPr>
            <a:xfrm>
              <a:off x="3414380" y="3006668"/>
              <a:ext cx="2294332" cy="3876689"/>
              <a:chOff x="2688431" y="1851550"/>
              <a:chExt cx="2092325" cy="3535362"/>
            </a:xfrm>
          </p:grpSpPr>
          <p:sp>
            <p:nvSpPr>
              <p:cNvPr id="32" name="MH_Other_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850356" y="2019825"/>
                <a:ext cx="1765300" cy="1765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MH_Other_2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561556" y="3847037"/>
                <a:ext cx="342900" cy="87630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MH_Other_3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640931" y="3847037"/>
                <a:ext cx="92075" cy="876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MH_Other_4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77419" y="4334400"/>
                <a:ext cx="512762" cy="1052512"/>
              </a:xfrm>
              <a:custGeom>
                <a:avLst/>
                <a:gdLst>
                  <a:gd name="T0" fmla="*/ 2147483646 w 301"/>
                  <a:gd name="T1" fmla="*/ 2147483646 h 619"/>
                  <a:gd name="T2" fmla="*/ 2147483646 w 301"/>
                  <a:gd name="T3" fmla="*/ 2147483646 h 619"/>
                  <a:gd name="T4" fmla="*/ 2147483646 w 301"/>
                  <a:gd name="T5" fmla="*/ 2147483646 h 619"/>
                  <a:gd name="T6" fmla="*/ 2147483646 w 301"/>
                  <a:gd name="T7" fmla="*/ 2147483646 h 619"/>
                  <a:gd name="T8" fmla="*/ 2147483646 w 301"/>
                  <a:gd name="T9" fmla="*/ 0 h 619"/>
                  <a:gd name="T10" fmla="*/ 2147483646 w 301"/>
                  <a:gd name="T11" fmla="*/ 0 h 619"/>
                  <a:gd name="T12" fmla="*/ 0 w 301"/>
                  <a:gd name="T13" fmla="*/ 2147483646 h 619"/>
                  <a:gd name="T14" fmla="*/ 0 w 301"/>
                  <a:gd name="T15" fmla="*/ 2147483646 h 619"/>
                  <a:gd name="T16" fmla="*/ 2147483646 w 301"/>
                  <a:gd name="T17" fmla="*/ 2147483646 h 6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1" h="619">
                    <a:moveTo>
                      <a:pt x="49" y="619"/>
                    </a:moveTo>
                    <a:cubicBezTo>
                      <a:pt x="251" y="619"/>
                      <a:pt x="251" y="619"/>
                      <a:pt x="251" y="619"/>
                    </a:cubicBezTo>
                    <a:cubicBezTo>
                      <a:pt x="278" y="619"/>
                      <a:pt x="301" y="596"/>
                      <a:pt x="301" y="569"/>
                    </a:cubicBezTo>
                    <a:cubicBezTo>
                      <a:pt x="301" y="49"/>
                      <a:pt x="301" y="49"/>
                      <a:pt x="301" y="49"/>
                    </a:cubicBezTo>
                    <a:cubicBezTo>
                      <a:pt x="301" y="22"/>
                      <a:pt x="278" y="0"/>
                      <a:pt x="251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569"/>
                      <a:pt x="0" y="569"/>
                      <a:pt x="0" y="569"/>
                    </a:cubicBezTo>
                    <a:cubicBezTo>
                      <a:pt x="0" y="596"/>
                      <a:pt x="22" y="619"/>
                      <a:pt x="49" y="61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MH_Other_5"/>
              <p:cNvSpPr>
                <a:spLocks noEditPoint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88431" y="1851550"/>
                <a:ext cx="2092325" cy="2092325"/>
              </a:xfrm>
              <a:custGeom>
                <a:avLst/>
                <a:gdLst>
                  <a:gd name="T0" fmla="*/ 2147483646 w 1229"/>
                  <a:gd name="T1" fmla="*/ 0 h 1229"/>
                  <a:gd name="T2" fmla="*/ 2147483646 w 1229"/>
                  <a:gd name="T3" fmla="*/ 2147483646 h 1229"/>
                  <a:gd name="T4" fmla="*/ 2147483646 w 1229"/>
                  <a:gd name="T5" fmla="*/ 2147483646 h 1229"/>
                  <a:gd name="T6" fmla="*/ 2147483646 w 1229"/>
                  <a:gd name="T7" fmla="*/ 2147483646 h 1229"/>
                  <a:gd name="T8" fmla="*/ 2147483646 w 1229"/>
                  <a:gd name="T9" fmla="*/ 2147483646 h 1229"/>
                  <a:gd name="T10" fmla="*/ 2147483646 w 1229"/>
                  <a:gd name="T11" fmla="*/ 2147483646 h 1229"/>
                  <a:gd name="T12" fmla="*/ 2147483646 w 1229"/>
                  <a:gd name="T13" fmla="*/ 0 h 1229"/>
                  <a:gd name="T14" fmla="*/ 2147483646 w 1229"/>
                  <a:gd name="T15" fmla="*/ 2147483646 h 1229"/>
                  <a:gd name="T16" fmla="*/ 0 w 1229"/>
                  <a:gd name="T17" fmla="*/ 2147483646 h 1229"/>
                  <a:gd name="T18" fmla="*/ 2147483646 w 1229"/>
                  <a:gd name="T19" fmla="*/ 0 h 1229"/>
                  <a:gd name="T20" fmla="*/ 2147483646 w 1229"/>
                  <a:gd name="T21" fmla="*/ 2147483646 h 1229"/>
                  <a:gd name="T22" fmla="*/ 2147483646 w 1229"/>
                  <a:gd name="T23" fmla="*/ 2147483646 h 1229"/>
                  <a:gd name="T24" fmla="*/ 2147483646 w 1229"/>
                  <a:gd name="T25" fmla="*/ 2147483646 h 1229"/>
                  <a:gd name="T26" fmla="*/ 2147483646 w 1229"/>
                  <a:gd name="T27" fmla="*/ 2147483646 h 12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29" h="1229">
                    <a:moveTo>
                      <a:pt x="614" y="0"/>
                    </a:moveTo>
                    <a:cubicBezTo>
                      <a:pt x="954" y="0"/>
                      <a:pt x="1229" y="275"/>
                      <a:pt x="1229" y="614"/>
                    </a:cubicBezTo>
                    <a:cubicBezTo>
                      <a:pt x="1229" y="954"/>
                      <a:pt x="954" y="1229"/>
                      <a:pt x="614" y="1229"/>
                    </a:cubicBezTo>
                    <a:cubicBezTo>
                      <a:pt x="614" y="1094"/>
                      <a:pt x="614" y="1094"/>
                      <a:pt x="614" y="1094"/>
                    </a:cubicBezTo>
                    <a:cubicBezTo>
                      <a:pt x="879" y="1094"/>
                      <a:pt x="1094" y="879"/>
                      <a:pt x="1094" y="614"/>
                    </a:cubicBezTo>
                    <a:cubicBezTo>
                      <a:pt x="1094" y="349"/>
                      <a:pt x="879" y="134"/>
                      <a:pt x="614" y="134"/>
                    </a:cubicBezTo>
                    <a:lnTo>
                      <a:pt x="614" y="0"/>
                    </a:lnTo>
                    <a:close/>
                    <a:moveTo>
                      <a:pt x="614" y="1229"/>
                    </a:moveTo>
                    <a:cubicBezTo>
                      <a:pt x="275" y="1229"/>
                      <a:pt x="0" y="954"/>
                      <a:pt x="0" y="614"/>
                    </a:cubicBezTo>
                    <a:cubicBezTo>
                      <a:pt x="0" y="275"/>
                      <a:pt x="275" y="0"/>
                      <a:pt x="614" y="0"/>
                    </a:cubicBezTo>
                    <a:cubicBezTo>
                      <a:pt x="614" y="134"/>
                      <a:pt x="614" y="134"/>
                      <a:pt x="614" y="134"/>
                    </a:cubicBezTo>
                    <a:cubicBezTo>
                      <a:pt x="349" y="134"/>
                      <a:pt x="134" y="349"/>
                      <a:pt x="134" y="614"/>
                    </a:cubicBezTo>
                    <a:cubicBezTo>
                      <a:pt x="134" y="879"/>
                      <a:pt x="349" y="1094"/>
                      <a:pt x="614" y="1094"/>
                    </a:cubicBezTo>
                    <a:lnTo>
                      <a:pt x="614" y="12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MH_Other_6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553619" y="4424887"/>
                <a:ext cx="179387" cy="871538"/>
              </a:xfrm>
              <a:custGeom>
                <a:avLst/>
                <a:gdLst>
                  <a:gd name="T0" fmla="*/ 2147483646 w 106"/>
                  <a:gd name="T1" fmla="*/ 2147483646 h 512"/>
                  <a:gd name="T2" fmla="*/ 2147483646 w 106"/>
                  <a:gd name="T3" fmla="*/ 2147483646 h 512"/>
                  <a:gd name="T4" fmla="*/ 2147483646 w 106"/>
                  <a:gd name="T5" fmla="*/ 0 h 512"/>
                  <a:gd name="T6" fmla="*/ 2147483646 w 106"/>
                  <a:gd name="T7" fmla="*/ 0 h 512"/>
                  <a:gd name="T8" fmla="*/ 0 w 106"/>
                  <a:gd name="T9" fmla="*/ 2147483646 h 512"/>
                  <a:gd name="T10" fmla="*/ 0 w 106"/>
                  <a:gd name="T11" fmla="*/ 2147483646 h 512"/>
                  <a:gd name="T12" fmla="*/ 2147483646 w 106"/>
                  <a:gd name="T13" fmla="*/ 2147483646 h 5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512">
                    <a:moveTo>
                      <a:pt x="40" y="512"/>
                    </a:moveTo>
                    <a:cubicBezTo>
                      <a:pt x="106" y="512"/>
                      <a:pt x="106" y="512"/>
                      <a:pt x="106" y="512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6"/>
                      <a:pt x="0" y="35"/>
                    </a:cubicBezTo>
                    <a:cubicBezTo>
                      <a:pt x="0" y="477"/>
                      <a:pt x="0" y="477"/>
                      <a:pt x="0" y="477"/>
                    </a:cubicBezTo>
                    <a:cubicBezTo>
                      <a:pt x="0" y="496"/>
                      <a:pt x="18" y="512"/>
                      <a:pt x="40" y="512"/>
                    </a:cubicBez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MH_Other_7"/>
              <p:cNvSpPr>
                <a:spLocks noEditPoint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791619" y="1954737"/>
                <a:ext cx="1882775" cy="1884363"/>
              </a:xfrm>
              <a:custGeom>
                <a:avLst/>
                <a:gdLst>
                  <a:gd name="T0" fmla="*/ 2147483646 w 1106"/>
                  <a:gd name="T1" fmla="*/ 0 h 1106"/>
                  <a:gd name="T2" fmla="*/ 2147483646 w 1106"/>
                  <a:gd name="T3" fmla="*/ 2147483646 h 1106"/>
                  <a:gd name="T4" fmla="*/ 2147483646 w 1106"/>
                  <a:gd name="T5" fmla="*/ 2147483646 h 1106"/>
                  <a:gd name="T6" fmla="*/ 2147483646 w 1106"/>
                  <a:gd name="T7" fmla="*/ 2147483646 h 1106"/>
                  <a:gd name="T8" fmla="*/ 2147483646 w 1106"/>
                  <a:gd name="T9" fmla="*/ 2147483646 h 1106"/>
                  <a:gd name="T10" fmla="*/ 2147483646 w 1106"/>
                  <a:gd name="T11" fmla="*/ 2147483646 h 1106"/>
                  <a:gd name="T12" fmla="*/ 2147483646 w 1106"/>
                  <a:gd name="T13" fmla="*/ 0 h 1106"/>
                  <a:gd name="T14" fmla="*/ 2147483646 w 1106"/>
                  <a:gd name="T15" fmla="*/ 0 h 1106"/>
                  <a:gd name="T16" fmla="*/ 2147483646 w 1106"/>
                  <a:gd name="T17" fmla="*/ 0 h 1106"/>
                  <a:gd name="T18" fmla="*/ 2147483646 w 1106"/>
                  <a:gd name="T19" fmla="*/ 2147483646 h 1106"/>
                  <a:gd name="T20" fmla="*/ 2147483646 w 1106"/>
                  <a:gd name="T21" fmla="*/ 2147483646 h 1106"/>
                  <a:gd name="T22" fmla="*/ 2147483646 w 1106"/>
                  <a:gd name="T23" fmla="*/ 2147483646 h 1106"/>
                  <a:gd name="T24" fmla="*/ 2147483646 w 1106"/>
                  <a:gd name="T25" fmla="*/ 2147483646 h 1106"/>
                  <a:gd name="T26" fmla="*/ 2147483646 w 1106"/>
                  <a:gd name="T27" fmla="*/ 2147483646 h 1106"/>
                  <a:gd name="T28" fmla="*/ 2147483646 w 1106"/>
                  <a:gd name="T29" fmla="*/ 2147483646 h 1106"/>
                  <a:gd name="T30" fmla="*/ 2147483646 w 1106"/>
                  <a:gd name="T31" fmla="*/ 2147483646 h 1106"/>
                  <a:gd name="T32" fmla="*/ 0 w 1106"/>
                  <a:gd name="T33" fmla="*/ 2147483646 h 1106"/>
                  <a:gd name="T34" fmla="*/ 2147483646 w 1106"/>
                  <a:gd name="T35" fmla="*/ 0 h 11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06" h="1106">
                    <a:moveTo>
                      <a:pt x="553" y="0"/>
                    </a:moveTo>
                    <a:cubicBezTo>
                      <a:pt x="859" y="0"/>
                      <a:pt x="1106" y="248"/>
                      <a:pt x="1106" y="553"/>
                    </a:cubicBezTo>
                    <a:cubicBezTo>
                      <a:pt x="1106" y="859"/>
                      <a:pt x="859" y="1106"/>
                      <a:pt x="553" y="1106"/>
                    </a:cubicBezTo>
                    <a:cubicBezTo>
                      <a:pt x="553" y="1073"/>
                      <a:pt x="553" y="1073"/>
                      <a:pt x="553" y="1073"/>
                    </a:cubicBezTo>
                    <a:cubicBezTo>
                      <a:pt x="840" y="1073"/>
                      <a:pt x="1073" y="840"/>
                      <a:pt x="1073" y="553"/>
                    </a:cubicBezTo>
                    <a:cubicBezTo>
                      <a:pt x="1073" y="266"/>
                      <a:pt x="840" y="34"/>
                      <a:pt x="553" y="34"/>
                    </a:cubicBezTo>
                    <a:lnTo>
                      <a:pt x="553" y="0"/>
                    </a:lnTo>
                    <a:close/>
                    <a:moveTo>
                      <a:pt x="553" y="0"/>
                    </a:moveTo>
                    <a:cubicBezTo>
                      <a:pt x="553" y="0"/>
                      <a:pt x="553" y="0"/>
                      <a:pt x="553" y="0"/>
                    </a:cubicBezTo>
                    <a:cubicBezTo>
                      <a:pt x="553" y="34"/>
                      <a:pt x="553" y="34"/>
                      <a:pt x="553" y="34"/>
                    </a:cubicBezTo>
                    <a:cubicBezTo>
                      <a:pt x="553" y="34"/>
                      <a:pt x="553" y="34"/>
                      <a:pt x="553" y="34"/>
                    </a:cubicBezTo>
                    <a:cubicBezTo>
                      <a:pt x="266" y="34"/>
                      <a:pt x="34" y="266"/>
                      <a:pt x="34" y="553"/>
                    </a:cubicBezTo>
                    <a:cubicBezTo>
                      <a:pt x="34" y="840"/>
                      <a:pt x="266" y="1073"/>
                      <a:pt x="553" y="1073"/>
                    </a:cubicBezTo>
                    <a:cubicBezTo>
                      <a:pt x="553" y="1073"/>
                      <a:pt x="553" y="1073"/>
                      <a:pt x="553" y="1073"/>
                    </a:cubicBezTo>
                    <a:cubicBezTo>
                      <a:pt x="553" y="1106"/>
                      <a:pt x="553" y="1106"/>
                      <a:pt x="553" y="1106"/>
                    </a:cubicBezTo>
                    <a:cubicBezTo>
                      <a:pt x="553" y="1106"/>
                      <a:pt x="553" y="1106"/>
                      <a:pt x="553" y="1106"/>
                    </a:cubicBezTo>
                    <a:cubicBezTo>
                      <a:pt x="248" y="1106"/>
                      <a:pt x="0" y="859"/>
                      <a:pt x="0" y="553"/>
                    </a:cubicBezTo>
                    <a:cubicBezTo>
                      <a:pt x="0" y="248"/>
                      <a:pt x="248" y="0"/>
                      <a:pt x="5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" name="TextBox 75"/>
            <p:cNvSpPr txBox="1"/>
            <p:nvPr>
              <p:custDataLst>
                <p:tags r:id="rId15"/>
              </p:custDataLst>
            </p:nvPr>
          </p:nvSpPr>
          <p:spPr>
            <a:xfrm rot="6741763">
              <a:off x="4016684" y="3750608"/>
              <a:ext cx="1383712" cy="825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  绪</a:t>
              </a:r>
              <a:endParaRPr lang="zh-CN" altLang="en-US" sz="3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>
            <p:custDataLst>
              <p:tags r:id="rId16"/>
            </p:custDataLst>
          </p:nvPr>
        </p:nvGrpSpPr>
        <p:grpSpPr>
          <a:xfrm>
            <a:off x="7785275" y="1312058"/>
            <a:ext cx="3707477" cy="2453117"/>
            <a:chOff x="2937815" y="2278825"/>
            <a:chExt cx="2236683" cy="736853"/>
          </a:xfrm>
        </p:grpSpPr>
        <p:grpSp>
          <p:nvGrpSpPr>
            <p:cNvPr id="84" name="组合 83"/>
            <p:cNvGrpSpPr/>
            <p:nvPr>
              <p:custDataLst>
                <p:tags r:id="rId17"/>
              </p:custDataLst>
            </p:nvPr>
          </p:nvGrpSpPr>
          <p:grpSpPr>
            <a:xfrm>
              <a:off x="2937815" y="2278825"/>
              <a:ext cx="2236683" cy="73685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6" name="同心圆 8"/>
              <p:cNvSpPr/>
              <p:nvPr>
                <p:custDataLst>
                  <p:tags r:id="rId18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homePlate">
                <a:avLst>
                  <a:gd name="adj" fmla="val 23323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7" name="椭圆 9"/>
              <p:cNvSpPr/>
              <p:nvPr>
                <p:custDataLst>
                  <p:tags r:id="rId19"/>
                </p:custDataLst>
              </p:nvPr>
            </p:nvSpPr>
            <p:spPr>
              <a:xfrm>
                <a:off x="392112" y="760412"/>
                <a:ext cx="3825874" cy="3825874"/>
              </a:xfrm>
              <a:prstGeom prst="homePlate">
                <a:avLst>
                  <a:gd name="adj" fmla="val 24398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5" name="TextBox 15"/>
            <p:cNvSpPr txBox="1"/>
            <p:nvPr>
              <p:custDataLst>
                <p:tags r:id="rId20"/>
              </p:custDataLst>
            </p:nvPr>
          </p:nvSpPr>
          <p:spPr>
            <a:xfrm>
              <a:off x="3287393" y="2347892"/>
              <a:ext cx="470808" cy="1294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8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喜</a:t>
              </a:r>
              <a:endPara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>
            <p:custDataLst>
              <p:tags r:id="rId21"/>
            </p:custDataLst>
          </p:nvPr>
        </p:nvGrpSpPr>
        <p:grpSpPr>
          <a:xfrm rot="2158441">
            <a:off x="5812948" y="1887864"/>
            <a:ext cx="1631998" cy="1463045"/>
            <a:chOff x="516880" y="1647840"/>
            <a:chExt cx="1825585" cy="989358"/>
          </a:xfrm>
        </p:grpSpPr>
        <p:grpSp>
          <p:nvGrpSpPr>
            <p:cNvPr id="89" name="组合 88"/>
            <p:cNvGrpSpPr/>
            <p:nvPr>
              <p:custDataLst>
                <p:tags r:id="rId22"/>
              </p:custDataLst>
            </p:nvPr>
          </p:nvGrpSpPr>
          <p:grpSpPr>
            <a:xfrm>
              <a:off x="516880" y="1647840"/>
              <a:ext cx="1825585" cy="989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1" name="同心圆 516"/>
              <p:cNvSpPr/>
              <p:nvPr>
                <p:custDataLst>
                  <p:tags r:id="rId23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椭圆 517"/>
              <p:cNvSpPr/>
              <p:nvPr>
                <p:custDataLst>
                  <p:tags r:id="rId24"/>
                </p:custDataLst>
              </p:nvPr>
            </p:nvSpPr>
            <p:spPr>
              <a:xfrm>
                <a:off x="392112" y="760414"/>
                <a:ext cx="3825875" cy="3825875"/>
              </a:xfrm>
              <a:prstGeom prst="round2DiagRect">
                <a:avLst>
                  <a:gd name="adj1" fmla="val 50000"/>
                  <a:gd name="adj2" fmla="val 12174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0" name="矩形 89"/>
            <p:cNvSpPr/>
            <p:nvPr>
              <p:custDataLst>
                <p:tags r:id="rId25"/>
              </p:custDataLst>
            </p:nvPr>
          </p:nvSpPr>
          <p:spPr>
            <a:xfrm rot="19441560">
              <a:off x="523054" y="1965610"/>
              <a:ext cx="1813236" cy="3538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800" b="1">
                  <a:ea typeface="微软雅黑" panose="020B0503020204020204" pitchFamily="34" charset="-122"/>
                </a:rPr>
                <a:t>基本情绪</a:t>
              </a:r>
              <a:endParaRPr lang="zh-CN" altLang="en-US" sz="2800" b="1"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>
            <p:custDataLst>
              <p:tags r:id="rId26"/>
            </p:custDataLst>
          </p:nvPr>
        </p:nvGrpSpPr>
        <p:grpSpPr>
          <a:xfrm rot="2559854">
            <a:off x="5928498" y="4136271"/>
            <a:ext cx="1649326" cy="1463045"/>
            <a:chOff x="516880" y="1647840"/>
            <a:chExt cx="1844968" cy="989358"/>
          </a:xfrm>
        </p:grpSpPr>
        <p:grpSp>
          <p:nvGrpSpPr>
            <p:cNvPr id="94" name="组合 93"/>
            <p:cNvGrpSpPr/>
            <p:nvPr>
              <p:custDataLst>
                <p:tags r:id="rId27"/>
              </p:custDataLst>
            </p:nvPr>
          </p:nvGrpSpPr>
          <p:grpSpPr>
            <a:xfrm>
              <a:off x="516880" y="1647840"/>
              <a:ext cx="1825585" cy="989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6" name="同心圆 516"/>
              <p:cNvSpPr/>
              <p:nvPr>
                <p:custDataLst>
                  <p:tags r:id="rId28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106D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椭圆 517"/>
              <p:cNvSpPr/>
              <p:nvPr>
                <p:custDataLst>
                  <p:tags r:id="rId29"/>
                </p:custDataLst>
              </p:nvPr>
            </p:nvSpPr>
            <p:spPr>
              <a:xfrm>
                <a:off x="392112" y="760411"/>
                <a:ext cx="3825875" cy="3825875"/>
              </a:xfrm>
              <a:prstGeom prst="round2DiagRect">
                <a:avLst>
                  <a:gd name="adj1" fmla="val 50000"/>
                  <a:gd name="adj2" fmla="val 12174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5" name="矩形 94"/>
            <p:cNvSpPr/>
            <p:nvPr>
              <p:custDataLst>
                <p:tags r:id="rId30"/>
              </p:custDataLst>
            </p:nvPr>
          </p:nvSpPr>
          <p:spPr>
            <a:xfrm rot="19040146">
              <a:off x="548613" y="1933771"/>
              <a:ext cx="1813235" cy="3538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800" b="1">
                  <a:ea typeface="微软雅黑" panose="020B0503020204020204" pitchFamily="34" charset="-122"/>
                </a:rPr>
                <a:t>复杂情绪</a:t>
              </a:r>
              <a:endParaRPr lang="zh-CN" altLang="en-US" sz="2800" b="1"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组合 97"/>
          <p:cNvGrpSpPr/>
          <p:nvPr>
            <p:custDataLst>
              <p:tags r:id="rId31"/>
            </p:custDataLst>
          </p:nvPr>
        </p:nvGrpSpPr>
        <p:grpSpPr>
          <a:xfrm rot="10800000">
            <a:off x="7673788" y="4396068"/>
            <a:ext cx="3818964" cy="1703829"/>
            <a:chOff x="2937815" y="2278825"/>
            <a:chExt cx="2236683" cy="736853"/>
          </a:xfrm>
        </p:grpSpPr>
        <p:grpSp>
          <p:nvGrpSpPr>
            <p:cNvPr id="99" name="组合 98"/>
            <p:cNvGrpSpPr/>
            <p:nvPr>
              <p:custDataLst>
                <p:tags r:id="rId32"/>
              </p:custDataLst>
            </p:nvPr>
          </p:nvGrpSpPr>
          <p:grpSpPr>
            <a:xfrm>
              <a:off x="2937815" y="2278825"/>
              <a:ext cx="2236683" cy="73685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1" name="同心圆 8"/>
              <p:cNvSpPr/>
              <p:nvPr>
                <p:custDataLst>
                  <p:tags r:id="rId33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homePlate">
                <a:avLst/>
              </a:prstGeom>
              <a:solidFill>
                <a:srgbClr val="1170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2" name="椭圆 9"/>
              <p:cNvSpPr/>
              <p:nvPr>
                <p:custDataLst>
                  <p:tags r:id="rId34"/>
                </p:custDataLst>
              </p:nvPr>
            </p:nvSpPr>
            <p:spPr>
              <a:xfrm>
                <a:off x="392112" y="760412"/>
                <a:ext cx="3825874" cy="3825874"/>
              </a:xfrm>
              <a:prstGeom prst="homePlat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00" name="TextBox 15"/>
            <p:cNvSpPr txBox="1"/>
            <p:nvPr>
              <p:custDataLst>
                <p:tags r:id="rId35"/>
              </p:custDataLst>
            </p:nvPr>
          </p:nvSpPr>
          <p:spPr>
            <a:xfrm rot="10800000">
              <a:off x="3630550" y="2828064"/>
              <a:ext cx="441755" cy="1597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4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害羞</a:t>
              </a:r>
              <a:endPara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>
            <p:custDataLst>
              <p:tags r:id="rId36"/>
            </p:custDataLst>
          </p:nvPr>
        </p:nvGrpSpPr>
        <p:grpSpPr>
          <a:xfrm rot="17177472">
            <a:off x="4469070" y="3688688"/>
            <a:ext cx="562268" cy="1688545"/>
            <a:chOff x="3477419" y="3847037"/>
            <a:chExt cx="512762" cy="1539875"/>
          </a:xfrm>
        </p:grpSpPr>
        <p:sp>
          <p:nvSpPr>
            <p:cNvPr id="107" name="MH_Other_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61556" y="3847037"/>
              <a:ext cx="342900" cy="8763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08" name="MH_Other_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640931" y="3847037"/>
              <a:ext cx="92075" cy="876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09" name="MH_Other_4"/>
            <p:cNvSpPr/>
            <p:nvPr>
              <p:custDataLst>
                <p:tags r:id="rId39"/>
              </p:custDataLst>
            </p:nvPr>
          </p:nvSpPr>
          <p:spPr bwMode="auto">
            <a:xfrm>
              <a:off x="3477419" y="4334400"/>
              <a:ext cx="512762" cy="1052512"/>
            </a:xfrm>
            <a:custGeom>
              <a:avLst/>
              <a:gdLst>
                <a:gd name="T0" fmla="*/ 2147483646 w 301"/>
                <a:gd name="T1" fmla="*/ 2147483646 h 619"/>
                <a:gd name="T2" fmla="*/ 2147483646 w 301"/>
                <a:gd name="T3" fmla="*/ 2147483646 h 619"/>
                <a:gd name="T4" fmla="*/ 2147483646 w 301"/>
                <a:gd name="T5" fmla="*/ 2147483646 h 619"/>
                <a:gd name="T6" fmla="*/ 2147483646 w 301"/>
                <a:gd name="T7" fmla="*/ 2147483646 h 619"/>
                <a:gd name="T8" fmla="*/ 2147483646 w 301"/>
                <a:gd name="T9" fmla="*/ 0 h 619"/>
                <a:gd name="T10" fmla="*/ 2147483646 w 301"/>
                <a:gd name="T11" fmla="*/ 0 h 619"/>
                <a:gd name="T12" fmla="*/ 0 w 301"/>
                <a:gd name="T13" fmla="*/ 2147483646 h 619"/>
                <a:gd name="T14" fmla="*/ 0 w 301"/>
                <a:gd name="T15" fmla="*/ 2147483646 h 619"/>
                <a:gd name="T16" fmla="*/ 2147483646 w 301"/>
                <a:gd name="T17" fmla="*/ 2147483646 h 6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1" h="619">
                  <a:moveTo>
                    <a:pt x="49" y="619"/>
                  </a:moveTo>
                  <a:cubicBezTo>
                    <a:pt x="251" y="619"/>
                    <a:pt x="251" y="619"/>
                    <a:pt x="251" y="619"/>
                  </a:cubicBezTo>
                  <a:cubicBezTo>
                    <a:pt x="278" y="619"/>
                    <a:pt x="301" y="596"/>
                    <a:pt x="301" y="569"/>
                  </a:cubicBezTo>
                  <a:cubicBezTo>
                    <a:pt x="301" y="49"/>
                    <a:pt x="301" y="49"/>
                    <a:pt x="301" y="49"/>
                  </a:cubicBezTo>
                  <a:cubicBezTo>
                    <a:pt x="301" y="22"/>
                    <a:pt x="278" y="0"/>
                    <a:pt x="25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6"/>
                    <a:pt x="22" y="619"/>
                    <a:pt x="49" y="619"/>
                  </a:cubicBezTo>
                  <a:close/>
                </a:path>
              </a:pathLst>
            </a:custGeom>
            <a:solidFill>
              <a:srgbClr val="11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MH_Other_6"/>
            <p:cNvSpPr/>
            <p:nvPr>
              <p:custDataLst>
                <p:tags r:id="rId40"/>
              </p:custDataLst>
            </p:nvPr>
          </p:nvSpPr>
          <p:spPr bwMode="auto">
            <a:xfrm>
              <a:off x="3553619" y="4424887"/>
              <a:ext cx="179387" cy="871538"/>
            </a:xfrm>
            <a:custGeom>
              <a:avLst/>
              <a:gdLst>
                <a:gd name="T0" fmla="*/ 2147483646 w 106"/>
                <a:gd name="T1" fmla="*/ 2147483646 h 512"/>
                <a:gd name="T2" fmla="*/ 2147483646 w 106"/>
                <a:gd name="T3" fmla="*/ 2147483646 h 512"/>
                <a:gd name="T4" fmla="*/ 2147483646 w 106"/>
                <a:gd name="T5" fmla="*/ 0 h 512"/>
                <a:gd name="T6" fmla="*/ 2147483646 w 106"/>
                <a:gd name="T7" fmla="*/ 0 h 512"/>
                <a:gd name="T8" fmla="*/ 0 w 106"/>
                <a:gd name="T9" fmla="*/ 2147483646 h 512"/>
                <a:gd name="T10" fmla="*/ 0 w 106"/>
                <a:gd name="T11" fmla="*/ 2147483646 h 512"/>
                <a:gd name="T12" fmla="*/ 2147483646 w 106"/>
                <a:gd name="T13" fmla="*/ 2147483646 h 5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512">
                  <a:moveTo>
                    <a:pt x="40" y="512"/>
                  </a:moveTo>
                  <a:cubicBezTo>
                    <a:pt x="106" y="512"/>
                    <a:pt x="106" y="512"/>
                    <a:pt x="106" y="512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6"/>
                    <a:pt x="0" y="35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496"/>
                    <a:pt x="18" y="512"/>
                    <a:pt x="40" y="512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3" name="TextBox 15"/>
          <p:cNvSpPr txBox="1"/>
          <p:nvPr>
            <p:custDataLst>
              <p:tags r:id="rId41"/>
            </p:custDataLst>
          </p:nvPr>
        </p:nvSpPr>
        <p:spPr>
          <a:xfrm>
            <a:off x="9567223" y="4849049"/>
            <a:ext cx="13256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焦虑</a:t>
            </a:r>
            <a:endParaRPr lang="zh-CN" altLang="en-US" sz="2400" b="1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TextBox 15"/>
          <p:cNvSpPr txBox="1"/>
          <p:nvPr>
            <p:custDataLst>
              <p:tags r:id="rId42"/>
            </p:custDataLst>
          </p:nvPr>
        </p:nvSpPr>
        <p:spPr>
          <a:xfrm>
            <a:off x="9558603" y="5221180"/>
            <a:ext cx="13256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厌恶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" name="图片 53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t="2222" r="842" b="299"/>
          <a:stretch>
            <a:fillRect/>
          </a:stretch>
        </p:blipFill>
        <p:spPr>
          <a:xfrm>
            <a:off x="8845259" y="1349245"/>
            <a:ext cx="898010" cy="834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图片 54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" r="5086"/>
          <a:stretch>
            <a:fillRect/>
          </a:stretch>
        </p:blipFill>
        <p:spPr>
          <a:xfrm>
            <a:off x="9605856" y="1830125"/>
            <a:ext cx="875387" cy="86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图片 55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970" y="2288942"/>
            <a:ext cx="974211" cy="974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图片 56"/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417" b="100000" l="0" r="100000">
                        <a14:backgroundMark x1="37833" y1="95333" x2="37833" y2="95333"/>
                        <a14:backgroundMark x1="10167" y1="97750" x2="10167" y2="9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915" y="2803878"/>
            <a:ext cx="855037" cy="85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TextBox 15"/>
          <p:cNvSpPr txBox="1"/>
          <p:nvPr>
            <p:custDataLst>
              <p:tags r:id="rId52"/>
            </p:custDataLst>
          </p:nvPr>
        </p:nvSpPr>
        <p:spPr>
          <a:xfrm>
            <a:off x="8364726" y="2114421"/>
            <a:ext cx="780401" cy="430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怒</a:t>
            </a:r>
            <a:endParaRPr lang="zh-CN" altLang="en-US" sz="2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5"/>
          <p:cNvSpPr txBox="1"/>
          <p:nvPr>
            <p:custDataLst>
              <p:tags r:id="rId53"/>
            </p:custDataLst>
          </p:nvPr>
        </p:nvSpPr>
        <p:spPr>
          <a:xfrm>
            <a:off x="8364726" y="2648201"/>
            <a:ext cx="780401" cy="430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哀</a:t>
            </a:r>
            <a:endParaRPr lang="zh-CN" altLang="en-US" sz="2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15"/>
          <p:cNvSpPr txBox="1"/>
          <p:nvPr>
            <p:custDataLst>
              <p:tags r:id="rId54"/>
            </p:custDataLst>
          </p:nvPr>
        </p:nvSpPr>
        <p:spPr>
          <a:xfrm>
            <a:off x="8364726" y="3188637"/>
            <a:ext cx="780401" cy="430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惧</a:t>
            </a:r>
            <a:endParaRPr lang="zh-CN" altLang="en-US" sz="2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5"/>
          <p:cNvSpPr txBox="1"/>
          <p:nvPr>
            <p:custDataLst>
              <p:tags r:id="rId55"/>
            </p:custDataLst>
          </p:nvPr>
        </p:nvSpPr>
        <p:spPr>
          <a:xfrm>
            <a:off x="9541329" y="5623389"/>
            <a:ext cx="13256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内疚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2" name="图片 61"/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t="13796" r="11199" b="10481"/>
          <a:stretch>
            <a:fillRect/>
          </a:stretch>
        </p:blipFill>
        <p:spPr>
          <a:xfrm>
            <a:off x="8484372" y="4320631"/>
            <a:ext cx="772693" cy="78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图片 62"/>
          <p:cNvPicPr>
            <a:picLocks noChangeAspect="1"/>
          </p:cNvPicPr>
          <p:nvPr>
            <p:custDataLst>
              <p:tags r:id="rId58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55" y="4464121"/>
            <a:ext cx="1274807" cy="708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" name="图片 63"/>
          <p:cNvPicPr>
            <a:picLocks noChangeAspect="1"/>
          </p:cNvPicPr>
          <p:nvPr>
            <p:custDataLst>
              <p:tags r:id="rId60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96" y="5441100"/>
            <a:ext cx="702643" cy="67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图片 64"/>
          <p:cNvPicPr>
            <a:picLocks noChangeAspect="1"/>
          </p:cNvPicPr>
          <p:nvPr>
            <p:custDataLst>
              <p:tags r:id="rId62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13354" r="10719" b="12267"/>
          <a:stretch>
            <a:fillRect/>
          </a:stretch>
        </p:blipFill>
        <p:spPr>
          <a:xfrm>
            <a:off x="10374214" y="5250849"/>
            <a:ext cx="692999" cy="63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5" name="New picture"/>
          <p:cNvPicPr/>
          <p:nvPr>
            <p:custDataLst>
              <p:tags r:id="rId64"/>
            </p:custDataLst>
          </p:nvPr>
        </p:nvPicPr>
        <p:blipFill>
          <a:blip r:embed="rId65"/>
          <a:stretch>
            <a:fillRect/>
          </a:stretch>
        </p:blipFill>
        <p:spPr>
          <a:xfrm>
            <a:off x="10477500" y="10972800"/>
            <a:ext cx="317500" cy="228600"/>
          </a:xfrm>
          <a:prstGeom prst="cube">
            <a:avLst/>
          </a:prstGeom>
        </p:spPr>
      </p:pic>
      <p:pic>
        <p:nvPicPr>
          <p:cNvPr id="116" name="New picture"/>
          <p:cNvPicPr/>
          <p:nvPr>
            <p:custDataLst>
              <p:tags r:id="rId66"/>
            </p:custDataLst>
          </p:nvPr>
        </p:nvPicPr>
        <p:blipFill>
          <a:blip r:embed="rId67"/>
          <a:stretch>
            <a:fillRect/>
          </a:stretch>
        </p:blipFill>
        <p:spPr>
          <a:xfrm>
            <a:off x="11417300" y="10426700"/>
            <a:ext cx="355600" cy="266700"/>
          </a:xfrm>
          <a:prstGeom prst="cube">
            <a:avLst/>
          </a:prstGeom>
        </p:spPr>
      </p:pic>
      <p:sp>
        <p:nvSpPr>
          <p:cNvPr id="10" name="文本框 2"/>
          <p:cNvSpPr txBox="1"/>
          <p:nvPr>
            <p:custDataLst>
              <p:tags r:id="rId68"/>
            </p:custDataLst>
          </p:nvPr>
        </p:nvSpPr>
        <p:spPr>
          <a:xfrm>
            <a:off x="739140" y="881698"/>
            <a:ext cx="571627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en-US" altLang="zh-CN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情绪的种类有哪些？</a:t>
            </a:r>
            <a:endParaRPr lang="zh-CN" altLang="en-US" sz="4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69"/>
            </p:custDataLst>
          </p:nvPr>
        </p:nvSpPr>
        <p:spPr>
          <a:xfrm>
            <a:off x="666115" y="6062980"/>
            <a:ext cx="6939915" cy="7004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情绪的特点：复杂性、多样性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7" name="New picture"/>
          <p:cNvPicPr/>
          <p:nvPr>
            <p:custDataLst>
              <p:tags r:id="rId70"/>
            </p:custDataLst>
          </p:nvPr>
        </p:nvPicPr>
        <p:blipFill>
          <a:blip r:embed="rId71"/>
          <a:stretch>
            <a:fillRect/>
          </a:stretch>
        </p:blipFill>
        <p:spPr>
          <a:xfrm>
            <a:off x="10541000" y="11099800"/>
            <a:ext cx="3302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4" grpId="1" bldLvl="0" animBg="1"/>
      <p:bldP spid="24" grpId="2" bldLvl="0" animBg="1"/>
      <p:bldP spid="25" grpId="0" bldLvl="0" animBg="1"/>
      <p:bldP spid="25" grpId="1" bldLvl="0" animBg="1"/>
      <p:bldP spid="25" grpId="2" bldLvl="0" animBg="1"/>
      <p:bldP spid="113" grpId="0"/>
      <p:bldP spid="114" grpId="0"/>
      <p:bldP spid="58" grpId="0"/>
      <p:bldP spid="59" grpId="0"/>
      <p:bldP spid="60" grpId="0"/>
      <p:bldP spid="61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1752"/>
</p:tagLst>
</file>

<file path=ppt/tags/tag101.xml><?xml version="1.0" encoding="utf-8"?>
<p:tagLst xmlns:p="http://schemas.openxmlformats.org/presentationml/2006/main">
  <p:tag name="AS_UNIQUEID" val="1753"/>
</p:tagLst>
</file>

<file path=ppt/tags/tag102.xml><?xml version="1.0" encoding="utf-8"?>
<p:tagLst xmlns:p="http://schemas.openxmlformats.org/presentationml/2006/main">
  <p:tag name="AS_UNIQUEID" val="1754"/>
</p:tagLst>
</file>

<file path=ppt/tags/tag103.xml><?xml version="1.0" encoding="utf-8"?>
<p:tagLst xmlns:p="http://schemas.openxmlformats.org/presentationml/2006/main">
  <p:tag name="AS_UNIQUEID" val="1755"/>
</p:tagLst>
</file>

<file path=ppt/tags/tag104.xml><?xml version="1.0" encoding="utf-8"?>
<p:tagLst xmlns:p="http://schemas.openxmlformats.org/presentationml/2006/main">
  <p:tag name="AS_UNIQUEID" val="1756"/>
</p:tagLst>
</file>

<file path=ppt/tags/tag105.xml><?xml version="1.0" encoding="utf-8"?>
<p:tagLst xmlns:p="http://schemas.openxmlformats.org/presentationml/2006/main">
  <p:tag name="AS_UNIQUEID" val="1757"/>
</p:tagLst>
</file>

<file path=ppt/tags/tag106.xml><?xml version="1.0" encoding="utf-8"?>
<p:tagLst xmlns:p="http://schemas.openxmlformats.org/presentationml/2006/main">
  <p:tag name="AS_UNIQUEID" val="1758"/>
</p:tagLst>
</file>

<file path=ppt/tags/tag107.xml><?xml version="1.0" encoding="utf-8"?>
<p:tagLst xmlns:p="http://schemas.openxmlformats.org/presentationml/2006/main">
  <p:tag name="AS_UNIQUEID" val="1759"/>
</p:tagLst>
</file>

<file path=ppt/tags/tag108.xml><?xml version="1.0" encoding="utf-8"?>
<p:tagLst xmlns:p="http://schemas.openxmlformats.org/presentationml/2006/main">
  <p:tag name="AS_UNIQUEID" val="1760"/>
</p:tagLst>
</file>

<file path=ppt/tags/tag109.xml><?xml version="1.0" encoding="utf-8"?>
<p:tagLst xmlns:p="http://schemas.openxmlformats.org/presentationml/2006/main">
  <p:tag name="AS_UNIQUEID" val="176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1762"/>
</p:tagLst>
</file>

<file path=ppt/tags/tag111.xml><?xml version="1.0" encoding="utf-8"?>
<p:tagLst xmlns:p="http://schemas.openxmlformats.org/presentationml/2006/main">
  <p:tag name="AS_UNIQUEID" val="1763"/>
</p:tagLst>
</file>

<file path=ppt/tags/tag112.xml><?xml version="1.0" encoding="utf-8"?>
<p:tagLst xmlns:p="http://schemas.openxmlformats.org/presentationml/2006/main">
  <p:tag name="AS_UNIQUEID" val="1764"/>
</p:tagLst>
</file>

<file path=ppt/tags/tag113.xml><?xml version="1.0" encoding="utf-8"?>
<p:tagLst xmlns:p="http://schemas.openxmlformats.org/presentationml/2006/main">
  <p:tag name="AS_UNIQUEID" val="1765"/>
</p:tagLst>
</file>

<file path=ppt/tags/tag114.xml><?xml version="1.0" encoding="utf-8"?>
<p:tagLst xmlns:p="http://schemas.openxmlformats.org/presentationml/2006/main">
  <p:tag name="AS_UNIQUEID" val="1766"/>
</p:tagLst>
</file>

<file path=ppt/tags/tag115.xml><?xml version="1.0" encoding="utf-8"?>
<p:tagLst xmlns:p="http://schemas.openxmlformats.org/presentationml/2006/main">
  <p:tag name="AS_UNIQUEID" val="1767"/>
</p:tagLst>
</file>

<file path=ppt/tags/tag116.xml><?xml version="1.0" encoding="utf-8"?>
<p:tagLst xmlns:p="http://schemas.openxmlformats.org/presentationml/2006/main">
  <p:tag name="AS_UNIQUEID" val="1768"/>
</p:tagLst>
</file>

<file path=ppt/tags/tag117.xml><?xml version="1.0" encoding="utf-8"?>
<p:tagLst xmlns:p="http://schemas.openxmlformats.org/presentationml/2006/main">
  <p:tag name="AS_UNIQUEID" val="1769"/>
</p:tagLst>
</file>

<file path=ppt/tags/tag118.xml><?xml version="1.0" encoding="utf-8"?>
<p:tagLst xmlns:p="http://schemas.openxmlformats.org/presentationml/2006/main">
  <p:tag name="AS_UNIQUEID" val="1770"/>
</p:tagLst>
</file>

<file path=ppt/tags/tag119.xml><?xml version="1.0" encoding="utf-8"?>
<p:tagLst xmlns:p="http://schemas.openxmlformats.org/presentationml/2006/main">
  <p:tag name="AS_UNIQUEID" val="177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1772"/>
</p:tagLst>
</file>

<file path=ppt/tags/tag121.xml><?xml version="1.0" encoding="utf-8"?>
<p:tagLst xmlns:p="http://schemas.openxmlformats.org/presentationml/2006/main">
  <p:tag name="AS_UNIQUEID" val="1773"/>
</p:tagLst>
</file>

<file path=ppt/tags/tag122.xml><?xml version="1.0" encoding="utf-8"?>
<p:tagLst xmlns:p="http://schemas.openxmlformats.org/presentationml/2006/main">
  <p:tag name="AS_UNIQUEID" val="1774"/>
</p:tagLst>
</file>

<file path=ppt/tags/tag123.xml><?xml version="1.0" encoding="utf-8"?>
<p:tagLst xmlns:p="http://schemas.openxmlformats.org/presentationml/2006/main">
  <p:tag name="AS_UNIQUEID" val="1775"/>
</p:tagLst>
</file>

<file path=ppt/tags/tag124.xml><?xml version="1.0" encoding="utf-8"?>
<p:tagLst xmlns:p="http://schemas.openxmlformats.org/presentationml/2006/main">
  <p:tag name="AS_UNIQUEID" val="1776"/>
</p:tagLst>
</file>

<file path=ppt/tags/tag125.xml><?xml version="1.0" encoding="utf-8"?>
<p:tagLst xmlns:p="http://schemas.openxmlformats.org/presentationml/2006/main">
  <p:tag name="AS_UNIQUEID" val="1777"/>
</p:tagLst>
</file>

<file path=ppt/tags/tag126.xml><?xml version="1.0" encoding="utf-8"?>
<p:tagLst xmlns:p="http://schemas.openxmlformats.org/presentationml/2006/main">
  <p:tag name="AS_UNIQUEID" val="1778"/>
</p:tagLst>
</file>

<file path=ppt/tags/tag127.xml><?xml version="1.0" encoding="utf-8"?>
<p:tagLst xmlns:p="http://schemas.openxmlformats.org/presentationml/2006/main">
  <p:tag name="AS_UNIQUEID" val="1779"/>
</p:tagLst>
</file>

<file path=ppt/tags/tag128.xml><?xml version="1.0" encoding="utf-8"?>
<p:tagLst xmlns:p="http://schemas.openxmlformats.org/presentationml/2006/main">
  <p:tag name="AS_UNIQUEID" val="1780"/>
</p:tagLst>
</file>

<file path=ppt/tags/tag129.xml><?xml version="1.0" encoding="utf-8"?>
<p:tagLst xmlns:p="http://schemas.openxmlformats.org/presentationml/2006/main">
  <p:tag name="AS_UNIQUEID" val="17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1782"/>
</p:tagLst>
</file>

<file path=ppt/tags/tag131.xml><?xml version="1.0" encoding="utf-8"?>
<p:tagLst xmlns:p="http://schemas.openxmlformats.org/presentationml/2006/main">
  <p:tag name="AS_UNIQUEID" val="9507"/>
</p:tagLst>
</file>

<file path=ppt/tags/tag132.xml><?xml version="1.0" encoding="utf-8"?>
<p:tagLst xmlns:p="http://schemas.openxmlformats.org/presentationml/2006/main">
  <p:tag name="AS_UNIQUEID" val="9508"/>
</p:tagLst>
</file>

<file path=ppt/tags/tag133.xml><?xml version="1.0" encoding="utf-8"?>
<p:tagLst xmlns:p="http://schemas.openxmlformats.org/presentationml/2006/main">
  <p:tag name="AS_UNIQUEID" val="12209"/>
  <p:tag name="PA" val="v5.1.2"/>
</p:tagLst>
</file>

<file path=ppt/tags/tag134.xml><?xml version="1.0" encoding="utf-8"?>
<p:tagLst xmlns:p="http://schemas.openxmlformats.org/presentationml/2006/main">
  <p:tag name="AS_UNIQUEID" val="12210"/>
  <p:tag name="PA" val="v5.1.2"/>
</p:tagLst>
</file>

<file path=ppt/tags/tag135.xml><?xml version="1.0" encoding="utf-8"?>
<p:tagLst xmlns:p="http://schemas.openxmlformats.org/presentationml/2006/main">
  <p:tag name="AS_UNIQUEID" val="12211"/>
  <p:tag name="PA" val="v5.1.2"/>
</p:tagLst>
</file>

<file path=ppt/tags/tag136.xml><?xml version="1.0" encoding="utf-8"?>
<p:tagLst xmlns:p="http://schemas.openxmlformats.org/presentationml/2006/main">
  <p:tag name="AS_UNIQUEID" val="12212"/>
  <p:tag name="PA" val="v5.1.2"/>
</p:tagLst>
</file>

<file path=ppt/tags/tag137.xml><?xml version="1.0" encoding="utf-8"?>
<p:tagLst xmlns:p="http://schemas.openxmlformats.org/presentationml/2006/main">
  <p:tag name="AS_UNIQUEID" val="12213"/>
</p:tagLst>
</file>

<file path=ppt/tags/tag138.xml><?xml version="1.0" encoding="utf-8"?>
<p:tagLst xmlns:p="http://schemas.openxmlformats.org/presentationml/2006/main">
  <p:tag name="AS_UNIQUEID" val="12214"/>
</p:tagLst>
</file>

<file path=ppt/tags/tag139.xml><?xml version="1.0" encoding="utf-8"?>
<p:tagLst xmlns:p="http://schemas.openxmlformats.org/presentationml/2006/main">
  <p:tag name="AS_UNIQUEID" val="12215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12216"/>
</p:tagLst>
</file>

<file path=ppt/tags/tag141.xml><?xml version="1.0" encoding="utf-8"?>
<p:tagLst xmlns:p="http://schemas.openxmlformats.org/presentationml/2006/main">
  <p:tag name="AS_UNIQUEID" val="12217"/>
  <p:tag name="KSO_WM_BEAUTIFY_FLAG" val=""/>
  <p:tag name="PA" val="v5.1.2"/>
</p:tagLst>
</file>

<file path=ppt/tags/tag142.xml><?xml version="1.0" encoding="utf-8"?>
<p:tagLst xmlns:p="http://schemas.openxmlformats.org/presentationml/2006/main">
  <p:tag name="AS_UNIQUEID" val="12205"/>
</p:tagLst>
</file>

<file path=ppt/tags/tag143.xml><?xml version="1.0" encoding="utf-8"?>
<p:tagLst xmlns:p="http://schemas.openxmlformats.org/presentationml/2006/main">
  <p:tag name="AS_UNIQUEID" val="12206"/>
</p:tagLst>
</file>

<file path=ppt/tags/tag144.xml><?xml version="1.0" encoding="utf-8"?>
<p:tagLst xmlns:p="http://schemas.openxmlformats.org/presentationml/2006/main">
  <p:tag name="AS_UNIQUEID" val="12207"/>
</p:tagLst>
</file>

<file path=ppt/tags/tag145.xml><?xml version="1.0" encoding="utf-8"?>
<p:tagLst xmlns:p="http://schemas.openxmlformats.org/presentationml/2006/main">
  <p:tag name="AS_UNIQUEID" val="1963"/>
  <p:tag name="KSO_WM_BEAUTIFY_FLAG" val=""/>
</p:tagLst>
</file>

<file path=ppt/tags/tag146.xml><?xml version="1.0" encoding="utf-8"?>
<p:tagLst xmlns:p="http://schemas.openxmlformats.org/presentationml/2006/main">
  <p:tag name="AS_UNIQUEID" val="15555"/>
</p:tagLst>
</file>

<file path=ppt/tags/tag147.xml><?xml version="1.0" encoding="utf-8"?>
<p:tagLst xmlns:p="http://schemas.openxmlformats.org/presentationml/2006/main">
  <p:tag name="AS_UNIQUEID" val="15556"/>
  <p:tag name="KSO_WM_BEAUTIFY_FLAG" val=""/>
</p:tagLst>
</file>

<file path=ppt/tags/tag148.xml><?xml version="1.0" encoding="utf-8"?>
<p:tagLst xmlns:p="http://schemas.openxmlformats.org/presentationml/2006/main">
  <p:tag name="AS_UNIQUEID" val="15557"/>
  <p:tag name="KSO_WM_BEAUTIFY_FLAG" val=""/>
</p:tagLst>
</file>

<file path=ppt/tags/tag149.xml><?xml version="1.0" encoding="utf-8"?>
<p:tagLst xmlns:p="http://schemas.openxmlformats.org/presentationml/2006/main">
  <p:tag name="AS_UNIQUEID" val="15558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15559"/>
</p:tagLst>
</file>

<file path=ppt/tags/tag151.xml><?xml version="1.0" encoding="utf-8"?>
<p:tagLst xmlns:p="http://schemas.openxmlformats.org/presentationml/2006/main">
  <p:tag name="AS_UNIQUEID" val="15560"/>
  <p:tag name="KSO_WM_BEAUTIFY_FLAG" val=""/>
</p:tagLst>
</file>

<file path=ppt/tags/tag152.xml><?xml version="1.0" encoding="utf-8"?>
<p:tagLst xmlns:p="http://schemas.openxmlformats.org/presentationml/2006/main">
  <p:tag name="AS_UNIQUEID" val="15561"/>
  <p:tag name="KSO_WM_BEAUTIFY_FLAG" val=""/>
</p:tagLst>
</file>

<file path=ppt/tags/tag153.xml><?xml version="1.0" encoding="utf-8"?>
<p:tagLst xmlns:p="http://schemas.openxmlformats.org/presentationml/2006/main">
  <p:tag name="AS_UNIQUEID" val="15562"/>
</p:tagLst>
</file>

<file path=ppt/tags/tag154.xml><?xml version="1.0" encoding="utf-8"?>
<p:tagLst xmlns:p="http://schemas.openxmlformats.org/presentationml/2006/main">
  <p:tag name="AS_UNIQUEID" val="15563"/>
  <p:tag name="KSO_WM_BEAUTIFY_FLAG" val=""/>
</p:tagLst>
</file>

<file path=ppt/tags/tag155.xml><?xml version="1.0" encoding="utf-8"?>
<p:tagLst xmlns:p="http://schemas.openxmlformats.org/presentationml/2006/main">
  <p:tag name="AS_UNIQUEID" val="15564"/>
  <p:tag name="KSO_WM_BEAUTIFY_FLAG" val=""/>
</p:tagLst>
</file>

<file path=ppt/tags/tag156.xml><?xml version="1.0" encoding="utf-8"?>
<p:tagLst xmlns:p="http://schemas.openxmlformats.org/presentationml/2006/main">
  <p:tag name="AS_UNIQUEID" val="15565"/>
  <p:tag name="KSO_WM_BEAUTIFY_FLAG" val=""/>
</p:tagLst>
</file>

<file path=ppt/tags/tag157.xml><?xml version="1.0" encoding="utf-8"?>
<p:tagLst xmlns:p="http://schemas.openxmlformats.org/presentationml/2006/main">
  <p:tag name="AS_UNIQUEID" val="15566"/>
  <p:tag name="KSO_WM_BEAUTIFY_FLAG" val=""/>
</p:tagLst>
</file>

<file path=ppt/tags/tag158.xml><?xml version="1.0" encoding="utf-8"?>
<p:tagLst xmlns:p="http://schemas.openxmlformats.org/presentationml/2006/main">
  <p:tag name="AS_UNIQUEID" val="15567"/>
</p:tagLst>
</file>

<file path=ppt/tags/tag159.xml><?xml version="1.0" encoding="utf-8"?>
<p:tagLst xmlns:p="http://schemas.openxmlformats.org/presentationml/2006/main">
  <p:tag name="AS_UNIQUEID" val="1556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15569"/>
  <p:tag name="KSO_WM_BEAUTIFY_FLAG" val=""/>
</p:tagLst>
</file>

<file path=ppt/tags/tag161.xml><?xml version="1.0" encoding="utf-8"?>
<p:tagLst xmlns:p="http://schemas.openxmlformats.org/presentationml/2006/main">
  <p:tag name="AS_UNIQUEID" val="15570"/>
  <p:tag name="KSO_WM_BEAUTIFY_FLAG" val=""/>
</p:tagLst>
</file>

<file path=ppt/tags/tag162.xml><?xml version="1.0" encoding="utf-8"?>
<p:tagLst xmlns:p="http://schemas.openxmlformats.org/presentationml/2006/main">
  <p:tag name="AS_UNIQUEID" val="15571"/>
</p:tagLst>
</file>

<file path=ppt/tags/tag163.xml><?xml version="1.0" encoding="utf-8"?>
<p:tagLst xmlns:p="http://schemas.openxmlformats.org/presentationml/2006/main">
  <p:tag name="AS_UNIQUEID" val="15572"/>
  <p:tag name="KSO_WM_BEAUTIFY_FLAG" val=""/>
</p:tagLst>
</file>

<file path=ppt/tags/tag164.xml><?xml version="1.0" encoding="utf-8"?>
<p:tagLst xmlns:p="http://schemas.openxmlformats.org/presentationml/2006/main">
  <p:tag name="AS_UNIQUEID" val="15573"/>
  <p:tag name="KSO_WM_BEAUTIFY_FLAG" val=""/>
</p:tagLst>
</file>

<file path=ppt/tags/tag165.xml><?xml version="1.0" encoding="utf-8"?>
<p:tagLst xmlns:p="http://schemas.openxmlformats.org/presentationml/2006/main">
  <p:tag name="AS_UNIQUEID" val="15574"/>
  <p:tag name="KSO_WM_BEAUTIFY_FLAG" val=""/>
</p:tagLst>
</file>

<file path=ppt/tags/tag166.xml><?xml version="1.0" encoding="utf-8"?>
<p:tagLst xmlns:p="http://schemas.openxmlformats.org/presentationml/2006/main">
  <p:tag name="AS_UNIQUEID" val="15575"/>
  <p:tag name="KSO_WM_BEAUTIFY_FLAG" val=""/>
</p:tagLst>
</file>

<file path=ppt/tags/tag167.xml><?xml version="1.0" encoding="utf-8"?>
<p:tagLst xmlns:p="http://schemas.openxmlformats.org/presentationml/2006/main">
  <p:tag name="AS_UNIQUEID" val="15576"/>
  <p:tag name="KSO_WM_BEAUTIFY_FLAG" val=""/>
</p:tagLst>
</file>

<file path=ppt/tags/tag168.xml><?xml version="1.0" encoding="utf-8"?>
<p:tagLst xmlns:p="http://schemas.openxmlformats.org/presentationml/2006/main">
  <p:tag name="AS_UNIQUEID" val="15577"/>
</p:tagLst>
</file>

<file path=ppt/tags/tag169.xml><?xml version="1.0" encoding="utf-8"?>
<p:tagLst xmlns:p="http://schemas.openxmlformats.org/presentationml/2006/main">
  <p:tag name="AS_UNIQUEID" val="3112"/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15578"/>
  <p:tag name="KSO_WM_BEAUTIFY_FLAG" val=""/>
</p:tagLst>
</file>

<file path=ppt/tags/tag171.xml><?xml version="1.0" encoding="utf-8"?>
<p:tagLst xmlns:p="http://schemas.openxmlformats.org/presentationml/2006/main">
  <p:tag name="AS_UNIQUEID" val="15579"/>
  <p:tag name="KSO_WM_DIAGRAM_VIRTUALLY_FRAME" val="{&quot;height&quot;:356.21086614173225,&quot;left&quot;:57.8,&quot;top&quot;:128.65,&quot;width&quot;:774.6450393700786}"/>
</p:tagLst>
</file>

<file path=ppt/tags/tag172.xml><?xml version="1.0" encoding="utf-8"?>
<p:tagLst xmlns:p="http://schemas.openxmlformats.org/presentationml/2006/main">
  <p:tag name="AS_UNIQUEID" val="15580"/>
  <p:tag name="KSO_WM_BEAUTIFY_FLAG" val=""/>
  <p:tag name="KSO_WM_DIAGRAM_VIRTUALLY_FRAME" val="{&quot;height&quot;:356.21086614173225,&quot;left&quot;:57.8,&quot;top&quot;:128.65,&quot;width&quot;:774.6450393700786}"/>
</p:tagLst>
</file>

<file path=ppt/tags/tag173.xml><?xml version="1.0" encoding="utf-8"?>
<p:tagLst xmlns:p="http://schemas.openxmlformats.org/presentationml/2006/main">
  <p:tag name="AS_UNIQUEID" val="15581"/>
  <p:tag name="KSO_WM_BEAUTIFY_FLAG" val=""/>
  <p:tag name="KSO_WM_DIAGRAM_VIRTUALLY_FRAME" val="{&quot;height&quot;:356.21086614173225,&quot;left&quot;:57.8,&quot;top&quot;:128.65,&quot;width&quot;:774.6450393700786}"/>
</p:tagLst>
</file>

<file path=ppt/tags/tag174.xml><?xml version="1.0" encoding="utf-8"?>
<p:tagLst xmlns:p="http://schemas.openxmlformats.org/presentationml/2006/main">
  <p:tag name="AS_UNIQUEID" val="15582"/>
  <p:tag name="KSO_WM_DIAGRAM_VIRTUALLY_FRAME" val="{&quot;height&quot;:356.21086614173225,&quot;left&quot;:57.8,&quot;top&quot;:128.65,&quot;width&quot;:774.6450393700786}"/>
</p:tagLst>
</file>

<file path=ppt/tags/tag175.xml><?xml version="1.0" encoding="utf-8"?>
<p:tagLst xmlns:p="http://schemas.openxmlformats.org/presentationml/2006/main">
  <p:tag name="AS_UNIQUEID" val="15583"/>
  <p:tag name="KSO_WM_BEAUTIFY_FLAG" val=""/>
  <p:tag name="KSO_WM_DIAGRAM_VIRTUALLY_FRAME" val="{&quot;height&quot;:356.21086614173225,&quot;left&quot;:57.8,&quot;top&quot;:128.65,&quot;width&quot;:774.6450393700786}"/>
</p:tagLst>
</file>

<file path=ppt/tags/tag176.xml><?xml version="1.0" encoding="utf-8"?>
<p:tagLst xmlns:p="http://schemas.openxmlformats.org/presentationml/2006/main">
  <p:tag name="AS_UNIQUEID" val="15584"/>
  <p:tag name="KSO_WM_BEAUTIFY_FLAG" val=""/>
  <p:tag name="KSO_WM_DIAGRAM_VIRTUALLY_FRAME" val="{&quot;height&quot;:356.21086614173225,&quot;left&quot;:57.8,&quot;top&quot;:128.65,&quot;width&quot;:774.6450393700786}"/>
</p:tagLst>
</file>

<file path=ppt/tags/tag177.xml><?xml version="1.0" encoding="utf-8"?>
<p:tagLst xmlns:p="http://schemas.openxmlformats.org/presentationml/2006/main">
  <p:tag name="AS_UNIQUEID" val="15585"/>
  <p:tag name="KSO_WM_DIAGRAM_VIRTUALLY_FRAME" val="{&quot;height&quot;:356.21086614173225,&quot;left&quot;:57.8,&quot;top&quot;:128.65,&quot;width&quot;:774.6450393700786}"/>
</p:tagLst>
</file>

<file path=ppt/tags/tag178.xml><?xml version="1.0" encoding="utf-8"?>
<p:tagLst xmlns:p="http://schemas.openxmlformats.org/presentationml/2006/main">
  <p:tag name="AS_UNIQUEID" val="15586"/>
  <p:tag name="KSO_WM_BEAUTIFY_FLAG" val=""/>
  <p:tag name="KSO_WM_DIAGRAM_VIRTUALLY_FRAME" val="{&quot;height&quot;:356.21086614173225,&quot;left&quot;:57.8,&quot;top&quot;:128.65,&quot;width&quot;:774.6450393700786}"/>
</p:tagLst>
</file>

<file path=ppt/tags/tag179.xml><?xml version="1.0" encoding="utf-8"?>
<p:tagLst xmlns:p="http://schemas.openxmlformats.org/presentationml/2006/main">
  <p:tag name="AS_UNIQUEID" val="15587"/>
  <p:tag name="KSO_WM_BEAUTIFY_FLAG" val=""/>
  <p:tag name="KSO_WM_DIAGRAM_VIRTUALLY_FRAME" val="{&quot;height&quot;:356.21086614173225,&quot;left&quot;:57.8,&quot;top&quot;:128.65,&quot;width&quot;:774.6450393700786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15588"/>
  <p:tag name="KSO_WM_DIAGRAM_VIRTUALLY_FRAME" val="{&quot;height&quot;:356.21086614173225,&quot;left&quot;:57.8,&quot;top&quot;:128.65,&quot;width&quot;:774.6450393700786}"/>
</p:tagLst>
</file>

<file path=ppt/tags/tag181.xml><?xml version="1.0" encoding="utf-8"?>
<p:tagLst xmlns:p="http://schemas.openxmlformats.org/presentationml/2006/main">
  <p:tag name="AS_UNIQUEID" val="15589"/>
  <p:tag name="KSO_WM_BEAUTIFY_FLAG" val=""/>
  <p:tag name="KSO_WM_DIAGRAM_VIRTUALLY_FRAME" val="{&quot;height&quot;:356.21086614173225,&quot;left&quot;:57.8,&quot;top&quot;:128.65,&quot;width&quot;:774.6450393700786}"/>
</p:tagLst>
</file>

<file path=ppt/tags/tag182.xml><?xml version="1.0" encoding="utf-8"?>
<p:tagLst xmlns:p="http://schemas.openxmlformats.org/presentationml/2006/main">
  <p:tag name="AS_UNIQUEID" val="15590"/>
  <p:tag name="KSO_WM_BEAUTIFY_FLAG" val=""/>
  <p:tag name="KSO_WM_DIAGRAM_VIRTUALLY_FRAME" val="{&quot;height&quot;:356.21086614173225,&quot;left&quot;:57.8,&quot;top&quot;:128.65,&quot;width&quot;:774.6450393700786}"/>
</p:tagLst>
</file>

<file path=ppt/tags/tag183.xml><?xml version="1.0" encoding="utf-8"?>
<p:tagLst xmlns:p="http://schemas.openxmlformats.org/presentationml/2006/main">
  <p:tag name="AS_UNIQUEID" val="15591"/>
  <p:tag name="KSO_WM_DIAGRAM_VIRTUALLY_FRAME" val="{&quot;height&quot;:356.21086614173225,&quot;left&quot;:57.8,&quot;top&quot;:128.65,&quot;width&quot;:774.6450393700786}"/>
</p:tagLst>
</file>

<file path=ppt/tags/tag184.xml><?xml version="1.0" encoding="utf-8"?>
<p:tagLst xmlns:p="http://schemas.openxmlformats.org/presentationml/2006/main">
  <p:tag name="AS_UNIQUEID" val="15592"/>
  <p:tag name="KSO_WM_DIAGRAM_VIRTUALLY_FRAME" val="{&quot;height&quot;:356.21086614173225,&quot;left&quot;:57.8,&quot;top&quot;:128.65,&quot;width&quot;:774.6450393700786}"/>
</p:tagLst>
</file>

<file path=ppt/tags/tag185.xml><?xml version="1.0" encoding="utf-8"?>
<p:tagLst xmlns:p="http://schemas.openxmlformats.org/presentationml/2006/main">
  <p:tag name="AS_UNIQUEID" val="15593"/>
  <p:tag name="KSO_WM_DIAGRAM_VIRTUALLY_FRAME" val="{&quot;height&quot;:356.21086614173225,&quot;left&quot;:57.8,&quot;top&quot;:128.65,&quot;width&quot;:774.6450393700786}"/>
</p:tagLst>
</file>

<file path=ppt/tags/tag186.xml><?xml version="1.0" encoding="utf-8"?>
<p:tagLst xmlns:p="http://schemas.openxmlformats.org/presentationml/2006/main">
  <p:tag name="AS_UNIQUEID" val="15594"/>
  <p:tag name="KSO_WM_DIAGRAM_VIRTUALLY_FRAME" val="{&quot;height&quot;:356.21086614173225,&quot;left&quot;:57.8,&quot;top&quot;:128.65,&quot;width&quot;:774.6450393700786}"/>
</p:tagLst>
</file>

<file path=ppt/tags/tag187.xml><?xml version="1.0" encoding="utf-8"?>
<p:tagLst xmlns:p="http://schemas.openxmlformats.org/presentationml/2006/main">
  <p:tag name="AS_UNIQUEID" val="15595"/>
</p:tagLst>
</file>

<file path=ppt/tags/tag188.xml><?xml version="1.0" encoding="utf-8"?>
<p:tagLst xmlns:p="http://schemas.openxmlformats.org/presentationml/2006/main">
  <p:tag name="AS_UNIQUEID" val="15596"/>
</p:tagLst>
</file>

<file path=ppt/tags/tag189.xml><?xml version="1.0" encoding="utf-8"?>
<p:tagLst xmlns:p="http://schemas.openxmlformats.org/presentationml/2006/main">
  <p:tag name="AS_UNIQUEID" val="215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2152"/>
</p:tagLst>
</file>

<file path=ppt/tags/tag191.xml><?xml version="1.0" encoding="utf-8"?>
<p:tagLst xmlns:p="http://schemas.openxmlformats.org/presentationml/2006/main">
  <p:tag name="AS_UNIQUEID" val="2153"/>
</p:tagLst>
</file>

<file path=ppt/tags/tag192.xml><?xml version="1.0" encoding="utf-8"?>
<p:tagLst xmlns:p="http://schemas.openxmlformats.org/presentationml/2006/main">
  <p:tag name="AS_UNIQUEID" val="2154"/>
</p:tagLst>
</file>

<file path=ppt/tags/tag193.xml><?xml version="1.0" encoding="utf-8"?>
<p:tagLst xmlns:p="http://schemas.openxmlformats.org/presentationml/2006/main">
  <p:tag name="AS_UNIQUEID" val="2155"/>
</p:tagLst>
</file>

<file path=ppt/tags/tag194.xml><?xml version="1.0" encoding="utf-8"?>
<p:tagLst xmlns:p="http://schemas.openxmlformats.org/presentationml/2006/main">
  <p:tag name="AS_UNIQUEID" val="2156"/>
</p:tagLst>
</file>

<file path=ppt/tags/tag195.xml><?xml version="1.0" encoding="utf-8"?>
<p:tagLst xmlns:p="http://schemas.openxmlformats.org/presentationml/2006/main">
  <p:tag name="AS_UNIQUEID" val="2157"/>
</p:tagLst>
</file>

<file path=ppt/tags/tag196.xml><?xml version="1.0" encoding="utf-8"?>
<p:tagLst xmlns:p="http://schemas.openxmlformats.org/presentationml/2006/main">
  <p:tag name="AS_UNIQUEID" val="2158"/>
  <p:tag name="MH" val="20160401105711"/>
  <p:tag name="MH_LIBRARY" val="GRAPHIC"/>
  <p:tag name="MH_ORDER" val="1"/>
  <p:tag name="MH_TYPE" val="Other"/>
</p:tagLst>
</file>

<file path=ppt/tags/tag197.xml><?xml version="1.0" encoding="utf-8"?>
<p:tagLst xmlns:p="http://schemas.openxmlformats.org/presentationml/2006/main">
  <p:tag name="AS_UNIQUEID" val="2159"/>
  <p:tag name="MH" val="20160401105711"/>
  <p:tag name="MH_LIBRARY" val="GRAPHIC"/>
  <p:tag name="MH_ORDER" val="2"/>
  <p:tag name="MH_TYPE" val="Other"/>
</p:tagLst>
</file>

<file path=ppt/tags/tag198.xml><?xml version="1.0" encoding="utf-8"?>
<p:tagLst xmlns:p="http://schemas.openxmlformats.org/presentationml/2006/main">
  <p:tag name="AS_UNIQUEID" val="2160"/>
  <p:tag name="MH" val="20160401105711"/>
  <p:tag name="MH_LIBRARY" val="GRAPHIC"/>
  <p:tag name="MH_ORDER" val="3"/>
  <p:tag name="MH_TYPE" val="Other"/>
</p:tagLst>
</file>

<file path=ppt/tags/tag199.xml><?xml version="1.0" encoding="utf-8"?>
<p:tagLst xmlns:p="http://schemas.openxmlformats.org/presentationml/2006/main">
  <p:tag name="AS_UNIQUEID" val="2161"/>
  <p:tag name="MH" val="20160401105711"/>
  <p:tag name="MH_LIBRARY" val="GRAPHIC"/>
  <p:tag name="MH_ORDER" val="4"/>
  <p:tag name="MH_TYPE" val="Other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2162"/>
  <p:tag name="MH" val="20160401105711"/>
  <p:tag name="MH_LIBRARY" val="GRAPHIC"/>
  <p:tag name="MH_ORDER" val="5"/>
  <p:tag name="MH_TYPE" val="Other"/>
</p:tagLst>
</file>

<file path=ppt/tags/tag201.xml><?xml version="1.0" encoding="utf-8"?>
<p:tagLst xmlns:p="http://schemas.openxmlformats.org/presentationml/2006/main">
  <p:tag name="AS_UNIQUEID" val="2163"/>
  <p:tag name="MH" val="20160401105711"/>
  <p:tag name="MH_LIBRARY" val="GRAPHIC"/>
  <p:tag name="MH_ORDER" val="6"/>
  <p:tag name="MH_TYPE" val="Other"/>
</p:tagLst>
</file>

<file path=ppt/tags/tag202.xml><?xml version="1.0" encoding="utf-8"?>
<p:tagLst xmlns:p="http://schemas.openxmlformats.org/presentationml/2006/main">
  <p:tag name="AS_UNIQUEID" val="2164"/>
  <p:tag name="MH" val="20160401105711"/>
  <p:tag name="MH_LIBRARY" val="GRAPHIC"/>
  <p:tag name="MH_ORDER" val="7"/>
  <p:tag name="MH_TYPE" val="Other"/>
</p:tagLst>
</file>

<file path=ppt/tags/tag203.xml><?xml version="1.0" encoding="utf-8"?>
<p:tagLst xmlns:p="http://schemas.openxmlformats.org/presentationml/2006/main">
  <p:tag name="AS_UNIQUEID" val="2165"/>
</p:tagLst>
</file>

<file path=ppt/tags/tag204.xml><?xml version="1.0" encoding="utf-8"?>
<p:tagLst xmlns:p="http://schemas.openxmlformats.org/presentationml/2006/main">
  <p:tag name="AS_UNIQUEID" val="2166"/>
</p:tagLst>
</file>

<file path=ppt/tags/tag205.xml><?xml version="1.0" encoding="utf-8"?>
<p:tagLst xmlns:p="http://schemas.openxmlformats.org/presentationml/2006/main">
  <p:tag name="AS_UNIQUEID" val="2167"/>
</p:tagLst>
</file>

<file path=ppt/tags/tag206.xml><?xml version="1.0" encoding="utf-8"?>
<p:tagLst xmlns:p="http://schemas.openxmlformats.org/presentationml/2006/main">
  <p:tag name="AS_UNIQUEID" val="2168"/>
</p:tagLst>
</file>

<file path=ppt/tags/tag207.xml><?xml version="1.0" encoding="utf-8"?>
<p:tagLst xmlns:p="http://schemas.openxmlformats.org/presentationml/2006/main">
  <p:tag name="AS_UNIQUEID" val="2169"/>
</p:tagLst>
</file>

<file path=ppt/tags/tag208.xml><?xml version="1.0" encoding="utf-8"?>
<p:tagLst xmlns:p="http://schemas.openxmlformats.org/presentationml/2006/main">
  <p:tag name="AS_UNIQUEID" val="2170"/>
</p:tagLst>
</file>

<file path=ppt/tags/tag209.xml><?xml version="1.0" encoding="utf-8"?>
<p:tagLst xmlns:p="http://schemas.openxmlformats.org/presentationml/2006/main">
  <p:tag name="AS_UNIQUEID" val="217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2172"/>
</p:tagLst>
</file>

<file path=ppt/tags/tag211.xml><?xml version="1.0" encoding="utf-8"?>
<p:tagLst xmlns:p="http://schemas.openxmlformats.org/presentationml/2006/main">
  <p:tag name="AS_UNIQUEID" val="2173"/>
</p:tagLst>
</file>

<file path=ppt/tags/tag212.xml><?xml version="1.0" encoding="utf-8"?>
<p:tagLst xmlns:p="http://schemas.openxmlformats.org/presentationml/2006/main">
  <p:tag name="AS_UNIQUEID" val="2174"/>
</p:tagLst>
</file>

<file path=ppt/tags/tag213.xml><?xml version="1.0" encoding="utf-8"?>
<p:tagLst xmlns:p="http://schemas.openxmlformats.org/presentationml/2006/main">
  <p:tag name="AS_UNIQUEID" val="2175"/>
</p:tagLst>
</file>

<file path=ppt/tags/tag214.xml><?xml version="1.0" encoding="utf-8"?>
<p:tagLst xmlns:p="http://schemas.openxmlformats.org/presentationml/2006/main">
  <p:tag name="AS_UNIQUEID" val="2176"/>
</p:tagLst>
</file>

<file path=ppt/tags/tag215.xml><?xml version="1.0" encoding="utf-8"?>
<p:tagLst xmlns:p="http://schemas.openxmlformats.org/presentationml/2006/main">
  <p:tag name="AS_UNIQUEID" val="2177"/>
</p:tagLst>
</file>

<file path=ppt/tags/tag216.xml><?xml version="1.0" encoding="utf-8"?>
<p:tagLst xmlns:p="http://schemas.openxmlformats.org/presentationml/2006/main">
  <p:tag name="AS_UNIQUEID" val="2178"/>
</p:tagLst>
</file>

<file path=ppt/tags/tag217.xml><?xml version="1.0" encoding="utf-8"?>
<p:tagLst xmlns:p="http://schemas.openxmlformats.org/presentationml/2006/main">
  <p:tag name="AS_UNIQUEID" val="2179"/>
</p:tagLst>
</file>

<file path=ppt/tags/tag218.xml><?xml version="1.0" encoding="utf-8"?>
<p:tagLst xmlns:p="http://schemas.openxmlformats.org/presentationml/2006/main">
  <p:tag name="AS_UNIQUEID" val="2180"/>
</p:tagLst>
</file>

<file path=ppt/tags/tag219.xml><?xml version="1.0" encoding="utf-8"?>
<p:tagLst xmlns:p="http://schemas.openxmlformats.org/presentationml/2006/main">
  <p:tag name="AS_UNIQUEID" val="218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2182"/>
</p:tagLst>
</file>

<file path=ppt/tags/tag221.xml><?xml version="1.0" encoding="utf-8"?>
<p:tagLst xmlns:p="http://schemas.openxmlformats.org/presentationml/2006/main">
  <p:tag name="AS_UNIQUEID" val="2183"/>
</p:tagLst>
</file>

<file path=ppt/tags/tag222.xml><?xml version="1.0" encoding="utf-8"?>
<p:tagLst xmlns:p="http://schemas.openxmlformats.org/presentationml/2006/main">
  <p:tag name="AS_UNIQUEID" val="2184"/>
</p:tagLst>
</file>

<file path=ppt/tags/tag223.xml><?xml version="1.0" encoding="utf-8"?>
<p:tagLst xmlns:p="http://schemas.openxmlformats.org/presentationml/2006/main">
  <p:tag name="AS_UNIQUEID" val="2185"/>
</p:tagLst>
</file>

<file path=ppt/tags/tag224.xml><?xml version="1.0" encoding="utf-8"?>
<p:tagLst xmlns:p="http://schemas.openxmlformats.org/presentationml/2006/main">
  <p:tag name="AS_UNIQUEID" val="2186"/>
</p:tagLst>
</file>

<file path=ppt/tags/tag225.xml><?xml version="1.0" encoding="utf-8"?>
<p:tagLst xmlns:p="http://schemas.openxmlformats.org/presentationml/2006/main">
  <p:tag name="AS_UNIQUEID" val="2187"/>
  <p:tag name="MH" val="20160401105711"/>
  <p:tag name="MH_LIBRARY" val="GRAPHIC"/>
  <p:tag name="MH_ORDER" val="2"/>
  <p:tag name="MH_TYPE" val="Other"/>
</p:tagLst>
</file>

<file path=ppt/tags/tag226.xml><?xml version="1.0" encoding="utf-8"?>
<p:tagLst xmlns:p="http://schemas.openxmlformats.org/presentationml/2006/main">
  <p:tag name="AS_UNIQUEID" val="2188"/>
  <p:tag name="MH" val="20160401105711"/>
  <p:tag name="MH_LIBRARY" val="GRAPHIC"/>
  <p:tag name="MH_ORDER" val="3"/>
  <p:tag name="MH_TYPE" val="Other"/>
</p:tagLst>
</file>

<file path=ppt/tags/tag227.xml><?xml version="1.0" encoding="utf-8"?>
<p:tagLst xmlns:p="http://schemas.openxmlformats.org/presentationml/2006/main">
  <p:tag name="AS_UNIQUEID" val="2189"/>
  <p:tag name="MH" val="20160401105711"/>
  <p:tag name="MH_LIBRARY" val="GRAPHIC"/>
  <p:tag name="MH_ORDER" val="4"/>
  <p:tag name="MH_TYPE" val="Other"/>
</p:tagLst>
</file>

<file path=ppt/tags/tag228.xml><?xml version="1.0" encoding="utf-8"?>
<p:tagLst xmlns:p="http://schemas.openxmlformats.org/presentationml/2006/main">
  <p:tag name="AS_UNIQUEID" val="2190"/>
  <p:tag name="MH" val="20160401105711"/>
  <p:tag name="MH_LIBRARY" val="GRAPHIC"/>
  <p:tag name="MH_ORDER" val="6"/>
  <p:tag name="MH_TYPE" val="Other"/>
</p:tagLst>
</file>

<file path=ppt/tags/tag229.xml><?xml version="1.0" encoding="utf-8"?>
<p:tagLst xmlns:p="http://schemas.openxmlformats.org/presentationml/2006/main">
  <p:tag name="AS_UNIQUEID" val="219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2192"/>
</p:tagLst>
</file>

<file path=ppt/tags/tag231.xml><?xml version="1.0" encoding="utf-8"?>
<p:tagLst xmlns:p="http://schemas.openxmlformats.org/presentationml/2006/main">
  <p:tag name="AS_UNIQUEID" val="2193"/>
</p:tagLst>
</file>

<file path=ppt/tags/tag232.xml><?xml version="1.0" encoding="utf-8"?>
<p:tagLst xmlns:p="http://schemas.openxmlformats.org/presentationml/2006/main">
  <p:tag name="AS_UNIQUEID" val="2194"/>
</p:tagLst>
</file>

<file path=ppt/tags/tag233.xml><?xml version="1.0" encoding="utf-8"?>
<p:tagLst xmlns:p="http://schemas.openxmlformats.org/presentationml/2006/main">
  <p:tag name="AS_UNIQUEID" val="2195"/>
</p:tagLst>
</file>

<file path=ppt/tags/tag234.xml><?xml version="1.0" encoding="utf-8"?>
<p:tagLst xmlns:p="http://schemas.openxmlformats.org/presentationml/2006/main">
  <p:tag name="AS_UNIQUEID" val="2196"/>
</p:tagLst>
</file>

<file path=ppt/tags/tag235.xml><?xml version="1.0" encoding="utf-8"?>
<p:tagLst xmlns:p="http://schemas.openxmlformats.org/presentationml/2006/main">
  <p:tag name="AS_UNIQUEID" val="2197"/>
</p:tagLst>
</file>

<file path=ppt/tags/tag236.xml><?xml version="1.0" encoding="utf-8"?>
<p:tagLst xmlns:p="http://schemas.openxmlformats.org/presentationml/2006/main">
  <p:tag name="AS_UNIQUEID" val="2198"/>
</p:tagLst>
</file>

<file path=ppt/tags/tag237.xml><?xml version="1.0" encoding="utf-8"?>
<p:tagLst xmlns:p="http://schemas.openxmlformats.org/presentationml/2006/main">
  <p:tag name="AS_UNIQUEID" val="2199"/>
</p:tagLst>
</file>

<file path=ppt/tags/tag238.xml><?xml version="1.0" encoding="utf-8"?>
<p:tagLst xmlns:p="http://schemas.openxmlformats.org/presentationml/2006/main">
  <p:tag name="AS_UNIQUEID" val="2200"/>
</p:tagLst>
</file>

<file path=ppt/tags/tag239.xml><?xml version="1.0" encoding="utf-8"?>
<p:tagLst xmlns:p="http://schemas.openxmlformats.org/presentationml/2006/main">
  <p:tag name="AS_UNIQUEID" val="220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2202"/>
</p:tagLst>
</file>

<file path=ppt/tags/tag241.xml><?xml version="1.0" encoding="utf-8"?>
<p:tagLst xmlns:p="http://schemas.openxmlformats.org/presentationml/2006/main">
  <p:tag name="AS_UNIQUEID" val="2203"/>
</p:tagLst>
</file>

<file path=ppt/tags/tag242.xml><?xml version="1.0" encoding="utf-8"?>
<p:tagLst xmlns:p="http://schemas.openxmlformats.org/presentationml/2006/main">
  <p:tag name="AS_UNIQUEID" val="2204"/>
</p:tagLst>
</file>

<file path=ppt/tags/tag243.xml><?xml version="1.0" encoding="utf-8"?>
<p:tagLst xmlns:p="http://schemas.openxmlformats.org/presentationml/2006/main">
  <p:tag name="AS_UNIQUEID" val="15875"/>
</p:tagLst>
</file>

<file path=ppt/tags/tag244.xml><?xml version="1.0" encoding="utf-8"?>
<p:tagLst xmlns:p="http://schemas.openxmlformats.org/presentationml/2006/main">
  <p:tag name="AS_UNIQUEID" val="16616"/>
</p:tagLst>
</file>

<file path=ppt/tags/tag245.xml><?xml version="1.0" encoding="utf-8"?>
<p:tagLst xmlns:p="http://schemas.openxmlformats.org/presentationml/2006/main">
  <p:tag name="AS_UNIQUEID" val="4969"/>
  <p:tag name="KSO_WM_BEAUTIFY_FLAG" val=""/>
</p:tagLst>
</file>

<file path=ppt/tags/tag246.xml><?xml version="1.0" encoding="utf-8"?>
<p:tagLst xmlns:p="http://schemas.openxmlformats.org/presentationml/2006/main">
  <p:tag name="AS_UNIQUEID" val="3051"/>
  <p:tag name="KSO_WM_BEAUTIFY_FLAG" val=""/>
</p:tagLst>
</file>

<file path=ppt/tags/tag247.xml><?xml version="1.0" encoding="utf-8"?>
<p:tagLst xmlns:p="http://schemas.openxmlformats.org/presentationml/2006/main">
  <p:tag name="AS_UNIQUEID" val="17641"/>
</p:tagLst>
</file>

<file path=ppt/tags/tag248.xml><?xml version="1.0" encoding="utf-8"?>
<p:tagLst xmlns:p="http://schemas.openxmlformats.org/presentationml/2006/main">
  <p:tag name="AS_UNIQUEID" val="17558"/>
</p:tagLst>
</file>

<file path=ppt/tags/tag249.xml><?xml version="1.0" encoding="utf-8"?>
<p:tagLst xmlns:p="http://schemas.openxmlformats.org/presentationml/2006/main">
  <p:tag name="AS_UNIQUEID" val="17559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17560"/>
  <p:tag name="MH" val="20170627103538"/>
  <p:tag name="MH_LIBRARY" val="GRAPHIC"/>
  <p:tag name="MH_ORDER" val="1"/>
  <p:tag name="MH_TYPE" val="SubTitle"/>
</p:tagLst>
</file>

<file path=ppt/tags/tag251.xml><?xml version="1.0" encoding="utf-8"?>
<p:tagLst xmlns:p="http://schemas.openxmlformats.org/presentationml/2006/main">
  <p:tag name="AS_UNIQUEID" val="17561"/>
  <p:tag name="MH" val="20170627103538"/>
  <p:tag name="MH_LIBRARY" val="GRAPHIC"/>
  <p:tag name="MH_ORDER" val="1"/>
  <p:tag name="MH_TYPE" val="Other"/>
</p:tagLst>
</file>

<file path=ppt/tags/tag252.xml><?xml version="1.0" encoding="utf-8"?>
<p:tagLst xmlns:p="http://schemas.openxmlformats.org/presentationml/2006/main">
  <p:tag name="AS_UNIQUEID" val="17562"/>
</p:tagLst>
</file>

<file path=ppt/tags/tag253.xml><?xml version="1.0" encoding="utf-8"?>
<p:tagLst xmlns:p="http://schemas.openxmlformats.org/presentationml/2006/main">
  <p:tag name="AS_UNIQUEID" val="17563"/>
</p:tagLst>
</file>

<file path=ppt/tags/tag254.xml><?xml version="1.0" encoding="utf-8"?>
<p:tagLst xmlns:p="http://schemas.openxmlformats.org/presentationml/2006/main">
  <p:tag name="AS_UNIQUEID" val="17564"/>
</p:tagLst>
</file>

<file path=ppt/tags/tag255.xml><?xml version="1.0" encoding="utf-8"?>
<p:tagLst xmlns:p="http://schemas.openxmlformats.org/presentationml/2006/main">
  <p:tag name="AS_UNIQUEID" val="17565"/>
  <p:tag name="MH" val="20170627103538"/>
  <p:tag name="MH_LIBRARY" val="GRAPHIC"/>
  <p:tag name="MH_ORDER" val="1"/>
  <p:tag name="MH_TYPE" val="SubTitle"/>
</p:tagLst>
</file>

<file path=ppt/tags/tag256.xml><?xml version="1.0" encoding="utf-8"?>
<p:tagLst xmlns:p="http://schemas.openxmlformats.org/presentationml/2006/main">
  <p:tag name="AS_UNIQUEID" val="17566"/>
  <p:tag name="MH" val="20170627103538"/>
  <p:tag name="MH_LIBRARY" val="GRAPHIC"/>
  <p:tag name="MH_ORDER" val="1"/>
  <p:tag name="MH_TYPE" val="Other"/>
</p:tagLst>
</file>

<file path=ppt/tags/tag257.xml><?xml version="1.0" encoding="utf-8"?>
<p:tagLst xmlns:p="http://schemas.openxmlformats.org/presentationml/2006/main">
  <p:tag name="AS_UNIQUEID" val="17567"/>
</p:tagLst>
</file>

<file path=ppt/tags/tag258.xml><?xml version="1.0" encoding="utf-8"?>
<p:tagLst xmlns:p="http://schemas.openxmlformats.org/presentationml/2006/main">
  <p:tag name="AS_UNIQUEID" val="17568"/>
</p:tagLst>
</file>

<file path=ppt/tags/tag259.xml><?xml version="1.0" encoding="utf-8"?>
<p:tagLst xmlns:p="http://schemas.openxmlformats.org/presentationml/2006/main">
  <p:tag name="AS_UNIQUEID" val="17569"/>
  <p:tag name="MH" val="20170627103538"/>
  <p:tag name="MH_LIBRARY" val="GRAPHIC"/>
  <p:tag name="MH_ORDER" val="1"/>
  <p:tag name="MH_TYPE" val="SubTitle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17570"/>
  <p:tag name="MH" val="20170627103538"/>
  <p:tag name="MH_LIBRARY" val="GRAPHIC"/>
  <p:tag name="MH_ORDER" val="1"/>
  <p:tag name="MH_TYPE" val="Other"/>
</p:tagLst>
</file>

<file path=ppt/tags/tag261.xml><?xml version="1.0" encoding="utf-8"?>
<p:tagLst xmlns:p="http://schemas.openxmlformats.org/presentationml/2006/main">
  <p:tag name="AS_UNIQUEID" val="17571"/>
</p:tagLst>
</file>

<file path=ppt/tags/tag262.xml><?xml version="1.0" encoding="utf-8"?>
<p:tagLst xmlns:p="http://schemas.openxmlformats.org/presentationml/2006/main">
  <p:tag name="AS_UNIQUEID" val="17572"/>
</p:tagLst>
</file>

<file path=ppt/tags/tag263.xml><?xml version="1.0" encoding="utf-8"?>
<p:tagLst xmlns:p="http://schemas.openxmlformats.org/presentationml/2006/main">
  <p:tag name="AS_UNIQUEID" val="17573"/>
  <p:tag name="MH" val="20170627103538"/>
  <p:tag name="MH_LIBRARY" val="GRAPHIC"/>
  <p:tag name="MH_ORDER" val="1"/>
  <p:tag name="MH_TYPE" val="SubTitle"/>
</p:tagLst>
</file>

<file path=ppt/tags/tag264.xml><?xml version="1.0" encoding="utf-8"?>
<p:tagLst xmlns:p="http://schemas.openxmlformats.org/presentationml/2006/main">
  <p:tag name="AS_UNIQUEID" val="17574"/>
  <p:tag name="MH" val="20170627103538"/>
  <p:tag name="MH_LIBRARY" val="GRAPHIC"/>
  <p:tag name="MH_ORDER" val="1"/>
  <p:tag name="MH_TYPE" val="Other"/>
</p:tagLst>
</file>

<file path=ppt/tags/tag265.xml><?xml version="1.0" encoding="utf-8"?>
<p:tagLst xmlns:p="http://schemas.openxmlformats.org/presentationml/2006/main">
  <p:tag name="AS_UNIQUEID" val="17575"/>
</p:tagLst>
</file>

<file path=ppt/tags/tag266.xml><?xml version="1.0" encoding="utf-8"?>
<p:tagLst xmlns:p="http://schemas.openxmlformats.org/presentationml/2006/main">
  <p:tag name="AS_UNIQUEID" val="17576"/>
</p:tagLst>
</file>

<file path=ppt/tags/tag267.xml><?xml version="1.0" encoding="utf-8"?>
<p:tagLst xmlns:p="http://schemas.openxmlformats.org/presentationml/2006/main">
  <p:tag name="AS_UNIQUEID" val="17577"/>
</p:tagLst>
</file>

<file path=ppt/tags/tag268.xml><?xml version="1.0" encoding="utf-8"?>
<p:tagLst xmlns:p="http://schemas.openxmlformats.org/presentationml/2006/main">
  <p:tag name="AS_UNIQUEID" val="17578"/>
</p:tagLst>
</file>

<file path=ppt/tags/tag269.xml><?xml version="1.0" encoding="utf-8"?>
<p:tagLst xmlns:p="http://schemas.openxmlformats.org/presentationml/2006/main">
  <p:tag name="AS_UNIQUEID" val="17579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17580"/>
</p:tagLst>
</file>

<file path=ppt/tags/tag271.xml><?xml version="1.0" encoding="utf-8"?>
<p:tagLst xmlns:p="http://schemas.openxmlformats.org/presentationml/2006/main">
  <p:tag name="AS_UNIQUEID" val="17581"/>
</p:tagLst>
</file>

<file path=ppt/tags/tag272.xml><?xml version="1.0" encoding="utf-8"?>
<p:tagLst xmlns:p="http://schemas.openxmlformats.org/presentationml/2006/main">
  <p:tag name="AS_UNIQUEID" val="17582"/>
</p:tagLst>
</file>

<file path=ppt/tags/tag273.xml><?xml version="1.0" encoding="utf-8"?>
<p:tagLst xmlns:p="http://schemas.openxmlformats.org/presentationml/2006/main">
  <p:tag name="AS_UNIQUEID" val="17583"/>
</p:tagLst>
</file>

<file path=ppt/tags/tag274.xml><?xml version="1.0" encoding="utf-8"?>
<p:tagLst xmlns:p="http://schemas.openxmlformats.org/presentationml/2006/main">
  <p:tag name="AS_UNIQUEID" val="17554"/>
</p:tagLst>
</file>

<file path=ppt/tags/tag275.xml><?xml version="1.0" encoding="utf-8"?>
<p:tagLst xmlns:p="http://schemas.openxmlformats.org/presentationml/2006/main">
  <p:tag name="AS_UNIQUEID" val="17555"/>
</p:tagLst>
</file>

<file path=ppt/tags/tag276.xml><?xml version="1.0" encoding="utf-8"?>
<p:tagLst xmlns:p="http://schemas.openxmlformats.org/presentationml/2006/main">
  <p:tag name="AS_UNIQUEID" val="17556"/>
</p:tagLst>
</file>

<file path=ppt/tags/tag277.xml><?xml version="1.0" encoding="utf-8"?>
<p:tagLst xmlns:p="http://schemas.openxmlformats.org/presentationml/2006/main">
  <p:tag name="AS_UNIQUEID" val="17589"/>
</p:tagLst>
</file>

<file path=ppt/tags/tag278.xml><?xml version="1.0" encoding="utf-8"?>
<p:tagLst xmlns:p="http://schemas.openxmlformats.org/presentationml/2006/main">
  <p:tag name="AS_UNIQUEID" val="17590"/>
</p:tagLst>
</file>

<file path=ppt/tags/tag279.xml><?xml version="1.0" encoding="utf-8"?>
<p:tagLst xmlns:p="http://schemas.openxmlformats.org/presentationml/2006/main">
  <p:tag name="AS_UNIQUEID" val="1759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17592"/>
</p:tagLst>
</file>

<file path=ppt/tags/tag281.xml><?xml version="1.0" encoding="utf-8"?>
<p:tagLst xmlns:p="http://schemas.openxmlformats.org/presentationml/2006/main">
  <p:tag name="AS_UNIQUEID" val="17593"/>
</p:tagLst>
</file>

<file path=ppt/tags/tag282.xml><?xml version="1.0" encoding="utf-8"?>
<p:tagLst xmlns:p="http://schemas.openxmlformats.org/presentationml/2006/main">
  <p:tag name="AS_UNIQUEID" val="17594"/>
</p:tagLst>
</file>

<file path=ppt/tags/tag283.xml><?xml version="1.0" encoding="utf-8"?>
<p:tagLst xmlns:p="http://schemas.openxmlformats.org/presentationml/2006/main">
  <p:tag name="AS_UNIQUEID" val="17595"/>
</p:tagLst>
</file>

<file path=ppt/tags/tag284.xml><?xml version="1.0" encoding="utf-8"?>
<p:tagLst xmlns:p="http://schemas.openxmlformats.org/presentationml/2006/main">
  <p:tag name="AS_UNIQUEID" val="17596"/>
</p:tagLst>
</file>

<file path=ppt/tags/tag285.xml><?xml version="1.0" encoding="utf-8"?>
<p:tagLst xmlns:p="http://schemas.openxmlformats.org/presentationml/2006/main">
  <p:tag name="AS_UNIQUEID" val="17597"/>
</p:tagLst>
</file>

<file path=ppt/tags/tag286.xml><?xml version="1.0" encoding="utf-8"?>
<p:tagLst xmlns:p="http://schemas.openxmlformats.org/presentationml/2006/main">
  <p:tag name="AS_UNIQUEID" val="17598"/>
</p:tagLst>
</file>

<file path=ppt/tags/tag287.xml><?xml version="1.0" encoding="utf-8"?>
<p:tagLst xmlns:p="http://schemas.openxmlformats.org/presentationml/2006/main">
  <p:tag name="AS_UNIQUEID" val="17599"/>
</p:tagLst>
</file>

<file path=ppt/tags/tag288.xml><?xml version="1.0" encoding="utf-8"?>
<p:tagLst xmlns:p="http://schemas.openxmlformats.org/presentationml/2006/main">
  <p:tag name="AS_UNIQUEID" val="17600"/>
</p:tagLst>
</file>

<file path=ppt/tags/tag289.xml><?xml version="1.0" encoding="utf-8"?>
<p:tagLst xmlns:p="http://schemas.openxmlformats.org/presentationml/2006/main">
  <p:tag name="AS_UNIQUEID" val="1760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17602"/>
</p:tagLst>
</file>

<file path=ppt/tags/tag291.xml><?xml version="1.0" encoding="utf-8"?>
<p:tagLst xmlns:p="http://schemas.openxmlformats.org/presentationml/2006/main">
  <p:tag name="AS_UNIQUEID" val="17603"/>
</p:tagLst>
</file>

<file path=ppt/tags/tag292.xml><?xml version="1.0" encoding="utf-8"?>
<p:tagLst xmlns:p="http://schemas.openxmlformats.org/presentationml/2006/main">
  <p:tag name="AS_UNIQUEID" val="17604"/>
</p:tagLst>
</file>

<file path=ppt/tags/tag293.xml><?xml version="1.0" encoding="utf-8"?>
<p:tagLst xmlns:p="http://schemas.openxmlformats.org/presentationml/2006/main">
  <p:tag name="AS_UNIQUEID" val="17605"/>
</p:tagLst>
</file>

<file path=ppt/tags/tag294.xml><?xml version="1.0" encoding="utf-8"?>
<p:tagLst xmlns:p="http://schemas.openxmlformats.org/presentationml/2006/main">
  <p:tag name="AS_UNIQUEID" val="17606"/>
</p:tagLst>
</file>

<file path=ppt/tags/tag295.xml><?xml version="1.0" encoding="utf-8"?>
<p:tagLst xmlns:p="http://schemas.openxmlformats.org/presentationml/2006/main">
  <p:tag name="AS_UNIQUEID" val="17607"/>
</p:tagLst>
</file>

<file path=ppt/tags/tag296.xml><?xml version="1.0" encoding="utf-8"?>
<p:tagLst xmlns:p="http://schemas.openxmlformats.org/presentationml/2006/main">
  <p:tag name="AS_UNIQUEID" val="17608"/>
</p:tagLst>
</file>

<file path=ppt/tags/tag297.xml><?xml version="1.0" encoding="utf-8"?>
<p:tagLst xmlns:p="http://schemas.openxmlformats.org/presentationml/2006/main">
  <p:tag name="AS_UNIQUEID" val="17609"/>
</p:tagLst>
</file>

<file path=ppt/tags/tag298.xml><?xml version="1.0" encoding="utf-8"?>
<p:tagLst xmlns:p="http://schemas.openxmlformats.org/presentationml/2006/main">
  <p:tag name="AS_UNIQUEID" val="17610"/>
</p:tagLst>
</file>

<file path=ppt/tags/tag299.xml><?xml version="1.0" encoding="utf-8"?>
<p:tagLst xmlns:p="http://schemas.openxmlformats.org/presentationml/2006/main">
  <p:tag name="AS_UNIQUEID" val="1761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17612"/>
</p:tagLst>
</file>

<file path=ppt/tags/tag301.xml><?xml version="1.0" encoding="utf-8"?>
<p:tagLst xmlns:p="http://schemas.openxmlformats.org/presentationml/2006/main">
  <p:tag name="AS_UNIQUEID" val="17613"/>
</p:tagLst>
</file>

<file path=ppt/tags/tag302.xml><?xml version="1.0" encoding="utf-8"?>
<p:tagLst xmlns:p="http://schemas.openxmlformats.org/presentationml/2006/main">
  <p:tag name="AS_UNIQUEID" val="17614"/>
</p:tagLst>
</file>

<file path=ppt/tags/tag303.xml><?xml version="1.0" encoding="utf-8"?>
<p:tagLst xmlns:p="http://schemas.openxmlformats.org/presentationml/2006/main">
  <p:tag name="AS_UNIQUEID" val="17615"/>
</p:tagLst>
</file>

<file path=ppt/tags/tag304.xml><?xml version="1.0" encoding="utf-8"?>
<p:tagLst xmlns:p="http://schemas.openxmlformats.org/presentationml/2006/main">
  <p:tag name="AS_UNIQUEID" val="17616"/>
</p:tagLst>
</file>

<file path=ppt/tags/tag305.xml><?xml version="1.0" encoding="utf-8"?>
<p:tagLst xmlns:p="http://schemas.openxmlformats.org/presentationml/2006/main">
  <p:tag name="AS_UNIQUEID" val="17617"/>
</p:tagLst>
</file>

<file path=ppt/tags/tag306.xml><?xml version="1.0" encoding="utf-8"?>
<p:tagLst xmlns:p="http://schemas.openxmlformats.org/presentationml/2006/main">
  <p:tag name="AS_UNIQUEID" val="17618"/>
</p:tagLst>
</file>

<file path=ppt/tags/tag307.xml><?xml version="1.0" encoding="utf-8"?>
<p:tagLst xmlns:p="http://schemas.openxmlformats.org/presentationml/2006/main">
  <p:tag name="AS_UNIQUEID" val="17619"/>
</p:tagLst>
</file>

<file path=ppt/tags/tag308.xml><?xml version="1.0" encoding="utf-8"?>
<p:tagLst xmlns:p="http://schemas.openxmlformats.org/presentationml/2006/main">
  <p:tag name="AS_UNIQUEID" val="18978"/>
</p:tagLst>
</file>

<file path=ppt/tags/tag309.xml><?xml version="1.0" encoding="utf-8"?>
<p:tagLst xmlns:p="http://schemas.openxmlformats.org/presentationml/2006/main">
  <p:tag name="AS_UNIQUEID" val="17585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17586"/>
</p:tagLst>
</file>

<file path=ppt/tags/tag311.xml><?xml version="1.0" encoding="utf-8"?>
<p:tagLst xmlns:p="http://schemas.openxmlformats.org/presentationml/2006/main">
  <p:tag name="AS_UNIQUEID" val="17587"/>
</p:tagLst>
</file>

<file path=ppt/tags/tag312.xml><?xml version="1.0" encoding="utf-8"?>
<p:tagLst xmlns:p="http://schemas.openxmlformats.org/presentationml/2006/main">
  <p:tag name="AS_UNIQUEID" val="3880"/>
  <p:tag name="KSO_WM_BEAUTIFY_FLAG" val=""/>
</p:tagLst>
</file>

<file path=ppt/tags/tag313.xml><?xml version="1.0" encoding="utf-8"?>
<p:tagLst xmlns:p="http://schemas.openxmlformats.org/presentationml/2006/main">
  <p:tag name="AS_UNIQUEID" val="4972"/>
</p:tagLst>
</file>

<file path=ppt/tags/tag314.xml><?xml version="1.0" encoding="utf-8"?>
<p:tagLst xmlns:p="http://schemas.openxmlformats.org/presentationml/2006/main">
  <p:tag name="AS_UNIQUEID" val="4973"/>
</p:tagLst>
</file>

<file path=ppt/tags/tag315.xml><?xml version="1.0" encoding="utf-8"?>
<p:tagLst xmlns:p="http://schemas.openxmlformats.org/presentationml/2006/main">
  <p:tag name="AS_UNIQUEID" val="3643"/>
  <p:tag name="KSO_WM_BEAUTIFY_FLAG" val=""/>
</p:tagLst>
</file>

<file path=ppt/tags/tag316.xml><?xml version="1.0" encoding="utf-8"?>
<p:tagLst xmlns:p="http://schemas.openxmlformats.org/presentationml/2006/main">
  <p:tag name="AS_UNIQUEID" val="3644"/>
  <p:tag name="KSO_WM_BEAUTIFY_FLAG" val=""/>
</p:tagLst>
</file>

<file path=ppt/tags/tag317.xml><?xml version="1.0" encoding="utf-8"?>
<p:tagLst xmlns:p="http://schemas.openxmlformats.org/presentationml/2006/main">
  <p:tag name="AS_UNIQUEID" val="3645"/>
  <p:tag name="KSO_WM_BEAUTIFY_FLAG" val=""/>
</p:tagLst>
</file>

<file path=ppt/tags/tag318.xml><?xml version="1.0" encoding="utf-8"?>
<p:tagLst xmlns:p="http://schemas.openxmlformats.org/presentationml/2006/main">
  <p:tag name="AS_UNIQUEID" val="221"/>
  <p:tag name="KSO_WM_BEAUTIFY_FLAG" val=""/>
</p:tagLst>
</file>

<file path=ppt/tags/tag319.xml><?xml version="1.0" encoding="utf-8"?>
<p:tagLst xmlns:p="http://schemas.openxmlformats.org/presentationml/2006/main">
  <p:tag name="AS_UNIQUEID" val="222"/>
  <p:tag name="KSO_WM_BEAUTIFY_FLAG" val="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225"/>
  <p:tag name="KSO_WM_BEAUTIFY_FLAG" val=""/>
</p:tagLst>
</file>

<file path=ppt/tags/tag321.xml><?xml version="1.0" encoding="utf-8"?>
<p:tagLst xmlns:p="http://schemas.openxmlformats.org/presentationml/2006/main">
  <p:tag name="AS_UNIQUEID" val="220"/>
  <p:tag name="KSO_WM_BEAUTIFY_FLAG" val=""/>
</p:tagLst>
</file>

<file path=ppt/tags/tag322.xml><?xml version="1.0" encoding="utf-8"?>
<p:tagLst xmlns:p="http://schemas.openxmlformats.org/presentationml/2006/main">
  <p:tag name="AS_UNIQUEID" val="224"/>
  <p:tag name="KSO_WM_BEAUTIFY_FLAG" val=""/>
</p:tagLst>
</file>

<file path=ppt/tags/tag323.xml><?xml version="1.0" encoding="utf-8"?>
<p:tagLst xmlns:p="http://schemas.openxmlformats.org/presentationml/2006/main">
  <p:tag name="AS_UNIQUEID" val="226"/>
  <p:tag name="KSO_WM_BEAUTIFY_FLAG" val=""/>
</p:tagLst>
</file>

<file path=ppt/tags/tag324.xml><?xml version="1.0" encoding="utf-8"?>
<p:tagLst xmlns:p="http://schemas.openxmlformats.org/presentationml/2006/main">
  <p:tag name="AS_UNIQUEID" val="227"/>
  <p:tag name="KSO_WM_BEAUTIFY_FLAG" val=""/>
</p:tagLst>
</file>

<file path=ppt/tags/tag325.xml><?xml version="1.0" encoding="utf-8"?>
<p:tagLst xmlns:p="http://schemas.openxmlformats.org/presentationml/2006/main">
  <p:tag name="AS_UNIQUEID" val="219"/>
  <p:tag name="KSO_WM_BEAUTIFY_FLAG" val=""/>
</p:tagLst>
</file>

<file path=ppt/tags/tag326.xml><?xml version="1.0" encoding="utf-8"?>
<p:tagLst xmlns:p="http://schemas.openxmlformats.org/presentationml/2006/main">
  <p:tag name="AS_UNIQUEID" val="223"/>
  <p:tag name="KSO_WM_BEAUTIFY_FLAG" val=""/>
</p:tagLst>
</file>

<file path=ppt/tags/tag327.xml><?xml version="1.0" encoding="utf-8"?>
<p:tagLst xmlns:p="http://schemas.openxmlformats.org/presentationml/2006/main">
  <p:tag name="AS_UNIQUEID" val="228"/>
  <p:tag name="KSO_WM_BEAUTIFY_FLAG" val=""/>
</p:tagLst>
</file>

<file path=ppt/tags/tag328.xml><?xml version="1.0" encoding="utf-8"?>
<p:tagLst xmlns:p="http://schemas.openxmlformats.org/presentationml/2006/main">
  <p:tag name="AS_UNIQUEID" val="229"/>
  <p:tag name="KSO_WM_BEAUTIFY_FLAG" val=""/>
</p:tagLst>
</file>

<file path=ppt/tags/tag329.xml><?xml version="1.0" encoding="utf-8"?>
<p:tagLst xmlns:p="http://schemas.openxmlformats.org/presentationml/2006/main">
  <p:tag name="AS_UNIQUEID" val="231"/>
  <p:tag name="KSO_WM_BEAUTIFY_FLAG" val="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229"/>
  <p:tag name="KSO_WM_BEAUTIFY_FLAG" val=""/>
</p:tagLst>
</file>

<file path=ppt/tags/tag331.xml><?xml version="1.0" encoding="utf-8"?>
<p:tagLst xmlns:p="http://schemas.openxmlformats.org/presentationml/2006/main">
  <p:tag name="AS_UNIQUEID" val="1621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bc1402b7-9ea0-4f94-b6cc-80c09aaa825f}"/>
</p:tagLst>
</file>

<file path=ppt/tags/tag332.xml><?xml version="1.0" encoding="utf-8"?>
<p:tagLst xmlns:p="http://schemas.openxmlformats.org/presentationml/2006/main">
  <p:tag name="AS_UNIQUEID" val="1621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  <p:tag name="WM_BEAUTIFY_SHAPE_IDENTITY" val="{92e68f46-c578-4d97-9657-97b2521f1565}"/>
</p:tagLst>
</file>

<file path=ppt/tags/tag333.xml><?xml version="1.0" encoding="utf-8"?>
<p:tagLst xmlns:p="http://schemas.openxmlformats.org/presentationml/2006/main">
  <p:tag name="AS_UNIQUEID" val="363"/>
  <p:tag name="MH" val="20180406191152"/>
  <p:tag name="MH_LIBRARY" val="GRAPHIC"/>
  <p:tag name="MH_ORDER" val="1"/>
  <p:tag name="MH_TYPE" val="SubTitle"/>
</p:tagLst>
</file>

<file path=ppt/tags/tag334.xml><?xml version="1.0" encoding="utf-8"?>
<p:tagLst xmlns:p="http://schemas.openxmlformats.org/presentationml/2006/main">
  <p:tag name="AS_UNIQUEID" val="364"/>
</p:tagLst>
</file>

<file path=ppt/tags/tag335.xml><?xml version="1.0" encoding="utf-8"?>
<p:tagLst xmlns:p="http://schemas.openxmlformats.org/presentationml/2006/main">
  <p:tag name="AS_UNIQUEID" val="365"/>
  <p:tag name="KSO_WM_UNIT_LINE_FILL_TYPE" val="2"/>
  <p:tag name="KSO_WM_UNIT_LINE_FORE_SCHEMECOLOR_INDEX" val="5"/>
  <p:tag name="KSO_WM_UNIT_LINE_FORE_SCHEMECOLOR_INDEX_BRIGHTNESS" val="0"/>
  <p:tag name="MH" val="20180406191152"/>
  <p:tag name="MH_LIBRARY" val="GRAPHIC"/>
  <p:tag name="MH_ORDER" val="1"/>
  <p:tag name="MH_TYPE" val="Other"/>
</p:tagLst>
</file>

<file path=ppt/tags/tag336.xml><?xml version="1.0" encoding="utf-8"?>
<p:tagLst xmlns:p="http://schemas.openxmlformats.org/presentationml/2006/main">
  <p:tag name="AS_UNIQUEID" val="366"/>
  <p:tag name="KSO_WM_UNIT_FILL_FORE_SCHEMECOLOR_INDEX" val="5"/>
  <p:tag name="KSO_WM_UNIT_FILL_FORE_SCHEMECOLOR_INDEX_BRIGHTNESS" val="0"/>
  <p:tag name="KSO_WM_UNIT_FILL_TYPE" val="1"/>
  <p:tag name="MH" val="20180406191152"/>
  <p:tag name="MH_LIBRARY" val="GRAPHIC"/>
  <p:tag name="MH_ORDER" val="2"/>
  <p:tag name="MH_TYPE" val="Other"/>
</p:tagLst>
</file>

<file path=ppt/tags/tag337.xml><?xml version="1.0" encoding="utf-8"?>
<p:tagLst xmlns:p="http://schemas.openxmlformats.org/presentationml/2006/main">
  <p:tag name="AS_UNIQUEID" val="367"/>
  <p:tag name="MH" val="20180406191152"/>
  <p:tag name="MH_LIBRARY" val="GRAPHIC"/>
  <p:tag name="MH_ORDER" val="3"/>
  <p:tag name="MH_TYPE" val="Other"/>
</p:tagLst>
</file>

<file path=ppt/tags/tag338.xml><?xml version="1.0" encoding="utf-8"?>
<p:tagLst xmlns:p="http://schemas.openxmlformats.org/presentationml/2006/main">
  <p:tag name="AS_UNIQUEID" val="368"/>
  <p:tag name="MH" val="20180406191152"/>
  <p:tag name="MH_LIBRARY" val="GRAPHIC"/>
  <p:tag name="MH_ORDER" val="2"/>
  <p:tag name="MH_TYPE" val="SubTitle"/>
</p:tagLst>
</file>

<file path=ppt/tags/tag339.xml><?xml version="1.0" encoding="utf-8"?>
<p:tagLst xmlns:p="http://schemas.openxmlformats.org/presentationml/2006/main">
  <p:tag name="AS_UNIQUEID" val="369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370"/>
  <p:tag name="KSO_WM_UNIT_LINE_FILL_TYPE" val="2"/>
  <p:tag name="KSO_WM_UNIT_LINE_FORE_SCHEMECOLOR_INDEX" val="6"/>
  <p:tag name="KSO_WM_UNIT_LINE_FORE_SCHEMECOLOR_INDEX_BRIGHTNESS" val="0"/>
  <p:tag name="MH" val="20180406191152"/>
  <p:tag name="MH_LIBRARY" val="GRAPHIC"/>
  <p:tag name="MH_ORDER" val="4"/>
  <p:tag name="MH_TYPE" val="Other"/>
</p:tagLst>
</file>

<file path=ppt/tags/tag341.xml><?xml version="1.0" encoding="utf-8"?>
<p:tagLst xmlns:p="http://schemas.openxmlformats.org/presentationml/2006/main">
  <p:tag name="AS_UNIQUEID" val="371"/>
  <p:tag name="KSO_WM_UNIT_FILL_FORE_SCHEMECOLOR_INDEX" val="6"/>
  <p:tag name="KSO_WM_UNIT_FILL_FORE_SCHEMECOLOR_INDEX_BRIGHTNESS" val="0"/>
  <p:tag name="KSO_WM_UNIT_FILL_TYPE" val="1"/>
  <p:tag name="MH" val="20180406191152"/>
  <p:tag name="MH_LIBRARY" val="GRAPHIC"/>
  <p:tag name="MH_ORDER" val="5"/>
  <p:tag name="MH_TYPE" val="Other"/>
</p:tagLst>
</file>

<file path=ppt/tags/tag342.xml><?xml version="1.0" encoding="utf-8"?>
<p:tagLst xmlns:p="http://schemas.openxmlformats.org/presentationml/2006/main">
  <p:tag name="AS_UNIQUEID" val="372"/>
  <p:tag name="MH" val="20180406191152"/>
  <p:tag name="MH_LIBRARY" val="GRAPHIC"/>
  <p:tag name="MH_ORDER" val="6"/>
  <p:tag name="MH_TYPE" val="Other"/>
</p:tagLst>
</file>

<file path=ppt/tags/tag343.xml><?xml version="1.0" encoding="utf-8"?>
<p:tagLst xmlns:p="http://schemas.openxmlformats.org/presentationml/2006/main">
  <p:tag name="AS_UNIQUEID" val="373"/>
  <p:tag name="MH" val="20180406191152"/>
  <p:tag name="MH_LIBRARY" val="GRAPHIC"/>
  <p:tag name="MH_ORDER" val="3"/>
  <p:tag name="MH_TYPE" val="SubTitle"/>
</p:tagLst>
</file>

<file path=ppt/tags/tag344.xml><?xml version="1.0" encoding="utf-8"?>
<p:tagLst xmlns:p="http://schemas.openxmlformats.org/presentationml/2006/main">
  <p:tag name="AS_UNIQUEID" val="374"/>
</p:tagLst>
</file>

<file path=ppt/tags/tag345.xml><?xml version="1.0" encoding="utf-8"?>
<p:tagLst xmlns:p="http://schemas.openxmlformats.org/presentationml/2006/main">
  <p:tag name="AS_UNIQUEID" val="375"/>
  <p:tag name="KSO_WM_UNIT_LINE_FILL_TYPE" val="2"/>
  <p:tag name="KSO_WM_UNIT_LINE_FORE_SCHEMECOLOR_INDEX" val="7"/>
  <p:tag name="KSO_WM_UNIT_LINE_FORE_SCHEMECOLOR_INDEX_BRIGHTNESS" val="0"/>
  <p:tag name="MH" val="20180406191152"/>
  <p:tag name="MH_LIBRARY" val="GRAPHIC"/>
  <p:tag name="MH_ORDER" val="7"/>
  <p:tag name="MH_TYPE" val="Other"/>
</p:tagLst>
</file>

<file path=ppt/tags/tag346.xml><?xml version="1.0" encoding="utf-8"?>
<p:tagLst xmlns:p="http://schemas.openxmlformats.org/presentationml/2006/main">
  <p:tag name="AS_UNIQUEID" val="376"/>
  <p:tag name="KSO_WM_UNIT_FILL_FORE_SCHEMECOLOR_INDEX" val="7"/>
  <p:tag name="KSO_WM_UNIT_FILL_FORE_SCHEMECOLOR_INDEX_BRIGHTNESS" val="0"/>
  <p:tag name="KSO_WM_UNIT_FILL_TYPE" val="1"/>
  <p:tag name="MH" val="20180406191152"/>
  <p:tag name="MH_LIBRARY" val="GRAPHIC"/>
  <p:tag name="MH_ORDER" val="8"/>
  <p:tag name="MH_TYPE" val="Other"/>
</p:tagLst>
</file>

<file path=ppt/tags/tag347.xml><?xml version="1.0" encoding="utf-8"?>
<p:tagLst xmlns:p="http://schemas.openxmlformats.org/presentationml/2006/main">
  <p:tag name="AS_UNIQUEID" val="377"/>
  <p:tag name="MH" val="20180406191152"/>
  <p:tag name="MH_LIBRARY" val="GRAPHIC"/>
  <p:tag name="MH_ORDER" val="9"/>
  <p:tag name="MH_TYPE" val="Other"/>
</p:tagLst>
</file>

<file path=ppt/tags/tag348.xml><?xml version="1.0" encoding="utf-8"?>
<p:tagLst xmlns:p="http://schemas.openxmlformats.org/presentationml/2006/main">
  <p:tag name="AS_UNIQUEID" val="378"/>
  <p:tag name="MH" val="20180406191152"/>
  <p:tag name="MH_LIBRARY" val="GRAPHIC"/>
  <p:tag name="MH_ORDER" val="4"/>
  <p:tag name="MH_TYPE" val="SubTitle"/>
</p:tagLst>
</file>

<file path=ppt/tags/tag349.xml><?xml version="1.0" encoding="utf-8"?>
<p:tagLst xmlns:p="http://schemas.openxmlformats.org/presentationml/2006/main">
  <p:tag name="AS_UNIQUEID" val="379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380"/>
  <p:tag name="KSO_WM_UNIT_LINE_FILL_TYPE" val="2"/>
  <p:tag name="KSO_WM_UNIT_LINE_FORE_SCHEMECOLOR_INDEX" val="8"/>
  <p:tag name="KSO_WM_UNIT_LINE_FORE_SCHEMECOLOR_INDEX_BRIGHTNESS" val="0"/>
  <p:tag name="MH" val="20180406191152"/>
  <p:tag name="MH_LIBRARY" val="GRAPHIC"/>
  <p:tag name="MH_ORDER" val="10"/>
  <p:tag name="MH_TYPE" val="Other"/>
</p:tagLst>
</file>

<file path=ppt/tags/tag351.xml><?xml version="1.0" encoding="utf-8"?>
<p:tagLst xmlns:p="http://schemas.openxmlformats.org/presentationml/2006/main">
  <p:tag name="AS_UNIQUEID" val="381"/>
  <p:tag name="KSO_WM_UNIT_FILL_FORE_SCHEMECOLOR_INDEX" val="8"/>
  <p:tag name="KSO_WM_UNIT_FILL_FORE_SCHEMECOLOR_INDEX_BRIGHTNESS" val="0"/>
  <p:tag name="KSO_WM_UNIT_FILL_TYPE" val="1"/>
  <p:tag name="MH" val="20180406191152"/>
  <p:tag name="MH_LIBRARY" val="GRAPHIC"/>
  <p:tag name="MH_ORDER" val="11"/>
  <p:tag name="MH_TYPE" val="Other"/>
</p:tagLst>
</file>

<file path=ppt/tags/tag352.xml><?xml version="1.0" encoding="utf-8"?>
<p:tagLst xmlns:p="http://schemas.openxmlformats.org/presentationml/2006/main">
  <p:tag name="AS_UNIQUEID" val="382"/>
  <p:tag name="MH" val="20180406191152"/>
  <p:tag name="MH_LIBRARY" val="GRAPHIC"/>
  <p:tag name="MH_ORDER" val="12"/>
  <p:tag name="MH_TYPE" val="Other"/>
</p:tagLst>
</file>

<file path=ppt/tags/tag353.xml><?xml version="1.0" encoding="utf-8"?>
<p:tagLst xmlns:p="http://schemas.openxmlformats.org/presentationml/2006/main">
  <p:tag name="AS_UNIQUEID" val="383"/>
</p:tagLst>
</file>

<file path=ppt/tags/tag354.xml><?xml version="1.0" encoding="utf-8"?>
<p:tagLst xmlns:p="http://schemas.openxmlformats.org/presentationml/2006/main">
  <p:tag name="AS_UNIQUEID" val="384"/>
</p:tagLst>
</file>

<file path=ppt/tags/tag355.xml><?xml version="1.0" encoding="utf-8"?>
<p:tagLst xmlns:p="http://schemas.openxmlformats.org/presentationml/2006/main">
  <p:tag name="AS_UNIQUEID" val="385"/>
</p:tagLst>
</file>

<file path=ppt/tags/tag356.xml><?xml version="1.0" encoding="utf-8"?>
<p:tagLst xmlns:p="http://schemas.openxmlformats.org/presentationml/2006/main">
  <p:tag name="AS_UNIQUEID" val="386"/>
</p:tagLst>
</file>

<file path=ppt/tags/tag357.xml><?xml version="1.0" encoding="utf-8"?>
<p:tagLst xmlns:p="http://schemas.openxmlformats.org/presentationml/2006/main">
  <p:tag name="AS_UNIQUEID" val="387"/>
</p:tagLst>
</file>

<file path=ppt/tags/tag358.xml><?xml version="1.0" encoding="utf-8"?>
<p:tagLst xmlns:p="http://schemas.openxmlformats.org/presentationml/2006/main">
  <p:tag name="KSO_WM_SLIDE_BACKGROUND_TYPE" val="general"/>
  <p:tag name="KSO_WM_SLIDE_BK_DARK_LIGHT" val="2"/>
  <p:tag name="MH" val="20180406191152"/>
  <p:tag name="MH_CATEGORY" val="#BingLLB#"/>
  <p:tag name="MH_LAYOUT" val="SubTitle"/>
  <p:tag name="MH_LIBRARY" val="GRAPHIC"/>
  <p:tag name="MH_NUMBER" val="4"/>
  <p:tag name="MH_TYPE" val="#NeiR#"/>
</p:tagLst>
</file>

<file path=ppt/tags/tag359.xml><?xml version="1.0" encoding="utf-8"?>
<p:tagLst xmlns:p="http://schemas.openxmlformats.org/presentationml/2006/main">
  <p:tag name="AS_UNIQUEID" val="15420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47"/>
</p:tagLst>
</file>

<file path=ppt/tags/tag361.xml><?xml version="1.0" encoding="utf-8"?>
<p:tagLst xmlns:p="http://schemas.openxmlformats.org/presentationml/2006/main">
  <p:tag name="AS_UNIQUEID" val="48"/>
  <p:tag name="KSO_WM_BEAUTIFY_FLAG" val=""/>
</p:tagLst>
</file>

<file path=ppt/tags/tag362.xml><?xml version="1.0" encoding="utf-8"?>
<p:tagLst xmlns:p="http://schemas.openxmlformats.org/presentationml/2006/main">
  <p:tag name="AS_UNIQUEID" val="49"/>
  <p:tag name="KSO_WM_BEAUTIFY_FLAG" val=""/>
</p:tagLst>
</file>

<file path=ppt/tags/tag363.xml><?xml version="1.0" encoding="utf-8"?>
<p:tagLst xmlns:p="http://schemas.openxmlformats.org/presentationml/2006/main">
  <p:tag name="AS_UNIQUEID" val="50"/>
</p:tagLst>
</file>

<file path=ppt/tags/tag364.xml><?xml version="1.0" encoding="utf-8"?>
<p:tagLst xmlns:p="http://schemas.openxmlformats.org/presentationml/2006/main">
  <p:tag name="AS_UNIQUEID" val="51"/>
  <p:tag name="KSO_WM_BEAUTIFY_FLAG" val=""/>
</p:tagLst>
</file>

<file path=ppt/tags/tag365.xml><?xml version="1.0" encoding="utf-8"?>
<p:tagLst xmlns:p="http://schemas.openxmlformats.org/presentationml/2006/main">
  <p:tag name="AS_UNIQUEID" val="52"/>
  <p:tag name="KSO_WM_BEAUTIFY_FLAG" val=""/>
</p:tagLst>
</file>

<file path=ppt/tags/tag366.xml><?xml version="1.0" encoding="utf-8"?>
<p:tagLst xmlns:p="http://schemas.openxmlformats.org/presentationml/2006/main">
  <p:tag name="AS_UNIQUEID" val="54"/>
</p:tagLst>
</file>

<file path=ppt/tags/tag367.xml><?xml version="1.0" encoding="utf-8"?>
<p:tagLst xmlns:p="http://schemas.openxmlformats.org/presentationml/2006/main">
  <p:tag name="AS_UNIQUEID" val="55"/>
  <p:tag name="KSO_WM_BEAUTIFY_FLAG" val=""/>
</p:tagLst>
</file>

<file path=ppt/tags/tag368.xml><?xml version="1.0" encoding="utf-8"?>
<p:tagLst xmlns:p="http://schemas.openxmlformats.org/presentationml/2006/main">
  <p:tag name="AS_UNIQUEID" val="56"/>
  <p:tag name="KSO_WM_BEAUTIFY_FLAG" val=""/>
</p:tagLst>
</file>

<file path=ppt/tags/tag369.xml><?xml version="1.0" encoding="utf-8"?>
<p:tagLst xmlns:p="http://schemas.openxmlformats.org/presentationml/2006/main">
  <p:tag name="AS_UNIQUEID" val="58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AS_UNIQUEID" val="59"/>
  <p:tag name="KSO_WM_BEAUTIFY_FLAG" val=""/>
</p:tagLst>
</file>

<file path=ppt/tags/tag371.xml><?xml version="1.0" encoding="utf-8"?>
<p:tagLst xmlns:p="http://schemas.openxmlformats.org/presentationml/2006/main">
  <p:tag name="AS_UNIQUEID" val="60"/>
  <p:tag name="KSO_WM_BEAUTIFY_FLAG" val=""/>
</p:tagLst>
</file>

<file path=ppt/tags/tag372.xml><?xml version="1.0" encoding="utf-8"?>
<p:tagLst xmlns:p="http://schemas.openxmlformats.org/presentationml/2006/main">
  <p:tag name="AS_UNIQUEID" val="9524"/>
</p:tagLst>
</file>

<file path=ppt/tags/tag373.xml><?xml version="1.0" encoding="utf-8"?>
<p:tagLst xmlns:p="http://schemas.openxmlformats.org/presentationml/2006/main">
  <p:tag name="AS_UNIQUEID" val="9526"/>
  <p:tag name="KSO_WM_UNIT_PLACING_PICTURE_USER_VIEWPORT" val="{&quot;height&quot;:919,&quot;width&quot;:5408}"/>
</p:tagLst>
</file>

<file path=ppt/tags/tag374.xml><?xml version="1.0" encoding="utf-8"?>
<p:tagLst xmlns:p="http://schemas.openxmlformats.org/presentationml/2006/main">
  <p:tag name="AS_UNIQUEID" val="770"/>
</p:tagLst>
</file>

<file path=ppt/tags/tag375.xml><?xml version="1.0" encoding="utf-8"?>
<p:tagLst xmlns:p="http://schemas.openxmlformats.org/presentationml/2006/main">
  <p:tag name="AS_UNIQUEID" val="771"/>
</p:tagLst>
</file>

<file path=ppt/tags/tag376.xml><?xml version="1.0" encoding="utf-8"?>
<p:tagLst xmlns:p="http://schemas.openxmlformats.org/presentationml/2006/main">
  <p:tag name="AS_UNIQUEID" val="772"/>
</p:tagLst>
</file>

<file path=ppt/tags/tag377.xml><?xml version="1.0" encoding="utf-8"?>
<p:tagLst xmlns:p="http://schemas.openxmlformats.org/presentationml/2006/main">
  <p:tag name="AS_UNIQUEID" val="773"/>
</p:tagLst>
</file>

<file path=ppt/tags/tag378.xml><?xml version="1.0" encoding="utf-8"?>
<p:tagLst xmlns:p="http://schemas.openxmlformats.org/presentationml/2006/main">
  <p:tag name="AS_UNIQUEID" val="774"/>
</p:tagLst>
</file>

<file path=ppt/tags/tag379.xml><?xml version="1.0" encoding="utf-8"?>
<p:tagLst xmlns:p="http://schemas.openxmlformats.org/presentationml/2006/main">
  <p:tag name="AS_UNIQUEID" val="775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AS_UNIQUEID" val="776"/>
</p:tagLst>
</file>

<file path=ppt/tags/tag381.xml><?xml version="1.0" encoding="utf-8"?>
<p:tagLst xmlns:p="http://schemas.openxmlformats.org/presentationml/2006/main">
  <p:tag name="AS_UNIQUEID" val="777"/>
</p:tagLst>
</file>

<file path=ppt/tags/tag382.xml><?xml version="1.0" encoding="utf-8"?>
<p:tagLst xmlns:p="http://schemas.openxmlformats.org/presentationml/2006/main">
  <p:tag name="AS_UNIQUEID" val="779"/>
</p:tagLst>
</file>

<file path=ppt/tags/tag383.xml><?xml version="1.0" encoding="utf-8"?>
<p:tagLst xmlns:p="http://schemas.openxmlformats.org/presentationml/2006/main">
  <p:tag name="AS_UNIQUEID" val="780"/>
</p:tagLst>
</file>

<file path=ppt/tags/tag384.xml><?xml version="1.0" encoding="utf-8"?>
<p:tagLst xmlns:p="http://schemas.openxmlformats.org/presentationml/2006/main">
  <p:tag name="AS_UNIQUEID" val="781"/>
</p:tagLst>
</file>

<file path=ppt/tags/tag385.xml><?xml version="1.0" encoding="utf-8"?>
<p:tagLst xmlns:p="http://schemas.openxmlformats.org/presentationml/2006/main">
  <p:tag name="AS_UNIQUEID" val="16360"/>
</p:tagLst>
</file>

<file path=ppt/tags/tag386.xml><?xml version="1.0" encoding="utf-8"?>
<p:tagLst xmlns:p="http://schemas.openxmlformats.org/presentationml/2006/main">
  <p:tag name="AS_UNIQUEID" val="16584"/>
</p:tagLst>
</file>

<file path=ppt/tags/tag387.xml><?xml version="1.0" encoding="utf-8"?>
<p:tagLst xmlns:p="http://schemas.openxmlformats.org/presentationml/2006/main">
  <p:tag name="AS_UNIQUEID" val="10346"/>
</p:tagLst>
</file>

<file path=ppt/tags/tag388.xml><?xml version="1.0" encoding="utf-8"?>
<p:tagLst xmlns:p="http://schemas.openxmlformats.org/presentationml/2006/main">
  <p:tag name="AS_UNIQUEID" val="10347"/>
</p:tagLst>
</file>

<file path=ppt/tags/tag389.xml><?xml version="1.0" encoding="utf-8"?>
<p:tagLst xmlns:p="http://schemas.openxmlformats.org/presentationml/2006/main">
  <p:tag name="AS_UNIQUEID" val="10348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AS_UNIQUEID" val="10349"/>
</p:tagLst>
</file>

<file path=ppt/tags/tag391.xml><?xml version="1.0" encoding="utf-8"?>
<p:tagLst xmlns:p="http://schemas.openxmlformats.org/presentationml/2006/main">
  <p:tag name="AS_UNIQUEID" val="10350"/>
</p:tagLst>
</file>

<file path=ppt/tags/tag392.xml><?xml version="1.0" encoding="utf-8"?>
<p:tagLst xmlns:p="http://schemas.openxmlformats.org/presentationml/2006/main">
  <p:tag name="AS_UNIQUEID" val="10351"/>
</p:tagLst>
</file>

<file path=ppt/tags/tag393.xml><?xml version="1.0" encoding="utf-8"?>
<p:tagLst xmlns:p="http://schemas.openxmlformats.org/presentationml/2006/main">
  <p:tag name="AS_UNIQUEID" val="16098"/>
</p:tagLst>
</file>

<file path=ppt/tags/tag394.xml><?xml version="1.0" encoding="utf-8"?>
<p:tagLst xmlns:p="http://schemas.openxmlformats.org/presentationml/2006/main">
  <p:tag name="AS_UNIQUEID" val="16099"/>
</p:tagLst>
</file>

<file path=ppt/tags/tag395.xml><?xml version="1.0" encoding="utf-8"?>
<p:tagLst xmlns:p="http://schemas.openxmlformats.org/presentationml/2006/main">
  <p:tag name="AS_UNIQUEID" val="16100"/>
</p:tagLst>
</file>

<file path=ppt/tags/tag396.xml><?xml version="1.0" encoding="utf-8"?>
<p:tagLst xmlns:p="http://schemas.openxmlformats.org/presentationml/2006/main">
  <p:tag name="AS_UNIQUEID" val="16101"/>
  <p:tag name="KSO_WM_BEAUTIFY_FLAG" val=""/>
</p:tagLst>
</file>

<file path=ppt/tags/tag397.xml><?xml version="1.0" encoding="utf-8"?>
<p:tagLst xmlns:p="http://schemas.openxmlformats.org/presentationml/2006/main">
  <p:tag name="AS_UNIQUEID" val="16094"/>
</p:tagLst>
</file>

<file path=ppt/tags/tag398.xml><?xml version="1.0" encoding="utf-8"?>
<p:tagLst xmlns:p="http://schemas.openxmlformats.org/presentationml/2006/main">
  <p:tag name="AS_UNIQUEID" val="16095"/>
</p:tagLst>
</file>

<file path=ppt/tags/tag399.xml><?xml version="1.0" encoding="utf-8"?>
<p:tagLst xmlns:p="http://schemas.openxmlformats.org/presentationml/2006/main">
  <p:tag name="AS_UNIQUEID" val="1609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AS_UNIQUEID" val="16108"/>
  <p:tag name="KSO_WM_BEAUTIFY_FLAG" val=""/>
</p:tagLst>
</file>

<file path=ppt/tags/tag401.xml><?xml version="1.0" encoding="utf-8"?>
<p:tagLst xmlns:p="http://schemas.openxmlformats.org/presentationml/2006/main">
  <p:tag name="AS_UNIQUEID" val="16109"/>
  <p:tag name="KSO_WM_BEAUTIFY_FLAG" val=""/>
</p:tagLst>
</file>

<file path=ppt/tags/tag402.xml><?xml version="1.0" encoding="utf-8"?>
<p:tagLst xmlns:p="http://schemas.openxmlformats.org/presentationml/2006/main">
  <p:tag name="AS_UNIQUEID" val="16110"/>
  <p:tag name="KSO_WM_BEAUTIFY_FLAG" val=""/>
</p:tagLst>
</file>

<file path=ppt/tags/tag403.xml><?xml version="1.0" encoding="utf-8"?>
<p:tagLst xmlns:p="http://schemas.openxmlformats.org/presentationml/2006/main">
  <p:tag name="AS_UNIQUEID" val="16111"/>
  <p:tag name="KSO_WM_BEAUTIFY_FLAG" val=""/>
</p:tagLst>
</file>

<file path=ppt/tags/tag404.xml><?xml version="1.0" encoding="utf-8"?>
<p:tagLst xmlns:p="http://schemas.openxmlformats.org/presentationml/2006/main">
  <p:tag name="AS_UNIQUEID" val="16112"/>
  <p:tag name="KSO_WM_BEAUTIFY_FLAG" val=""/>
</p:tagLst>
</file>

<file path=ppt/tags/tag405.xml><?xml version="1.0" encoding="utf-8"?>
<p:tagLst xmlns:p="http://schemas.openxmlformats.org/presentationml/2006/main">
  <p:tag name="AS_UNIQUEID" val="16113"/>
  <p:tag name="KSO_WM_BEAUTIFY_FLAG" val=""/>
</p:tagLst>
</file>

<file path=ppt/tags/tag406.xml><?xml version="1.0" encoding="utf-8"?>
<p:tagLst xmlns:p="http://schemas.openxmlformats.org/presentationml/2006/main">
  <p:tag name="AS_UNIQUEID" val="16114"/>
  <p:tag name="KSO_WM_BEAUTIFY_FLAG" val=""/>
</p:tagLst>
</file>

<file path=ppt/tags/tag407.xml><?xml version="1.0" encoding="utf-8"?>
<p:tagLst xmlns:p="http://schemas.openxmlformats.org/presentationml/2006/main">
  <p:tag name="AS_UNIQUEID" val="16115"/>
  <p:tag name="KSO_WM_BEAUTIFY_FLAG" val=""/>
</p:tagLst>
</file>

<file path=ppt/tags/tag408.xml><?xml version="1.0" encoding="utf-8"?>
<p:tagLst xmlns:p="http://schemas.openxmlformats.org/presentationml/2006/main">
  <p:tag name="AS_UNIQUEID" val="16103"/>
</p:tagLst>
</file>

<file path=ppt/tags/tag409.xml><?xml version="1.0" encoding="utf-8"?>
<p:tagLst xmlns:p="http://schemas.openxmlformats.org/presentationml/2006/main">
  <p:tag name="AS_UNIQUEID" val="16104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AS_UNIQUEID" val="16105"/>
</p:tagLst>
</file>

<file path=ppt/tags/tag411.xml><?xml version="1.0" encoding="utf-8"?>
<p:tagLst xmlns:p="http://schemas.openxmlformats.org/presentationml/2006/main">
  <p:tag name="AS_UNIQUEID" val="16122"/>
  <p:tag name="KSO_WM_BEAUTIFY_FLAG" val=""/>
</p:tagLst>
</file>

<file path=ppt/tags/tag412.xml><?xml version="1.0" encoding="utf-8"?>
<p:tagLst xmlns:p="http://schemas.openxmlformats.org/presentationml/2006/main">
  <p:tag name="AS_UNIQUEID" val="16123"/>
  <p:tag name="KSO_WM_BEAUTIFY_FLAG" val=""/>
</p:tagLst>
</file>

<file path=ppt/tags/tag413.xml><?xml version="1.0" encoding="utf-8"?>
<p:tagLst xmlns:p="http://schemas.openxmlformats.org/presentationml/2006/main">
  <p:tag name="AS_UNIQUEID" val="16124"/>
  <p:tag name="KSO_WM_BEAUTIFY_FLAG" val=""/>
</p:tagLst>
</file>

<file path=ppt/tags/tag414.xml><?xml version="1.0" encoding="utf-8"?>
<p:tagLst xmlns:p="http://schemas.openxmlformats.org/presentationml/2006/main">
  <p:tag name="AS_UNIQUEID" val="16125"/>
  <p:tag name="KSO_WM_BEAUTIFY_FLAG" val=""/>
</p:tagLst>
</file>

<file path=ppt/tags/tag415.xml><?xml version="1.0" encoding="utf-8"?>
<p:tagLst xmlns:p="http://schemas.openxmlformats.org/presentationml/2006/main">
  <p:tag name="AS_UNIQUEID" val="16126"/>
  <p:tag name="KSO_WM_BEAUTIFY_FLAG" val=""/>
</p:tagLst>
</file>

<file path=ppt/tags/tag416.xml><?xml version="1.0" encoding="utf-8"?>
<p:tagLst xmlns:p="http://schemas.openxmlformats.org/presentationml/2006/main">
  <p:tag name="AS_UNIQUEID" val="16127"/>
  <p:tag name="KSO_WM_BEAUTIFY_FLAG" val=""/>
</p:tagLst>
</file>

<file path=ppt/tags/tag417.xml><?xml version="1.0" encoding="utf-8"?>
<p:tagLst xmlns:p="http://schemas.openxmlformats.org/presentationml/2006/main">
  <p:tag name="AS_UNIQUEID" val="16128"/>
  <p:tag name="KSO_WM_BEAUTIFY_FLAG" val=""/>
</p:tagLst>
</file>

<file path=ppt/tags/tag418.xml><?xml version="1.0" encoding="utf-8"?>
<p:tagLst xmlns:p="http://schemas.openxmlformats.org/presentationml/2006/main">
  <p:tag name="AS_UNIQUEID" val="16129"/>
  <p:tag name="KSO_WM_BEAUTIFY_FLAG" val=""/>
</p:tagLst>
</file>

<file path=ppt/tags/tag419.xml><?xml version="1.0" encoding="utf-8"?>
<p:tagLst xmlns:p="http://schemas.openxmlformats.org/presentationml/2006/main">
  <p:tag name="AS_UNIQUEID" val="16130"/>
  <p:tag name="KSO_WM_BEAUTIFY_FLAG" val="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AS_UNIQUEID" val="16131"/>
  <p:tag name="KSO_WM_BEAUTIFY_FLAG" val=""/>
</p:tagLst>
</file>

<file path=ppt/tags/tag421.xml><?xml version="1.0" encoding="utf-8"?>
<p:tagLst xmlns:p="http://schemas.openxmlformats.org/presentationml/2006/main">
  <p:tag name="AS_UNIQUEID" val="16117"/>
</p:tagLst>
</file>

<file path=ppt/tags/tag422.xml><?xml version="1.0" encoding="utf-8"?>
<p:tagLst xmlns:p="http://schemas.openxmlformats.org/presentationml/2006/main">
  <p:tag name="AS_UNIQUEID" val="16118"/>
</p:tagLst>
</file>

<file path=ppt/tags/tag423.xml><?xml version="1.0" encoding="utf-8"?>
<p:tagLst xmlns:p="http://schemas.openxmlformats.org/presentationml/2006/main">
  <p:tag name="AS_UNIQUEID" val="16119"/>
</p:tagLst>
</file>

<file path=ppt/tags/tag424.xml><?xml version="1.0" encoding="utf-8"?>
<p:tagLst xmlns:p="http://schemas.openxmlformats.org/presentationml/2006/main">
  <p:tag name="AS_UNIQUEID" val="16138"/>
  <p:tag name="KSO_WM_BEAUTIFY_FLAG" val=""/>
</p:tagLst>
</file>

<file path=ppt/tags/tag425.xml><?xml version="1.0" encoding="utf-8"?>
<p:tagLst xmlns:p="http://schemas.openxmlformats.org/presentationml/2006/main">
  <p:tag name="AS_UNIQUEID" val="15382"/>
  <p:tag name="KSO_WM_BEAUTIFY_FLAG" val="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12*a*1"/>
  <p:tag name="KSO_WM_UNIT_INDEX" val="1"/>
  <p:tag name="KSO_WM_UNIT_ISCONTENTSTITLE" val="0"/>
  <p:tag name="KSO_WM_UNIT_LAYERLEVEL" val="1"/>
  <p:tag name="KSO_WM_UNIT_NOCLEAR" val="1"/>
  <p:tag name="KSO_WM_UNIT_PRESET_TEXT" val="单击此处输入正文标题内容"/>
  <p:tag name="KSO_WM_UNIT_TEXTBOXSTYLE_GUID" val="{6cd4d76a-d3bc-44e4-a325-ed6bdd706d5c}"/>
  <p:tag name="KSO_WM_UNIT_TEXTBOXSTYLE_SHAPETYPE" val="0"/>
  <p:tag name="KSO_WM_UNIT_TEXTBOXSTYLE_TEMPLATEID" val="3131135"/>
  <p:tag name="KSO_WM_UNIT_TEXTBOXSTYLE_TEMPLATETYPE" val="1"/>
  <p:tag name="KSO_WM_UNIT_TEXTBOXSTYLE_TYPE" val="3"/>
  <p:tag name="KSO_WM_UNIT_TYPE" val="a"/>
  <p:tag name="KSO_WM_UNIT_VALUE" val="11"/>
</p:tagLst>
</file>

<file path=ppt/tags/tag426.xml><?xml version="1.0" encoding="utf-8"?>
<p:tagLst xmlns:p="http://schemas.openxmlformats.org/presentationml/2006/main">
  <p:tag name="AS_UNIQUEID" val="15495"/>
  <p:tag name="KSO_WM_ASSEMBLE_CHIP_INDEX" val="fdde7bae3e954f08b1904093e8ff0f7c"/>
  <p:tag name="KSO_WM_BEAUTIFY_FLAG" val=""/>
  <p:tag name="KSO_WM_CHIP_GROUPID" val="60b9ecfbd573a1aeab43c12c"/>
  <p:tag name="KSO_WM_CHIP_XID" val="60b9ecfbd573a1aeab43c12d"/>
  <p:tag name="KSO_WM_DIAGRAM_GROUP_CODE" val="m1-1"/>
  <p:tag name="KSO_WM_TAG_VERSION" val="1.0"/>
  <p:tag name="KSO_WM_TEMPLATE_CATEGORY" val="diagram"/>
  <p:tag name="KSO_WM_TEMPLATE_INDEX" val="20219153"/>
  <p:tag name="KSO_WM_UNIT_COMPATIBLE" val="0"/>
  <p:tag name="KSO_WM_UNIT_DIAGRAM_ISNUMVISUAL" val="0"/>
  <p:tag name="KSO_WM_UNIT_DIAGRAM_ISREFERUNIT" val="0"/>
  <p:tag name="KSO_WM_UNIT_HIGHLIGHT" val="0"/>
  <p:tag name="KSO_WM_UNIT_ID" val="diagram20219153_4*m_h_f*607_1_1"/>
  <p:tag name="KSO_WM_UNIT_LAYERLEVEL" val="1_1_1"/>
  <p:tag name="KSO_WM_UNIT_NOCLEAR" val="0"/>
  <p:tag name="KSO_WM_UNIT_PRESET_TEXT" val="单击此处输入正文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USESOURCEFORMAT_APPLY" val="1"/>
  <p:tag name="KSO_WM_UNIT_VALUE" val="10"/>
</p:tagLst>
</file>

<file path=ppt/tags/tag427.xml><?xml version="1.0" encoding="utf-8"?>
<p:tagLst xmlns:p="http://schemas.openxmlformats.org/presentationml/2006/main">
  <p:tag name="AS_UNIQUEID" val="15498"/>
  <p:tag name="KSO_WM_ASSEMBLE_CHIP_INDEX" val="fdde7bae3e954f08b1904093e8ff0f7c"/>
  <p:tag name="KSO_WM_BEAUTIFY_FLAG" val=""/>
  <p:tag name="KSO_WM_CHIP_GROUPID" val="60b9ecfbd573a1aeab43c12c"/>
  <p:tag name="KSO_WM_CHIP_XID" val="60b9ecfbd573a1aeab43c12d"/>
  <p:tag name="KSO_WM_DIAGRAM_GROUP_CODE" val="m1-1"/>
  <p:tag name="KSO_WM_TAG_VERSION" val="1.0"/>
  <p:tag name="KSO_WM_TEMPLATE_CATEGORY" val="diagram"/>
  <p:tag name="KSO_WM_TEMPLATE_INDEX" val="20219153"/>
  <p:tag name="KSO_WM_UNIT_COMPATIBLE" val="0"/>
  <p:tag name="KSO_WM_UNIT_DIAGRAM_ISNUMVISUAL" val="0"/>
  <p:tag name="KSO_WM_UNIT_DIAGRAM_ISREFERUNIT" val="0"/>
  <p:tag name="KSO_WM_UNIT_HIGHLIGHT" val="0"/>
  <p:tag name="KSO_WM_UNIT_ID" val="diagram20219153_4*m_h_f*607_2_1"/>
  <p:tag name="KSO_WM_UNIT_LAYERLEVEL" val="1_1_1"/>
  <p:tag name="KSO_WM_UNIT_NOCLEAR" val="0"/>
  <p:tag name="KSO_WM_UNIT_PRESET_TEXT" val="单击此处输入正文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USESOURCEFORMAT_APPLY" val="1"/>
  <p:tag name="KSO_WM_UNIT_VALUE" val="10"/>
</p:tagLst>
</file>

<file path=ppt/tags/tag428.xml><?xml version="1.0" encoding="utf-8"?>
<p:tagLst xmlns:p="http://schemas.openxmlformats.org/presentationml/2006/main">
  <p:tag name="AS_UNIQUEID" val="15501"/>
  <p:tag name="KSO_WM_ASSEMBLE_CHIP_INDEX" val="fdde7bae3e954f08b1904093e8ff0f7c"/>
  <p:tag name="KSO_WM_BEAUTIFY_FLAG" val=""/>
  <p:tag name="KSO_WM_CHIP_GROUPID" val="60b9ecfbd573a1aeab43c12c"/>
  <p:tag name="KSO_WM_CHIP_XID" val="60b9ecfbd573a1aeab43c12d"/>
  <p:tag name="KSO_WM_DIAGRAM_GROUP_CODE" val="m1-1"/>
  <p:tag name="KSO_WM_TAG_VERSION" val="1.0"/>
  <p:tag name="KSO_WM_TEMPLATE_CATEGORY" val="diagram"/>
  <p:tag name="KSO_WM_TEMPLATE_INDEX" val="20219153"/>
  <p:tag name="KSO_WM_UNIT_COMPATIBLE" val="0"/>
  <p:tag name="KSO_WM_UNIT_DIAGRAM_ISNUMVISUAL" val="0"/>
  <p:tag name="KSO_WM_UNIT_DIAGRAM_ISREFERUNIT" val="0"/>
  <p:tag name="KSO_WM_UNIT_HIGHLIGHT" val="0"/>
  <p:tag name="KSO_WM_UNIT_ID" val="diagram20219153_4*m_h_f*607_3_1"/>
  <p:tag name="KSO_WM_UNIT_LAYERLEVEL" val="1_1_1"/>
  <p:tag name="KSO_WM_UNIT_NOCLEAR" val="0"/>
  <p:tag name="KSO_WM_UNIT_PRESET_TEXT" val="单击此处输入正文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USESOURCEFORMAT_APPLY" val="1"/>
  <p:tag name="KSO_WM_UNIT_VALUE" val="10"/>
</p:tagLst>
</file>

<file path=ppt/tags/tag429.xml><?xml version="1.0" encoding="utf-8"?>
<p:tagLst xmlns:p="http://schemas.openxmlformats.org/presentationml/2006/main">
  <p:tag name="AS_UNIQUEID" val="15504"/>
  <p:tag name="KSO_WM_ASSEMBLE_CHIP_INDEX" val="fdde7bae3e954f08b1904093e8ff0f7c"/>
  <p:tag name="KSO_WM_BEAUTIFY_FLAG" val=""/>
  <p:tag name="KSO_WM_CHIP_GROUPID" val="60b9ecfbd573a1aeab43c12c"/>
  <p:tag name="KSO_WM_CHIP_XID" val="60b9ecfbd573a1aeab43c12d"/>
  <p:tag name="KSO_WM_DIAGRAM_GROUP_CODE" val="m1-1"/>
  <p:tag name="KSO_WM_TAG_VERSION" val="1.0"/>
  <p:tag name="KSO_WM_TEMPLATE_CATEGORY" val="diagram"/>
  <p:tag name="KSO_WM_TEMPLATE_INDEX" val="20219153"/>
  <p:tag name="KSO_WM_UNIT_COMPATIBLE" val="0"/>
  <p:tag name="KSO_WM_UNIT_DIAGRAM_ISNUMVISUAL" val="0"/>
  <p:tag name="KSO_WM_UNIT_DIAGRAM_ISREFERUNIT" val="0"/>
  <p:tag name="KSO_WM_UNIT_HIGHLIGHT" val="0"/>
  <p:tag name="KSO_WM_UNIT_ID" val="diagram20219153_4*m_h_f*607_4_1"/>
  <p:tag name="KSO_WM_UNIT_LAYERLEVEL" val="1_1_1"/>
  <p:tag name="KSO_WM_UNIT_NOCLEAR" val="0"/>
  <p:tag name="KSO_WM_UNIT_PRESET_TEXT" val="单击此处输入正文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USESOURCEFORMAT_APPLY" val="1"/>
  <p:tag name="KSO_WM_UNIT_VALUE" val="10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AS_UNIQUEID" val="15507"/>
  <p:tag name="KSO_WM_ASSEMBLE_CHIP_INDEX" val="fdde7bae3e954f08b1904093e8ff0f7c"/>
  <p:tag name="KSO_WM_BEAUTIFY_FLAG" val=""/>
  <p:tag name="KSO_WM_CHIP_GROUPID" val="60b9ecfbd573a1aeab43c12c"/>
  <p:tag name="KSO_WM_CHIP_XID" val="60b9ecfbd573a1aeab43c12d"/>
  <p:tag name="KSO_WM_DIAGRAM_GROUP_CODE" val="m1-1"/>
  <p:tag name="KSO_WM_TAG_VERSION" val="1.0"/>
  <p:tag name="KSO_WM_TEMPLATE_CATEGORY" val="diagram"/>
  <p:tag name="KSO_WM_TEMPLATE_INDEX" val="20219153"/>
  <p:tag name="KSO_WM_UNIT_COMPATIBLE" val="0"/>
  <p:tag name="KSO_WM_UNIT_DIAGRAM_ISNUMVISUAL" val="0"/>
  <p:tag name="KSO_WM_UNIT_DIAGRAM_ISREFERUNIT" val="0"/>
  <p:tag name="KSO_WM_UNIT_HIGHLIGHT" val="0"/>
  <p:tag name="KSO_WM_UNIT_ID" val="diagram20219153_4*m_h_f*607_5_1"/>
  <p:tag name="KSO_WM_UNIT_LAYERLEVEL" val="1_1_1"/>
  <p:tag name="KSO_WM_UNIT_NOCLEAR" val="0"/>
  <p:tag name="KSO_WM_UNIT_PRESET_TEXT" val="单击此处输入正文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USESOURCEFORMAT_APPLY" val="1"/>
  <p:tag name="KSO_WM_UNIT_VALUE" val="10"/>
</p:tagLst>
</file>

<file path=ppt/tags/tag431.xml><?xml version="1.0" encoding="utf-8"?>
<p:tagLst xmlns:p="http://schemas.openxmlformats.org/presentationml/2006/main">
  <p:tag name="AS_UNIQUEID" val="16133"/>
</p:tagLst>
</file>

<file path=ppt/tags/tag432.xml><?xml version="1.0" encoding="utf-8"?>
<p:tagLst xmlns:p="http://schemas.openxmlformats.org/presentationml/2006/main">
  <p:tag name="AS_UNIQUEID" val="16134"/>
</p:tagLst>
</file>

<file path=ppt/tags/tag433.xml><?xml version="1.0" encoding="utf-8"?>
<p:tagLst xmlns:p="http://schemas.openxmlformats.org/presentationml/2006/main">
  <p:tag name="AS_UNIQUEID" val="16135"/>
</p:tagLst>
</file>

<file path=ppt/tags/tag434.xml><?xml version="1.0" encoding="utf-8"?>
<p:tagLst xmlns:p="http://schemas.openxmlformats.org/presentationml/2006/main">
  <p:tag name="AS_UNIQUEID" val="5321"/>
  <p:tag name="KSO_WM_BEAUTIFY_FLAG" val=""/>
</p:tagLst>
</file>

<file path=ppt/tags/tag435.xml><?xml version="1.0" encoding="utf-8"?>
<p:tagLst xmlns:p="http://schemas.openxmlformats.org/presentationml/2006/main">
  <p:tag name="AS_UNIQUEID" val="5322"/>
  <p:tag name="KSO_WM_BEAUTIFY_FLAG" val=""/>
</p:tagLst>
</file>

<file path=ppt/tags/tag436.xml><?xml version="1.0" encoding="utf-8"?>
<p:tagLst xmlns:p="http://schemas.openxmlformats.org/presentationml/2006/main">
  <p:tag name="AS_UNIQUEID" val="5323"/>
  <p:tag name="KSO_WM_BEAUTIFY_FLAG" val=""/>
</p:tagLst>
</file>

<file path=ppt/tags/tag437.xml><?xml version="1.0" encoding="utf-8"?>
<p:tagLst xmlns:p="http://schemas.openxmlformats.org/presentationml/2006/main">
  <p:tag name="AS_UNIQUEID" val="5324"/>
  <p:tag name="KSO_WM_BEAUTIFY_FLAG" val=""/>
</p:tagLst>
</file>

<file path=ppt/tags/tag438.xml><?xml version="1.0" encoding="utf-8"?>
<p:tagLst xmlns:p="http://schemas.openxmlformats.org/presentationml/2006/main">
  <p:tag name="AS_UNIQUEID" val="9932"/>
</p:tagLst>
</file>

<file path=ppt/tags/tag439.xml><?xml version="1.0" encoding="utf-8"?>
<p:tagLst xmlns:p="http://schemas.openxmlformats.org/presentationml/2006/main">
  <p:tag name="AS_UNIQUEID" val="9933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AS_UNIQUEID" val="9934"/>
</p:tagLst>
</file>

<file path=ppt/tags/tag441.xml><?xml version="1.0" encoding="utf-8"?>
<p:tagLst xmlns:p="http://schemas.openxmlformats.org/presentationml/2006/main">
  <p:tag name="AS_UNIQUEID" val="9935"/>
</p:tagLst>
</file>

<file path=ppt/tags/tag442.xml><?xml version="1.0" encoding="utf-8"?>
<p:tagLst xmlns:p="http://schemas.openxmlformats.org/presentationml/2006/main">
  <p:tag name="AS_UNIQUEID" val="9936"/>
</p:tagLst>
</file>

<file path=ppt/tags/tag443.xml><?xml version="1.0" encoding="utf-8"?>
<p:tagLst xmlns:p="http://schemas.openxmlformats.org/presentationml/2006/main">
  <p:tag name="AS_UNIQUEID" val="9937"/>
</p:tagLst>
</file>

<file path=ppt/tags/tag444.xml><?xml version="1.0" encoding="utf-8"?>
<p:tagLst xmlns:p="http://schemas.openxmlformats.org/presentationml/2006/main">
  <p:tag name="AS_UNIQUEID" val="9938"/>
</p:tagLst>
</file>

<file path=ppt/tags/tag445.xml><?xml version="1.0" encoding="utf-8"?>
<p:tagLst xmlns:p="http://schemas.openxmlformats.org/presentationml/2006/main">
  <p:tag name="AS_UNIQUEID" val="9939"/>
</p:tagLst>
</file>

<file path=ppt/tags/tag446.xml><?xml version="1.0" encoding="utf-8"?>
<p:tagLst xmlns:p="http://schemas.openxmlformats.org/presentationml/2006/main">
  <p:tag name="AS_UNIQUEID" val="9940"/>
</p:tagLst>
</file>

<file path=ppt/tags/tag447.xml><?xml version="1.0" encoding="utf-8"?>
<p:tagLst xmlns:p="http://schemas.openxmlformats.org/presentationml/2006/main">
  <p:tag name="AS_UNIQUEID" val="9941"/>
</p:tagLst>
</file>

<file path=ppt/tags/tag448.xml><?xml version="1.0" encoding="utf-8"?>
<p:tagLst xmlns:p="http://schemas.openxmlformats.org/presentationml/2006/main">
  <p:tag name="AS_UNIQUEID" val="9942"/>
</p:tagLst>
</file>

<file path=ppt/tags/tag449.xml><?xml version="1.0" encoding="utf-8"?>
<p:tagLst xmlns:p="http://schemas.openxmlformats.org/presentationml/2006/main">
  <p:tag name="AS_UNIQUEID" val="9943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AS_UNIQUEID" val="9944"/>
</p:tagLst>
</file>

<file path=ppt/tags/tag451.xml><?xml version="1.0" encoding="utf-8"?>
<p:tagLst xmlns:p="http://schemas.openxmlformats.org/presentationml/2006/main">
  <p:tag name="AS_UNIQUEID" val="9945"/>
</p:tagLst>
</file>

<file path=ppt/tags/tag452.xml><?xml version="1.0" encoding="utf-8"?>
<p:tagLst xmlns:p="http://schemas.openxmlformats.org/presentationml/2006/main">
  <p:tag name="AS_UNIQUEID" val="9946"/>
</p:tagLst>
</file>

<file path=ppt/tags/tag453.xml><?xml version="1.0" encoding="utf-8"?>
<p:tagLst xmlns:p="http://schemas.openxmlformats.org/presentationml/2006/main">
  <p:tag name="AS_UNIQUEID" val="9947"/>
</p:tagLst>
</file>

<file path=ppt/tags/tag454.xml><?xml version="1.0" encoding="utf-8"?>
<p:tagLst xmlns:p="http://schemas.openxmlformats.org/presentationml/2006/main">
  <p:tag name="AS_UNIQUEID" val="9948"/>
</p:tagLst>
</file>

<file path=ppt/tags/tag455.xml><?xml version="1.0" encoding="utf-8"?>
<p:tagLst xmlns:p="http://schemas.openxmlformats.org/presentationml/2006/main">
  <p:tag name="AS_UNIQUEID" val="9949"/>
</p:tagLst>
</file>

<file path=ppt/tags/tag456.xml><?xml version="1.0" encoding="utf-8"?>
<p:tagLst xmlns:p="http://schemas.openxmlformats.org/presentationml/2006/main">
  <p:tag name="AS_UNIQUEID" val="9950"/>
</p:tagLst>
</file>

<file path=ppt/tags/tag457.xml><?xml version="1.0" encoding="utf-8"?>
<p:tagLst xmlns:p="http://schemas.openxmlformats.org/presentationml/2006/main">
  <p:tag name="AS_UNIQUEID" val="9951"/>
</p:tagLst>
</file>

<file path=ppt/tags/tag458.xml><?xml version="1.0" encoding="utf-8"?>
<p:tagLst xmlns:p="http://schemas.openxmlformats.org/presentationml/2006/main">
  <p:tag name="AS_UNIQUEID" val="9952"/>
</p:tagLst>
</file>

<file path=ppt/tags/tag459.xml><?xml version="1.0" encoding="utf-8"?>
<p:tagLst xmlns:p="http://schemas.openxmlformats.org/presentationml/2006/main">
  <p:tag name="AS_UNIQUEID" val="9953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AS_UNIQUEID" val="9954"/>
</p:tagLst>
</file>

<file path=ppt/tags/tag461.xml><?xml version="1.0" encoding="utf-8"?>
<p:tagLst xmlns:p="http://schemas.openxmlformats.org/presentationml/2006/main">
  <p:tag name="AS_UNIQUEID" val="218"/>
</p:tagLst>
</file>

<file path=ppt/tags/tag462.xml><?xml version="1.0" encoding="utf-8"?>
<p:tagLst xmlns:p="http://schemas.openxmlformats.org/presentationml/2006/main">
  <p:tag name="AS_UNIQUEID" val="9923"/>
</p:tagLst>
</file>

<file path=ppt/tags/tag463.xml><?xml version="1.0" encoding="utf-8"?>
<p:tagLst xmlns:p="http://schemas.openxmlformats.org/presentationml/2006/main">
  <p:tag name="AS_UNIQUEID" val="9924"/>
</p:tagLst>
</file>

<file path=ppt/tags/tag464.xml><?xml version="1.0" encoding="utf-8"?>
<p:tagLst xmlns:p="http://schemas.openxmlformats.org/presentationml/2006/main">
  <p:tag name="AS_UNIQUEID" val="9925"/>
</p:tagLst>
</file>

<file path=ppt/tags/tag465.xml><?xml version="1.0" encoding="utf-8"?>
<p:tagLst xmlns:p="http://schemas.openxmlformats.org/presentationml/2006/main">
  <p:tag name="AS_UNIQUEID" val="540"/>
</p:tagLst>
</file>

<file path=ppt/tags/tag466.xml><?xml version="1.0" encoding="utf-8"?>
<p:tagLst xmlns:p="http://schemas.openxmlformats.org/presentationml/2006/main">
  <p:tag name="AS_UNIQUEID" val="541"/>
  <p:tag name="KSO_WM_FULL_TEXT_BEAUTIFY_COPY_ID" val="56321"/>
</p:tagLst>
</file>

<file path=ppt/tags/tag467.xml><?xml version="1.0" encoding="utf-8"?>
<p:tagLst xmlns:p="http://schemas.openxmlformats.org/presentationml/2006/main">
  <p:tag name="AS_UNIQUEID" val="542"/>
  <p:tag name="KSO_WM_FULL_TEXT_BEAUTIFY_COPY_ID" val="56322"/>
</p:tagLst>
</file>

<file path=ppt/tags/tag468.xml><?xml version="1.0" encoding="utf-8"?>
<p:tagLst xmlns:p="http://schemas.openxmlformats.org/presentationml/2006/main">
  <p:tag name="AS_UNIQUEID" val="543"/>
</p:tagLst>
</file>

<file path=ppt/tags/tag469.xml><?xml version="1.0" encoding="utf-8"?>
<p:tagLst xmlns:p="http://schemas.openxmlformats.org/presentationml/2006/main">
  <p:tag name="AS_UNIQUEID" val="544"/>
  <p:tag name="KSO_WM_FULL_TEXT_BEAUTIFY_COPY_ID" val="9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AS_UNIQUEID" val="545"/>
  <p:tag name="KSO_WM_FULL_TEXT_BEAUTIFY_COPY_ID" val="56355"/>
</p:tagLst>
</file>

<file path=ppt/tags/tag471.xml><?xml version="1.0" encoding="utf-8"?>
<p:tagLst xmlns:p="http://schemas.openxmlformats.org/presentationml/2006/main">
  <p:tag name="AS_UNIQUEID" val="546"/>
</p:tagLst>
</file>

<file path=ppt/tags/tag472.xml><?xml version="1.0" encoding="utf-8"?>
<p:tagLst xmlns:p="http://schemas.openxmlformats.org/presentationml/2006/main">
  <p:tag name="AS_UNIQUEID" val="547"/>
  <p:tag name="KSO_WM_FULL_TEXT_BEAUTIFY_COPY_ID" val="10"/>
</p:tagLst>
</file>

<file path=ppt/tags/tag473.xml><?xml version="1.0" encoding="utf-8"?>
<p:tagLst xmlns:p="http://schemas.openxmlformats.org/presentationml/2006/main">
  <p:tag name="AS_UNIQUEID" val="548"/>
  <p:tag name="KSO_WM_FULL_TEXT_BEAUTIFY_COPY_ID" val="56353"/>
</p:tagLst>
</file>

<file path=ppt/tags/tag474.xml><?xml version="1.0" encoding="utf-8"?>
<p:tagLst xmlns:p="http://schemas.openxmlformats.org/presentationml/2006/main">
  <p:tag name="AS_UNIQUEID" val="549"/>
  <p:tag name="KSO_WM_FULL_TEXT_BEAUTIFY_COPY_ID" val="110628"/>
</p:tagLst>
</file>

<file path=ppt/tags/tag475.xml><?xml version="1.0" encoding="utf-8"?>
<p:tagLst xmlns:p="http://schemas.openxmlformats.org/presentationml/2006/main">
  <p:tag name="AS_UNIQUEID" val="550"/>
</p:tagLst>
</file>

<file path=ppt/tags/tag476.xml><?xml version="1.0" encoding="utf-8"?>
<p:tagLst xmlns:p="http://schemas.openxmlformats.org/presentationml/2006/main">
  <p:tag name="AS_UNIQUEID" val="551"/>
  <p:tag name="KSO_WM_FULL_TEXT_BEAUTIFY_COPY_ID" val="11"/>
</p:tagLst>
</file>

<file path=ppt/tags/tag477.xml><?xml version="1.0" encoding="utf-8"?>
<p:tagLst xmlns:p="http://schemas.openxmlformats.org/presentationml/2006/main">
  <p:tag name="AS_UNIQUEID" val="552"/>
  <p:tag name="KSO_WM_FULL_TEXT_BEAUTIFY_COPY_ID" val="56351"/>
</p:tagLst>
</file>

<file path=ppt/tags/tag478.xml><?xml version="1.0" encoding="utf-8"?>
<p:tagLst xmlns:p="http://schemas.openxmlformats.org/presentationml/2006/main">
  <p:tag name="AS_UNIQUEID" val="553"/>
  <p:tag name="KSO_WM_FULL_TEXT_BEAUTIFY_COPY_ID" val="110632"/>
</p:tagLst>
</file>

<file path=ppt/tags/tag479.xml><?xml version="1.0" encoding="utf-8"?>
<p:tagLst xmlns:p="http://schemas.openxmlformats.org/presentationml/2006/main">
  <p:tag name="AS_UNIQUEID" val="554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AS_UNIQUEID" val="555"/>
  <p:tag name="KSO_WM_FULL_TEXT_BEAUTIFY_COPY_ID" val="12"/>
</p:tagLst>
</file>

<file path=ppt/tags/tag481.xml><?xml version="1.0" encoding="utf-8"?>
<p:tagLst xmlns:p="http://schemas.openxmlformats.org/presentationml/2006/main">
  <p:tag name="AS_UNIQUEID" val="556"/>
  <p:tag name="KSO_WM_FULL_TEXT_BEAUTIFY_COPY_ID" val="56349"/>
</p:tagLst>
</file>

<file path=ppt/tags/tag482.xml><?xml version="1.0" encoding="utf-8"?>
<p:tagLst xmlns:p="http://schemas.openxmlformats.org/presentationml/2006/main">
  <p:tag name="AS_UNIQUEID" val="557"/>
  <p:tag name="KSO_WM_FULL_TEXT_BEAUTIFY_COPY_ID" val="110636"/>
</p:tagLst>
</file>

<file path=ppt/tags/tag483.xml><?xml version="1.0" encoding="utf-8"?>
<p:tagLst xmlns:p="http://schemas.openxmlformats.org/presentationml/2006/main">
  <p:tag name="AS_UNIQUEID" val="558"/>
</p:tagLst>
</file>

<file path=ppt/tags/tag484.xml><?xml version="1.0" encoding="utf-8"?>
<p:tagLst xmlns:p="http://schemas.openxmlformats.org/presentationml/2006/main">
  <p:tag name="AS_UNIQUEID" val="559"/>
  <p:tag name="KSO_WM_FULL_TEXT_BEAUTIFY_COPY_ID" val="13"/>
</p:tagLst>
</file>

<file path=ppt/tags/tag485.xml><?xml version="1.0" encoding="utf-8"?>
<p:tagLst xmlns:p="http://schemas.openxmlformats.org/presentationml/2006/main">
  <p:tag name="AS_UNIQUEID" val="560"/>
  <p:tag name="KSO_WM_FULL_TEXT_BEAUTIFY_COPY_ID" val="56347"/>
</p:tagLst>
</file>

<file path=ppt/tags/tag486.xml><?xml version="1.0" encoding="utf-8"?>
<p:tagLst xmlns:p="http://schemas.openxmlformats.org/presentationml/2006/main">
  <p:tag name="AS_UNIQUEID" val="561"/>
  <p:tag name="KSO_WM_FULL_TEXT_BEAUTIFY_COPY_ID" val="110640"/>
</p:tagLst>
</file>

<file path=ppt/tags/tag487.xml><?xml version="1.0" encoding="utf-8"?>
<p:tagLst xmlns:p="http://schemas.openxmlformats.org/presentationml/2006/main">
  <p:tag name="AS_UNIQUEID" val="562"/>
</p:tagLst>
</file>

<file path=ppt/tags/tag488.xml><?xml version="1.0" encoding="utf-8"?>
<p:tagLst xmlns:p="http://schemas.openxmlformats.org/presentationml/2006/main">
  <p:tag name="AS_UNIQUEID" val="563"/>
  <p:tag name="KSO_WM_FULL_TEXT_BEAUTIFY_COPY_ID" val="15"/>
</p:tagLst>
</file>

<file path=ppt/tags/tag489.xml><?xml version="1.0" encoding="utf-8"?>
<p:tagLst xmlns:p="http://schemas.openxmlformats.org/presentationml/2006/main">
  <p:tag name="AS_UNIQUEID" val="564"/>
  <p:tag name="KSO_WM_FULL_TEXT_BEAUTIFY_COPY_ID" val="56345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AS_UNIQUEID" val="565"/>
</p:tagLst>
</file>

<file path=ppt/tags/tag491.xml><?xml version="1.0" encoding="utf-8"?>
<p:tagLst xmlns:p="http://schemas.openxmlformats.org/presentationml/2006/main">
  <p:tag name="AS_UNIQUEID" val="566"/>
  <p:tag name="KSO_WM_FULL_TEXT_BEAUTIFY_COPY_ID" val="14"/>
</p:tagLst>
</file>

<file path=ppt/tags/tag492.xml><?xml version="1.0" encoding="utf-8"?>
<p:tagLst xmlns:p="http://schemas.openxmlformats.org/presentationml/2006/main">
  <p:tag name="AS_UNIQUEID" val="567"/>
  <p:tag name="KSO_WM_FULL_TEXT_BEAUTIFY_COPY_ID" val="56343"/>
</p:tagLst>
</file>

<file path=ppt/tags/tag493.xml><?xml version="1.0" encoding="utf-8"?>
<p:tagLst xmlns:p="http://schemas.openxmlformats.org/presentationml/2006/main">
  <p:tag name="AS_UNIQUEID" val="568"/>
  <p:tag name="KSO_WM_FULL_TEXT_BEAUTIFY_COPY_ID" val="110648"/>
</p:tagLst>
</file>

<file path=ppt/tags/tag494.xml><?xml version="1.0" encoding="utf-8"?>
<p:tagLst xmlns:p="http://schemas.openxmlformats.org/presentationml/2006/main">
  <p:tag name="AS_UNIQUEID" val="569"/>
</p:tagLst>
</file>

<file path=ppt/tags/tag495.xml><?xml version="1.0" encoding="utf-8"?>
<p:tagLst xmlns:p="http://schemas.openxmlformats.org/presentationml/2006/main">
  <p:tag name="AS_UNIQUEID" val="570"/>
  <p:tag name="KSO_WM_FULL_TEXT_BEAUTIFY_COPY_ID" val="16"/>
</p:tagLst>
</file>

<file path=ppt/tags/tag496.xml><?xml version="1.0" encoding="utf-8"?>
<p:tagLst xmlns:p="http://schemas.openxmlformats.org/presentationml/2006/main">
  <p:tag name="AS_UNIQUEID" val="571"/>
  <p:tag name="KSO_WM_FULL_TEXT_BEAUTIFY_COPY_ID" val="56341"/>
</p:tagLst>
</file>

<file path=ppt/tags/tag497.xml><?xml version="1.0" encoding="utf-8"?>
<p:tagLst xmlns:p="http://schemas.openxmlformats.org/presentationml/2006/main">
  <p:tag name="AS_UNIQUEID" val="572"/>
</p:tagLst>
</file>

<file path=ppt/tags/tag498.xml><?xml version="1.0" encoding="utf-8"?>
<p:tagLst xmlns:p="http://schemas.openxmlformats.org/presentationml/2006/main">
  <p:tag name="AS_UNIQUEID" val="573"/>
  <p:tag name="KSO_WM_FULL_TEXT_BEAUTIFY_COPY_ID" val="17"/>
</p:tagLst>
</file>

<file path=ppt/tags/tag499.xml><?xml version="1.0" encoding="utf-8"?>
<p:tagLst xmlns:p="http://schemas.openxmlformats.org/presentationml/2006/main">
  <p:tag name="AS_UNIQUEID" val="574"/>
  <p:tag name="KSO_WM_FULL_TEXT_BEAUTIFY_COPY_ID" val="56339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AS_UNIQUEID" val="9549"/>
</p:tagLst>
</file>

<file path=ppt/tags/tag501.xml><?xml version="1.0" encoding="utf-8"?>
<p:tagLst xmlns:p="http://schemas.openxmlformats.org/presentationml/2006/main">
  <p:tag name="AS_UNIQUEID" val="9550"/>
</p:tagLst>
</file>

<file path=ppt/tags/tag502.xml><?xml version="1.0" encoding="utf-8"?>
<p:tagLst xmlns:p="http://schemas.openxmlformats.org/presentationml/2006/main">
  <p:tag name="KSO_WM_FULL_TEXT_BEAUTIFY_COPY_ID" val="150995525"/>
  <p:tag name="KSO_WM_TEMPLATE_CATEGORY" val="custom"/>
  <p:tag name="KSO_WM_TEMPLATE_INDEX" val="20203888"/>
</p:tagLst>
</file>

<file path=ppt/tags/tag503.xml><?xml version="1.0" encoding="utf-8"?>
<p:tagLst xmlns:p="http://schemas.openxmlformats.org/presentationml/2006/main">
  <p:tag name="AS_UNIQUEID" val="3931"/>
</p:tagLst>
</file>

<file path=ppt/tags/tag504.xml><?xml version="1.0" encoding="utf-8"?>
<p:tagLst xmlns:p="http://schemas.openxmlformats.org/presentationml/2006/main">
  <p:tag name="AS_UNIQUEID" val="3932"/>
</p:tagLst>
</file>

<file path=ppt/tags/tag505.xml><?xml version="1.0" encoding="utf-8"?>
<p:tagLst xmlns:p="http://schemas.openxmlformats.org/presentationml/2006/main">
  <p:tag name="AS_UNIQUEID" val="3933"/>
</p:tagLst>
</file>

<file path=ppt/tags/tag506.xml><?xml version="1.0" encoding="utf-8"?>
<p:tagLst xmlns:p="http://schemas.openxmlformats.org/presentationml/2006/main">
  <p:tag name="AS_UNIQUEID" val="266"/>
</p:tagLst>
</file>

<file path=ppt/tags/tag507.xml><?xml version="1.0" encoding="utf-8"?>
<p:tagLst xmlns:p="http://schemas.openxmlformats.org/presentationml/2006/main">
  <p:tag name="AS_UNIQUEID" val="267"/>
</p:tagLst>
</file>

<file path=ppt/tags/tag508.xml><?xml version="1.0" encoding="utf-8"?>
<p:tagLst xmlns:p="http://schemas.openxmlformats.org/presentationml/2006/main">
  <p:tag name="AS_UNIQUEID" val="269"/>
</p:tagLst>
</file>

<file path=ppt/tags/tag509.xml><?xml version="1.0" encoding="utf-8"?>
<p:tagLst xmlns:p="http://schemas.openxmlformats.org/presentationml/2006/main">
  <p:tag name="AS_UNIQUEID" val="270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AS_UNIQUEID" val="273"/>
</p:tagLst>
</file>

<file path=ppt/tags/tag511.xml><?xml version="1.0" encoding="utf-8"?>
<p:tagLst xmlns:p="http://schemas.openxmlformats.org/presentationml/2006/main">
  <p:tag name="AS_UNIQUEID" val="274"/>
</p:tagLst>
</file>

<file path=ppt/tags/tag512.xml><?xml version="1.0" encoding="utf-8"?>
<p:tagLst xmlns:p="http://schemas.openxmlformats.org/presentationml/2006/main">
  <p:tag name="AS_UNIQUEID" val="275"/>
</p:tagLst>
</file>

<file path=ppt/tags/tag513.xml><?xml version="1.0" encoding="utf-8"?>
<p:tagLst xmlns:p="http://schemas.openxmlformats.org/presentationml/2006/main">
  <p:tag name="AS_UNIQUEID" val="277"/>
</p:tagLst>
</file>

<file path=ppt/tags/tag514.xml><?xml version="1.0" encoding="utf-8"?>
<p:tagLst xmlns:p="http://schemas.openxmlformats.org/presentationml/2006/main">
  <p:tag name="AS_UNIQUEID" val="281"/>
</p:tagLst>
</file>

<file path=ppt/tags/tag515.xml><?xml version="1.0" encoding="utf-8"?>
<p:tagLst xmlns:p="http://schemas.openxmlformats.org/presentationml/2006/main">
  <p:tag name="AS_UNIQUEID" val="284"/>
</p:tagLst>
</file>

<file path=ppt/tags/tag516.xml><?xml version="1.0" encoding="utf-8"?>
<p:tagLst xmlns:p="http://schemas.openxmlformats.org/presentationml/2006/main">
  <p:tag name="AS_UNIQUEID" val="287"/>
</p:tagLst>
</file>

<file path=ppt/tags/tag517.xml><?xml version="1.0" encoding="utf-8"?>
<p:tagLst xmlns:p="http://schemas.openxmlformats.org/presentationml/2006/main">
  <p:tag name="AS_UNIQUEID" val="18836"/>
</p:tagLst>
</file>

<file path=ppt/tags/tag518.xml><?xml version="1.0" encoding="utf-8"?>
<p:tagLst xmlns:p="http://schemas.openxmlformats.org/presentationml/2006/main">
  <p:tag name="AS_UNIQUEID" val="18837"/>
  <p:tag name="KSO_WM_BEAUTIFY_FLAG" val=""/>
</p:tagLst>
</file>

<file path=ppt/tags/tag519.xml><?xml version="1.0" encoding="utf-8"?>
<p:tagLst xmlns:p="http://schemas.openxmlformats.org/presentationml/2006/main">
  <p:tag name="AS_UNIQUEID" val="18838"/>
  <p:tag name="KSO_WM_BEAUTIFY_FLAG" val="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AS_UNIQUEID" val="95"/>
  <p:tag name="KSO_WM_BEAUTIFY_FLAG" val=""/>
</p:tagLst>
</file>

<file path=ppt/tags/tag521.xml><?xml version="1.0" encoding="utf-8"?>
<p:tagLst xmlns:p="http://schemas.openxmlformats.org/presentationml/2006/main">
  <p:tag name="AS_UNIQUEID" val="95"/>
  <p:tag name="KSO_WM_BEAUTIFY_FLAG" val=""/>
</p:tagLst>
</file>

<file path=ppt/tags/tag522.xml><?xml version="1.0" encoding="utf-8"?>
<p:tagLst xmlns:p="http://schemas.openxmlformats.org/presentationml/2006/main">
  <p:tag name="AS_UNIQUEID" val="95"/>
  <p:tag name="KSO_WM_BEAUTIFY_FLAG" val=""/>
</p:tagLst>
</file>

<file path=ppt/tags/tag523.xml><?xml version="1.0" encoding="utf-8"?>
<p:tagLst xmlns:p="http://schemas.openxmlformats.org/presentationml/2006/main">
  <p:tag name="AS_UNIQUEID" val="95"/>
  <p:tag name="KSO_WM_BEAUTIFY_FLAG" val=""/>
</p:tagLst>
</file>

<file path=ppt/tags/tag524.xml><?xml version="1.0" encoding="utf-8"?>
<p:tagLst xmlns:p="http://schemas.openxmlformats.org/presentationml/2006/main">
  <p:tag name="AS_UNIQUEID" val="95"/>
  <p:tag name="KSO_WM_BEAUTIFY_FLAG" val=""/>
</p:tagLst>
</file>

<file path=ppt/tags/tag525.xml><?xml version="1.0" encoding="utf-8"?>
<p:tagLst xmlns:p="http://schemas.openxmlformats.org/presentationml/2006/main">
  <p:tag name="AS_UNIQUEID" val="95"/>
  <p:tag name="KSO_WM_BEAUTIFY_FLAG" val=""/>
</p:tagLst>
</file>

<file path=ppt/tags/tag526.xml><?xml version="1.0" encoding="utf-8"?>
<p:tagLst xmlns:p="http://schemas.openxmlformats.org/presentationml/2006/main">
  <p:tag name="AS_UNIQUEID" val="95"/>
  <p:tag name="KSO_WM_BEAUTIFY_FLAG" val=""/>
</p:tagLst>
</file>

<file path=ppt/tags/tag527.xml><?xml version="1.0" encoding="utf-8"?>
<p:tagLst xmlns:p="http://schemas.openxmlformats.org/presentationml/2006/main">
  <p:tag name="AS_UNIQUEID" val="95"/>
  <p:tag name="KSO_WM_BEAUTIFY_FLAG" val=""/>
</p:tagLst>
</file>

<file path=ppt/tags/tag528.xml><?xml version="1.0" encoding="utf-8"?>
<p:tagLst xmlns:p="http://schemas.openxmlformats.org/presentationml/2006/main">
  <p:tag name="AS_UNIQUEID" val="18927"/>
</p:tagLst>
</file>

<file path=ppt/tags/tag529.xml><?xml version="1.0" encoding="utf-8"?>
<p:tagLst xmlns:p="http://schemas.openxmlformats.org/presentationml/2006/main">
  <p:tag name="AS_UNIQUEID" val="16109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AS_UNIQUEID" val="16111"/>
</p:tagLst>
</file>

<file path=ppt/tags/tag531.xml><?xml version="1.0" encoding="utf-8"?>
<p:tagLst xmlns:p="http://schemas.openxmlformats.org/presentationml/2006/main">
  <p:tag name="AS_UNIQUEID" val="16698"/>
</p:tagLst>
</file>

<file path=ppt/tags/tag532.xml><?xml version="1.0" encoding="utf-8"?>
<p:tagLst xmlns:p="http://schemas.openxmlformats.org/presentationml/2006/main">
  <p:tag name="AS_UNIQUEID" val="16105"/>
</p:tagLst>
</file>

<file path=ppt/tags/tag533.xml><?xml version="1.0" encoding="utf-8"?>
<p:tagLst xmlns:p="http://schemas.openxmlformats.org/presentationml/2006/main">
  <p:tag name="AS_UNIQUEID" val="16106"/>
</p:tagLst>
</file>

<file path=ppt/tags/tag534.xml><?xml version="1.0" encoding="utf-8"?>
<p:tagLst xmlns:p="http://schemas.openxmlformats.org/presentationml/2006/main">
  <p:tag name="AS_UNIQUEID" val="2293"/>
</p:tagLst>
</file>

<file path=ppt/tags/tag535.xml><?xml version="1.0" encoding="utf-8"?>
<p:tagLst xmlns:p="http://schemas.openxmlformats.org/presentationml/2006/main">
  <p:tag name="AS_UNIQUEID" val="2294"/>
</p:tagLst>
</file>

<file path=ppt/tags/tag536.xml><?xml version="1.0" encoding="utf-8"?>
<p:tagLst xmlns:p="http://schemas.openxmlformats.org/presentationml/2006/main">
  <p:tag name="AS_UNIQUEID" val="2284"/>
</p:tagLst>
</file>

<file path=ppt/tags/tag537.xml><?xml version="1.0" encoding="utf-8"?>
<p:tagLst xmlns:p="http://schemas.openxmlformats.org/presentationml/2006/main">
  <p:tag name="AS_UNIQUEID" val="2285"/>
</p:tagLst>
</file>

<file path=ppt/tags/tag538.xml><?xml version="1.0" encoding="utf-8"?>
<p:tagLst xmlns:p="http://schemas.openxmlformats.org/presentationml/2006/main">
  <p:tag name="AS_UNIQUEID" val="2286"/>
</p:tagLst>
</file>

<file path=ppt/tags/tag539.xml><?xml version="1.0" encoding="utf-8"?>
<p:tagLst xmlns:p="http://schemas.openxmlformats.org/presentationml/2006/main">
  <p:tag name="AS_UNIQUEID" val="620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AS_UNIQUEID" val="6202"/>
</p:tagLst>
</file>

<file path=ppt/tags/tag541.xml><?xml version="1.0" encoding="utf-8"?>
<p:tagLst xmlns:p="http://schemas.openxmlformats.org/presentationml/2006/main">
  <p:tag name="AS_UNIQUEID" val="2293"/>
</p:tagLst>
</file>

<file path=ppt/tags/tag542.xml><?xml version="1.0" encoding="utf-8"?>
<p:tagLst xmlns:p="http://schemas.openxmlformats.org/presentationml/2006/main">
  <p:tag name="AS_UNIQUEID" val="2294"/>
</p:tagLst>
</file>

<file path=ppt/tags/tag543.xml><?xml version="1.0" encoding="utf-8"?>
<p:tagLst xmlns:p="http://schemas.openxmlformats.org/presentationml/2006/main">
  <p:tag name="AS_UNIQUEID" val="2284"/>
</p:tagLst>
</file>

<file path=ppt/tags/tag544.xml><?xml version="1.0" encoding="utf-8"?>
<p:tagLst xmlns:p="http://schemas.openxmlformats.org/presentationml/2006/main">
  <p:tag name="AS_UNIQUEID" val="2285"/>
</p:tagLst>
</file>

<file path=ppt/tags/tag545.xml><?xml version="1.0" encoding="utf-8"?>
<p:tagLst xmlns:p="http://schemas.openxmlformats.org/presentationml/2006/main">
  <p:tag name="AS_UNIQUEID" val="2286"/>
</p:tagLst>
</file>

<file path=ppt/tags/tag546.xml><?xml version="1.0" encoding="utf-8"?>
<p:tagLst xmlns:p="http://schemas.openxmlformats.org/presentationml/2006/main">
  <p:tag name="AS_UNIQUEID" val="16113"/>
</p:tagLst>
</file>

<file path=ppt/tags/tag547.xml><?xml version="1.0" encoding="utf-8"?>
<p:tagLst xmlns:p="http://schemas.openxmlformats.org/presentationml/2006/main">
  <p:tag name="AS_UNIQUEID" val="16114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AS_UNIQUEID" val="15932"/>
  <p:tag name="KSO_WM_BEAUTIFY_FLAG" val=""/>
</p:tagLst>
</file>

<file path=ppt/tags/tag64.xml><?xml version="1.0" encoding="utf-8"?>
<p:tagLst xmlns:p="http://schemas.openxmlformats.org/presentationml/2006/main">
  <p:tag name="AS_UNIQUEID" val="15933"/>
  <p:tag name="KSO_WM_BEAUTIFY_FLAG" val=""/>
</p:tagLst>
</file>

<file path=ppt/tags/tag65.xml><?xml version="1.0" encoding="utf-8"?>
<p:tagLst xmlns:p="http://schemas.openxmlformats.org/presentationml/2006/main">
  <p:tag name="AS_UNIQUEID" val="15934"/>
  <p:tag name="KSO_WM_BEAUTIFY_FLAG" val=""/>
</p:tagLst>
</file>

<file path=ppt/tags/tag66.xml><?xml version="1.0" encoding="utf-8"?>
<p:tagLst xmlns:p="http://schemas.openxmlformats.org/presentationml/2006/main">
  <p:tag name="AS_UNIQUEID" val="15927"/>
</p:tagLst>
</file>

<file path=ppt/tags/tag67.xml><?xml version="1.0" encoding="utf-8"?>
<p:tagLst xmlns:p="http://schemas.openxmlformats.org/presentationml/2006/main">
  <p:tag name="AS_UNIQUEID" val="15928"/>
</p:tagLst>
</file>

<file path=ppt/tags/tag68.xml><?xml version="1.0" encoding="utf-8"?>
<p:tagLst xmlns:p="http://schemas.openxmlformats.org/presentationml/2006/main">
  <p:tag name="AS_UNIQUEID" val="15929"/>
</p:tagLst>
</file>

<file path=ppt/tags/tag69.xml><?xml version="1.0" encoding="utf-8"?>
<p:tagLst xmlns:p="http://schemas.openxmlformats.org/presentationml/2006/main">
  <p:tag name="AS_UNIQUEID" val="1595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15951"/>
</p:tagLst>
</file>

<file path=ppt/tags/tag71.xml><?xml version="1.0" encoding="utf-8"?>
<p:tagLst xmlns:p="http://schemas.openxmlformats.org/presentationml/2006/main">
  <p:tag name="AS_UNIQUEID" val="15952"/>
  <p:tag name="KSO_WM_BEAUTIFY_FLAG" val=""/>
</p:tagLst>
</file>

<file path=ppt/tags/tag72.xml><?xml version="1.0" encoding="utf-8"?>
<p:tagLst xmlns:p="http://schemas.openxmlformats.org/presentationml/2006/main">
  <p:tag name="AS_UNIQUEID" val="15944"/>
</p:tagLst>
</file>

<file path=ppt/tags/tag73.xml><?xml version="1.0" encoding="utf-8"?>
<p:tagLst xmlns:p="http://schemas.openxmlformats.org/presentationml/2006/main">
  <p:tag name="AS_UNIQUEID" val="15945"/>
</p:tagLst>
</file>

<file path=ppt/tags/tag74.xml><?xml version="1.0" encoding="utf-8"?>
<p:tagLst xmlns:p="http://schemas.openxmlformats.org/presentationml/2006/main">
  <p:tag name="AS_UNIQUEID" val="15946"/>
</p:tagLst>
</file>

<file path=ppt/tags/tag75.xml><?xml version="1.0" encoding="utf-8"?>
<p:tagLst xmlns:p="http://schemas.openxmlformats.org/presentationml/2006/main">
  <p:tag name="AS_UNIQUEID" val="6521"/>
</p:tagLst>
</file>

<file path=ppt/tags/tag76.xml><?xml version="1.0" encoding="utf-8"?>
<p:tagLst xmlns:p="http://schemas.openxmlformats.org/presentationml/2006/main">
  <p:tag name="AS_UNIQUEID" val="2683"/>
</p:tagLst>
</file>

<file path=ppt/tags/tag77.xml><?xml version="1.0" encoding="utf-8"?>
<p:tagLst xmlns:p="http://schemas.openxmlformats.org/presentationml/2006/main">
  <p:tag name="AS_UNIQUEID" val="177"/>
</p:tagLst>
</file>

<file path=ppt/tags/tag78.xml><?xml version="1.0" encoding="utf-8"?>
<p:tagLst xmlns:p="http://schemas.openxmlformats.org/presentationml/2006/main">
  <p:tag name="KSO_WM_SPECIAL_SOURCE" val="bdnull"/>
</p:tagLst>
</file>

<file path=ppt/tags/tag79.xml><?xml version="1.0" encoding="utf-8"?>
<p:tagLst xmlns:p="http://schemas.openxmlformats.org/presentationml/2006/main">
  <p:tag name="AS_UNIQUEID" val="14629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14630"/>
</p:tagLst>
</file>

<file path=ppt/tags/tag81.xml><?xml version="1.0" encoding="utf-8"?>
<p:tagLst xmlns:p="http://schemas.openxmlformats.org/presentationml/2006/main">
  <p:tag name="AS_UNIQUEID" val="528"/>
</p:tagLst>
</file>

<file path=ppt/tags/tag82.xml><?xml version="1.0" encoding="utf-8"?>
<p:tagLst xmlns:p="http://schemas.openxmlformats.org/presentationml/2006/main">
  <p:tag name="AS_UNIQUEID" val="530"/>
</p:tagLst>
</file>

<file path=ppt/tags/tag83.xml><?xml version="1.0" encoding="utf-8"?>
<p:tagLst xmlns:p="http://schemas.openxmlformats.org/presentationml/2006/main">
  <p:tag name="AS_UNIQUEID" val="7750"/>
</p:tagLst>
</file>

<file path=ppt/tags/tag84.xml><?xml version="1.0" encoding="utf-8"?>
<p:tagLst xmlns:p="http://schemas.openxmlformats.org/presentationml/2006/main">
  <p:tag name="AS_UNIQUEID" val="7555"/>
  <p:tag name="KSO_WM_UNIT_PLACING_PICTURE_USER_VIEWPORT" val="{&quot;height&quot;:2127.5007874015746,&quot;width&quot;:2722.499212598425}"/>
</p:tagLst>
</file>

<file path=ppt/tags/tag85.xml><?xml version="1.0" encoding="utf-8"?>
<p:tagLst xmlns:p="http://schemas.openxmlformats.org/presentationml/2006/main">
  <p:tag name="AS_UNIQUEID" val="7785"/>
</p:tagLst>
</file>

<file path=ppt/tags/tag86.xml><?xml version="1.0" encoding="utf-8"?>
<p:tagLst xmlns:p="http://schemas.openxmlformats.org/presentationml/2006/main">
  <p:tag name="AS_UNIQUEID" val="7786"/>
</p:tagLst>
</file>

<file path=ppt/tags/tag87.xml><?xml version="1.0" encoding="utf-8"?>
<p:tagLst xmlns:p="http://schemas.openxmlformats.org/presentationml/2006/main">
  <p:tag name="AS_UNIQUEID" val="7787"/>
</p:tagLst>
</file>

<file path=ppt/tags/tag88.xml><?xml version="1.0" encoding="utf-8"?>
<p:tagLst xmlns:p="http://schemas.openxmlformats.org/presentationml/2006/main">
  <p:tag name="AS_UNIQUEID" val="1740"/>
</p:tagLst>
</file>

<file path=ppt/tags/tag89.xml><?xml version="1.0" encoding="utf-8"?>
<p:tagLst xmlns:p="http://schemas.openxmlformats.org/presentationml/2006/main">
  <p:tag name="AS_UNIQUEID" val="174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1742"/>
</p:tagLst>
</file>

<file path=ppt/tags/tag91.xml><?xml version="1.0" encoding="utf-8"?>
<p:tagLst xmlns:p="http://schemas.openxmlformats.org/presentationml/2006/main">
  <p:tag name="AS_UNIQUEID" val="1743"/>
</p:tagLst>
</file>

<file path=ppt/tags/tag92.xml><?xml version="1.0" encoding="utf-8"?>
<p:tagLst xmlns:p="http://schemas.openxmlformats.org/presentationml/2006/main">
  <p:tag name="AS_UNIQUEID" val="1744"/>
</p:tagLst>
</file>

<file path=ppt/tags/tag93.xml><?xml version="1.0" encoding="utf-8"?>
<p:tagLst xmlns:p="http://schemas.openxmlformats.org/presentationml/2006/main">
  <p:tag name="AS_UNIQUEID" val="1745"/>
</p:tagLst>
</file>

<file path=ppt/tags/tag94.xml><?xml version="1.0" encoding="utf-8"?>
<p:tagLst xmlns:p="http://schemas.openxmlformats.org/presentationml/2006/main">
  <p:tag name="AS_UNIQUEID" val="1746"/>
</p:tagLst>
</file>

<file path=ppt/tags/tag95.xml><?xml version="1.0" encoding="utf-8"?>
<p:tagLst xmlns:p="http://schemas.openxmlformats.org/presentationml/2006/main">
  <p:tag name="AS_UNIQUEID" val="1747"/>
</p:tagLst>
</file>

<file path=ppt/tags/tag96.xml><?xml version="1.0" encoding="utf-8"?>
<p:tagLst xmlns:p="http://schemas.openxmlformats.org/presentationml/2006/main">
  <p:tag name="AS_UNIQUEID" val="1748"/>
</p:tagLst>
</file>

<file path=ppt/tags/tag97.xml><?xml version="1.0" encoding="utf-8"?>
<p:tagLst xmlns:p="http://schemas.openxmlformats.org/presentationml/2006/main">
  <p:tag name="AS_UNIQUEID" val="1749"/>
</p:tagLst>
</file>

<file path=ppt/tags/tag98.xml><?xml version="1.0" encoding="utf-8"?>
<p:tagLst xmlns:p="http://schemas.openxmlformats.org/presentationml/2006/main">
  <p:tag name="AS_UNIQUEID" val="1750"/>
</p:tagLst>
</file>

<file path=ppt/tags/tag99.xml><?xml version="1.0" encoding="utf-8"?>
<p:tagLst xmlns:p="http://schemas.openxmlformats.org/presentationml/2006/main">
  <p:tag name="AS_UNIQUEID" val="175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3467</Words>
  <Application>WPS 演示</Application>
  <PresentationFormat>宽屏</PresentationFormat>
  <Paragraphs>421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67" baseType="lpstr">
      <vt:lpstr>Arial</vt:lpstr>
      <vt:lpstr>宋体</vt:lpstr>
      <vt:lpstr>Wingdings</vt:lpstr>
      <vt:lpstr>微软雅黑</vt:lpstr>
      <vt:lpstr>Wingdings</vt:lpstr>
      <vt:lpstr>等线</vt:lpstr>
      <vt:lpstr>义启小魏楷</vt:lpstr>
      <vt:lpstr>印品黑体</vt:lpstr>
      <vt:lpstr>黑体</vt:lpstr>
      <vt:lpstr>楷体</vt:lpstr>
      <vt:lpstr>隶书</vt:lpstr>
      <vt:lpstr>站酷快乐体2016修订版</vt:lpstr>
      <vt:lpstr>站酷高端黑</vt:lpstr>
      <vt:lpstr>Calibri</vt:lpstr>
      <vt:lpstr>Segoe UI</vt:lpstr>
      <vt:lpstr>Arial</vt:lpstr>
      <vt:lpstr>楷体_GB2312</vt:lpstr>
      <vt:lpstr>新宋体</vt:lpstr>
      <vt:lpstr>仿宋</vt:lpstr>
      <vt:lpstr>Arial Unicode MS</vt:lpstr>
      <vt:lpstr>Century Gothic</vt:lpstr>
      <vt:lpstr>OPPOSans R</vt:lpstr>
      <vt:lpstr>OPPOSans B</vt:lpstr>
      <vt:lpstr>Calibri</vt:lpstr>
      <vt:lpstr>方正粗黑宋简体</vt:lpstr>
      <vt:lpstr>华文中宋</vt:lpstr>
      <vt:lpstr>Malgun Gothic</vt:lpstr>
      <vt:lpstr>华文宋体</vt:lpstr>
      <vt:lpstr>Wingdings 2</vt:lpstr>
      <vt:lpstr>幼圆</vt:lpstr>
      <vt:lpstr>Source Han Sans SC</vt:lpstr>
      <vt:lpstr>印品溜溜圆</vt:lpstr>
      <vt:lpstr>Times New Roman</vt:lpstr>
      <vt:lpstr>Impact</vt:lpstr>
      <vt:lpstr>Calibri Light</vt:lpstr>
      <vt:lpstr>汉仪楷体简</vt:lpstr>
      <vt:lpstr>微软雅黑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情绪面面观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maweiquan</cp:lastModifiedBy>
  <cp:revision>154</cp:revision>
  <dcterms:created xsi:type="dcterms:W3CDTF">2019-06-19T02:08:00Z</dcterms:created>
  <dcterms:modified xsi:type="dcterms:W3CDTF">2024-03-26T09:47:41Z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