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53" r:id="rId3"/>
    <p:sldId id="412" r:id="rId5"/>
    <p:sldId id="414" r:id="rId6"/>
    <p:sldId id="415" r:id="rId7"/>
    <p:sldId id="416" r:id="rId8"/>
    <p:sldId id="454" r:id="rId9"/>
    <p:sldId id="455" r:id="rId10"/>
    <p:sldId id="456" r:id="rId11"/>
    <p:sldId id="457" r:id="rId12"/>
    <p:sldId id="421" r:id="rId13"/>
    <p:sldId id="422" r:id="rId14"/>
    <p:sldId id="458" r:id="rId15"/>
    <p:sldId id="459" r:id="rId16"/>
    <p:sldId id="425" r:id="rId17"/>
    <p:sldId id="426" r:id="rId18"/>
    <p:sldId id="440" r:id="rId19"/>
    <p:sldId id="460" r:id="rId20"/>
    <p:sldId id="461" r:id="rId21"/>
    <p:sldId id="462" r:id="rId22"/>
    <p:sldId id="431" r:id="rId23"/>
    <p:sldId id="441" r:id="rId24"/>
    <p:sldId id="442" r:id="rId25"/>
    <p:sldId id="463" r:id="rId26"/>
    <p:sldId id="464" r:id="rId27"/>
    <p:sldId id="436" r:id="rId28"/>
    <p:sldId id="438" r:id="rId29"/>
    <p:sldId id="465" r:id="rId30"/>
    <p:sldId id="437" r:id="rId31"/>
    <p:sldId id="466" r:id="rId32"/>
    <p:sldId id="439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翟宏帅" initials="翟宏帅/运营科技" lastIdx="0" clrIdx="0"/>
  <p:cmAuthor id="7" name="lenovo" initials="l" lastIdx="0" clrIdx="0"/>
  <p:cmAuthor id="1" name="王常胜" initials="王" lastIdx="0" clrIdx="0"/>
  <p:cmAuthor id="2" name="Pueschner, Franziska {FA~Shanghai}" initials="P" lastIdx="0" clrIdx="0"/>
  <p:cmAuthor id="3" name="Administrator" initials="A" lastIdx="0" clrIdx="0"/>
  <p:cmAuthor id="4" name="CHINESE-BC06F90" initials="C" lastIdx="0" clrIdx="0"/>
  <p:cmAuthor id="5" name="xkb1.com" initials="x" lastIdx="0" clrIdx="0"/>
  <p:cmAuthor id="6" name="www.xkb1.com" initials="w" lastIdx="0" clrIdx="1"/>
  <p:cmAuthor id="8" name="MING" initials="M" lastIdx="0" clrIdx="2"/>
  <p:cmAuthor id="9" name="作者" initials="作" lastIdx="0" clrIdx="24"/>
  <p:cmAuthor id="10" name="新课标第一网" initials="新" lastIdx="0" clrIdx="0"/>
  <p:cmAuthor id="11" name="微软用户" initials="微" lastIdx="0" clrIdx="0"/>
  <p:cmAuthor id="12" name="MyPC" initials="M" lastIdx="0" clrIdx="11"/>
  <p:cmAuthor id="13" name="PC" initials="P" lastIdx="0" clrIdx="12"/>
  <p:cmAuthor id="14" name="user" initials="u" lastIdx="0" clrIdx="0"/>
  <p:cmAuthor id="15" name="李丽" initials="李" lastIdx="0" clrIdx="14"/>
  <p:cmAuthor id="16" name="Nicole Li  李倩" initials="N" lastIdx="0" clrIdx="0"/>
  <p:cmAuthor id="17" name="admin" initials="a" lastIdx="0" clrIdx="0"/>
  <p:cmAuthor id="18" name="222" initials="2" lastIdx="0" clrIdx="0"/>
  <p:cmAuthor id="19" name="Windows 用户" initials="W" lastIdx="0" clrIdx="0"/>
  <p:cmAuthor id="20" name="刘浩" initials="刘" lastIdx="0" clrIdx="0"/>
  <p:cmAuthor id="21" name="Vivian Liu" initials="V" lastIdx="0" clrIdx="1"/>
  <p:cmAuthor id="22" name="Mia Vida Villanueva" initials="" lastIdx="0" clrIdx="0"/>
  <p:cmAuthor id="23" name="xj" initials="" lastIdx="0" clrIdx="23"/>
  <p:cmAuthor id="24" name="古" initials="" lastIdx="0" clrIdx="24"/>
  <p:cmAuthor id="25" name="李彦利" initials="" lastIdx="0" clrIdx="25"/>
  <p:cmAuthor id="26" name="刘刘" initials="" lastIdx="0" clrIdx="20"/>
  <p:cmAuthor id="49837069" name="未知用户1" initials="未知用户1" lastIdx="0" clrIdx="22"/>
  <p:cmAuthor id="2000" name="张瑞霞" initials="authorId_524709945" lastIdx="0" clrIdx="0"/>
  <p:cmAuthor id="29" name="张 林娜" initials="" lastIdx="0" clrIdx="0"/>
  <p:cmAuthor id="30" name="LJH" initials="L" lastIdx="0" clrIdx="0"/>
  <p:cmAuthor id="31" name="liao'p'x" initials="l" lastIdx="0" clrIdx="30"/>
  <p:cmAuthor id="28" name="叶子" initials="叶" lastIdx="0" clrIdx="27"/>
  <p:cmAuthor id="2001" name="Dino._6ZFrB7nA" initials="authorId_1257418890" lastIdx="0" clrIdx="1"/>
  <p:cmAuthor id="32" name="陈庆" initials="陈" lastIdx="0" clrIdx="31"/>
  <p:cmAuthor id="36" name="陈芳" initials="A" lastIdx="0" clrIdx="35"/>
  <p:cmAuthor id="34" name="a'su's" initials="a" lastIdx="0" clrIdx="33"/>
  <p:cmAuthor id="37" name="邹 嘉豪" initials="" lastIdx="0" clrIdx="25"/>
  <p:cmAuthor id="35" name="Echo" initials="" lastIdx="0" clrIdx="30"/>
  <p:cmAuthor id="42" name="小叮当_VfeeFJFJ" initials="" lastIdx="0" clrIdx="0"/>
  <p:cmAuthor id="39" name="韩琳晶" initials="" lastIdx="0" clrIdx="28"/>
  <p:cmAuthor id="41" name="八九年" initials="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34"/>
        <p:guide pos="382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5" Type="http://schemas.openxmlformats.org/officeDocument/2006/relationships/tags" Target="../tags/tag202.xml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5" Type="http://schemas.openxmlformats.org/officeDocument/2006/relationships/tags" Target="../tags/tag418.xml"/><Relationship Id="rId4" Type="http://schemas.openxmlformats.org/officeDocument/2006/relationships/tags" Target="../tags/tag417.xml"/><Relationship Id="rId3" Type="http://schemas.openxmlformats.org/officeDocument/2006/relationships/tags" Target="../tags/tag41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5" Type="http://schemas.openxmlformats.org/officeDocument/2006/relationships/tags" Target="../tags/tag429.xml"/><Relationship Id="rId4" Type="http://schemas.openxmlformats.org/officeDocument/2006/relationships/tags" Target="../tags/tag428.xml"/><Relationship Id="rId3" Type="http://schemas.openxmlformats.org/officeDocument/2006/relationships/tags" Target="../tags/tag42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6630F1-07B7-435F-B0BD-4FB752156D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690FEB45-73B6-4524-B251-D1BBD88C68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/>
          </p:cNvSpPr>
          <p:nvPr>
            <p:ph type="sldImg" idx="5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84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5pPr>
          </a:lstStyle>
          <a:p/>
        </p:txBody>
      </p:sp>
      <p:sp>
        <p:nvSpPr>
          <p:cNvPr id="35844" name="灯片编号占位符 3"/>
          <p:cNvSpPr>
            <a:spLocks noGrp="1"/>
          </p:cNvSpPr>
          <p:nvPr>
            <p:ph type="sldNum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hangingPunct="1">
              <a:defRPr lang="zh-CN" altLang="en-US" sz="1800">
                <a:solidFill>
                  <a:srgbClr val="000000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defRPr lang="zh-CN" altLang="en-US" sz="1800">
                <a:solidFill>
                  <a:srgbClr val="000000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defRPr lang="zh-CN" altLang="en-US" sz="1800">
                <a:solidFill>
                  <a:srgbClr val="000000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defRPr lang="zh-CN" altLang="en-US" sz="1800">
                <a:solidFill>
                  <a:srgbClr val="000000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defRPr lang="zh-CN" altLang="en-US" sz="1800">
                <a:solidFill>
                  <a:srgbClr val="000000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r"/>
            <a:fld id="{B2BF37F4-A9A2-4937-A6F1-C06FC1B17A8A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3B82783-963F-4310-A01A-695B41D2DD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3B82783-963F-4310-A01A-695B41D2DD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5.xml"/><Relationship Id="rId4" Type="http://schemas.openxmlformats.org/officeDocument/2006/relationships/image" Target="../media/image2.png"/><Relationship Id="rId3" Type="http://schemas.openxmlformats.org/officeDocument/2006/relationships/tags" Target="../tags/tag64.xml"/><Relationship Id="rId2" Type="http://schemas.openxmlformats.org/officeDocument/2006/relationships/image" Target="../media/image1.pn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1.xml"/><Relationship Id="rId1" Type="http://schemas.openxmlformats.org/officeDocument/2006/relationships/tags" Target="../tags/tag25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56.xml"/><Relationship Id="rId8" Type="http://schemas.openxmlformats.org/officeDocument/2006/relationships/image" Target="../media/image20.png"/><Relationship Id="rId7" Type="http://schemas.openxmlformats.org/officeDocument/2006/relationships/tags" Target="../tags/tag255.xml"/><Relationship Id="rId6" Type="http://schemas.openxmlformats.org/officeDocument/2006/relationships/image" Target="../media/image19.png"/><Relationship Id="rId5" Type="http://schemas.openxmlformats.org/officeDocument/2006/relationships/tags" Target="../tags/tag254.xml"/><Relationship Id="rId4" Type="http://schemas.openxmlformats.org/officeDocument/2006/relationships/tags" Target="../tags/tag253.xml"/><Relationship Id="rId3" Type="http://schemas.openxmlformats.org/officeDocument/2006/relationships/image" Target="file:///D:\qq&#25991;&#20214;\712321467\Image\C2C\Image2\%7b75232B38-A165-1FB7-499C-2E1C792CACB5%7d.png" TargetMode="External"/><Relationship Id="rId2" Type="http://schemas.openxmlformats.org/officeDocument/2006/relationships/image" Target="../media/image18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25.png"/><Relationship Id="rId17" Type="http://schemas.openxmlformats.org/officeDocument/2006/relationships/tags" Target="../tags/tag260.xml"/><Relationship Id="rId16" Type="http://schemas.openxmlformats.org/officeDocument/2006/relationships/image" Target="../media/image24.jpeg"/><Relationship Id="rId15" Type="http://schemas.openxmlformats.org/officeDocument/2006/relationships/tags" Target="../tags/tag259.xml"/><Relationship Id="rId14" Type="http://schemas.openxmlformats.org/officeDocument/2006/relationships/image" Target="../media/image23.png"/><Relationship Id="rId13" Type="http://schemas.openxmlformats.org/officeDocument/2006/relationships/tags" Target="../tags/tag258.xml"/><Relationship Id="rId12" Type="http://schemas.openxmlformats.org/officeDocument/2006/relationships/image" Target="../media/image22.png"/><Relationship Id="rId11" Type="http://schemas.openxmlformats.org/officeDocument/2006/relationships/tags" Target="../tags/tag257.xml"/><Relationship Id="rId10" Type="http://schemas.openxmlformats.org/officeDocument/2006/relationships/image" Target="../media/image21.png"/><Relationship Id="rId1" Type="http://schemas.openxmlformats.org/officeDocument/2006/relationships/tags" Target="../tags/tag25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66.xml"/><Relationship Id="rId8" Type="http://schemas.openxmlformats.org/officeDocument/2006/relationships/tags" Target="../tags/tag265.xml"/><Relationship Id="rId7" Type="http://schemas.openxmlformats.org/officeDocument/2006/relationships/image" Target="../media/image28.png"/><Relationship Id="rId6" Type="http://schemas.openxmlformats.org/officeDocument/2006/relationships/tags" Target="../tags/tag264.xml"/><Relationship Id="rId5" Type="http://schemas.openxmlformats.org/officeDocument/2006/relationships/image" Target="../media/image27.png"/><Relationship Id="rId4" Type="http://schemas.openxmlformats.org/officeDocument/2006/relationships/tags" Target="../tags/tag263.xml"/><Relationship Id="rId30" Type="http://schemas.openxmlformats.org/officeDocument/2006/relationships/slideLayout" Target="../slideLayouts/slideLayout6.xml"/><Relationship Id="rId3" Type="http://schemas.openxmlformats.org/officeDocument/2006/relationships/image" Target="../media/image26.png"/><Relationship Id="rId29" Type="http://schemas.openxmlformats.org/officeDocument/2006/relationships/tags" Target="../tags/tag286.xml"/><Relationship Id="rId28" Type="http://schemas.openxmlformats.org/officeDocument/2006/relationships/tags" Target="../tags/tag285.xml"/><Relationship Id="rId27" Type="http://schemas.openxmlformats.org/officeDocument/2006/relationships/tags" Target="../tags/tag284.xml"/><Relationship Id="rId26" Type="http://schemas.openxmlformats.org/officeDocument/2006/relationships/tags" Target="../tags/tag283.xml"/><Relationship Id="rId25" Type="http://schemas.openxmlformats.org/officeDocument/2006/relationships/tags" Target="../tags/tag282.xml"/><Relationship Id="rId24" Type="http://schemas.openxmlformats.org/officeDocument/2006/relationships/tags" Target="../tags/tag281.xml"/><Relationship Id="rId23" Type="http://schemas.openxmlformats.org/officeDocument/2006/relationships/tags" Target="../tags/tag280.xml"/><Relationship Id="rId22" Type="http://schemas.openxmlformats.org/officeDocument/2006/relationships/tags" Target="../tags/tag279.xml"/><Relationship Id="rId21" Type="http://schemas.openxmlformats.org/officeDocument/2006/relationships/tags" Target="../tags/tag278.xml"/><Relationship Id="rId20" Type="http://schemas.openxmlformats.org/officeDocument/2006/relationships/tags" Target="../tags/tag277.xml"/><Relationship Id="rId2" Type="http://schemas.openxmlformats.org/officeDocument/2006/relationships/tags" Target="../tags/tag262.xml"/><Relationship Id="rId19" Type="http://schemas.openxmlformats.org/officeDocument/2006/relationships/tags" Target="../tags/tag276.xml"/><Relationship Id="rId18" Type="http://schemas.openxmlformats.org/officeDocument/2006/relationships/tags" Target="../tags/tag275.xml"/><Relationship Id="rId17" Type="http://schemas.openxmlformats.org/officeDocument/2006/relationships/tags" Target="../tags/tag274.xml"/><Relationship Id="rId16" Type="http://schemas.openxmlformats.org/officeDocument/2006/relationships/tags" Target="../tags/tag273.xml"/><Relationship Id="rId15" Type="http://schemas.openxmlformats.org/officeDocument/2006/relationships/tags" Target="../tags/tag272.xml"/><Relationship Id="rId14" Type="http://schemas.openxmlformats.org/officeDocument/2006/relationships/tags" Target="../tags/tag271.xml"/><Relationship Id="rId13" Type="http://schemas.openxmlformats.org/officeDocument/2006/relationships/tags" Target="../tags/tag270.xml"/><Relationship Id="rId12" Type="http://schemas.openxmlformats.org/officeDocument/2006/relationships/tags" Target="../tags/tag269.xml"/><Relationship Id="rId11" Type="http://schemas.openxmlformats.org/officeDocument/2006/relationships/tags" Target="../tags/tag268.xml"/><Relationship Id="rId10" Type="http://schemas.openxmlformats.org/officeDocument/2006/relationships/tags" Target="../tags/tag267.xml"/><Relationship Id="rId1" Type="http://schemas.openxmlformats.org/officeDocument/2006/relationships/tags" Target="../tags/tag261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tags" Target="../tags/tag290.xml"/><Relationship Id="rId4" Type="http://schemas.openxmlformats.org/officeDocument/2006/relationships/image" Target="../media/image29.png"/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" Type="http://schemas.openxmlformats.org/officeDocument/2006/relationships/tags" Target="../tags/tag28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31.png"/><Relationship Id="rId6" Type="http://schemas.openxmlformats.org/officeDocument/2006/relationships/tags" Target="../tags/tag295.xml"/><Relationship Id="rId5" Type="http://schemas.openxmlformats.org/officeDocument/2006/relationships/tags" Target="../tags/tag294.xml"/><Relationship Id="rId4" Type="http://schemas.openxmlformats.org/officeDocument/2006/relationships/tags" Target="../tags/tag293.xml"/><Relationship Id="rId3" Type="http://schemas.openxmlformats.org/officeDocument/2006/relationships/image" Target="../media/image30.jpeg"/><Relationship Id="rId2" Type="http://schemas.openxmlformats.org/officeDocument/2006/relationships/tags" Target="../tags/tag292.xml"/><Relationship Id="rId1" Type="http://schemas.openxmlformats.org/officeDocument/2006/relationships/tags" Target="../tags/tag29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03.xml"/><Relationship Id="rId8" Type="http://schemas.openxmlformats.org/officeDocument/2006/relationships/tags" Target="../tags/tag302.xml"/><Relationship Id="rId7" Type="http://schemas.openxmlformats.org/officeDocument/2006/relationships/tags" Target="../tags/tag301.xml"/><Relationship Id="rId6" Type="http://schemas.openxmlformats.org/officeDocument/2006/relationships/tags" Target="../tags/tag300.xml"/><Relationship Id="rId5" Type="http://schemas.openxmlformats.org/officeDocument/2006/relationships/tags" Target="../tags/tag299.xml"/><Relationship Id="rId4" Type="http://schemas.openxmlformats.org/officeDocument/2006/relationships/image" Target="../media/image32.jpeg"/><Relationship Id="rId3" Type="http://schemas.openxmlformats.org/officeDocument/2006/relationships/tags" Target="../tags/tag298.xml"/><Relationship Id="rId24" Type="http://schemas.openxmlformats.org/officeDocument/2006/relationships/slideLayout" Target="../slideLayouts/slideLayout7.xml"/><Relationship Id="rId23" Type="http://schemas.openxmlformats.org/officeDocument/2006/relationships/tags" Target="../tags/tag314.xml"/><Relationship Id="rId22" Type="http://schemas.openxmlformats.org/officeDocument/2006/relationships/image" Target="../media/image35.jpeg"/><Relationship Id="rId21" Type="http://schemas.openxmlformats.org/officeDocument/2006/relationships/tags" Target="../tags/tag313.xml"/><Relationship Id="rId20" Type="http://schemas.openxmlformats.org/officeDocument/2006/relationships/tags" Target="../tags/tag312.xml"/><Relationship Id="rId2" Type="http://schemas.openxmlformats.org/officeDocument/2006/relationships/tags" Target="../tags/tag297.xml"/><Relationship Id="rId19" Type="http://schemas.openxmlformats.org/officeDocument/2006/relationships/tags" Target="../tags/tag311.xml"/><Relationship Id="rId18" Type="http://schemas.openxmlformats.org/officeDocument/2006/relationships/tags" Target="../tags/tag310.xml"/><Relationship Id="rId17" Type="http://schemas.openxmlformats.org/officeDocument/2006/relationships/tags" Target="../tags/tag309.xml"/><Relationship Id="rId16" Type="http://schemas.openxmlformats.org/officeDocument/2006/relationships/image" Target="../media/image34.jpeg"/><Relationship Id="rId15" Type="http://schemas.openxmlformats.org/officeDocument/2006/relationships/tags" Target="../tags/tag308.xml"/><Relationship Id="rId14" Type="http://schemas.openxmlformats.org/officeDocument/2006/relationships/tags" Target="../tags/tag307.xml"/><Relationship Id="rId13" Type="http://schemas.openxmlformats.org/officeDocument/2006/relationships/tags" Target="../tags/tag306.xml"/><Relationship Id="rId12" Type="http://schemas.openxmlformats.org/officeDocument/2006/relationships/tags" Target="../tags/tag305.xml"/><Relationship Id="rId11" Type="http://schemas.openxmlformats.org/officeDocument/2006/relationships/tags" Target="../tags/tag304.xml"/><Relationship Id="rId10" Type="http://schemas.openxmlformats.org/officeDocument/2006/relationships/image" Target="../media/image33.jpeg"/><Relationship Id="rId1" Type="http://schemas.openxmlformats.org/officeDocument/2006/relationships/tags" Target="../tags/tag296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16.xml"/><Relationship Id="rId2" Type="http://schemas.openxmlformats.org/officeDocument/2006/relationships/image" Target="../media/image4.jpeg"/><Relationship Id="rId1" Type="http://schemas.openxmlformats.org/officeDocument/2006/relationships/tags" Target="../tags/tag315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320.xml"/><Relationship Id="rId5" Type="http://schemas.openxmlformats.org/officeDocument/2006/relationships/image" Target="../media/image37.png"/><Relationship Id="rId4" Type="http://schemas.openxmlformats.org/officeDocument/2006/relationships/tags" Target="../tags/tag319.xml"/><Relationship Id="rId3" Type="http://schemas.openxmlformats.org/officeDocument/2006/relationships/tags" Target="../tags/tag318.xml"/><Relationship Id="rId2" Type="http://schemas.openxmlformats.org/officeDocument/2006/relationships/image" Target="../media/image36.png"/><Relationship Id="rId1" Type="http://schemas.openxmlformats.org/officeDocument/2006/relationships/tags" Target="../tags/tag317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28.xml"/><Relationship Id="rId8" Type="http://schemas.openxmlformats.org/officeDocument/2006/relationships/tags" Target="../tags/tag327.xml"/><Relationship Id="rId7" Type="http://schemas.openxmlformats.org/officeDocument/2006/relationships/tags" Target="../tags/tag326.xml"/><Relationship Id="rId6" Type="http://schemas.openxmlformats.org/officeDocument/2006/relationships/tags" Target="../tags/tag325.xml"/><Relationship Id="rId5" Type="http://schemas.openxmlformats.org/officeDocument/2006/relationships/tags" Target="../tags/tag324.xml"/><Relationship Id="rId4" Type="http://schemas.openxmlformats.org/officeDocument/2006/relationships/image" Target="../media/image38.jpeg"/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330.xml"/><Relationship Id="rId11" Type="http://schemas.openxmlformats.org/officeDocument/2006/relationships/image" Target="../media/image39.png"/><Relationship Id="rId10" Type="http://schemas.openxmlformats.org/officeDocument/2006/relationships/tags" Target="../tags/tag329.xml"/><Relationship Id="rId1" Type="http://schemas.openxmlformats.org/officeDocument/2006/relationships/tags" Target="../tags/tag321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4.xml"/><Relationship Id="rId4" Type="http://schemas.openxmlformats.org/officeDocument/2006/relationships/tags" Target="../tags/tag333.xml"/><Relationship Id="rId3" Type="http://schemas.openxmlformats.org/officeDocument/2006/relationships/image" Target="../media/image40.png"/><Relationship Id="rId2" Type="http://schemas.openxmlformats.org/officeDocument/2006/relationships/tags" Target="../tags/tag332.xml"/><Relationship Id="rId1" Type="http://schemas.openxmlformats.org/officeDocument/2006/relationships/tags" Target="../tags/tag331.xml"/></Relationships>
</file>

<file path=ppt/slides/_rels/slide2.xml.rels><?xml version="1.0" encoding="UTF-8" standalone="yes"?>
<Relationships xmlns="http://schemas.openxmlformats.org/package/2006/relationships"><Relationship Id="rId99" Type="http://schemas.openxmlformats.org/officeDocument/2006/relationships/tags" Target="../tags/tag167.xml"/><Relationship Id="rId98" Type="http://schemas.openxmlformats.org/officeDocument/2006/relationships/tags" Target="../tags/tag166.xml"/><Relationship Id="rId97" Type="http://schemas.openxmlformats.org/officeDocument/2006/relationships/tags" Target="../tags/tag165.xml"/><Relationship Id="rId96" Type="http://schemas.openxmlformats.org/officeDocument/2006/relationships/tags" Target="../tags/tag164.xml"/><Relationship Id="rId95" Type="http://schemas.openxmlformats.org/officeDocument/2006/relationships/tags" Target="../tags/tag163.xml"/><Relationship Id="rId94" Type="http://schemas.openxmlformats.org/officeDocument/2006/relationships/tags" Target="../tags/tag162.xml"/><Relationship Id="rId93" Type="http://schemas.openxmlformats.org/officeDocument/2006/relationships/tags" Target="../tags/tag161.xml"/><Relationship Id="rId92" Type="http://schemas.openxmlformats.org/officeDocument/2006/relationships/tags" Target="../tags/tag160.xml"/><Relationship Id="rId91" Type="http://schemas.openxmlformats.org/officeDocument/2006/relationships/tags" Target="../tags/tag159.xml"/><Relationship Id="rId90" Type="http://schemas.openxmlformats.org/officeDocument/2006/relationships/tags" Target="../tags/tag158.xml"/><Relationship Id="rId9" Type="http://schemas.openxmlformats.org/officeDocument/2006/relationships/tags" Target="../tags/tag77.xml"/><Relationship Id="rId89" Type="http://schemas.openxmlformats.org/officeDocument/2006/relationships/tags" Target="../tags/tag157.xml"/><Relationship Id="rId88" Type="http://schemas.openxmlformats.org/officeDocument/2006/relationships/tags" Target="../tags/tag156.xml"/><Relationship Id="rId87" Type="http://schemas.openxmlformats.org/officeDocument/2006/relationships/tags" Target="../tags/tag155.xml"/><Relationship Id="rId86" Type="http://schemas.openxmlformats.org/officeDocument/2006/relationships/tags" Target="../tags/tag154.xml"/><Relationship Id="rId85" Type="http://schemas.openxmlformats.org/officeDocument/2006/relationships/tags" Target="../tags/tag153.xml"/><Relationship Id="rId84" Type="http://schemas.openxmlformats.org/officeDocument/2006/relationships/tags" Target="../tags/tag152.xml"/><Relationship Id="rId83" Type="http://schemas.openxmlformats.org/officeDocument/2006/relationships/tags" Target="../tags/tag151.xml"/><Relationship Id="rId82" Type="http://schemas.openxmlformats.org/officeDocument/2006/relationships/tags" Target="../tags/tag150.xml"/><Relationship Id="rId81" Type="http://schemas.openxmlformats.org/officeDocument/2006/relationships/tags" Target="../tags/tag149.xml"/><Relationship Id="rId80" Type="http://schemas.openxmlformats.org/officeDocument/2006/relationships/tags" Target="../tags/tag148.xml"/><Relationship Id="rId8" Type="http://schemas.openxmlformats.org/officeDocument/2006/relationships/tags" Target="../tags/tag76.xml"/><Relationship Id="rId79" Type="http://schemas.openxmlformats.org/officeDocument/2006/relationships/tags" Target="../tags/tag147.xml"/><Relationship Id="rId78" Type="http://schemas.openxmlformats.org/officeDocument/2006/relationships/tags" Target="../tags/tag146.xml"/><Relationship Id="rId77" Type="http://schemas.openxmlformats.org/officeDocument/2006/relationships/tags" Target="../tags/tag145.xml"/><Relationship Id="rId76" Type="http://schemas.openxmlformats.org/officeDocument/2006/relationships/tags" Target="../tags/tag144.xml"/><Relationship Id="rId75" Type="http://schemas.openxmlformats.org/officeDocument/2006/relationships/tags" Target="../tags/tag143.xml"/><Relationship Id="rId74" Type="http://schemas.openxmlformats.org/officeDocument/2006/relationships/tags" Target="../tags/tag142.xml"/><Relationship Id="rId73" Type="http://schemas.openxmlformats.org/officeDocument/2006/relationships/tags" Target="../tags/tag141.xml"/><Relationship Id="rId72" Type="http://schemas.openxmlformats.org/officeDocument/2006/relationships/tags" Target="../tags/tag140.xml"/><Relationship Id="rId71" Type="http://schemas.openxmlformats.org/officeDocument/2006/relationships/tags" Target="../tags/tag139.xml"/><Relationship Id="rId70" Type="http://schemas.openxmlformats.org/officeDocument/2006/relationships/tags" Target="../tags/tag138.xml"/><Relationship Id="rId7" Type="http://schemas.openxmlformats.org/officeDocument/2006/relationships/tags" Target="../tags/tag75.xml"/><Relationship Id="rId69" Type="http://schemas.openxmlformats.org/officeDocument/2006/relationships/tags" Target="../tags/tag137.xml"/><Relationship Id="rId68" Type="http://schemas.openxmlformats.org/officeDocument/2006/relationships/tags" Target="../tags/tag136.xml"/><Relationship Id="rId67" Type="http://schemas.openxmlformats.org/officeDocument/2006/relationships/tags" Target="../tags/tag135.xml"/><Relationship Id="rId66" Type="http://schemas.openxmlformats.org/officeDocument/2006/relationships/tags" Target="../tags/tag134.xml"/><Relationship Id="rId65" Type="http://schemas.openxmlformats.org/officeDocument/2006/relationships/tags" Target="../tags/tag133.xml"/><Relationship Id="rId64" Type="http://schemas.openxmlformats.org/officeDocument/2006/relationships/tags" Target="../tags/tag132.xml"/><Relationship Id="rId63" Type="http://schemas.openxmlformats.org/officeDocument/2006/relationships/tags" Target="../tags/tag131.xml"/><Relationship Id="rId62" Type="http://schemas.openxmlformats.org/officeDocument/2006/relationships/tags" Target="../tags/tag130.xml"/><Relationship Id="rId61" Type="http://schemas.openxmlformats.org/officeDocument/2006/relationships/tags" Target="../tags/tag129.xml"/><Relationship Id="rId60" Type="http://schemas.openxmlformats.org/officeDocument/2006/relationships/tags" Target="../tags/tag128.xml"/><Relationship Id="rId6" Type="http://schemas.openxmlformats.org/officeDocument/2006/relationships/tags" Target="../tags/tag74.xml"/><Relationship Id="rId59" Type="http://schemas.openxmlformats.org/officeDocument/2006/relationships/tags" Target="../tags/tag127.xml"/><Relationship Id="rId58" Type="http://schemas.openxmlformats.org/officeDocument/2006/relationships/tags" Target="../tags/tag126.xml"/><Relationship Id="rId57" Type="http://schemas.openxmlformats.org/officeDocument/2006/relationships/tags" Target="../tags/tag125.xml"/><Relationship Id="rId56" Type="http://schemas.openxmlformats.org/officeDocument/2006/relationships/tags" Target="../tags/tag124.xml"/><Relationship Id="rId55" Type="http://schemas.openxmlformats.org/officeDocument/2006/relationships/tags" Target="../tags/tag123.xml"/><Relationship Id="rId54" Type="http://schemas.openxmlformats.org/officeDocument/2006/relationships/tags" Target="../tags/tag122.xml"/><Relationship Id="rId53" Type="http://schemas.openxmlformats.org/officeDocument/2006/relationships/tags" Target="../tags/tag121.xml"/><Relationship Id="rId52" Type="http://schemas.openxmlformats.org/officeDocument/2006/relationships/tags" Target="../tags/tag120.xml"/><Relationship Id="rId51" Type="http://schemas.openxmlformats.org/officeDocument/2006/relationships/tags" Target="../tags/tag119.xml"/><Relationship Id="rId50" Type="http://schemas.openxmlformats.org/officeDocument/2006/relationships/tags" Target="../tags/tag118.xml"/><Relationship Id="rId5" Type="http://schemas.openxmlformats.org/officeDocument/2006/relationships/tags" Target="../tags/tag73.xml"/><Relationship Id="rId49" Type="http://schemas.openxmlformats.org/officeDocument/2006/relationships/tags" Target="../tags/tag117.xml"/><Relationship Id="rId48" Type="http://schemas.openxmlformats.org/officeDocument/2006/relationships/tags" Target="../tags/tag116.xml"/><Relationship Id="rId47" Type="http://schemas.openxmlformats.org/officeDocument/2006/relationships/tags" Target="../tags/tag115.xml"/><Relationship Id="rId46" Type="http://schemas.openxmlformats.org/officeDocument/2006/relationships/tags" Target="../tags/tag114.xml"/><Relationship Id="rId45" Type="http://schemas.openxmlformats.org/officeDocument/2006/relationships/tags" Target="../tags/tag113.xml"/><Relationship Id="rId44" Type="http://schemas.openxmlformats.org/officeDocument/2006/relationships/tags" Target="../tags/tag112.xml"/><Relationship Id="rId43" Type="http://schemas.openxmlformats.org/officeDocument/2006/relationships/tags" Target="../tags/tag111.xml"/><Relationship Id="rId42" Type="http://schemas.openxmlformats.org/officeDocument/2006/relationships/tags" Target="../tags/tag110.xml"/><Relationship Id="rId41" Type="http://schemas.openxmlformats.org/officeDocument/2006/relationships/tags" Target="../tags/tag109.xml"/><Relationship Id="rId40" Type="http://schemas.openxmlformats.org/officeDocument/2006/relationships/tags" Target="../tags/tag108.xml"/><Relationship Id="rId4" Type="http://schemas.openxmlformats.org/officeDocument/2006/relationships/tags" Target="../tags/tag72.xml"/><Relationship Id="rId39" Type="http://schemas.openxmlformats.org/officeDocument/2006/relationships/tags" Target="../tags/tag107.xml"/><Relationship Id="rId38" Type="http://schemas.openxmlformats.org/officeDocument/2006/relationships/tags" Target="../tags/tag106.xml"/><Relationship Id="rId37" Type="http://schemas.openxmlformats.org/officeDocument/2006/relationships/tags" Target="../tags/tag105.xml"/><Relationship Id="rId36" Type="http://schemas.openxmlformats.org/officeDocument/2006/relationships/tags" Target="../tags/tag104.xml"/><Relationship Id="rId35" Type="http://schemas.openxmlformats.org/officeDocument/2006/relationships/tags" Target="../tags/tag103.xml"/><Relationship Id="rId34" Type="http://schemas.openxmlformats.org/officeDocument/2006/relationships/tags" Target="../tags/tag102.xml"/><Relationship Id="rId33" Type="http://schemas.openxmlformats.org/officeDocument/2006/relationships/tags" Target="../tags/tag101.xml"/><Relationship Id="rId32" Type="http://schemas.openxmlformats.org/officeDocument/2006/relationships/tags" Target="../tags/tag100.xml"/><Relationship Id="rId31" Type="http://schemas.openxmlformats.org/officeDocument/2006/relationships/tags" Target="../tags/tag99.xml"/><Relationship Id="rId30" Type="http://schemas.openxmlformats.org/officeDocument/2006/relationships/tags" Target="../tags/tag98.xml"/><Relationship Id="rId3" Type="http://schemas.openxmlformats.org/officeDocument/2006/relationships/tags" Target="../tags/tag71.xml"/><Relationship Id="rId29" Type="http://schemas.openxmlformats.org/officeDocument/2006/relationships/tags" Target="../tags/tag97.xml"/><Relationship Id="rId28" Type="http://schemas.openxmlformats.org/officeDocument/2006/relationships/tags" Target="../tags/tag96.xml"/><Relationship Id="rId27" Type="http://schemas.openxmlformats.org/officeDocument/2006/relationships/tags" Target="../tags/tag95.xml"/><Relationship Id="rId26" Type="http://schemas.openxmlformats.org/officeDocument/2006/relationships/tags" Target="../tags/tag94.xml"/><Relationship Id="rId25" Type="http://schemas.openxmlformats.org/officeDocument/2006/relationships/tags" Target="../tags/tag93.xml"/><Relationship Id="rId24" Type="http://schemas.openxmlformats.org/officeDocument/2006/relationships/tags" Target="../tags/tag92.xml"/><Relationship Id="rId23" Type="http://schemas.openxmlformats.org/officeDocument/2006/relationships/tags" Target="../tags/tag91.xml"/><Relationship Id="rId22" Type="http://schemas.openxmlformats.org/officeDocument/2006/relationships/tags" Target="../tags/tag90.xml"/><Relationship Id="rId21" Type="http://schemas.openxmlformats.org/officeDocument/2006/relationships/tags" Target="../tags/tag89.xml"/><Relationship Id="rId20" Type="http://schemas.openxmlformats.org/officeDocument/2006/relationships/tags" Target="../tags/tag88.xml"/><Relationship Id="rId2" Type="http://schemas.openxmlformats.org/officeDocument/2006/relationships/tags" Target="../tags/tag70.xml"/><Relationship Id="rId19" Type="http://schemas.openxmlformats.org/officeDocument/2006/relationships/tags" Target="../tags/tag87.xml"/><Relationship Id="rId18" Type="http://schemas.openxmlformats.org/officeDocument/2006/relationships/tags" Target="../tags/tag86.xml"/><Relationship Id="rId17" Type="http://schemas.openxmlformats.org/officeDocument/2006/relationships/tags" Target="../tags/tag85.xml"/><Relationship Id="rId16" Type="http://schemas.openxmlformats.org/officeDocument/2006/relationships/tags" Target="../tags/tag84.xml"/><Relationship Id="rId15" Type="http://schemas.openxmlformats.org/officeDocument/2006/relationships/tags" Target="../tags/tag83.xml"/><Relationship Id="rId14" Type="http://schemas.openxmlformats.org/officeDocument/2006/relationships/tags" Target="../tags/tag82.xml"/><Relationship Id="rId13" Type="http://schemas.openxmlformats.org/officeDocument/2006/relationships/tags" Target="../tags/tag81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5" Type="http://schemas.openxmlformats.org/officeDocument/2006/relationships/slideLayout" Target="../slideLayouts/slideLayout7.xml"/><Relationship Id="rId104" Type="http://schemas.openxmlformats.org/officeDocument/2006/relationships/tags" Target="../tags/tag171.xml"/><Relationship Id="rId103" Type="http://schemas.openxmlformats.org/officeDocument/2006/relationships/image" Target="../media/image3.png"/><Relationship Id="rId102" Type="http://schemas.openxmlformats.org/officeDocument/2006/relationships/tags" Target="../tags/tag170.xml"/><Relationship Id="rId101" Type="http://schemas.openxmlformats.org/officeDocument/2006/relationships/tags" Target="../tags/tag169.xml"/><Relationship Id="rId100" Type="http://schemas.openxmlformats.org/officeDocument/2006/relationships/tags" Target="../tags/tag168.xml"/><Relationship Id="rId10" Type="http://schemas.openxmlformats.org/officeDocument/2006/relationships/tags" Target="../tags/tag78.xml"/><Relationship Id="rId1" Type="http://schemas.openxmlformats.org/officeDocument/2006/relationships/tags" Target="../tags/tag69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342.xml"/><Relationship Id="rId8" Type="http://schemas.openxmlformats.org/officeDocument/2006/relationships/tags" Target="../tags/tag341.xml"/><Relationship Id="rId7" Type="http://schemas.openxmlformats.org/officeDocument/2006/relationships/tags" Target="../tags/tag340.xml"/><Relationship Id="rId6" Type="http://schemas.openxmlformats.org/officeDocument/2006/relationships/tags" Target="../tags/tag339.xml"/><Relationship Id="rId5" Type="http://schemas.openxmlformats.org/officeDocument/2006/relationships/tags" Target="../tags/tag338.xml"/><Relationship Id="rId4" Type="http://schemas.openxmlformats.org/officeDocument/2006/relationships/image" Target="../media/image41.png"/><Relationship Id="rId3" Type="http://schemas.openxmlformats.org/officeDocument/2006/relationships/tags" Target="../tags/tag337.xml"/><Relationship Id="rId2" Type="http://schemas.openxmlformats.org/officeDocument/2006/relationships/tags" Target="../tags/tag336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345.xml"/><Relationship Id="rId11" Type="http://schemas.openxmlformats.org/officeDocument/2006/relationships/tags" Target="../tags/tag344.xml"/><Relationship Id="rId10" Type="http://schemas.openxmlformats.org/officeDocument/2006/relationships/tags" Target="../tags/tag343.xml"/><Relationship Id="rId1" Type="http://schemas.openxmlformats.org/officeDocument/2006/relationships/tags" Target="../tags/tag335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351.xml"/><Relationship Id="rId5" Type="http://schemas.openxmlformats.org/officeDocument/2006/relationships/tags" Target="../tags/tag350.xml"/><Relationship Id="rId4" Type="http://schemas.openxmlformats.org/officeDocument/2006/relationships/tags" Target="../tags/tag349.xml"/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tags" Target="../tags/tag346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356.xml"/><Relationship Id="rId5" Type="http://schemas.openxmlformats.org/officeDocument/2006/relationships/tags" Target="../tags/tag355.xml"/><Relationship Id="rId4" Type="http://schemas.openxmlformats.org/officeDocument/2006/relationships/tags" Target="../tags/tag354.xml"/><Relationship Id="rId3" Type="http://schemas.openxmlformats.org/officeDocument/2006/relationships/tags" Target="../tags/tag353.xml"/><Relationship Id="rId2" Type="http://schemas.openxmlformats.org/officeDocument/2006/relationships/image" Target="../media/image42.jpeg"/><Relationship Id="rId1" Type="http://schemas.openxmlformats.org/officeDocument/2006/relationships/tags" Target="../tags/tag352.xml"/></Relationships>
</file>

<file path=ppt/slides/_rels/slide23.xml.rels><?xml version="1.0" encoding="UTF-8" standalone="yes"?>
<Relationships xmlns="http://schemas.openxmlformats.org/package/2006/relationships"><Relationship Id="rId9" Type="http://schemas.microsoft.com/office/2007/relationships/media" Target="clipboard/slides/ppt/slides/clipboard/slides/ppt/slides/clipboard/slides/ppt/slides/clipboard/slides/ppt/slides/clipboard/slides/ppt/slides/clipboard/slides/ppt/slides/clipboard/slides/ppt/slides/clipboard/slides/ppt/slides/ppt/slides/clipboard/slides/ppt/slides/ppt/media/media9.mp4" TargetMode="External"/><Relationship Id="rId8" Type="http://schemas.openxmlformats.org/officeDocument/2006/relationships/video" Target="clipboard/slides/ppt/slides/clipboard/slides/ppt/slides/clipboard/slides/ppt/slides/clipboard/slides/ppt/slides/clipboard/slides/ppt/slides/clipboard/slides/ppt/slides/clipboard/slides/ppt/slides/clipboard/slides/ppt/slides/ppt/slides/clipboard/slides/ppt/slides/ppt/media/media9.mp4" TargetMode="External"/><Relationship Id="rId7" Type="http://schemas.openxmlformats.org/officeDocument/2006/relationships/tags" Target="../tags/tag361.xml"/><Relationship Id="rId6" Type="http://schemas.openxmlformats.org/officeDocument/2006/relationships/tags" Target="../tags/tag360.xml"/><Relationship Id="rId5" Type="http://schemas.openxmlformats.org/officeDocument/2006/relationships/image" Target="../media/image44.jpeg"/><Relationship Id="rId4" Type="http://schemas.openxmlformats.org/officeDocument/2006/relationships/tags" Target="../tags/tag359.xml"/><Relationship Id="rId3" Type="http://schemas.openxmlformats.org/officeDocument/2006/relationships/image" Target="../media/image43.png"/><Relationship Id="rId2" Type="http://schemas.openxmlformats.org/officeDocument/2006/relationships/tags" Target="../tags/tag358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364.xml"/><Relationship Id="rId12" Type="http://schemas.openxmlformats.org/officeDocument/2006/relationships/tags" Target="../tags/tag363.xml"/><Relationship Id="rId11" Type="http://schemas.openxmlformats.org/officeDocument/2006/relationships/image" Target="../media/image45.png"/><Relationship Id="rId10" Type="http://schemas.openxmlformats.org/officeDocument/2006/relationships/tags" Target="../tags/tag362.xml"/><Relationship Id="rId1" Type="http://schemas.openxmlformats.org/officeDocument/2006/relationships/tags" Target="../tags/tag357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373.xml"/><Relationship Id="rId8" Type="http://schemas.openxmlformats.org/officeDocument/2006/relationships/tags" Target="../tags/tag372.xml"/><Relationship Id="rId7" Type="http://schemas.openxmlformats.org/officeDocument/2006/relationships/tags" Target="../tags/tag371.xml"/><Relationship Id="rId6" Type="http://schemas.openxmlformats.org/officeDocument/2006/relationships/tags" Target="../tags/tag370.xml"/><Relationship Id="rId5" Type="http://schemas.openxmlformats.org/officeDocument/2006/relationships/tags" Target="../tags/tag369.xml"/><Relationship Id="rId4" Type="http://schemas.openxmlformats.org/officeDocument/2006/relationships/tags" Target="../tags/tag368.xml"/><Relationship Id="rId3" Type="http://schemas.openxmlformats.org/officeDocument/2006/relationships/tags" Target="../tags/tag367.xml"/><Relationship Id="rId26" Type="http://schemas.openxmlformats.org/officeDocument/2006/relationships/slideLayout" Target="../slideLayouts/slideLayout7.xml"/><Relationship Id="rId25" Type="http://schemas.openxmlformats.org/officeDocument/2006/relationships/image" Target="../media/image47.png"/><Relationship Id="rId24" Type="http://schemas.openxmlformats.org/officeDocument/2006/relationships/tags" Target="../tags/tag387.xml"/><Relationship Id="rId23" Type="http://schemas.openxmlformats.org/officeDocument/2006/relationships/image" Target="../media/image46.png"/><Relationship Id="rId22" Type="http://schemas.openxmlformats.org/officeDocument/2006/relationships/tags" Target="../tags/tag386.xml"/><Relationship Id="rId21" Type="http://schemas.openxmlformats.org/officeDocument/2006/relationships/tags" Target="../tags/tag385.xml"/><Relationship Id="rId20" Type="http://schemas.openxmlformats.org/officeDocument/2006/relationships/tags" Target="../tags/tag384.xml"/><Relationship Id="rId2" Type="http://schemas.openxmlformats.org/officeDocument/2006/relationships/tags" Target="../tags/tag366.xml"/><Relationship Id="rId19" Type="http://schemas.openxmlformats.org/officeDocument/2006/relationships/tags" Target="../tags/tag383.xml"/><Relationship Id="rId18" Type="http://schemas.openxmlformats.org/officeDocument/2006/relationships/tags" Target="../tags/tag382.xml"/><Relationship Id="rId17" Type="http://schemas.openxmlformats.org/officeDocument/2006/relationships/tags" Target="../tags/tag381.xml"/><Relationship Id="rId16" Type="http://schemas.openxmlformats.org/officeDocument/2006/relationships/tags" Target="../tags/tag380.xml"/><Relationship Id="rId15" Type="http://schemas.openxmlformats.org/officeDocument/2006/relationships/tags" Target="../tags/tag379.xml"/><Relationship Id="rId14" Type="http://schemas.openxmlformats.org/officeDocument/2006/relationships/tags" Target="../tags/tag378.xml"/><Relationship Id="rId13" Type="http://schemas.openxmlformats.org/officeDocument/2006/relationships/tags" Target="../tags/tag377.xml"/><Relationship Id="rId12" Type="http://schemas.openxmlformats.org/officeDocument/2006/relationships/tags" Target="../tags/tag376.xml"/><Relationship Id="rId11" Type="http://schemas.openxmlformats.org/officeDocument/2006/relationships/tags" Target="../tags/tag375.xml"/><Relationship Id="rId10" Type="http://schemas.openxmlformats.org/officeDocument/2006/relationships/tags" Target="../tags/tag374.xml"/><Relationship Id="rId1" Type="http://schemas.openxmlformats.org/officeDocument/2006/relationships/tags" Target="../tags/tag365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396.xml"/><Relationship Id="rId8" Type="http://schemas.openxmlformats.org/officeDocument/2006/relationships/tags" Target="../tags/tag395.xml"/><Relationship Id="rId7" Type="http://schemas.openxmlformats.org/officeDocument/2006/relationships/tags" Target="../tags/tag394.xml"/><Relationship Id="rId6" Type="http://schemas.openxmlformats.org/officeDocument/2006/relationships/tags" Target="../tags/tag393.xml"/><Relationship Id="rId5" Type="http://schemas.openxmlformats.org/officeDocument/2006/relationships/tags" Target="../tags/tag392.xml"/><Relationship Id="rId4" Type="http://schemas.openxmlformats.org/officeDocument/2006/relationships/tags" Target="../tags/tag391.xml"/><Relationship Id="rId3" Type="http://schemas.openxmlformats.org/officeDocument/2006/relationships/tags" Target="../tags/tag390.xml"/><Relationship Id="rId25" Type="http://schemas.openxmlformats.org/officeDocument/2006/relationships/slideLayout" Target="../slideLayouts/slideLayout7.xml"/><Relationship Id="rId24" Type="http://schemas.openxmlformats.org/officeDocument/2006/relationships/tags" Target="../tags/tag409.xml"/><Relationship Id="rId23" Type="http://schemas.openxmlformats.org/officeDocument/2006/relationships/image" Target="../media/image49.png"/><Relationship Id="rId22" Type="http://schemas.openxmlformats.org/officeDocument/2006/relationships/tags" Target="../tags/tag408.xml"/><Relationship Id="rId21" Type="http://schemas.openxmlformats.org/officeDocument/2006/relationships/image" Target="../media/image48.png"/><Relationship Id="rId20" Type="http://schemas.openxmlformats.org/officeDocument/2006/relationships/tags" Target="../tags/tag407.xml"/><Relationship Id="rId2" Type="http://schemas.openxmlformats.org/officeDocument/2006/relationships/tags" Target="../tags/tag389.xml"/><Relationship Id="rId19" Type="http://schemas.openxmlformats.org/officeDocument/2006/relationships/tags" Target="../tags/tag406.xml"/><Relationship Id="rId18" Type="http://schemas.openxmlformats.org/officeDocument/2006/relationships/tags" Target="../tags/tag405.xml"/><Relationship Id="rId17" Type="http://schemas.openxmlformats.org/officeDocument/2006/relationships/tags" Target="../tags/tag404.xml"/><Relationship Id="rId16" Type="http://schemas.openxmlformats.org/officeDocument/2006/relationships/tags" Target="../tags/tag403.xml"/><Relationship Id="rId15" Type="http://schemas.openxmlformats.org/officeDocument/2006/relationships/tags" Target="../tags/tag402.xml"/><Relationship Id="rId14" Type="http://schemas.openxmlformats.org/officeDocument/2006/relationships/tags" Target="../tags/tag401.xml"/><Relationship Id="rId13" Type="http://schemas.openxmlformats.org/officeDocument/2006/relationships/tags" Target="../tags/tag400.xml"/><Relationship Id="rId12" Type="http://schemas.openxmlformats.org/officeDocument/2006/relationships/tags" Target="../tags/tag399.xml"/><Relationship Id="rId11" Type="http://schemas.openxmlformats.org/officeDocument/2006/relationships/tags" Target="../tags/tag398.xml"/><Relationship Id="rId10" Type="http://schemas.openxmlformats.org/officeDocument/2006/relationships/tags" Target="../tags/tag397.xml"/><Relationship Id="rId1" Type="http://schemas.openxmlformats.org/officeDocument/2006/relationships/tags" Target="../tags/tag388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412.xml"/><Relationship Id="rId2" Type="http://schemas.openxmlformats.org/officeDocument/2006/relationships/tags" Target="../tags/tag411.xml"/><Relationship Id="rId1" Type="http://schemas.openxmlformats.org/officeDocument/2006/relationships/tags" Target="../tags/tag410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415.xml"/><Relationship Id="rId2" Type="http://schemas.openxmlformats.org/officeDocument/2006/relationships/tags" Target="../tags/tag414.xml"/><Relationship Id="rId1" Type="http://schemas.openxmlformats.org/officeDocument/2006/relationships/tags" Target="../tags/tag413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422.xml"/><Relationship Id="rId4" Type="http://schemas.openxmlformats.org/officeDocument/2006/relationships/image" Target="../media/image50.png"/><Relationship Id="rId3" Type="http://schemas.openxmlformats.org/officeDocument/2006/relationships/tags" Target="../tags/tag421.xml"/><Relationship Id="rId2" Type="http://schemas.openxmlformats.org/officeDocument/2006/relationships/tags" Target="../tags/tag420.xml"/><Relationship Id="rId1" Type="http://schemas.openxmlformats.org/officeDocument/2006/relationships/tags" Target="../tags/tag419.xml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tags" Target="../tags/tag426.xml"/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" Type="http://schemas.openxmlformats.org/officeDocument/2006/relationships/tags" Target="../tags/tag42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73.xml"/><Relationship Id="rId2" Type="http://schemas.openxmlformats.org/officeDocument/2006/relationships/image" Target="../media/image4.jpeg"/><Relationship Id="rId1" Type="http://schemas.openxmlformats.org/officeDocument/2006/relationships/tags" Target="../tags/tag17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31.xml"/><Relationship Id="rId1" Type="http://schemas.openxmlformats.org/officeDocument/2006/relationships/tags" Target="../tags/tag43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image" Target="../media/image5.png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3.xml"/><Relationship Id="rId4" Type="http://schemas.openxmlformats.org/officeDocument/2006/relationships/image" Target="../media/image8.png"/><Relationship Id="rId3" Type="http://schemas.openxmlformats.org/officeDocument/2006/relationships/tags" Target="../tags/tag182.xml"/><Relationship Id="rId2" Type="http://schemas.openxmlformats.org/officeDocument/2006/relationships/image" Target="../media/image7.png"/><Relationship Id="rId1" Type="http://schemas.openxmlformats.org/officeDocument/2006/relationships/tags" Target="../tags/tag18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94.xml"/><Relationship Id="rId8" Type="http://schemas.openxmlformats.org/officeDocument/2006/relationships/tags" Target="../tags/tag193.xml"/><Relationship Id="rId7" Type="http://schemas.openxmlformats.org/officeDocument/2006/relationships/tags" Target="../tags/tag192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image" Target="../media/image9.png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7" Type="http://schemas.openxmlformats.org/officeDocument/2006/relationships/notesSlide" Target="../notesSlides/notesSlide4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199.xml"/><Relationship Id="rId14" Type="http://schemas.openxmlformats.org/officeDocument/2006/relationships/image" Target="../media/image10.png"/><Relationship Id="rId13" Type="http://schemas.openxmlformats.org/officeDocument/2006/relationships/tags" Target="../tags/tag198.xml"/><Relationship Id="rId12" Type="http://schemas.openxmlformats.org/officeDocument/2006/relationships/tags" Target="../tags/tag197.xml"/><Relationship Id="rId11" Type="http://schemas.openxmlformats.org/officeDocument/2006/relationships/tags" Target="../tags/tag196.xml"/><Relationship Id="rId10" Type="http://schemas.openxmlformats.org/officeDocument/2006/relationships/tags" Target="../tags/tag195.xml"/><Relationship Id="rId1" Type="http://schemas.openxmlformats.org/officeDocument/2006/relationships/tags" Target="../tags/tag18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208.xml"/><Relationship Id="rId7" Type="http://schemas.openxmlformats.org/officeDocument/2006/relationships/tags" Target="../tags/tag207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3" Type="http://schemas.openxmlformats.org/officeDocument/2006/relationships/image" Target="file:///D:\qq&#25991;&#20214;\712321467\Image\C2C\Image2\%7b75232B38-A165-1FB7-499C-2E1C792CACB5%7d.png" TargetMode="External"/><Relationship Id="rId2" Type="http://schemas.openxmlformats.org/officeDocument/2006/relationships/image" Target="../media/image11.png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15.png"/><Relationship Id="rId14" Type="http://schemas.openxmlformats.org/officeDocument/2006/relationships/tags" Target="../tags/tag211.xml"/><Relationship Id="rId13" Type="http://schemas.openxmlformats.org/officeDocument/2006/relationships/image" Target="../media/image14.png"/><Relationship Id="rId12" Type="http://schemas.openxmlformats.org/officeDocument/2006/relationships/tags" Target="../tags/tag210.xml"/><Relationship Id="rId11" Type="http://schemas.openxmlformats.org/officeDocument/2006/relationships/image" Target="../media/image13.png"/><Relationship Id="rId10" Type="http://schemas.openxmlformats.org/officeDocument/2006/relationships/tags" Target="../tags/tag209.xml"/><Relationship Id="rId1" Type="http://schemas.openxmlformats.org/officeDocument/2006/relationships/tags" Target="../tags/tag20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tags" Target="../tags/tag219.xml"/><Relationship Id="rId7" Type="http://schemas.openxmlformats.org/officeDocument/2006/relationships/tags" Target="../tags/tag218.xml"/><Relationship Id="rId6" Type="http://schemas.openxmlformats.org/officeDocument/2006/relationships/tags" Target="../tags/tag217.xml"/><Relationship Id="rId5" Type="http://schemas.openxmlformats.org/officeDocument/2006/relationships/tags" Target="../tags/tag216.xml"/><Relationship Id="rId4" Type="http://schemas.openxmlformats.org/officeDocument/2006/relationships/tags" Target="../tags/tag215.xml"/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7.jpeg"/><Relationship Id="rId10" Type="http://schemas.openxmlformats.org/officeDocument/2006/relationships/tags" Target="../tags/tag220.xml"/><Relationship Id="rId1" Type="http://schemas.openxmlformats.org/officeDocument/2006/relationships/tags" Target="../tags/tag21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29.xml"/><Relationship Id="rId8" Type="http://schemas.openxmlformats.org/officeDocument/2006/relationships/tags" Target="../tags/tag228.xml"/><Relationship Id="rId7" Type="http://schemas.openxmlformats.org/officeDocument/2006/relationships/tags" Target="../tags/tag227.xml"/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30" Type="http://schemas.openxmlformats.org/officeDocument/2006/relationships/slideLayout" Target="../slideLayouts/slideLayout1.xml"/><Relationship Id="rId3" Type="http://schemas.openxmlformats.org/officeDocument/2006/relationships/tags" Target="../tags/tag223.xml"/><Relationship Id="rId29" Type="http://schemas.openxmlformats.org/officeDocument/2006/relationships/tags" Target="../tags/tag249.xml"/><Relationship Id="rId28" Type="http://schemas.openxmlformats.org/officeDocument/2006/relationships/tags" Target="../tags/tag248.xml"/><Relationship Id="rId27" Type="http://schemas.openxmlformats.org/officeDocument/2006/relationships/tags" Target="../tags/tag247.xml"/><Relationship Id="rId26" Type="http://schemas.openxmlformats.org/officeDocument/2006/relationships/tags" Target="../tags/tag246.xml"/><Relationship Id="rId25" Type="http://schemas.openxmlformats.org/officeDocument/2006/relationships/tags" Target="../tags/tag245.xml"/><Relationship Id="rId24" Type="http://schemas.openxmlformats.org/officeDocument/2006/relationships/tags" Target="../tags/tag244.xml"/><Relationship Id="rId23" Type="http://schemas.openxmlformats.org/officeDocument/2006/relationships/tags" Target="../tags/tag243.xml"/><Relationship Id="rId22" Type="http://schemas.openxmlformats.org/officeDocument/2006/relationships/tags" Target="../tags/tag242.xml"/><Relationship Id="rId21" Type="http://schemas.openxmlformats.org/officeDocument/2006/relationships/tags" Target="../tags/tag241.xml"/><Relationship Id="rId20" Type="http://schemas.openxmlformats.org/officeDocument/2006/relationships/tags" Target="../tags/tag240.xml"/><Relationship Id="rId2" Type="http://schemas.openxmlformats.org/officeDocument/2006/relationships/tags" Target="../tags/tag222.xml"/><Relationship Id="rId19" Type="http://schemas.openxmlformats.org/officeDocument/2006/relationships/tags" Target="../tags/tag239.xml"/><Relationship Id="rId18" Type="http://schemas.openxmlformats.org/officeDocument/2006/relationships/tags" Target="../tags/tag238.xml"/><Relationship Id="rId17" Type="http://schemas.openxmlformats.org/officeDocument/2006/relationships/tags" Target="../tags/tag237.xml"/><Relationship Id="rId16" Type="http://schemas.openxmlformats.org/officeDocument/2006/relationships/tags" Target="../tags/tag236.xml"/><Relationship Id="rId15" Type="http://schemas.openxmlformats.org/officeDocument/2006/relationships/tags" Target="../tags/tag235.xml"/><Relationship Id="rId14" Type="http://schemas.openxmlformats.org/officeDocument/2006/relationships/tags" Target="../tags/tag234.xml"/><Relationship Id="rId13" Type="http://schemas.openxmlformats.org/officeDocument/2006/relationships/tags" Target="../tags/tag233.xml"/><Relationship Id="rId12" Type="http://schemas.openxmlformats.org/officeDocument/2006/relationships/tags" Target="../tags/tag232.xml"/><Relationship Id="rId11" Type="http://schemas.openxmlformats.org/officeDocument/2006/relationships/tags" Target="../tags/tag231.xml"/><Relationship Id="rId10" Type="http://schemas.openxmlformats.org/officeDocument/2006/relationships/tags" Target="../tags/tag230.xml"/><Relationship Id="rId1" Type="http://schemas.openxmlformats.org/officeDocument/2006/relationships/tags" Target="../tags/tag2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79445" y="758825"/>
            <a:ext cx="6202680" cy="76390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17780" y="3666128"/>
            <a:ext cx="12190730" cy="3172028"/>
          </a:xfrm>
          <a:prstGeom prst="rect">
            <a:avLst/>
          </a:prstGeom>
        </p:spPr>
      </p:pic>
      <p:sp>
        <p:nvSpPr>
          <p:cNvPr id="211" name="CustomShape 1"/>
          <p:cNvSpPr/>
          <p:nvPr>
            <p:custDataLst>
              <p:tags r:id="rId5"/>
            </p:custDataLst>
          </p:nvPr>
        </p:nvSpPr>
        <p:spPr>
          <a:xfrm>
            <a:off x="3164290" y="2600995"/>
            <a:ext cx="6305550" cy="82740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trike="noStrike" spc="-1">
                <a:solidFill>
                  <a:srgbClr val="C00000"/>
                </a:solidFill>
                <a:latin typeface="叶根友刀锋黑草"/>
                <a:ea typeface="叶根友刀锋黑草"/>
              </a:rPr>
              <a:t>1.2 </a:t>
            </a:r>
            <a:r>
              <a:rPr lang="zh-CN" altLang="en-US" sz="4800" b="1" strike="noStrike" spc="-1">
                <a:solidFill>
                  <a:srgbClr val="C00000"/>
                </a:solidFill>
                <a:latin typeface="叶根友刀锋黑草"/>
                <a:ea typeface="叶根友刀锋黑草"/>
              </a:rPr>
              <a:t>治国安邦的总章程</a:t>
            </a:r>
            <a:endParaRPr lang="zh-CN" altLang="en-US" sz="4800" b="1" strike="noStrike" spc="-1">
              <a:solidFill>
                <a:srgbClr val="C00000"/>
              </a:solidFill>
              <a:latin typeface="叶根友刀锋黑草"/>
              <a:ea typeface="叶根友刀锋黑草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18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>
            <p:custDataLst>
              <p:tags r:id="rId1"/>
            </p:custDataLst>
          </p:nvPr>
        </p:nvSpPr>
        <p:spPr>
          <a:xfrm>
            <a:off x="463744" y="523580"/>
            <a:ext cx="10344788" cy="101623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en-US" altLang="zh-CN" sz="36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.宪法</a:t>
            </a:r>
            <a:r>
              <a:rPr lang="zh-CN" altLang="en-US" sz="3600" b="1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如何设置</a:t>
            </a:r>
            <a:r>
              <a:rPr lang="zh-CN" altLang="en-US" sz="36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国家机构？</a:t>
            </a:r>
            <a:endParaRPr lang="zh-CN" altLang="en-US" sz="3600" b="1" i="0">
              <a:solidFill>
                <a:srgbClr val="FF0000"/>
              </a:solidFill>
              <a:latin typeface="Wingdings" panose="05000000000000000000" charset="0"/>
              <a:ea typeface="Wingdings" panose="05000000000000000000"/>
            </a:endParaRPr>
          </a:p>
        </p:txBody>
      </p:sp>
      <p:sp>
        <p:nvSpPr>
          <p:cNvPr id="3" name="文本2"/>
          <p:cNvSpPr txBox="1"/>
          <p:nvPr>
            <p:custDataLst>
              <p:tags r:id="rId2"/>
            </p:custDataLst>
          </p:nvPr>
        </p:nvSpPr>
        <p:spPr>
          <a:xfrm>
            <a:off x="264119" y="1750266"/>
            <a:ext cx="11665201" cy="467807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600" b="1" i="0">
                <a:solidFill>
                  <a:srgbClr val="FF0000"/>
                </a:solidFill>
                <a:latin typeface="Wingdings" panose="05000000000000000000" charset="0"/>
                <a:ea typeface="Wingdings" panose="05000000000000000000"/>
              </a:rPr>
              <a:t></a:t>
            </a:r>
            <a:r>
              <a:rPr lang="zh-CN" altLang="en-US" sz="36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宪法明确国家的</a:t>
            </a:r>
            <a:r>
              <a:rPr lang="zh-CN" altLang="en-US" sz="3600" b="1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一切权力</a:t>
            </a:r>
            <a:r>
              <a:rPr lang="zh-CN" altLang="en-US" sz="36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属于</a:t>
            </a:r>
            <a:r>
              <a:rPr lang="zh-CN" altLang="en-US" sz="3600" b="1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</a:t>
            </a:r>
            <a:r>
              <a:rPr lang="zh-CN" altLang="en-US" sz="36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，人民代表大会是国家的权力机关；还规定各级</a:t>
            </a:r>
            <a:r>
              <a:rPr lang="zh-CN" altLang="en-US" sz="3600" b="1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国家机关的产生方式。</a:t>
            </a:r>
            <a:endParaRPr lang="zh-CN" altLang="en-US" sz="3600" b="1" i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algn="l"/>
            <a:endParaRPr lang="zh-CN" altLang="en-US" sz="3600" b="1" i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algn="l"/>
            <a:r>
              <a:rPr lang="zh-CN" altLang="en-US" sz="3600" b="1" i="0">
                <a:solidFill>
                  <a:srgbClr val="FF0000"/>
                </a:solidFill>
                <a:latin typeface="Wingdings" panose="05000000000000000000" charset="0"/>
                <a:ea typeface="Wingdings" panose="05000000000000000000"/>
              </a:rPr>
              <a:t></a:t>
            </a:r>
            <a:r>
              <a:rPr lang="zh-CN" altLang="en-US" sz="36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宪法通过</a:t>
            </a:r>
            <a:r>
              <a:rPr lang="zh-CN" altLang="en-US" sz="3600" b="1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zh-CN" altLang="en-US" sz="36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国家机构，授予国家机构</a:t>
            </a:r>
            <a:r>
              <a:rPr lang="zh-CN" altLang="en-US" sz="3600" b="1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特定职权，</a:t>
            </a:r>
            <a:r>
              <a:rPr lang="zh-CN" altLang="en-US" sz="36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</a:t>
            </a:r>
            <a:r>
              <a:rPr lang="zh-CN" altLang="en-US" sz="3600" b="1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国家机构的组成、任期、工作方式等内容。</a:t>
            </a:r>
            <a:endParaRPr lang="zh-CN" altLang="en-US" sz="3600" b="1" i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algn="l"/>
            <a:endParaRPr lang="zh-CN" altLang="en-US" sz="3600" b="1" i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algn="l"/>
            <a:r>
              <a:rPr lang="zh-CN" altLang="en-US" sz="3600" b="1" i="0">
                <a:solidFill>
                  <a:srgbClr val="FF0000"/>
                </a:solidFill>
                <a:latin typeface="Wingdings" panose="05000000000000000000" charset="0"/>
                <a:ea typeface="Wingdings" panose="05000000000000000000"/>
              </a:rPr>
              <a:t></a:t>
            </a:r>
            <a:r>
              <a:rPr lang="zh-CN" altLang="en-US" sz="36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宪法明确我国国家机构实行</a:t>
            </a:r>
            <a:r>
              <a:rPr lang="zh-CN" altLang="en-US" sz="3600" b="1" i="0">
                <a:solidFill>
                  <a:srgbClr val="AA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民主集中制</a:t>
            </a:r>
            <a:r>
              <a:rPr lang="zh-CN" altLang="en-US" sz="36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的原则。</a:t>
            </a:r>
            <a:endParaRPr lang="zh-CN" altLang="en-US" sz="3600" b="1" i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</p:spPr>
      </p:pic>
      <p:pic>
        <p:nvPicPr>
          <p:cNvPr id="3" name="图片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</p:spPr>
      </p:pic>
      <p:pic>
        <p:nvPicPr>
          <p:cNvPr id="4" name="组合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27244" y="1083803"/>
            <a:ext cx="3552395" cy="707390"/>
          </a:xfrm>
          <a:prstGeom prst="rect">
            <a:avLst/>
          </a:prstGeom>
        </p:spPr>
      </p:pic>
      <p:pic>
        <p:nvPicPr>
          <p:cNvPr id="5" name="组合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70663" y="2676532"/>
            <a:ext cx="1728788" cy="762000"/>
          </a:xfrm>
          <a:prstGeom prst="rect">
            <a:avLst/>
          </a:prstGeom>
        </p:spPr>
      </p:pic>
      <p:pic>
        <p:nvPicPr>
          <p:cNvPr id="6" name="组合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744404" y="4879783"/>
            <a:ext cx="1828800" cy="838200"/>
          </a:xfrm>
          <a:prstGeom prst="rect">
            <a:avLst/>
          </a:prstGeom>
        </p:spPr>
      </p:pic>
      <p:pic>
        <p:nvPicPr>
          <p:cNvPr id="7" name="组合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657401" y="1935985"/>
            <a:ext cx="5280587" cy="2306955"/>
          </a:xfrm>
          <a:prstGeom prst="rect">
            <a:avLst/>
          </a:prstGeom>
        </p:spPr>
      </p:pic>
      <p:pic>
        <p:nvPicPr>
          <p:cNvPr id="8" name="组合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10815" y="4329387"/>
            <a:ext cx="8448939" cy="1939925"/>
          </a:xfrm>
          <a:prstGeom prst="rect">
            <a:avLst/>
          </a:prstGeom>
        </p:spPr>
      </p:pic>
      <p:pic>
        <p:nvPicPr>
          <p:cNvPr id="9" name="图片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147795" y="1935985"/>
            <a:ext cx="3612833" cy="2243093"/>
          </a:xfrm>
          <a:prstGeom prst="rect">
            <a:avLst/>
          </a:prstGeom>
        </p:spPr>
      </p:pic>
      <p:pic>
        <p:nvPicPr>
          <p:cNvPr id="10" name="组合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21196" y="332518"/>
            <a:ext cx="5213985" cy="100631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左箭头 16"/>
          <p:cNvSpPr/>
          <p:nvPr>
            <p:custDataLst>
              <p:tags r:id="rId1"/>
            </p:custDataLst>
          </p:nvPr>
        </p:nvSpPr>
        <p:spPr>
          <a:xfrm>
            <a:off x="7320135" y="4016634"/>
            <a:ext cx="1178329" cy="688975"/>
          </a:xfrm>
          <a:prstGeom prst="leftArrow">
            <a:avLst>
              <a:gd name="adj1" fmla="val 50000"/>
              <a:gd name="adj2" fmla="val 49975"/>
            </a:avLst>
          </a:prstGeom>
          <a:solidFill>
            <a:srgbClr val="92D050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16957" y="939835"/>
            <a:ext cx="2503170" cy="1798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727945" y="908720"/>
            <a:ext cx="2504123" cy="1830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514564" y="1032545"/>
            <a:ext cx="2503170" cy="17062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8" name="矩形 3"/>
          <p:cNvSpPr/>
          <p:nvPr>
            <p:custDataLst>
              <p:tags r:id="rId8"/>
            </p:custDataLst>
          </p:nvPr>
        </p:nvSpPr>
        <p:spPr>
          <a:xfrm>
            <a:off x="1542415" y="5133975"/>
            <a:ext cx="848868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fontAlgn="auto" hangingPunct="0">
              <a:lnSpc>
                <a:spcPct val="150000"/>
              </a:lnSpc>
              <a:spcAft>
                <a:spcPts val="600"/>
              </a:spcAft>
            </a:pPr>
            <a:r>
              <a:rPr lang="zh-CN" altLang="en-US" sz="2400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     国家权力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来自人民， 由人民选举产生国家权力机关，国家权力机关在国家机构中居于主导地位。</a:t>
            </a: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</a:endParaRPr>
          </a:p>
        </p:txBody>
      </p:sp>
      <p:sp>
        <p:nvSpPr>
          <p:cNvPr id="21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6160" y="351889"/>
            <a:ext cx="7992888" cy="784424"/>
          </a:xfrm>
        </p:spPr>
        <p:txBody>
          <a:bodyPr>
            <a:normAutofit/>
          </a:bodyPr>
          <a:lstStyle/>
          <a:p>
            <a:pPr fontAlgn="auto"/>
            <a:r>
              <a:rPr lang="zh-CN" altLang="en-US" sz="2800" b="1" noProof="1" smtClean="0"/>
              <a:t>我国</a:t>
            </a:r>
            <a:r>
              <a:rPr lang="zh-CN" altLang="en-US" sz="2800" b="1" noProof="1"/>
              <a:t>国家机构</a:t>
            </a:r>
            <a:r>
              <a:rPr lang="zh-CN" altLang="en-US" sz="2800" b="1" noProof="1">
                <a:solidFill>
                  <a:srgbClr val="FF0000"/>
                </a:solidFill>
              </a:rPr>
              <a:t>贯彻民主集中制原则的</a:t>
            </a:r>
            <a:r>
              <a:rPr lang="zh-CN" altLang="en-US" sz="2800" b="1" noProof="1" smtClean="0">
                <a:solidFill>
                  <a:srgbClr val="FF0000"/>
                </a:solidFill>
              </a:rPr>
              <a:t>主要</a:t>
            </a:r>
            <a:r>
              <a:rPr lang="zh-CN" altLang="en-US" sz="2800" b="1" noProof="1">
                <a:solidFill>
                  <a:srgbClr val="FF0000"/>
                </a:solidFill>
              </a:rPr>
              <a:t>体</a:t>
            </a:r>
            <a:r>
              <a:rPr lang="zh-CN" altLang="en-US" sz="2800" b="1" noProof="1" smtClean="0">
                <a:solidFill>
                  <a:srgbClr val="FF0000"/>
                </a:solidFill>
              </a:rPr>
              <a:t>现</a:t>
            </a:r>
            <a:r>
              <a:rPr lang="zh-CN" altLang="en-US" sz="2800" b="1" noProof="1" smtClean="0"/>
              <a:t>：</a:t>
            </a:r>
            <a:endParaRPr lang="zh-CN" altLang="en-US" sz="2800" b="1" noProof="1"/>
          </a:p>
        </p:txBody>
      </p:sp>
      <p:sp>
        <p:nvSpPr>
          <p:cNvPr id="22" name="矩形 5"/>
          <p:cNvSpPr/>
          <p:nvPr>
            <p:custDataLst>
              <p:tags r:id="rId10"/>
            </p:custDataLst>
          </p:nvPr>
        </p:nvSpPr>
        <p:spPr>
          <a:xfrm>
            <a:off x="1889441" y="4272040"/>
            <a:ext cx="1110215" cy="424917"/>
          </a:xfrm>
          <a:prstGeom prst="rect">
            <a:avLst/>
          </a:prstGeom>
          <a:solidFill>
            <a:srgbClr val="6699FF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b="1" smtClean="0">
                <a:solidFill>
                  <a:srgbClr val="FFFFFF"/>
                </a:solidFill>
                <a:latin typeface="Calibri" panose="020F0502020204030204"/>
              </a:rPr>
              <a:t>广大人民</a:t>
            </a:r>
            <a:endParaRPr lang="zh-CN" altLang="en-US" b="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" name="右箭头 22"/>
          <p:cNvSpPr/>
          <p:nvPr>
            <p:custDataLst>
              <p:tags r:id="rId11"/>
            </p:custDataLst>
          </p:nvPr>
        </p:nvSpPr>
        <p:spPr>
          <a:xfrm>
            <a:off x="2981400" y="4359735"/>
            <a:ext cx="580011" cy="348544"/>
          </a:xfrm>
          <a:prstGeom prst="rightArrow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>
            <p:custDataLst>
              <p:tags r:id="rId12"/>
            </p:custDataLst>
          </p:nvPr>
        </p:nvSpPr>
        <p:spPr>
          <a:xfrm>
            <a:off x="2999656" y="3976245"/>
            <a:ext cx="580011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</a:rPr>
              <a:t>选</a:t>
            </a:r>
            <a:endParaRPr lang="en-US" altLang="zh-CN" sz="2400" b="1" smtClean="0">
              <a:solidFill>
                <a:srgbClr val="FF0000"/>
              </a:solidFill>
            </a:endParaRPr>
          </a:p>
          <a:p>
            <a:endParaRPr lang="en-US" altLang="zh-CN" sz="2400" b="1">
              <a:solidFill>
                <a:srgbClr val="FF0000"/>
              </a:solidFill>
            </a:endParaRPr>
          </a:p>
          <a:p>
            <a:r>
              <a:rPr lang="zh-CN" altLang="en-US" sz="2400" b="1" smtClean="0">
                <a:solidFill>
                  <a:srgbClr val="FF0000"/>
                </a:solidFill>
              </a:rPr>
              <a:t>举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25" name="矩形 5"/>
          <p:cNvSpPr/>
          <p:nvPr>
            <p:custDataLst>
              <p:tags r:id="rId13"/>
            </p:custDataLst>
          </p:nvPr>
        </p:nvSpPr>
        <p:spPr>
          <a:xfrm>
            <a:off x="3603262" y="4290553"/>
            <a:ext cx="1257613" cy="424917"/>
          </a:xfrm>
          <a:prstGeom prst="rect">
            <a:avLst/>
          </a:prstGeom>
          <a:solidFill>
            <a:srgbClr val="6699FF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Calibri" panose="020F0502020204030204"/>
              </a:rPr>
              <a:t>人大代表</a:t>
            </a:r>
            <a:endParaRPr lang="zh-CN" altLang="en-US" b="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6" name="TextBox 25"/>
          <p:cNvSpPr txBox="1"/>
          <p:nvPr>
            <p:custDataLst>
              <p:tags r:id="rId14"/>
            </p:custDataLst>
          </p:nvPr>
        </p:nvSpPr>
        <p:spPr>
          <a:xfrm>
            <a:off x="5091544" y="3933842"/>
            <a:ext cx="580011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</a:rPr>
              <a:t>组</a:t>
            </a:r>
            <a:endParaRPr lang="en-US" altLang="zh-CN" sz="2400" b="1" smtClean="0">
              <a:solidFill>
                <a:srgbClr val="FF0000"/>
              </a:solidFill>
            </a:endParaRPr>
          </a:p>
          <a:p>
            <a:endParaRPr lang="en-US" altLang="zh-CN" sz="2400" b="1">
              <a:solidFill>
                <a:srgbClr val="FF0000"/>
              </a:solidFill>
            </a:endParaRPr>
          </a:p>
          <a:p>
            <a:r>
              <a:rPr lang="zh-CN" altLang="en-US" sz="2400" b="1" smtClean="0">
                <a:solidFill>
                  <a:srgbClr val="FF0000"/>
                </a:solidFill>
              </a:rPr>
              <a:t>成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27" name="右箭头 26"/>
          <p:cNvSpPr/>
          <p:nvPr>
            <p:custDataLst>
              <p:tags r:id="rId15"/>
            </p:custDataLst>
          </p:nvPr>
        </p:nvSpPr>
        <p:spPr>
          <a:xfrm>
            <a:off x="4860875" y="4348413"/>
            <a:ext cx="834391" cy="348544"/>
          </a:xfrm>
          <a:prstGeom prst="rightArrow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5"/>
          <p:cNvSpPr/>
          <p:nvPr>
            <p:custDataLst>
              <p:tags r:id="rId16"/>
            </p:custDataLst>
          </p:nvPr>
        </p:nvSpPr>
        <p:spPr>
          <a:xfrm>
            <a:off x="5695266" y="4290553"/>
            <a:ext cx="1624869" cy="424917"/>
          </a:xfrm>
          <a:prstGeom prst="rect">
            <a:avLst/>
          </a:prstGeom>
          <a:solidFill>
            <a:srgbClr val="6699FF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b="1" smtClean="0">
                <a:solidFill>
                  <a:srgbClr val="FF0000"/>
                </a:solidFill>
                <a:latin typeface="Calibri" panose="020F0502020204030204"/>
              </a:rPr>
              <a:t>人民代表大会</a:t>
            </a:r>
            <a:endParaRPr lang="zh-CN" altLang="en-US" b="1">
              <a:solidFill>
                <a:srgbClr val="FF0000"/>
              </a:solidFill>
              <a:latin typeface="Calibri" panose="020F0502020204030204"/>
            </a:endParaRPr>
          </a:p>
        </p:txBody>
      </p:sp>
      <p:grpSp>
        <p:nvGrpSpPr>
          <p:cNvPr id="5" name="组合 4"/>
          <p:cNvGrpSpPr/>
          <p:nvPr>
            <p:custDataLst>
              <p:tags r:id="rId17"/>
            </p:custDataLst>
          </p:nvPr>
        </p:nvGrpSpPr>
        <p:grpSpPr>
          <a:xfrm>
            <a:off x="8688288" y="3515141"/>
            <a:ext cx="1432160" cy="1820488"/>
            <a:chOff x="7164288" y="3515141"/>
            <a:chExt cx="1432160" cy="1820488"/>
          </a:xfrm>
        </p:grpSpPr>
        <p:sp>
          <p:nvSpPr>
            <p:cNvPr id="43" name="矩形 19"/>
            <p:cNvSpPr/>
            <p:nvPr>
              <p:custDataLst>
                <p:tags r:id="rId18"/>
              </p:custDataLst>
            </p:nvPr>
          </p:nvSpPr>
          <p:spPr>
            <a:xfrm>
              <a:off x="7164288" y="3515141"/>
              <a:ext cx="1416200" cy="1661433"/>
            </a:xfrm>
            <a:prstGeom prst="rect">
              <a:avLst/>
            </a:prstGeom>
            <a:solidFill>
              <a:srgbClr val="FFD966"/>
            </a:solidFill>
            <a:ln w="12700" cap="flat" cmpd="sng">
              <a:solidFill>
                <a:srgbClr val="41719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4" name="TextBox 18"/>
            <p:cNvSpPr txBox="1"/>
            <p:nvPr>
              <p:custDataLst>
                <p:tags r:id="rId19"/>
              </p:custDataLst>
            </p:nvPr>
          </p:nvSpPr>
          <p:spPr>
            <a:xfrm>
              <a:off x="7180248" y="3582394"/>
              <a:ext cx="1416200" cy="17532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>
                  <a:latin typeface="黑体" panose="02010609060101010101" charset="-122"/>
                  <a:ea typeface="黑体" panose="02010609060101010101" charset="-122"/>
                </a:rPr>
                <a:t>人民政府</a:t>
              </a:r>
              <a:endParaRPr lang="en-US" altLang="zh-CN" b="1">
                <a:latin typeface="黑体" panose="02010609060101010101" charset="-122"/>
                <a:ea typeface="黑体" panose="02010609060101010101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b="1" smtClean="0">
                  <a:latin typeface="黑体" panose="02010609060101010101" charset="-122"/>
                  <a:ea typeface="黑体" panose="02010609060101010101" charset="-122"/>
                </a:rPr>
                <a:t>监察委员</a:t>
              </a:r>
              <a:r>
                <a:rPr lang="zh-CN" altLang="en-US" b="1">
                  <a:latin typeface="黑体" panose="02010609060101010101" charset="-122"/>
                  <a:ea typeface="黑体" panose="02010609060101010101" charset="-122"/>
                </a:rPr>
                <a:t>会</a:t>
              </a:r>
              <a:endParaRPr lang="en-US" altLang="zh-CN" b="1">
                <a:latin typeface="黑体" panose="02010609060101010101" charset="-122"/>
                <a:ea typeface="黑体" panose="02010609060101010101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b="1" smtClean="0">
                  <a:latin typeface="黑体" panose="02010609060101010101" charset="-122"/>
                  <a:ea typeface="黑体" panose="02010609060101010101" charset="-122"/>
                </a:rPr>
                <a:t>人民法院</a:t>
              </a:r>
              <a:endParaRPr lang="en-US" altLang="zh-CN" b="1">
                <a:latin typeface="黑体" panose="02010609060101010101" charset="-122"/>
                <a:ea typeface="黑体" panose="02010609060101010101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b="1" smtClean="0">
                  <a:latin typeface="黑体" panose="02010609060101010101" charset="-122"/>
                  <a:ea typeface="黑体" panose="02010609060101010101" charset="-122"/>
                </a:rPr>
                <a:t>人民检察院</a:t>
              </a:r>
              <a:endParaRPr lang="zh-CN" altLang="en-US" b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45" name="右箭头 14"/>
          <p:cNvSpPr/>
          <p:nvPr>
            <p:custDataLst>
              <p:tags r:id="rId20"/>
            </p:custDataLst>
          </p:nvPr>
        </p:nvSpPr>
        <p:spPr>
          <a:xfrm>
            <a:off x="7569405" y="3338070"/>
            <a:ext cx="869070" cy="638175"/>
          </a:xfrm>
          <a:prstGeom prst="right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17"/>
          <p:cNvSpPr txBox="1"/>
          <p:nvPr>
            <p:custDataLst>
              <p:tags r:id="rId21"/>
            </p:custDataLst>
          </p:nvPr>
        </p:nvSpPr>
        <p:spPr>
          <a:xfrm>
            <a:off x="7580489" y="3457102"/>
            <a:ext cx="805386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产生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22"/>
          <p:cNvSpPr txBox="1"/>
          <p:nvPr>
            <p:custDataLst>
              <p:tags r:id="rId22"/>
            </p:custDataLst>
          </p:nvPr>
        </p:nvSpPr>
        <p:spPr>
          <a:xfrm>
            <a:off x="7403665" y="4176299"/>
            <a:ext cx="136248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对其负责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>
            <p:custDataLst>
              <p:tags r:id="rId23"/>
            </p:custDataLst>
          </p:nvPr>
        </p:nvGrpSpPr>
        <p:grpSpPr>
          <a:xfrm>
            <a:off x="7428833" y="4696957"/>
            <a:ext cx="1188368" cy="639763"/>
            <a:chOff x="1295400" y="4404518"/>
            <a:chExt cx="1188368" cy="639763"/>
          </a:xfrm>
        </p:grpSpPr>
        <p:sp>
          <p:nvSpPr>
            <p:cNvPr id="51" name="右箭头 15"/>
            <p:cNvSpPr/>
            <p:nvPr>
              <p:custDataLst>
                <p:tags r:id="rId24"/>
              </p:custDataLst>
            </p:nvPr>
          </p:nvSpPr>
          <p:spPr>
            <a:xfrm>
              <a:off x="1295400" y="4404518"/>
              <a:ext cx="1188368" cy="639763"/>
            </a:xfrm>
            <a:prstGeom prst="rightArrow">
              <a:avLst>
                <a:gd name="adj1" fmla="val 50000"/>
                <a:gd name="adj2" fmla="val 49986"/>
              </a:avLst>
            </a:prstGeom>
            <a:solidFill>
              <a:schemeClr val="accent1"/>
            </a:solidFill>
            <a:ln w="12700" cap="flat" cmpd="sng">
              <a:solidFill>
                <a:srgbClr val="41719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TextBox 21"/>
            <p:cNvSpPr txBox="1"/>
            <p:nvPr>
              <p:custDataLst>
                <p:tags r:id="rId25"/>
              </p:custDataLst>
            </p:nvPr>
          </p:nvSpPr>
          <p:spPr>
            <a:xfrm>
              <a:off x="1295400" y="4522056"/>
              <a:ext cx="826294" cy="398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监督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矩形 5"/>
          <p:cNvSpPr/>
          <p:nvPr>
            <p:custDataLst>
              <p:tags r:id="rId26"/>
            </p:custDataLst>
          </p:nvPr>
        </p:nvSpPr>
        <p:spPr>
          <a:xfrm>
            <a:off x="1890310" y="2954065"/>
            <a:ext cx="49257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auto" hangingPunct="0">
              <a:lnSpc>
                <a:spcPct val="150000"/>
              </a:lnSpc>
              <a:spcAft>
                <a:spcPts val="600"/>
              </a:spcAft>
            </a:pP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①在国家机构与人民的关系方面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:</a:t>
            </a:r>
            <a:endParaRPr lang="en-US" altLang="zh-CN" sz="2400" b="1"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>
            <p:custDataLst>
              <p:tags r:id="rId27"/>
            </p:custDataLst>
          </p:nvPr>
        </p:nvSpPr>
        <p:spPr>
          <a:xfrm>
            <a:off x="2722878" y="3600396"/>
            <a:ext cx="127518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solidFill>
                  <a:srgbClr val="FF0000"/>
                </a:solidFill>
              </a:rPr>
              <a:t>民主过程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>
            <p:custDataLst>
              <p:tags r:id="rId28"/>
            </p:custDataLst>
          </p:nvPr>
        </p:nvSpPr>
        <p:spPr>
          <a:xfrm>
            <a:off x="5870106" y="3589198"/>
            <a:ext cx="127518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权力集中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2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16398" grpId="0"/>
      <p:bldP spid="22" grpId="0" bldLvl="0" animBg="1"/>
      <p:bldP spid="23" grpId="0" bldLvl="0" animBg="1"/>
      <p:bldP spid="24" grpId="0"/>
      <p:bldP spid="25" grpId="0" bldLvl="0" animBg="1"/>
      <p:bldP spid="26" grpId="0"/>
      <p:bldP spid="27" grpId="0" bldLvl="0" animBg="1"/>
      <p:bldP spid="28" grpId="0" bldLvl="0" animBg="1"/>
      <p:bldP spid="45" grpId="0" bldLvl="0" animBg="1"/>
      <p:bldP spid="46" grpId="0"/>
      <p:bldP spid="47" grpId="0"/>
      <p:bldP spid="7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699135" y="4615180"/>
            <a:ext cx="9511665" cy="1276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2400" b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  ②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在中央与地方国家机构的关系方面</a:t>
            </a:r>
            <a:r>
              <a:rPr lang="en-US" altLang="zh-CN" sz="2400" b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:</a:t>
            </a:r>
            <a:endParaRPr lang="en-US" altLang="zh-CN" sz="2400" b="1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2400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  中央和地方的国家机构职权的划分，遵循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在中央的统一领导下，充分发挥地方的主动性、积极性的原则。</a:t>
            </a: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9200" y="559534"/>
            <a:ext cx="7992888" cy="784424"/>
          </a:xfrm>
        </p:spPr>
        <p:txBody>
          <a:bodyPr>
            <a:normAutofit/>
          </a:bodyPr>
          <a:lstStyle/>
          <a:p>
            <a:pPr fontAlgn="auto"/>
            <a:r>
              <a:rPr lang="zh-CN" altLang="en-US" sz="2800" b="1" noProof="1" smtClean="0"/>
              <a:t>我国</a:t>
            </a:r>
            <a:r>
              <a:rPr lang="zh-CN" altLang="en-US" sz="2800" b="1" noProof="1"/>
              <a:t>国家机构</a:t>
            </a:r>
            <a:r>
              <a:rPr lang="zh-CN" altLang="en-US" sz="2800" b="1" noProof="1">
                <a:solidFill>
                  <a:srgbClr val="FF0000"/>
                </a:solidFill>
              </a:rPr>
              <a:t>贯彻民主集中制原则的</a:t>
            </a:r>
            <a:r>
              <a:rPr lang="zh-CN" altLang="en-US" sz="2800" b="1" noProof="1" smtClean="0">
                <a:solidFill>
                  <a:srgbClr val="FF0000"/>
                </a:solidFill>
              </a:rPr>
              <a:t>主要</a:t>
            </a:r>
            <a:r>
              <a:rPr lang="zh-CN" altLang="en-US" sz="2800" b="1" noProof="1">
                <a:solidFill>
                  <a:srgbClr val="FF0000"/>
                </a:solidFill>
              </a:rPr>
              <a:t>体</a:t>
            </a:r>
            <a:r>
              <a:rPr lang="zh-CN" altLang="en-US" sz="2800" b="1" noProof="1" smtClean="0">
                <a:solidFill>
                  <a:srgbClr val="FF0000"/>
                </a:solidFill>
              </a:rPr>
              <a:t>现</a:t>
            </a:r>
            <a:r>
              <a:rPr lang="zh-CN" altLang="en-US" sz="2800" b="1" noProof="1" smtClean="0"/>
              <a:t>：</a:t>
            </a:r>
            <a:endParaRPr lang="zh-CN" altLang="en-US" sz="2800" b="1" noProof="1"/>
          </a:p>
        </p:txBody>
      </p:sp>
      <p:pic>
        <p:nvPicPr>
          <p:cNvPr id="9" name="图片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66470" y="1343660"/>
            <a:ext cx="9738995" cy="300863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178379" y="1202886"/>
            <a:ext cx="5479121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Arial" panose="020B0604020202020204"/>
              </a:rPr>
              <a:t>在向社会公开征集意见后，关于上调个人所得税，第十三届全国人大常委会第五次会议以</a:t>
            </a:r>
            <a:r>
              <a:rPr kumimoji="0" lang="en-US" altLang="zh-CN" sz="32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Arial" panose="020B0604020202020204"/>
              </a:rPr>
              <a:t>157</a:t>
            </a:r>
            <a:r>
              <a:rPr kumimoji="0" lang="zh-CN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Arial" panose="020B0604020202020204"/>
              </a:rPr>
              <a:t>票赞成，</a:t>
            </a:r>
            <a:r>
              <a:rPr kumimoji="0" lang="en-US" altLang="zh-CN" sz="32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Arial" panose="020B0604020202020204"/>
              </a:rPr>
              <a:t>2</a:t>
            </a:r>
            <a:r>
              <a:rPr kumimoji="0" lang="zh-CN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Arial" panose="020B0604020202020204"/>
              </a:rPr>
              <a:t>票反对，</a:t>
            </a:r>
            <a:r>
              <a:rPr kumimoji="0" lang="en-US" altLang="zh-CN" sz="32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Arial" panose="020B0604020202020204"/>
              </a:rPr>
              <a:t>11</a:t>
            </a:r>
            <a:r>
              <a:rPr kumimoji="0" lang="zh-CN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Arial" panose="020B0604020202020204"/>
              </a:rPr>
              <a:t>票弃权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Arial" panose="020B0604020202020204"/>
              </a:rPr>
              <a:t>，</a:t>
            </a:r>
            <a:r>
              <a:rPr kumimoji="0" lang="en-US" altLang="zh-CN" sz="3200" b="1" i="0" u="sng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Arial" panose="020B0604020202020204"/>
              </a:rPr>
              <a:t>表决通过了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Arial" panose="020B0604020202020204"/>
              </a:rPr>
              <a:t>关于修改个人所得税法的</a:t>
            </a:r>
            <a:r>
              <a:rPr kumimoji="0" lang="en-US" altLang="zh-CN" sz="3200" b="1" i="0" u="sng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Arial" panose="020B0604020202020204"/>
              </a:rPr>
              <a:t>决定。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cs typeface="Arial" panose="020B0604020202020204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68" y="1086824"/>
            <a:ext cx="5583692" cy="3278220"/>
          </a:xfrm>
          <a:prstGeom prst="rect">
            <a:avLst/>
          </a:prstGeom>
        </p:spPr>
      </p:pic>
      <p:sp>
        <p:nvSpPr>
          <p:cNvPr id="124941" name="矩形 1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9267" y="4610735"/>
            <a:ext cx="10979785" cy="732155"/>
          </a:xfrm>
          <a:prstGeom prst="rect">
            <a:avLst/>
          </a:prstGeom>
          <a:noFill/>
          <a:ln w="9525">
            <a:solidFill>
              <a:srgbClr val="0318BD"/>
            </a:solidFill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Arial" panose="020B0604020202020204"/>
              </a:rPr>
              <a:t>③</a:t>
            </a:r>
            <a:r>
              <a:rPr kumimoji="0" lang="zh-CN" altLang="en-US" sz="3200" b="1" i="0" u="sng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在国家机关内部：</a:t>
            </a:r>
            <a:r>
              <a:rPr kumimoji="0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"/>
                <a:cs typeface="华文中宋" panose="02010600040101010101" charset="-122"/>
              </a:rPr>
              <a:t>作出决策、决定时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"/>
                <a:ea typeface="宋体" panose="02010600030101010101" pitchFamily="2" charset="-122"/>
                <a:cs typeface="华文中宋" panose="02010600040101010101" charset="-122"/>
              </a:rPr>
              <a:t>，</a:t>
            </a:r>
            <a:r>
              <a:rPr kumimoji="0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"/>
                <a:cs typeface="华文中宋" panose="02010600040101010101" charset="-122"/>
              </a:rPr>
              <a:t>实行</a:t>
            </a:r>
            <a:r>
              <a:rPr kumimoji="0" sz="32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民主集中制</a:t>
            </a:r>
            <a:r>
              <a:rPr kumimoji="0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"/>
                <a:cs typeface="华文中宋" panose="02010600040101010101" charset="-122"/>
              </a:rPr>
              <a:t>。</a:t>
            </a:r>
            <a:endParaRPr kumimoji="0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"/>
              <a:cs typeface="华文中宋" panose="02010600040101010101" charset="-122"/>
            </a:endParaRPr>
          </a:p>
        </p:txBody>
      </p:sp>
      <p:sp>
        <p:nvSpPr>
          <p:cNvPr id="3" name="上箭头标注 2"/>
          <p:cNvSpPr/>
          <p:nvPr>
            <p:custDataLst>
              <p:tags r:id="rId5"/>
            </p:custDataLst>
          </p:nvPr>
        </p:nvSpPr>
        <p:spPr>
          <a:xfrm>
            <a:off x="6412865" y="5342890"/>
            <a:ext cx="5010150" cy="979170"/>
          </a:xfrm>
          <a:prstGeom prst="up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充分讨论，少数服从多数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11912600" y="126746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1" grpId="0" bldLvl="0" animBg="1"/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>
            <p:custDataLst>
              <p:tags r:id="rId1"/>
            </p:custDataLst>
          </p:nvPr>
        </p:nvGrpSpPr>
        <p:grpSpPr>
          <a:xfrm>
            <a:off x="822325" y="1164590"/>
            <a:ext cx="11382457" cy="1774825"/>
            <a:chOff x="928" y="3261"/>
            <a:chExt cx="16143" cy="2795"/>
          </a:xfrm>
        </p:grpSpPr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928" y="3261"/>
              <a:ext cx="3380" cy="184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</a:endParaRPr>
            </a:p>
          </p:txBody>
        </p:sp>
        <p:pic>
          <p:nvPicPr>
            <p:cNvPr id="3" name="图片 2" descr="95eef01f3a292df5e0fec665a3784b6034a85edfd52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134" y="3446"/>
              <a:ext cx="3380" cy="218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文本框 11"/>
            <p:cNvSpPr txBox="1"/>
            <p:nvPr>
              <p:custDataLst>
                <p:tags r:id="rId5"/>
              </p:custDataLst>
            </p:nvPr>
          </p:nvSpPr>
          <p:spPr>
            <a:xfrm>
              <a:off x="4308" y="3636"/>
              <a:ext cx="12763" cy="2420"/>
            </a:xfrm>
            <a:prstGeom prst="roundRect">
              <a:avLst>
                <a:gd name="adj" fmla="val 8447"/>
              </a:avLst>
            </a:prstGeom>
            <a:solidFill>
              <a:schemeClr val="bg1"/>
            </a:solidFill>
            <a:ln>
              <a:solidFill>
                <a:srgbClr val="6C6C6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179705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宋体" panose="02010600040101010101" charset="-122"/>
                  <a:ea typeface="微软雅黑" panose="020B0503020204020204" pitchFamily="34" charset="-122"/>
                  <a:cs typeface="Arial" panose="020B0604020202020204"/>
                </a:rPr>
                <a:t>（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宋体" panose="02010600040101010101" charset="-122"/>
                  <a:ea typeface="微软雅黑" panose="020B0503020204020204" pitchFamily="34" charset="-122"/>
                  <a:cs typeface="Arial" panose="020B0604020202020204"/>
                </a:rPr>
                <a:t>1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宋体" panose="02010600040101010101" charset="-122"/>
                  <a:ea typeface="微软雅黑" panose="020B0503020204020204" pitchFamily="34" charset="-122"/>
                  <a:cs typeface="Arial" panose="020B0604020202020204"/>
                </a:rPr>
                <a:t>）国家机构与人民的关系方面：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宋体" panose="02010600040101010101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179705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宋体" panose="02010600040101010101" charset="-122"/>
                  <a:ea typeface="微软雅黑" panose="020B0503020204020204" pitchFamily="34" charset="-122"/>
                  <a:cs typeface="Arial" panose="020B0604020202020204"/>
                </a:rPr>
                <a:t>国家权力来自于人民，由人民选举产生国家权力机关，国家权力机关在国家机构中居于主导地位。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宋体" panose="02010600040101010101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  <p:cxnSp>
          <p:nvCxnSpPr>
            <p:cNvPr id="13" name="直接连接符 12"/>
            <p:cNvCxnSpPr/>
            <p:nvPr>
              <p:custDataLst>
                <p:tags r:id="rId6"/>
              </p:custDataLst>
            </p:nvPr>
          </p:nvCxnSpPr>
          <p:spPr>
            <a:xfrm>
              <a:off x="4837" y="4336"/>
              <a:ext cx="7292" cy="39"/>
            </a:xfrm>
            <a:prstGeom prst="line">
              <a:avLst/>
            </a:prstGeom>
            <a:ln w="25400">
              <a:gradFill>
                <a:gsLst>
                  <a:gs pos="0">
                    <a:schemeClr val="accent1">
                      <a:lumMod val="8000"/>
                      <a:lumOff val="92000"/>
                    </a:schemeClr>
                  </a:gs>
                  <a:gs pos="50000">
                    <a:srgbClr val="DC7D7F">
                      <a:alpha val="100000"/>
                    </a:srgbClr>
                  </a:gs>
                  <a:gs pos="100000">
                    <a:srgbClr val="C00000"/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>
            <p:custDataLst>
              <p:tags r:id="rId7"/>
            </p:custDataLst>
          </p:nvPr>
        </p:nvGrpSpPr>
        <p:grpSpPr>
          <a:xfrm>
            <a:off x="389284" y="4974472"/>
            <a:ext cx="11855450" cy="1482725"/>
            <a:chOff x="928" y="7899"/>
            <a:chExt cx="18670" cy="2335"/>
          </a:xfrm>
        </p:grpSpPr>
        <p:sp>
          <p:nvSpPr>
            <p:cNvPr id="20" name="矩形 19"/>
            <p:cNvSpPr/>
            <p:nvPr>
              <p:custDataLst>
                <p:tags r:id="rId8"/>
              </p:custDataLst>
            </p:nvPr>
          </p:nvSpPr>
          <p:spPr>
            <a:xfrm>
              <a:off x="928" y="7899"/>
              <a:ext cx="3380" cy="184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</a:endParaRPr>
            </a:p>
          </p:txBody>
        </p:sp>
        <p:pic>
          <p:nvPicPr>
            <p:cNvPr id="21" name="图片 20" descr="C:\Users\Administrator\Desktop\src=http___image.thepaper.cn_www_image_47_55_104.jpg&amp;refer=http___image.thepaper.jpgsrc=http___image.thepaper.cn_www_image_47_55_104.jpg&amp;refer=http___image.thepaper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134" y="8123"/>
              <a:ext cx="3380" cy="211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文本框 21"/>
            <p:cNvSpPr txBox="1"/>
            <p:nvPr>
              <p:custDataLst>
                <p:tags r:id="rId11"/>
              </p:custDataLst>
            </p:nvPr>
          </p:nvSpPr>
          <p:spPr>
            <a:xfrm>
              <a:off x="4836" y="8112"/>
              <a:ext cx="14762" cy="1706"/>
            </a:xfrm>
            <a:prstGeom prst="roundRect">
              <a:avLst>
                <a:gd name="adj" fmla="val 8447"/>
              </a:avLst>
            </a:prstGeom>
            <a:solidFill>
              <a:schemeClr val="bg1"/>
            </a:solidFill>
            <a:ln>
              <a:solidFill>
                <a:srgbClr val="6C6C6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179705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宋体" panose="02010600040101010101" charset="-122"/>
                  <a:ea typeface="微软雅黑" panose="020B0503020204020204" pitchFamily="34" charset="-122"/>
                  <a:cs typeface="Arial" panose="020B0604020202020204"/>
                </a:rPr>
                <a:t>（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宋体" panose="02010600040101010101" charset="-122"/>
                  <a:ea typeface="微软雅黑" panose="020B0503020204020204" pitchFamily="34" charset="-122"/>
                  <a:cs typeface="Arial" panose="020B0604020202020204"/>
                </a:rPr>
                <a:t>3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宋体" panose="02010600040101010101" charset="-122"/>
                  <a:ea typeface="微软雅黑" panose="020B0503020204020204" pitchFamily="34" charset="-122"/>
                  <a:cs typeface="Arial" panose="020B0604020202020204"/>
                </a:rPr>
                <a:t>）在国家内部作出决策、决定时：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宋体" panose="02010600040101010101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179705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宋体" panose="02010600040101010101" charset="-122"/>
                  <a:ea typeface="微软雅黑" panose="020B0503020204020204" pitchFamily="34" charset="-122"/>
                  <a:cs typeface="Arial" panose="020B0604020202020204"/>
                  <a:sym typeface="+mn-ea"/>
                </a:rPr>
                <a:t>作出决策、决定时，要实行民主集中制。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宋体" panose="02010600040101010101" charset="-122"/>
                <a:ea typeface="微软雅黑" panose="020B0503020204020204" pitchFamily="34" charset="-122"/>
                <a:cs typeface="Arial" panose="020B0604020202020204"/>
                <a:sym typeface="+mn-ea"/>
              </a:endParaRPr>
            </a:p>
          </p:txBody>
        </p:sp>
        <p:cxnSp>
          <p:nvCxnSpPr>
            <p:cNvPr id="25" name="直接连接符 24"/>
            <p:cNvCxnSpPr/>
            <p:nvPr>
              <p:custDataLst>
                <p:tags r:id="rId12"/>
              </p:custDataLst>
            </p:nvPr>
          </p:nvCxnSpPr>
          <p:spPr>
            <a:xfrm>
              <a:off x="5508" y="8966"/>
              <a:ext cx="7952" cy="15"/>
            </a:xfrm>
            <a:prstGeom prst="line">
              <a:avLst/>
            </a:prstGeom>
            <a:ln w="25400">
              <a:gradFill>
                <a:gsLst>
                  <a:gs pos="0">
                    <a:schemeClr val="accent1">
                      <a:lumMod val="8000"/>
                      <a:lumOff val="92000"/>
                    </a:schemeClr>
                  </a:gs>
                  <a:gs pos="50000">
                    <a:srgbClr val="DC7D7F">
                      <a:alpha val="100000"/>
                    </a:srgbClr>
                  </a:gs>
                  <a:gs pos="100000">
                    <a:srgbClr val="C00000"/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>
            <p:custDataLst>
              <p:tags r:id="rId13"/>
            </p:custDataLst>
          </p:nvPr>
        </p:nvGrpSpPr>
        <p:grpSpPr>
          <a:xfrm>
            <a:off x="340360" y="3141980"/>
            <a:ext cx="11522710" cy="1657350"/>
            <a:chOff x="60" y="5709"/>
            <a:chExt cx="18146" cy="2610"/>
          </a:xfrm>
        </p:grpSpPr>
        <p:sp>
          <p:nvSpPr>
            <p:cNvPr id="23" name="矩形 22"/>
            <p:cNvSpPr/>
            <p:nvPr>
              <p:custDataLst>
                <p:tags r:id="rId14"/>
              </p:custDataLst>
            </p:nvPr>
          </p:nvSpPr>
          <p:spPr>
            <a:xfrm>
              <a:off x="14826" y="6240"/>
              <a:ext cx="3380" cy="184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</a:endParaRPr>
            </a:p>
          </p:txBody>
        </p:sp>
        <p:pic>
          <p:nvPicPr>
            <p:cNvPr id="24" name="图片 23" descr="C:\Users\Administrator\Desktop\src=http___images.china.cn_attachement_jpg_site1000_20160905_b8aeed9902c81936f6c816.jpg&amp;refer=http___images.china.jpgsrc=http___images.china.cn_attachement_jpg_site1000_20160905_b8aeed9902c81936f6c816.jpg&amp;refer=http___images.china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14568" y="5709"/>
              <a:ext cx="3473" cy="218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文本框 16"/>
            <p:cNvSpPr txBox="1"/>
            <p:nvPr>
              <p:custDataLst>
                <p:tags r:id="rId17"/>
              </p:custDataLst>
            </p:nvPr>
          </p:nvSpPr>
          <p:spPr>
            <a:xfrm>
              <a:off x="60" y="5899"/>
              <a:ext cx="14766" cy="2420"/>
            </a:xfrm>
            <a:prstGeom prst="roundRect">
              <a:avLst>
                <a:gd name="adj" fmla="val 8447"/>
              </a:avLst>
            </a:prstGeom>
            <a:solidFill>
              <a:schemeClr val="bg1"/>
            </a:solidFill>
            <a:ln>
              <a:solidFill>
                <a:srgbClr val="6C6C6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179705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宋体" panose="02010600040101010101" charset="-122"/>
                  <a:ea typeface="微软雅黑" panose="020B0503020204020204" pitchFamily="34" charset="-122"/>
                  <a:cs typeface="Arial" panose="020B0604020202020204"/>
                </a:rPr>
                <a:t>（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宋体" panose="02010600040101010101" charset="-122"/>
                  <a:ea typeface="微软雅黑" panose="020B0503020204020204" pitchFamily="34" charset="-122"/>
                  <a:cs typeface="Arial" panose="020B0604020202020204"/>
                </a:rPr>
                <a:t>2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宋体" panose="02010600040101010101" charset="-122"/>
                  <a:ea typeface="微软雅黑" panose="020B0503020204020204" pitchFamily="34" charset="-122"/>
                  <a:cs typeface="Arial" panose="020B0604020202020204"/>
                </a:rPr>
                <a:t>）中央与地方国家机构的关系方面：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宋体" panose="02010600040101010101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179705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宋体" panose="02010600040101010101" charset="-122"/>
                  <a:ea typeface="微软雅黑" panose="020B0503020204020204" pitchFamily="34" charset="-122"/>
                  <a:cs typeface="Arial" panose="020B0604020202020204"/>
                </a:rPr>
                <a:t>中央和地方的国家机构职权的划分，遵循在中央的统一领导下，充分发挥地方的主动性、积极性的原则。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宋体" panose="02010600040101010101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  <p:cxnSp>
          <p:nvCxnSpPr>
            <p:cNvPr id="5" name="直接连接符 4"/>
            <p:cNvCxnSpPr/>
            <p:nvPr>
              <p:custDataLst>
                <p:tags r:id="rId18"/>
              </p:custDataLst>
            </p:nvPr>
          </p:nvCxnSpPr>
          <p:spPr>
            <a:xfrm flipV="1">
              <a:off x="5677" y="6658"/>
              <a:ext cx="8696" cy="105"/>
            </a:xfrm>
            <a:prstGeom prst="line">
              <a:avLst/>
            </a:prstGeom>
            <a:ln w="25400">
              <a:gradFill>
                <a:gsLst>
                  <a:gs pos="0">
                    <a:schemeClr val="accent1">
                      <a:lumMod val="8000"/>
                      <a:lumOff val="92000"/>
                    </a:schemeClr>
                  </a:gs>
                  <a:gs pos="50000">
                    <a:srgbClr val="DC7D7F">
                      <a:alpha val="100000"/>
                    </a:srgbClr>
                  </a:gs>
                  <a:gs pos="100000">
                    <a:srgbClr val="C00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>
            <p:custDataLst>
              <p:tags r:id="rId19"/>
            </p:custDataLst>
          </p:nvPr>
        </p:nvSpPr>
        <p:spPr>
          <a:xfrm>
            <a:off x="449442" y="313055"/>
            <a:ext cx="64077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宋体" panose="02010600040101010101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宋体" panose="02010600040101010101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、民主集中制的主要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宋体" panose="02010600040101010101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体现</a:t>
            </a:r>
            <a:r>
              <a:rPr kumimoji="0" sz="2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宋体" panose="02010600040101010101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在哪些方面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宋体" panose="02010600040101010101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？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宋体" panose="02010600040101010101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8" name="组合 7"/>
          <p:cNvGrpSpPr/>
          <p:nvPr>
            <p:custDataLst>
              <p:tags r:id="rId20"/>
            </p:custDataLst>
          </p:nvPr>
        </p:nvGrpSpPr>
        <p:grpSpPr>
          <a:xfrm rot="20993740">
            <a:off x="9625131" y="265965"/>
            <a:ext cx="1821041" cy="984729"/>
            <a:chOff x="7493635" y="1147779"/>
            <a:chExt cx="1424849" cy="771863"/>
          </a:xfrm>
        </p:grpSpPr>
        <p:pic>
          <p:nvPicPr>
            <p:cNvPr id="4" name="图片 3" descr="形状, 矩形  描述已自动生成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0" t="12963" r="6239" b="12963"/>
            <a:stretch>
              <a:fillRect/>
            </a:stretch>
          </p:blipFill>
          <p:spPr>
            <a:xfrm rot="1294328">
              <a:off x="7493635" y="1147779"/>
              <a:ext cx="1424849" cy="771863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>
              <p:custDataLst>
                <p:tags r:id="rId23"/>
              </p:custDataLst>
            </p:nvPr>
          </p:nvSpPr>
          <p:spPr>
            <a:xfrm rot="1242036">
              <a:off x="7650521" y="1334533"/>
              <a:ext cx="1111077" cy="329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135" b="1">
                  <a:solidFill>
                    <a:srgbClr val="FFFBD6"/>
                  </a:solidFill>
                  <a:latin typeface="华文宋体" panose="02010600040101010101" charset="-122"/>
                  <a:ea typeface="微软雅黑" panose="020B0503020204020204" pitchFamily="34" charset="-122"/>
                </a:rPr>
                <a:t>笔记整理</a:t>
              </a:r>
              <a:endParaRPr kumimoji="1" lang="zh-CN" altLang="en-US" sz="2135" b="1">
                <a:solidFill>
                  <a:srgbClr val="FFFBD6"/>
                </a:solidFill>
                <a:latin typeface="华文宋体" panose="02010600040101010101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8"/>
          <p:cNvSpPr/>
          <p:nvPr>
            <p:custDataLst>
              <p:tags r:id="rId3"/>
            </p:custDataLst>
          </p:nvPr>
        </p:nvSpPr>
        <p:spPr>
          <a:xfrm>
            <a:off x="4144332" y="2924998"/>
            <a:ext cx="5915659" cy="8724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/>
          </a:p>
          <a:p>
            <a:pPr marL="12700" algn="l" rtl="0" eaLnBrk="0">
              <a:lnSpc>
                <a:spcPct val="96000"/>
              </a:lnSpc>
            </a:pPr>
            <a:r>
              <a:rPr sz="5800" b="1" kern="0" spc="9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lang="en-US" sz="5800" b="1" kern="0" spc="9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sz="5800" kern="0" spc="194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5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规范权力运行</a:t>
            </a:r>
            <a:endParaRPr lang="en-US" altLang="en-US" sz="580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组合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80761" y="1074839"/>
            <a:ext cx="5808821" cy="3771995"/>
          </a:xfrm>
          <a:prstGeom prst="rect">
            <a:avLst/>
          </a:prstGeom>
        </p:spPr>
      </p:pic>
      <p:sp>
        <p:nvSpPr>
          <p:cNvPr id="3" name="文本1"/>
          <p:cNvSpPr txBox="1"/>
          <p:nvPr>
            <p:custDataLst>
              <p:tags r:id="rId3"/>
            </p:custDataLst>
          </p:nvPr>
        </p:nvSpPr>
        <p:spPr>
          <a:xfrm>
            <a:off x="825179" y="4787084"/>
            <a:ext cx="10542784" cy="149792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习近平总书记的这段讲话明确告诉我们:</a:t>
            </a:r>
            <a:r>
              <a:rPr lang="zh-CN" altLang="en-US" sz="3000" b="1" i="0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要规范权力的运行，把权力关进制度的笼子里，要依法行使权力</a:t>
            </a:r>
            <a:endParaRPr lang="zh-CN" altLang="en-US" sz="3000" b="1" i="0" u="sng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89206" y="1200760"/>
            <a:ext cx="4295775" cy="3519888"/>
          </a:xfrm>
          <a:prstGeom prst="roundRect">
            <a:avLst/>
          </a:prstGeom>
          <a:ln w="95250">
            <a:solidFill>
              <a:srgbClr val="FFFFFF"/>
            </a:solidFill>
          </a:ln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形状1"/>
          <p:cNvSpPr txBox="1"/>
          <p:nvPr>
            <p:custDataLst>
              <p:tags r:id="rId6"/>
            </p:custDataLst>
          </p:nvPr>
        </p:nvSpPr>
        <p:spPr>
          <a:xfrm>
            <a:off x="378885" y="281778"/>
            <a:ext cx="1871133" cy="575733"/>
          </a:xfrm>
          <a:prstGeom prst="rect">
            <a:avLst/>
          </a:prstGeom>
          <a:solidFill>
            <a:srgbClr val="F2F2F2"/>
          </a:solidFill>
          <a:ln w="28575">
            <a:solidFill>
              <a:srgbClr val="F2F2F2"/>
            </a:solidFill>
            <a:prstDash val="solid"/>
          </a:ln>
        </p:spPr>
        <p:txBody>
          <a:bodyPr wrap="square" rtlCol="0" anchor="ctr"/>
          <a:lstStyle/>
          <a:p>
            <a:pPr marL="0" algn="l"/>
            <a:r>
              <a:rPr lang="zh-CN" altLang="en-US" sz="2400" b="0" i="0">
                <a:solidFill>
                  <a:srgbClr val="3373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相关链接</a:t>
            </a:r>
            <a:endParaRPr lang="zh-CN" altLang="en-US" sz="2400" b="0" i="0">
              <a:solidFill>
                <a:srgbClr val="3373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>
            <p:custDataLst>
              <p:tags r:id="rId1"/>
            </p:custDataLst>
          </p:nvPr>
        </p:nvSpPr>
        <p:spPr>
          <a:xfrm rot="10800000" flipH="1">
            <a:off x="0" y="0"/>
            <a:ext cx="12192000" cy="6858000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3" name="文本1"/>
          <p:cNvSpPr txBox="1"/>
          <p:nvPr>
            <p:custDataLst>
              <p:tags r:id="rId2"/>
            </p:custDataLst>
          </p:nvPr>
        </p:nvSpPr>
        <p:spPr>
          <a:xfrm>
            <a:off x="1234926" y="823912"/>
            <a:ext cx="6802653" cy="267150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6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（1）跟同学们交流一下你对下边漫画寓意的理解。</a:t>
            </a:r>
            <a:endParaRPr lang="zh-CN" altLang="en-US" sz="2600" b="1" i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algn="l">
              <a:buFont typeface="Arial" panose="020B0604020202020204"/>
              <a:buChar char=" "/>
            </a:pPr>
            <a:r>
              <a:rPr lang="zh-CN" altLang="en-US" sz="26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公章表示：</a:t>
            </a:r>
            <a:endParaRPr lang="zh-CN" altLang="en-US" sz="2600" b="1" i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algn="l">
              <a:buFont typeface="Arial" panose="020B0604020202020204"/>
              <a:buChar char=" "/>
            </a:pPr>
            <a:r>
              <a:rPr lang="zh-CN" altLang="en-US" sz="26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笼子表示：</a:t>
            </a:r>
            <a:endParaRPr lang="zh-CN" altLang="en-US" sz="2600" b="1" i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algn="l">
              <a:buFont typeface="Arial" panose="020B0604020202020204"/>
              <a:buChar char=" "/>
            </a:pPr>
            <a:r>
              <a:rPr lang="zh-CN" altLang="en-US" sz="26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阳光表示：</a:t>
            </a:r>
            <a:endParaRPr lang="zh-CN" altLang="en-US" sz="2600" b="1" i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78775" y="1031240"/>
            <a:ext cx="3646805" cy="2679700"/>
          </a:xfrm>
          <a:prstGeom prst="rect">
            <a:avLst/>
          </a:prstGeom>
        </p:spPr>
      </p:pic>
      <p:sp>
        <p:nvSpPr>
          <p:cNvPr id="5" name="文本2"/>
          <p:cNvSpPr txBox="1"/>
          <p:nvPr>
            <p:custDataLst>
              <p:tags r:id="rId5"/>
            </p:custDataLst>
          </p:nvPr>
        </p:nvSpPr>
        <p:spPr>
          <a:xfrm>
            <a:off x="1285169" y="3298125"/>
            <a:ext cx="5700359" cy="7137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（2）漫画的整体寓意：</a:t>
            </a:r>
            <a:endParaRPr lang="zh-CN" altLang="en-US" sz="2800" b="1" i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3"/>
          <p:cNvSpPr txBox="1"/>
          <p:nvPr>
            <p:custDataLst>
              <p:tags r:id="rId6"/>
            </p:custDataLst>
          </p:nvPr>
        </p:nvSpPr>
        <p:spPr>
          <a:xfrm>
            <a:off x="3700863" y="1802035"/>
            <a:ext cx="1870711" cy="7137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00" b="1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权力</a:t>
            </a:r>
            <a:endParaRPr lang="zh-CN" altLang="en-US" sz="2800" b="1" i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4"/>
          <p:cNvSpPr txBox="1"/>
          <p:nvPr>
            <p:custDataLst>
              <p:tags r:id="rId7"/>
            </p:custDataLst>
          </p:nvPr>
        </p:nvSpPr>
        <p:spPr>
          <a:xfrm>
            <a:off x="3700815" y="2364657"/>
            <a:ext cx="1243223" cy="7137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00" b="1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</a:t>
            </a:r>
            <a:endParaRPr lang="zh-CN" altLang="en-US" sz="2800" b="1" i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5"/>
          <p:cNvSpPr txBox="1"/>
          <p:nvPr>
            <p:custDataLst>
              <p:tags r:id="rId8"/>
            </p:custDataLst>
          </p:nvPr>
        </p:nvSpPr>
        <p:spPr>
          <a:xfrm>
            <a:off x="716099" y="3939578"/>
            <a:ext cx="10956497" cy="1192047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00" b="1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权力不能滥用，必须对权力进行制约和监督，把权力关进笼子里，让权力在阳光下运行。</a:t>
            </a:r>
            <a:endParaRPr lang="zh-CN" altLang="en-US" sz="2800" b="1" i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6"/>
          <p:cNvSpPr txBox="1"/>
          <p:nvPr>
            <p:custDataLst>
              <p:tags r:id="rId9"/>
            </p:custDataLst>
          </p:nvPr>
        </p:nvSpPr>
        <p:spPr>
          <a:xfrm>
            <a:off x="2766350" y="5131372"/>
            <a:ext cx="9391216" cy="154972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4000" b="1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思考：</a:t>
            </a:r>
            <a:r>
              <a:rPr lang="zh-CN" altLang="en-US" sz="36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为什么要把权力关进笼子里，对权力进行制约呢？</a:t>
            </a:r>
            <a:endParaRPr lang="zh-CN" altLang="en-US" sz="3600" b="1" i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31438" y="5010401"/>
            <a:ext cx="2434912" cy="1503825"/>
          </a:xfrm>
          <a:prstGeom prst="rect">
            <a:avLst/>
          </a:prstGeom>
        </p:spPr>
      </p:pic>
      <p:sp>
        <p:nvSpPr>
          <p:cNvPr id="11" name="文本7"/>
          <p:cNvSpPr txBox="1"/>
          <p:nvPr>
            <p:custDataLst>
              <p:tags r:id="rId12"/>
            </p:custDataLst>
          </p:nvPr>
        </p:nvSpPr>
        <p:spPr>
          <a:xfrm>
            <a:off x="3326616" y="2861758"/>
            <a:ext cx="5001511" cy="70750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>
              <a:buFont typeface="Arial" panose="020B0604020202020204"/>
              <a:buChar char=" "/>
            </a:pPr>
            <a:r>
              <a:rPr lang="zh-CN" altLang="en-US" sz="2600" b="1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公开透明和接受监督</a:t>
            </a:r>
            <a:r>
              <a:rPr lang="zh-CN" altLang="en-US" sz="26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600" b="1" i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666240" y="0"/>
            <a:ext cx="8851265" cy="81915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en-US" altLang="zh-CN" sz="36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、宪法为什么要</a:t>
            </a:r>
            <a:r>
              <a:rPr lang="en-US" altLang="zh-CN" sz="3600" b="1" err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规范权力运行</a:t>
            </a:r>
            <a:r>
              <a:rPr lang="zh-CN" altLang="en-US" sz="36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？ </a:t>
            </a:r>
            <a:endParaRPr lang="en-US" altLang="zh-CN" sz="3600" b="1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594215" y="1212850"/>
            <a:ext cx="2588260" cy="5170805"/>
          </a:xfrm>
          <a:prstGeom prst="rect">
            <a:avLst/>
          </a:prstGeom>
        </p:spPr>
      </p:pic>
      <p:sp>
        <p:nvSpPr>
          <p:cNvPr id="121862" name="Rectangle 6"/>
          <p:cNvSpPr/>
          <p:nvPr>
            <p:custDataLst>
              <p:tags r:id="rId4"/>
            </p:custDataLst>
          </p:nvPr>
        </p:nvSpPr>
        <p:spPr>
          <a:xfrm>
            <a:off x="132080" y="797560"/>
            <a:ext cx="9462135" cy="600075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anchor="t">
            <a:spAutoFit/>
          </a:bodyPr>
          <a:lstStyle/>
          <a:p>
            <a:pPr indent="0" latinLnBrk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①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权力是把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双刃剑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，运用得好，可以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造福于民；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如果被滥用，则会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滋生腐败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，贻害无穷。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必须加强对权力运行的制约和监督，让人民监督权力，让权力在阳光下运行，把权力关进制度的笼子。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latinLnBrk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smtClean="0">
                <a:latin typeface="黑体" panose="02010609060101010101" charset="-122"/>
                <a:ea typeface="黑体" panose="02010609060101010101" charset="-122"/>
                <a:sym typeface="+mn-ea"/>
              </a:rPr>
              <a:t>②</a:t>
            </a:r>
            <a:r>
              <a:rPr lang="zh-CN" altLang="en-US" sz="3200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规范国家权力运行以保障公民权利的实现</a:t>
            </a:r>
            <a:r>
              <a:rPr lang="zh-CN" altLang="en-US" sz="3200" b="1" smtClean="0">
                <a:latin typeface="黑体" panose="02010609060101010101" charset="-122"/>
                <a:ea typeface="黑体" panose="02010609060101010101" charset="-122"/>
                <a:sym typeface="+mn-ea"/>
              </a:rPr>
              <a:t>，这是宪法的核心价值追求。</a:t>
            </a:r>
            <a:endParaRPr lang="zh-CN" altLang="en-US" sz="3200" b="1" smtClean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0" latinLnBrk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③只有依法规范权力运行，才能保证人民赋予的权力始终用来为人民谋利益。</a:t>
            </a:r>
            <a:endParaRPr lang="en-US" altLang="zh-CN" sz="3200" b="1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11266"/>
          <p:cNvGrpSpPr/>
          <p:nvPr>
            <p:custDataLst>
              <p:tags r:id="rId1"/>
            </p:custDataLst>
          </p:nvPr>
        </p:nvGrpSpPr>
        <p:grpSpPr>
          <a:xfrm>
            <a:off x="457200" y="6019800"/>
            <a:ext cx="11506200" cy="573088"/>
            <a:chOff x="0" y="0"/>
            <a:chExt cx="2792" cy="628"/>
          </a:xfrm>
        </p:grpSpPr>
        <p:sp>
          <p:nvSpPr>
            <p:cNvPr id="16389" name="未知"/>
            <p:cNvSpPr/>
            <p:nvPr>
              <p:custDataLst>
                <p:tags r:id="rId2"/>
              </p:custDataLst>
            </p:nvPr>
          </p:nvSpPr>
          <p:spPr>
            <a:xfrm>
              <a:off x="0" y="107"/>
              <a:ext cx="559" cy="300"/>
            </a:xfrm>
            <a:custGeom>
              <a:avLst/>
              <a:gdLst>
                <a:gd name="txL" fmla="*/ 0 w 1119"/>
                <a:gd name="txT" fmla="*/ 0 h 600"/>
                <a:gd name="txR" fmla="*/ 1119 w 1119"/>
                <a:gd name="txB" fmla="*/ 600 h 600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1119" h="600">
                  <a:moveTo>
                    <a:pt x="1119" y="59"/>
                  </a:moveTo>
                  <a:lnTo>
                    <a:pt x="957" y="59"/>
                  </a:lnTo>
                  <a:lnTo>
                    <a:pt x="957" y="147"/>
                  </a:lnTo>
                  <a:lnTo>
                    <a:pt x="918" y="186"/>
                  </a:lnTo>
                  <a:lnTo>
                    <a:pt x="870" y="186"/>
                  </a:lnTo>
                  <a:lnTo>
                    <a:pt x="870" y="93"/>
                  </a:lnTo>
                  <a:lnTo>
                    <a:pt x="737" y="93"/>
                  </a:lnTo>
                  <a:lnTo>
                    <a:pt x="737" y="204"/>
                  </a:lnTo>
                  <a:lnTo>
                    <a:pt x="689" y="204"/>
                  </a:lnTo>
                  <a:lnTo>
                    <a:pt x="685" y="166"/>
                  </a:lnTo>
                  <a:lnTo>
                    <a:pt x="678" y="135"/>
                  </a:lnTo>
                  <a:lnTo>
                    <a:pt x="667" y="108"/>
                  </a:lnTo>
                  <a:lnTo>
                    <a:pt x="653" y="85"/>
                  </a:lnTo>
                  <a:lnTo>
                    <a:pt x="639" y="66"/>
                  </a:lnTo>
                  <a:lnTo>
                    <a:pt x="627" y="51"/>
                  </a:lnTo>
                  <a:lnTo>
                    <a:pt x="615" y="38"/>
                  </a:lnTo>
                  <a:lnTo>
                    <a:pt x="607" y="27"/>
                  </a:lnTo>
                  <a:lnTo>
                    <a:pt x="599" y="40"/>
                  </a:lnTo>
                  <a:lnTo>
                    <a:pt x="590" y="55"/>
                  </a:lnTo>
                  <a:lnTo>
                    <a:pt x="580" y="73"/>
                  </a:lnTo>
                  <a:lnTo>
                    <a:pt x="571" y="93"/>
                  </a:lnTo>
                  <a:lnTo>
                    <a:pt x="563" y="111"/>
                  </a:lnTo>
                  <a:lnTo>
                    <a:pt x="556" y="130"/>
                  </a:lnTo>
                  <a:lnTo>
                    <a:pt x="551" y="145"/>
                  </a:lnTo>
                  <a:lnTo>
                    <a:pt x="547" y="156"/>
                  </a:lnTo>
                  <a:lnTo>
                    <a:pt x="541" y="142"/>
                  </a:lnTo>
                  <a:lnTo>
                    <a:pt x="536" y="126"/>
                  </a:lnTo>
                  <a:lnTo>
                    <a:pt x="529" y="109"/>
                  </a:lnTo>
                  <a:lnTo>
                    <a:pt x="521" y="92"/>
                  </a:lnTo>
                  <a:lnTo>
                    <a:pt x="514" y="76"/>
                  </a:lnTo>
                  <a:lnTo>
                    <a:pt x="506" y="61"/>
                  </a:lnTo>
                  <a:lnTo>
                    <a:pt x="499" y="48"/>
                  </a:lnTo>
                  <a:lnTo>
                    <a:pt x="493" y="39"/>
                  </a:lnTo>
                  <a:lnTo>
                    <a:pt x="483" y="55"/>
                  </a:lnTo>
                  <a:lnTo>
                    <a:pt x="472" y="76"/>
                  </a:lnTo>
                  <a:lnTo>
                    <a:pt x="462" y="100"/>
                  </a:lnTo>
                  <a:lnTo>
                    <a:pt x="453" y="127"/>
                  </a:lnTo>
                  <a:lnTo>
                    <a:pt x="445" y="155"/>
                  </a:lnTo>
                  <a:lnTo>
                    <a:pt x="439" y="184"/>
                  </a:lnTo>
                  <a:lnTo>
                    <a:pt x="434" y="212"/>
                  </a:lnTo>
                  <a:lnTo>
                    <a:pt x="432" y="240"/>
                  </a:lnTo>
                  <a:lnTo>
                    <a:pt x="351" y="240"/>
                  </a:lnTo>
                  <a:lnTo>
                    <a:pt x="351" y="186"/>
                  </a:lnTo>
                  <a:lnTo>
                    <a:pt x="375" y="186"/>
                  </a:lnTo>
                  <a:lnTo>
                    <a:pt x="318" y="87"/>
                  </a:lnTo>
                  <a:lnTo>
                    <a:pt x="150" y="87"/>
                  </a:lnTo>
                  <a:lnTo>
                    <a:pt x="104" y="0"/>
                  </a:lnTo>
                  <a:lnTo>
                    <a:pt x="0" y="229"/>
                  </a:lnTo>
                  <a:lnTo>
                    <a:pt x="0" y="600"/>
                  </a:lnTo>
                  <a:lnTo>
                    <a:pt x="1119" y="600"/>
                  </a:lnTo>
                  <a:lnTo>
                    <a:pt x="1119" y="59"/>
                  </a:lnTo>
                  <a:close/>
                </a:path>
              </a:pathLst>
            </a:custGeom>
            <a:solidFill>
              <a:srgbClr val="D8C6A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0" name="矩形 11268"/>
            <p:cNvSpPr/>
            <p:nvPr>
              <p:custDataLst>
                <p:tags r:id="rId3"/>
              </p:custDataLst>
            </p:nvPr>
          </p:nvSpPr>
          <p:spPr>
            <a:xfrm>
              <a:off x="0" y="389"/>
              <a:ext cx="558" cy="221"/>
            </a:xfrm>
            <a:prstGeom prst="rect">
              <a:avLst/>
            </a:prstGeom>
            <a:solidFill>
              <a:srgbClr val="33BF0C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16391" name="未知"/>
            <p:cNvSpPr/>
            <p:nvPr>
              <p:custDataLst>
                <p:tags r:id="rId4"/>
              </p:custDataLst>
            </p:nvPr>
          </p:nvSpPr>
          <p:spPr>
            <a:xfrm>
              <a:off x="1685" y="96"/>
              <a:ext cx="1107" cy="311"/>
            </a:xfrm>
            <a:custGeom>
              <a:avLst/>
              <a:gdLst>
                <a:gd name="txL" fmla="*/ 0 w 2214"/>
                <a:gd name="txT" fmla="*/ 0 h 621"/>
                <a:gd name="txR" fmla="*/ 2214 w 2214"/>
                <a:gd name="txB" fmla="*/ 621 h 621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</a:cxnLst>
              <a:rect l="txL" t="txT" r="txR" b="txB"/>
              <a:pathLst>
                <a:path w="2214" h="621">
                  <a:moveTo>
                    <a:pt x="2214" y="147"/>
                  </a:moveTo>
                  <a:lnTo>
                    <a:pt x="2214" y="147"/>
                  </a:lnTo>
                  <a:lnTo>
                    <a:pt x="2163" y="75"/>
                  </a:lnTo>
                  <a:lnTo>
                    <a:pt x="2087" y="190"/>
                  </a:lnTo>
                  <a:lnTo>
                    <a:pt x="2087" y="108"/>
                  </a:lnTo>
                  <a:lnTo>
                    <a:pt x="2024" y="65"/>
                  </a:lnTo>
                  <a:lnTo>
                    <a:pt x="1977" y="117"/>
                  </a:lnTo>
                  <a:lnTo>
                    <a:pt x="1977" y="168"/>
                  </a:lnTo>
                  <a:lnTo>
                    <a:pt x="1955" y="168"/>
                  </a:lnTo>
                  <a:lnTo>
                    <a:pt x="1955" y="120"/>
                  </a:lnTo>
                  <a:lnTo>
                    <a:pt x="1885" y="49"/>
                  </a:lnTo>
                  <a:lnTo>
                    <a:pt x="1882" y="49"/>
                  </a:lnTo>
                  <a:lnTo>
                    <a:pt x="1874" y="49"/>
                  </a:lnTo>
                  <a:lnTo>
                    <a:pt x="1861" y="49"/>
                  </a:lnTo>
                  <a:lnTo>
                    <a:pt x="1846" y="49"/>
                  </a:lnTo>
                  <a:lnTo>
                    <a:pt x="1828" y="49"/>
                  </a:lnTo>
                  <a:lnTo>
                    <a:pt x="1806" y="49"/>
                  </a:lnTo>
                  <a:lnTo>
                    <a:pt x="1784" y="49"/>
                  </a:lnTo>
                  <a:lnTo>
                    <a:pt x="1761" y="49"/>
                  </a:lnTo>
                  <a:lnTo>
                    <a:pt x="1738" y="49"/>
                  </a:lnTo>
                  <a:lnTo>
                    <a:pt x="1716" y="49"/>
                  </a:lnTo>
                  <a:lnTo>
                    <a:pt x="1694" y="49"/>
                  </a:lnTo>
                  <a:lnTo>
                    <a:pt x="1676" y="49"/>
                  </a:lnTo>
                  <a:lnTo>
                    <a:pt x="1660" y="49"/>
                  </a:lnTo>
                  <a:lnTo>
                    <a:pt x="1647" y="49"/>
                  </a:lnTo>
                  <a:lnTo>
                    <a:pt x="1639" y="49"/>
                  </a:lnTo>
                  <a:lnTo>
                    <a:pt x="1636" y="49"/>
                  </a:lnTo>
                  <a:lnTo>
                    <a:pt x="1631" y="53"/>
                  </a:lnTo>
                  <a:lnTo>
                    <a:pt x="1621" y="63"/>
                  </a:lnTo>
                  <a:lnTo>
                    <a:pt x="1607" y="76"/>
                  </a:lnTo>
                  <a:lnTo>
                    <a:pt x="1592" y="92"/>
                  </a:lnTo>
                  <a:lnTo>
                    <a:pt x="1577" y="108"/>
                  </a:lnTo>
                  <a:lnTo>
                    <a:pt x="1563" y="121"/>
                  </a:lnTo>
                  <a:lnTo>
                    <a:pt x="1554" y="131"/>
                  </a:lnTo>
                  <a:lnTo>
                    <a:pt x="1550" y="135"/>
                  </a:lnTo>
                  <a:lnTo>
                    <a:pt x="1587" y="135"/>
                  </a:lnTo>
                  <a:lnTo>
                    <a:pt x="1587" y="205"/>
                  </a:lnTo>
                  <a:lnTo>
                    <a:pt x="1515" y="205"/>
                  </a:lnTo>
                  <a:lnTo>
                    <a:pt x="1515" y="178"/>
                  </a:lnTo>
                  <a:lnTo>
                    <a:pt x="1515" y="121"/>
                  </a:lnTo>
                  <a:lnTo>
                    <a:pt x="1515" y="63"/>
                  </a:lnTo>
                  <a:lnTo>
                    <a:pt x="1515" y="39"/>
                  </a:lnTo>
                  <a:lnTo>
                    <a:pt x="1512" y="39"/>
                  </a:lnTo>
                  <a:lnTo>
                    <a:pt x="1505" y="40"/>
                  </a:lnTo>
                  <a:lnTo>
                    <a:pt x="1495" y="40"/>
                  </a:lnTo>
                  <a:lnTo>
                    <a:pt x="1481" y="40"/>
                  </a:lnTo>
                  <a:lnTo>
                    <a:pt x="1466" y="40"/>
                  </a:lnTo>
                  <a:lnTo>
                    <a:pt x="1448" y="40"/>
                  </a:lnTo>
                  <a:lnTo>
                    <a:pt x="1429" y="40"/>
                  </a:lnTo>
                  <a:lnTo>
                    <a:pt x="1410" y="40"/>
                  </a:lnTo>
                  <a:lnTo>
                    <a:pt x="1389" y="40"/>
                  </a:lnTo>
                  <a:lnTo>
                    <a:pt x="1371" y="40"/>
                  </a:lnTo>
                  <a:lnTo>
                    <a:pt x="1352" y="39"/>
                  </a:lnTo>
                  <a:lnTo>
                    <a:pt x="1337" y="39"/>
                  </a:lnTo>
                  <a:lnTo>
                    <a:pt x="1323" y="39"/>
                  </a:lnTo>
                  <a:lnTo>
                    <a:pt x="1313" y="39"/>
                  </a:lnTo>
                  <a:lnTo>
                    <a:pt x="1306" y="39"/>
                  </a:lnTo>
                  <a:lnTo>
                    <a:pt x="1304" y="39"/>
                  </a:lnTo>
                  <a:lnTo>
                    <a:pt x="1304" y="84"/>
                  </a:lnTo>
                  <a:lnTo>
                    <a:pt x="1063" y="84"/>
                  </a:lnTo>
                  <a:lnTo>
                    <a:pt x="1063" y="123"/>
                  </a:lnTo>
                  <a:lnTo>
                    <a:pt x="1049" y="124"/>
                  </a:lnTo>
                  <a:lnTo>
                    <a:pt x="1035" y="129"/>
                  </a:lnTo>
                  <a:lnTo>
                    <a:pt x="1020" y="137"/>
                  </a:lnTo>
                  <a:lnTo>
                    <a:pt x="1008" y="147"/>
                  </a:lnTo>
                  <a:lnTo>
                    <a:pt x="996" y="159"/>
                  </a:lnTo>
                  <a:lnTo>
                    <a:pt x="987" y="174"/>
                  </a:lnTo>
                  <a:lnTo>
                    <a:pt x="981" y="190"/>
                  </a:lnTo>
                  <a:lnTo>
                    <a:pt x="979" y="207"/>
                  </a:lnTo>
                  <a:lnTo>
                    <a:pt x="955" y="207"/>
                  </a:lnTo>
                  <a:lnTo>
                    <a:pt x="952" y="176"/>
                  </a:lnTo>
                  <a:lnTo>
                    <a:pt x="944" y="153"/>
                  </a:lnTo>
                  <a:lnTo>
                    <a:pt x="934" y="138"/>
                  </a:lnTo>
                  <a:lnTo>
                    <a:pt x="921" y="132"/>
                  </a:lnTo>
                  <a:lnTo>
                    <a:pt x="909" y="137"/>
                  </a:lnTo>
                  <a:lnTo>
                    <a:pt x="898" y="149"/>
                  </a:lnTo>
                  <a:lnTo>
                    <a:pt x="890" y="174"/>
                  </a:lnTo>
                  <a:lnTo>
                    <a:pt x="888" y="207"/>
                  </a:lnTo>
                  <a:lnTo>
                    <a:pt x="822" y="207"/>
                  </a:lnTo>
                  <a:lnTo>
                    <a:pt x="822" y="11"/>
                  </a:lnTo>
                  <a:lnTo>
                    <a:pt x="783" y="11"/>
                  </a:lnTo>
                  <a:lnTo>
                    <a:pt x="783" y="75"/>
                  </a:lnTo>
                  <a:lnTo>
                    <a:pt x="567" y="75"/>
                  </a:lnTo>
                  <a:lnTo>
                    <a:pt x="524" y="9"/>
                  </a:lnTo>
                  <a:lnTo>
                    <a:pt x="481" y="75"/>
                  </a:lnTo>
                  <a:lnTo>
                    <a:pt x="237" y="75"/>
                  </a:lnTo>
                  <a:lnTo>
                    <a:pt x="237" y="156"/>
                  </a:lnTo>
                  <a:lnTo>
                    <a:pt x="175" y="156"/>
                  </a:lnTo>
                  <a:lnTo>
                    <a:pt x="169" y="149"/>
                  </a:lnTo>
                  <a:lnTo>
                    <a:pt x="162" y="139"/>
                  </a:lnTo>
                  <a:lnTo>
                    <a:pt x="155" y="129"/>
                  </a:lnTo>
                  <a:lnTo>
                    <a:pt x="147" y="117"/>
                  </a:lnTo>
                  <a:lnTo>
                    <a:pt x="140" y="107"/>
                  </a:lnTo>
                  <a:lnTo>
                    <a:pt x="134" y="98"/>
                  </a:lnTo>
                  <a:lnTo>
                    <a:pt x="130" y="92"/>
                  </a:lnTo>
                  <a:lnTo>
                    <a:pt x="129" y="90"/>
                  </a:lnTo>
                  <a:lnTo>
                    <a:pt x="151" y="93"/>
                  </a:lnTo>
                  <a:lnTo>
                    <a:pt x="84" y="0"/>
                  </a:lnTo>
                  <a:lnTo>
                    <a:pt x="26" y="87"/>
                  </a:lnTo>
                  <a:lnTo>
                    <a:pt x="45" y="87"/>
                  </a:lnTo>
                  <a:lnTo>
                    <a:pt x="11" y="151"/>
                  </a:lnTo>
                  <a:lnTo>
                    <a:pt x="33" y="156"/>
                  </a:lnTo>
                  <a:lnTo>
                    <a:pt x="0" y="192"/>
                  </a:lnTo>
                  <a:lnTo>
                    <a:pt x="0" y="621"/>
                  </a:lnTo>
                  <a:lnTo>
                    <a:pt x="2214" y="621"/>
                  </a:lnTo>
                  <a:lnTo>
                    <a:pt x="2214" y="147"/>
                  </a:lnTo>
                  <a:close/>
                </a:path>
              </a:pathLst>
            </a:custGeom>
            <a:solidFill>
              <a:srgbClr val="D8C6A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2" name="矩形 11270"/>
            <p:cNvSpPr/>
            <p:nvPr>
              <p:custDataLst>
                <p:tags r:id="rId5"/>
              </p:custDataLst>
            </p:nvPr>
          </p:nvSpPr>
          <p:spPr>
            <a:xfrm>
              <a:off x="1684" y="407"/>
              <a:ext cx="1108" cy="221"/>
            </a:xfrm>
            <a:prstGeom prst="rect">
              <a:avLst/>
            </a:prstGeom>
            <a:solidFill>
              <a:srgbClr val="33BF0C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16393" name="未知"/>
            <p:cNvSpPr/>
            <p:nvPr>
              <p:custDataLst>
                <p:tags r:id="rId6"/>
              </p:custDataLst>
            </p:nvPr>
          </p:nvSpPr>
          <p:spPr>
            <a:xfrm>
              <a:off x="1684" y="275"/>
              <a:ext cx="24" cy="132"/>
            </a:xfrm>
            <a:custGeom>
              <a:avLst/>
              <a:gdLst>
                <a:gd name="txL" fmla="*/ 0 w 50"/>
                <a:gd name="txT" fmla="*/ 0 h 263"/>
                <a:gd name="txR" fmla="*/ 50 w 50"/>
                <a:gd name="txB" fmla="*/ 263 h 263"/>
              </a:gdLst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4" name="未知"/>
            <p:cNvSpPr/>
            <p:nvPr>
              <p:custDataLst>
                <p:tags r:id="rId7"/>
              </p:custDataLst>
            </p:nvPr>
          </p:nvSpPr>
          <p:spPr>
            <a:xfrm>
              <a:off x="1720" y="275"/>
              <a:ext cx="25" cy="132"/>
            </a:xfrm>
            <a:custGeom>
              <a:avLst/>
              <a:gdLst>
                <a:gd name="txL" fmla="*/ 0 w 50"/>
                <a:gd name="txT" fmla="*/ 0 h 263"/>
                <a:gd name="txR" fmla="*/ 50 w 50"/>
                <a:gd name="txB" fmla="*/ 263 h 263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txL" t="txT" r="txR" b="txB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5" name="未知"/>
            <p:cNvSpPr/>
            <p:nvPr>
              <p:custDataLst>
                <p:tags r:id="rId8"/>
              </p:custDataLst>
            </p:nvPr>
          </p:nvSpPr>
          <p:spPr>
            <a:xfrm>
              <a:off x="1758" y="275"/>
              <a:ext cx="25" cy="132"/>
            </a:xfrm>
            <a:custGeom>
              <a:avLst/>
              <a:gdLst>
                <a:gd name="txL" fmla="*/ 0 w 50"/>
                <a:gd name="txT" fmla="*/ 0 h 263"/>
                <a:gd name="txR" fmla="*/ 50 w 50"/>
                <a:gd name="txB" fmla="*/ 263 h 263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txL" t="txT" r="txR" b="txB"/>
              <a:pathLst>
                <a:path w="50" h="263">
                  <a:moveTo>
                    <a:pt x="25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6" name="矩形 11274"/>
            <p:cNvSpPr/>
            <p:nvPr>
              <p:custDataLst>
                <p:tags r:id="rId9"/>
              </p:custDataLst>
            </p:nvPr>
          </p:nvSpPr>
          <p:spPr>
            <a:xfrm>
              <a:off x="1684" y="310"/>
              <a:ext cx="107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16397" name="矩形 11275"/>
            <p:cNvSpPr/>
            <p:nvPr>
              <p:custDataLst>
                <p:tags r:id="rId10"/>
              </p:custDataLst>
            </p:nvPr>
          </p:nvSpPr>
          <p:spPr>
            <a:xfrm>
              <a:off x="1684" y="374"/>
              <a:ext cx="107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16398" name="未知"/>
            <p:cNvSpPr/>
            <p:nvPr>
              <p:custDataLst>
                <p:tags r:id="rId11"/>
              </p:custDataLst>
            </p:nvPr>
          </p:nvSpPr>
          <p:spPr>
            <a:xfrm>
              <a:off x="2407" y="275"/>
              <a:ext cx="24" cy="132"/>
            </a:xfrm>
            <a:custGeom>
              <a:avLst/>
              <a:gdLst>
                <a:gd name="txL" fmla="*/ 0 w 50"/>
                <a:gd name="txT" fmla="*/ 0 h 263"/>
                <a:gd name="txR" fmla="*/ 50 w 50"/>
                <a:gd name="txB" fmla="*/ 263 h 263"/>
              </a:gdLst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9" name="未知"/>
            <p:cNvSpPr/>
            <p:nvPr>
              <p:custDataLst>
                <p:tags r:id="rId12"/>
              </p:custDataLst>
            </p:nvPr>
          </p:nvSpPr>
          <p:spPr>
            <a:xfrm>
              <a:off x="2443" y="275"/>
              <a:ext cx="25" cy="132"/>
            </a:xfrm>
            <a:custGeom>
              <a:avLst/>
              <a:gdLst>
                <a:gd name="txL" fmla="*/ 0 w 49"/>
                <a:gd name="txT" fmla="*/ 0 h 263"/>
                <a:gd name="txR" fmla="*/ 49 w 49"/>
                <a:gd name="txB" fmla="*/ 263 h 263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txL" t="txT" r="txR" b="txB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0" name="未知"/>
            <p:cNvSpPr/>
            <p:nvPr>
              <p:custDataLst>
                <p:tags r:id="rId13"/>
              </p:custDataLst>
            </p:nvPr>
          </p:nvSpPr>
          <p:spPr>
            <a:xfrm>
              <a:off x="2481" y="275"/>
              <a:ext cx="25" cy="132"/>
            </a:xfrm>
            <a:custGeom>
              <a:avLst/>
              <a:gdLst>
                <a:gd name="txL" fmla="*/ 0 w 49"/>
                <a:gd name="txT" fmla="*/ 0 h 263"/>
                <a:gd name="txR" fmla="*/ 49 w 49"/>
                <a:gd name="txB" fmla="*/ 263 h 263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txL" t="txT" r="txR" b="txB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1" name="未知"/>
            <p:cNvSpPr/>
            <p:nvPr>
              <p:custDataLst>
                <p:tags r:id="rId14"/>
              </p:custDataLst>
            </p:nvPr>
          </p:nvSpPr>
          <p:spPr>
            <a:xfrm>
              <a:off x="2519" y="275"/>
              <a:ext cx="25" cy="132"/>
            </a:xfrm>
            <a:custGeom>
              <a:avLst/>
              <a:gdLst>
                <a:gd name="txL" fmla="*/ 0 w 49"/>
                <a:gd name="txT" fmla="*/ 0 h 263"/>
                <a:gd name="txR" fmla="*/ 49 w 49"/>
                <a:gd name="txB" fmla="*/ 263 h 263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txL" t="txT" r="txR" b="txB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2" name="未知"/>
            <p:cNvSpPr/>
            <p:nvPr>
              <p:custDataLst>
                <p:tags r:id="rId15"/>
              </p:custDataLst>
            </p:nvPr>
          </p:nvSpPr>
          <p:spPr>
            <a:xfrm>
              <a:off x="2557" y="275"/>
              <a:ext cx="25" cy="144"/>
            </a:xfrm>
            <a:custGeom>
              <a:avLst/>
              <a:gdLst>
                <a:gd name="txL" fmla="*/ 0 w 49"/>
                <a:gd name="txT" fmla="*/ 0 h 286"/>
                <a:gd name="txR" fmla="*/ 49 w 49"/>
                <a:gd name="txB" fmla="*/ 286 h 286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txL" t="txT" r="txR" b="txB"/>
              <a:pathLst>
                <a:path w="49" h="286">
                  <a:moveTo>
                    <a:pt x="25" y="0"/>
                  </a:moveTo>
                  <a:lnTo>
                    <a:pt x="49" y="57"/>
                  </a:lnTo>
                  <a:lnTo>
                    <a:pt x="49" y="286"/>
                  </a:lnTo>
                  <a:lnTo>
                    <a:pt x="0" y="272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3" name="未知"/>
            <p:cNvSpPr/>
            <p:nvPr>
              <p:custDataLst>
                <p:tags r:id="rId16"/>
              </p:custDataLst>
            </p:nvPr>
          </p:nvSpPr>
          <p:spPr>
            <a:xfrm>
              <a:off x="2595" y="283"/>
              <a:ext cx="25" cy="148"/>
            </a:xfrm>
            <a:custGeom>
              <a:avLst/>
              <a:gdLst>
                <a:gd name="txL" fmla="*/ 0 w 50"/>
                <a:gd name="txT" fmla="*/ 0 h 295"/>
                <a:gd name="txR" fmla="*/ 50 w 50"/>
                <a:gd name="txB" fmla="*/ 295 h 295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txL" t="txT" r="txR" b="txB"/>
              <a:pathLst>
                <a:path w="50" h="295">
                  <a:moveTo>
                    <a:pt x="25" y="0"/>
                  </a:moveTo>
                  <a:lnTo>
                    <a:pt x="50" y="56"/>
                  </a:lnTo>
                  <a:lnTo>
                    <a:pt x="50" y="295"/>
                  </a:lnTo>
                  <a:lnTo>
                    <a:pt x="0" y="276"/>
                  </a:lnTo>
                  <a:lnTo>
                    <a:pt x="0" y="5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4" name="未知"/>
            <p:cNvSpPr/>
            <p:nvPr>
              <p:custDataLst>
                <p:tags r:id="rId17"/>
              </p:custDataLst>
            </p:nvPr>
          </p:nvSpPr>
          <p:spPr>
            <a:xfrm>
              <a:off x="2634" y="291"/>
              <a:ext cx="24" cy="156"/>
            </a:xfrm>
            <a:custGeom>
              <a:avLst/>
              <a:gdLst>
                <a:gd name="txL" fmla="*/ 0 w 49"/>
                <a:gd name="txT" fmla="*/ 0 h 313"/>
                <a:gd name="txR" fmla="*/ 49 w 49"/>
                <a:gd name="txB" fmla="*/ 313 h 31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9" h="313">
                  <a:moveTo>
                    <a:pt x="24" y="0"/>
                  </a:moveTo>
                  <a:lnTo>
                    <a:pt x="49" y="57"/>
                  </a:lnTo>
                  <a:lnTo>
                    <a:pt x="49" y="313"/>
                  </a:lnTo>
                  <a:lnTo>
                    <a:pt x="0" y="290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5" name="未知"/>
            <p:cNvSpPr/>
            <p:nvPr>
              <p:custDataLst>
                <p:tags r:id="rId18"/>
              </p:custDataLst>
            </p:nvPr>
          </p:nvSpPr>
          <p:spPr>
            <a:xfrm>
              <a:off x="2672" y="301"/>
              <a:ext cx="24" cy="169"/>
            </a:xfrm>
            <a:custGeom>
              <a:avLst/>
              <a:gdLst>
                <a:gd name="txL" fmla="*/ 0 w 50"/>
                <a:gd name="txT" fmla="*/ 0 h 340"/>
                <a:gd name="txR" fmla="*/ 50 w 50"/>
                <a:gd name="txB" fmla="*/ 340 h 34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0" h="340">
                  <a:moveTo>
                    <a:pt x="24" y="0"/>
                  </a:moveTo>
                  <a:lnTo>
                    <a:pt x="50" y="58"/>
                  </a:lnTo>
                  <a:lnTo>
                    <a:pt x="50" y="340"/>
                  </a:lnTo>
                  <a:lnTo>
                    <a:pt x="0" y="309"/>
                  </a:lnTo>
                  <a:lnTo>
                    <a:pt x="0" y="5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6" name="未知"/>
            <p:cNvSpPr/>
            <p:nvPr>
              <p:custDataLst>
                <p:tags r:id="rId19"/>
              </p:custDataLst>
            </p:nvPr>
          </p:nvSpPr>
          <p:spPr>
            <a:xfrm>
              <a:off x="2710" y="316"/>
              <a:ext cx="24" cy="186"/>
            </a:xfrm>
            <a:custGeom>
              <a:avLst/>
              <a:gdLst>
                <a:gd name="txL" fmla="*/ 0 w 50"/>
                <a:gd name="txT" fmla="*/ 0 h 373"/>
                <a:gd name="txR" fmla="*/ 50 w 50"/>
                <a:gd name="txB" fmla="*/ 373 h 37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0" h="373">
                  <a:moveTo>
                    <a:pt x="24" y="0"/>
                  </a:moveTo>
                  <a:lnTo>
                    <a:pt x="50" y="58"/>
                  </a:lnTo>
                  <a:lnTo>
                    <a:pt x="50" y="373"/>
                  </a:lnTo>
                  <a:lnTo>
                    <a:pt x="0" y="326"/>
                  </a:lnTo>
                  <a:lnTo>
                    <a:pt x="0" y="5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7" name="未知"/>
            <p:cNvSpPr/>
            <p:nvPr>
              <p:custDataLst>
                <p:tags r:id="rId20"/>
              </p:custDataLst>
            </p:nvPr>
          </p:nvSpPr>
          <p:spPr>
            <a:xfrm>
              <a:off x="2748" y="333"/>
              <a:ext cx="24" cy="216"/>
            </a:xfrm>
            <a:custGeom>
              <a:avLst/>
              <a:gdLst>
                <a:gd name="txL" fmla="*/ 0 w 50"/>
                <a:gd name="txT" fmla="*/ 0 h 430"/>
                <a:gd name="txR" fmla="*/ 50 w 50"/>
                <a:gd name="txB" fmla="*/ 430 h 430"/>
              </a:gdLst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50" h="430">
                  <a:moveTo>
                    <a:pt x="26" y="0"/>
                  </a:moveTo>
                  <a:lnTo>
                    <a:pt x="50" y="56"/>
                  </a:lnTo>
                  <a:lnTo>
                    <a:pt x="50" y="430"/>
                  </a:lnTo>
                  <a:lnTo>
                    <a:pt x="0" y="368"/>
                  </a:lnTo>
                  <a:lnTo>
                    <a:pt x="0" y="5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8" name="未知"/>
            <p:cNvSpPr/>
            <p:nvPr>
              <p:custDataLst>
                <p:tags r:id="rId21"/>
              </p:custDataLst>
            </p:nvPr>
          </p:nvSpPr>
          <p:spPr>
            <a:xfrm>
              <a:off x="2786" y="370"/>
              <a:ext cx="6" cy="213"/>
            </a:xfrm>
            <a:custGeom>
              <a:avLst/>
              <a:gdLst>
                <a:gd name="txL" fmla="*/ 0 w 13"/>
                <a:gd name="txT" fmla="*/ 0 h 427"/>
                <a:gd name="txR" fmla="*/ 13 w 13"/>
                <a:gd name="txB" fmla="*/ 427 h 42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3" h="427">
                  <a:moveTo>
                    <a:pt x="13" y="0"/>
                  </a:moveTo>
                  <a:lnTo>
                    <a:pt x="13" y="427"/>
                  </a:lnTo>
                  <a:lnTo>
                    <a:pt x="0" y="396"/>
                  </a:lnTo>
                  <a:lnTo>
                    <a:pt x="0" y="2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9" name="未知"/>
            <p:cNvSpPr/>
            <p:nvPr>
              <p:custDataLst>
                <p:tags r:id="rId22"/>
              </p:custDataLst>
            </p:nvPr>
          </p:nvSpPr>
          <p:spPr>
            <a:xfrm>
              <a:off x="2394" y="310"/>
              <a:ext cx="398" cy="105"/>
            </a:xfrm>
            <a:custGeom>
              <a:avLst/>
              <a:gdLst>
                <a:gd name="txL" fmla="*/ 0 w 796"/>
                <a:gd name="txT" fmla="*/ 0 h 208"/>
                <a:gd name="txR" fmla="*/ 796 w 796"/>
                <a:gd name="txB" fmla="*/ 208 h 208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796" h="208">
                  <a:moveTo>
                    <a:pt x="0" y="29"/>
                  </a:moveTo>
                  <a:lnTo>
                    <a:pt x="6" y="29"/>
                  </a:lnTo>
                  <a:lnTo>
                    <a:pt x="16" y="29"/>
                  </a:lnTo>
                  <a:lnTo>
                    <a:pt x="29" y="29"/>
                  </a:lnTo>
                  <a:lnTo>
                    <a:pt x="45" y="29"/>
                  </a:lnTo>
                  <a:lnTo>
                    <a:pt x="63" y="29"/>
                  </a:lnTo>
                  <a:lnTo>
                    <a:pt x="83" y="29"/>
                  </a:lnTo>
                  <a:lnTo>
                    <a:pt x="105" y="29"/>
                  </a:lnTo>
                  <a:lnTo>
                    <a:pt x="127" y="29"/>
                  </a:lnTo>
                  <a:lnTo>
                    <a:pt x="147" y="29"/>
                  </a:lnTo>
                  <a:lnTo>
                    <a:pt x="169" y="29"/>
                  </a:lnTo>
                  <a:lnTo>
                    <a:pt x="189" y="29"/>
                  </a:lnTo>
                  <a:lnTo>
                    <a:pt x="207" y="29"/>
                  </a:lnTo>
                  <a:lnTo>
                    <a:pt x="223" y="29"/>
                  </a:lnTo>
                  <a:lnTo>
                    <a:pt x="236" y="29"/>
                  </a:lnTo>
                  <a:lnTo>
                    <a:pt x="246" y="29"/>
                  </a:lnTo>
                  <a:lnTo>
                    <a:pt x="252" y="29"/>
                  </a:lnTo>
                  <a:lnTo>
                    <a:pt x="259" y="29"/>
                  </a:lnTo>
                  <a:lnTo>
                    <a:pt x="274" y="30"/>
                  </a:lnTo>
                  <a:lnTo>
                    <a:pt x="294" y="32"/>
                  </a:lnTo>
                  <a:lnTo>
                    <a:pt x="319" y="36"/>
                  </a:lnTo>
                  <a:lnTo>
                    <a:pt x="349" y="40"/>
                  </a:lnTo>
                  <a:lnTo>
                    <a:pt x="384" y="46"/>
                  </a:lnTo>
                  <a:lnTo>
                    <a:pt x="420" y="53"/>
                  </a:lnTo>
                  <a:lnTo>
                    <a:pt x="461" y="62"/>
                  </a:lnTo>
                  <a:lnTo>
                    <a:pt x="503" y="72"/>
                  </a:lnTo>
                  <a:lnTo>
                    <a:pt x="546" y="85"/>
                  </a:lnTo>
                  <a:lnTo>
                    <a:pt x="590" y="100"/>
                  </a:lnTo>
                  <a:lnTo>
                    <a:pt x="635" y="116"/>
                  </a:lnTo>
                  <a:lnTo>
                    <a:pt x="677" y="136"/>
                  </a:lnTo>
                  <a:lnTo>
                    <a:pt x="719" y="158"/>
                  </a:lnTo>
                  <a:lnTo>
                    <a:pt x="759" y="182"/>
                  </a:lnTo>
                  <a:lnTo>
                    <a:pt x="796" y="208"/>
                  </a:lnTo>
                  <a:lnTo>
                    <a:pt x="796" y="161"/>
                  </a:lnTo>
                  <a:lnTo>
                    <a:pt x="759" y="135"/>
                  </a:lnTo>
                  <a:lnTo>
                    <a:pt x="719" y="112"/>
                  </a:lnTo>
                  <a:lnTo>
                    <a:pt x="677" y="91"/>
                  </a:lnTo>
                  <a:lnTo>
                    <a:pt x="634" y="74"/>
                  </a:lnTo>
                  <a:lnTo>
                    <a:pt x="590" y="57"/>
                  </a:lnTo>
                  <a:lnTo>
                    <a:pt x="546" y="45"/>
                  </a:lnTo>
                  <a:lnTo>
                    <a:pt x="502" y="33"/>
                  </a:lnTo>
                  <a:lnTo>
                    <a:pt x="461" y="25"/>
                  </a:lnTo>
                  <a:lnTo>
                    <a:pt x="420" y="17"/>
                  </a:lnTo>
                  <a:lnTo>
                    <a:pt x="384" y="11"/>
                  </a:lnTo>
                  <a:lnTo>
                    <a:pt x="349" y="7"/>
                  </a:lnTo>
                  <a:lnTo>
                    <a:pt x="319" y="5"/>
                  </a:lnTo>
                  <a:lnTo>
                    <a:pt x="294" y="2"/>
                  </a:lnTo>
                  <a:lnTo>
                    <a:pt x="274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46" y="0"/>
                  </a:lnTo>
                  <a:lnTo>
                    <a:pt x="236" y="0"/>
                  </a:lnTo>
                  <a:lnTo>
                    <a:pt x="223" y="0"/>
                  </a:lnTo>
                  <a:lnTo>
                    <a:pt x="207" y="0"/>
                  </a:lnTo>
                  <a:lnTo>
                    <a:pt x="189" y="0"/>
                  </a:lnTo>
                  <a:lnTo>
                    <a:pt x="169" y="0"/>
                  </a:lnTo>
                  <a:lnTo>
                    <a:pt x="147" y="0"/>
                  </a:lnTo>
                  <a:lnTo>
                    <a:pt x="127" y="0"/>
                  </a:lnTo>
                  <a:lnTo>
                    <a:pt x="105" y="0"/>
                  </a:lnTo>
                  <a:lnTo>
                    <a:pt x="83" y="0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0" name="未知"/>
            <p:cNvSpPr/>
            <p:nvPr>
              <p:custDataLst>
                <p:tags r:id="rId23"/>
              </p:custDataLst>
            </p:nvPr>
          </p:nvSpPr>
          <p:spPr>
            <a:xfrm>
              <a:off x="2394" y="374"/>
              <a:ext cx="398" cy="154"/>
            </a:xfrm>
            <a:custGeom>
              <a:avLst/>
              <a:gdLst>
                <a:gd name="txL" fmla="*/ 0 w 796"/>
                <a:gd name="txT" fmla="*/ 0 h 307"/>
                <a:gd name="txR" fmla="*/ 796 w 796"/>
                <a:gd name="txB" fmla="*/ 307 h 307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796" h="307">
                  <a:moveTo>
                    <a:pt x="0" y="32"/>
                  </a:moveTo>
                  <a:lnTo>
                    <a:pt x="6" y="32"/>
                  </a:lnTo>
                  <a:lnTo>
                    <a:pt x="16" y="32"/>
                  </a:lnTo>
                  <a:lnTo>
                    <a:pt x="29" y="32"/>
                  </a:lnTo>
                  <a:lnTo>
                    <a:pt x="45" y="32"/>
                  </a:lnTo>
                  <a:lnTo>
                    <a:pt x="63" y="32"/>
                  </a:lnTo>
                  <a:lnTo>
                    <a:pt x="83" y="32"/>
                  </a:lnTo>
                  <a:lnTo>
                    <a:pt x="105" y="32"/>
                  </a:lnTo>
                  <a:lnTo>
                    <a:pt x="127" y="32"/>
                  </a:lnTo>
                  <a:lnTo>
                    <a:pt x="147" y="32"/>
                  </a:lnTo>
                  <a:lnTo>
                    <a:pt x="169" y="32"/>
                  </a:lnTo>
                  <a:lnTo>
                    <a:pt x="189" y="32"/>
                  </a:lnTo>
                  <a:lnTo>
                    <a:pt x="207" y="32"/>
                  </a:lnTo>
                  <a:lnTo>
                    <a:pt x="223" y="32"/>
                  </a:lnTo>
                  <a:lnTo>
                    <a:pt x="236" y="32"/>
                  </a:lnTo>
                  <a:lnTo>
                    <a:pt x="246" y="32"/>
                  </a:lnTo>
                  <a:lnTo>
                    <a:pt x="252" y="32"/>
                  </a:lnTo>
                  <a:lnTo>
                    <a:pt x="299" y="33"/>
                  </a:lnTo>
                  <a:lnTo>
                    <a:pt x="346" y="39"/>
                  </a:lnTo>
                  <a:lnTo>
                    <a:pt x="390" y="46"/>
                  </a:lnTo>
                  <a:lnTo>
                    <a:pt x="433" y="56"/>
                  </a:lnTo>
                  <a:lnTo>
                    <a:pt x="473" y="69"/>
                  </a:lnTo>
                  <a:lnTo>
                    <a:pt x="514" y="85"/>
                  </a:lnTo>
                  <a:lnTo>
                    <a:pt x="551" y="101"/>
                  </a:lnTo>
                  <a:lnTo>
                    <a:pt x="586" y="120"/>
                  </a:lnTo>
                  <a:lnTo>
                    <a:pt x="620" y="140"/>
                  </a:lnTo>
                  <a:lnTo>
                    <a:pt x="652" y="162"/>
                  </a:lnTo>
                  <a:lnTo>
                    <a:pt x="681" y="185"/>
                  </a:lnTo>
                  <a:lnTo>
                    <a:pt x="708" y="209"/>
                  </a:lnTo>
                  <a:lnTo>
                    <a:pt x="734" y="233"/>
                  </a:lnTo>
                  <a:lnTo>
                    <a:pt x="757" y="257"/>
                  </a:lnTo>
                  <a:lnTo>
                    <a:pt x="778" y="283"/>
                  </a:lnTo>
                  <a:lnTo>
                    <a:pt x="796" y="307"/>
                  </a:lnTo>
                  <a:lnTo>
                    <a:pt x="796" y="255"/>
                  </a:lnTo>
                  <a:lnTo>
                    <a:pt x="778" y="231"/>
                  </a:lnTo>
                  <a:lnTo>
                    <a:pt x="757" y="208"/>
                  </a:lnTo>
                  <a:lnTo>
                    <a:pt x="734" y="184"/>
                  </a:lnTo>
                  <a:lnTo>
                    <a:pt x="708" y="161"/>
                  </a:lnTo>
                  <a:lnTo>
                    <a:pt x="681" y="139"/>
                  </a:lnTo>
                  <a:lnTo>
                    <a:pt x="652" y="118"/>
                  </a:lnTo>
                  <a:lnTo>
                    <a:pt x="620" y="99"/>
                  </a:lnTo>
                  <a:lnTo>
                    <a:pt x="586" y="79"/>
                  </a:lnTo>
                  <a:lnTo>
                    <a:pt x="551" y="62"/>
                  </a:lnTo>
                  <a:lnTo>
                    <a:pt x="514" y="47"/>
                  </a:lnTo>
                  <a:lnTo>
                    <a:pt x="473" y="33"/>
                  </a:lnTo>
                  <a:lnTo>
                    <a:pt x="433" y="21"/>
                  </a:lnTo>
                  <a:lnTo>
                    <a:pt x="390" y="12"/>
                  </a:lnTo>
                  <a:lnTo>
                    <a:pt x="346" y="5"/>
                  </a:lnTo>
                  <a:lnTo>
                    <a:pt x="299" y="1"/>
                  </a:lnTo>
                  <a:lnTo>
                    <a:pt x="252" y="0"/>
                  </a:lnTo>
                  <a:lnTo>
                    <a:pt x="246" y="0"/>
                  </a:lnTo>
                  <a:lnTo>
                    <a:pt x="236" y="0"/>
                  </a:lnTo>
                  <a:lnTo>
                    <a:pt x="223" y="0"/>
                  </a:lnTo>
                  <a:lnTo>
                    <a:pt x="207" y="0"/>
                  </a:lnTo>
                  <a:lnTo>
                    <a:pt x="189" y="0"/>
                  </a:lnTo>
                  <a:lnTo>
                    <a:pt x="169" y="0"/>
                  </a:lnTo>
                  <a:lnTo>
                    <a:pt x="147" y="0"/>
                  </a:lnTo>
                  <a:lnTo>
                    <a:pt x="127" y="0"/>
                  </a:lnTo>
                  <a:lnTo>
                    <a:pt x="105" y="0"/>
                  </a:lnTo>
                  <a:lnTo>
                    <a:pt x="83" y="0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1" name="未知"/>
            <p:cNvSpPr/>
            <p:nvPr>
              <p:custDataLst>
                <p:tags r:id="rId24"/>
              </p:custDataLst>
            </p:nvPr>
          </p:nvSpPr>
          <p:spPr>
            <a:xfrm>
              <a:off x="1790" y="275"/>
              <a:ext cx="24" cy="132"/>
            </a:xfrm>
            <a:custGeom>
              <a:avLst/>
              <a:gdLst>
                <a:gd name="txL" fmla="*/ 0 w 50"/>
                <a:gd name="txT" fmla="*/ 0 h 263"/>
                <a:gd name="txR" fmla="*/ 50 w 50"/>
                <a:gd name="txB" fmla="*/ 263 h 263"/>
              </a:gdLst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2" name="未知"/>
            <p:cNvSpPr/>
            <p:nvPr>
              <p:custDataLst>
                <p:tags r:id="rId25"/>
              </p:custDataLst>
            </p:nvPr>
          </p:nvSpPr>
          <p:spPr>
            <a:xfrm>
              <a:off x="1826" y="275"/>
              <a:ext cx="25" cy="132"/>
            </a:xfrm>
            <a:custGeom>
              <a:avLst/>
              <a:gdLst>
                <a:gd name="txL" fmla="*/ 0 w 49"/>
                <a:gd name="txT" fmla="*/ 0 h 263"/>
                <a:gd name="txR" fmla="*/ 49 w 49"/>
                <a:gd name="txB" fmla="*/ 263 h 263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txL" t="txT" r="txR" b="txB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3" name="未知"/>
            <p:cNvSpPr/>
            <p:nvPr>
              <p:custDataLst>
                <p:tags r:id="rId26"/>
              </p:custDataLst>
            </p:nvPr>
          </p:nvSpPr>
          <p:spPr>
            <a:xfrm>
              <a:off x="1864" y="275"/>
              <a:ext cx="25" cy="132"/>
            </a:xfrm>
            <a:custGeom>
              <a:avLst/>
              <a:gdLst>
                <a:gd name="txL" fmla="*/ 0 w 50"/>
                <a:gd name="txT" fmla="*/ 0 h 263"/>
                <a:gd name="txR" fmla="*/ 50 w 50"/>
                <a:gd name="txB" fmla="*/ 263 h 263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txL" t="txT" r="txR" b="txB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4" name="矩形 11292"/>
            <p:cNvSpPr/>
            <p:nvPr>
              <p:custDataLst>
                <p:tags r:id="rId27"/>
              </p:custDataLst>
            </p:nvPr>
          </p:nvSpPr>
          <p:spPr>
            <a:xfrm>
              <a:off x="1790" y="310"/>
              <a:ext cx="107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16415" name="矩形 11293"/>
            <p:cNvSpPr/>
            <p:nvPr>
              <p:custDataLst>
                <p:tags r:id="rId28"/>
              </p:custDataLst>
            </p:nvPr>
          </p:nvSpPr>
          <p:spPr>
            <a:xfrm>
              <a:off x="1790" y="374"/>
              <a:ext cx="107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16416" name="未知"/>
            <p:cNvSpPr/>
            <p:nvPr>
              <p:custDataLst>
                <p:tags r:id="rId29"/>
              </p:custDataLst>
            </p:nvPr>
          </p:nvSpPr>
          <p:spPr>
            <a:xfrm>
              <a:off x="1896" y="275"/>
              <a:ext cx="24" cy="132"/>
            </a:xfrm>
            <a:custGeom>
              <a:avLst/>
              <a:gdLst>
                <a:gd name="txL" fmla="*/ 0 w 50"/>
                <a:gd name="txT" fmla="*/ 0 h 263"/>
                <a:gd name="txR" fmla="*/ 50 w 50"/>
                <a:gd name="txB" fmla="*/ 263 h 263"/>
              </a:gdLst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50" h="263">
                  <a:moveTo>
                    <a:pt x="25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7" name="未知"/>
            <p:cNvSpPr/>
            <p:nvPr>
              <p:custDataLst>
                <p:tags r:id="rId30"/>
              </p:custDataLst>
            </p:nvPr>
          </p:nvSpPr>
          <p:spPr>
            <a:xfrm>
              <a:off x="1931" y="275"/>
              <a:ext cx="25" cy="132"/>
            </a:xfrm>
            <a:custGeom>
              <a:avLst/>
              <a:gdLst>
                <a:gd name="txL" fmla="*/ 0 w 49"/>
                <a:gd name="txT" fmla="*/ 0 h 263"/>
                <a:gd name="txR" fmla="*/ 49 w 49"/>
                <a:gd name="txB" fmla="*/ 263 h 263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txL" t="txT" r="txR" b="txB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8" name="未知"/>
            <p:cNvSpPr/>
            <p:nvPr>
              <p:custDataLst>
                <p:tags r:id="rId31"/>
              </p:custDataLst>
            </p:nvPr>
          </p:nvSpPr>
          <p:spPr>
            <a:xfrm>
              <a:off x="1970" y="275"/>
              <a:ext cx="25" cy="132"/>
            </a:xfrm>
            <a:custGeom>
              <a:avLst/>
              <a:gdLst>
                <a:gd name="txL" fmla="*/ 0 w 50"/>
                <a:gd name="txT" fmla="*/ 0 h 263"/>
                <a:gd name="txR" fmla="*/ 50 w 50"/>
                <a:gd name="txB" fmla="*/ 263 h 263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txL" t="txT" r="txR" b="txB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9" name="矩形 11297"/>
            <p:cNvSpPr/>
            <p:nvPr>
              <p:custDataLst>
                <p:tags r:id="rId32"/>
              </p:custDataLst>
            </p:nvPr>
          </p:nvSpPr>
          <p:spPr>
            <a:xfrm>
              <a:off x="1896" y="310"/>
              <a:ext cx="107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16420" name="矩形 11298"/>
            <p:cNvSpPr/>
            <p:nvPr>
              <p:custDataLst>
                <p:tags r:id="rId33"/>
              </p:custDataLst>
            </p:nvPr>
          </p:nvSpPr>
          <p:spPr>
            <a:xfrm>
              <a:off x="1896" y="374"/>
              <a:ext cx="107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16421" name="未知"/>
            <p:cNvSpPr/>
            <p:nvPr>
              <p:custDataLst>
                <p:tags r:id="rId34"/>
              </p:custDataLst>
            </p:nvPr>
          </p:nvSpPr>
          <p:spPr>
            <a:xfrm>
              <a:off x="2002" y="275"/>
              <a:ext cx="24" cy="132"/>
            </a:xfrm>
            <a:custGeom>
              <a:avLst/>
              <a:gdLst>
                <a:gd name="txL" fmla="*/ 0 w 49"/>
                <a:gd name="txT" fmla="*/ 0 h 263"/>
                <a:gd name="txR" fmla="*/ 49 w 49"/>
                <a:gd name="txB" fmla="*/ 263 h 263"/>
              </a:gdLst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22" name="未知"/>
            <p:cNvSpPr/>
            <p:nvPr>
              <p:custDataLst>
                <p:tags r:id="rId35"/>
              </p:custDataLst>
            </p:nvPr>
          </p:nvSpPr>
          <p:spPr>
            <a:xfrm>
              <a:off x="2037" y="275"/>
              <a:ext cx="25" cy="132"/>
            </a:xfrm>
            <a:custGeom>
              <a:avLst/>
              <a:gdLst>
                <a:gd name="txL" fmla="*/ 0 w 49"/>
                <a:gd name="txT" fmla="*/ 0 h 263"/>
                <a:gd name="txR" fmla="*/ 49 w 49"/>
                <a:gd name="txB" fmla="*/ 263 h 263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txL" t="txT" r="txR" b="txB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23" name="未知"/>
            <p:cNvSpPr/>
            <p:nvPr>
              <p:custDataLst>
                <p:tags r:id="rId36"/>
              </p:custDataLst>
            </p:nvPr>
          </p:nvSpPr>
          <p:spPr>
            <a:xfrm>
              <a:off x="2075" y="275"/>
              <a:ext cx="25" cy="132"/>
            </a:xfrm>
            <a:custGeom>
              <a:avLst/>
              <a:gdLst>
                <a:gd name="txL" fmla="*/ 0 w 49"/>
                <a:gd name="txT" fmla="*/ 0 h 263"/>
                <a:gd name="txR" fmla="*/ 49 w 49"/>
                <a:gd name="txB" fmla="*/ 263 h 263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txL" t="txT" r="txR" b="txB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24" name="矩形 11302"/>
            <p:cNvSpPr/>
            <p:nvPr>
              <p:custDataLst>
                <p:tags r:id="rId37"/>
              </p:custDataLst>
            </p:nvPr>
          </p:nvSpPr>
          <p:spPr>
            <a:xfrm>
              <a:off x="2002" y="310"/>
              <a:ext cx="107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16425" name="矩形 11303"/>
            <p:cNvSpPr/>
            <p:nvPr>
              <p:custDataLst>
                <p:tags r:id="rId38"/>
              </p:custDataLst>
            </p:nvPr>
          </p:nvSpPr>
          <p:spPr>
            <a:xfrm>
              <a:off x="2002" y="374"/>
              <a:ext cx="107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16426" name="未知"/>
            <p:cNvSpPr/>
            <p:nvPr>
              <p:custDataLst>
                <p:tags r:id="rId39"/>
              </p:custDataLst>
            </p:nvPr>
          </p:nvSpPr>
          <p:spPr>
            <a:xfrm>
              <a:off x="2107" y="275"/>
              <a:ext cx="25" cy="132"/>
            </a:xfrm>
            <a:custGeom>
              <a:avLst/>
              <a:gdLst>
                <a:gd name="txL" fmla="*/ 0 w 50"/>
                <a:gd name="txT" fmla="*/ 0 h 263"/>
                <a:gd name="txR" fmla="*/ 50 w 50"/>
                <a:gd name="txB" fmla="*/ 263 h 263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txL" t="txT" r="txR" b="txB"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27" name="未知"/>
            <p:cNvSpPr/>
            <p:nvPr>
              <p:custDataLst>
                <p:tags r:id="rId40"/>
              </p:custDataLst>
            </p:nvPr>
          </p:nvSpPr>
          <p:spPr>
            <a:xfrm>
              <a:off x="2143" y="275"/>
              <a:ext cx="25" cy="132"/>
            </a:xfrm>
            <a:custGeom>
              <a:avLst/>
              <a:gdLst>
                <a:gd name="txL" fmla="*/ 0 w 49"/>
                <a:gd name="txT" fmla="*/ 0 h 263"/>
                <a:gd name="txR" fmla="*/ 49 w 49"/>
                <a:gd name="txB" fmla="*/ 263 h 263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txL" t="txT" r="txR" b="txB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28" name="未知"/>
            <p:cNvSpPr/>
            <p:nvPr>
              <p:custDataLst>
                <p:tags r:id="rId41"/>
              </p:custDataLst>
            </p:nvPr>
          </p:nvSpPr>
          <p:spPr>
            <a:xfrm>
              <a:off x="2181" y="275"/>
              <a:ext cx="25" cy="132"/>
            </a:xfrm>
            <a:custGeom>
              <a:avLst/>
              <a:gdLst>
                <a:gd name="txL" fmla="*/ 0 w 49"/>
                <a:gd name="txT" fmla="*/ 0 h 263"/>
                <a:gd name="txR" fmla="*/ 49 w 49"/>
                <a:gd name="txB" fmla="*/ 263 h 263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txL" t="txT" r="txR" b="txB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29" name="矩形 11307"/>
            <p:cNvSpPr/>
            <p:nvPr>
              <p:custDataLst>
                <p:tags r:id="rId42"/>
              </p:custDataLst>
            </p:nvPr>
          </p:nvSpPr>
          <p:spPr>
            <a:xfrm>
              <a:off x="2107" y="310"/>
              <a:ext cx="108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16430" name="矩形 11308"/>
            <p:cNvSpPr/>
            <p:nvPr>
              <p:custDataLst>
                <p:tags r:id="rId43"/>
              </p:custDataLst>
            </p:nvPr>
          </p:nvSpPr>
          <p:spPr>
            <a:xfrm>
              <a:off x="2107" y="374"/>
              <a:ext cx="108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16431" name="未知"/>
            <p:cNvSpPr/>
            <p:nvPr>
              <p:custDataLst>
                <p:tags r:id="rId44"/>
              </p:custDataLst>
            </p:nvPr>
          </p:nvSpPr>
          <p:spPr>
            <a:xfrm>
              <a:off x="2213" y="275"/>
              <a:ext cx="25" cy="132"/>
            </a:xfrm>
            <a:custGeom>
              <a:avLst/>
              <a:gdLst>
                <a:gd name="txL" fmla="*/ 0 w 50"/>
                <a:gd name="txT" fmla="*/ 0 h 263"/>
                <a:gd name="txR" fmla="*/ 50 w 50"/>
                <a:gd name="txB" fmla="*/ 263 h 263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txL" t="txT" r="txR" b="txB"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2" name="未知"/>
            <p:cNvSpPr/>
            <p:nvPr>
              <p:custDataLst>
                <p:tags r:id="rId45"/>
              </p:custDataLst>
            </p:nvPr>
          </p:nvSpPr>
          <p:spPr>
            <a:xfrm>
              <a:off x="2249" y="275"/>
              <a:ext cx="25" cy="132"/>
            </a:xfrm>
            <a:custGeom>
              <a:avLst/>
              <a:gdLst>
                <a:gd name="txL" fmla="*/ 0 w 49"/>
                <a:gd name="txT" fmla="*/ 0 h 263"/>
                <a:gd name="txR" fmla="*/ 49 w 49"/>
                <a:gd name="txB" fmla="*/ 263 h 263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txL" t="txT" r="txR" b="txB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3" name="未知"/>
            <p:cNvSpPr/>
            <p:nvPr>
              <p:custDataLst>
                <p:tags r:id="rId46"/>
              </p:custDataLst>
            </p:nvPr>
          </p:nvSpPr>
          <p:spPr>
            <a:xfrm>
              <a:off x="2287" y="275"/>
              <a:ext cx="25" cy="132"/>
            </a:xfrm>
            <a:custGeom>
              <a:avLst/>
              <a:gdLst>
                <a:gd name="txL" fmla="*/ 0 w 49"/>
                <a:gd name="txT" fmla="*/ 0 h 263"/>
                <a:gd name="txR" fmla="*/ 49 w 49"/>
                <a:gd name="txB" fmla="*/ 263 h 263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txL" t="txT" r="txR" b="txB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4" name="矩形 11312"/>
            <p:cNvSpPr/>
            <p:nvPr>
              <p:custDataLst>
                <p:tags r:id="rId47"/>
              </p:custDataLst>
            </p:nvPr>
          </p:nvSpPr>
          <p:spPr>
            <a:xfrm>
              <a:off x="2213" y="310"/>
              <a:ext cx="107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16435" name="矩形 11313"/>
            <p:cNvSpPr/>
            <p:nvPr>
              <p:custDataLst>
                <p:tags r:id="rId48"/>
              </p:custDataLst>
            </p:nvPr>
          </p:nvSpPr>
          <p:spPr>
            <a:xfrm>
              <a:off x="2213" y="374"/>
              <a:ext cx="107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16436" name="未知"/>
            <p:cNvSpPr/>
            <p:nvPr>
              <p:custDataLst>
                <p:tags r:id="rId49"/>
              </p:custDataLst>
            </p:nvPr>
          </p:nvSpPr>
          <p:spPr>
            <a:xfrm>
              <a:off x="2319" y="275"/>
              <a:ext cx="25" cy="132"/>
            </a:xfrm>
            <a:custGeom>
              <a:avLst/>
              <a:gdLst>
                <a:gd name="txL" fmla="*/ 0 w 50"/>
                <a:gd name="txT" fmla="*/ 0 h 263"/>
                <a:gd name="txR" fmla="*/ 50 w 50"/>
                <a:gd name="txB" fmla="*/ 263 h 263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txL" t="txT" r="txR" b="txB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7" name="未知"/>
            <p:cNvSpPr/>
            <p:nvPr>
              <p:custDataLst>
                <p:tags r:id="rId50"/>
              </p:custDataLst>
            </p:nvPr>
          </p:nvSpPr>
          <p:spPr>
            <a:xfrm>
              <a:off x="2355" y="275"/>
              <a:ext cx="25" cy="132"/>
            </a:xfrm>
            <a:custGeom>
              <a:avLst/>
              <a:gdLst>
                <a:gd name="txL" fmla="*/ 0 w 49"/>
                <a:gd name="txT" fmla="*/ 0 h 263"/>
                <a:gd name="txR" fmla="*/ 49 w 49"/>
                <a:gd name="txB" fmla="*/ 263 h 263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txL" t="txT" r="txR" b="txB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8" name="未知"/>
            <p:cNvSpPr/>
            <p:nvPr>
              <p:custDataLst>
                <p:tags r:id="rId51"/>
              </p:custDataLst>
            </p:nvPr>
          </p:nvSpPr>
          <p:spPr>
            <a:xfrm>
              <a:off x="2393" y="275"/>
              <a:ext cx="25" cy="132"/>
            </a:xfrm>
            <a:custGeom>
              <a:avLst/>
              <a:gdLst>
                <a:gd name="txL" fmla="*/ 0 w 49"/>
                <a:gd name="txT" fmla="*/ 0 h 263"/>
                <a:gd name="txR" fmla="*/ 49 w 49"/>
                <a:gd name="txB" fmla="*/ 263 h 263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txL" t="txT" r="txR" b="txB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9" name="矩形 11317"/>
            <p:cNvSpPr/>
            <p:nvPr>
              <p:custDataLst>
                <p:tags r:id="rId52"/>
              </p:custDataLst>
            </p:nvPr>
          </p:nvSpPr>
          <p:spPr>
            <a:xfrm>
              <a:off x="2319" y="310"/>
              <a:ext cx="107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16440" name="矩形 11318"/>
            <p:cNvSpPr/>
            <p:nvPr>
              <p:custDataLst>
                <p:tags r:id="rId53"/>
              </p:custDataLst>
            </p:nvPr>
          </p:nvSpPr>
          <p:spPr>
            <a:xfrm>
              <a:off x="2319" y="374"/>
              <a:ext cx="107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16441" name="未知"/>
            <p:cNvSpPr/>
            <p:nvPr>
              <p:custDataLst>
                <p:tags r:id="rId54"/>
              </p:custDataLst>
            </p:nvPr>
          </p:nvSpPr>
          <p:spPr>
            <a:xfrm>
              <a:off x="2424" y="65"/>
              <a:ext cx="304" cy="420"/>
            </a:xfrm>
            <a:custGeom>
              <a:avLst/>
              <a:gdLst>
                <a:gd name="txL" fmla="*/ 0 w 607"/>
                <a:gd name="txT" fmla="*/ 0 h 841"/>
                <a:gd name="txR" fmla="*/ 607 w 607"/>
                <a:gd name="txB" fmla="*/ 841 h 841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607" h="841">
                  <a:moveTo>
                    <a:pt x="0" y="379"/>
                  </a:moveTo>
                  <a:lnTo>
                    <a:pt x="15" y="383"/>
                  </a:lnTo>
                  <a:lnTo>
                    <a:pt x="32" y="386"/>
                  </a:lnTo>
                  <a:lnTo>
                    <a:pt x="52" y="391"/>
                  </a:lnTo>
                  <a:lnTo>
                    <a:pt x="73" y="397"/>
                  </a:lnTo>
                  <a:lnTo>
                    <a:pt x="93" y="405"/>
                  </a:lnTo>
                  <a:lnTo>
                    <a:pt x="116" y="415"/>
                  </a:lnTo>
                  <a:lnTo>
                    <a:pt x="138" y="429"/>
                  </a:lnTo>
                  <a:lnTo>
                    <a:pt x="160" y="447"/>
                  </a:lnTo>
                  <a:lnTo>
                    <a:pt x="181" y="471"/>
                  </a:lnTo>
                  <a:lnTo>
                    <a:pt x="202" y="501"/>
                  </a:lnTo>
                  <a:lnTo>
                    <a:pt x="219" y="537"/>
                  </a:lnTo>
                  <a:lnTo>
                    <a:pt x="235" y="580"/>
                  </a:lnTo>
                  <a:lnTo>
                    <a:pt x="248" y="631"/>
                  </a:lnTo>
                  <a:lnTo>
                    <a:pt x="258" y="691"/>
                  </a:lnTo>
                  <a:lnTo>
                    <a:pt x="264" y="761"/>
                  </a:lnTo>
                  <a:lnTo>
                    <a:pt x="266" y="841"/>
                  </a:lnTo>
                  <a:lnTo>
                    <a:pt x="301" y="841"/>
                  </a:lnTo>
                  <a:lnTo>
                    <a:pt x="301" y="815"/>
                  </a:lnTo>
                  <a:lnTo>
                    <a:pt x="301" y="787"/>
                  </a:lnTo>
                  <a:lnTo>
                    <a:pt x="301" y="756"/>
                  </a:lnTo>
                  <a:lnTo>
                    <a:pt x="302" y="722"/>
                  </a:lnTo>
                  <a:lnTo>
                    <a:pt x="304" y="687"/>
                  </a:lnTo>
                  <a:lnTo>
                    <a:pt x="310" y="651"/>
                  </a:lnTo>
                  <a:lnTo>
                    <a:pt x="318" y="613"/>
                  </a:lnTo>
                  <a:lnTo>
                    <a:pt x="329" y="576"/>
                  </a:lnTo>
                  <a:lnTo>
                    <a:pt x="344" y="539"/>
                  </a:lnTo>
                  <a:lnTo>
                    <a:pt x="364" y="504"/>
                  </a:lnTo>
                  <a:lnTo>
                    <a:pt x="388" y="468"/>
                  </a:lnTo>
                  <a:lnTo>
                    <a:pt x="419" y="435"/>
                  </a:lnTo>
                  <a:lnTo>
                    <a:pt x="455" y="405"/>
                  </a:lnTo>
                  <a:lnTo>
                    <a:pt x="499" y="376"/>
                  </a:lnTo>
                  <a:lnTo>
                    <a:pt x="548" y="351"/>
                  </a:lnTo>
                  <a:lnTo>
                    <a:pt x="607" y="330"/>
                  </a:lnTo>
                  <a:lnTo>
                    <a:pt x="597" y="332"/>
                  </a:lnTo>
                  <a:lnTo>
                    <a:pt x="584" y="336"/>
                  </a:lnTo>
                  <a:lnTo>
                    <a:pt x="570" y="339"/>
                  </a:lnTo>
                  <a:lnTo>
                    <a:pt x="554" y="344"/>
                  </a:lnTo>
                  <a:lnTo>
                    <a:pt x="536" y="351"/>
                  </a:lnTo>
                  <a:lnTo>
                    <a:pt x="517" y="359"/>
                  </a:lnTo>
                  <a:lnTo>
                    <a:pt x="498" y="368"/>
                  </a:lnTo>
                  <a:lnTo>
                    <a:pt x="477" y="378"/>
                  </a:lnTo>
                  <a:lnTo>
                    <a:pt x="456" y="392"/>
                  </a:lnTo>
                  <a:lnTo>
                    <a:pt x="434" y="408"/>
                  </a:lnTo>
                  <a:lnTo>
                    <a:pt x="414" y="426"/>
                  </a:lnTo>
                  <a:lnTo>
                    <a:pt x="394" y="447"/>
                  </a:lnTo>
                  <a:lnTo>
                    <a:pt x="373" y="471"/>
                  </a:lnTo>
                  <a:lnTo>
                    <a:pt x="355" y="498"/>
                  </a:lnTo>
                  <a:lnTo>
                    <a:pt x="338" y="528"/>
                  </a:lnTo>
                  <a:lnTo>
                    <a:pt x="321" y="562"/>
                  </a:lnTo>
                  <a:lnTo>
                    <a:pt x="324" y="550"/>
                  </a:lnTo>
                  <a:lnTo>
                    <a:pt x="326" y="533"/>
                  </a:lnTo>
                  <a:lnTo>
                    <a:pt x="328" y="514"/>
                  </a:lnTo>
                  <a:lnTo>
                    <a:pt x="332" y="491"/>
                  </a:lnTo>
                  <a:lnTo>
                    <a:pt x="335" y="464"/>
                  </a:lnTo>
                  <a:lnTo>
                    <a:pt x="341" y="437"/>
                  </a:lnTo>
                  <a:lnTo>
                    <a:pt x="348" y="407"/>
                  </a:lnTo>
                  <a:lnTo>
                    <a:pt x="356" y="375"/>
                  </a:lnTo>
                  <a:lnTo>
                    <a:pt x="366" y="341"/>
                  </a:lnTo>
                  <a:lnTo>
                    <a:pt x="379" y="306"/>
                  </a:lnTo>
                  <a:lnTo>
                    <a:pt x="394" y="270"/>
                  </a:lnTo>
                  <a:lnTo>
                    <a:pt x="411" y="234"/>
                  </a:lnTo>
                  <a:lnTo>
                    <a:pt x="431" y="196"/>
                  </a:lnTo>
                  <a:lnTo>
                    <a:pt x="454" y="160"/>
                  </a:lnTo>
                  <a:lnTo>
                    <a:pt x="480" y="123"/>
                  </a:lnTo>
                  <a:lnTo>
                    <a:pt x="510" y="87"/>
                  </a:lnTo>
                  <a:lnTo>
                    <a:pt x="486" y="109"/>
                  </a:lnTo>
                  <a:lnTo>
                    <a:pt x="467" y="131"/>
                  </a:lnTo>
                  <a:lnTo>
                    <a:pt x="449" y="153"/>
                  </a:lnTo>
                  <a:lnTo>
                    <a:pt x="434" y="175"/>
                  </a:lnTo>
                  <a:lnTo>
                    <a:pt x="422" y="196"/>
                  </a:lnTo>
                  <a:lnTo>
                    <a:pt x="411" y="216"/>
                  </a:lnTo>
                  <a:lnTo>
                    <a:pt x="402" y="234"/>
                  </a:lnTo>
                  <a:lnTo>
                    <a:pt x="394" y="250"/>
                  </a:lnTo>
                  <a:lnTo>
                    <a:pt x="394" y="233"/>
                  </a:lnTo>
                  <a:lnTo>
                    <a:pt x="396" y="208"/>
                  </a:lnTo>
                  <a:lnTo>
                    <a:pt x="400" y="179"/>
                  </a:lnTo>
                  <a:lnTo>
                    <a:pt x="406" y="146"/>
                  </a:lnTo>
                  <a:lnTo>
                    <a:pt x="412" y="114"/>
                  </a:lnTo>
                  <a:lnTo>
                    <a:pt x="420" y="82"/>
                  </a:lnTo>
                  <a:lnTo>
                    <a:pt x="430" y="57"/>
                  </a:lnTo>
                  <a:lnTo>
                    <a:pt x="440" y="38"/>
                  </a:lnTo>
                  <a:lnTo>
                    <a:pt x="430" y="53"/>
                  </a:lnTo>
                  <a:lnTo>
                    <a:pt x="419" y="73"/>
                  </a:lnTo>
                  <a:lnTo>
                    <a:pt x="410" y="97"/>
                  </a:lnTo>
                  <a:lnTo>
                    <a:pt x="402" y="126"/>
                  </a:lnTo>
                  <a:lnTo>
                    <a:pt x="394" y="158"/>
                  </a:lnTo>
                  <a:lnTo>
                    <a:pt x="389" y="192"/>
                  </a:lnTo>
                  <a:lnTo>
                    <a:pt x="385" y="227"/>
                  </a:lnTo>
                  <a:lnTo>
                    <a:pt x="384" y="263"/>
                  </a:lnTo>
                  <a:lnTo>
                    <a:pt x="374" y="283"/>
                  </a:lnTo>
                  <a:lnTo>
                    <a:pt x="362" y="315"/>
                  </a:lnTo>
                  <a:lnTo>
                    <a:pt x="346" y="359"/>
                  </a:lnTo>
                  <a:lnTo>
                    <a:pt x="329" y="410"/>
                  </a:lnTo>
                  <a:lnTo>
                    <a:pt x="313" y="468"/>
                  </a:lnTo>
                  <a:lnTo>
                    <a:pt x="300" y="529"/>
                  </a:lnTo>
                  <a:lnTo>
                    <a:pt x="289" y="590"/>
                  </a:lnTo>
                  <a:lnTo>
                    <a:pt x="283" y="650"/>
                  </a:lnTo>
                  <a:lnTo>
                    <a:pt x="274" y="617"/>
                  </a:lnTo>
                  <a:lnTo>
                    <a:pt x="265" y="581"/>
                  </a:lnTo>
                  <a:lnTo>
                    <a:pt x="257" y="538"/>
                  </a:lnTo>
                  <a:lnTo>
                    <a:pt x="249" y="491"/>
                  </a:lnTo>
                  <a:lnTo>
                    <a:pt x="244" y="440"/>
                  </a:lnTo>
                  <a:lnTo>
                    <a:pt x="242" y="386"/>
                  </a:lnTo>
                  <a:lnTo>
                    <a:pt x="245" y="330"/>
                  </a:lnTo>
                  <a:lnTo>
                    <a:pt x="253" y="271"/>
                  </a:lnTo>
                  <a:lnTo>
                    <a:pt x="265" y="216"/>
                  </a:lnTo>
                  <a:lnTo>
                    <a:pt x="276" y="168"/>
                  </a:lnTo>
                  <a:lnTo>
                    <a:pt x="287" y="125"/>
                  </a:lnTo>
                  <a:lnTo>
                    <a:pt x="297" y="89"/>
                  </a:lnTo>
                  <a:lnTo>
                    <a:pt x="308" y="59"/>
                  </a:lnTo>
                  <a:lnTo>
                    <a:pt x="318" y="34"/>
                  </a:lnTo>
                  <a:lnTo>
                    <a:pt x="326" y="15"/>
                  </a:lnTo>
                  <a:lnTo>
                    <a:pt x="334" y="0"/>
                  </a:lnTo>
                  <a:lnTo>
                    <a:pt x="326" y="15"/>
                  </a:lnTo>
                  <a:lnTo>
                    <a:pt x="313" y="39"/>
                  </a:lnTo>
                  <a:lnTo>
                    <a:pt x="300" y="72"/>
                  </a:lnTo>
                  <a:lnTo>
                    <a:pt x="285" y="111"/>
                  </a:lnTo>
                  <a:lnTo>
                    <a:pt x="270" y="155"/>
                  </a:lnTo>
                  <a:lnTo>
                    <a:pt x="257" y="200"/>
                  </a:lnTo>
                  <a:lnTo>
                    <a:pt x="248" y="245"/>
                  </a:lnTo>
                  <a:lnTo>
                    <a:pt x="243" y="288"/>
                  </a:lnTo>
                  <a:lnTo>
                    <a:pt x="233" y="263"/>
                  </a:lnTo>
                  <a:lnTo>
                    <a:pt x="218" y="234"/>
                  </a:lnTo>
                  <a:lnTo>
                    <a:pt x="200" y="206"/>
                  </a:lnTo>
                  <a:lnTo>
                    <a:pt x="182" y="175"/>
                  </a:lnTo>
                  <a:lnTo>
                    <a:pt x="165" y="145"/>
                  </a:lnTo>
                  <a:lnTo>
                    <a:pt x="150" y="116"/>
                  </a:lnTo>
                  <a:lnTo>
                    <a:pt x="139" y="88"/>
                  </a:lnTo>
                  <a:lnTo>
                    <a:pt x="136" y="63"/>
                  </a:lnTo>
                  <a:lnTo>
                    <a:pt x="136" y="86"/>
                  </a:lnTo>
                  <a:lnTo>
                    <a:pt x="145" y="116"/>
                  </a:lnTo>
                  <a:lnTo>
                    <a:pt x="160" y="152"/>
                  </a:lnTo>
                  <a:lnTo>
                    <a:pt x="180" y="189"/>
                  </a:lnTo>
                  <a:lnTo>
                    <a:pt x="199" y="227"/>
                  </a:lnTo>
                  <a:lnTo>
                    <a:pt x="217" y="261"/>
                  </a:lnTo>
                  <a:lnTo>
                    <a:pt x="230" y="290"/>
                  </a:lnTo>
                  <a:lnTo>
                    <a:pt x="236" y="309"/>
                  </a:lnTo>
                  <a:lnTo>
                    <a:pt x="233" y="336"/>
                  </a:lnTo>
                  <a:lnTo>
                    <a:pt x="229" y="363"/>
                  </a:lnTo>
                  <a:lnTo>
                    <a:pt x="226" y="390"/>
                  </a:lnTo>
                  <a:lnTo>
                    <a:pt x="226" y="414"/>
                  </a:lnTo>
                  <a:lnTo>
                    <a:pt x="204" y="392"/>
                  </a:lnTo>
                  <a:lnTo>
                    <a:pt x="181" y="366"/>
                  </a:lnTo>
                  <a:lnTo>
                    <a:pt x="158" y="334"/>
                  </a:lnTo>
                  <a:lnTo>
                    <a:pt x="136" y="299"/>
                  </a:lnTo>
                  <a:lnTo>
                    <a:pt x="119" y="259"/>
                  </a:lnTo>
                  <a:lnTo>
                    <a:pt x="107" y="214"/>
                  </a:lnTo>
                  <a:lnTo>
                    <a:pt x="101" y="163"/>
                  </a:lnTo>
                  <a:lnTo>
                    <a:pt x="105" y="108"/>
                  </a:lnTo>
                  <a:lnTo>
                    <a:pt x="99" y="134"/>
                  </a:lnTo>
                  <a:lnTo>
                    <a:pt x="98" y="171"/>
                  </a:lnTo>
                  <a:lnTo>
                    <a:pt x="100" y="212"/>
                  </a:lnTo>
                  <a:lnTo>
                    <a:pt x="107" y="252"/>
                  </a:lnTo>
                  <a:lnTo>
                    <a:pt x="94" y="240"/>
                  </a:lnTo>
                  <a:lnTo>
                    <a:pt x="82" y="224"/>
                  </a:lnTo>
                  <a:lnTo>
                    <a:pt x="70" y="206"/>
                  </a:lnTo>
                  <a:lnTo>
                    <a:pt x="61" y="185"/>
                  </a:lnTo>
                  <a:lnTo>
                    <a:pt x="52" y="164"/>
                  </a:lnTo>
                  <a:lnTo>
                    <a:pt x="45" y="145"/>
                  </a:lnTo>
                  <a:lnTo>
                    <a:pt x="41" y="128"/>
                  </a:lnTo>
                  <a:lnTo>
                    <a:pt x="39" y="116"/>
                  </a:lnTo>
                  <a:lnTo>
                    <a:pt x="39" y="130"/>
                  </a:lnTo>
                  <a:lnTo>
                    <a:pt x="43" y="148"/>
                  </a:lnTo>
                  <a:lnTo>
                    <a:pt x="47" y="169"/>
                  </a:lnTo>
                  <a:lnTo>
                    <a:pt x="55" y="191"/>
                  </a:lnTo>
                  <a:lnTo>
                    <a:pt x="66" y="214"/>
                  </a:lnTo>
                  <a:lnTo>
                    <a:pt x="78" y="234"/>
                  </a:lnTo>
                  <a:lnTo>
                    <a:pt x="94" y="254"/>
                  </a:lnTo>
                  <a:lnTo>
                    <a:pt x="113" y="269"/>
                  </a:lnTo>
                  <a:lnTo>
                    <a:pt x="119" y="285"/>
                  </a:lnTo>
                  <a:lnTo>
                    <a:pt x="127" y="301"/>
                  </a:lnTo>
                  <a:lnTo>
                    <a:pt x="134" y="318"/>
                  </a:lnTo>
                  <a:lnTo>
                    <a:pt x="143" y="333"/>
                  </a:lnTo>
                  <a:lnTo>
                    <a:pt x="151" y="348"/>
                  </a:lnTo>
                  <a:lnTo>
                    <a:pt x="160" y="361"/>
                  </a:lnTo>
                  <a:lnTo>
                    <a:pt x="169" y="372"/>
                  </a:lnTo>
                  <a:lnTo>
                    <a:pt x="177" y="382"/>
                  </a:lnTo>
                  <a:lnTo>
                    <a:pt x="185" y="389"/>
                  </a:lnTo>
                  <a:lnTo>
                    <a:pt x="194" y="397"/>
                  </a:lnTo>
                  <a:lnTo>
                    <a:pt x="203" y="407"/>
                  </a:lnTo>
                  <a:lnTo>
                    <a:pt x="211" y="420"/>
                  </a:lnTo>
                  <a:lnTo>
                    <a:pt x="219" y="438"/>
                  </a:lnTo>
                  <a:lnTo>
                    <a:pt x="227" y="462"/>
                  </a:lnTo>
                  <a:lnTo>
                    <a:pt x="233" y="496"/>
                  </a:lnTo>
                  <a:lnTo>
                    <a:pt x="238" y="537"/>
                  </a:lnTo>
                  <a:lnTo>
                    <a:pt x="230" y="521"/>
                  </a:lnTo>
                  <a:lnTo>
                    <a:pt x="221" y="502"/>
                  </a:lnTo>
                  <a:lnTo>
                    <a:pt x="210" y="485"/>
                  </a:lnTo>
                  <a:lnTo>
                    <a:pt x="197" y="468"/>
                  </a:lnTo>
                  <a:lnTo>
                    <a:pt x="184" y="453"/>
                  </a:lnTo>
                  <a:lnTo>
                    <a:pt x="173" y="439"/>
                  </a:lnTo>
                  <a:lnTo>
                    <a:pt x="164" y="429"/>
                  </a:lnTo>
                  <a:lnTo>
                    <a:pt x="156" y="422"/>
                  </a:lnTo>
                  <a:lnTo>
                    <a:pt x="145" y="405"/>
                  </a:lnTo>
                  <a:lnTo>
                    <a:pt x="134" y="379"/>
                  </a:lnTo>
                  <a:lnTo>
                    <a:pt x="126" y="357"/>
                  </a:lnTo>
                  <a:lnTo>
                    <a:pt x="122" y="348"/>
                  </a:lnTo>
                  <a:lnTo>
                    <a:pt x="124" y="366"/>
                  </a:lnTo>
                  <a:lnTo>
                    <a:pt x="130" y="387"/>
                  </a:lnTo>
                  <a:lnTo>
                    <a:pt x="136" y="406"/>
                  </a:lnTo>
                  <a:lnTo>
                    <a:pt x="138" y="414"/>
                  </a:lnTo>
                  <a:lnTo>
                    <a:pt x="122" y="406"/>
                  </a:lnTo>
                  <a:lnTo>
                    <a:pt x="105" y="398"/>
                  </a:lnTo>
                  <a:lnTo>
                    <a:pt x="86" y="391"/>
                  </a:lnTo>
                  <a:lnTo>
                    <a:pt x="67" y="386"/>
                  </a:lnTo>
                  <a:lnTo>
                    <a:pt x="48" y="382"/>
                  </a:lnTo>
                  <a:lnTo>
                    <a:pt x="30" y="379"/>
                  </a:lnTo>
                  <a:lnTo>
                    <a:pt x="14" y="378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C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42" name="未知"/>
            <p:cNvSpPr/>
            <p:nvPr>
              <p:custDataLst>
                <p:tags r:id="rId55"/>
              </p:custDataLst>
            </p:nvPr>
          </p:nvSpPr>
          <p:spPr>
            <a:xfrm>
              <a:off x="2338" y="0"/>
              <a:ext cx="426" cy="307"/>
            </a:xfrm>
            <a:custGeom>
              <a:avLst/>
              <a:gdLst>
                <a:gd name="txL" fmla="*/ 0 w 854"/>
                <a:gd name="txT" fmla="*/ 0 h 614"/>
                <a:gd name="txR" fmla="*/ 854 w 854"/>
                <a:gd name="txB" fmla="*/ 614 h 614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854" h="614">
                  <a:moveTo>
                    <a:pt x="393" y="145"/>
                  </a:moveTo>
                  <a:lnTo>
                    <a:pt x="396" y="135"/>
                  </a:lnTo>
                  <a:lnTo>
                    <a:pt x="396" y="123"/>
                  </a:lnTo>
                  <a:lnTo>
                    <a:pt x="394" y="108"/>
                  </a:lnTo>
                  <a:lnTo>
                    <a:pt x="388" y="94"/>
                  </a:lnTo>
                  <a:lnTo>
                    <a:pt x="380" y="81"/>
                  </a:lnTo>
                  <a:lnTo>
                    <a:pt x="371" y="71"/>
                  </a:lnTo>
                  <a:lnTo>
                    <a:pt x="361" y="66"/>
                  </a:lnTo>
                  <a:lnTo>
                    <a:pt x="349" y="67"/>
                  </a:lnTo>
                  <a:lnTo>
                    <a:pt x="355" y="61"/>
                  </a:lnTo>
                  <a:lnTo>
                    <a:pt x="358" y="55"/>
                  </a:lnTo>
                  <a:lnTo>
                    <a:pt x="357" y="50"/>
                  </a:lnTo>
                  <a:lnTo>
                    <a:pt x="354" y="46"/>
                  </a:lnTo>
                  <a:lnTo>
                    <a:pt x="348" y="42"/>
                  </a:lnTo>
                  <a:lnTo>
                    <a:pt x="339" y="40"/>
                  </a:lnTo>
                  <a:lnTo>
                    <a:pt x="330" y="40"/>
                  </a:lnTo>
                  <a:lnTo>
                    <a:pt x="317" y="40"/>
                  </a:lnTo>
                  <a:lnTo>
                    <a:pt x="304" y="41"/>
                  </a:lnTo>
                  <a:lnTo>
                    <a:pt x="290" y="44"/>
                  </a:lnTo>
                  <a:lnTo>
                    <a:pt x="275" y="50"/>
                  </a:lnTo>
                  <a:lnTo>
                    <a:pt x="260" y="57"/>
                  </a:lnTo>
                  <a:lnTo>
                    <a:pt x="245" y="65"/>
                  </a:lnTo>
                  <a:lnTo>
                    <a:pt x="230" y="77"/>
                  </a:lnTo>
                  <a:lnTo>
                    <a:pt x="217" y="89"/>
                  </a:lnTo>
                  <a:lnTo>
                    <a:pt x="204" y="104"/>
                  </a:lnTo>
                  <a:lnTo>
                    <a:pt x="191" y="105"/>
                  </a:lnTo>
                  <a:lnTo>
                    <a:pt x="179" y="111"/>
                  </a:lnTo>
                  <a:lnTo>
                    <a:pt x="165" y="120"/>
                  </a:lnTo>
                  <a:lnTo>
                    <a:pt x="153" y="133"/>
                  </a:lnTo>
                  <a:lnTo>
                    <a:pt x="145" y="147"/>
                  </a:lnTo>
                  <a:lnTo>
                    <a:pt x="142" y="161"/>
                  </a:lnTo>
                  <a:lnTo>
                    <a:pt x="145" y="173"/>
                  </a:lnTo>
                  <a:lnTo>
                    <a:pt x="156" y="183"/>
                  </a:lnTo>
                  <a:lnTo>
                    <a:pt x="138" y="194"/>
                  </a:lnTo>
                  <a:lnTo>
                    <a:pt x="127" y="207"/>
                  </a:lnTo>
                  <a:lnTo>
                    <a:pt x="121" y="221"/>
                  </a:lnTo>
                  <a:lnTo>
                    <a:pt x="119" y="233"/>
                  </a:lnTo>
                  <a:lnTo>
                    <a:pt x="121" y="246"/>
                  </a:lnTo>
                  <a:lnTo>
                    <a:pt x="127" y="257"/>
                  </a:lnTo>
                  <a:lnTo>
                    <a:pt x="135" y="268"/>
                  </a:lnTo>
                  <a:lnTo>
                    <a:pt x="145" y="277"/>
                  </a:lnTo>
                  <a:lnTo>
                    <a:pt x="158" y="284"/>
                  </a:lnTo>
                  <a:lnTo>
                    <a:pt x="171" y="288"/>
                  </a:lnTo>
                  <a:lnTo>
                    <a:pt x="184" y="290"/>
                  </a:lnTo>
                  <a:lnTo>
                    <a:pt x="198" y="287"/>
                  </a:lnTo>
                  <a:lnTo>
                    <a:pt x="211" y="282"/>
                  </a:lnTo>
                  <a:lnTo>
                    <a:pt x="222" y="272"/>
                  </a:lnTo>
                  <a:lnTo>
                    <a:pt x="232" y="257"/>
                  </a:lnTo>
                  <a:lnTo>
                    <a:pt x="238" y="238"/>
                  </a:lnTo>
                  <a:lnTo>
                    <a:pt x="245" y="248"/>
                  </a:lnTo>
                  <a:lnTo>
                    <a:pt x="256" y="255"/>
                  </a:lnTo>
                  <a:lnTo>
                    <a:pt x="270" y="258"/>
                  </a:lnTo>
                  <a:lnTo>
                    <a:pt x="285" y="257"/>
                  </a:lnTo>
                  <a:lnTo>
                    <a:pt x="300" y="253"/>
                  </a:lnTo>
                  <a:lnTo>
                    <a:pt x="312" y="244"/>
                  </a:lnTo>
                  <a:lnTo>
                    <a:pt x="324" y="231"/>
                  </a:lnTo>
                  <a:lnTo>
                    <a:pt x="332" y="215"/>
                  </a:lnTo>
                  <a:lnTo>
                    <a:pt x="338" y="227"/>
                  </a:lnTo>
                  <a:lnTo>
                    <a:pt x="344" y="237"/>
                  </a:lnTo>
                  <a:lnTo>
                    <a:pt x="350" y="244"/>
                  </a:lnTo>
                  <a:lnTo>
                    <a:pt x="353" y="246"/>
                  </a:lnTo>
                  <a:lnTo>
                    <a:pt x="336" y="260"/>
                  </a:lnTo>
                  <a:lnTo>
                    <a:pt x="327" y="278"/>
                  </a:lnTo>
                  <a:lnTo>
                    <a:pt x="323" y="296"/>
                  </a:lnTo>
                  <a:lnTo>
                    <a:pt x="324" y="310"/>
                  </a:lnTo>
                  <a:lnTo>
                    <a:pt x="315" y="308"/>
                  </a:lnTo>
                  <a:lnTo>
                    <a:pt x="301" y="307"/>
                  </a:lnTo>
                  <a:lnTo>
                    <a:pt x="282" y="309"/>
                  </a:lnTo>
                  <a:lnTo>
                    <a:pt x="262" y="313"/>
                  </a:lnTo>
                  <a:lnTo>
                    <a:pt x="240" y="318"/>
                  </a:lnTo>
                  <a:lnTo>
                    <a:pt x="220" y="328"/>
                  </a:lnTo>
                  <a:lnTo>
                    <a:pt x="202" y="338"/>
                  </a:lnTo>
                  <a:lnTo>
                    <a:pt x="189" y="351"/>
                  </a:lnTo>
                  <a:lnTo>
                    <a:pt x="185" y="337"/>
                  </a:lnTo>
                  <a:lnTo>
                    <a:pt x="172" y="325"/>
                  </a:lnTo>
                  <a:lnTo>
                    <a:pt x="150" y="317"/>
                  </a:lnTo>
                  <a:lnTo>
                    <a:pt x="123" y="314"/>
                  </a:lnTo>
                  <a:lnTo>
                    <a:pt x="93" y="316"/>
                  </a:lnTo>
                  <a:lnTo>
                    <a:pt x="65" y="326"/>
                  </a:lnTo>
                  <a:lnTo>
                    <a:pt x="38" y="345"/>
                  </a:lnTo>
                  <a:lnTo>
                    <a:pt x="17" y="374"/>
                  </a:lnTo>
                  <a:lnTo>
                    <a:pt x="9" y="392"/>
                  </a:lnTo>
                  <a:lnTo>
                    <a:pt x="5" y="412"/>
                  </a:lnTo>
                  <a:lnTo>
                    <a:pt x="1" y="432"/>
                  </a:lnTo>
                  <a:lnTo>
                    <a:pt x="0" y="453"/>
                  </a:lnTo>
                  <a:lnTo>
                    <a:pt x="2" y="474"/>
                  </a:lnTo>
                  <a:lnTo>
                    <a:pt x="7" y="493"/>
                  </a:lnTo>
                  <a:lnTo>
                    <a:pt x="15" y="512"/>
                  </a:lnTo>
                  <a:lnTo>
                    <a:pt x="25" y="528"/>
                  </a:lnTo>
                  <a:lnTo>
                    <a:pt x="38" y="540"/>
                  </a:lnTo>
                  <a:lnTo>
                    <a:pt x="54" y="551"/>
                  </a:lnTo>
                  <a:lnTo>
                    <a:pt x="74" y="558"/>
                  </a:lnTo>
                  <a:lnTo>
                    <a:pt x="97" y="559"/>
                  </a:lnTo>
                  <a:lnTo>
                    <a:pt x="122" y="555"/>
                  </a:lnTo>
                  <a:lnTo>
                    <a:pt x="152" y="547"/>
                  </a:lnTo>
                  <a:lnTo>
                    <a:pt x="184" y="531"/>
                  </a:lnTo>
                  <a:lnTo>
                    <a:pt x="221" y="509"/>
                  </a:lnTo>
                  <a:lnTo>
                    <a:pt x="241" y="517"/>
                  </a:lnTo>
                  <a:lnTo>
                    <a:pt x="263" y="520"/>
                  </a:lnTo>
                  <a:lnTo>
                    <a:pt x="285" y="517"/>
                  </a:lnTo>
                  <a:lnTo>
                    <a:pt x="306" y="513"/>
                  </a:lnTo>
                  <a:lnTo>
                    <a:pt x="326" y="505"/>
                  </a:lnTo>
                  <a:lnTo>
                    <a:pt x="343" y="494"/>
                  </a:lnTo>
                  <a:lnTo>
                    <a:pt x="357" y="483"/>
                  </a:lnTo>
                  <a:lnTo>
                    <a:pt x="364" y="471"/>
                  </a:lnTo>
                  <a:lnTo>
                    <a:pt x="369" y="483"/>
                  </a:lnTo>
                  <a:lnTo>
                    <a:pt x="378" y="490"/>
                  </a:lnTo>
                  <a:lnTo>
                    <a:pt x="392" y="493"/>
                  </a:lnTo>
                  <a:lnTo>
                    <a:pt x="407" y="492"/>
                  </a:lnTo>
                  <a:lnTo>
                    <a:pt x="424" y="489"/>
                  </a:lnTo>
                  <a:lnTo>
                    <a:pt x="439" y="482"/>
                  </a:lnTo>
                  <a:lnTo>
                    <a:pt x="453" y="471"/>
                  </a:lnTo>
                  <a:lnTo>
                    <a:pt x="463" y="459"/>
                  </a:lnTo>
                  <a:lnTo>
                    <a:pt x="459" y="478"/>
                  </a:lnTo>
                  <a:lnTo>
                    <a:pt x="452" y="501"/>
                  </a:lnTo>
                  <a:lnTo>
                    <a:pt x="448" y="527"/>
                  </a:lnTo>
                  <a:lnTo>
                    <a:pt x="448" y="551"/>
                  </a:lnTo>
                  <a:lnTo>
                    <a:pt x="456" y="574"/>
                  </a:lnTo>
                  <a:lnTo>
                    <a:pt x="472" y="593"/>
                  </a:lnTo>
                  <a:lnTo>
                    <a:pt x="502" y="607"/>
                  </a:lnTo>
                  <a:lnTo>
                    <a:pt x="546" y="614"/>
                  </a:lnTo>
                  <a:lnTo>
                    <a:pt x="593" y="614"/>
                  </a:lnTo>
                  <a:lnTo>
                    <a:pt x="629" y="612"/>
                  </a:lnTo>
                  <a:lnTo>
                    <a:pt x="657" y="606"/>
                  </a:lnTo>
                  <a:lnTo>
                    <a:pt x="676" y="597"/>
                  </a:lnTo>
                  <a:lnTo>
                    <a:pt x="690" y="588"/>
                  </a:lnTo>
                  <a:lnTo>
                    <a:pt x="697" y="576"/>
                  </a:lnTo>
                  <a:lnTo>
                    <a:pt x="702" y="563"/>
                  </a:lnTo>
                  <a:lnTo>
                    <a:pt x="704" y="550"/>
                  </a:lnTo>
                  <a:lnTo>
                    <a:pt x="702" y="531"/>
                  </a:lnTo>
                  <a:lnTo>
                    <a:pt x="692" y="513"/>
                  </a:lnTo>
                  <a:lnTo>
                    <a:pt x="677" y="494"/>
                  </a:lnTo>
                  <a:lnTo>
                    <a:pt x="659" y="481"/>
                  </a:lnTo>
                  <a:lnTo>
                    <a:pt x="637" y="469"/>
                  </a:lnTo>
                  <a:lnTo>
                    <a:pt x="615" y="463"/>
                  </a:lnTo>
                  <a:lnTo>
                    <a:pt x="594" y="464"/>
                  </a:lnTo>
                  <a:lnTo>
                    <a:pt x="576" y="474"/>
                  </a:lnTo>
                  <a:lnTo>
                    <a:pt x="586" y="467"/>
                  </a:lnTo>
                  <a:lnTo>
                    <a:pt x="604" y="460"/>
                  </a:lnTo>
                  <a:lnTo>
                    <a:pt x="626" y="456"/>
                  </a:lnTo>
                  <a:lnTo>
                    <a:pt x="649" y="455"/>
                  </a:lnTo>
                  <a:lnTo>
                    <a:pt x="673" y="459"/>
                  </a:lnTo>
                  <a:lnTo>
                    <a:pt x="695" y="469"/>
                  </a:lnTo>
                  <a:lnTo>
                    <a:pt x="712" y="486"/>
                  </a:lnTo>
                  <a:lnTo>
                    <a:pt x="722" y="512"/>
                  </a:lnTo>
                  <a:lnTo>
                    <a:pt x="735" y="516"/>
                  </a:lnTo>
                  <a:lnTo>
                    <a:pt x="751" y="515"/>
                  </a:lnTo>
                  <a:lnTo>
                    <a:pt x="770" y="508"/>
                  </a:lnTo>
                  <a:lnTo>
                    <a:pt x="788" y="498"/>
                  </a:lnTo>
                  <a:lnTo>
                    <a:pt x="803" y="484"/>
                  </a:lnTo>
                  <a:lnTo>
                    <a:pt x="813" y="468"/>
                  </a:lnTo>
                  <a:lnTo>
                    <a:pt x="817" y="451"/>
                  </a:lnTo>
                  <a:lnTo>
                    <a:pt x="812" y="433"/>
                  </a:lnTo>
                  <a:lnTo>
                    <a:pt x="828" y="428"/>
                  </a:lnTo>
                  <a:lnTo>
                    <a:pt x="841" y="408"/>
                  </a:lnTo>
                  <a:lnTo>
                    <a:pt x="850" y="382"/>
                  </a:lnTo>
                  <a:lnTo>
                    <a:pt x="854" y="351"/>
                  </a:lnTo>
                  <a:lnTo>
                    <a:pt x="849" y="322"/>
                  </a:lnTo>
                  <a:lnTo>
                    <a:pt x="836" y="300"/>
                  </a:lnTo>
                  <a:lnTo>
                    <a:pt x="812" y="291"/>
                  </a:lnTo>
                  <a:lnTo>
                    <a:pt x="778" y="300"/>
                  </a:lnTo>
                  <a:lnTo>
                    <a:pt x="773" y="285"/>
                  </a:lnTo>
                  <a:lnTo>
                    <a:pt x="762" y="275"/>
                  </a:lnTo>
                  <a:lnTo>
                    <a:pt x="743" y="269"/>
                  </a:lnTo>
                  <a:lnTo>
                    <a:pt x="722" y="268"/>
                  </a:lnTo>
                  <a:lnTo>
                    <a:pt x="700" y="272"/>
                  </a:lnTo>
                  <a:lnTo>
                    <a:pt x="682" y="283"/>
                  </a:lnTo>
                  <a:lnTo>
                    <a:pt x="668" y="299"/>
                  </a:lnTo>
                  <a:lnTo>
                    <a:pt x="661" y="323"/>
                  </a:lnTo>
                  <a:lnTo>
                    <a:pt x="657" y="316"/>
                  </a:lnTo>
                  <a:lnTo>
                    <a:pt x="649" y="309"/>
                  </a:lnTo>
                  <a:lnTo>
                    <a:pt x="637" y="303"/>
                  </a:lnTo>
                  <a:lnTo>
                    <a:pt x="624" y="299"/>
                  </a:lnTo>
                  <a:lnTo>
                    <a:pt x="609" y="294"/>
                  </a:lnTo>
                  <a:lnTo>
                    <a:pt x="593" y="292"/>
                  </a:lnTo>
                  <a:lnTo>
                    <a:pt x="576" y="291"/>
                  </a:lnTo>
                  <a:lnTo>
                    <a:pt x="559" y="290"/>
                  </a:lnTo>
                  <a:lnTo>
                    <a:pt x="541" y="291"/>
                  </a:lnTo>
                  <a:lnTo>
                    <a:pt x="524" y="294"/>
                  </a:lnTo>
                  <a:lnTo>
                    <a:pt x="508" y="298"/>
                  </a:lnTo>
                  <a:lnTo>
                    <a:pt x="494" y="303"/>
                  </a:lnTo>
                  <a:lnTo>
                    <a:pt x="482" y="311"/>
                  </a:lnTo>
                  <a:lnTo>
                    <a:pt x="471" y="321"/>
                  </a:lnTo>
                  <a:lnTo>
                    <a:pt x="464" y="332"/>
                  </a:lnTo>
                  <a:lnTo>
                    <a:pt x="460" y="346"/>
                  </a:lnTo>
                  <a:lnTo>
                    <a:pt x="454" y="330"/>
                  </a:lnTo>
                  <a:lnTo>
                    <a:pt x="454" y="315"/>
                  </a:lnTo>
                  <a:lnTo>
                    <a:pt x="459" y="301"/>
                  </a:lnTo>
                  <a:lnTo>
                    <a:pt x="467" y="290"/>
                  </a:lnTo>
                  <a:lnTo>
                    <a:pt x="477" y="282"/>
                  </a:lnTo>
                  <a:lnTo>
                    <a:pt x="487" y="276"/>
                  </a:lnTo>
                  <a:lnTo>
                    <a:pt x="499" y="273"/>
                  </a:lnTo>
                  <a:lnTo>
                    <a:pt x="510" y="276"/>
                  </a:lnTo>
                  <a:lnTo>
                    <a:pt x="515" y="260"/>
                  </a:lnTo>
                  <a:lnTo>
                    <a:pt x="527" y="245"/>
                  </a:lnTo>
                  <a:lnTo>
                    <a:pt x="543" y="231"/>
                  </a:lnTo>
                  <a:lnTo>
                    <a:pt x="563" y="221"/>
                  </a:lnTo>
                  <a:lnTo>
                    <a:pt x="588" y="215"/>
                  </a:lnTo>
                  <a:lnTo>
                    <a:pt x="614" y="215"/>
                  </a:lnTo>
                  <a:lnTo>
                    <a:pt x="642" y="224"/>
                  </a:lnTo>
                  <a:lnTo>
                    <a:pt x="669" y="242"/>
                  </a:lnTo>
                  <a:lnTo>
                    <a:pt x="691" y="252"/>
                  </a:lnTo>
                  <a:lnTo>
                    <a:pt x="718" y="249"/>
                  </a:lnTo>
                  <a:lnTo>
                    <a:pt x="743" y="238"/>
                  </a:lnTo>
                  <a:lnTo>
                    <a:pt x="765" y="222"/>
                  </a:lnTo>
                  <a:lnTo>
                    <a:pt x="779" y="203"/>
                  </a:lnTo>
                  <a:lnTo>
                    <a:pt x="783" y="185"/>
                  </a:lnTo>
                  <a:lnTo>
                    <a:pt x="774" y="172"/>
                  </a:lnTo>
                  <a:lnTo>
                    <a:pt x="747" y="165"/>
                  </a:lnTo>
                  <a:lnTo>
                    <a:pt x="753" y="160"/>
                  </a:lnTo>
                  <a:lnTo>
                    <a:pt x="758" y="154"/>
                  </a:lnTo>
                  <a:lnTo>
                    <a:pt x="762" y="147"/>
                  </a:lnTo>
                  <a:lnTo>
                    <a:pt x="762" y="140"/>
                  </a:lnTo>
                  <a:lnTo>
                    <a:pt x="760" y="133"/>
                  </a:lnTo>
                  <a:lnTo>
                    <a:pt x="757" y="127"/>
                  </a:lnTo>
                  <a:lnTo>
                    <a:pt x="751" y="120"/>
                  </a:lnTo>
                  <a:lnTo>
                    <a:pt x="743" y="116"/>
                  </a:lnTo>
                  <a:lnTo>
                    <a:pt x="733" y="111"/>
                  </a:lnTo>
                  <a:lnTo>
                    <a:pt x="720" y="109"/>
                  </a:lnTo>
                  <a:lnTo>
                    <a:pt x="706" y="108"/>
                  </a:lnTo>
                  <a:lnTo>
                    <a:pt x="689" y="108"/>
                  </a:lnTo>
                  <a:lnTo>
                    <a:pt x="671" y="110"/>
                  </a:lnTo>
                  <a:lnTo>
                    <a:pt x="650" y="115"/>
                  </a:lnTo>
                  <a:lnTo>
                    <a:pt x="627" y="122"/>
                  </a:lnTo>
                  <a:lnTo>
                    <a:pt x="601" y="132"/>
                  </a:lnTo>
                  <a:lnTo>
                    <a:pt x="623" y="119"/>
                  </a:lnTo>
                  <a:lnTo>
                    <a:pt x="642" y="101"/>
                  </a:lnTo>
                  <a:lnTo>
                    <a:pt x="654" y="81"/>
                  </a:lnTo>
                  <a:lnTo>
                    <a:pt x="659" y="62"/>
                  </a:lnTo>
                  <a:lnTo>
                    <a:pt x="656" y="47"/>
                  </a:lnTo>
                  <a:lnTo>
                    <a:pt x="642" y="39"/>
                  </a:lnTo>
                  <a:lnTo>
                    <a:pt x="618" y="40"/>
                  </a:lnTo>
                  <a:lnTo>
                    <a:pt x="581" y="55"/>
                  </a:lnTo>
                  <a:lnTo>
                    <a:pt x="594" y="40"/>
                  </a:lnTo>
                  <a:lnTo>
                    <a:pt x="600" y="28"/>
                  </a:lnTo>
                  <a:lnTo>
                    <a:pt x="598" y="18"/>
                  </a:lnTo>
                  <a:lnTo>
                    <a:pt x="589" y="10"/>
                  </a:lnTo>
                  <a:lnTo>
                    <a:pt x="575" y="4"/>
                  </a:lnTo>
                  <a:lnTo>
                    <a:pt x="558" y="1"/>
                  </a:lnTo>
                  <a:lnTo>
                    <a:pt x="537" y="0"/>
                  </a:lnTo>
                  <a:lnTo>
                    <a:pt x="514" y="1"/>
                  </a:lnTo>
                  <a:lnTo>
                    <a:pt x="491" y="4"/>
                  </a:lnTo>
                  <a:lnTo>
                    <a:pt x="469" y="10"/>
                  </a:lnTo>
                  <a:lnTo>
                    <a:pt x="449" y="18"/>
                  </a:lnTo>
                  <a:lnTo>
                    <a:pt x="432" y="28"/>
                  </a:lnTo>
                  <a:lnTo>
                    <a:pt x="419" y="41"/>
                  </a:lnTo>
                  <a:lnTo>
                    <a:pt x="412" y="57"/>
                  </a:lnTo>
                  <a:lnTo>
                    <a:pt x="412" y="74"/>
                  </a:lnTo>
                  <a:lnTo>
                    <a:pt x="421" y="95"/>
                  </a:lnTo>
                  <a:lnTo>
                    <a:pt x="423" y="101"/>
                  </a:lnTo>
                  <a:lnTo>
                    <a:pt x="423" y="108"/>
                  </a:lnTo>
                  <a:lnTo>
                    <a:pt x="421" y="115"/>
                  </a:lnTo>
                  <a:lnTo>
                    <a:pt x="417" y="122"/>
                  </a:lnTo>
                  <a:lnTo>
                    <a:pt x="411" y="128"/>
                  </a:lnTo>
                  <a:lnTo>
                    <a:pt x="406" y="135"/>
                  </a:lnTo>
                  <a:lnTo>
                    <a:pt x="399" y="140"/>
                  </a:lnTo>
                  <a:lnTo>
                    <a:pt x="393" y="145"/>
                  </a:lnTo>
                  <a:close/>
                </a:path>
              </a:pathLst>
            </a:custGeom>
            <a:solidFill>
              <a:srgbClr val="0072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43" name="未知"/>
            <p:cNvSpPr/>
            <p:nvPr>
              <p:custDataLst>
                <p:tags r:id="rId56"/>
              </p:custDataLst>
            </p:nvPr>
          </p:nvSpPr>
          <p:spPr>
            <a:xfrm>
              <a:off x="559" y="99"/>
              <a:ext cx="1125" cy="308"/>
            </a:xfrm>
            <a:custGeom>
              <a:avLst/>
              <a:gdLst>
                <a:gd name="txL" fmla="*/ 0 w 2252"/>
                <a:gd name="txT" fmla="*/ 0 h 615"/>
                <a:gd name="txR" fmla="*/ 2252 w 2252"/>
                <a:gd name="txB" fmla="*/ 615 h 615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2252" h="615">
                  <a:moveTo>
                    <a:pt x="0" y="615"/>
                  </a:moveTo>
                  <a:lnTo>
                    <a:pt x="2252" y="615"/>
                  </a:lnTo>
                  <a:lnTo>
                    <a:pt x="2252" y="138"/>
                  </a:lnTo>
                  <a:lnTo>
                    <a:pt x="2248" y="134"/>
                  </a:lnTo>
                  <a:lnTo>
                    <a:pt x="2238" y="123"/>
                  </a:lnTo>
                  <a:lnTo>
                    <a:pt x="2223" y="109"/>
                  </a:lnTo>
                  <a:lnTo>
                    <a:pt x="2207" y="92"/>
                  </a:lnTo>
                  <a:lnTo>
                    <a:pt x="2190" y="74"/>
                  </a:lnTo>
                  <a:lnTo>
                    <a:pt x="2176" y="61"/>
                  </a:lnTo>
                  <a:lnTo>
                    <a:pt x="2165" y="50"/>
                  </a:lnTo>
                  <a:lnTo>
                    <a:pt x="2162" y="48"/>
                  </a:lnTo>
                  <a:lnTo>
                    <a:pt x="2162" y="42"/>
                  </a:lnTo>
                  <a:lnTo>
                    <a:pt x="2162" y="25"/>
                  </a:lnTo>
                  <a:lnTo>
                    <a:pt x="2162" y="8"/>
                  </a:lnTo>
                  <a:lnTo>
                    <a:pt x="2162" y="0"/>
                  </a:lnTo>
                  <a:lnTo>
                    <a:pt x="2132" y="0"/>
                  </a:lnTo>
                  <a:lnTo>
                    <a:pt x="2132" y="33"/>
                  </a:lnTo>
                  <a:lnTo>
                    <a:pt x="1944" y="33"/>
                  </a:lnTo>
                  <a:lnTo>
                    <a:pt x="1858" y="120"/>
                  </a:lnTo>
                  <a:lnTo>
                    <a:pt x="1882" y="120"/>
                  </a:lnTo>
                  <a:lnTo>
                    <a:pt x="1882" y="214"/>
                  </a:lnTo>
                  <a:lnTo>
                    <a:pt x="1772" y="214"/>
                  </a:lnTo>
                  <a:lnTo>
                    <a:pt x="1772" y="132"/>
                  </a:lnTo>
                  <a:lnTo>
                    <a:pt x="1821" y="132"/>
                  </a:lnTo>
                  <a:lnTo>
                    <a:pt x="1776" y="63"/>
                  </a:lnTo>
                  <a:lnTo>
                    <a:pt x="1581" y="63"/>
                  </a:lnTo>
                  <a:lnTo>
                    <a:pt x="1581" y="39"/>
                  </a:lnTo>
                  <a:lnTo>
                    <a:pt x="1542" y="39"/>
                  </a:lnTo>
                  <a:lnTo>
                    <a:pt x="1542" y="63"/>
                  </a:lnTo>
                  <a:lnTo>
                    <a:pt x="1512" y="63"/>
                  </a:lnTo>
                  <a:lnTo>
                    <a:pt x="1454" y="204"/>
                  </a:lnTo>
                  <a:lnTo>
                    <a:pt x="1214" y="204"/>
                  </a:lnTo>
                  <a:lnTo>
                    <a:pt x="1208" y="147"/>
                  </a:lnTo>
                  <a:lnTo>
                    <a:pt x="1196" y="103"/>
                  </a:lnTo>
                  <a:lnTo>
                    <a:pt x="1180" y="72"/>
                  </a:lnTo>
                  <a:lnTo>
                    <a:pt x="1162" y="55"/>
                  </a:lnTo>
                  <a:lnTo>
                    <a:pt x="1141" y="51"/>
                  </a:lnTo>
                  <a:lnTo>
                    <a:pt x="1120" y="64"/>
                  </a:lnTo>
                  <a:lnTo>
                    <a:pt x="1099" y="92"/>
                  </a:lnTo>
                  <a:lnTo>
                    <a:pt x="1082" y="137"/>
                  </a:lnTo>
                  <a:lnTo>
                    <a:pt x="1012" y="0"/>
                  </a:lnTo>
                  <a:lnTo>
                    <a:pt x="909" y="126"/>
                  </a:lnTo>
                  <a:lnTo>
                    <a:pt x="824" y="5"/>
                  </a:lnTo>
                  <a:lnTo>
                    <a:pt x="728" y="123"/>
                  </a:lnTo>
                  <a:lnTo>
                    <a:pt x="566" y="123"/>
                  </a:lnTo>
                  <a:lnTo>
                    <a:pt x="566" y="204"/>
                  </a:lnTo>
                  <a:lnTo>
                    <a:pt x="538" y="208"/>
                  </a:lnTo>
                  <a:lnTo>
                    <a:pt x="537" y="176"/>
                  </a:lnTo>
                  <a:lnTo>
                    <a:pt x="534" y="141"/>
                  </a:lnTo>
                  <a:lnTo>
                    <a:pt x="529" y="110"/>
                  </a:lnTo>
                  <a:lnTo>
                    <a:pt x="522" y="83"/>
                  </a:lnTo>
                  <a:lnTo>
                    <a:pt x="514" y="64"/>
                  </a:lnTo>
                  <a:lnTo>
                    <a:pt x="505" y="56"/>
                  </a:lnTo>
                  <a:lnTo>
                    <a:pt x="496" y="63"/>
                  </a:lnTo>
                  <a:lnTo>
                    <a:pt x="485" y="88"/>
                  </a:lnTo>
                  <a:lnTo>
                    <a:pt x="481" y="71"/>
                  </a:lnTo>
                  <a:lnTo>
                    <a:pt x="474" y="57"/>
                  </a:lnTo>
                  <a:lnTo>
                    <a:pt x="466" y="49"/>
                  </a:lnTo>
                  <a:lnTo>
                    <a:pt x="455" y="47"/>
                  </a:lnTo>
                  <a:lnTo>
                    <a:pt x="446" y="51"/>
                  </a:lnTo>
                  <a:lnTo>
                    <a:pt x="437" y="65"/>
                  </a:lnTo>
                  <a:lnTo>
                    <a:pt x="430" y="88"/>
                  </a:lnTo>
                  <a:lnTo>
                    <a:pt x="427" y="123"/>
                  </a:lnTo>
                  <a:lnTo>
                    <a:pt x="415" y="119"/>
                  </a:lnTo>
                  <a:lnTo>
                    <a:pt x="405" y="132"/>
                  </a:lnTo>
                  <a:lnTo>
                    <a:pt x="399" y="163"/>
                  </a:lnTo>
                  <a:lnTo>
                    <a:pt x="397" y="208"/>
                  </a:lnTo>
                  <a:lnTo>
                    <a:pt x="363" y="208"/>
                  </a:lnTo>
                  <a:lnTo>
                    <a:pt x="363" y="153"/>
                  </a:lnTo>
                  <a:lnTo>
                    <a:pt x="317" y="107"/>
                  </a:lnTo>
                  <a:lnTo>
                    <a:pt x="180" y="107"/>
                  </a:lnTo>
                  <a:lnTo>
                    <a:pt x="128" y="55"/>
                  </a:lnTo>
                  <a:lnTo>
                    <a:pt x="74" y="135"/>
                  </a:lnTo>
                  <a:lnTo>
                    <a:pt x="74" y="216"/>
                  </a:lnTo>
                  <a:lnTo>
                    <a:pt x="2" y="216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D8C6A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44" name="未知"/>
            <p:cNvSpPr/>
            <p:nvPr>
              <p:custDataLst>
                <p:tags r:id="rId57"/>
              </p:custDataLst>
            </p:nvPr>
          </p:nvSpPr>
          <p:spPr>
            <a:xfrm>
              <a:off x="584" y="88"/>
              <a:ext cx="176" cy="319"/>
            </a:xfrm>
            <a:custGeom>
              <a:avLst/>
              <a:gdLst>
                <a:gd name="txL" fmla="*/ 0 w 351"/>
                <a:gd name="txT" fmla="*/ 0 h 638"/>
                <a:gd name="txR" fmla="*/ 351 w 351"/>
                <a:gd name="txB" fmla="*/ 638 h 638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51" h="638">
                  <a:moveTo>
                    <a:pt x="166" y="0"/>
                  </a:moveTo>
                  <a:lnTo>
                    <a:pt x="150" y="4"/>
                  </a:lnTo>
                  <a:lnTo>
                    <a:pt x="134" y="22"/>
                  </a:lnTo>
                  <a:lnTo>
                    <a:pt x="119" y="48"/>
                  </a:lnTo>
                  <a:lnTo>
                    <a:pt x="106" y="81"/>
                  </a:lnTo>
                  <a:lnTo>
                    <a:pt x="95" y="118"/>
                  </a:lnTo>
                  <a:lnTo>
                    <a:pt x="86" y="154"/>
                  </a:lnTo>
                  <a:lnTo>
                    <a:pt x="82" y="186"/>
                  </a:lnTo>
                  <a:lnTo>
                    <a:pt x="81" y="211"/>
                  </a:lnTo>
                  <a:lnTo>
                    <a:pt x="74" y="192"/>
                  </a:lnTo>
                  <a:lnTo>
                    <a:pt x="69" y="168"/>
                  </a:lnTo>
                  <a:lnTo>
                    <a:pt x="65" y="148"/>
                  </a:lnTo>
                  <a:lnTo>
                    <a:pt x="63" y="140"/>
                  </a:lnTo>
                  <a:lnTo>
                    <a:pt x="46" y="188"/>
                  </a:lnTo>
                  <a:lnTo>
                    <a:pt x="35" y="230"/>
                  </a:lnTo>
                  <a:lnTo>
                    <a:pt x="30" y="267"/>
                  </a:lnTo>
                  <a:lnTo>
                    <a:pt x="29" y="298"/>
                  </a:lnTo>
                  <a:lnTo>
                    <a:pt x="31" y="323"/>
                  </a:lnTo>
                  <a:lnTo>
                    <a:pt x="38" y="343"/>
                  </a:lnTo>
                  <a:lnTo>
                    <a:pt x="46" y="359"/>
                  </a:lnTo>
                  <a:lnTo>
                    <a:pt x="55" y="369"/>
                  </a:lnTo>
                  <a:lnTo>
                    <a:pt x="45" y="362"/>
                  </a:lnTo>
                  <a:lnTo>
                    <a:pt x="36" y="356"/>
                  </a:lnTo>
                  <a:lnTo>
                    <a:pt x="28" y="351"/>
                  </a:lnTo>
                  <a:lnTo>
                    <a:pt x="21" y="345"/>
                  </a:lnTo>
                  <a:lnTo>
                    <a:pt x="15" y="341"/>
                  </a:lnTo>
                  <a:lnTo>
                    <a:pt x="12" y="338"/>
                  </a:lnTo>
                  <a:lnTo>
                    <a:pt x="9" y="336"/>
                  </a:lnTo>
                  <a:lnTo>
                    <a:pt x="8" y="334"/>
                  </a:lnTo>
                  <a:lnTo>
                    <a:pt x="5" y="367"/>
                  </a:lnTo>
                  <a:lnTo>
                    <a:pt x="1" y="407"/>
                  </a:lnTo>
                  <a:lnTo>
                    <a:pt x="0" y="453"/>
                  </a:lnTo>
                  <a:lnTo>
                    <a:pt x="1" y="499"/>
                  </a:lnTo>
                  <a:lnTo>
                    <a:pt x="7" y="545"/>
                  </a:lnTo>
                  <a:lnTo>
                    <a:pt x="18" y="585"/>
                  </a:lnTo>
                  <a:lnTo>
                    <a:pt x="37" y="618"/>
                  </a:lnTo>
                  <a:lnTo>
                    <a:pt x="65" y="638"/>
                  </a:lnTo>
                  <a:lnTo>
                    <a:pt x="71" y="638"/>
                  </a:lnTo>
                  <a:lnTo>
                    <a:pt x="83" y="638"/>
                  </a:lnTo>
                  <a:lnTo>
                    <a:pt x="97" y="638"/>
                  </a:lnTo>
                  <a:lnTo>
                    <a:pt x="114" y="638"/>
                  </a:lnTo>
                  <a:lnTo>
                    <a:pt x="133" y="638"/>
                  </a:lnTo>
                  <a:lnTo>
                    <a:pt x="152" y="638"/>
                  </a:lnTo>
                  <a:lnTo>
                    <a:pt x="173" y="638"/>
                  </a:lnTo>
                  <a:lnTo>
                    <a:pt x="194" y="638"/>
                  </a:lnTo>
                  <a:lnTo>
                    <a:pt x="214" y="638"/>
                  </a:lnTo>
                  <a:lnTo>
                    <a:pt x="234" y="638"/>
                  </a:lnTo>
                  <a:lnTo>
                    <a:pt x="252" y="638"/>
                  </a:lnTo>
                  <a:lnTo>
                    <a:pt x="268" y="638"/>
                  </a:lnTo>
                  <a:lnTo>
                    <a:pt x="282" y="638"/>
                  </a:lnTo>
                  <a:lnTo>
                    <a:pt x="293" y="638"/>
                  </a:lnTo>
                  <a:lnTo>
                    <a:pt x="300" y="638"/>
                  </a:lnTo>
                  <a:lnTo>
                    <a:pt x="302" y="638"/>
                  </a:lnTo>
                  <a:lnTo>
                    <a:pt x="315" y="621"/>
                  </a:lnTo>
                  <a:lnTo>
                    <a:pt x="326" y="594"/>
                  </a:lnTo>
                  <a:lnTo>
                    <a:pt x="336" y="562"/>
                  </a:lnTo>
                  <a:lnTo>
                    <a:pt x="345" y="527"/>
                  </a:lnTo>
                  <a:lnTo>
                    <a:pt x="349" y="491"/>
                  </a:lnTo>
                  <a:lnTo>
                    <a:pt x="351" y="456"/>
                  </a:lnTo>
                  <a:lnTo>
                    <a:pt x="350" y="427"/>
                  </a:lnTo>
                  <a:lnTo>
                    <a:pt x="345" y="402"/>
                  </a:lnTo>
                  <a:lnTo>
                    <a:pt x="342" y="416"/>
                  </a:lnTo>
                  <a:lnTo>
                    <a:pt x="338" y="430"/>
                  </a:lnTo>
                  <a:lnTo>
                    <a:pt x="332" y="441"/>
                  </a:lnTo>
                  <a:lnTo>
                    <a:pt x="326" y="453"/>
                  </a:lnTo>
                  <a:lnTo>
                    <a:pt x="319" y="462"/>
                  </a:lnTo>
                  <a:lnTo>
                    <a:pt x="313" y="469"/>
                  </a:lnTo>
                  <a:lnTo>
                    <a:pt x="308" y="476"/>
                  </a:lnTo>
                  <a:lnTo>
                    <a:pt x="302" y="479"/>
                  </a:lnTo>
                  <a:lnTo>
                    <a:pt x="309" y="464"/>
                  </a:lnTo>
                  <a:lnTo>
                    <a:pt x="317" y="441"/>
                  </a:lnTo>
                  <a:lnTo>
                    <a:pt x="323" y="413"/>
                  </a:lnTo>
                  <a:lnTo>
                    <a:pt x="327" y="379"/>
                  </a:lnTo>
                  <a:lnTo>
                    <a:pt x="328" y="341"/>
                  </a:lnTo>
                  <a:lnTo>
                    <a:pt x="324" y="300"/>
                  </a:lnTo>
                  <a:lnTo>
                    <a:pt x="312" y="256"/>
                  </a:lnTo>
                  <a:lnTo>
                    <a:pt x="293" y="211"/>
                  </a:lnTo>
                  <a:lnTo>
                    <a:pt x="293" y="222"/>
                  </a:lnTo>
                  <a:lnTo>
                    <a:pt x="289" y="234"/>
                  </a:lnTo>
                  <a:lnTo>
                    <a:pt x="285" y="246"/>
                  </a:lnTo>
                  <a:lnTo>
                    <a:pt x="278" y="257"/>
                  </a:lnTo>
                  <a:lnTo>
                    <a:pt x="271" y="268"/>
                  </a:lnTo>
                  <a:lnTo>
                    <a:pt x="265" y="276"/>
                  </a:lnTo>
                  <a:lnTo>
                    <a:pt x="260" y="282"/>
                  </a:lnTo>
                  <a:lnTo>
                    <a:pt x="259" y="284"/>
                  </a:lnTo>
                  <a:lnTo>
                    <a:pt x="262" y="267"/>
                  </a:lnTo>
                  <a:lnTo>
                    <a:pt x="263" y="240"/>
                  </a:lnTo>
                  <a:lnTo>
                    <a:pt x="263" y="208"/>
                  </a:lnTo>
                  <a:lnTo>
                    <a:pt x="262" y="172"/>
                  </a:lnTo>
                  <a:lnTo>
                    <a:pt x="257" y="137"/>
                  </a:lnTo>
                  <a:lnTo>
                    <a:pt x="249" y="102"/>
                  </a:lnTo>
                  <a:lnTo>
                    <a:pt x="239" y="72"/>
                  </a:lnTo>
                  <a:lnTo>
                    <a:pt x="225" y="50"/>
                  </a:lnTo>
                  <a:lnTo>
                    <a:pt x="225" y="73"/>
                  </a:lnTo>
                  <a:lnTo>
                    <a:pt x="220" y="94"/>
                  </a:lnTo>
                  <a:lnTo>
                    <a:pt x="214" y="109"/>
                  </a:lnTo>
                  <a:lnTo>
                    <a:pt x="212" y="115"/>
                  </a:lnTo>
                  <a:lnTo>
                    <a:pt x="210" y="99"/>
                  </a:lnTo>
                  <a:lnTo>
                    <a:pt x="205" y="80"/>
                  </a:lnTo>
                  <a:lnTo>
                    <a:pt x="197" y="61"/>
                  </a:lnTo>
                  <a:lnTo>
                    <a:pt x="189" y="42"/>
                  </a:lnTo>
                  <a:lnTo>
                    <a:pt x="181" y="26"/>
                  </a:lnTo>
                  <a:lnTo>
                    <a:pt x="173" y="12"/>
                  </a:lnTo>
                  <a:lnTo>
                    <a:pt x="168" y="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072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45" name="未知"/>
            <p:cNvSpPr/>
            <p:nvPr>
              <p:custDataLst>
                <p:tags r:id="rId58"/>
              </p:custDataLst>
            </p:nvPr>
          </p:nvSpPr>
          <p:spPr>
            <a:xfrm>
              <a:off x="653" y="183"/>
              <a:ext cx="379" cy="224"/>
            </a:xfrm>
            <a:custGeom>
              <a:avLst/>
              <a:gdLst>
                <a:gd name="txL" fmla="*/ 0 w 758"/>
                <a:gd name="txT" fmla="*/ 0 h 449"/>
                <a:gd name="txR" fmla="*/ 758 w 758"/>
                <a:gd name="txB" fmla="*/ 449 h 449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58" h="449">
                  <a:moveTo>
                    <a:pt x="0" y="228"/>
                  </a:moveTo>
                  <a:lnTo>
                    <a:pt x="150" y="0"/>
                  </a:lnTo>
                  <a:lnTo>
                    <a:pt x="299" y="228"/>
                  </a:lnTo>
                  <a:lnTo>
                    <a:pt x="758" y="228"/>
                  </a:lnTo>
                  <a:lnTo>
                    <a:pt x="758" y="449"/>
                  </a:lnTo>
                  <a:lnTo>
                    <a:pt x="0" y="449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B266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46" name="未知"/>
            <p:cNvSpPr/>
            <p:nvPr>
              <p:custDataLst>
                <p:tags r:id="rId59"/>
              </p:custDataLst>
            </p:nvPr>
          </p:nvSpPr>
          <p:spPr>
            <a:xfrm>
              <a:off x="650" y="164"/>
              <a:ext cx="386" cy="133"/>
            </a:xfrm>
            <a:custGeom>
              <a:avLst/>
              <a:gdLst>
                <a:gd name="txL" fmla="*/ 0 w 770"/>
                <a:gd name="txT" fmla="*/ 0 h 264"/>
                <a:gd name="txR" fmla="*/ 770 w 770"/>
                <a:gd name="txB" fmla="*/ 264 h 264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770" h="264">
                  <a:moveTo>
                    <a:pt x="763" y="264"/>
                  </a:moveTo>
                  <a:lnTo>
                    <a:pt x="304" y="264"/>
                  </a:lnTo>
                  <a:lnTo>
                    <a:pt x="155" y="36"/>
                  </a:lnTo>
                  <a:lnTo>
                    <a:pt x="5" y="264"/>
                  </a:lnTo>
                  <a:lnTo>
                    <a:pt x="0" y="237"/>
                  </a:lnTo>
                  <a:lnTo>
                    <a:pt x="155" y="0"/>
                  </a:lnTo>
                  <a:lnTo>
                    <a:pt x="309" y="237"/>
                  </a:lnTo>
                  <a:lnTo>
                    <a:pt x="770" y="237"/>
                  </a:lnTo>
                  <a:lnTo>
                    <a:pt x="763" y="26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47" name="矩形 11325"/>
            <p:cNvSpPr/>
            <p:nvPr>
              <p:custDataLst>
                <p:tags r:id="rId60"/>
              </p:custDataLst>
            </p:nvPr>
          </p:nvSpPr>
          <p:spPr>
            <a:xfrm>
              <a:off x="664" y="305"/>
              <a:ext cx="134" cy="10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16448" name="未知"/>
            <p:cNvSpPr/>
            <p:nvPr>
              <p:custDataLst>
                <p:tags r:id="rId61"/>
              </p:custDataLst>
            </p:nvPr>
          </p:nvSpPr>
          <p:spPr>
            <a:xfrm>
              <a:off x="728" y="164"/>
              <a:ext cx="308" cy="119"/>
            </a:xfrm>
            <a:custGeom>
              <a:avLst/>
              <a:gdLst>
                <a:gd name="txL" fmla="*/ 0 w 615"/>
                <a:gd name="txT" fmla="*/ 0 h 237"/>
                <a:gd name="txR" fmla="*/ 615 w 615"/>
                <a:gd name="txB" fmla="*/ 237 h 237"/>
              </a:gdLst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615" h="236">
                  <a:moveTo>
                    <a:pt x="0" y="0"/>
                  </a:moveTo>
                  <a:lnTo>
                    <a:pt x="154" y="237"/>
                  </a:lnTo>
                  <a:lnTo>
                    <a:pt x="615" y="237"/>
                  </a:lnTo>
                  <a:lnTo>
                    <a:pt x="4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49" name="矩形 11327"/>
            <p:cNvSpPr/>
            <p:nvPr>
              <p:custDataLst>
                <p:tags r:id="rId62"/>
              </p:custDataLst>
            </p:nvPr>
          </p:nvSpPr>
          <p:spPr>
            <a:xfrm>
              <a:off x="673" y="313"/>
              <a:ext cx="114" cy="94"/>
            </a:xfrm>
            <a:prstGeom prst="rect">
              <a:avLst/>
            </a:prstGeom>
            <a:solidFill>
              <a:srgbClr val="5B0000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16450" name="矩形 11328"/>
            <p:cNvSpPr/>
            <p:nvPr>
              <p:custDataLst>
                <p:tags r:id="rId63"/>
              </p:custDataLst>
            </p:nvPr>
          </p:nvSpPr>
          <p:spPr>
            <a:xfrm>
              <a:off x="558" y="407"/>
              <a:ext cx="1126" cy="221"/>
            </a:xfrm>
            <a:prstGeom prst="rect">
              <a:avLst/>
            </a:prstGeom>
            <a:solidFill>
              <a:srgbClr val="33BF0C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16451" name="未知"/>
            <p:cNvSpPr/>
            <p:nvPr>
              <p:custDataLst>
                <p:tags r:id="rId64"/>
              </p:custDataLst>
            </p:nvPr>
          </p:nvSpPr>
          <p:spPr>
            <a:xfrm>
              <a:off x="1011" y="26"/>
              <a:ext cx="435" cy="205"/>
            </a:xfrm>
            <a:custGeom>
              <a:avLst/>
              <a:gdLst>
                <a:gd name="txL" fmla="*/ 0 w 871"/>
                <a:gd name="txT" fmla="*/ 0 h 409"/>
                <a:gd name="txR" fmla="*/ 871 w 871"/>
                <a:gd name="txB" fmla="*/ 409 h 409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txL" t="txT" r="txR" b="txB"/>
              <a:pathLst>
                <a:path w="871" h="409">
                  <a:moveTo>
                    <a:pt x="380" y="73"/>
                  </a:moveTo>
                  <a:lnTo>
                    <a:pt x="871" y="73"/>
                  </a:lnTo>
                  <a:lnTo>
                    <a:pt x="652" y="409"/>
                  </a:lnTo>
                  <a:lnTo>
                    <a:pt x="0" y="409"/>
                  </a:lnTo>
                  <a:lnTo>
                    <a:pt x="220" y="73"/>
                  </a:lnTo>
                  <a:lnTo>
                    <a:pt x="306" y="73"/>
                  </a:lnTo>
                  <a:lnTo>
                    <a:pt x="306" y="0"/>
                  </a:lnTo>
                  <a:lnTo>
                    <a:pt x="380" y="0"/>
                  </a:lnTo>
                  <a:lnTo>
                    <a:pt x="380" y="73"/>
                  </a:lnTo>
                  <a:close/>
                </a:path>
              </a:pathLst>
            </a:custGeom>
            <a:solidFill>
              <a:srgbClr val="5B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52" name="未知"/>
            <p:cNvSpPr/>
            <p:nvPr>
              <p:custDataLst>
                <p:tags r:id="rId65"/>
              </p:custDataLst>
            </p:nvPr>
          </p:nvSpPr>
          <p:spPr>
            <a:xfrm>
              <a:off x="1015" y="89"/>
              <a:ext cx="537" cy="318"/>
            </a:xfrm>
            <a:custGeom>
              <a:avLst/>
              <a:gdLst>
                <a:gd name="txL" fmla="*/ 0 w 1073"/>
                <a:gd name="txT" fmla="*/ 0 h 636"/>
                <a:gd name="txR" fmla="*/ 1073 w 1073"/>
                <a:gd name="txB" fmla="*/ 636 h 636"/>
              </a:gdLst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073" h="636">
                  <a:moveTo>
                    <a:pt x="1073" y="323"/>
                  </a:moveTo>
                  <a:lnTo>
                    <a:pt x="862" y="0"/>
                  </a:lnTo>
                  <a:lnTo>
                    <a:pt x="651" y="323"/>
                  </a:lnTo>
                  <a:lnTo>
                    <a:pt x="0" y="323"/>
                  </a:lnTo>
                  <a:lnTo>
                    <a:pt x="0" y="636"/>
                  </a:lnTo>
                  <a:lnTo>
                    <a:pt x="1073" y="636"/>
                  </a:lnTo>
                  <a:lnTo>
                    <a:pt x="1073" y="323"/>
                  </a:lnTo>
                  <a:close/>
                </a:path>
              </a:pathLst>
            </a:custGeom>
            <a:solidFill>
              <a:srgbClr val="B266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53" name="矩形 11331"/>
            <p:cNvSpPr/>
            <p:nvPr>
              <p:custDataLst>
                <p:tags r:id="rId66"/>
              </p:custDataLst>
            </p:nvPr>
          </p:nvSpPr>
          <p:spPr>
            <a:xfrm>
              <a:off x="1024" y="262"/>
              <a:ext cx="312" cy="139"/>
            </a:xfrm>
            <a:prstGeom prst="rect">
              <a:avLst/>
            </a:prstGeom>
            <a:solidFill>
              <a:srgbClr val="D8B272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16454" name="未知"/>
            <p:cNvSpPr/>
            <p:nvPr>
              <p:custDataLst>
                <p:tags r:id="rId67"/>
              </p:custDataLst>
            </p:nvPr>
          </p:nvSpPr>
          <p:spPr>
            <a:xfrm>
              <a:off x="1463" y="351"/>
              <a:ext cx="174" cy="56"/>
            </a:xfrm>
            <a:custGeom>
              <a:avLst/>
              <a:gdLst>
                <a:gd name="txL" fmla="*/ 0 w 348"/>
                <a:gd name="txT" fmla="*/ 0 h 113"/>
                <a:gd name="txR" fmla="*/ 348 w 348"/>
                <a:gd name="txB" fmla="*/ 113 h 11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348" h="113">
                  <a:moveTo>
                    <a:pt x="303" y="55"/>
                  </a:moveTo>
                  <a:lnTo>
                    <a:pt x="303" y="0"/>
                  </a:lnTo>
                  <a:lnTo>
                    <a:pt x="0" y="0"/>
                  </a:lnTo>
                  <a:lnTo>
                    <a:pt x="0" y="113"/>
                  </a:lnTo>
                  <a:lnTo>
                    <a:pt x="348" y="113"/>
                  </a:lnTo>
                  <a:lnTo>
                    <a:pt x="348" y="55"/>
                  </a:lnTo>
                  <a:lnTo>
                    <a:pt x="303" y="55"/>
                  </a:lnTo>
                  <a:close/>
                </a:path>
              </a:pathLst>
            </a:custGeom>
            <a:solidFill>
              <a:srgbClr val="5B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55" name="矩形 11333"/>
            <p:cNvSpPr/>
            <p:nvPr>
              <p:custDataLst>
                <p:tags r:id="rId68"/>
              </p:custDataLst>
            </p:nvPr>
          </p:nvSpPr>
          <p:spPr>
            <a:xfrm>
              <a:off x="1463" y="259"/>
              <a:ext cx="74" cy="92"/>
            </a:xfrm>
            <a:prstGeom prst="rect">
              <a:avLst/>
            </a:prstGeom>
            <a:solidFill>
              <a:srgbClr val="C1841E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16456" name="矩形 11334"/>
            <p:cNvSpPr/>
            <p:nvPr>
              <p:custDataLst>
                <p:tags r:id="rId69"/>
              </p:custDataLst>
            </p:nvPr>
          </p:nvSpPr>
          <p:spPr>
            <a:xfrm>
              <a:off x="1172" y="277"/>
              <a:ext cx="134" cy="104"/>
            </a:xfrm>
            <a:prstGeom prst="rect">
              <a:avLst/>
            </a:prstGeom>
            <a:solidFill>
              <a:srgbClr val="C1841E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16457" name="矩形 11335"/>
            <p:cNvSpPr/>
            <p:nvPr>
              <p:custDataLst>
                <p:tags r:id="rId70"/>
              </p:custDataLst>
            </p:nvPr>
          </p:nvSpPr>
          <p:spPr>
            <a:xfrm>
              <a:off x="1478" y="269"/>
              <a:ext cx="45" cy="8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16458" name="未知"/>
            <p:cNvSpPr/>
            <p:nvPr>
              <p:custDataLst>
                <p:tags r:id="rId71"/>
              </p:custDataLst>
            </p:nvPr>
          </p:nvSpPr>
          <p:spPr>
            <a:xfrm>
              <a:off x="1011" y="63"/>
              <a:ext cx="545" cy="188"/>
            </a:xfrm>
            <a:custGeom>
              <a:avLst/>
              <a:gdLst>
                <a:gd name="txL" fmla="*/ 0 w 1091"/>
                <a:gd name="txT" fmla="*/ 0 h 375"/>
                <a:gd name="txR" fmla="*/ 1091 w 1091"/>
                <a:gd name="txB" fmla="*/ 375 h 375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1091" h="375">
                  <a:moveTo>
                    <a:pt x="9" y="375"/>
                  </a:moveTo>
                  <a:lnTo>
                    <a:pt x="660" y="375"/>
                  </a:lnTo>
                  <a:lnTo>
                    <a:pt x="871" y="52"/>
                  </a:lnTo>
                  <a:lnTo>
                    <a:pt x="1082" y="375"/>
                  </a:lnTo>
                  <a:lnTo>
                    <a:pt x="1091" y="336"/>
                  </a:lnTo>
                  <a:lnTo>
                    <a:pt x="871" y="0"/>
                  </a:lnTo>
                  <a:lnTo>
                    <a:pt x="652" y="336"/>
                  </a:lnTo>
                  <a:lnTo>
                    <a:pt x="0" y="336"/>
                  </a:lnTo>
                  <a:lnTo>
                    <a:pt x="9" y="37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59" name="矩形 11337"/>
            <p:cNvSpPr/>
            <p:nvPr>
              <p:custDataLst>
                <p:tags r:id="rId72"/>
              </p:custDataLst>
            </p:nvPr>
          </p:nvSpPr>
          <p:spPr>
            <a:xfrm>
              <a:off x="1210" y="283"/>
              <a:ext cx="58" cy="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16460" name="矩形 11338"/>
            <p:cNvSpPr/>
            <p:nvPr>
              <p:custDataLst>
                <p:tags r:id="rId73"/>
              </p:custDataLst>
            </p:nvPr>
          </p:nvSpPr>
          <p:spPr>
            <a:xfrm>
              <a:off x="1179" y="283"/>
              <a:ext cx="24" cy="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16461" name="矩形 11339"/>
            <p:cNvSpPr/>
            <p:nvPr>
              <p:custDataLst>
                <p:tags r:id="rId74"/>
              </p:custDataLst>
            </p:nvPr>
          </p:nvSpPr>
          <p:spPr>
            <a:xfrm>
              <a:off x="1276" y="283"/>
              <a:ext cx="23" cy="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16462" name="矩形 11340"/>
            <p:cNvSpPr/>
            <p:nvPr>
              <p:custDataLst>
                <p:tags r:id="rId75"/>
              </p:custDataLst>
            </p:nvPr>
          </p:nvSpPr>
          <p:spPr>
            <a:xfrm>
              <a:off x="1383" y="283"/>
              <a:ext cx="37" cy="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16463" name="矩形 11341"/>
            <p:cNvSpPr/>
            <p:nvPr>
              <p:custDataLst>
                <p:tags r:id="rId76"/>
              </p:custDataLst>
            </p:nvPr>
          </p:nvSpPr>
          <p:spPr>
            <a:xfrm>
              <a:off x="1359" y="283"/>
              <a:ext cx="17" cy="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16464" name="矩形 11342"/>
            <p:cNvSpPr/>
            <p:nvPr>
              <p:custDataLst>
                <p:tags r:id="rId77"/>
              </p:custDataLst>
            </p:nvPr>
          </p:nvSpPr>
          <p:spPr>
            <a:xfrm>
              <a:off x="1428" y="283"/>
              <a:ext cx="17" cy="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16465" name="未知"/>
            <p:cNvSpPr/>
            <p:nvPr>
              <p:custDataLst>
                <p:tags r:id="rId78"/>
              </p:custDataLst>
            </p:nvPr>
          </p:nvSpPr>
          <p:spPr>
            <a:xfrm>
              <a:off x="1414" y="159"/>
              <a:ext cx="27" cy="20"/>
            </a:xfrm>
            <a:custGeom>
              <a:avLst/>
              <a:gdLst>
                <a:gd name="txL" fmla="*/ 0 w 55"/>
                <a:gd name="txT" fmla="*/ 0 h 42"/>
                <a:gd name="txR" fmla="*/ 55 w 55"/>
                <a:gd name="txB" fmla="*/ 42 h 4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5" h="42">
                  <a:moveTo>
                    <a:pt x="21" y="0"/>
                  </a:moveTo>
                  <a:lnTo>
                    <a:pt x="13" y="8"/>
                  </a:lnTo>
                  <a:lnTo>
                    <a:pt x="7" y="19"/>
                  </a:lnTo>
                  <a:lnTo>
                    <a:pt x="2" y="30"/>
                  </a:lnTo>
                  <a:lnTo>
                    <a:pt x="0" y="42"/>
                  </a:lnTo>
                  <a:lnTo>
                    <a:pt x="55" y="4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66" name="未知"/>
            <p:cNvSpPr/>
            <p:nvPr>
              <p:custDataLst>
                <p:tags r:id="rId79"/>
              </p:custDataLst>
            </p:nvPr>
          </p:nvSpPr>
          <p:spPr>
            <a:xfrm>
              <a:off x="1451" y="159"/>
              <a:ext cx="28" cy="20"/>
            </a:xfrm>
            <a:custGeom>
              <a:avLst/>
              <a:gdLst>
                <a:gd name="txL" fmla="*/ 0 w 55"/>
                <a:gd name="txT" fmla="*/ 0 h 42"/>
                <a:gd name="txR" fmla="*/ 55 w 55"/>
                <a:gd name="txB" fmla="*/ 42 h 42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txL" t="txT" r="txR" b="txB"/>
              <a:pathLst>
                <a:path w="55" h="42">
                  <a:moveTo>
                    <a:pt x="33" y="0"/>
                  </a:moveTo>
                  <a:lnTo>
                    <a:pt x="41" y="8"/>
                  </a:lnTo>
                  <a:lnTo>
                    <a:pt x="48" y="19"/>
                  </a:lnTo>
                  <a:lnTo>
                    <a:pt x="53" y="30"/>
                  </a:lnTo>
                  <a:lnTo>
                    <a:pt x="55" y="42"/>
                  </a:lnTo>
                  <a:lnTo>
                    <a:pt x="0" y="4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67" name="未知"/>
            <p:cNvSpPr/>
            <p:nvPr>
              <p:custDataLst>
                <p:tags r:id="rId80"/>
              </p:custDataLst>
            </p:nvPr>
          </p:nvSpPr>
          <p:spPr>
            <a:xfrm>
              <a:off x="1430" y="148"/>
              <a:ext cx="32" cy="27"/>
            </a:xfrm>
            <a:custGeom>
              <a:avLst/>
              <a:gdLst>
                <a:gd name="txL" fmla="*/ 0 w 66"/>
                <a:gd name="txT" fmla="*/ 0 h 53"/>
                <a:gd name="txR" fmla="*/ 66 w 66"/>
                <a:gd name="txB" fmla="*/ 53 h 53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66" h="52">
                  <a:moveTo>
                    <a:pt x="33" y="53"/>
                  </a:moveTo>
                  <a:lnTo>
                    <a:pt x="66" y="12"/>
                  </a:lnTo>
                  <a:lnTo>
                    <a:pt x="59" y="7"/>
                  </a:lnTo>
                  <a:lnTo>
                    <a:pt x="52" y="4"/>
                  </a:lnTo>
                  <a:lnTo>
                    <a:pt x="43" y="2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5" y="4"/>
                  </a:lnTo>
                  <a:lnTo>
                    <a:pt x="7" y="7"/>
                  </a:lnTo>
                  <a:lnTo>
                    <a:pt x="0" y="12"/>
                  </a:lnTo>
                  <a:lnTo>
                    <a:pt x="33" y="5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68" name="未知"/>
            <p:cNvSpPr/>
            <p:nvPr>
              <p:custDataLst>
                <p:tags r:id="rId81"/>
              </p:custDataLst>
            </p:nvPr>
          </p:nvSpPr>
          <p:spPr>
            <a:xfrm>
              <a:off x="1450" y="172"/>
              <a:ext cx="174" cy="87"/>
            </a:xfrm>
            <a:custGeom>
              <a:avLst/>
              <a:gdLst>
                <a:gd name="txL" fmla="*/ 0 w 348"/>
                <a:gd name="txT" fmla="*/ 0 h 174"/>
                <a:gd name="txR" fmla="*/ 348 w 348"/>
                <a:gd name="txB" fmla="*/ 174 h 174"/>
              </a:gdLst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</a:cxnLst>
              <a:rect l="txL" t="txT" r="txR" b="txB"/>
              <a:pathLst>
                <a:path w="348" h="174">
                  <a:moveTo>
                    <a:pt x="1" y="136"/>
                  </a:moveTo>
                  <a:lnTo>
                    <a:pt x="88" y="0"/>
                  </a:lnTo>
                  <a:lnTo>
                    <a:pt x="122" y="0"/>
                  </a:lnTo>
                  <a:lnTo>
                    <a:pt x="35" y="136"/>
                  </a:lnTo>
                  <a:lnTo>
                    <a:pt x="171" y="136"/>
                  </a:lnTo>
                  <a:lnTo>
                    <a:pt x="259" y="0"/>
                  </a:lnTo>
                  <a:lnTo>
                    <a:pt x="348" y="136"/>
                  </a:lnTo>
                  <a:lnTo>
                    <a:pt x="340" y="174"/>
                  </a:lnTo>
                  <a:lnTo>
                    <a:pt x="259" y="50"/>
                  </a:lnTo>
                  <a:lnTo>
                    <a:pt x="179" y="174"/>
                  </a:lnTo>
                  <a:lnTo>
                    <a:pt x="9" y="174"/>
                  </a:lnTo>
                  <a:lnTo>
                    <a:pt x="0" y="136"/>
                  </a:lnTo>
                  <a:lnTo>
                    <a:pt x="1" y="136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69" name="矩形 11347"/>
            <p:cNvSpPr/>
            <p:nvPr>
              <p:custDataLst>
                <p:tags r:id="rId82"/>
              </p:custDataLst>
            </p:nvPr>
          </p:nvSpPr>
          <p:spPr>
            <a:xfrm>
              <a:off x="1564" y="383"/>
              <a:ext cx="69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16470" name="矩形 11348"/>
            <p:cNvSpPr/>
            <p:nvPr>
              <p:custDataLst>
                <p:tags r:id="rId83"/>
              </p:custDataLst>
            </p:nvPr>
          </p:nvSpPr>
          <p:spPr>
            <a:xfrm>
              <a:off x="1541" y="356"/>
              <a:ext cx="69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16471" name="未知"/>
            <p:cNvSpPr/>
            <p:nvPr>
              <p:custDataLst>
                <p:tags r:id="rId84"/>
              </p:custDataLst>
            </p:nvPr>
          </p:nvSpPr>
          <p:spPr>
            <a:xfrm>
              <a:off x="1540" y="198"/>
              <a:ext cx="80" cy="61"/>
            </a:xfrm>
            <a:custGeom>
              <a:avLst/>
              <a:gdLst>
                <a:gd name="txL" fmla="*/ 0 w 161"/>
                <a:gd name="txT" fmla="*/ 0 h 124"/>
                <a:gd name="txR" fmla="*/ 161 w 161"/>
                <a:gd name="txB" fmla="*/ 124 h 12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61" h="124">
                  <a:moveTo>
                    <a:pt x="161" y="124"/>
                  </a:moveTo>
                  <a:lnTo>
                    <a:pt x="80" y="0"/>
                  </a:lnTo>
                  <a:lnTo>
                    <a:pt x="0" y="124"/>
                  </a:lnTo>
                  <a:lnTo>
                    <a:pt x="161" y="124"/>
                  </a:lnTo>
                  <a:close/>
                </a:path>
              </a:pathLst>
            </a:custGeom>
            <a:solidFill>
              <a:srgbClr val="5B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72" name="矩形 11350"/>
            <p:cNvSpPr/>
            <p:nvPr>
              <p:custDataLst>
                <p:tags r:id="rId85"/>
              </p:custDataLst>
            </p:nvPr>
          </p:nvSpPr>
          <p:spPr>
            <a:xfrm>
              <a:off x="1602" y="259"/>
              <a:ext cx="9" cy="92"/>
            </a:xfrm>
            <a:prstGeom prst="rect">
              <a:avLst/>
            </a:prstGeom>
            <a:solidFill>
              <a:srgbClr val="5B0000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16473" name="未知"/>
            <p:cNvSpPr/>
            <p:nvPr>
              <p:custDataLst>
                <p:tags r:id="rId86"/>
              </p:custDataLst>
            </p:nvPr>
          </p:nvSpPr>
          <p:spPr>
            <a:xfrm>
              <a:off x="1468" y="172"/>
              <a:ext cx="111" cy="68"/>
            </a:xfrm>
            <a:custGeom>
              <a:avLst/>
              <a:gdLst>
                <a:gd name="txL" fmla="*/ 0 w 224"/>
                <a:gd name="txT" fmla="*/ 0 h 136"/>
                <a:gd name="txR" fmla="*/ 224 w 224"/>
                <a:gd name="txB" fmla="*/ 136 h 136"/>
              </a:gdLst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24" h="136">
                  <a:moveTo>
                    <a:pt x="87" y="0"/>
                  </a:moveTo>
                  <a:lnTo>
                    <a:pt x="0" y="136"/>
                  </a:lnTo>
                  <a:lnTo>
                    <a:pt x="136" y="136"/>
                  </a:lnTo>
                  <a:lnTo>
                    <a:pt x="224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5B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74" name="矩形 11352"/>
            <p:cNvSpPr/>
            <p:nvPr>
              <p:custDataLst>
                <p:tags r:id="rId87"/>
              </p:custDataLst>
            </p:nvPr>
          </p:nvSpPr>
          <p:spPr>
            <a:xfrm>
              <a:off x="1537" y="259"/>
              <a:ext cx="15" cy="92"/>
            </a:xfrm>
            <a:prstGeom prst="rect">
              <a:avLst/>
            </a:prstGeom>
            <a:solidFill>
              <a:srgbClr val="5B0000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16475" name="矩形 11353"/>
            <p:cNvSpPr/>
            <p:nvPr>
              <p:custDataLst>
                <p:tags r:id="rId88"/>
              </p:custDataLst>
            </p:nvPr>
          </p:nvSpPr>
          <p:spPr>
            <a:xfrm>
              <a:off x="1463" y="259"/>
              <a:ext cx="15" cy="92"/>
            </a:xfrm>
            <a:prstGeom prst="rect">
              <a:avLst/>
            </a:prstGeom>
            <a:solidFill>
              <a:srgbClr val="5B0000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16476" name="未知"/>
            <p:cNvSpPr/>
            <p:nvPr>
              <p:custDataLst>
                <p:tags r:id="rId89"/>
              </p:custDataLst>
            </p:nvPr>
          </p:nvSpPr>
          <p:spPr>
            <a:xfrm>
              <a:off x="356" y="407"/>
              <a:ext cx="442" cy="221"/>
            </a:xfrm>
            <a:custGeom>
              <a:avLst/>
              <a:gdLst>
                <a:gd name="txL" fmla="*/ 0 w 882"/>
                <a:gd name="txT" fmla="*/ 0 h 442"/>
                <a:gd name="txR" fmla="*/ 882 w 882"/>
                <a:gd name="txB" fmla="*/ 442 h 442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</a:cxnLst>
              <a:rect l="txL" t="txT" r="txR" b="txB"/>
              <a:pathLst>
                <a:path w="882" h="442">
                  <a:moveTo>
                    <a:pt x="632" y="0"/>
                  </a:moveTo>
                  <a:lnTo>
                    <a:pt x="646" y="4"/>
                  </a:lnTo>
                  <a:lnTo>
                    <a:pt x="665" y="12"/>
                  </a:lnTo>
                  <a:lnTo>
                    <a:pt x="683" y="23"/>
                  </a:lnTo>
                  <a:lnTo>
                    <a:pt x="699" y="37"/>
                  </a:lnTo>
                  <a:lnTo>
                    <a:pt x="706" y="52"/>
                  </a:lnTo>
                  <a:lnTo>
                    <a:pt x="703" y="67"/>
                  </a:lnTo>
                  <a:lnTo>
                    <a:pt x="682" y="80"/>
                  </a:lnTo>
                  <a:lnTo>
                    <a:pt x="641" y="91"/>
                  </a:lnTo>
                  <a:lnTo>
                    <a:pt x="613" y="96"/>
                  </a:lnTo>
                  <a:lnTo>
                    <a:pt x="585" y="99"/>
                  </a:lnTo>
                  <a:lnTo>
                    <a:pt x="555" y="104"/>
                  </a:lnTo>
                  <a:lnTo>
                    <a:pt x="524" y="107"/>
                  </a:lnTo>
                  <a:lnTo>
                    <a:pt x="493" y="111"/>
                  </a:lnTo>
                  <a:lnTo>
                    <a:pt x="460" y="114"/>
                  </a:lnTo>
                  <a:lnTo>
                    <a:pt x="427" y="118"/>
                  </a:lnTo>
                  <a:lnTo>
                    <a:pt x="394" y="121"/>
                  </a:lnTo>
                  <a:lnTo>
                    <a:pt x="361" y="126"/>
                  </a:lnTo>
                  <a:lnTo>
                    <a:pt x="328" y="130"/>
                  </a:lnTo>
                  <a:lnTo>
                    <a:pt x="295" y="135"/>
                  </a:lnTo>
                  <a:lnTo>
                    <a:pt x="263" y="141"/>
                  </a:lnTo>
                  <a:lnTo>
                    <a:pt x="232" y="146"/>
                  </a:lnTo>
                  <a:lnTo>
                    <a:pt x="200" y="153"/>
                  </a:lnTo>
                  <a:lnTo>
                    <a:pt x="172" y="161"/>
                  </a:lnTo>
                  <a:lnTo>
                    <a:pt x="143" y="170"/>
                  </a:lnTo>
                  <a:lnTo>
                    <a:pt x="116" y="181"/>
                  </a:lnTo>
                  <a:lnTo>
                    <a:pt x="91" y="194"/>
                  </a:lnTo>
                  <a:lnTo>
                    <a:pt x="69" y="207"/>
                  </a:lnTo>
                  <a:lnTo>
                    <a:pt x="48" y="223"/>
                  </a:lnTo>
                  <a:lnTo>
                    <a:pt x="32" y="241"/>
                  </a:lnTo>
                  <a:lnTo>
                    <a:pt x="18" y="259"/>
                  </a:lnTo>
                  <a:lnTo>
                    <a:pt x="8" y="278"/>
                  </a:lnTo>
                  <a:lnTo>
                    <a:pt x="1" y="297"/>
                  </a:lnTo>
                  <a:lnTo>
                    <a:pt x="0" y="317"/>
                  </a:lnTo>
                  <a:lnTo>
                    <a:pt x="2" y="336"/>
                  </a:lnTo>
                  <a:lnTo>
                    <a:pt x="10" y="356"/>
                  </a:lnTo>
                  <a:lnTo>
                    <a:pt x="23" y="374"/>
                  </a:lnTo>
                  <a:lnTo>
                    <a:pt x="41" y="393"/>
                  </a:lnTo>
                  <a:lnTo>
                    <a:pt x="67" y="411"/>
                  </a:lnTo>
                  <a:lnTo>
                    <a:pt x="98" y="427"/>
                  </a:lnTo>
                  <a:lnTo>
                    <a:pt x="136" y="442"/>
                  </a:lnTo>
                  <a:lnTo>
                    <a:pt x="151" y="442"/>
                  </a:lnTo>
                  <a:lnTo>
                    <a:pt x="170" y="442"/>
                  </a:lnTo>
                  <a:lnTo>
                    <a:pt x="196" y="442"/>
                  </a:lnTo>
                  <a:lnTo>
                    <a:pt x="223" y="442"/>
                  </a:lnTo>
                  <a:lnTo>
                    <a:pt x="256" y="442"/>
                  </a:lnTo>
                  <a:lnTo>
                    <a:pt x="288" y="442"/>
                  </a:lnTo>
                  <a:lnTo>
                    <a:pt x="323" y="442"/>
                  </a:lnTo>
                  <a:lnTo>
                    <a:pt x="357" y="442"/>
                  </a:lnTo>
                  <a:lnTo>
                    <a:pt x="392" y="442"/>
                  </a:lnTo>
                  <a:lnTo>
                    <a:pt x="424" y="442"/>
                  </a:lnTo>
                  <a:lnTo>
                    <a:pt x="454" y="442"/>
                  </a:lnTo>
                  <a:lnTo>
                    <a:pt x="480" y="442"/>
                  </a:lnTo>
                  <a:lnTo>
                    <a:pt x="502" y="442"/>
                  </a:lnTo>
                  <a:lnTo>
                    <a:pt x="518" y="442"/>
                  </a:lnTo>
                  <a:lnTo>
                    <a:pt x="530" y="442"/>
                  </a:lnTo>
                  <a:lnTo>
                    <a:pt x="533" y="442"/>
                  </a:lnTo>
                  <a:lnTo>
                    <a:pt x="505" y="436"/>
                  </a:lnTo>
                  <a:lnTo>
                    <a:pt x="471" y="429"/>
                  </a:lnTo>
                  <a:lnTo>
                    <a:pt x="437" y="422"/>
                  </a:lnTo>
                  <a:lnTo>
                    <a:pt x="400" y="413"/>
                  </a:lnTo>
                  <a:lnTo>
                    <a:pt x="363" y="404"/>
                  </a:lnTo>
                  <a:lnTo>
                    <a:pt x="327" y="393"/>
                  </a:lnTo>
                  <a:lnTo>
                    <a:pt x="293" y="381"/>
                  </a:lnTo>
                  <a:lnTo>
                    <a:pt x="262" y="367"/>
                  </a:lnTo>
                  <a:lnTo>
                    <a:pt x="234" y="353"/>
                  </a:lnTo>
                  <a:lnTo>
                    <a:pt x="211" y="338"/>
                  </a:lnTo>
                  <a:lnTo>
                    <a:pt x="194" y="321"/>
                  </a:lnTo>
                  <a:lnTo>
                    <a:pt x="182" y="303"/>
                  </a:lnTo>
                  <a:lnTo>
                    <a:pt x="180" y="284"/>
                  </a:lnTo>
                  <a:lnTo>
                    <a:pt x="185" y="264"/>
                  </a:lnTo>
                  <a:lnTo>
                    <a:pt x="202" y="241"/>
                  </a:lnTo>
                  <a:lnTo>
                    <a:pt x="228" y="218"/>
                  </a:lnTo>
                  <a:lnTo>
                    <a:pt x="247" y="207"/>
                  </a:lnTo>
                  <a:lnTo>
                    <a:pt x="272" y="198"/>
                  </a:lnTo>
                  <a:lnTo>
                    <a:pt x="302" y="191"/>
                  </a:lnTo>
                  <a:lnTo>
                    <a:pt x="335" y="184"/>
                  </a:lnTo>
                  <a:lnTo>
                    <a:pt x="373" y="180"/>
                  </a:lnTo>
                  <a:lnTo>
                    <a:pt x="414" y="174"/>
                  </a:lnTo>
                  <a:lnTo>
                    <a:pt x="456" y="170"/>
                  </a:lnTo>
                  <a:lnTo>
                    <a:pt x="500" y="166"/>
                  </a:lnTo>
                  <a:lnTo>
                    <a:pt x="545" y="162"/>
                  </a:lnTo>
                  <a:lnTo>
                    <a:pt x="589" y="158"/>
                  </a:lnTo>
                  <a:lnTo>
                    <a:pt x="631" y="153"/>
                  </a:lnTo>
                  <a:lnTo>
                    <a:pt x="673" y="147"/>
                  </a:lnTo>
                  <a:lnTo>
                    <a:pt x="712" y="142"/>
                  </a:lnTo>
                  <a:lnTo>
                    <a:pt x="747" y="134"/>
                  </a:lnTo>
                  <a:lnTo>
                    <a:pt x="778" y="124"/>
                  </a:lnTo>
                  <a:lnTo>
                    <a:pt x="804" y="114"/>
                  </a:lnTo>
                  <a:lnTo>
                    <a:pt x="843" y="92"/>
                  </a:lnTo>
                  <a:lnTo>
                    <a:pt x="868" y="72"/>
                  </a:lnTo>
                  <a:lnTo>
                    <a:pt x="880" y="53"/>
                  </a:lnTo>
                  <a:lnTo>
                    <a:pt x="882" y="37"/>
                  </a:lnTo>
                  <a:lnTo>
                    <a:pt x="880" y="23"/>
                  </a:lnTo>
                  <a:lnTo>
                    <a:pt x="873" y="13"/>
                  </a:lnTo>
                  <a:lnTo>
                    <a:pt x="866" y="5"/>
                  </a:lnTo>
                  <a:lnTo>
                    <a:pt x="861" y="0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77" name="未知"/>
            <p:cNvSpPr/>
            <p:nvPr>
              <p:custDataLst>
                <p:tags r:id="rId90"/>
              </p:custDataLst>
            </p:nvPr>
          </p:nvSpPr>
          <p:spPr>
            <a:xfrm>
              <a:off x="915" y="306"/>
              <a:ext cx="45" cy="170"/>
            </a:xfrm>
            <a:custGeom>
              <a:avLst/>
              <a:gdLst>
                <a:gd name="txL" fmla="*/ 0 w 91"/>
                <a:gd name="txT" fmla="*/ 0 h 338"/>
                <a:gd name="txR" fmla="*/ 91 w 91"/>
                <a:gd name="txB" fmla="*/ 338 h 338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91" h="338">
                  <a:moveTo>
                    <a:pt x="7" y="338"/>
                  </a:moveTo>
                  <a:lnTo>
                    <a:pt x="4" y="338"/>
                  </a:lnTo>
                  <a:lnTo>
                    <a:pt x="0" y="335"/>
                  </a:lnTo>
                  <a:lnTo>
                    <a:pt x="4" y="145"/>
                  </a:lnTo>
                  <a:lnTo>
                    <a:pt x="5" y="7"/>
                  </a:lnTo>
                  <a:lnTo>
                    <a:pt x="3" y="4"/>
                  </a:lnTo>
                  <a:lnTo>
                    <a:pt x="3" y="2"/>
                  </a:lnTo>
                  <a:lnTo>
                    <a:pt x="59" y="0"/>
                  </a:lnTo>
                  <a:lnTo>
                    <a:pt x="66" y="7"/>
                  </a:lnTo>
                  <a:lnTo>
                    <a:pt x="67" y="10"/>
                  </a:lnTo>
                  <a:lnTo>
                    <a:pt x="65" y="10"/>
                  </a:lnTo>
                  <a:lnTo>
                    <a:pt x="91" y="335"/>
                  </a:lnTo>
                  <a:lnTo>
                    <a:pt x="87" y="335"/>
                  </a:lnTo>
                  <a:lnTo>
                    <a:pt x="82" y="332"/>
                  </a:lnTo>
                  <a:lnTo>
                    <a:pt x="58" y="11"/>
                  </a:lnTo>
                  <a:lnTo>
                    <a:pt x="15" y="13"/>
                  </a:lnTo>
                  <a:lnTo>
                    <a:pt x="7" y="338"/>
                  </a:lnTo>
                  <a:close/>
                </a:path>
              </a:pathLst>
            </a:custGeom>
            <a:solidFill>
              <a:srgbClr val="33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78" name="未知"/>
            <p:cNvSpPr/>
            <p:nvPr>
              <p:custDataLst>
                <p:tags r:id="rId91"/>
              </p:custDataLst>
            </p:nvPr>
          </p:nvSpPr>
          <p:spPr>
            <a:xfrm>
              <a:off x="920" y="320"/>
              <a:ext cx="26" cy="5"/>
            </a:xfrm>
            <a:custGeom>
              <a:avLst/>
              <a:gdLst>
                <a:gd name="txL" fmla="*/ 0 w 51"/>
                <a:gd name="txT" fmla="*/ 0 h 10"/>
                <a:gd name="txR" fmla="*/ 51 w 51"/>
                <a:gd name="txB" fmla="*/ 10 h 10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</a:cxnLst>
              <a:rect l="txL" t="txT" r="txR" b="txB"/>
              <a:pathLst>
                <a:path w="51" h="10">
                  <a:moveTo>
                    <a:pt x="49" y="0"/>
                  </a:moveTo>
                  <a:lnTo>
                    <a:pt x="1" y="2"/>
                  </a:lnTo>
                  <a:lnTo>
                    <a:pt x="0" y="10"/>
                  </a:lnTo>
                  <a:lnTo>
                    <a:pt x="51" y="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3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79" name="未知"/>
            <p:cNvSpPr/>
            <p:nvPr>
              <p:custDataLst>
                <p:tags r:id="rId92"/>
              </p:custDataLst>
            </p:nvPr>
          </p:nvSpPr>
          <p:spPr>
            <a:xfrm>
              <a:off x="920" y="342"/>
              <a:ext cx="27" cy="4"/>
            </a:xfrm>
            <a:custGeom>
              <a:avLst/>
              <a:gdLst>
                <a:gd name="txL" fmla="*/ 0 w 53"/>
                <a:gd name="txT" fmla="*/ 0 h 9"/>
                <a:gd name="txR" fmla="*/ 53 w 53"/>
                <a:gd name="txB" fmla="*/ 9 h 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2" h="9">
                  <a:moveTo>
                    <a:pt x="52" y="0"/>
                  </a:moveTo>
                  <a:lnTo>
                    <a:pt x="1" y="1"/>
                  </a:lnTo>
                  <a:lnTo>
                    <a:pt x="0" y="9"/>
                  </a:lnTo>
                  <a:lnTo>
                    <a:pt x="53" y="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33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80" name="未知"/>
            <p:cNvSpPr/>
            <p:nvPr>
              <p:custDataLst>
                <p:tags r:id="rId93"/>
              </p:custDataLst>
            </p:nvPr>
          </p:nvSpPr>
          <p:spPr>
            <a:xfrm>
              <a:off x="920" y="336"/>
              <a:ext cx="27" cy="3"/>
            </a:xfrm>
            <a:custGeom>
              <a:avLst/>
              <a:gdLst>
                <a:gd name="txL" fmla="*/ 0 w 53"/>
                <a:gd name="txT" fmla="*/ 0 h 4"/>
                <a:gd name="txR" fmla="*/ 53 w 53"/>
                <a:gd name="txB" fmla="*/ 4 h 4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0"/>
                </a:cxn>
              </a:cxnLst>
              <a:rect l="txL" t="txT" r="txR" b="txB"/>
              <a:pathLst>
                <a:path w="52" h="4">
                  <a:moveTo>
                    <a:pt x="52" y="0"/>
                  </a:moveTo>
                  <a:lnTo>
                    <a:pt x="1" y="1"/>
                  </a:lnTo>
                  <a:lnTo>
                    <a:pt x="0" y="4"/>
                  </a:lnTo>
                  <a:lnTo>
                    <a:pt x="53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33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81" name="未知"/>
            <p:cNvSpPr/>
            <p:nvPr>
              <p:custDataLst>
                <p:tags r:id="rId94"/>
              </p:custDataLst>
            </p:nvPr>
          </p:nvSpPr>
          <p:spPr>
            <a:xfrm>
              <a:off x="920" y="366"/>
              <a:ext cx="29" cy="5"/>
            </a:xfrm>
            <a:custGeom>
              <a:avLst/>
              <a:gdLst>
                <a:gd name="txL" fmla="*/ 0 w 58"/>
                <a:gd name="txT" fmla="*/ 0 h 10"/>
                <a:gd name="txR" fmla="*/ 58 w 58"/>
                <a:gd name="txB" fmla="*/ 10 h 10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</a:cxnLst>
              <a:rect l="txL" t="txT" r="txR" b="txB"/>
              <a:pathLst>
                <a:path w="57" h="10">
                  <a:moveTo>
                    <a:pt x="57" y="0"/>
                  </a:moveTo>
                  <a:lnTo>
                    <a:pt x="1" y="2"/>
                  </a:lnTo>
                  <a:lnTo>
                    <a:pt x="0" y="10"/>
                  </a:lnTo>
                  <a:lnTo>
                    <a:pt x="58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33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82" name="未知"/>
            <p:cNvSpPr/>
            <p:nvPr>
              <p:custDataLst>
                <p:tags r:id="rId95"/>
              </p:custDataLst>
            </p:nvPr>
          </p:nvSpPr>
          <p:spPr>
            <a:xfrm>
              <a:off x="920" y="361"/>
              <a:ext cx="29" cy="3"/>
            </a:xfrm>
            <a:custGeom>
              <a:avLst/>
              <a:gdLst>
                <a:gd name="txL" fmla="*/ 0 w 57"/>
                <a:gd name="txT" fmla="*/ 0 h 6"/>
                <a:gd name="txR" fmla="*/ 57 w 57"/>
                <a:gd name="txB" fmla="*/ 6 h 6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</a:cxnLst>
              <a:rect l="txL" t="txT" r="txR" b="txB"/>
              <a:pathLst>
                <a:path w="57" h="6">
                  <a:moveTo>
                    <a:pt x="57" y="0"/>
                  </a:moveTo>
                  <a:lnTo>
                    <a:pt x="1" y="2"/>
                  </a:lnTo>
                  <a:lnTo>
                    <a:pt x="0" y="6"/>
                  </a:lnTo>
                  <a:lnTo>
                    <a:pt x="57" y="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33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83" name="未知"/>
            <p:cNvSpPr/>
            <p:nvPr>
              <p:custDataLst>
                <p:tags r:id="rId96"/>
              </p:custDataLst>
            </p:nvPr>
          </p:nvSpPr>
          <p:spPr>
            <a:xfrm>
              <a:off x="54" y="67"/>
              <a:ext cx="304" cy="444"/>
            </a:xfrm>
            <a:custGeom>
              <a:avLst/>
              <a:gdLst>
                <a:gd name="txL" fmla="*/ 0 w 607"/>
                <a:gd name="txT" fmla="*/ 0 h 888"/>
                <a:gd name="txR" fmla="*/ 607 w 607"/>
                <a:gd name="txB" fmla="*/ 888 h 888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7" h="885">
                  <a:moveTo>
                    <a:pt x="607" y="380"/>
                  </a:moveTo>
                  <a:lnTo>
                    <a:pt x="592" y="383"/>
                  </a:lnTo>
                  <a:lnTo>
                    <a:pt x="575" y="388"/>
                  </a:lnTo>
                  <a:lnTo>
                    <a:pt x="555" y="391"/>
                  </a:lnTo>
                  <a:lnTo>
                    <a:pt x="535" y="398"/>
                  </a:lnTo>
                  <a:lnTo>
                    <a:pt x="514" y="406"/>
                  </a:lnTo>
                  <a:lnTo>
                    <a:pt x="492" y="418"/>
                  </a:lnTo>
                  <a:lnTo>
                    <a:pt x="469" y="434"/>
                  </a:lnTo>
                  <a:lnTo>
                    <a:pt x="447" y="455"/>
                  </a:lnTo>
                  <a:lnTo>
                    <a:pt x="426" y="480"/>
                  </a:lnTo>
                  <a:lnTo>
                    <a:pt x="407" y="513"/>
                  </a:lnTo>
                  <a:lnTo>
                    <a:pt x="390" y="553"/>
                  </a:lnTo>
                  <a:lnTo>
                    <a:pt x="373" y="601"/>
                  </a:lnTo>
                  <a:lnTo>
                    <a:pt x="361" y="657"/>
                  </a:lnTo>
                  <a:lnTo>
                    <a:pt x="350" y="724"/>
                  </a:lnTo>
                  <a:lnTo>
                    <a:pt x="345" y="800"/>
                  </a:lnTo>
                  <a:lnTo>
                    <a:pt x="342" y="888"/>
                  </a:lnTo>
                  <a:lnTo>
                    <a:pt x="308" y="888"/>
                  </a:lnTo>
                  <a:lnTo>
                    <a:pt x="308" y="855"/>
                  </a:lnTo>
                  <a:lnTo>
                    <a:pt x="308" y="818"/>
                  </a:lnTo>
                  <a:lnTo>
                    <a:pt x="308" y="781"/>
                  </a:lnTo>
                  <a:lnTo>
                    <a:pt x="307" y="742"/>
                  </a:lnTo>
                  <a:lnTo>
                    <a:pt x="303" y="703"/>
                  </a:lnTo>
                  <a:lnTo>
                    <a:pt x="299" y="663"/>
                  </a:lnTo>
                  <a:lnTo>
                    <a:pt x="290" y="623"/>
                  </a:lnTo>
                  <a:lnTo>
                    <a:pt x="279" y="582"/>
                  </a:lnTo>
                  <a:lnTo>
                    <a:pt x="264" y="543"/>
                  </a:lnTo>
                  <a:lnTo>
                    <a:pt x="243" y="506"/>
                  </a:lnTo>
                  <a:lnTo>
                    <a:pt x="219" y="471"/>
                  </a:lnTo>
                  <a:lnTo>
                    <a:pt x="189" y="436"/>
                  </a:lnTo>
                  <a:lnTo>
                    <a:pt x="152" y="405"/>
                  </a:lnTo>
                  <a:lnTo>
                    <a:pt x="108" y="376"/>
                  </a:lnTo>
                  <a:lnTo>
                    <a:pt x="59" y="351"/>
                  </a:lnTo>
                  <a:lnTo>
                    <a:pt x="0" y="330"/>
                  </a:lnTo>
                  <a:lnTo>
                    <a:pt x="11" y="333"/>
                  </a:lnTo>
                  <a:lnTo>
                    <a:pt x="23" y="336"/>
                  </a:lnTo>
                  <a:lnTo>
                    <a:pt x="37" y="340"/>
                  </a:lnTo>
                  <a:lnTo>
                    <a:pt x="54" y="344"/>
                  </a:lnTo>
                  <a:lnTo>
                    <a:pt x="72" y="351"/>
                  </a:lnTo>
                  <a:lnTo>
                    <a:pt x="91" y="359"/>
                  </a:lnTo>
                  <a:lnTo>
                    <a:pt x="111" y="368"/>
                  </a:lnTo>
                  <a:lnTo>
                    <a:pt x="131" y="379"/>
                  </a:lnTo>
                  <a:lnTo>
                    <a:pt x="152" y="393"/>
                  </a:lnTo>
                  <a:lnTo>
                    <a:pt x="173" y="409"/>
                  </a:lnTo>
                  <a:lnTo>
                    <a:pt x="194" y="427"/>
                  </a:lnTo>
                  <a:lnTo>
                    <a:pt x="214" y="448"/>
                  </a:lnTo>
                  <a:lnTo>
                    <a:pt x="234" y="472"/>
                  </a:lnTo>
                  <a:lnTo>
                    <a:pt x="254" y="498"/>
                  </a:lnTo>
                  <a:lnTo>
                    <a:pt x="271" y="528"/>
                  </a:lnTo>
                  <a:lnTo>
                    <a:pt x="287" y="563"/>
                  </a:lnTo>
                  <a:lnTo>
                    <a:pt x="285" y="550"/>
                  </a:lnTo>
                  <a:lnTo>
                    <a:pt x="282" y="534"/>
                  </a:lnTo>
                  <a:lnTo>
                    <a:pt x="280" y="515"/>
                  </a:lnTo>
                  <a:lnTo>
                    <a:pt x="277" y="492"/>
                  </a:lnTo>
                  <a:lnTo>
                    <a:pt x="272" y="465"/>
                  </a:lnTo>
                  <a:lnTo>
                    <a:pt x="266" y="437"/>
                  </a:lnTo>
                  <a:lnTo>
                    <a:pt x="261" y="408"/>
                  </a:lnTo>
                  <a:lnTo>
                    <a:pt x="251" y="375"/>
                  </a:lnTo>
                  <a:lnTo>
                    <a:pt x="241" y="342"/>
                  </a:lnTo>
                  <a:lnTo>
                    <a:pt x="229" y="306"/>
                  </a:lnTo>
                  <a:lnTo>
                    <a:pt x="214" y="271"/>
                  </a:lnTo>
                  <a:lnTo>
                    <a:pt x="197" y="235"/>
                  </a:lnTo>
                  <a:lnTo>
                    <a:pt x="176" y="197"/>
                  </a:lnTo>
                  <a:lnTo>
                    <a:pt x="153" y="160"/>
                  </a:lnTo>
                  <a:lnTo>
                    <a:pt x="127" y="123"/>
                  </a:lnTo>
                  <a:lnTo>
                    <a:pt x="97" y="88"/>
                  </a:lnTo>
                  <a:lnTo>
                    <a:pt x="121" y="110"/>
                  </a:lnTo>
                  <a:lnTo>
                    <a:pt x="141" y="131"/>
                  </a:lnTo>
                  <a:lnTo>
                    <a:pt x="158" y="153"/>
                  </a:lnTo>
                  <a:lnTo>
                    <a:pt x="173" y="175"/>
                  </a:lnTo>
                  <a:lnTo>
                    <a:pt x="186" y="197"/>
                  </a:lnTo>
                  <a:lnTo>
                    <a:pt x="196" y="217"/>
                  </a:lnTo>
                  <a:lnTo>
                    <a:pt x="206" y="235"/>
                  </a:lnTo>
                  <a:lnTo>
                    <a:pt x="214" y="251"/>
                  </a:lnTo>
                  <a:lnTo>
                    <a:pt x="214" y="234"/>
                  </a:lnTo>
                  <a:lnTo>
                    <a:pt x="212" y="208"/>
                  </a:lnTo>
                  <a:lnTo>
                    <a:pt x="209" y="180"/>
                  </a:lnTo>
                  <a:lnTo>
                    <a:pt x="203" y="146"/>
                  </a:lnTo>
                  <a:lnTo>
                    <a:pt x="196" y="114"/>
                  </a:lnTo>
                  <a:lnTo>
                    <a:pt x="188" y="83"/>
                  </a:lnTo>
                  <a:lnTo>
                    <a:pt x="178" y="58"/>
                  </a:lnTo>
                  <a:lnTo>
                    <a:pt x="167" y="38"/>
                  </a:lnTo>
                  <a:lnTo>
                    <a:pt x="179" y="53"/>
                  </a:lnTo>
                  <a:lnTo>
                    <a:pt x="189" y="74"/>
                  </a:lnTo>
                  <a:lnTo>
                    <a:pt x="198" y="98"/>
                  </a:lnTo>
                  <a:lnTo>
                    <a:pt x="206" y="127"/>
                  </a:lnTo>
                  <a:lnTo>
                    <a:pt x="213" y="159"/>
                  </a:lnTo>
                  <a:lnTo>
                    <a:pt x="219" y="192"/>
                  </a:lnTo>
                  <a:lnTo>
                    <a:pt x="222" y="228"/>
                  </a:lnTo>
                  <a:lnTo>
                    <a:pt x="225" y="264"/>
                  </a:lnTo>
                  <a:lnTo>
                    <a:pt x="234" y="283"/>
                  </a:lnTo>
                  <a:lnTo>
                    <a:pt x="247" y="315"/>
                  </a:lnTo>
                  <a:lnTo>
                    <a:pt x="263" y="359"/>
                  </a:lnTo>
                  <a:lnTo>
                    <a:pt x="279" y="411"/>
                  </a:lnTo>
                  <a:lnTo>
                    <a:pt x="295" y="469"/>
                  </a:lnTo>
                  <a:lnTo>
                    <a:pt x="309" y="529"/>
                  </a:lnTo>
                  <a:lnTo>
                    <a:pt x="319" y="590"/>
                  </a:lnTo>
                  <a:lnTo>
                    <a:pt x="325" y="650"/>
                  </a:lnTo>
                  <a:lnTo>
                    <a:pt x="333" y="618"/>
                  </a:lnTo>
                  <a:lnTo>
                    <a:pt x="342" y="581"/>
                  </a:lnTo>
                  <a:lnTo>
                    <a:pt x="352" y="539"/>
                  </a:lnTo>
                  <a:lnTo>
                    <a:pt x="358" y="492"/>
                  </a:lnTo>
                  <a:lnTo>
                    <a:pt x="364" y="441"/>
                  </a:lnTo>
                  <a:lnTo>
                    <a:pt x="365" y="387"/>
                  </a:lnTo>
                  <a:lnTo>
                    <a:pt x="363" y="330"/>
                  </a:lnTo>
                  <a:lnTo>
                    <a:pt x="355" y="272"/>
                  </a:lnTo>
                  <a:lnTo>
                    <a:pt x="343" y="217"/>
                  </a:lnTo>
                  <a:lnTo>
                    <a:pt x="332" y="168"/>
                  </a:lnTo>
                  <a:lnTo>
                    <a:pt x="322" y="126"/>
                  </a:lnTo>
                  <a:lnTo>
                    <a:pt x="310" y="90"/>
                  </a:lnTo>
                  <a:lnTo>
                    <a:pt x="300" y="60"/>
                  </a:lnTo>
                  <a:lnTo>
                    <a:pt x="290" y="35"/>
                  </a:lnTo>
                  <a:lnTo>
                    <a:pt x="282" y="15"/>
                  </a:lnTo>
                  <a:lnTo>
                    <a:pt x="274" y="0"/>
                  </a:lnTo>
                  <a:lnTo>
                    <a:pt x="282" y="15"/>
                  </a:lnTo>
                  <a:lnTo>
                    <a:pt x="294" y="39"/>
                  </a:lnTo>
                  <a:lnTo>
                    <a:pt x="309" y="73"/>
                  </a:lnTo>
                  <a:lnTo>
                    <a:pt x="324" y="112"/>
                  </a:lnTo>
                  <a:lnTo>
                    <a:pt x="338" y="156"/>
                  </a:lnTo>
                  <a:lnTo>
                    <a:pt x="350" y="200"/>
                  </a:lnTo>
                  <a:lnTo>
                    <a:pt x="360" y="245"/>
                  </a:lnTo>
                  <a:lnTo>
                    <a:pt x="365" y="289"/>
                  </a:lnTo>
                  <a:lnTo>
                    <a:pt x="376" y="264"/>
                  </a:lnTo>
                  <a:lnTo>
                    <a:pt x="390" y="236"/>
                  </a:lnTo>
                  <a:lnTo>
                    <a:pt x="408" y="206"/>
                  </a:lnTo>
                  <a:lnTo>
                    <a:pt x="426" y="176"/>
                  </a:lnTo>
                  <a:lnTo>
                    <a:pt x="444" y="145"/>
                  </a:lnTo>
                  <a:lnTo>
                    <a:pt x="459" y="116"/>
                  </a:lnTo>
                  <a:lnTo>
                    <a:pt x="468" y="89"/>
                  </a:lnTo>
                  <a:lnTo>
                    <a:pt x="471" y="64"/>
                  </a:lnTo>
                  <a:lnTo>
                    <a:pt x="471" y="87"/>
                  </a:lnTo>
                  <a:lnTo>
                    <a:pt x="462" y="116"/>
                  </a:lnTo>
                  <a:lnTo>
                    <a:pt x="447" y="152"/>
                  </a:lnTo>
                  <a:lnTo>
                    <a:pt x="429" y="190"/>
                  </a:lnTo>
                  <a:lnTo>
                    <a:pt x="409" y="228"/>
                  </a:lnTo>
                  <a:lnTo>
                    <a:pt x="391" y="261"/>
                  </a:lnTo>
                  <a:lnTo>
                    <a:pt x="377" y="290"/>
                  </a:lnTo>
                  <a:lnTo>
                    <a:pt x="371" y="310"/>
                  </a:lnTo>
                  <a:lnTo>
                    <a:pt x="375" y="336"/>
                  </a:lnTo>
                  <a:lnTo>
                    <a:pt x="378" y="364"/>
                  </a:lnTo>
                  <a:lnTo>
                    <a:pt x="381" y="390"/>
                  </a:lnTo>
                  <a:lnTo>
                    <a:pt x="383" y="414"/>
                  </a:lnTo>
                  <a:lnTo>
                    <a:pt x="405" y="393"/>
                  </a:lnTo>
                  <a:lnTo>
                    <a:pt x="428" y="366"/>
                  </a:lnTo>
                  <a:lnTo>
                    <a:pt x="451" y="335"/>
                  </a:lnTo>
                  <a:lnTo>
                    <a:pt x="471" y="299"/>
                  </a:lnTo>
                  <a:lnTo>
                    <a:pt x="489" y="259"/>
                  </a:lnTo>
                  <a:lnTo>
                    <a:pt x="501" y="214"/>
                  </a:lnTo>
                  <a:lnTo>
                    <a:pt x="507" y="164"/>
                  </a:lnTo>
                  <a:lnTo>
                    <a:pt x="504" y="108"/>
                  </a:lnTo>
                  <a:lnTo>
                    <a:pt x="509" y="135"/>
                  </a:lnTo>
                  <a:lnTo>
                    <a:pt x="512" y="172"/>
                  </a:lnTo>
                  <a:lnTo>
                    <a:pt x="508" y="213"/>
                  </a:lnTo>
                  <a:lnTo>
                    <a:pt x="501" y="253"/>
                  </a:lnTo>
                  <a:lnTo>
                    <a:pt x="514" y="242"/>
                  </a:lnTo>
                  <a:lnTo>
                    <a:pt x="525" y="226"/>
                  </a:lnTo>
                  <a:lnTo>
                    <a:pt x="537" y="206"/>
                  </a:lnTo>
                  <a:lnTo>
                    <a:pt x="547" y="185"/>
                  </a:lnTo>
                  <a:lnTo>
                    <a:pt x="555" y="165"/>
                  </a:lnTo>
                  <a:lnTo>
                    <a:pt x="562" y="145"/>
                  </a:lnTo>
                  <a:lnTo>
                    <a:pt x="567" y="129"/>
                  </a:lnTo>
                  <a:lnTo>
                    <a:pt x="569" y="116"/>
                  </a:lnTo>
                  <a:lnTo>
                    <a:pt x="569" y="130"/>
                  </a:lnTo>
                  <a:lnTo>
                    <a:pt x="566" y="149"/>
                  </a:lnTo>
                  <a:lnTo>
                    <a:pt x="561" y="169"/>
                  </a:lnTo>
                  <a:lnTo>
                    <a:pt x="553" y="191"/>
                  </a:lnTo>
                  <a:lnTo>
                    <a:pt x="543" y="214"/>
                  </a:lnTo>
                  <a:lnTo>
                    <a:pt x="529" y="235"/>
                  </a:lnTo>
                  <a:lnTo>
                    <a:pt x="513" y="255"/>
                  </a:lnTo>
                  <a:lnTo>
                    <a:pt x="494" y="269"/>
                  </a:lnTo>
                  <a:lnTo>
                    <a:pt x="489" y="286"/>
                  </a:lnTo>
                  <a:lnTo>
                    <a:pt x="482" y="302"/>
                  </a:lnTo>
                  <a:lnTo>
                    <a:pt x="474" y="319"/>
                  </a:lnTo>
                  <a:lnTo>
                    <a:pt x="466" y="334"/>
                  </a:lnTo>
                  <a:lnTo>
                    <a:pt x="456" y="349"/>
                  </a:lnTo>
                  <a:lnTo>
                    <a:pt x="448" y="362"/>
                  </a:lnTo>
                  <a:lnTo>
                    <a:pt x="439" y="373"/>
                  </a:lnTo>
                  <a:lnTo>
                    <a:pt x="431" y="382"/>
                  </a:lnTo>
                  <a:lnTo>
                    <a:pt x="423" y="390"/>
                  </a:lnTo>
                  <a:lnTo>
                    <a:pt x="415" y="398"/>
                  </a:lnTo>
                  <a:lnTo>
                    <a:pt x="406" y="408"/>
                  </a:lnTo>
                  <a:lnTo>
                    <a:pt x="398" y="421"/>
                  </a:lnTo>
                  <a:lnTo>
                    <a:pt x="390" y="439"/>
                  </a:lnTo>
                  <a:lnTo>
                    <a:pt x="381" y="464"/>
                  </a:lnTo>
                  <a:lnTo>
                    <a:pt x="376" y="496"/>
                  </a:lnTo>
                  <a:lnTo>
                    <a:pt x="370" y="538"/>
                  </a:lnTo>
                  <a:lnTo>
                    <a:pt x="377" y="521"/>
                  </a:lnTo>
                  <a:lnTo>
                    <a:pt x="387" y="503"/>
                  </a:lnTo>
                  <a:lnTo>
                    <a:pt x="399" y="486"/>
                  </a:lnTo>
                  <a:lnTo>
                    <a:pt x="411" y="469"/>
                  </a:lnTo>
                  <a:lnTo>
                    <a:pt x="423" y="454"/>
                  </a:lnTo>
                  <a:lnTo>
                    <a:pt x="434" y="440"/>
                  </a:lnTo>
                  <a:lnTo>
                    <a:pt x="445" y="429"/>
                  </a:lnTo>
                  <a:lnTo>
                    <a:pt x="453" y="422"/>
                  </a:lnTo>
                  <a:lnTo>
                    <a:pt x="463" y="405"/>
                  </a:lnTo>
                  <a:lnTo>
                    <a:pt x="475" y="380"/>
                  </a:lnTo>
                  <a:lnTo>
                    <a:pt x="483" y="358"/>
                  </a:lnTo>
                  <a:lnTo>
                    <a:pt x="486" y="349"/>
                  </a:lnTo>
                  <a:lnTo>
                    <a:pt x="484" y="366"/>
                  </a:lnTo>
                  <a:lnTo>
                    <a:pt x="478" y="388"/>
                  </a:lnTo>
                  <a:lnTo>
                    <a:pt x="471" y="406"/>
                  </a:lnTo>
                  <a:lnTo>
                    <a:pt x="469" y="414"/>
                  </a:lnTo>
                  <a:lnTo>
                    <a:pt x="485" y="406"/>
                  </a:lnTo>
                  <a:lnTo>
                    <a:pt x="502" y="398"/>
                  </a:lnTo>
                  <a:lnTo>
                    <a:pt x="522" y="391"/>
                  </a:lnTo>
                  <a:lnTo>
                    <a:pt x="540" y="387"/>
                  </a:lnTo>
                  <a:lnTo>
                    <a:pt x="560" y="383"/>
                  </a:lnTo>
                  <a:lnTo>
                    <a:pt x="577" y="380"/>
                  </a:lnTo>
                  <a:lnTo>
                    <a:pt x="593" y="380"/>
                  </a:lnTo>
                  <a:lnTo>
                    <a:pt x="607" y="380"/>
                  </a:lnTo>
                  <a:close/>
                </a:path>
              </a:pathLst>
            </a:custGeom>
            <a:solidFill>
              <a:srgbClr val="0C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84" name="未知"/>
            <p:cNvSpPr/>
            <p:nvPr>
              <p:custDataLst>
                <p:tags r:id="rId97"/>
              </p:custDataLst>
            </p:nvPr>
          </p:nvSpPr>
          <p:spPr>
            <a:xfrm>
              <a:off x="3" y="6"/>
              <a:ext cx="408" cy="298"/>
            </a:xfrm>
            <a:custGeom>
              <a:avLst/>
              <a:gdLst>
                <a:gd name="txL" fmla="*/ 0 w 814"/>
                <a:gd name="txT" fmla="*/ 0 h 595"/>
                <a:gd name="txR" fmla="*/ 814 w 814"/>
                <a:gd name="txB" fmla="*/ 595 h 595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814" h="595">
                  <a:moveTo>
                    <a:pt x="507" y="99"/>
                  </a:moveTo>
                  <a:lnTo>
                    <a:pt x="514" y="74"/>
                  </a:lnTo>
                  <a:lnTo>
                    <a:pt x="510" y="51"/>
                  </a:lnTo>
                  <a:lnTo>
                    <a:pt x="497" y="31"/>
                  </a:lnTo>
                  <a:lnTo>
                    <a:pt x="479" y="15"/>
                  </a:lnTo>
                  <a:lnTo>
                    <a:pt x="455" y="5"/>
                  </a:lnTo>
                  <a:lnTo>
                    <a:pt x="427" y="0"/>
                  </a:lnTo>
                  <a:lnTo>
                    <a:pt x="398" y="3"/>
                  </a:lnTo>
                  <a:lnTo>
                    <a:pt x="371" y="14"/>
                  </a:lnTo>
                  <a:lnTo>
                    <a:pt x="345" y="31"/>
                  </a:lnTo>
                  <a:lnTo>
                    <a:pt x="325" y="51"/>
                  </a:lnTo>
                  <a:lnTo>
                    <a:pt x="309" y="73"/>
                  </a:lnTo>
                  <a:lnTo>
                    <a:pt x="298" y="95"/>
                  </a:lnTo>
                  <a:lnTo>
                    <a:pt x="292" y="119"/>
                  </a:lnTo>
                  <a:lnTo>
                    <a:pt x="292" y="142"/>
                  </a:lnTo>
                  <a:lnTo>
                    <a:pt x="298" y="165"/>
                  </a:lnTo>
                  <a:lnTo>
                    <a:pt x="311" y="188"/>
                  </a:lnTo>
                  <a:lnTo>
                    <a:pt x="302" y="188"/>
                  </a:lnTo>
                  <a:lnTo>
                    <a:pt x="295" y="190"/>
                  </a:lnTo>
                  <a:lnTo>
                    <a:pt x="288" y="191"/>
                  </a:lnTo>
                  <a:lnTo>
                    <a:pt x="282" y="195"/>
                  </a:lnTo>
                  <a:lnTo>
                    <a:pt x="277" y="199"/>
                  </a:lnTo>
                  <a:lnTo>
                    <a:pt x="273" y="204"/>
                  </a:lnTo>
                  <a:lnTo>
                    <a:pt x="270" y="211"/>
                  </a:lnTo>
                  <a:lnTo>
                    <a:pt x="268" y="218"/>
                  </a:lnTo>
                  <a:lnTo>
                    <a:pt x="264" y="204"/>
                  </a:lnTo>
                  <a:lnTo>
                    <a:pt x="261" y="191"/>
                  </a:lnTo>
                  <a:lnTo>
                    <a:pt x="258" y="182"/>
                  </a:lnTo>
                  <a:lnTo>
                    <a:pt x="251" y="175"/>
                  </a:lnTo>
                  <a:lnTo>
                    <a:pt x="269" y="167"/>
                  </a:lnTo>
                  <a:lnTo>
                    <a:pt x="277" y="149"/>
                  </a:lnTo>
                  <a:lnTo>
                    <a:pt x="279" y="126"/>
                  </a:lnTo>
                  <a:lnTo>
                    <a:pt x="270" y="102"/>
                  </a:lnTo>
                  <a:lnTo>
                    <a:pt x="253" y="83"/>
                  </a:lnTo>
                  <a:lnTo>
                    <a:pt x="229" y="73"/>
                  </a:lnTo>
                  <a:lnTo>
                    <a:pt x="197" y="76"/>
                  </a:lnTo>
                  <a:lnTo>
                    <a:pt x="158" y="99"/>
                  </a:lnTo>
                  <a:lnTo>
                    <a:pt x="123" y="131"/>
                  </a:lnTo>
                  <a:lnTo>
                    <a:pt x="103" y="160"/>
                  </a:lnTo>
                  <a:lnTo>
                    <a:pt x="97" y="186"/>
                  </a:lnTo>
                  <a:lnTo>
                    <a:pt x="100" y="206"/>
                  </a:lnTo>
                  <a:lnTo>
                    <a:pt x="112" y="223"/>
                  </a:lnTo>
                  <a:lnTo>
                    <a:pt x="128" y="237"/>
                  </a:lnTo>
                  <a:lnTo>
                    <a:pt x="147" y="245"/>
                  </a:lnTo>
                  <a:lnTo>
                    <a:pt x="167" y="248"/>
                  </a:lnTo>
                  <a:lnTo>
                    <a:pt x="158" y="263"/>
                  </a:lnTo>
                  <a:lnTo>
                    <a:pt x="151" y="280"/>
                  </a:lnTo>
                  <a:lnTo>
                    <a:pt x="146" y="301"/>
                  </a:lnTo>
                  <a:lnTo>
                    <a:pt x="145" y="320"/>
                  </a:lnTo>
                  <a:lnTo>
                    <a:pt x="133" y="271"/>
                  </a:lnTo>
                  <a:lnTo>
                    <a:pt x="115" y="241"/>
                  </a:lnTo>
                  <a:lnTo>
                    <a:pt x="93" y="227"/>
                  </a:lnTo>
                  <a:lnTo>
                    <a:pt x="71" y="228"/>
                  </a:lnTo>
                  <a:lnTo>
                    <a:pt x="53" y="241"/>
                  </a:lnTo>
                  <a:lnTo>
                    <a:pt x="40" y="265"/>
                  </a:lnTo>
                  <a:lnTo>
                    <a:pt x="37" y="297"/>
                  </a:lnTo>
                  <a:lnTo>
                    <a:pt x="47" y="336"/>
                  </a:lnTo>
                  <a:lnTo>
                    <a:pt x="34" y="326"/>
                  </a:lnTo>
                  <a:lnTo>
                    <a:pt x="20" y="325"/>
                  </a:lnTo>
                  <a:lnTo>
                    <a:pt x="8" y="334"/>
                  </a:lnTo>
                  <a:lnTo>
                    <a:pt x="0" y="349"/>
                  </a:lnTo>
                  <a:lnTo>
                    <a:pt x="0" y="372"/>
                  </a:lnTo>
                  <a:lnTo>
                    <a:pt x="11" y="398"/>
                  </a:lnTo>
                  <a:lnTo>
                    <a:pt x="35" y="429"/>
                  </a:lnTo>
                  <a:lnTo>
                    <a:pt x="77" y="464"/>
                  </a:lnTo>
                  <a:lnTo>
                    <a:pt x="71" y="465"/>
                  </a:lnTo>
                  <a:lnTo>
                    <a:pt x="67" y="470"/>
                  </a:lnTo>
                  <a:lnTo>
                    <a:pt x="62" y="477"/>
                  </a:lnTo>
                  <a:lnTo>
                    <a:pt x="59" y="486"/>
                  </a:lnTo>
                  <a:lnTo>
                    <a:pt x="57" y="496"/>
                  </a:lnTo>
                  <a:lnTo>
                    <a:pt x="57" y="509"/>
                  </a:lnTo>
                  <a:lnTo>
                    <a:pt x="61" y="520"/>
                  </a:lnTo>
                  <a:lnTo>
                    <a:pt x="67" y="533"/>
                  </a:lnTo>
                  <a:lnTo>
                    <a:pt x="76" y="546"/>
                  </a:lnTo>
                  <a:lnTo>
                    <a:pt x="88" y="557"/>
                  </a:lnTo>
                  <a:lnTo>
                    <a:pt x="106" y="567"/>
                  </a:lnTo>
                  <a:lnTo>
                    <a:pt x="128" y="577"/>
                  </a:lnTo>
                  <a:lnTo>
                    <a:pt x="154" y="584"/>
                  </a:lnTo>
                  <a:lnTo>
                    <a:pt x="186" y="588"/>
                  </a:lnTo>
                  <a:lnTo>
                    <a:pt x="224" y="589"/>
                  </a:lnTo>
                  <a:lnTo>
                    <a:pt x="268" y="587"/>
                  </a:lnTo>
                  <a:lnTo>
                    <a:pt x="304" y="582"/>
                  </a:lnTo>
                  <a:lnTo>
                    <a:pt x="330" y="577"/>
                  </a:lnTo>
                  <a:lnTo>
                    <a:pt x="349" y="567"/>
                  </a:lnTo>
                  <a:lnTo>
                    <a:pt x="362" y="558"/>
                  </a:lnTo>
                  <a:lnTo>
                    <a:pt x="367" y="547"/>
                  </a:lnTo>
                  <a:lnTo>
                    <a:pt x="370" y="534"/>
                  </a:lnTo>
                  <a:lnTo>
                    <a:pt x="367" y="520"/>
                  </a:lnTo>
                  <a:lnTo>
                    <a:pt x="362" y="507"/>
                  </a:lnTo>
                  <a:lnTo>
                    <a:pt x="375" y="509"/>
                  </a:lnTo>
                  <a:lnTo>
                    <a:pt x="391" y="509"/>
                  </a:lnTo>
                  <a:lnTo>
                    <a:pt x="408" y="508"/>
                  </a:lnTo>
                  <a:lnTo>
                    <a:pt x="425" y="503"/>
                  </a:lnTo>
                  <a:lnTo>
                    <a:pt x="441" y="496"/>
                  </a:lnTo>
                  <a:lnTo>
                    <a:pt x="457" y="486"/>
                  </a:lnTo>
                  <a:lnTo>
                    <a:pt x="470" y="473"/>
                  </a:lnTo>
                  <a:lnTo>
                    <a:pt x="481" y="456"/>
                  </a:lnTo>
                  <a:lnTo>
                    <a:pt x="478" y="467"/>
                  </a:lnTo>
                  <a:lnTo>
                    <a:pt x="476" y="478"/>
                  </a:lnTo>
                  <a:lnTo>
                    <a:pt x="476" y="486"/>
                  </a:lnTo>
                  <a:lnTo>
                    <a:pt x="478" y="493"/>
                  </a:lnTo>
                  <a:lnTo>
                    <a:pt x="482" y="500"/>
                  </a:lnTo>
                  <a:lnTo>
                    <a:pt x="488" y="504"/>
                  </a:lnTo>
                  <a:lnTo>
                    <a:pt x="496" y="510"/>
                  </a:lnTo>
                  <a:lnTo>
                    <a:pt x="507" y="515"/>
                  </a:lnTo>
                  <a:lnTo>
                    <a:pt x="495" y="528"/>
                  </a:lnTo>
                  <a:lnTo>
                    <a:pt x="489" y="541"/>
                  </a:lnTo>
                  <a:lnTo>
                    <a:pt x="492" y="555"/>
                  </a:lnTo>
                  <a:lnTo>
                    <a:pt x="499" y="566"/>
                  </a:lnTo>
                  <a:lnTo>
                    <a:pt x="511" y="578"/>
                  </a:lnTo>
                  <a:lnTo>
                    <a:pt x="527" y="586"/>
                  </a:lnTo>
                  <a:lnTo>
                    <a:pt x="546" y="593"/>
                  </a:lnTo>
                  <a:lnTo>
                    <a:pt x="567" y="595"/>
                  </a:lnTo>
                  <a:lnTo>
                    <a:pt x="600" y="594"/>
                  </a:lnTo>
                  <a:lnTo>
                    <a:pt x="631" y="589"/>
                  </a:lnTo>
                  <a:lnTo>
                    <a:pt x="662" y="580"/>
                  </a:lnTo>
                  <a:lnTo>
                    <a:pt x="691" y="567"/>
                  </a:lnTo>
                  <a:lnTo>
                    <a:pt x="716" y="553"/>
                  </a:lnTo>
                  <a:lnTo>
                    <a:pt x="741" y="534"/>
                  </a:lnTo>
                  <a:lnTo>
                    <a:pt x="762" y="516"/>
                  </a:lnTo>
                  <a:lnTo>
                    <a:pt x="780" y="495"/>
                  </a:lnTo>
                  <a:lnTo>
                    <a:pt x="795" y="474"/>
                  </a:lnTo>
                  <a:lnTo>
                    <a:pt x="805" y="454"/>
                  </a:lnTo>
                  <a:lnTo>
                    <a:pt x="812" y="434"/>
                  </a:lnTo>
                  <a:lnTo>
                    <a:pt x="814" y="416"/>
                  </a:lnTo>
                  <a:lnTo>
                    <a:pt x="811" y="400"/>
                  </a:lnTo>
                  <a:lnTo>
                    <a:pt x="803" y="385"/>
                  </a:lnTo>
                  <a:lnTo>
                    <a:pt x="790" y="374"/>
                  </a:lnTo>
                  <a:lnTo>
                    <a:pt x="771" y="366"/>
                  </a:lnTo>
                  <a:lnTo>
                    <a:pt x="782" y="350"/>
                  </a:lnTo>
                  <a:lnTo>
                    <a:pt x="787" y="328"/>
                  </a:lnTo>
                  <a:lnTo>
                    <a:pt x="785" y="303"/>
                  </a:lnTo>
                  <a:lnTo>
                    <a:pt x="780" y="279"/>
                  </a:lnTo>
                  <a:lnTo>
                    <a:pt x="768" y="259"/>
                  </a:lnTo>
                  <a:lnTo>
                    <a:pt x="754" y="245"/>
                  </a:lnTo>
                  <a:lnTo>
                    <a:pt x="736" y="242"/>
                  </a:lnTo>
                  <a:lnTo>
                    <a:pt x="715" y="252"/>
                  </a:lnTo>
                  <a:lnTo>
                    <a:pt x="708" y="243"/>
                  </a:lnTo>
                  <a:lnTo>
                    <a:pt x="703" y="235"/>
                  </a:lnTo>
                  <a:lnTo>
                    <a:pt x="694" y="228"/>
                  </a:lnTo>
                  <a:lnTo>
                    <a:pt x="688" y="223"/>
                  </a:lnTo>
                  <a:lnTo>
                    <a:pt x="678" y="220"/>
                  </a:lnTo>
                  <a:lnTo>
                    <a:pt x="669" y="219"/>
                  </a:lnTo>
                  <a:lnTo>
                    <a:pt x="659" y="221"/>
                  </a:lnTo>
                  <a:lnTo>
                    <a:pt x="647" y="226"/>
                  </a:lnTo>
                  <a:lnTo>
                    <a:pt x="675" y="210"/>
                  </a:lnTo>
                  <a:lnTo>
                    <a:pt x="692" y="192"/>
                  </a:lnTo>
                  <a:lnTo>
                    <a:pt x="700" y="174"/>
                  </a:lnTo>
                  <a:lnTo>
                    <a:pt x="700" y="158"/>
                  </a:lnTo>
                  <a:lnTo>
                    <a:pt x="692" y="144"/>
                  </a:lnTo>
                  <a:lnTo>
                    <a:pt x="679" y="135"/>
                  </a:lnTo>
                  <a:lnTo>
                    <a:pt x="661" y="133"/>
                  </a:lnTo>
                  <a:lnTo>
                    <a:pt x="638" y="137"/>
                  </a:lnTo>
                  <a:lnTo>
                    <a:pt x="651" y="128"/>
                  </a:lnTo>
                  <a:lnTo>
                    <a:pt x="658" y="118"/>
                  </a:lnTo>
                  <a:lnTo>
                    <a:pt x="661" y="106"/>
                  </a:lnTo>
                  <a:lnTo>
                    <a:pt x="660" y="95"/>
                  </a:lnTo>
                  <a:lnTo>
                    <a:pt x="655" y="84"/>
                  </a:lnTo>
                  <a:lnTo>
                    <a:pt x="648" y="75"/>
                  </a:lnTo>
                  <a:lnTo>
                    <a:pt x="638" y="67"/>
                  </a:lnTo>
                  <a:lnTo>
                    <a:pt x="625" y="60"/>
                  </a:lnTo>
                  <a:lnTo>
                    <a:pt x="612" y="57"/>
                  </a:lnTo>
                  <a:lnTo>
                    <a:pt x="597" y="55"/>
                  </a:lnTo>
                  <a:lnTo>
                    <a:pt x="582" y="58"/>
                  </a:lnTo>
                  <a:lnTo>
                    <a:pt x="565" y="64"/>
                  </a:lnTo>
                  <a:lnTo>
                    <a:pt x="550" y="75"/>
                  </a:lnTo>
                  <a:lnTo>
                    <a:pt x="535" y="90"/>
                  </a:lnTo>
                  <a:lnTo>
                    <a:pt x="523" y="111"/>
                  </a:lnTo>
                  <a:lnTo>
                    <a:pt x="511" y="137"/>
                  </a:lnTo>
                  <a:lnTo>
                    <a:pt x="507" y="99"/>
                  </a:lnTo>
                  <a:close/>
                </a:path>
              </a:pathLst>
            </a:custGeom>
            <a:solidFill>
              <a:srgbClr val="0072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85" name="未知"/>
            <p:cNvSpPr/>
            <p:nvPr>
              <p:custDataLst>
                <p:tags r:id="rId98"/>
              </p:custDataLst>
            </p:nvPr>
          </p:nvSpPr>
          <p:spPr>
            <a:xfrm>
              <a:off x="319" y="383"/>
              <a:ext cx="80" cy="93"/>
            </a:xfrm>
            <a:custGeom>
              <a:avLst/>
              <a:gdLst>
                <a:gd name="txL" fmla="*/ 0 w 160"/>
                <a:gd name="txT" fmla="*/ 0 h 185"/>
                <a:gd name="txR" fmla="*/ 160 w 160"/>
                <a:gd name="txB" fmla="*/ 185 h 185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60" h="185">
                  <a:moveTo>
                    <a:pt x="88" y="183"/>
                  </a:moveTo>
                  <a:lnTo>
                    <a:pt x="87" y="176"/>
                  </a:lnTo>
                  <a:lnTo>
                    <a:pt x="82" y="167"/>
                  </a:lnTo>
                  <a:lnTo>
                    <a:pt x="76" y="159"/>
                  </a:lnTo>
                  <a:lnTo>
                    <a:pt x="67" y="151"/>
                  </a:lnTo>
                  <a:lnTo>
                    <a:pt x="55" y="144"/>
                  </a:lnTo>
                  <a:lnTo>
                    <a:pt x="40" y="140"/>
                  </a:lnTo>
                  <a:lnTo>
                    <a:pt x="22" y="139"/>
                  </a:lnTo>
                  <a:lnTo>
                    <a:pt x="1" y="143"/>
                  </a:lnTo>
                  <a:lnTo>
                    <a:pt x="5" y="135"/>
                  </a:lnTo>
                  <a:lnTo>
                    <a:pt x="9" y="126"/>
                  </a:lnTo>
                  <a:lnTo>
                    <a:pt x="17" y="120"/>
                  </a:lnTo>
                  <a:lnTo>
                    <a:pt x="27" y="116"/>
                  </a:lnTo>
                  <a:lnTo>
                    <a:pt x="38" y="116"/>
                  </a:lnTo>
                  <a:lnTo>
                    <a:pt x="51" y="122"/>
                  </a:lnTo>
                  <a:lnTo>
                    <a:pt x="65" y="132"/>
                  </a:lnTo>
                  <a:lnTo>
                    <a:pt x="80" y="149"/>
                  </a:lnTo>
                  <a:lnTo>
                    <a:pt x="77" y="141"/>
                  </a:lnTo>
                  <a:lnTo>
                    <a:pt x="75" y="131"/>
                  </a:lnTo>
                  <a:lnTo>
                    <a:pt x="69" y="120"/>
                  </a:lnTo>
                  <a:lnTo>
                    <a:pt x="62" y="109"/>
                  </a:lnTo>
                  <a:lnTo>
                    <a:pt x="52" y="100"/>
                  </a:lnTo>
                  <a:lnTo>
                    <a:pt x="38" y="93"/>
                  </a:lnTo>
                  <a:lnTo>
                    <a:pt x="21" y="91"/>
                  </a:lnTo>
                  <a:lnTo>
                    <a:pt x="0" y="94"/>
                  </a:lnTo>
                  <a:lnTo>
                    <a:pt x="2" y="85"/>
                  </a:lnTo>
                  <a:lnTo>
                    <a:pt x="8" y="77"/>
                  </a:lnTo>
                  <a:lnTo>
                    <a:pt x="19" y="71"/>
                  </a:lnTo>
                  <a:lnTo>
                    <a:pt x="30" y="69"/>
                  </a:lnTo>
                  <a:lnTo>
                    <a:pt x="43" y="71"/>
                  </a:lnTo>
                  <a:lnTo>
                    <a:pt x="55" y="80"/>
                  </a:lnTo>
                  <a:lnTo>
                    <a:pt x="68" y="97"/>
                  </a:lnTo>
                  <a:lnTo>
                    <a:pt x="78" y="123"/>
                  </a:lnTo>
                  <a:lnTo>
                    <a:pt x="76" y="108"/>
                  </a:lnTo>
                  <a:lnTo>
                    <a:pt x="73" y="91"/>
                  </a:lnTo>
                  <a:lnTo>
                    <a:pt x="67" y="75"/>
                  </a:lnTo>
                  <a:lnTo>
                    <a:pt x="60" y="59"/>
                  </a:lnTo>
                  <a:lnTo>
                    <a:pt x="51" y="45"/>
                  </a:lnTo>
                  <a:lnTo>
                    <a:pt x="38" y="33"/>
                  </a:lnTo>
                  <a:lnTo>
                    <a:pt x="24" y="25"/>
                  </a:lnTo>
                  <a:lnTo>
                    <a:pt x="7" y="22"/>
                  </a:lnTo>
                  <a:lnTo>
                    <a:pt x="15" y="16"/>
                  </a:lnTo>
                  <a:lnTo>
                    <a:pt x="24" y="13"/>
                  </a:lnTo>
                  <a:lnTo>
                    <a:pt x="34" y="13"/>
                  </a:lnTo>
                  <a:lnTo>
                    <a:pt x="44" y="16"/>
                  </a:lnTo>
                  <a:lnTo>
                    <a:pt x="54" y="25"/>
                  </a:lnTo>
                  <a:lnTo>
                    <a:pt x="65" y="39"/>
                  </a:lnTo>
                  <a:lnTo>
                    <a:pt x="75" y="61"/>
                  </a:lnTo>
                  <a:lnTo>
                    <a:pt x="84" y="91"/>
                  </a:lnTo>
                  <a:lnTo>
                    <a:pt x="84" y="67"/>
                  </a:lnTo>
                  <a:lnTo>
                    <a:pt x="80" y="41"/>
                  </a:lnTo>
                  <a:lnTo>
                    <a:pt x="73" y="18"/>
                  </a:lnTo>
                  <a:lnTo>
                    <a:pt x="60" y="0"/>
                  </a:lnTo>
                  <a:lnTo>
                    <a:pt x="72" y="3"/>
                  </a:lnTo>
                  <a:lnTo>
                    <a:pt x="82" y="10"/>
                  </a:lnTo>
                  <a:lnTo>
                    <a:pt x="90" y="21"/>
                  </a:lnTo>
                  <a:lnTo>
                    <a:pt x="97" y="33"/>
                  </a:lnTo>
                  <a:lnTo>
                    <a:pt x="100" y="48"/>
                  </a:lnTo>
                  <a:lnTo>
                    <a:pt x="103" y="64"/>
                  </a:lnTo>
                  <a:lnTo>
                    <a:pt x="103" y="83"/>
                  </a:lnTo>
                  <a:lnTo>
                    <a:pt x="99" y="102"/>
                  </a:lnTo>
                  <a:lnTo>
                    <a:pt x="103" y="90"/>
                  </a:lnTo>
                  <a:lnTo>
                    <a:pt x="107" y="77"/>
                  </a:lnTo>
                  <a:lnTo>
                    <a:pt x="112" y="64"/>
                  </a:lnTo>
                  <a:lnTo>
                    <a:pt x="119" y="55"/>
                  </a:lnTo>
                  <a:lnTo>
                    <a:pt x="127" y="47"/>
                  </a:lnTo>
                  <a:lnTo>
                    <a:pt x="136" y="42"/>
                  </a:lnTo>
                  <a:lnTo>
                    <a:pt x="148" y="42"/>
                  </a:lnTo>
                  <a:lnTo>
                    <a:pt x="160" y="46"/>
                  </a:lnTo>
                  <a:lnTo>
                    <a:pt x="150" y="53"/>
                  </a:lnTo>
                  <a:lnTo>
                    <a:pt x="138" y="61"/>
                  </a:lnTo>
                  <a:lnTo>
                    <a:pt x="128" y="70"/>
                  </a:lnTo>
                  <a:lnTo>
                    <a:pt x="119" y="82"/>
                  </a:lnTo>
                  <a:lnTo>
                    <a:pt x="111" y="95"/>
                  </a:lnTo>
                  <a:lnTo>
                    <a:pt x="104" y="111"/>
                  </a:lnTo>
                  <a:lnTo>
                    <a:pt x="99" y="129"/>
                  </a:lnTo>
                  <a:lnTo>
                    <a:pt x="97" y="149"/>
                  </a:lnTo>
                  <a:lnTo>
                    <a:pt x="99" y="139"/>
                  </a:lnTo>
                  <a:lnTo>
                    <a:pt x="105" y="128"/>
                  </a:lnTo>
                  <a:lnTo>
                    <a:pt x="111" y="116"/>
                  </a:lnTo>
                  <a:lnTo>
                    <a:pt x="119" y="106"/>
                  </a:lnTo>
                  <a:lnTo>
                    <a:pt x="128" y="98"/>
                  </a:lnTo>
                  <a:lnTo>
                    <a:pt x="137" y="93"/>
                  </a:lnTo>
                  <a:lnTo>
                    <a:pt x="148" y="94"/>
                  </a:lnTo>
                  <a:lnTo>
                    <a:pt x="157" y="101"/>
                  </a:lnTo>
                  <a:lnTo>
                    <a:pt x="151" y="102"/>
                  </a:lnTo>
                  <a:lnTo>
                    <a:pt x="143" y="107"/>
                  </a:lnTo>
                  <a:lnTo>
                    <a:pt x="134" y="115"/>
                  </a:lnTo>
                  <a:lnTo>
                    <a:pt x="125" y="125"/>
                  </a:lnTo>
                  <a:lnTo>
                    <a:pt x="116" y="137"/>
                  </a:lnTo>
                  <a:lnTo>
                    <a:pt x="110" y="152"/>
                  </a:lnTo>
                  <a:lnTo>
                    <a:pt x="106" y="168"/>
                  </a:lnTo>
                  <a:lnTo>
                    <a:pt x="105" y="185"/>
                  </a:lnTo>
                  <a:lnTo>
                    <a:pt x="88" y="183"/>
                  </a:lnTo>
                  <a:close/>
                </a:path>
              </a:pathLst>
            </a:custGeom>
            <a:solidFill>
              <a:srgbClr val="0072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86" name="未知"/>
            <p:cNvSpPr/>
            <p:nvPr>
              <p:custDataLst>
                <p:tags r:id="rId99"/>
              </p:custDataLst>
            </p:nvPr>
          </p:nvSpPr>
          <p:spPr>
            <a:xfrm>
              <a:off x="185" y="419"/>
              <a:ext cx="47" cy="50"/>
            </a:xfrm>
            <a:custGeom>
              <a:avLst/>
              <a:gdLst>
                <a:gd name="txL" fmla="*/ 0 w 94"/>
                <a:gd name="txT" fmla="*/ 0 h 99"/>
                <a:gd name="txR" fmla="*/ 94 w 94"/>
                <a:gd name="txB" fmla="*/ 99 h 9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94" h="99">
                  <a:moveTo>
                    <a:pt x="64" y="99"/>
                  </a:moveTo>
                  <a:lnTo>
                    <a:pt x="55" y="82"/>
                  </a:lnTo>
                  <a:lnTo>
                    <a:pt x="66" y="72"/>
                  </a:lnTo>
                  <a:lnTo>
                    <a:pt x="76" y="60"/>
                  </a:lnTo>
                  <a:lnTo>
                    <a:pt x="79" y="48"/>
                  </a:lnTo>
                  <a:lnTo>
                    <a:pt x="77" y="34"/>
                  </a:lnTo>
                  <a:lnTo>
                    <a:pt x="72" y="28"/>
                  </a:lnTo>
                  <a:lnTo>
                    <a:pt x="66" y="23"/>
                  </a:lnTo>
                  <a:lnTo>
                    <a:pt x="58" y="21"/>
                  </a:lnTo>
                  <a:lnTo>
                    <a:pt x="49" y="19"/>
                  </a:lnTo>
                  <a:lnTo>
                    <a:pt x="40" y="19"/>
                  </a:lnTo>
                  <a:lnTo>
                    <a:pt x="31" y="19"/>
                  </a:lnTo>
                  <a:lnTo>
                    <a:pt x="22" y="20"/>
                  </a:lnTo>
                  <a:lnTo>
                    <a:pt x="13" y="21"/>
                  </a:lnTo>
                  <a:lnTo>
                    <a:pt x="4" y="20"/>
                  </a:lnTo>
                  <a:lnTo>
                    <a:pt x="0" y="15"/>
                  </a:lnTo>
                  <a:lnTo>
                    <a:pt x="1" y="8"/>
                  </a:lnTo>
                  <a:lnTo>
                    <a:pt x="9" y="4"/>
                  </a:lnTo>
                  <a:lnTo>
                    <a:pt x="17" y="2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54" y="2"/>
                  </a:lnTo>
                  <a:lnTo>
                    <a:pt x="66" y="5"/>
                  </a:lnTo>
                  <a:lnTo>
                    <a:pt x="78" y="11"/>
                  </a:lnTo>
                  <a:lnTo>
                    <a:pt x="87" y="20"/>
                  </a:lnTo>
                  <a:lnTo>
                    <a:pt x="93" y="33"/>
                  </a:lnTo>
                  <a:lnTo>
                    <a:pt x="94" y="56"/>
                  </a:lnTo>
                  <a:lnTo>
                    <a:pt x="87" y="72"/>
                  </a:lnTo>
                  <a:lnTo>
                    <a:pt x="79" y="80"/>
                  </a:lnTo>
                  <a:lnTo>
                    <a:pt x="76" y="83"/>
                  </a:lnTo>
                  <a:lnTo>
                    <a:pt x="79" y="95"/>
                  </a:lnTo>
                  <a:lnTo>
                    <a:pt x="64" y="99"/>
                  </a:lnTo>
                  <a:close/>
                </a:path>
              </a:pathLst>
            </a:custGeom>
            <a:solidFill>
              <a:srgbClr val="33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387" name="矩形 101"/>
          <p:cNvSpPr/>
          <p:nvPr>
            <p:custDataLst>
              <p:tags r:id="rId100"/>
            </p:custDataLst>
          </p:nvPr>
        </p:nvSpPr>
        <p:spPr>
          <a:xfrm>
            <a:off x="450850" y="1303338"/>
            <a:ext cx="11557000" cy="4438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政治认同：</a:t>
            </a: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）知道宪法组织国家机构、授予国家机构相应的职权，严格规范职权的行使；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）懂得宪法是治国安邦的总章程。认同我国宪法的价值追求。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道德修养：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增强宪法意识，自觉热爱宪法、拥护宪法。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法治观念：</a:t>
            </a: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）了解宪法的主要内容，明确宪法的地位与作用；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）认识国家基本制度和国家机构；认识权力的运行过程；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责任意识： 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用自己的行动来维护宪法的尊严和权威。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3" name="矩形 102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1250950" y="74613"/>
            <a:ext cx="9067800" cy="1069975"/>
          </a:xfrm>
          <a:prstGeom prst="rect">
            <a:avLst/>
          </a:prstGeom>
          <a:noFill/>
          <a:ln>
            <a:noFill/>
          </a:ln>
        </p:spPr>
        <p:txBody>
          <a:bodyPr lIns="91438" tIns="45719" rIns="91438" bIns="4571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核心素养目标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102"/>
            </p:custDataLst>
          </p:nvPr>
        </p:nvPicPr>
        <p:blipFill>
          <a:blip r:embed="rId103"/>
          <a:stretch>
            <a:fillRect/>
          </a:stretch>
        </p:blipFill>
        <p:spPr>
          <a:xfrm flipH="1">
            <a:off x="12496800" y="11061700"/>
            <a:ext cx="0" cy="0"/>
          </a:xfrm>
          <a:prstGeom prst="rect">
            <a:avLst/>
          </a:prstGeom>
          <a:ln>
            <a:noFill/>
          </a:ln>
        </p:spPr>
      </p:pic>
    </p:spTree>
    <p:custDataLst>
      <p:tags r:id="rId104"/>
    </p:custDataLst>
  </p:cSld>
  <p:clrMapOvr>
    <a:masterClrMapping/>
  </p:clrMapOvr>
  <p:transition spd="slow">
    <p:check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202754"/>
          <p:cNvSpPr/>
          <p:nvPr>
            <p:custDataLst>
              <p:tags r:id="rId1"/>
            </p:custDataLst>
          </p:nvPr>
        </p:nvSpPr>
        <p:spPr>
          <a:xfrm>
            <a:off x="5432425" y="811213"/>
            <a:ext cx="6111875" cy="2576512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某市政府为奖励纳税大户，宣布该市企业凡是年纳税额超过50万元者，其法人代表若发生违反交通规则的行为，可免予追究责任。</a:t>
            </a:r>
            <a:endParaRPr lang="en-US" altLang="en-US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7651" name="组合 5"/>
          <p:cNvGrpSpPr/>
          <p:nvPr>
            <p:custDataLst>
              <p:tags r:id="rId2"/>
            </p:custDataLst>
          </p:nvPr>
        </p:nvGrpSpPr>
        <p:grpSpPr>
          <a:xfrm>
            <a:off x="250825" y="1255713"/>
            <a:ext cx="4505325" cy="3170237"/>
            <a:chOff x="330" y="3482"/>
            <a:chExt cx="5322" cy="4992"/>
          </a:xfrm>
        </p:grpSpPr>
        <p:pic>
          <p:nvPicPr>
            <p:cNvPr id="27657" name="Picture 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330" y="3482"/>
              <a:ext cx="5320" cy="4992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</p:pic>
        <p:sp>
          <p:nvSpPr>
            <p:cNvPr id="27658" name="云形标注 4"/>
            <p:cNvSpPr/>
            <p:nvPr>
              <p:custDataLst>
                <p:tags r:id="rId5"/>
              </p:custDataLst>
            </p:nvPr>
          </p:nvSpPr>
          <p:spPr>
            <a:xfrm>
              <a:off x="3050" y="3744"/>
              <a:ext cx="2200" cy="1540"/>
            </a:xfrm>
            <a:prstGeom prst="cloudCallout">
              <a:avLst>
                <a:gd name="adj1" fmla="val -42041"/>
                <a:gd name="adj2" fmla="val 5695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659" name="文本框 4"/>
            <p:cNvSpPr/>
            <p:nvPr>
              <p:custDataLst>
                <p:tags r:id="rId6"/>
              </p:custDataLst>
            </p:nvPr>
          </p:nvSpPr>
          <p:spPr>
            <a:xfrm>
              <a:off x="3150" y="4007"/>
              <a:ext cx="2272" cy="101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/>
              <a:r>
                <a:rPr lang="zh-CN" altLang="en-US" b="1"/>
                <a:t>我是纳税大户，免责！</a:t>
              </a:r>
              <a:endParaRPr lang="zh-CN" altLang="en-US" b="1"/>
            </a:p>
          </p:txBody>
        </p:sp>
      </p:grpSp>
      <p:sp>
        <p:nvSpPr>
          <p:cNvPr id="27652" name="矩形 4"/>
          <p:cNvSpPr/>
          <p:nvPr>
            <p:custDataLst>
              <p:tags r:id="rId7"/>
            </p:custDataLst>
          </p:nvPr>
        </p:nvSpPr>
        <p:spPr>
          <a:xfrm>
            <a:off x="688975" y="4657725"/>
            <a:ext cx="9686925" cy="584200"/>
          </a:xfrm>
          <a:prstGeom prst="rect">
            <a:avLst/>
          </a:prstGeom>
          <a:noFill/>
          <a:ln w="28575">
            <a:solidFill>
              <a:srgbClr val="FF2323"/>
            </a:solidFill>
            <a:prstDash val="sysDot"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</a:pP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该市政府作出决定的理由正当吗？说说你的看法。</a:t>
            </a:r>
            <a:endParaRPr lang="en-US" altLang="zh-CN" sz="3200" b="1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27653" name="Line 8"/>
          <p:cNvCxnSpPr/>
          <p:nvPr>
            <p:custDataLst>
              <p:tags r:id="rId8"/>
            </p:custDataLst>
          </p:nvPr>
        </p:nvCxnSpPr>
        <p:spPr>
          <a:xfrm flipH="1">
            <a:off x="5167313" y="790575"/>
            <a:ext cx="60325" cy="3694113"/>
          </a:xfrm>
          <a:prstGeom prst="line">
            <a:avLst/>
          </a:prstGeom>
          <a:noFill/>
          <a:ln w="69850">
            <a:solidFill>
              <a:srgbClr val="0000FF"/>
            </a:solidFill>
            <a:miter lim="800000"/>
          </a:ln>
        </p:spPr>
      </p:cxnSp>
      <p:sp>
        <p:nvSpPr>
          <p:cNvPr id="27654" name="文本框 16"/>
          <p:cNvSpPr/>
          <p:nvPr>
            <p:custDataLst>
              <p:tags r:id="rId9"/>
            </p:custDataLst>
          </p:nvPr>
        </p:nvSpPr>
        <p:spPr>
          <a:xfrm>
            <a:off x="893763" y="5529263"/>
            <a:ext cx="10841037" cy="1076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/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）国家权力必须在宪法和法律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限定的范围内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行使，不能超越权限。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5" name="右箭头 8"/>
          <p:cNvSpPr/>
          <p:nvPr>
            <p:custDataLst>
              <p:tags r:id="rId10"/>
            </p:custDataLst>
          </p:nvPr>
        </p:nvSpPr>
        <p:spPr>
          <a:xfrm rot="5400000">
            <a:off x="8924925" y="5248275"/>
            <a:ext cx="727075" cy="434975"/>
          </a:xfrm>
          <a:prstGeom prst="rightArrow">
            <a:avLst>
              <a:gd name="adj1" fmla="val 50000"/>
              <a:gd name="adj2" fmla="val 50045"/>
            </a:avLst>
          </a:prstGeom>
          <a:solidFill>
            <a:srgbClr val="A70000"/>
          </a:solidFill>
          <a:ln w="25400">
            <a:noFill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656" name="TextBox 20"/>
          <p:cNvSpPr/>
          <p:nvPr>
            <p:custDataLst>
              <p:tags r:id="rId11"/>
            </p:custDataLst>
          </p:nvPr>
        </p:nvSpPr>
        <p:spPr>
          <a:xfrm>
            <a:off x="152400" y="12700"/>
            <a:ext cx="7319963" cy="768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4400" b="1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en-US" sz="4400" b="1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rPr>
              <a:t>如何规范国家权力的运行？</a:t>
            </a:r>
            <a:endParaRPr lang="zh-CN" altLang="en-US" sz="4400" b="1">
              <a:solidFill>
                <a:srgbClr val="CC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1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>
            <p:custDataLst>
              <p:tags r:id="rId1"/>
            </p:custDataLst>
          </p:nvPr>
        </p:nvSpPr>
        <p:spPr>
          <a:xfrm rot="10800000" flipH="1">
            <a:off x="102318" y="-98022"/>
            <a:ext cx="12192000" cy="6858000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3" name="文本1"/>
          <p:cNvSpPr txBox="1"/>
          <p:nvPr>
            <p:custDataLst>
              <p:tags r:id="rId2"/>
            </p:custDataLst>
          </p:nvPr>
        </p:nvSpPr>
        <p:spPr>
          <a:xfrm>
            <a:off x="3336131" y="336956"/>
            <a:ext cx="8328698" cy="2479787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5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阅读</a:t>
            </a:r>
            <a:r>
              <a:rPr lang="zh-CN" altLang="en-US" sz="3500" b="1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P17李某案例，</a:t>
            </a:r>
            <a:r>
              <a:rPr lang="zh-CN" altLang="en-US" sz="3100" b="1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思考：</a:t>
            </a:r>
            <a:endParaRPr lang="zh-CN" altLang="en-US" sz="3100" b="1" i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algn="l"/>
            <a:r>
              <a:rPr lang="zh-CN" altLang="en-US" sz="31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李某在该项工作当中负有什么样的责任，他是怎样做的？</a:t>
            </a:r>
            <a:endParaRPr lang="zh-CN" altLang="en-US" sz="3100" b="1" i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algn="l"/>
            <a:r>
              <a:rPr lang="zh-CN" altLang="en-US" sz="31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谈谈该案例给你的启示。</a:t>
            </a:r>
            <a:endParaRPr lang="zh-CN" altLang="en-US" sz="3100" b="1" i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2"/>
          <p:cNvSpPr txBox="1"/>
          <p:nvPr>
            <p:custDataLst>
              <p:tags r:id="rId3"/>
            </p:custDataLst>
          </p:nvPr>
        </p:nvSpPr>
        <p:spPr>
          <a:xfrm>
            <a:off x="101822" y="3082347"/>
            <a:ext cx="11657330" cy="92377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600" b="1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400" b="1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400" b="1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400" b="1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3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我国宪法</a:t>
            </a:r>
            <a:r>
              <a:rPr lang="zh-CN" altLang="en-US" sz="3400" b="1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</a:t>
            </a:r>
            <a:r>
              <a:rPr lang="zh-CN" altLang="en-US" sz="3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规范权力运行？</a:t>
            </a:r>
            <a:endParaRPr lang="zh-CN" altLang="en-US" sz="4100" b="1" i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3"/>
          <p:cNvSpPr txBox="1"/>
          <p:nvPr>
            <p:custDataLst>
              <p:tags r:id="rId4"/>
            </p:custDataLst>
          </p:nvPr>
        </p:nvSpPr>
        <p:spPr>
          <a:xfrm>
            <a:off x="157296" y="4082863"/>
            <a:ext cx="12082093" cy="1460321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900" b="1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32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对国家机关及其工作人员来说，权力就是</a:t>
            </a:r>
            <a:r>
              <a:rPr lang="zh-CN" altLang="en-US" sz="3200" b="1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</a:t>
            </a:r>
            <a:r>
              <a:rPr lang="zh-CN" altLang="en-US" sz="32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，责任就要</a:t>
            </a:r>
            <a:r>
              <a:rPr lang="zh-CN" altLang="en-US" sz="3200" b="1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担当</a:t>
            </a:r>
            <a:r>
              <a:rPr lang="zh-CN" altLang="en-US" sz="32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，必须</a:t>
            </a:r>
            <a:r>
              <a:rPr lang="zh-CN" altLang="en-US" sz="3200" b="1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依法</a:t>
            </a:r>
            <a:r>
              <a:rPr lang="zh-CN" altLang="en-US" sz="32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行使权力、履行职责，</a:t>
            </a:r>
            <a:r>
              <a:rPr lang="zh-CN" altLang="en-US" sz="3200" b="1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不得懈怠、推倭</a:t>
            </a:r>
            <a:r>
              <a:rPr lang="zh-CN" altLang="en-US" sz="32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200" b="1" i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形状2"/>
          <p:cNvSpPr txBox="1"/>
          <p:nvPr>
            <p:custDataLst>
              <p:tags r:id="rId5"/>
            </p:custDataLst>
          </p:nvPr>
        </p:nvSpPr>
        <p:spPr>
          <a:xfrm>
            <a:off x="8437235" y="4898869"/>
            <a:ext cx="3510915" cy="1861737"/>
          </a:xfrm>
          <a:custGeom>
            <a:avLst/>
            <a:gdLst>
              <a:gd name="connsiteX0" fmla="*/ 1481167 w 3510915"/>
              <a:gd name="connsiteY0" fmla="*/ 0 h 1861737"/>
              <a:gd name="connsiteX1" fmla="*/ 1949405 w 3510915"/>
              <a:gd name="connsiteY1" fmla="*/ 326621 h 1861737"/>
              <a:gd name="connsiteX2" fmla="*/ 2276610 w 3510915"/>
              <a:gd name="connsiteY2" fmla="*/ 48993 h 1861737"/>
              <a:gd name="connsiteX3" fmla="*/ 2432995 w 3510915"/>
              <a:gd name="connsiteY3" fmla="*/ 383779 h 1861737"/>
              <a:gd name="connsiteX4" fmla="*/ 3054755 w 3510915"/>
              <a:gd name="connsiteY4" fmla="*/ 106151 h 1861737"/>
              <a:gd name="connsiteX5" fmla="*/ 2764599 w 3510915"/>
              <a:gd name="connsiteY5" fmla="*/ 538924 h 1861737"/>
              <a:gd name="connsiteX6" fmla="*/ 3305197 w 3510915"/>
              <a:gd name="connsiteY6" fmla="*/ 481765 h 1861737"/>
              <a:gd name="connsiteX7" fmla="*/ 3054755 w 3510915"/>
              <a:gd name="connsiteY7" fmla="*/ 792055 h 1861737"/>
              <a:gd name="connsiteX8" fmla="*/ 3510915 w 3510915"/>
              <a:gd name="connsiteY8" fmla="*/ 1045186 h 1861737"/>
              <a:gd name="connsiteX9" fmla="*/ 2833683 w 3510915"/>
              <a:gd name="connsiteY9" fmla="*/ 1004358 h 1861737"/>
              <a:gd name="connsiteX10" fmla="*/ 2921190 w 3510915"/>
              <a:gd name="connsiteY10" fmla="*/ 1265654 h 1861737"/>
              <a:gd name="connsiteX11" fmla="*/ 2474446 w 3510915"/>
              <a:gd name="connsiteY11" fmla="*/ 1216662 h 1861737"/>
              <a:gd name="connsiteX12" fmla="*/ 2605758 w 3510915"/>
              <a:gd name="connsiteY12" fmla="*/ 1575944 h 1861737"/>
              <a:gd name="connsiteX13" fmla="*/ 1949405 w 3510915"/>
              <a:gd name="connsiteY13" fmla="*/ 1420799 h 1861737"/>
              <a:gd name="connsiteX14" fmla="*/ 1562533 w 3510915"/>
              <a:gd name="connsiteY14" fmla="*/ 1820910 h 1861737"/>
              <a:gd name="connsiteX15" fmla="*/ 1357737 w 3510915"/>
              <a:gd name="connsiteY15" fmla="*/ 1575944 h 1861737"/>
              <a:gd name="connsiteX16" fmla="*/ 609170 w 3510915"/>
              <a:gd name="connsiteY16" fmla="*/ 1861737 h 1861737"/>
              <a:gd name="connsiteX17" fmla="*/ 747339 w 3510915"/>
              <a:gd name="connsiteY17" fmla="*/ 1420799 h 1861737"/>
              <a:gd name="connsiteX18" fmla="*/ 222298 w 3510915"/>
              <a:gd name="connsiteY18" fmla="*/ 1371807 h 1861737"/>
              <a:gd name="connsiteX19" fmla="*/ 581536 w 3510915"/>
              <a:gd name="connsiteY19" fmla="*/ 1102345 h 1861737"/>
              <a:gd name="connsiteX20" fmla="*/ 0 w 3510915"/>
              <a:gd name="connsiteY20" fmla="*/ 873711 h 1861737"/>
              <a:gd name="connsiteX21" fmla="*/ 609170 w 3510915"/>
              <a:gd name="connsiteY21" fmla="*/ 759393 h 1861737"/>
              <a:gd name="connsiteX22" fmla="*/ 360467 w 3510915"/>
              <a:gd name="connsiteY22" fmla="*/ 277627 h 1861737"/>
              <a:gd name="connsiteX23" fmla="*/ 1272379 w 3510915"/>
              <a:gd name="connsiteY23" fmla="*/ 432772 h 1861737"/>
              <a:gd name="connsiteX24" fmla="*/ 1481167 w 3510915"/>
              <a:gd name="connsiteY24" fmla="*/ 0 h 186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10915" h="1861737">
                <a:moveTo>
                  <a:pt x="1481167" y="0"/>
                </a:moveTo>
                <a:lnTo>
                  <a:pt x="1949405" y="326621"/>
                </a:lnTo>
                <a:lnTo>
                  <a:pt x="2276610" y="48993"/>
                </a:lnTo>
                <a:lnTo>
                  <a:pt x="2432995" y="383779"/>
                </a:lnTo>
                <a:lnTo>
                  <a:pt x="3054755" y="106151"/>
                </a:lnTo>
                <a:lnTo>
                  <a:pt x="2764599" y="538924"/>
                </a:lnTo>
                <a:lnTo>
                  <a:pt x="3305197" y="481765"/>
                </a:lnTo>
                <a:lnTo>
                  <a:pt x="3054755" y="792055"/>
                </a:lnTo>
                <a:lnTo>
                  <a:pt x="3510915" y="1045186"/>
                </a:lnTo>
                <a:lnTo>
                  <a:pt x="2833683" y="1004358"/>
                </a:lnTo>
                <a:lnTo>
                  <a:pt x="2921190" y="1265654"/>
                </a:lnTo>
                <a:lnTo>
                  <a:pt x="2474446" y="1216662"/>
                </a:lnTo>
                <a:lnTo>
                  <a:pt x="2605758" y="1575944"/>
                </a:lnTo>
                <a:lnTo>
                  <a:pt x="1949405" y="1420799"/>
                </a:lnTo>
                <a:lnTo>
                  <a:pt x="1562533" y="1820910"/>
                </a:lnTo>
                <a:lnTo>
                  <a:pt x="1357737" y="1575944"/>
                </a:lnTo>
                <a:lnTo>
                  <a:pt x="609170" y="1861737"/>
                </a:lnTo>
                <a:lnTo>
                  <a:pt x="747339" y="1420799"/>
                </a:lnTo>
                <a:lnTo>
                  <a:pt x="222298" y="1371807"/>
                </a:lnTo>
                <a:lnTo>
                  <a:pt x="581536" y="1102345"/>
                </a:lnTo>
                <a:lnTo>
                  <a:pt x="0" y="873711"/>
                </a:lnTo>
                <a:lnTo>
                  <a:pt x="609170" y="759393"/>
                </a:lnTo>
                <a:lnTo>
                  <a:pt x="360467" y="277627"/>
                </a:lnTo>
                <a:lnTo>
                  <a:pt x="1272379" y="432772"/>
                </a:lnTo>
                <a:lnTo>
                  <a:pt x="1481167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600000"/>
            </a:solidFill>
            <a:prstDash val="solid"/>
          </a:ln>
        </p:spPr>
        <p:txBody>
          <a:bodyPr wrap="square" rtlCol="0" anchor="ctr"/>
          <a:lstStyle/>
          <a:p>
            <a:pPr marL="0" algn="ctr"/>
            <a:r>
              <a:rPr lang="zh-CN" altLang="en-US" sz="2600" b="1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法定职责</a:t>
            </a:r>
            <a:endParaRPr lang="zh-CN" altLang="en-US" sz="2600" b="1" i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algn="ctr"/>
            <a:r>
              <a:rPr lang="zh-CN" altLang="en-US" sz="2600" b="1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必须为</a:t>
            </a:r>
            <a:endParaRPr lang="zh-CN" altLang="en-US" sz="2600" b="1" i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形状3"/>
          <p:cNvSpPr txBox="1"/>
          <p:nvPr>
            <p:custDataLst>
              <p:tags r:id="rId6"/>
            </p:custDataLst>
          </p:nvPr>
        </p:nvSpPr>
        <p:spPr>
          <a:xfrm>
            <a:off x="195958" y="144218"/>
            <a:ext cx="3018606" cy="1220495"/>
          </a:xfrm>
          <a:prstGeom prst="rect">
            <a:avLst/>
          </a:prstGeom>
          <a:solidFill>
            <a:srgbClr val="F39191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36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</a:t>
            </a:r>
            <a:endParaRPr lang="zh-CN" altLang="en-US" sz="3600" b="1" i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图片 107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5895" y="285115"/>
            <a:ext cx="5134610" cy="44729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483225" y="358140"/>
            <a:ext cx="6096000" cy="43999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800"/>
              <a:t>高启强从一个鱼贩子，成长为京海的大佬，做了很多违法犯罪的勾当。由于高启强的段位太深，检查组拿不到他的证据。所以黄瑶就暗中使用计谋，从公司拿走了真实的账本（证据）。最终高启强等人被判有期徒刑十五年，高晓晨被判有期徒刑五年，最大的保护伞——中共临江省委政法委常务副书记何黎明落马，孟德海受处分被降职。</a:t>
            </a:r>
            <a:endParaRPr lang="zh-CN" altLang="en-US" sz="2800"/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313055" y="4911725"/>
            <a:ext cx="486029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有观众认为</a:t>
            </a:r>
            <a:r>
              <a:rPr lang="en-US" altLang="zh-CN" sz="2800"/>
              <a:t>“</a:t>
            </a:r>
            <a:r>
              <a:rPr lang="zh-CN" altLang="en-US" sz="2800"/>
              <a:t>公安机关应该强硬些，对付高启强这种坏人要什么证据！</a:t>
            </a:r>
            <a:r>
              <a:rPr lang="en-US" altLang="zh-CN" sz="2800"/>
              <a:t>”</a:t>
            </a:r>
            <a:endParaRPr lang="zh-CN" altLang="en-US" sz="2800"/>
          </a:p>
          <a:p>
            <a:r>
              <a:rPr lang="zh-CN" altLang="en-US" sz="2800"/>
              <a:t>公安机关可以这么做吗？</a:t>
            </a:r>
            <a:endParaRPr lang="zh-CN" altLang="en-US" sz="2800"/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4504055" y="5659120"/>
            <a:ext cx="724979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3600" b="1" kern="1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</a:t>
            </a:r>
            <a:r>
              <a:rPr lang="zh-CN" altLang="en-US" sz="3600" b="1" kern="1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不可以</a:t>
            </a:r>
            <a:endParaRPr lang="zh-CN" altLang="en-US" sz="3600" b="1" kern="1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3600" b="1" kern="1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行使权力守程序，也要有法律依据</a:t>
            </a:r>
            <a:endParaRPr lang="zh-CN" altLang="en-US" sz="3600" b="1" kern="1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矩形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2410" y="5289793"/>
            <a:ext cx="11521440" cy="1568450"/>
          </a:xfrm>
          <a:prstGeom prst="rect">
            <a:avLst/>
          </a:prstGeom>
          <a:solidFill>
            <a:srgbClr val="FFDB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③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宪法和法律还规定了国家权力行使的程序，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要求国家权力必须严格按照法定的途径和方式行使。凡不按法定程序行使权力的行为，都是违法行为。（权力行使按程序）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55625" y="1221105"/>
            <a:ext cx="11115040" cy="1641475"/>
          </a:xfrm>
          <a:prstGeom prst="rect">
            <a:avLst/>
          </a:prstGeom>
          <a:solidFill>
            <a:srgbClr val="FAFAC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  <a:buFont typeface="+mj-ea"/>
              <a:buNone/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(3)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宪法和法律还规定了国家权力行使的</a:t>
            </a:r>
            <a:r>
              <a:rPr lang="zh-CN" altLang="en-US" sz="2800" b="1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程序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，要求国家权力必须严格按照</a:t>
            </a:r>
            <a:r>
              <a:rPr lang="zh-CN" altLang="en-US" sz="2800" b="1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法定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b="1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途径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800" b="1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方式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行使。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 fontAlgn="auto">
              <a:lnSpc>
                <a:spcPct val="120000"/>
              </a:lnSpc>
              <a:buFont typeface="+mj-ea"/>
              <a:buNone/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(4)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国家权力的行使不能任性，</a:t>
            </a:r>
            <a:r>
              <a:rPr lang="zh-CN" altLang="en-US" sz="2800" b="1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法定职责必须为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800" b="1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法无授权不可为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308475" y="2955290"/>
            <a:ext cx="1508760" cy="2056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339840" y="2955290"/>
            <a:ext cx="5330825" cy="20434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554355" y="5133975"/>
            <a:ext cx="5262245" cy="13093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10000"/>
              </a:lnSpc>
              <a:buFont typeface="宋体" panose="02010600030101010101" pitchFamily="2" charset="-122"/>
              <a:buChar char="▲"/>
            </a:pPr>
            <a:r>
              <a:rPr lang="zh-CN" b="1" smtClea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张玉环案：</a:t>
            </a:r>
            <a:r>
              <a:rPr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202</a:t>
            </a:r>
            <a:r>
              <a:rPr lang="en-US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0</a:t>
            </a:r>
            <a:r>
              <a:rPr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年</a:t>
            </a:r>
            <a:r>
              <a:rPr lang="en-US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8</a:t>
            </a:r>
            <a:r>
              <a:rPr lang="zh-CN" altLang="en-US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月</a:t>
            </a:r>
            <a:r>
              <a:rPr lang="en-US" altLang="zh-CN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</a:t>
            </a:r>
            <a:r>
              <a:rPr lang="zh-CN" altLang="en-US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日，被羁押近</a:t>
            </a:r>
            <a:r>
              <a:rPr lang="en-US" altLang="zh-CN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27</a:t>
            </a:r>
            <a:r>
              <a:rPr lang="zh-CN" altLang="en-US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年</a:t>
            </a:r>
            <a:r>
              <a:rPr lang="zh-CN" altLang="en-US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、曾被以故意杀人罪判处死缓的张玉环最终以“</a:t>
            </a:r>
            <a:r>
              <a:rPr lang="en-US" altLang="zh-CN" b="1" smtClean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原审判决事实不清，证据不足</a:t>
            </a:r>
            <a:r>
              <a:rPr lang="zh-CN" altLang="en-US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”被江西省高院再审宣布</a:t>
            </a:r>
            <a:r>
              <a:rPr lang="en-US" altLang="zh-CN" b="1" smtClean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无罪</a:t>
            </a:r>
            <a:r>
              <a:rPr lang="zh-CN" altLang="en-US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。羁押期间，他</a:t>
            </a:r>
            <a:r>
              <a:rPr lang="en-US" altLang="zh-CN" b="1" smtClean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从未放弃申诉</a:t>
            </a:r>
            <a:r>
              <a:rPr lang="zh-CN" altLang="en-US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！</a:t>
            </a:r>
            <a:endParaRPr lang="zh-CN" altLang="en-US" b="1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5898515" y="5133975"/>
            <a:ext cx="5772150" cy="13093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10000"/>
              </a:lnSpc>
              <a:buFont typeface="宋体" panose="02010600030101010101" pitchFamily="2" charset="-122"/>
              <a:buChar char="▲"/>
            </a:pPr>
            <a:r>
              <a:rPr lang="zh-CN" b="1" smtClea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呼格吉勒图案：</a:t>
            </a:r>
            <a:r>
              <a:rPr lang="en-US" altLang="zh-CN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1996</a:t>
            </a:r>
            <a:r>
              <a:rPr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年6月10日，呼格吉勒图</a:t>
            </a:r>
            <a:r>
              <a:rPr lang="zh-CN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被</a:t>
            </a:r>
            <a:r>
              <a:rPr lang="en-US" altLang="zh-CN" b="1" smtClean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公安机关认定为强奸杀人犯</a:t>
            </a:r>
            <a:r>
              <a:rPr lang="zh-CN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，5月23日，呼格吉勒图被</a:t>
            </a:r>
            <a:r>
              <a:rPr lang="en-US" altLang="zh-CN" b="1" smtClean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法院判处死刑</a:t>
            </a:r>
            <a:r>
              <a:rPr lang="zh-CN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，6月10日，年仅</a:t>
            </a:r>
            <a:r>
              <a:rPr lang="en-US" altLang="zh-CN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18岁</a:t>
            </a:r>
            <a:r>
              <a:rPr lang="zh-CN" altLang="en-US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</a:t>
            </a:r>
            <a:r>
              <a:rPr lang="zh-CN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呼格吉勒图被</a:t>
            </a:r>
            <a:r>
              <a:rPr lang="en-US" altLang="zh-CN" b="1" smtClean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执行死刑</a:t>
            </a:r>
            <a:r>
              <a:rPr lang="zh-CN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r>
              <a:rPr lang="en-US" altLang="zh-CN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2014</a:t>
            </a:r>
            <a:r>
              <a:rPr lang="zh-CN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年，呼格吉勒图案再审被</a:t>
            </a:r>
            <a:r>
              <a:rPr lang="en-US" altLang="zh-CN" b="1" smtClean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改判无罪</a:t>
            </a:r>
            <a:r>
              <a:rPr lang="zh-CN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b="1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5" name="近二十七年回家路，张玉环“回来了”-深圳卫视">
            <a:hlinkClick r:id="" action="ppaction://media"/>
          </p:cNvPr>
          <p:cNvPicPr/>
          <p:nvPr>
            <a:vide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55625" y="2955290"/>
            <a:ext cx="3644265" cy="205676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12"/>
            </p:custDataLst>
          </p:nvPr>
        </p:nvSpPr>
        <p:spPr bwMode="auto">
          <a:xfrm>
            <a:off x="554355" y="407035"/>
            <a:ext cx="4757420" cy="58356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CN" sz="3200" b="1" kern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怎样规范权力的运行？</a:t>
            </a:r>
            <a:endParaRPr lang="zh-CN" sz="3200" b="1" kern="0" smtClean="0">
              <a:solidFill>
                <a:schemeClr val="bg1"/>
              </a:solidFill>
              <a:effectLst/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 bldLvl="0" animBg="1"/>
      <p:bldP spid="15" grpId="0" bldLvl="0" animBg="1"/>
      <p:bldP spid="21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>
            <p:custDataLst>
              <p:tags r:id="rId1"/>
            </p:custDataLst>
          </p:nvPr>
        </p:nvGrpSpPr>
        <p:grpSpPr>
          <a:xfrm>
            <a:off x="1255519" y="4079875"/>
            <a:ext cx="4605020" cy="2405380"/>
            <a:chOff x="1153177" y="4104947"/>
            <a:chExt cx="4653263" cy="2047572"/>
          </a:xfrm>
        </p:grpSpPr>
        <p:sp>
          <p:nvSpPr>
            <p:cNvPr id="28" name="矩形: 圆角 27"/>
            <p:cNvSpPr/>
            <p:nvPr>
              <p:custDataLst>
                <p:tags r:id="rId2"/>
              </p:custDataLst>
            </p:nvPr>
          </p:nvSpPr>
          <p:spPr>
            <a:xfrm>
              <a:off x="1200150" y="4104947"/>
              <a:ext cx="4606290" cy="1952363"/>
            </a:xfrm>
            <a:prstGeom prst="roundRect">
              <a:avLst>
                <a:gd name="adj" fmla="val 486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317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: 圆角 28"/>
            <p:cNvSpPr/>
            <p:nvPr>
              <p:custDataLst>
                <p:tags r:id="rId3"/>
              </p:custDataLst>
            </p:nvPr>
          </p:nvSpPr>
          <p:spPr>
            <a:xfrm>
              <a:off x="1153177" y="4200156"/>
              <a:ext cx="4606290" cy="1952363"/>
            </a:xfrm>
            <a:prstGeom prst="roundRect">
              <a:avLst>
                <a:gd name="adj" fmla="val 4862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F8F8F8"/>
                </a:gs>
              </a:gsLst>
              <a:lin ang="5400000" scaled="1"/>
            </a:gradFill>
            <a:ln>
              <a:noFill/>
            </a:ln>
            <a:effectLst>
              <a:outerShdw blurRad="317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文本框 16"/>
            <p:cNvSpPr txBox="1"/>
            <p:nvPr>
              <p:custDataLst>
                <p:tags r:id="rId4"/>
              </p:custDataLst>
            </p:nvPr>
          </p:nvSpPr>
          <p:spPr>
            <a:xfrm>
              <a:off x="1585804" y="4734266"/>
              <a:ext cx="4082623" cy="9572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③</a:t>
              </a:r>
              <a:r>
                <a:rPr lang="zh-CN" altLang="en-US" sz="2800" b="1">
                  <a:latin typeface="黑体" panose="02010609060101010101" charset="-122"/>
                  <a:ea typeface="黑体" panose="02010609060101010101" charset="-122"/>
                  <a:sym typeface="微软雅黑" panose="020B0503020204020204" pitchFamily="34" charset="-122"/>
                </a:rPr>
                <a:t>国家权力必须严格按照法定的途径和方式行使。</a:t>
              </a:r>
              <a:endParaRPr lang="zh-CN" altLang="en-US" sz="28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文本框 16"/>
            <p:cNvSpPr txBox="1"/>
            <p:nvPr>
              <p:custDataLst>
                <p:tags r:id="rId5"/>
              </p:custDataLst>
            </p:nvPr>
          </p:nvSpPr>
          <p:spPr>
            <a:xfrm>
              <a:off x="2703847" y="4128442"/>
              <a:ext cx="2322830" cy="51858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zh-CN"/>
              </a:defPPr>
              <a:lvl1pPr algn="r">
                <a:defRPr sz="2400" b="1">
                  <a:solidFill>
                    <a:schemeClr val="accent1">
                      <a:lumMod val="60000"/>
                      <a:lumOff val="40000"/>
                    </a:schemeClr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440"/>
                </a:lnSpc>
              </a:pPr>
              <a:r>
                <a:rPr lang="zh-CN" altLang="en-US" sz="2800" b="1">
                  <a:solidFill>
                    <a:schemeClr val="accent5">
                      <a:lumMod val="75000"/>
                    </a:schemeClr>
                  </a:solidFill>
                  <a:highlight>
                    <a:srgbClr val="FFFF00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按照法定程序</a:t>
              </a:r>
              <a:endParaRPr lang="zh-CN" altLang="en-US" sz="2800" b="1">
                <a:solidFill>
                  <a:schemeClr val="accent5">
                    <a:lumMod val="75000"/>
                  </a:schemeClr>
                </a:solidFill>
                <a:latin typeface="+mn-cs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>
            <p:custDataLst>
              <p:tags r:id="rId6"/>
            </p:custDataLst>
          </p:nvPr>
        </p:nvGrpSpPr>
        <p:grpSpPr>
          <a:xfrm>
            <a:off x="6509013" y="4079875"/>
            <a:ext cx="4606290" cy="2405212"/>
            <a:chOff x="6348236" y="4080137"/>
            <a:chExt cx="4606290" cy="2241550"/>
          </a:xfrm>
        </p:grpSpPr>
        <p:sp>
          <p:nvSpPr>
            <p:cNvPr id="30" name="矩形: 圆角 29"/>
            <p:cNvSpPr/>
            <p:nvPr>
              <p:custDataLst>
                <p:tags r:id="rId7"/>
              </p:custDataLst>
            </p:nvPr>
          </p:nvSpPr>
          <p:spPr>
            <a:xfrm>
              <a:off x="6348236" y="4080137"/>
              <a:ext cx="4606290" cy="1952363"/>
            </a:xfrm>
            <a:prstGeom prst="roundRect">
              <a:avLst>
                <a:gd name="adj" fmla="val 4862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317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: 圆角 30"/>
            <p:cNvSpPr/>
            <p:nvPr>
              <p:custDataLst>
                <p:tags r:id="rId8"/>
              </p:custDataLst>
            </p:nvPr>
          </p:nvSpPr>
          <p:spPr>
            <a:xfrm>
              <a:off x="6348236" y="4200152"/>
              <a:ext cx="4606290" cy="2121535"/>
            </a:xfrm>
            <a:prstGeom prst="roundRect">
              <a:avLst>
                <a:gd name="adj" fmla="val 4862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F8F8F8"/>
                </a:gs>
              </a:gsLst>
              <a:lin ang="5400000" scaled="1"/>
            </a:gradFill>
            <a:ln>
              <a:noFill/>
            </a:ln>
            <a:effectLst>
              <a:outerShdw blurRad="317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文本框 16"/>
            <p:cNvSpPr txBox="1"/>
            <p:nvPr>
              <p:custDataLst>
                <p:tags r:id="rId9"/>
              </p:custDataLst>
            </p:nvPr>
          </p:nvSpPr>
          <p:spPr>
            <a:xfrm>
              <a:off x="6673443" y="4680369"/>
              <a:ext cx="4172357" cy="152978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④</a:t>
              </a:r>
              <a:r>
                <a:rPr lang="zh-CN" altLang="en-US" sz="2800" b="1">
                  <a:latin typeface="黑体" panose="02010609060101010101" charset="-122"/>
                  <a:ea typeface="黑体" panose="02010609060101010101" charset="-122"/>
                  <a:sym typeface="微软雅黑" panose="020B0503020204020204" pitchFamily="34" charset="-122"/>
                </a:rPr>
                <a:t>国家权力的行使不能任性，法定职责必须为，法无授权不可为。</a:t>
              </a:r>
              <a:endParaRPr lang="zh-CN" altLang="en-US" sz="2800"/>
            </a:p>
          </p:txBody>
        </p:sp>
        <p:sp>
          <p:nvSpPr>
            <p:cNvPr id="49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8082421" y="4200152"/>
              <a:ext cx="1909618" cy="5347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zh-CN"/>
              </a:defPPr>
              <a:lvl1pPr algn="r">
                <a:defRPr sz="2400" b="1">
                  <a:solidFill>
                    <a:schemeClr val="accent1">
                      <a:lumMod val="60000"/>
                      <a:lumOff val="40000"/>
                    </a:schemeClr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z="2800" b="1">
                  <a:solidFill>
                    <a:schemeClr val="accent5">
                      <a:lumMod val="75000"/>
                    </a:schemeClr>
                  </a:solidFill>
                  <a:highlight>
                    <a:srgbClr val="FFFF00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不能任性</a:t>
              </a:r>
              <a:endParaRPr lang="zh-CN" altLang="en-US" sz="280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>
            <p:custDataLst>
              <p:tags r:id="rId11"/>
            </p:custDataLst>
          </p:nvPr>
        </p:nvGrpSpPr>
        <p:grpSpPr>
          <a:xfrm>
            <a:off x="6486525" y="1510538"/>
            <a:ext cx="4606290" cy="2200048"/>
            <a:chOff x="6348236" y="1508097"/>
            <a:chExt cx="4606290" cy="2078394"/>
          </a:xfrm>
        </p:grpSpPr>
        <p:sp>
          <p:nvSpPr>
            <p:cNvPr id="19" name="矩形: 圆角 18"/>
            <p:cNvSpPr/>
            <p:nvPr>
              <p:custDataLst>
                <p:tags r:id="rId12"/>
              </p:custDataLst>
            </p:nvPr>
          </p:nvSpPr>
          <p:spPr>
            <a:xfrm>
              <a:off x="6348236" y="1532528"/>
              <a:ext cx="4606290" cy="1952363"/>
            </a:xfrm>
            <a:prstGeom prst="roundRect">
              <a:avLst>
                <a:gd name="adj" fmla="val 4862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317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>
              <p:custDataLst>
                <p:tags r:id="rId13"/>
              </p:custDataLst>
            </p:nvPr>
          </p:nvSpPr>
          <p:spPr>
            <a:xfrm>
              <a:off x="6348236" y="1634128"/>
              <a:ext cx="4606290" cy="1952363"/>
            </a:xfrm>
            <a:prstGeom prst="roundRect">
              <a:avLst>
                <a:gd name="adj" fmla="val 4862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F8F8F8"/>
                </a:gs>
              </a:gsLst>
              <a:lin ang="5400000" scaled="1"/>
            </a:gradFill>
            <a:ln>
              <a:noFill/>
            </a:ln>
            <a:effectLst>
              <a:outerShdw blurRad="317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6" name="文本框 16"/>
            <p:cNvSpPr txBox="1"/>
            <p:nvPr>
              <p:custDataLst>
                <p:tags r:id="rId14"/>
              </p:custDataLst>
            </p:nvPr>
          </p:nvSpPr>
          <p:spPr>
            <a:xfrm>
              <a:off x="6585338" y="2019134"/>
              <a:ext cx="4243458" cy="155070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800" b="1">
                  <a:latin typeface="黑体" panose="02010609060101010101" charset="-122"/>
                  <a:ea typeface="黑体" panose="02010609060101010101" charset="-122"/>
                  <a:sym typeface="微软雅黑" panose="020B0503020204020204" pitchFamily="34" charset="-122"/>
                </a:rPr>
                <a:t>②国家机关及其工作人员，必须</a:t>
              </a:r>
              <a:r>
                <a:rPr lang="zh-CN" altLang="en-US" sz="28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微软雅黑" panose="020B0503020204020204" pitchFamily="34" charset="-122"/>
                </a:rPr>
                <a:t>依法行使</a:t>
              </a:r>
              <a:r>
                <a:rPr lang="zh-CN" altLang="en-US" sz="2800" b="1">
                  <a:latin typeface="黑体" panose="02010609060101010101" charset="-122"/>
                  <a:ea typeface="黑体" panose="02010609060101010101" charset="-122"/>
                  <a:sym typeface="微软雅黑" panose="020B0503020204020204" pitchFamily="34" charset="-122"/>
                </a:rPr>
                <a:t>权力、履行职责，不得懈怠、推诿。</a:t>
              </a:r>
              <a:endParaRPr lang="zh-CN" altLang="en-US" sz="28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文本框 16"/>
            <p:cNvSpPr txBox="1"/>
            <p:nvPr>
              <p:custDataLst>
                <p:tags r:id="rId15"/>
              </p:custDataLst>
            </p:nvPr>
          </p:nvSpPr>
          <p:spPr>
            <a:xfrm>
              <a:off x="7560450" y="1508097"/>
              <a:ext cx="2572905" cy="5633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zh-CN"/>
              </a:defPPr>
              <a:lvl1pPr algn="r">
                <a:defRPr sz="2400" b="1">
                  <a:solidFill>
                    <a:schemeClr val="accent1">
                      <a:lumMod val="60000"/>
                      <a:lumOff val="40000"/>
                    </a:schemeClr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440"/>
                </a:lnSpc>
              </a:pPr>
              <a:r>
                <a:rPr lang="zh-CN" altLang="en-US" sz="2800" b="1">
                  <a:solidFill>
                    <a:schemeClr val="accent5">
                      <a:lumMod val="75000"/>
                    </a:schemeClr>
                  </a:solidFill>
                  <a:highlight>
                    <a:srgbClr val="FFFF00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法定职责必须为</a:t>
              </a:r>
              <a:endParaRPr lang="zh-CN" altLang="en-US" sz="2800" b="1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>
            <p:custDataLst>
              <p:tags r:id="rId16"/>
            </p:custDataLst>
          </p:nvPr>
        </p:nvGrpSpPr>
        <p:grpSpPr>
          <a:xfrm>
            <a:off x="1254249" y="1537161"/>
            <a:ext cx="4606290" cy="2132330"/>
            <a:chOff x="1200150" y="1557338"/>
            <a:chExt cx="4606290" cy="2053963"/>
          </a:xfrm>
        </p:grpSpPr>
        <p:sp>
          <p:nvSpPr>
            <p:cNvPr id="12" name="矩形: 圆角 11"/>
            <p:cNvSpPr/>
            <p:nvPr>
              <p:custDataLst>
                <p:tags r:id="rId17"/>
              </p:custDataLst>
            </p:nvPr>
          </p:nvSpPr>
          <p:spPr>
            <a:xfrm>
              <a:off x="1200150" y="1557338"/>
              <a:ext cx="4606290" cy="1952363"/>
            </a:xfrm>
            <a:prstGeom prst="roundRect">
              <a:avLst>
                <a:gd name="adj" fmla="val 4862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317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: 圆角 3"/>
            <p:cNvSpPr/>
            <p:nvPr>
              <p:custDataLst>
                <p:tags r:id="rId18"/>
              </p:custDataLst>
            </p:nvPr>
          </p:nvSpPr>
          <p:spPr>
            <a:xfrm>
              <a:off x="1200150" y="1658938"/>
              <a:ext cx="4606290" cy="1952363"/>
            </a:xfrm>
            <a:prstGeom prst="roundRect">
              <a:avLst>
                <a:gd name="adj" fmla="val 4862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F8F8F8"/>
                </a:gs>
              </a:gsLst>
              <a:lin ang="5400000" scaled="1"/>
            </a:gradFill>
            <a:ln>
              <a:noFill/>
            </a:ln>
            <a:effectLst>
              <a:outerShdw blurRad="317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16"/>
            <p:cNvSpPr txBox="1"/>
            <p:nvPr>
              <p:custDataLst>
                <p:tags r:id="rId19"/>
              </p:custDataLst>
            </p:nvPr>
          </p:nvSpPr>
          <p:spPr>
            <a:xfrm>
              <a:off x="1601897" y="2112321"/>
              <a:ext cx="3983539" cy="118479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440"/>
                </a:lnSpc>
              </a:pPr>
              <a:r>
                <a:rPr lang="zh-CN" altLang="en-US" sz="2800" b="1">
                  <a:latin typeface="黑体" panose="02010609060101010101" charset="-122"/>
                  <a:ea typeface="黑体" panose="02010609060101010101" charset="-122"/>
                  <a:sym typeface="微软雅黑" panose="020B0503020204020204" pitchFamily="34" charset="-122"/>
                </a:rPr>
                <a:t>①国家权力必须在宪法和法律</a:t>
              </a:r>
              <a:r>
                <a:rPr lang="zh-CN" altLang="en-US" sz="28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微软雅黑" panose="020B0503020204020204" pitchFamily="34" charset="-122"/>
                </a:rPr>
                <a:t>限定的范围内</a:t>
              </a:r>
              <a:r>
                <a:rPr lang="zh-CN" altLang="en-US" sz="2800" b="1">
                  <a:latin typeface="黑体" panose="02010609060101010101" charset="-122"/>
                  <a:ea typeface="黑体" panose="02010609060101010101" charset="-122"/>
                  <a:sym typeface="微软雅黑" panose="020B0503020204020204" pitchFamily="34" charset="-122"/>
                </a:rPr>
                <a:t>行使。</a:t>
              </a:r>
              <a:endPara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文本框 16"/>
            <p:cNvSpPr txBox="1"/>
            <p:nvPr>
              <p:custDataLst>
                <p:tags r:id="rId20"/>
              </p:custDataLst>
            </p:nvPr>
          </p:nvSpPr>
          <p:spPr>
            <a:xfrm>
              <a:off x="2411730" y="1658874"/>
              <a:ext cx="2621761" cy="55272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zh-CN"/>
              </a:defPPr>
              <a:lvl1pPr algn="r">
                <a:defRPr sz="2400" b="1">
                  <a:solidFill>
                    <a:schemeClr val="accent1">
                      <a:lumMod val="60000"/>
                      <a:lumOff val="40000"/>
                    </a:schemeClr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z="2800" b="1">
                  <a:solidFill>
                    <a:schemeClr val="accent5">
                      <a:lumMod val="75000"/>
                    </a:schemeClr>
                  </a:solidFill>
                  <a:highlight>
                    <a:srgbClr val="FFFF00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法无授权不可为</a:t>
              </a:r>
              <a:endParaRPr lang="zh-CN" altLang="en-US" sz="280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idx="4294967295"/>
            <p:custDataLst>
              <p:tags r:id="rId21"/>
            </p:custDataLst>
          </p:nvPr>
        </p:nvSpPr>
        <p:spPr>
          <a:xfrm>
            <a:off x="591531" y="264670"/>
            <a:ext cx="5631180" cy="492125"/>
          </a:xfrm>
        </p:spPr>
        <p:txBody>
          <a:bodyPr wrap="square">
            <a:normAutofit fontScale="60000"/>
            <a:scene3d>
              <a:camera prst="orthographicFront"/>
              <a:lightRig rig="threePt" dir="t"/>
            </a:scene3d>
          </a:bodyPr>
          <a:lstStyle/>
          <a:p>
            <a:pPr marL="0" indent="0">
              <a:buNone/>
            </a:pPr>
            <a:r>
              <a:rPr lang="en-US" altLang="zh-CN" sz="3200" noProof="1">
                <a:solidFill>
                  <a:schemeClr val="tx1"/>
                </a:solidFill>
              </a:rPr>
              <a:t>2.</a:t>
            </a:r>
            <a:r>
              <a:rPr lang="zh-CN" altLang="en-US" sz="3200" noProof="1">
                <a:solidFill>
                  <a:schemeClr val="tx1"/>
                </a:solidFill>
              </a:rPr>
              <a:t>怎样</a:t>
            </a:r>
            <a:r>
              <a:rPr lang="zh-CN" altLang="en-US" sz="3200" noProof="1">
                <a:solidFill>
                  <a:schemeClr val="tx1"/>
                </a:solidFill>
              </a:rPr>
              <a:t>规范权力运行？ </a:t>
            </a:r>
            <a:r>
              <a:rPr lang="zh-CN" altLang="en-US" sz="2800" noProof="1">
                <a:solidFill>
                  <a:schemeClr val="tx1"/>
                </a:solidFill>
              </a:rPr>
              <a:t> </a:t>
            </a:r>
            <a:endParaRPr lang="zh-CN" altLang="en-US" sz="2800" noProof="1">
              <a:solidFill>
                <a:schemeClr val="tx1"/>
              </a:solidFill>
            </a:endParaRPr>
          </a:p>
        </p:txBody>
      </p:sp>
      <p:pic>
        <p:nvPicPr>
          <p:cNvPr id="8" name="图片 11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2435" r="4349"/>
          <a:stretch>
            <a:fillRect/>
          </a:stretch>
        </p:blipFill>
        <p:spPr>
          <a:xfrm>
            <a:off x="6584950" y="64136"/>
            <a:ext cx="1985472" cy="11865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/>
          <a:stretch>
            <a:fillRect/>
          </a:stretch>
        </p:blipFill>
        <p:spPr>
          <a:xfrm flipH="1">
            <a:off x="11252200" y="123698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81183" y="1422321"/>
            <a:ext cx="863600" cy="1087755"/>
          </a:xfrm>
          <a:prstGeom prst="rect">
            <a:avLst/>
          </a:prstGeom>
          <a:solidFill>
            <a:schemeClr val="bg1"/>
          </a:solidFill>
          <a:ln w="9525">
            <a:solidFill>
              <a:srgbClr val="00FF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zh-CN" altLang="en-US" sz="2400" b="1">
                <a:latin typeface="华文宋体" panose="02010600040101010101" charset="-122"/>
                <a:ea typeface="微软雅黑" panose="020B0503020204020204" pitchFamily="34" charset="-122"/>
              </a:rPr>
              <a:t>组织国家机构</a:t>
            </a:r>
            <a:endParaRPr lang="zh-CN" altLang="en-US" sz="2400" b="1">
              <a:latin typeface="华文宋体" panose="02010600040101010101" charset="-122"/>
              <a:ea typeface="微软雅黑" panose="020B0503020204020204" pitchFamily="34" charset="-122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81183" y="4309611"/>
            <a:ext cx="863600" cy="1087755"/>
          </a:xfrm>
          <a:prstGeom prst="rect">
            <a:avLst/>
          </a:prstGeom>
          <a:solidFill>
            <a:schemeClr val="bg1"/>
          </a:solidFill>
          <a:ln w="9525">
            <a:solidFill>
              <a:srgbClr val="00FF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zh-CN" altLang="en-US" sz="2400" b="1">
                <a:latin typeface="华文宋体" panose="02010600040101010101" charset="-122"/>
                <a:ea typeface="微软雅黑" panose="020B0503020204020204" pitchFamily="34" charset="-122"/>
              </a:rPr>
              <a:t>规范权力运行</a:t>
            </a:r>
            <a:endParaRPr lang="zh-CN" altLang="en-US" sz="2400" b="1">
              <a:latin typeface="华文宋体" panose="02010600040101010101" charset="-122"/>
              <a:ea typeface="微软雅黑" panose="020B0503020204020204" pitchFamily="34" charset="-122"/>
            </a:endParaRPr>
          </a:p>
        </p:txBody>
      </p:sp>
      <p:sp>
        <p:nvSpPr>
          <p:cNvPr id="5" name="AutoShape 11"/>
          <p:cNvSpPr/>
          <p:nvPr>
            <p:custDataLst>
              <p:tags r:id="rId3"/>
            </p:custDataLst>
          </p:nvPr>
        </p:nvSpPr>
        <p:spPr bwMode="auto">
          <a:xfrm>
            <a:off x="2384697" y="3554427"/>
            <a:ext cx="306705" cy="2650429"/>
          </a:xfrm>
          <a:prstGeom prst="leftBrace">
            <a:avLst>
              <a:gd name="adj1" fmla="val 49780"/>
              <a:gd name="adj2" fmla="val 50000"/>
            </a:avLst>
          </a:prstGeom>
          <a:noFill/>
          <a:ln w="34925">
            <a:solidFill>
              <a:schemeClr val="tx1"/>
            </a:solidFill>
            <a:round/>
          </a:ln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97672" y="3952257"/>
            <a:ext cx="6034207" cy="267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latin typeface="华文宋体" panose="02010600040101010101" charset="-122"/>
                <a:ea typeface="微软雅黑" panose="020B0503020204020204" pitchFamily="34" charset="-122"/>
              </a:rPr>
              <a:t>①</a:t>
            </a:r>
            <a:r>
              <a:rPr lang="zh-CN" altLang="en-US" sz="2400" b="1" smtClean="0">
                <a:solidFill>
                  <a:srgbClr val="CC00CC"/>
                </a:solidFill>
                <a:latin typeface="华文宋体" panose="02010600040101010101" charset="-122"/>
                <a:ea typeface="微软雅黑" panose="020B0503020204020204" pitchFamily="34" charset="-122"/>
              </a:rPr>
              <a:t>法</a:t>
            </a:r>
            <a:r>
              <a:rPr lang="zh-CN" altLang="en-US" sz="2400" b="1">
                <a:solidFill>
                  <a:srgbClr val="CC00CC"/>
                </a:solidFill>
                <a:latin typeface="华文宋体" panose="02010600040101010101" charset="-122"/>
                <a:ea typeface="微软雅黑" panose="020B0503020204020204" pitchFamily="34" charset="-122"/>
              </a:rPr>
              <a:t>无授权不可</a:t>
            </a:r>
            <a:r>
              <a:rPr lang="zh-CN" altLang="en-US" sz="2400" b="1" smtClean="0">
                <a:solidFill>
                  <a:srgbClr val="CC00CC"/>
                </a:solidFill>
                <a:latin typeface="华文宋体" panose="02010600040101010101" charset="-122"/>
                <a:ea typeface="微软雅黑" panose="020B0503020204020204" pitchFamily="34" charset="-122"/>
              </a:rPr>
              <a:t>为</a:t>
            </a:r>
            <a:endParaRPr lang="en-US" altLang="zh-CN" sz="2400" b="1" smtClean="0">
              <a:solidFill>
                <a:srgbClr val="CC00CC"/>
              </a:solidFill>
              <a:latin typeface="华文宋体" panose="02010600040101010101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smtClean="0">
                <a:latin typeface="华文宋体" panose="02010600040101010101" charset="-122"/>
                <a:ea typeface="微软雅黑" panose="020B0503020204020204" pitchFamily="34" charset="-122"/>
              </a:rPr>
              <a:t>(</a:t>
            </a:r>
            <a:r>
              <a:rPr lang="zh-CN" altLang="en-US" sz="2400" b="1">
                <a:latin typeface="华文宋体" panose="02010600040101010101" charset="-122"/>
                <a:ea typeface="微软雅黑" panose="020B0503020204020204" pitchFamily="34" charset="-122"/>
              </a:rPr>
              <a:t>有法律依据，不超越、不滥用</a:t>
            </a:r>
            <a:r>
              <a:rPr lang="en-US" altLang="zh-CN" sz="2400" b="1">
                <a:latin typeface="华文宋体" panose="02010600040101010101" charset="-122"/>
                <a:ea typeface="微软雅黑" panose="020B0503020204020204" pitchFamily="34" charset="-122"/>
              </a:rPr>
              <a:t>)</a:t>
            </a:r>
            <a:endParaRPr lang="zh-CN" altLang="en-US" sz="2400" b="1">
              <a:latin typeface="华文宋体" panose="02010600040101010101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华文宋体" panose="02010600040101010101" charset="-122"/>
                <a:ea typeface="微软雅黑" panose="020B0503020204020204" pitchFamily="34" charset="-122"/>
              </a:rPr>
              <a:t>②</a:t>
            </a:r>
            <a:r>
              <a:rPr lang="zh-CN" altLang="en-US" sz="2400" b="1" smtClean="0">
                <a:solidFill>
                  <a:srgbClr val="CC00CC"/>
                </a:solidFill>
                <a:latin typeface="华文宋体" panose="02010600040101010101" charset="-122"/>
                <a:ea typeface="微软雅黑" panose="020B0503020204020204" pitchFamily="34" charset="-122"/>
              </a:rPr>
              <a:t>法定</a:t>
            </a:r>
            <a:r>
              <a:rPr lang="zh-CN" altLang="en-US" sz="2400" b="1">
                <a:solidFill>
                  <a:srgbClr val="CC00CC"/>
                </a:solidFill>
                <a:latin typeface="华文宋体" panose="02010600040101010101" charset="-122"/>
                <a:ea typeface="微软雅黑" panose="020B0503020204020204" pitchFamily="34" charset="-122"/>
              </a:rPr>
              <a:t>职责必须</a:t>
            </a:r>
            <a:r>
              <a:rPr lang="zh-CN" altLang="en-US" sz="2400" b="1" smtClean="0">
                <a:solidFill>
                  <a:srgbClr val="CC00CC"/>
                </a:solidFill>
                <a:latin typeface="华文宋体" panose="02010600040101010101" charset="-122"/>
                <a:ea typeface="微软雅黑" panose="020B0503020204020204" pitchFamily="34" charset="-122"/>
              </a:rPr>
              <a:t>为</a:t>
            </a:r>
            <a:endParaRPr lang="en-US" altLang="zh-CN" sz="2400" b="1" smtClean="0">
              <a:solidFill>
                <a:srgbClr val="CC00CC"/>
              </a:solidFill>
              <a:latin typeface="华文宋体" panose="02010600040101010101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smtClean="0">
                <a:latin typeface="华文宋体" panose="02010600040101010101" charset="-122"/>
                <a:ea typeface="微软雅黑" panose="020B0503020204020204" pitchFamily="34" charset="-122"/>
              </a:rPr>
              <a:t>（</a:t>
            </a:r>
            <a:r>
              <a:rPr lang="zh-CN" altLang="en-US" sz="2400" b="1">
                <a:latin typeface="华文宋体" panose="02010600040101010101" charset="-122"/>
                <a:ea typeface="微软雅黑" panose="020B0503020204020204" pitchFamily="34" charset="-122"/>
              </a:rPr>
              <a:t>履行职责，不懈怠、推诿）</a:t>
            </a:r>
            <a:endParaRPr lang="zh-CN" altLang="en-US" sz="2400" b="1">
              <a:latin typeface="华文宋体" panose="02010600040101010101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smtClean="0">
                <a:latin typeface="华文宋体" panose="02010600040101010101" charset="-122"/>
                <a:ea typeface="微软雅黑" panose="020B0503020204020204" pitchFamily="34" charset="-122"/>
              </a:rPr>
              <a:t>③</a:t>
            </a:r>
            <a:r>
              <a:rPr lang="zh-CN" altLang="en-US" sz="2400" b="1">
                <a:latin typeface="华文宋体" panose="02010600040101010101" charset="-122"/>
                <a:ea typeface="微软雅黑" panose="020B0503020204020204" pitchFamily="34" charset="-122"/>
              </a:rPr>
              <a:t>国家权力必须严格</a:t>
            </a:r>
            <a:r>
              <a:rPr lang="zh-CN" altLang="en-US" sz="2400" b="1">
                <a:solidFill>
                  <a:srgbClr val="CC00CC"/>
                </a:solidFill>
                <a:latin typeface="华文宋体" panose="02010600040101010101" charset="-122"/>
                <a:ea typeface="微软雅黑" panose="020B0503020204020204" pitchFamily="34" charset="-122"/>
              </a:rPr>
              <a:t>按照法定程序行使</a:t>
            </a:r>
            <a:endParaRPr lang="zh-CN" altLang="en-US" sz="2400" b="1">
              <a:solidFill>
                <a:srgbClr val="CC00CC"/>
              </a:solidFill>
              <a:latin typeface="华文宋体" panose="02010600040101010101" charset="-122"/>
              <a:ea typeface="微软雅黑" panose="020B0503020204020204" pitchFamily="34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6775" y="2047843"/>
            <a:ext cx="576263" cy="2748280"/>
          </a:xfrm>
          <a:prstGeom prst="rect">
            <a:avLst/>
          </a:prstGeom>
          <a:solidFill>
            <a:schemeClr val="bg1"/>
          </a:solidFill>
          <a:ln w="9525">
            <a:solidFill>
              <a:srgbClr val="00FF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zh-CN" altLang="en-US" sz="2400" b="1">
                <a:solidFill>
                  <a:srgbClr val="CC00CC"/>
                </a:solidFill>
                <a:latin typeface="华文宋体" panose="02010600040101010101" charset="-122"/>
                <a:ea typeface="微软雅黑" panose="020B0503020204020204" pitchFamily="34" charset="-122"/>
              </a:rPr>
              <a:t>治国安邦</a:t>
            </a:r>
            <a:r>
              <a:rPr lang="zh-CN" altLang="en-US" sz="2400" b="1">
                <a:latin typeface="华文宋体" panose="02010600040101010101" charset="-122"/>
                <a:ea typeface="微软雅黑" panose="020B0503020204020204" pitchFamily="34" charset="-122"/>
              </a:rPr>
              <a:t>的总章程</a:t>
            </a:r>
            <a:endParaRPr lang="zh-CN" altLang="en-US" sz="2400" b="1">
              <a:latin typeface="华文宋体" panose="02010600040101010101" charset="-122"/>
              <a:ea typeface="微软雅黑" panose="020B0503020204020204" pitchFamily="34" charset="-122"/>
            </a:endParaRPr>
          </a:p>
        </p:txBody>
      </p:sp>
      <p:sp>
        <p:nvSpPr>
          <p:cNvPr id="9" name="AutoShape 9"/>
          <p:cNvSpPr/>
          <p:nvPr>
            <p:custDataLst>
              <p:tags r:id="rId6"/>
            </p:custDataLst>
          </p:nvPr>
        </p:nvSpPr>
        <p:spPr bwMode="auto">
          <a:xfrm>
            <a:off x="1038600" y="1694465"/>
            <a:ext cx="287338" cy="3455988"/>
          </a:xfrm>
          <a:prstGeom prst="leftBrace">
            <a:avLst>
              <a:gd name="adj1" fmla="val 100007"/>
              <a:gd name="adj2" fmla="val 50000"/>
            </a:avLst>
          </a:prstGeom>
          <a:noFill/>
          <a:ln w="34925">
            <a:solidFill>
              <a:schemeClr val="tx1"/>
            </a:solidFill>
            <a:round/>
          </a:ln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Text Box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56040" y="811926"/>
            <a:ext cx="4299703" cy="1938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latin typeface="华文宋体" panose="02010600040101010101" charset="-122"/>
                <a:ea typeface="微软雅黑" panose="020B0503020204020204" pitchFamily="34" charset="-122"/>
              </a:rPr>
              <a:t>①人民代表大会是</a:t>
            </a:r>
            <a:r>
              <a:rPr lang="zh-CN" altLang="en-US" sz="2400" b="1">
                <a:solidFill>
                  <a:srgbClr val="CC00CC"/>
                </a:solidFill>
                <a:latin typeface="华文宋体" panose="02010600040101010101" charset="-122"/>
                <a:ea typeface="微软雅黑" panose="020B0503020204020204" pitchFamily="34" charset="-122"/>
              </a:rPr>
              <a:t>人民行使国家权力的机关</a:t>
            </a:r>
            <a:endParaRPr lang="en-US" altLang="zh-CN" sz="2400" b="1">
              <a:solidFill>
                <a:srgbClr val="CC00CC"/>
              </a:solidFill>
              <a:latin typeface="华文宋体" panose="02010600040101010101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smtClean="0">
                <a:solidFill>
                  <a:srgbClr val="FF0000"/>
                </a:solidFill>
                <a:latin typeface="华文宋体" panose="02010600040101010101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smtClean="0">
                <a:latin typeface="华文宋体" panose="02010600040101010101" charset="-122"/>
                <a:ea typeface="微软雅黑" panose="020B0503020204020204" pitchFamily="34" charset="-122"/>
              </a:rPr>
              <a:t>(</a:t>
            </a:r>
            <a:r>
              <a:rPr lang="zh-CN" altLang="en-US" sz="2400" b="1">
                <a:latin typeface="华文宋体" panose="02010600040101010101" charset="-122"/>
                <a:ea typeface="微软雅黑" panose="020B0503020204020204" pitchFamily="34" charset="-122"/>
              </a:rPr>
              <a:t>在国家机构中处于</a:t>
            </a:r>
            <a:r>
              <a:rPr lang="zh-CN" altLang="en-US" sz="2400" b="1">
                <a:solidFill>
                  <a:srgbClr val="CC00CC"/>
                </a:solidFill>
                <a:latin typeface="华文宋体" panose="02010600040101010101" charset="-122"/>
                <a:ea typeface="微软雅黑" panose="020B0503020204020204" pitchFamily="34" charset="-122"/>
              </a:rPr>
              <a:t>主导</a:t>
            </a:r>
            <a:r>
              <a:rPr lang="zh-CN" altLang="en-US" sz="2400" b="1">
                <a:latin typeface="华文宋体" panose="02010600040101010101" charset="-122"/>
                <a:ea typeface="微软雅黑" panose="020B0503020204020204" pitchFamily="34" charset="-122"/>
              </a:rPr>
              <a:t>地位</a:t>
            </a:r>
            <a:r>
              <a:rPr lang="en-US" altLang="zh-CN" sz="2400" b="1" smtClean="0">
                <a:latin typeface="华文宋体" panose="02010600040101010101" charset="-122"/>
                <a:ea typeface="微软雅黑" panose="020B0503020204020204" pitchFamily="34" charset="-122"/>
              </a:rPr>
              <a:t>)</a:t>
            </a:r>
            <a:endParaRPr lang="en-US" altLang="zh-CN" sz="2400" b="1">
              <a:latin typeface="华文宋体" panose="02010600040101010101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华文宋体" panose="02010600040101010101" charset="-122"/>
                <a:ea typeface="微软雅黑" panose="020B0503020204020204" pitchFamily="34" charset="-122"/>
              </a:rPr>
              <a:t>②国家机构实行</a:t>
            </a:r>
            <a:r>
              <a:rPr lang="zh-CN" altLang="en-US" sz="2400" b="1">
                <a:solidFill>
                  <a:srgbClr val="CC00CC"/>
                </a:solidFill>
                <a:latin typeface="华文宋体" panose="02010600040101010101" charset="-122"/>
                <a:ea typeface="微软雅黑" panose="020B0503020204020204" pitchFamily="34" charset="-122"/>
              </a:rPr>
              <a:t>民主集中制</a:t>
            </a:r>
            <a:endParaRPr lang="zh-CN" altLang="en-US" sz="2400" b="1">
              <a:solidFill>
                <a:srgbClr val="CC00CC"/>
              </a:solidFill>
              <a:latin typeface="华文宋体" panose="02010600040101010101" charset="-122"/>
              <a:ea typeface="微软雅黑" panose="020B0503020204020204" pitchFamily="34" charset="-122"/>
            </a:endParaRPr>
          </a:p>
        </p:txBody>
      </p:sp>
      <p:sp>
        <p:nvSpPr>
          <p:cNvPr id="12" name="AutoShape 10"/>
          <p:cNvSpPr/>
          <p:nvPr>
            <p:custDataLst>
              <p:tags r:id="rId8"/>
            </p:custDataLst>
          </p:nvPr>
        </p:nvSpPr>
        <p:spPr bwMode="auto">
          <a:xfrm>
            <a:off x="2359178" y="906234"/>
            <a:ext cx="288925" cy="1871217"/>
          </a:xfrm>
          <a:prstGeom prst="leftBrace">
            <a:avLst>
              <a:gd name="adj1" fmla="val 62213"/>
              <a:gd name="adj2" fmla="val 50000"/>
            </a:avLst>
          </a:prstGeom>
          <a:noFill/>
          <a:ln w="34925">
            <a:solidFill>
              <a:schemeClr val="tx1"/>
            </a:solidFill>
            <a:round/>
          </a:ln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TextBox 12"/>
          <p:cNvSpPr txBox="1"/>
          <p:nvPr>
            <p:custDataLst>
              <p:tags r:id="rId9"/>
            </p:custDataLst>
          </p:nvPr>
        </p:nvSpPr>
        <p:spPr>
          <a:xfrm>
            <a:off x="4097672" y="3080438"/>
            <a:ext cx="596072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华文宋体" panose="02010600040101010101" charset="-122"/>
                <a:ea typeface="微软雅黑" panose="020B0503020204020204" pitchFamily="34" charset="-122"/>
              </a:rPr>
              <a:t>权力是把双刃剑</a:t>
            </a:r>
            <a:r>
              <a:rPr lang="zh-CN" altLang="en-US" sz="2400" b="1" smtClean="0">
                <a:latin typeface="华文宋体" panose="02010600040101010101" charset="-122"/>
                <a:ea typeface="微软雅黑" panose="020B0503020204020204" pitchFamily="34" charset="-122"/>
              </a:rPr>
              <a:t>；</a:t>
            </a:r>
            <a:endParaRPr lang="en-US" altLang="zh-CN" sz="2400" b="1" smtClean="0">
              <a:latin typeface="华文宋体" panose="02010600040101010101" charset="-122"/>
              <a:ea typeface="微软雅黑" panose="020B0503020204020204" pitchFamily="34" charset="-122"/>
            </a:endParaRPr>
          </a:p>
          <a:p>
            <a:r>
              <a:rPr lang="zh-CN" altLang="en-US" sz="2400" b="1" smtClean="0">
                <a:latin typeface="华文宋体" panose="02010600040101010101" charset="-122"/>
                <a:ea typeface="微软雅黑" panose="020B0503020204020204" pitchFamily="34" charset="-122"/>
              </a:rPr>
              <a:t>授予</a:t>
            </a:r>
            <a:r>
              <a:rPr lang="zh-CN" altLang="en-US" sz="2400" b="1">
                <a:latin typeface="华文宋体" panose="02010600040101010101" charset="-122"/>
                <a:ea typeface="微软雅黑" panose="020B0503020204020204" pitchFamily="34" charset="-122"/>
              </a:rPr>
              <a:t>并规范国家权力运行以保障公民权利</a:t>
            </a:r>
            <a:endParaRPr lang="zh-CN" altLang="en-US" sz="2400" b="1">
              <a:latin typeface="华文宋体" panose="02010600040101010101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>
            <p:custDataLst>
              <p:tags r:id="rId10"/>
            </p:custDataLst>
          </p:nvPr>
        </p:nvSpPr>
        <p:spPr>
          <a:xfrm>
            <a:off x="2743193" y="3323595"/>
            <a:ext cx="8980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华文宋体" panose="02010600040101010101" charset="-122"/>
                <a:ea typeface="微软雅黑" panose="020B0503020204020204" pitchFamily="34" charset="-122"/>
              </a:rPr>
              <a:t>原因</a:t>
            </a:r>
            <a:endParaRPr lang="zh-CN" altLang="en-US" sz="2400" b="1">
              <a:latin typeface="华文宋体" panose="02010600040101010101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>
            <p:custDataLst>
              <p:tags r:id="rId11"/>
            </p:custDataLst>
          </p:nvPr>
        </p:nvSpPr>
        <p:spPr>
          <a:xfrm>
            <a:off x="2743191" y="5243589"/>
            <a:ext cx="8980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华文宋体" panose="02010600040101010101" charset="-122"/>
                <a:ea typeface="微软雅黑" panose="020B0503020204020204" pitchFamily="34" charset="-122"/>
              </a:rPr>
              <a:t>做法</a:t>
            </a:r>
            <a:endParaRPr lang="zh-CN" altLang="en-US" sz="2400" b="1">
              <a:latin typeface="华文宋体" panose="02010600040101010101" charset="-122"/>
              <a:ea typeface="微软雅黑" panose="020B0503020204020204" pitchFamily="34" charset="-122"/>
            </a:endParaRPr>
          </a:p>
        </p:txBody>
      </p:sp>
      <p:sp>
        <p:nvSpPr>
          <p:cNvPr id="16" name="AutoShape 11"/>
          <p:cNvSpPr/>
          <p:nvPr>
            <p:custDataLst>
              <p:tags r:id="rId12"/>
            </p:custDataLst>
          </p:nvPr>
        </p:nvSpPr>
        <p:spPr bwMode="auto">
          <a:xfrm>
            <a:off x="3676189" y="3115778"/>
            <a:ext cx="288925" cy="795657"/>
          </a:xfrm>
          <a:prstGeom prst="leftBrace">
            <a:avLst>
              <a:gd name="adj1" fmla="val 49780"/>
              <a:gd name="adj2" fmla="val 50000"/>
            </a:avLst>
          </a:prstGeom>
          <a:noFill/>
          <a:ln w="34925">
            <a:solidFill>
              <a:schemeClr val="tx1"/>
            </a:solidFill>
            <a:round/>
          </a:ln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AutoShape 11"/>
          <p:cNvSpPr/>
          <p:nvPr>
            <p:custDataLst>
              <p:tags r:id="rId13"/>
            </p:custDataLst>
          </p:nvPr>
        </p:nvSpPr>
        <p:spPr bwMode="auto">
          <a:xfrm>
            <a:off x="3641264" y="4309611"/>
            <a:ext cx="323850" cy="2189159"/>
          </a:xfrm>
          <a:prstGeom prst="leftBrace">
            <a:avLst>
              <a:gd name="adj1" fmla="val 49780"/>
              <a:gd name="adj2" fmla="val 50000"/>
            </a:avLst>
          </a:prstGeom>
          <a:noFill/>
          <a:ln w="34925">
            <a:solidFill>
              <a:schemeClr val="tx1"/>
            </a:solidFill>
            <a:round/>
          </a:ln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AutoShape 9"/>
          <p:cNvSpPr/>
          <p:nvPr>
            <p:custDataLst>
              <p:tags r:id="rId14"/>
            </p:custDataLst>
          </p:nvPr>
        </p:nvSpPr>
        <p:spPr bwMode="auto">
          <a:xfrm rot="10800000">
            <a:off x="9580294" y="741738"/>
            <a:ext cx="956207" cy="5548211"/>
          </a:xfrm>
          <a:prstGeom prst="leftBrace">
            <a:avLst>
              <a:gd name="adj1" fmla="val 100007"/>
              <a:gd name="adj2" fmla="val 50000"/>
            </a:avLst>
          </a:prstGeom>
          <a:noFill/>
          <a:ln w="34925">
            <a:solidFill>
              <a:schemeClr val="tx1"/>
            </a:solidFill>
            <a:round/>
          </a:ln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矩形 23"/>
          <p:cNvSpPr/>
          <p:nvPr>
            <p:custDataLst>
              <p:tags r:id="rId15"/>
            </p:custDataLst>
          </p:nvPr>
        </p:nvSpPr>
        <p:spPr>
          <a:xfrm>
            <a:off x="10588354" y="2361838"/>
            <a:ext cx="963386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>
                <a:solidFill>
                  <a:srgbClr val="CC00CC"/>
                </a:solidFill>
                <a:latin typeface="华文宋体" panose="02010600040101010101" charset="-122"/>
                <a:ea typeface="微软雅黑" panose="020B0503020204020204" pitchFamily="34" charset="-122"/>
              </a:rPr>
              <a:t>授予</a:t>
            </a:r>
            <a:r>
              <a:rPr lang="zh-CN" altLang="en-US" b="1">
                <a:latin typeface="华文宋体" panose="02010600040101010101" charset="-122"/>
                <a:ea typeface="微软雅黑" panose="020B0503020204020204" pitchFamily="34" charset="-122"/>
              </a:rPr>
              <a:t>国家机构</a:t>
            </a:r>
            <a:r>
              <a:rPr lang="zh-CN" altLang="en-US" b="1" smtClean="0">
                <a:solidFill>
                  <a:srgbClr val="CC00CC"/>
                </a:solidFill>
                <a:latin typeface="华文宋体" panose="02010600040101010101" charset="-122"/>
                <a:ea typeface="微软雅黑" panose="020B0503020204020204" pitchFamily="34" charset="-122"/>
              </a:rPr>
              <a:t>职权</a:t>
            </a:r>
            <a:endParaRPr lang="en-US" altLang="zh-CN" b="1" smtClean="0">
              <a:solidFill>
                <a:srgbClr val="CC00CC"/>
              </a:solidFill>
              <a:latin typeface="华文宋体" panose="02010600040101010101" charset="-122"/>
              <a:ea typeface="微软雅黑" panose="020B0503020204020204" pitchFamily="34" charset="-122"/>
            </a:endParaRPr>
          </a:p>
          <a:p>
            <a:endParaRPr lang="en-US" altLang="zh-CN" b="1" smtClean="0">
              <a:solidFill>
                <a:srgbClr val="CC00CC"/>
              </a:solidFill>
              <a:latin typeface="华文宋体" panose="02010600040101010101" charset="-122"/>
              <a:ea typeface="微软雅黑" panose="020B0503020204020204" pitchFamily="34" charset="-122"/>
            </a:endParaRPr>
          </a:p>
          <a:p>
            <a:r>
              <a:rPr lang="zh-CN" altLang="en-US" b="1" smtClean="0">
                <a:latin typeface="华文宋体" panose="02010600040101010101" charset="-122"/>
                <a:ea typeface="微软雅黑" panose="020B0503020204020204" pitchFamily="34" charset="-122"/>
              </a:rPr>
              <a:t>国家机构</a:t>
            </a:r>
            <a:r>
              <a:rPr lang="zh-CN" altLang="en-US" b="1">
                <a:solidFill>
                  <a:srgbClr val="CC00CC"/>
                </a:solidFill>
                <a:latin typeface="华文宋体" panose="02010600040101010101" charset="-122"/>
                <a:ea typeface="微软雅黑" panose="020B0503020204020204" pitchFamily="34" charset="-122"/>
              </a:rPr>
              <a:t>依据宪法行使权力</a:t>
            </a:r>
            <a:endParaRPr lang="zh-CN" altLang="en-US" b="1">
              <a:solidFill>
                <a:srgbClr val="CC00CC"/>
              </a:solidFill>
              <a:latin typeface="华文宋体" panose="02010600040101010101" charset="-122"/>
              <a:ea typeface="微软雅黑" panose="020B0503020204020204" pitchFamily="34" charset="-122"/>
            </a:endParaRPr>
          </a:p>
        </p:txBody>
      </p:sp>
      <p:sp>
        <p:nvSpPr>
          <p:cNvPr id="26" name="AutoShape 10"/>
          <p:cNvSpPr/>
          <p:nvPr>
            <p:custDataLst>
              <p:tags r:id="rId16"/>
            </p:custDataLst>
          </p:nvPr>
        </p:nvSpPr>
        <p:spPr bwMode="auto">
          <a:xfrm>
            <a:off x="7523896" y="828076"/>
            <a:ext cx="288925" cy="1151740"/>
          </a:xfrm>
          <a:prstGeom prst="leftBrace">
            <a:avLst>
              <a:gd name="adj1" fmla="val 62213"/>
              <a:gd name="adj2" fmla="val 50000"/>
            </a:avLst>
          </a:prstGeom>
          <a:noFill/>
          <a:ln w="34925">
            <a:solidFill>
              <a:schemeClr val="tx1"/>
            </a:solidFill>
            <a:round/>
          </a:ln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右箭头 26"/>
          <p:cNvSpPr/>
          <p:nvPr>
            <p:custDataLst>
              <p:tags r:id="rId17"/>
            </p:custDataLst>
          </p:nvPr>
        </p:nvSpPr>
        <p:spPr>
          <a:xfrm>
            <a:off x="7027148" y="1343639"/>
            <a:ext cx="375786" cy="16502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>
            <p:custDataLst>
              <p:tags r:id="rId18"/>
            </p:custDataLst>
          </p:nvPr>
        </p:nvSpPr>
        <p:spPr>
          <a:xfrm>
            <a:off x="7952015" y="811926"/>
            <a:ext cx="115932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latin typeface="华文宋体" panose="02010600040101010101" charset="-122"/>
                <a:ea typeface="微软雅黑" panose="020B0503020204020204" pitchFamily="34" charset="-122"/>
              </a:rPr>
              <a:t>行政机关</a:t>
            </a:r>
            <a:endParaRPr lang="en-US" altLang="zh-CN" b="1" smtClean="0">
              <a:latin typeface="华文宋体" panose="02010600040101010101" charset="-122"/>
              <a:ea typeface="微软雅黑" panose="020B0503020204020204" pitchFamily="34" charset="-122"/>
            </a:endParaRPr>
          </a:p>
          <a:p>
            <a:r>
              <a:rPr lang="zh-CN" altLang="en-US" b="1" smtClean="0">
                <a:latin typeface="华文宋体" panose="02010600040101010101" charset="-122"/>
                <a:ea typeface="微软雅黑" panose="020B0503020204020204" pitchFamily="34" charset="-122"/>
              </a:rPr>
              <a:t>监察机关</a:t>
            </a:r>
            <a:endParaRPr lang="en-US" altLang="zh-CN" b="1" smtClean="0">
              <a:latin typeface="华文宋体" panose="02010600040101010101" charset="-122"/>
              <a:ea typeface="微软雅黑" panose="020B0503020204020204" pitchFamily="34" charset="-122"/>
            </a:endParaRPr>
          </a:p>
          <a:p>
            <a:r>
              <a:rPr lang="zh-CN" altLang="en-US" b="1" smtClean="0">
                <a:latin typeface="华文宋体" panose="02010600040101010101" charset="-122"/>
                <a:ea typeface="微软雅黑" panose="020B0503020204020204" pitchFamily="34" charset="-122"/>
              </a:rPr>
              <a:t>审判机关</a:t>
            </a:r>
            <a:endParaRPr lang="en-US" altLang="zh-CN" b="1" smtClean="0">
              <a:latin typeface="华文宋体" panose="02010600040101010101" charset="-122"/>
              <a:ea typeface="微软雅黑" panose="020B0503020204020204" pitchFamily="34" charset="-122"/>
            </a:endParaRPr>
          </a:p>
          <a:p>
            <a:r>
              <a:rPr lang="zh-CN" altLang="en-US" b="1" smtClean="0">
                <a:latin typeface="华文宋体" panose="02010600040101010101" charset="-122"/>
                <a:ea typeface="微软雅黑" panose="020B0503020204020204" pitchFamily="34" charset="-122"/>
              </a:rPr>
              <a:t>检查机关</a:t>
            </a:r>
            <a:endParaRPr lang="zh-CN" altLang="en-US" b="1">
              <a:latin typeface="华文宋体" panose="02010600040101010101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>
            <p:custDataLst>
              <p:tags r:id="rId19"/>
            </p:custDataLst>
          </p:nvPr>
        </p:nvSpPr>
        <p:spPr>
          <a:xfrm>
            <a:off x="6890258" y="901555"/>
            <a:ext cx="64956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latin typeface="华文宋体" panose="02010600040101010101" charset="-122"/>
                <a:ea typeface="微软雅黑" panose="020B0503020204020204" pitchFamily="34" charset="-122"/>
              </a:rPr>
              <a:t>产生</a:t>
            </a:r>
            <a:endParaRPr lang="zh-CN" altLang="en-US" smtClean="0">
              <a:latin typeface="华文宋体" panose="02010600040101010101" charset="-122"/>
              <a:ea typeface="微软雅黑" panose="020B0503020204020204" pitchFamily="34" charset="-122"/>
            </a:endParaRPr>
          </a:p>
        </p:txBody>
      </p:sp>
      <p:pic>
        <p:nvPicPr>
          <p:cNvPr id="30" name="矩形 12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1"/>
          <a:srcRect l="8618" r="8733" b="22636"/>
          <a:stretch>
            <a:fillRect/>
          </a:stretch>
        </p:blipFill>
        <p:spPr bwMode="auto">
          <a:xfrm>
            <a:off x="148308" y="91929"/>
            <a:ext cx="354753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 flipH="1">
            <a:off x="12547600" y="10744200"/>
            <a:ext cx="0" cy="0"/>
          </a:xfrm>
          <a:prstGeom prst="rect">
            <a:avLst/>
          </a:prstGeom>
          <a:ln>
            <a:noFill/>
          </a:ln>
        </p:spPr>
      </p:pic>
    </p:spTree>
    <p:custDataLst>
      <p:tags r:id="rId24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1475" y="247015"/>
            <a:ext cx="4374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课堂检测提升</a:t>
            </a:r>
            <a:endParaRPr lang="zh-CN" altLang="en-US" sz="32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522822" y="1081560"/>
            <a:ext cx="11146420" cy="2848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1.</a:t>
            </a:r>
            <a:r>
              <a:rPr sz="3200" b="1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习近平在党的十九大报告中提出：加强人民当家作主制度保障。在我国，保障人民行使国家权力的机关是(    )</a:t>
            </a:r>
            <a:endParaRPr sz="3200" b="1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sz="3200" b="1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A．人民政府　　　　　　 B．人民代表大会</a:t>
            </a:r>
            <a:endParaRPr sz="3200" b="1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sz="3200" b="1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C．企业职工代表大会        D．人民法院</a:t>
            </a:r>
            <a:endParaRPr sz="3200" b="1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5" name="TextBox 2"/>
          <p:cNvSpPr txBox="1"/>
          <p:nvPr>
            <p:custDataLst>
              <p:tags r:id="rId3"/>
            </p:custDataLst>
          </p:nvPr>
        </p:nvSpPr>
        <p:spPr>
          <a:xfrm>
            <a:off x="9443372" y="2335464"/>
            <a:ext cx="87757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en-US" sz="80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1233376"/>
            <a:ext cx="12192000" cy="5624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087489" y="1360878"/>
            <a:ext cx="10023534" cy="5077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随着新能源汽车市场的蓬勃兴起，小区充电桩建设问题亟待解决。某社区居委会提出如下方案：由汽车车主提出申请，经供电部门认定符合条件后，由汽车车主、安装公司等多方主体共同协商，签订同意书后即可进场安装。该方案（　  　）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①体现人民民主的真谛  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②表明了国家机构实行民主集中制原则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③有利于促进社会和谐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④发挥市场在资源配置中的决定性作用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．①②	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．①③	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．②④	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．③④ 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5545416" y="2892032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>
                <a:ln w="0"/>
                <a:solidFill>
                  <a:srgbClr val="C0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B</a:t>
            </a:r>
            <a:endParaRPr kumimoji="0" lang="zh-CN" altLang="en-US" sz="5400" b="1" i="0" u="none" strike="noStrike" kern="1200" cap="none" spc="0" normalizeH="0" baseline="0" noProof="0">
              <a:ln w="0"/>
              <a:solidFill>
                <a:srgbClr val="C00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ṧlï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58165" y="792480"/>
            <a:ext cx="10947400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3.</a:t>
            </a:r>
            <a:r>
              <a:rPr sz="3200" b="1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对下图漫画寓意的理解，正确的是（       ）</a:t>
            </a:r>
            <a:endParaRPr sz="3200" b="1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 indent="0">
              <a:buNone/>
            </a:pPr>
            <a:endParaRPr sz="3200" b="1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 indent="0">
              <a:buNone/>
            </a:pPr>
            <a:endParaRPr sz="3200" b="1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 indent="0">
              <a:buNone/>
            </a:pPr>
            <a:endParaRPr sz="3200" b="1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 indent="0">
              <a:buNone/>
            </a:pPr>
            <a:endParaRPr sz="3200" b="1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 indent="0">
              <a:buNone/>
            </a:pPr>
            <a:r>
              <a:rPr sz="3200" b="1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   </a:t>
            </a:r>
            <a:endParaRPr sz="3200" b="1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 indent="0">
              <a:buNone/>
            </a:pPr>
            <a:r>
              <a:rPr sz="3200" b="1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A．制度是权力正确行使的根本保证</a:t>
            </a:r>
            <a:endParaRPr sz="3200" b="1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 indent="0">
              <a:buNone/>
            </a:pPr>
            <a:r>
              <a:rPr sz="3200" b="1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B．国家权力的行使不能受到任何限制</a:t>
            </a:r>
            <a:endParaRPr sz="3200" b="1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 indent="0">
              <a:buNone/>
            </a:pPr>
            <a:r>
              <a:rPr sz="3200" b="1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C．国家权力要严格按照法定途径和方式行使</a:t>
            </a:r>
            <a:endParaRPr sz="3200" b="1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 indent="0">
              <a:buNone/>
            </a:pPr>
            <a:r>
              <a:rPr sz="3200" b="1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D．国家权力关进制度笼子就无法为人民谋利益</a:t>
            </a:r>
            <a:endParaRPr sz="3200" b="1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632190" y="1770380"/>
            <a:ext cx="516255" cy="2214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13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Franklin Gothic Medium" panose="020B0603020102020204" charset="0"/>
                <a:ea typeface="宋体" panose="02010600030101010101" pitchFamily="2" charset="-122"/>
                <a:cs typeface="Franklin Gothic Medium" panose="020B0603020102020204" charset="0"/>
              </a:rPr>
              <a:t>C</a:t>
            </a:r>
            <a:endParaRPr lang="en-US" altLang="zh-CN" sz="138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Franklin Gothic Medium" panose="020B0603020102020204" charset="0"/>
              <a:ea typeface="宋体" panose="02010600030101010101" pitchFamily="2" charset="-122"/>
              <a:cs typeface="Franklin Gothic Medium" panose="020B0603020102020204" charset="0"/>
            </a:endParaRPr>
          </a:p>
        </p:txBody>
      </p:sp>
      <p:pic>
        <p:nvPicPr>
          <p:cNvPr id="115" name="图片 114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07168" y="1490663"/>
            <a:ext cx="4048124" cy="26384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1467292"/>
            <a:ext cx="12192000" cy="5390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010550" y="1652567"/>
            <a:ext cx="10461979" cy="4615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4.2023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日是第八个国家宪法日，河池市各地各部门开展宪法诵读、讲座培训、法律咨询等形式多样的宪法宣传活动。开展这些活动，是为了让人们认识到宪法是（　　）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．治国安邦的总章程	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．保障公民权利的唯一法律	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．我国所有法律的总和	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．党和公民意志的集中体现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10413149" y="2902666"/>
            <a:ext cx="649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>
                <a:ln w="0"/>
                <a:solidFill>
                  <a:srgbClr val="C0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A</a:t>
            </a:r>
            <a:endParaRPr kumimoji="0" lang="zh-CN" altLang="en-US" sz="5400" b="1" i="0" u="none" strike="noStrike" kern="1200" cap="none" spc="0" normalizeH="0" baseline="0" noProof="0">
              <a:ln w="0"/>
              <a:solidFill>
                <a:srgbClr val="C00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2" name="New picture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972800" y="10617200"/>
            <a:ext cx="342900" cy="2413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8"/>
          <p:cNvSpPr/>
          <p:nvPr>
            <p:custDataLst>
              <p:tags r:id="rId3"/>
            </p:custDataLst>
          </p:nvPr>
        </p:nvSpPr>
        <p:spPr>
          <a:xfrm>
            <a:off x="4144332" y="2924998"/>
            <a:ext cx="5915659" cy="8724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/>
          </a:p>
          <a:p>
            <a:pPr marL="12700" algn="l" rtl="0" eaLnBrk="0">
              <a:lnSpc>
                <a:spcPct val="96000"/>
              </a:lnSpc>
            </a:pPr>
            <a:r>
              <a:rPr sz="5800" b="1" kern="0" spc="9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01</a:t>
            </a:r>
            <a:r>
              <a:rPr sz="5800" kern="0" spc="194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5800" b="1" kern="0" spc="9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设置国家机构</a:t>
            </a:r>
            <a:endParaRPr lang="en-US" altLang="en-US" sz="580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523457" y="1063780"/>
            <a:ext cx="11146420" cy="4227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</a:t>
            </a:r>
            <a:r>
              <a:rPr sz="3200" b="1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下列对国家权力机关与行政机关、审判机关、检察机关之间关系说法不正确的是(             )</a:t>
            </a:r>
            <a:endParaRPr sz="3200" b="1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sz="3200" b="1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A．国家行政机关、审判机关、检察机关对人大负责</a:t>
            </a:r>
            <a:endParaRPr sz="3200" b="1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sz="3200" b="1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B．人民代表大会产生国家行政机关、审判机关、检察机关</a:t>
            </a:r>
            <a:endParaRPr sz="3200" b="1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sz="3200" b="1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C．国家行政机关、审判机关、检察机关受人大监督</a:t>
            </a:r>
            <a:endParaRPr sz="3200" b="1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sz="3200" b="1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D．国家行政机关选举产生审判机关、检察机关</a:t>
            </a:r>
            <a:endParaRPr sz="3200" b="1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" name="TextBox 2"/>
          <p:cNvSpPr txBox="1"/>
          <p:nvPr>
            <p:custDataLst>
              <p:tags r:id="rId2"/>
            </p:custDataLst>
          </p:nvPr>
        </p:nvSpPr>
        <p:spPr>
          <a:xfrm>
            <a:off x="5411469" y="1562255"/>
            <a:ext cx="846455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6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46520" y="644525"/>
            <a:ext cx="5347335" cy="594931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702945" y="210185"/>
            <a:ext cx="10788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十四届全国人大二次会议将于3月5日上午开幕，3月11日下午闭幕，会期7天，共安排3次全体会议。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83235" y="644525"/>
            <a:ext cx="5963285" cy="59493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1615" y="260350"/>
            <a:ext cx="11660505" cy="6367145"/>
          </a:xfrm>
          <a:prstGeom prst="rect">
            <a:avLst/>
          </a:prstGeom>
        </p:spPr>
      </p:pic>
      <p:pic>
        <p:nvPicPr>
          <p:cNvPr id="41985" name="图片 3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3302" y="836712"/>
            <a:ext cx="3888581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矩形 4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71883" y="1052736"/>
            <a:ext cx="4925615" cy="427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320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    我国的一切权力属于人民。</a:t>
            </a:r>
            <a:endParaRPr lang="en-US" altLang="zh-CN" sz="320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en-US" alt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 </a:t>
            </a:r>
            <a:r>
              <a:rPr lang="en-US" altLang="zh-CN" sz="320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  </a:t>
            </a:r>
            <a:r>
              <a:rPr lang="zh-CN" altLang="en-US" sz="320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可是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我国人口众多，地域辽阔</a:t>
            </a:r>
            <a:r>
              <a:rPr lang="zh-CN" altLang="en-US" sz="320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，怎样实现权力属于人民呢？</a:t>
            </a:r>
            <a:endParaRPr lang="zh-CN" altLang="en-US" sz="32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组合 7"/>
          <p:cNvGrpSpPr/>
          <p:nvPr>
            <p:custDataLst>
              <p:tags r:id="rId1"/>
            </p:custDataLst>
          </p:nvPr>
        </p:nvGrpSpPr>
        <p:grpSpPr>
          <a:xfrm>
            <a:off x="738188" y="520700"/>
            <a:ext cx="10868025" cy="747260"/>
            <a:chOff x="738193" y="520996"/>
            <a:chExt cx="10867328" cy="747170"/>
          </a:xfrm>
        </p:grpSpPr>
        <p:grpSp>
          <p:nvGrpSpPr>
            <p:cNvPr id="9223" name="组合 13"/>
            <p:cNvGrpSpPr/>
            <p:nvPr>
              <p:custDataLst>
                <p:tags r:id="rId2"/>
              </p:custDataLst>
            </p:nvPr>
          </p:nvGrpSpPr>
          <p:grpSpPr>
            <a:xfrm>
              <a:off x="4488956" y="520996"/>
              <a:ext cx="3214089" cy="747170"/>
              <a:chOff x="4773766" y="618277"/>
              <a:chExt cx="2644468" cy="614752"/>
            </a:xfrm>
          </p:grpSpPr>
          <p:sp>
            <p:nvSpPr>
              <p:cNvPr id="9225" name="文本框 4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4773766" y="618277"/>
                <a:ext cx="2644468" cy="429411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2800" b="1" i="0" u="none" strike="noStrike" kern="1200" cap="none" spc="0" normalizeH="0" baseline="0" noProof="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blipFill>
                      <a:blip r:embed="rId4"/>
                      <a:stretch>
                        <a:fillRect/>
                      </a:stretch>
                    </a:blipFill>
                    <a:uLnTx/>
                    <a:uFillTx/>
                    <a:latin typeface="思源黑体 CN Medium" pitchFamily="34" charset="-122"/>
                    <a:ea typeface="思源黑体 CN Medium" pitchFamily="34" charset="-122"/>
                    <a:cs typeface="阿里巴巴普惠体" panose="00020600040101010101" charset="-122"/>
                    <a:sym typeface="思源黑体 CN Medium" pitchFamily="34" charset="-122"/>
                  </a:rPr>
                  <a:t>设置国家机关</a:t>
                </a:r>
                <a:endParaRPr kumimoji="0" lang="zh-CN" altLang="en-US" sz="28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blipFill>
                    <a:blip r:embed="rId4"/>
                    <a:stretch>
                      <a:fillRect/>
                    </a:stretch>
                  </a:blipFill>
                  <a:uLnTx/>
                  <a:uFillTx/>
                  <a:latin typeface="思源黑体 CN Medium" pitchFamily="34" charset="-122"/>
                  <a:ea typeface="思源黑体 CN Medium" pitchFamily="34" charset="-122"/>
                  <a:cs typeface="阿里巴巴普惠体" panose="00020600040101010101" charset="-122"/>
                  <a:sym typeface="思源黑体 CN Medium" pitchFamily="34" charset="-122"/>
                </a:endParaRPr>
              </a:p>
            </p:txBody>
          </p:sp>
          <p:grpSp>
            <p:nvGrpSpPr>
              <p:cNvPr id="9227" name="组合 12"/>
              <p:cNvGrpSpPr/>
              <p:nvPr>
                <p:custDataLst>
                  <p:tags r:id="rId5"/>
                </p:custDataLst>
              </p:nvPr>
            </p:nvGrpSpPr>
            <p:grpSpPr>
              <a:xfrm>
                <a:off x="5358588" y="1049964"/>
                <a:ext cx="1448113" cy="183065"/>
                <a:chOff x="5329446" y="1049964"/>
                <a:chExt cx="1448113" cy="183065"/>
              </a:xfrm>
            </p:grpSpPr>
            <p:sp>
              <p:nvSpPr>
                <p:cNvPr id="9228" name="星形: 五角 10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5329446" y="1049964"/>
                  <a:ext cx="183066" cy="183065"/>
                </a:xfrm>
                <a:prstGeom prst="star5">
                  <a:avLst>
                    <a:gd name="adj" fmla="val 19098"/>
                    <a:gd name="hf" fmla="val 105146"/>
                    <a:gd name="vf" fmla="val 110557"/>
                  </a:avLst>
                </a:prstGeom>
                <a:blipFill rotWithShape="1">
                  <a:blip r:embed="rId4"/>
                  <a:stretch>
                    <a:fillRect/>
                  </a:stretch>
                </a:blipFill>
                <a:ln w="127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hangingPunct="1">
                    <a:defRPr lang="zh-CN" altLang="en-US" sz="1800">
                      <a:solidFill>
                        <a:srgbClr val="000000"/>
                      </a:solidFill>
                      <a:latin typeface="等线 Light"/>
                      <a:ea typeface="等线 Light" panose="02010600030101010101" charset="-122"/>
                    </a:defRPr>
                  </a:lvl1pPr>
                  <a:lvl2pPr marL="457200" indent="0" algn="l" defTabSz="914400" rtl="0" eaLnBrk="1" hangingPunct="1">
                    <a:defRPr lang="zh-CN" altLang="en-US" sz="1800">
                      <a:solidFill>
                        <a:srgbClr val="000000"/>
                      </a:solidFill>
                      <a:latin typeface="等线 Light"/>
                      <a:ea typeface="等线 Light" panose="02010600030101010101" charset="-122"/>
                    </a:defRPr>
                  </a:lvl2pPr>
                  <a:lvl3pPr marL="914400" indent="0" algn="l" defTabSz="914400" rtl="0" eaLnBrk="1" hangingPunct="1">
                    <a:defRPr lang="zh-CN" altLang="en-US" sz="1800">
                      <a:solidFill>
                        <a:srgbClr val="000000"/>
                      </a:solidFill>
                      <a:latin typeface="等线 Light"/>
                      <a:ea typeface="等线 Light" panose="02010600030101010101" charset="-122"/>
                    </a:defRPr>
                  </a:lvl3pPr>
                  <a:lvl4pPr marL="1371600" indent="0" algn="l" defTabSz="914400" rtl="0" eaLnBrk="1" hangingPunct="1">
                    <a:defRPr lang="zh-CN" altLang="en-US" sz="1800">
                      <a:solidFill>
                        <a:srgbClr val="000000"/>
                      </a:solidFill>
                      <a:latin typeface="等线 Light"/>
                      <a:ea typeface="等线 Light" panose="02010600030101010101" charset="-122"/>
                    </a:defRPr>
                  </a:lvl4pPr>
                  <a:lvl5pPr marL="1828800" indent="0" algn="l" defTabSz="914400" rtl="0" eaLnBrk="1" hangingPunct="1">
                    <a:defRPr lang="zh-CN" altLang="en-US" sz="1800">
                      <a:solidFill>
                        <a:srgbClr val="000000"/>
                      </a:solidFill>
                      <a:latin typeface="等线 Light"/>
                      <a:ea typeface="等线 Light" panose="02010600030101010101" charset="-122"/>
                    </a:defRPr>
                  </a:lvl5pPr>
                </a:lstStyle>
                <a:p>
                  <a:pPr lvl="0" algn="ctr"/>
                  <a:endParaRPr lang="zh-CN" altLang="en-US" sz="2000">
                    <a:latin typeface="思源黑体 CN Medium" pitchFamily="34" charset="-122"/>
                    <a:ea typeface="思源黑体 CN Medium" pitchFamily="34" charset="-122"/>
                    <a:sym typeface="思源黑体 CN Medium" pitchFamily="34" charset="-122"/>
                  </a:endParaRPr>
                </a:p>
              </p:txBody>
            </p:sp>
            <p:sp>
              <p:nvSpPr>
                <p:cNvPr id="9229" name="星形: 五角 11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6594493" y="1049964"/>
                  <a:ext cx="183066" cy="183065"/>
                </a:xfrm>
                <a:prstGeom prst="star5">
                  <a:avLst>
                    <a:gd name="adj" fmla="val 19098"/>
                    <a:gd name="hf" fmla="val 105146"/>
                    <a:gd name="vf" fmla="val 110557"/>
                  </a:avLst>
                </a:prstGeom>
                <a:blipFill rotWithShape="1">
                  <a:blip r:embed="rId4"/>
                  <a:stretch>
                    <a:fillRect/>
                  </a:stretch>
                </a:blipFill>
                <a:ln w="127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hangingPunct="1">
                    <a:defRPr lang="zh-CN" altLang="en-US" sz="1800">
                      <a:solidFill>
                        <a:srgbClr val="000000"/>
                      </a:solidFill>
                      <a:latin typeface="等线 Light"/>
                      <a:ea typeface="等线 Light" panose="02010600030101010101" charset="-122"/>
                    </a:defRPr>
                  </a:lvl1pPr>
                  <a:lvl2pPr marL="457200" indent="0" algn="l" defTabSz="914400" rtl="0" eaLnBrk="1" hangingPunct="1">
                    <a:defRPr lang="zh-CN" altLang="en-US" sz="1800">
                      <a:solidFill>
                        <a:srgbClr val="000000"/>
                      </a:solidFill>
                      <a:latin typeface="等线 Light"/>
                      <a:ea typeface="等线 Light" panose="02010600030101010101" charset="-122"/>
                    </a:defRPr>
                  </a:lvl2pPr>
                  <a:lvl3pPr marL="914400" indent="0" algn="l" defTabSz="914400" rtl="0" eaLnBrk="1" hangingPunct="1">
                    <a:defRPr lang="zh-CN" altLang="en-US" sz="1800">
                      <a:solidFill>
                        <a:srgbClr val="000000"/>
                      </a:solidFill>
                      <a:latin typeface="等线 Light"/>
                      <a:ea typeface="等线 Light" panose="02010600030101010101" charset="-122"/>
                    </a:defRPr>
                  </a:lvl3pPr>
                  <a:lvl4pPr marL="1371600" indent="0" algn="l" defTabSz="914400" rtl="0" eaLnBrk="1" hangingPunct="1">
                    <a:defRPr lang="zh-CN" altLang="en-US" sz="1800">
                      <a:solidFill>
                        <a:srgbClr val="000000"/>
                      </a:solidFill>
                      <a:latin typeface="等线 Light"/>
                      <a:ea typeface="等线 Light" panose="02010600030101010101" charset="-122"/>
                    </a:defRPr>
                  </a:lvl4pPr>
                  <a:lvl5pPr marL="1828800" indent="0" algn="l" defTabSz="914400" rtl="0" eaLnBrk="1" hangingPunct="1">
                    <a:defRPr lang="zh-CN" altLang="en-US" sz="1800">
                      <a:solidFill>
                        <a:srgbClr val="000000"/>
                      </a:solidFill>
                      <a:latin typeface="等线 Light"/>
                      <a:ea typeface="等线 Light" panose="02010600030101010101" charset="-122"/>
                    </a:defRPr>
                  </a:lvl5pPr>
                </a:lstStyle>
                <a:p>
                  <a:pPr lvl="0" algn="ctr"/>
                  <a:endParaRPr lang="zh-CN" altLang="en-US" sz="2000">
                    <a:latin typeface="思源黑体 CN Medium" pitchFamily="34" charset="-122"/>
                    <a:ea typeface="思源黑体 CN Medium" pitchFamily="34" charset="-122"/>
                    <a:sym typeface="思源黑体 CN Medium" pitchFamily="34" charset="-122"/>
                  </a:endParaRPr>
                </a:p>
              </p:txBody>
            </p:sp>
          </p:grpSp>
        </p:grpSp>
        <p:grpSp>
          <p:nvGrpSpPr>
            <p:cNvPr id="9230" name="组合 6"/>
            <p:cNvGrpSpPr/>
            <p:nvPr>
              <p:custDataLst>
                <p:tags r:id="rId8"/>
              </p:custDataLst>
            </p:nvPr>
          </p:nvGrpSpPr>
          <p:grpSpPr>
            <a:xfrm>
              <a:off x="738193" y="1156918"/>
              <a:ext cx="10867328" cy="0"/>
              <a:chOff x="738193" y="1156918"/>
              <a:chExt cx="10867328" cy="0"/>
            </a:xfrm>
          </p:grpSpPr>
          <p:cxnSp>
            <p:nvCxnSpPr>
              <p:cNvPr id="9231" name="直接连接符 1"/>
              <p:cNvCxnSpPr/>
              <p:nvPr>
                <p:custDataLst>
                  <p:tags r:id="rId9"/>
                </p:custDataLst>
              </p:nvPr>
            </p:nvCxnSpPr>
            <p:spPr>
              <a:xfrm>
                <a:off x="7060634" y="1156918"/>
                <a:ext cx="4544887" cy="0"/>
              </a:xfrm>
              <a:prstGeom prst="line">
                <a:avLst/>
              </a:prstGeom>
              <a:noFill/>
              <a:ln w="12700" cap="flat">
                <a:solidFill>
                  <a:srgbClr val="F11915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9232" name="直接连接符 2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738193" y="1156918"/>
                <a:ext cx="4419022" cy="0"/>
              </a:xfrm>
              <a:prstGeom prst="line">
                <a:avLst/>
              </a:prstGeom>
              <a:noFill/>
              <a:ln w="12700" cap="flat">
                <a:solidFill>
                  <a:srgbClr val="F11915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</p:grpSp>
      <p:sp>
        <p:nvSpPr>
          <p:cNvPr id="5" name="矩形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39165" y="1470660"/>
            <a:ext cx="10002520" cy="72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  <a:scene3d>
              <a:camera prst="orthographicFront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新中国成立后，人民是通过</a:t>
            </a:r>
            <a:r>
              <a:rPr lang="zh-CN" altLang="zh-CN" sz="3200" b="1">
                <a:ln>
                  <a:solidFill>
                    <a:srgbClr val="FF0000"/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宪法</a:t>
            </a:r>
            <a:r>
              <a:rPr lang="zh-CN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以法律的形式确认奋斗成果的。</a:t>
            </a:r>
            <a:endParaRPr lang="zh-CN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   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圆角矩形 11"/>
          <p:cNvSpPr/>
          <p:nvPr>
            <p:custDataLst>
              <p:tags r:id="rId12"/>
            </p:custDataLst>
          </p:nvPr>
        </p:nvSpPr>
        <p:spPr>
          <a:xfrm>
            <a:off x="983417" y="2780982"/>
            <a:ext cx="6982989" cy="138903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zh-CN" altLang="en-US" sz="3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我国宪法第二条规定：</a:t>
            </a:r>
            <a:r>
              <a:rPr lang="en-US" altLang="zh-CN" sz="3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中华人民共和国的一切权力属于</a:t>
            </a:r>
            <a:r>
              <a:rPr lang="zh-CN" altLang="en-US" sz="3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</a:t>
            </a:r>
            <a:r>
              <a:rPr lang="zh-CN" altLang="en-US" sz="3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3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图片 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568173" y="2512410"/>
            <a:ext cx="3903705" cy="38095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圆角矩形 1"/>
          <p:cNvSpPr/>
          <p:nvPr>
            <p:custDataLst>
              <p:tags r:id="rId15"/>
            </p:custDataLst>
          </p:nvPr>
        </p:nvSpPr>
        <p:spPr>
          <a:xfrm>
            <a:off x="938967" y="4634249"/>
            <a:ext cx="7099392" cy="138903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zh-CN" altLang="en-US" sz="3025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★</a:t>
            </a:r>
            <a:r>
              <a:rPr lang="zh-CN" altLang="en-US" sz="3025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我国的一切权力属于</a:t>
            </a:r>
            <a:r>
              <a:rPr lang="zh-CN" altLang="en-US" sz="3025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</a:t>
            </a:r>
            <a:r>
              <a:rPr lang="zh-CN" altLang="en-US" sz="3025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。人民代表大会是人民行使国家权力的机关。</a:t>
            </a:r>
            <a:endParaRPr lang="en-US" altLang="zh-CN" sz="3025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</p:spPr>
      </p:pic>
      <p:pic>
        <p:nvPicPr>
          <p:cNvPr id="3" name="图片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</p:spPr>
      </p:pic>
      <p:pic>
        <p:nvPicPr>
          <p:cNvPr id="4" name="图片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</p:spPr>
      </p:pic>
      <p:pic>
        <p:nvPicPr>
          <p:cNvPr id="5" name="图片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</p:spPr>
      </p:pic>
      <p:pic>
        <p:nvPicPr>
          <p:cNvPr id="6" name="图片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</p:spPr>
      </p:pic>
      <p:pic>
        <p:nvPicPr>
          <p:cNvPr id="7" name="组合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31797" y="1151258"/>
            <a:ext cx="11953580" cy="1283541"/>
          </a:xfrm>
          <a:prstGeom prst="rect">
            <a:avLst/>
          </a:prstGeom>
        </p:spPr>
      </p:pic>
      <p:pic>
        <p:nvPicPr>
          <p:cNvPr id="8" name="组合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79450" y="2566988"/>
            <a:ext cx="5694363" cy="3970337"/>
          </a:xfrm>
          <a:prstGeom prst="rect">
            <a:avLst/>
          </a:prstGeom>
        </p:spPr>
      </p:pic>
      <p:pic>
        <p:nvPicPr>
          <p:cNvPr id="9" name="图片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527800" y="2434590"/>
            <a:ext cx="5323840" cy="4098925"/>
          </a:xfrm>
          <a:prstGeom prst="rect">
            <a:avLst/>
          </a:prstGeom>
        </p:spPr>
      </p:pic>
      <p:pic>
        <p:nvPicPr>
          <p:cNvPr id="10" name="组合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503712" y="394854"/>
            <a:ext cx="5184576" cy="6451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1"/>
            <a:ext cx="12192000" cy="982980"/>
          </a:xfrm>
          <a:prstGeom prst="rect">
            <a:avLst/>
          </a:prstGeom>
          <a:solidFill>
            <a:srgbClr val="FFB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>
            <p:custDataLst>
              <p:tags r:id="rId2"/>
            </p:custDataLst>
          </p:nvPr>
        </p:nvGrpSpPr>
        <p:grpSpPr>
          <a:xfrm>
            <a:off x="641773" y="60113"/>
            <a:ext cx="3960707" cy="913402"/>
            <a:chOff x="2214046" y="2560993"/>
            <a:chExt cx="3961607" cy="913061"/>
          </a:xfrm>
        </p:grpSpPr>
        <p:sp>
          <p:nvSpPr>
            <p:cNvPr id="51" name="文本框 50"/>
            <p:cNvSpPr txBox="1"/>
            <p:nvPr>
              <p:custDataLst>
                <p:tags r:id="rId3"/>
              </p:custDataLst>
            </p:nvPr>
          </p:nvSpPr>
          <p:spPr>
            <a:xfrm>
              <a:off x="2214046" y="2560993"/>
              <a:ext cx="1826556" cy="58455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09600"/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新课讲授</a:t>
              </a:r>
              <a:endPara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文本框 51"/>
            <p:cNvSpPr txBox="1"/>
            <p:nvPr>
              <p:custDataLst>
                <p:tags r:id="rId4"/>
              </p:custDataLst>
            </p:nvPr>
          </p:nvSpPr>
          <p:spPr>
            <a:xfrm>
              <a:off x="2214046" y="3135626"/>
              <a:ext cx="3961607" cy="3384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609600"/>
              <a:r>
                <a:rPr lang="en-US" altLang="zh-CN" sz="1600">
                  <a:cs typeface="+mn-ea"/>
                  <a:sym typeface="+mn-lt"/>
                </a:rPr>
                <a:t>New lesson to teach</a:t>
              </a:r>
              <a:endParaRPr lang="en-US" altLang="zh-CN" sz="1600">
                <a:cs typeface="+mn-ea"/>
                <a:sym typeface="+mn-lt"/>
              </a:endParaRPr>
            </a:p>
          </p:txBody>
        </p:sp>
      </p:grp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1538393" y="1176867"/>
            <a:ext cx="1610995" cy="674370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笔记</a:t>
            </a:r>
            <a:r>
              <a:rPr lang="en-US" altLang="zh-CN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3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: 剪去对角 1"/>
          <p:cNvSpPr/>
          <p:nvPr>
            <p:custDataLst>
              <p:tags r:id="rId6"/>
            </p:custDataLst>
          </p:nvPr>
        </p:nvSpPr>
        <p:spPr>
          <a:xfrm>
            <a:off x="3040985" y="1245586"/>
            <a:ext cx="7892627" cy="664633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1423" tIns="25711" rIns="51423" bIns="25711" rtlCol="0" anchor="ctr"/>
          <a:lstStyle/>
          <a:p>
            <a:pPr algn="ctr"/>
            <a:r>
              <a:rPr lang="en-US" altLang="zh-CN" sz="3600" b="1" ker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lang="zh-CN" altLang="en-US" sz="3600" b="1" ker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人民行使国家权力的机关？</a:t>
            </a:r>
            <a:endParaRPr lang="en-US" altLang="zh-CN" sz="3600" b="1" ker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1538394" y="2196254"/>
            <a:ext cx="9607973" cy="928370"/>
          </a:xfrm>
          <a:prstGeom prst="rect">
            <a:avLst/>
          </a:prstGeom>
          <a:noFill/>
          <a:ln w="38100" cmpd="tri">
            <a:solidFill>
              <a:schemeClr val="accent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ctr" defTabSz="1219200">
              <a:lnSpc>
                <a:spcPct val="150000"/>
              </a:lnSpc>
              <a:defRPr/>
            </a:pPr>
            <a:r>
              <a:rPr lang="zh-CN" altLang="en-US" sz="35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人民代表大会</a:t>
            </a:r>
            <a:r>
              <a:rPr lang="zh-CN" altLang="en-US" sz="35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是人民行使国家权力的机关。</a:t>
            </a:r>
            <a:endParaRPr lang="zh-CN" altLang="en-US" sz="35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44244" y="3526971"/>
            <a:ext cx="4410287" cy="25387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6" name="图片 105"/>
          <p:cNvPicPr/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342380" y="3627455"/>
            <a:ext cx="4301067" cy="2438252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矩形 20"/>
          <p:cNvSpPr/>
          <p:nvPr>
            <p:custDataLst>
              <p:tags r:id="rId1"/>
            </p:custDataLst>
          </p:nvPr>
        </p:nvSpPr>
        <p:spPr>
          <a:xfrm>
            <a:off x="4872991" y="1889603"/>
            <a:ext cx="582612" cy="2559051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人民代表大会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702" name="矩形 5"/>
          <p:cNvSpPr/>
          <p:nvPr>
            <p:custDataLst>
              <p:tags r:id="rId2"/>
            </p:custDataLst>
          </p:nvPr>
        </p:nvSpPr>
        <p:spPr>
          <a:xfrm>
            <a:off x="1063305" y="2196516"/>
            <a:ext cx="501651" cy="1411605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     民</a:t>
            </a:r>
            <a:endParaRPr lang="zh-CN" altLang="en-US" sz="28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48705" name="右箭头 11"/>
          <p:cNvSpPr/>
          <p:nvPr>
            <p:custDataLst>
              <p:tags r:id="rId3"/>
            </p:custDataLst>
          </p:nvPr>
        </p:nvSpPr>
        <p:spPr>
          <a:xfrm>
            <a:off x="1653223" y="3007360"/>
            <a:ext cx="3084195" cy="802005"/>
          </a:xfrm>
          <a:prstGeom prst="rightArrow">
            <a:avLst>
              <a:gd name="adj1" fmla="val 50000"/>
              <a:gd name="adj2" fmla="val 49961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选举代表组成</a:t>
            </a:r>
            <a:endParaRPr lang="zh-CN" altLang="en-US"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48708" name="右箭头 14"/>
          <p:cNvSpPr/>
          <p:nvPr>
            <p:custDataLst>
              <p:tags r:id="rId4"/>
            </p:custDataLst>
          </p:nvPr>
        </p:nvSpPr>
        <p:spPr>
          <a:xfrm>
            <a:off x="5486899" y="1746059"/>
            <a:ext cx="1386840" cy="638175"/>
          </a:xfrm>
          <a:prstGeom prst="rightArrow">
            <a:avLst>
              <a:gd name="adj1" fmla="val 50000"/>
              <a:gd name="adj2" fmla="val 49998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产生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09" name="右箭头 15"/>
          <p:cNvSpPr/>
          <p:nvPr>
            <p:custDataLst>
              <p:tags r:id="rId5"/>
            </p:custDataLst>
          </p:nvPr>
        </p:nvSpPr>
        <p:spPr>
          <a:xfrm>
            <a:off x="5472165" y="3871775"/>
            <a:ext cx="1409700" cy="640080"/>
          </a:xfrm>
          <a:prstGeom prst="rightArrow">
            <a:avLst>
              <a:gd name="adj1" fmla="val 50000"/>
              <a:gd name="adj2" fmla="val 49986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监督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10" name="左箭头 16"/>
          <p:cNvSpPr/>
          <p:nvPr>
            <p:custDataLst>
              <p:tags r:id="rId6"/>
            </p:custDataLst>
          </p:nvPr>
        </p:nvSpPr>
        <p:spPr>
          <a:xfrm>
            <a:off x="5489787" y="2692400"/>
            <a:ext cx="1511300" cy="689187"/>
          </a:xfrm>
          <a:prstGeom prst="leftArrow">
            <a:avLst>
              <a:gd name="adj1" fmla="val 54733"/>
              <a:gd name="adj2" fmla="val 49975"/>
            </a:avLst>
          </a:prstGeom>
          <a:solidFill>
            <a:srgbClr val="92D050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对其负责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15" name="下箭头 1"/>
          <p:cNvSpPr/>
          <p:nvPr>
            <p:custDataLst>
              <p:tags r:id="rId7"/>
            </p:custDataLst>
          </p:nvPr>
        </p:nvSpPr>
        <p:spPr>
          <a:xfrm>
            <a:off x="4994743" y="4641227"/>
            <a:ext cx="339725" cy="654685"/>
          </a:xfrm>
          <a:prstGeom prst="downArrow">
            <a:avLst>
              <a:gd name="adj1" fmla="val 50000"/>
              <a:gd name="adj2" fmla="val 4996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48716" name="文本框 6"/>
          <p:cNvSpPr txBox="1"/>
          <p:nvPr>
            <p:custDataLst>
              <p:tags r:id="rId8"/>
            </p:custDataLst>
          </p:nvPr>
        </p:nvSpPr>
        <p:spPr>
          <a:xfrm>
            <a:off x="4025761" y="5488779"/>
            <a:ext cx="2855555" cy="5219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国家权力机关</a:t>
            </a:r>
            <a:endParaRPr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048719" name="右箭头 15"/>
          <p:cNvSpPr/>
          <p:nvPr>
            <p:custDataLst>
              <p:tags r:id="rId9"/>
            </p:custDataLst>
          </p:nvPr>
        </p:nvSpPr>
        <p:spPr>
          <a:xfrm>
            <a:off x="8995833" y="3751580"/>
            <a:ext cx="977053" cy="452967"/>
          </a:xfrm>
          <a:prstGeom prst="rightArrow">
            <a:avLst>
              <a:gd name="adj1" fmla="val 50000"/>
              <a:gd name="adj2" fmla="val 50116"/>
            </a:avLst>
          </a:prstGeom>
          <a:solidFill>
            <a:schemeClr val="accent6">
              <a:lumMod val="75000"/>
            </a:schemeClr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20" name="右箭头 15"/>
          <p:cNvSpPr/>
          <p:nvPr>
            <p:custDataLst>
              <p:tags r:id="rId10"/>
            </p:custDataLst>
          </p:nvPr>
        </p:nvSpPr>
        <p:spPr>
          <a:xfrm>
            <a:off x="8995833" y="2520527"/>
            <a:ext cx="977053" cy="471593"/>
          </a:xfrm>
          <a:prstGeom prst="rightArrow">
            <a:avLst>
              <a:gd name="adj1" fmla="val 50000"/>
              <a:gd name="adj2" fmla="val 50090"/>
            </a:avLst>
          </a:prstGeom>
          <a:solidFill>
            <a:schemeClr val="accent6">
              <a:lumMod val="75000"/>
            </a:schemeClr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21" name="右箭头 15"/>
          <p:cNvSpPr/>
          <p:nvPr>
            <p:custDataLst>
              <p:tags r:id="rId11"/>
            </p:custDataLst>
          </p:nvPr>
        </p:nvSpPr>
        <p:spPr>
          <a:xfrm>
            <a:off x="8985673" y="3147907"/>
            <a:ext cx="977053" cy="44788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8722" name="右箭头 6"/>
          <p:cNvSpPr/>
          <p:nvPr>
            <p:custDataLst>
              <p:tags r:id="rId12"/>
            </p:custDataLst>
          </p:nvPr>
        </p:nvSpPr>
        <p:spPr>
          <a:xfrm>
            <a:off x="8995833" y="1925320"/>
            <a:ext cx="861060" cy="43942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8723" name="文本框 8"/>
          <p:cNvSpPr txBox="1"/>
          <p:nvPr>
            <p:custDataLst>
              <p:tags r:id="rId13"/>
            </p:custDataLst>
          </p:nvPr>
        </p:nvSpPr>
        <p:spPr>
          <a:xfrm>
            <a:off x="10035784" y="1784268"/>
            <a:ext cx="1463040" cy="460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行政机关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24" name="文本框 9"/>
          <p:cNvSpPr txBox="1"/>
          <p:nvPr>
            <p:custDataLst>
              <p:tags r:id="rId14"/>
            </p:custDataLst>
          </p:nvPr>
        </p:nvSpPr>
        <p:spPr>
          <a:xfrm>
            <a:off x="10057113" y="2435173"/>
            <a:ext cx="1463040" cy="460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监察机关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25" name="文本框 10"/>
          <p:cNvSpPr txBox="1"/>
          <p:nvPr>
            <p:custDataLst>
              <p:tags r:id="rId15"/>
            </p:custDataLst>
          </p:nvPr>
        </p:nvSpPr>
        <p:spPr>
          <a:xfrm>
            <a:off x="10035784" y="3117405"/>
            <a:ext cx="1463040" cy="460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审判机关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26" name="文本框 11"/>
          <p:cNvSpPr txBox="1"/>
          <p:nvPr>
            <p:custDataLst>
              <p:tags r:id="rId16"/>
            </p:custDataLst>
          </p:nvPr>
        </p:nvSpPr>
        <p:spPr>
          <a:xfrm>
            <a:off x="10048240" y="3799807"/>
            <a:ext cx="1463040" cy="460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检察机关</a:t>
            </a:r>
            <a:endParaRPr lang="zh-CN" altLang="en-US" sz="2400">
              <a:latin typeface="Calibri" panose="020F0502020204030204"/>
            </a:endParaRPr>
          </a:p>
        </p:txBody>
      </p:sp>
      <p:sp>
        <p:nvSpPr>
          <p:cNvPr id="8" name="左箭头 10"/>
          <p:cNvSpPr/>
          <p:nvPr>
            <p:custDataLst>
              <p:tags r:id="rId17"/>
            </p:custDataLst>
          </p:nvPr>
        </p:nvSpPr>
        <p:spPr>
          <a:xfrm>
            <a:off x="1632741" y="2130373"/>
            <a:ext cx="3224603" cy="777240"/>
          </a:xfrm>
          <a:prstGeom prst="leftArrow">
            <a:avLst>
              <a:gd name="adj1" fmla="val 50000"/>
              <a:gd name="adj2" fmla="val 49922"/>
            </a:avLst>
          </a:prstGeom>
          <a:solidFill>
            <a:srgbClr val="92D050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对其负责，受其监督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8"/>
            </p:custDataLst>
          </p:nvPr>
        </p:nvSpPr>
        <p:spPr>
          <a:xfrm>
            <a:off x="1075171" y="1322167"/>
            <a:ext cx="3430271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国家一切权力属于人民</a:t>
            </a:r>
            <a:endParaRPr lang="zh-CN" altLang="en-US" sz="2400"/>
          </a:p>
        </p:txBody>
      </p:sp>
      <p:sp>
        <p:nvSpPr>
          <p:cNvPr id="10" name="上箭头 9"/>
          <p:cNvSpPr/>
          <p:nvPr>
            <p:custDataLst>
              <p:tags r:id="rId19"/>
            </p:custDataLst>
          </p:nvPr>
        </p:nvSpPr>
        <p:spPr>
          <a:xfrm>
            <a:off x="2496320" y="1900919"/>
            <a:ext cx="248736" cy="368300"/>
          </a:xfrm>
          <a:prstGeom prst="up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5" name="组合 4"/>
          <p:cNvGrpSpPr/>
          <p:nvPr>
            <p:custDataLst>
              <p:tags r:id="rId20"/>
            </p:custDataLst>
          </p:nvPr>
        </p:nvGrpSpPr>
        <p:grpSpPr>
          <a:xfrm>
            <a:off x="5223087" y="1074420"/>
            <a:ext cx="3412913" cy="622300"/>
            <a:chOff x="10722" y="2348"/>
            <a:chExt cx="4031" cy="1063"/>
          </a:xfrm>
        </p:grpSpPr>
        <p:sp>
          <p:nvSpPr>
            <p:cNvPr id="22" name="矩形标注 21"/>
            <p:cNvSpPr/>
            <p:nvPr>
              <p:custDataLst>
                <p:tags r:id="rId21"/>
              </p:custDataLst>
            </p:nvPr>
          </p:nvSpPr>
          <p:spPr>
            <a:xfrm>
              <a:off x="10722" y="2348"/>
              <a:ext cx="3788" cy="1063"/>
            </a:xfrm>
            <a:prstGeom prst="wedgeRectCallout">
              <a:avLst>
                <a:gd name="adj1" fmla="val -43307"/>
                <a:gd name="adj2" fmla="val 108333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TextBox 22"/>
            <p:cNvSpPr txBox="1"/>
            <p:nvPr>
              <p:custDataLst>
                <p:tags r:id="rId22"/>
              </p:custDataLst>
            </p:nvPr>
          </p:nvSpPr>
          <p:spPr>
            <a:xfrm>
              <a:off x="10722" y="2415"/>
              <a:ext cx="4031" cy="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65" b="1" smtClean="0">
                  <a:solidFill>
                    <a:srgbClr val="FFFF00"/>
                  </a:solidFill>
                  <a:sym typeface="+mn-ea"/>
                </a:rPr>
                <a:t>直接行使国家权力</a:t>
              </a:r>
              <a:endParaRPr lang="zh-CN" altLang="en-US" sz="2665" b="1" smtClean="0">
                <a:solidFill>
                  <a:srgbClr val="FFFF00"/>
                </a:solidFill>
              </a:endParaRPr>
            </a:p>
          </p:txBody>
        </p:sp>
      </p:grpSp>
      <p:sp>
        <p:nvSpPr>
          <p:cNvPr id="1048700" name="矩形 19"/>
          <p:cNvSpPr/>
          <p:nvPr>
            <p:custDataLst>
              <p:tags r:id="rId23"/>
            </p:custDataLst>
          </p:nvPr>
        </p:nvSpPr>
        <p:spPr>
          <a:xfrm>
            <a:off x="6953673" y="1746673"/>
            <a:ext cx="1989667" cy="2765213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人民政府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监察委员会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人民法院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人民检察院</a:t>
            </a:r>
            <a:endParaRPr lang="zh-CN" altLang="en-US" sz="240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2" name="组合 1"/>
          <p:cNvGrpSpPr/>
          <p:nvPr>
            <p:custDataLst>
              <p:tags r:id="rId24"/>
            </p:custDataLst>
          </p:nvPr>
        </p:nvGrpSpPr>
        <p:grpSpPr>
          <a:xfrm rot="10800000">
            <a:off x="882227" y="3991085"/>
            <a:ext cx="3412913" cy="648644"/>
            <a:chOff x="10545" y="2873"/>
            <a:chExt cx="4031" cy="1108"/>
          </a:xfrm>
        </p:grpSpPr>
        <p:sp>
          <p:nvSpPr>
            <p:cNvPr id="4" name="矩形标注 3"/>
            <p:cNvSpPr/>
            <p:nvPr>
              <p:custDataLst>
                <p:tags r:id="rId25"/>
              </p:custDataLst>
            </p:nvPr>
          </p:nvSpPr>
          <p:spPr>
            <a:xfrm flipH="1">
              <a:off x="10978" y="2918"/>
              <a:ext cx="3598" cy="1063"/>
            </a:xfrm>
            <a:prstGeom prst="wedgeRectCallout">
              <a:avLst>
                <a:gd name="adj1" fmla="val -43307"/>
                <a:gd name="adj2" fmla="val 108333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TextBox 22"/>
            <p:cNvSpPr txBox="1"/>
            <p:nvPr>
              <p:custDataLst>
                <p:tags r:id="rId26"/>
              </p:custDataLst>
            </p:nvPr>
          </p:nvSpPr>
          <p:spPr>
            <a:xfrm rot="10800000">
              <a:off x="10545" y="2873"/>
              <a:ext cx="4031" cy="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65" b="1" smtClean="0">
                  <a:solidFill>
                    <a:srgbClr val="FFFF00"/>
                  </a:solidFill>
                  <a:sym typeface="+mn-ea"/>
                </a:rPr>
                <a:t>间接行使国家权力</a:t>
              </a:r>
              <a:endParaRPr lang="zh-CN" altLang="en-US" sz="2665" b="1" smtClean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文本框 6"/>
          <p:cNvSpPr txBox="1"/>
          <p:nvPr>
            <p:custDataLst>
              <p:tags r:id="rId27"/>
            </p:custDataLst>
          </p:nvPr>
        </p:nvSpPr>
        <p:spPr>
          <a:xfrm>
            <a:off x="7041727" y="4561840"/>
            <a:ext cx="2993813" cy="5219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“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一府一委两院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”</a:t>
            </a:r>
            <a:endParaRPr lang="en-US" altLang="zh-CN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28"/>
            </p:custDataLst>
          </p:nvPr>
        </p:nvSpPr>
        <p:spPr>
          <a:xfrm>
            <a:off x="1075055" y="173355"/>
            <a:ext cx="8425180" cy="66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3735" b="1" kern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2.</a:t>
            </a:r>
            <a:r>
              <a:rPr lang="zh-CN" altLang="en-US" sz="3735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宪法是如何设置国家机构的？</a:t>
            </a:r>
            <a:endParaRPr lang="zh-CN" altLang="en-US" sz="3735" b="1" kern="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  <p:custDataLst>
      <p:tags r:id="rId2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4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4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4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4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4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4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4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4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4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4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4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4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04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4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04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9" grpId="0" bldLvl="0" animBg="1"/>
      <p:bldP spid="1048700" grpId="0" bldLvl="0" animBg="1"/>
      <p:bldP spid="1048702" grpId="0" bldLvl="0" animBg="1"/>
      <p:bldP spid="1048705" grpId="0" bldLvl="0" animBg="1"/>
      <p:bldP spid="1048708" grpId="0" bldLvl="0" animBg="1"/>
      <p:bldP spid="1048709" grpId="0" bldLvl="0" animBg="1"/>
      <p:bldP spid="1048710" grpId="0" bldLvl="0" animBg="1"/>
      <p:bldP spid="1048715" grpId="0" bldLvl="0" animBg="1"/>
      <p:bldP spid="1048716" grpId="0" bldLvl="0" animBg="1"/>
      <p:bldP spid="1048719" grpId="0" bldLvl="0" animBg="1"/>
      <p:bldP spid="1048720" grpId="0" bldLvl="0" animBg="1"/>
      <p:bldP spid="1048721" grpId="0" bldLvl="0" animBg="1"/>
      <p:bldP spid="1048722" grpId="0" bldLvl="0" animBg="1"/>
      <p:bldP spid="1048723" grpId="0" bldLvl="0" animBg="1"/>
      <p:bldP spid="1048724" grpId="0" bldLvl="0" animBg="1"/>
      <p:bldP spid="1048725" grpId="0" bldLvl="0" animBg="1"/>
      <p:bldP spid="1048726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AS_UNIQUEID" val="12445"/>
</p:tagLst>
</file>

<file path=ppt/tags/tag101.xml><?xml version="1.0" encoding="utf-8"?>
<p:tagLst xmlns:p="http://schemas.openxmlformats.org/presentationml/2006/main">
  <p:tag name="AS_UNIQUEID" val="12446"/>
</p:tagLst>
</file>

<file path=ppt/tags/tag102.xml><?xml version="1.0" encoding="utf-8"?>
<p:tagLst xmlns:p="http://schemas.openxmlformats.org/presentationml/2006/main">
  <p:tag name="AS_UNIQUEID" val="12447"/>
</p:tagLst>
</file>

<file path=ppt/tags/tag103.xml><?xml version="1.0" encoding="utf-8"?>
<p:tagLst xmlns:p="http://schemas.openxmlformats.org/presentationml/2006/main">
  <p:tag name="AS_UNIQUEID" val="12448"/>
</p:tagLst>
</file>

<file path=ppt/tags/tag104.xml><?xml version="1.0" encoding="utf-8"?>
<p:tagLst xmlns:p="http://schemas.openxmlformats.org/presentationml/2006/main">
  <p:tag name="AS_UNIQUEID" val="12449"/>
</p:tagLst>
</file>

<file path=ppt/tags/tag105.xml><?xml version="1.0" encoding="utf-8"?>
<p:tagLst xmlns:p="http://schemas.openxmlformats.org/presentationml/2006/main">
  <p:tag name="AS_UNIQUEID" val="12450"/>
</p:tagLst>
</file>

<file path=ppt/tags/tag106.xml><?xml version="1.0" encoding="utf-8"?>
<p:tagLst xmlns:p="http://schemas.openxmlformats.org/presentationml/2006/main">
  <p:tag name="AS_UNIQUEID" val="12451"/>
</p:tagLst>
</file>

<file path=ppt/tags/tag107.xml><?xml version="1.0" encoding="utf-8"?>
<p:tagLst xmlns:p="http://schemas.openxmlformats.org/presentationml/2006/main">
  <p:tag name="AS_UNIQUEID" val="12452"/>
</p:tagLst>
</file>

<file path=ppt/tags/tag108.xml><?xml version="1.0" encoding="utf-8"?>
<p:tagLst xmlns:p="http://schemas.openxmlformats.org/presentationml/2006/main">
  <p:tag name="AS_UNIQUEID" val="12453"/>
</p:tagLst>
</file>

<file path=ppt/tags/tag109.xml><?xml version="1.0" encoding="utf-8"?>
<p:tagLst xmlns:p="http://schemas.openxmlformats.org/presentationml/2006/main">
  <p:tag name="AS_UNIQUEID" val="12454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AS_UNIQUEID" val="12455"/>
</p:tagLst>
</file>

<file path=ppt/tags/tag111.xml><?xml version="1.0" encoding="utf-8"?>
<p:tagLst xmlns:p="http://schemas.openxmlformats.org/presentationml/2006/main">
  <p:tag name="AS_UNIQUEID" val="12456"/>
</p:tagLst>
</file>

<file path=ppt/tags/tag112.xml><?xml version="1.0" encoding="utf-8"?>
<p:tagLst xmlns:p="http://schemas.openxmlformats.org/presentationml/2006/main">
  <p:tag name="AS_UNIQUEID" val="12457"/>
</p:tagLst>
</file>

<file path=ppt/tags/tag113.xml><?xml version="1.0" encoding="utf-8"?>
<p:tagLst xmlns:p="http://schemas.openxmlformats.org/presentationml/2006/main">
  <p:tag name="AS_UNIQUEID" val="12458"/>
</p:tagLst>
</file>

<file path=ppt/tags/tag114.xml><?xml version="1.0" encoding="utf-8"?>
<p:tagLst xmlns:p="http://schemas.openxmlformats.org/presentationml/2006/main">
  <p:tag name="AS_UNIQUEID" val="12459"/>
</p:tagLst>
</file>

<file path=ppt/tags/tag115.xml><?xml version="1.0" encoding="utf-8"?>
<p:tagLst xmlns:p="http://schemas.openxmlformats.org/presentationml/2006/main">
  <p:tag name="AS_UNIQUEID" val="12460"/>
</p:tagLst>
</file>

<file path=ppt/tags/tag116.xml><?xml version="1.0" encoding="utf-8"?>
<p:tagLst xmlns:p="http://schemas.openxmlformats.org/presentationml/2006/main">
  <p:tag name="AS_UNIQUEID" val="12461"/>
</p:tagLst>
</file>

<file path=ppt/tags/tag117.xml><?xml version="1.0" encoding="utf-8"?>
<p:tagLst xmlns:p="http://schemas.openxmlformats.org/presentationml/2006/main">
  <p:tag name="AS_UNIQUEID" val="12462"/>
</p:tagLst>
</file>

<file path=ppt/tags/tag118.xml><?xml version="1.0" encoding="utf-8"?>
<p:tagLst xmlns:p="http://schemas.openxmlformats.org/presentationml/2006/main">
  <p:tag name="AS_UNIQUEID" val="12463"/>
</p:tagLst>
</file>

<file path=ppt/tags/tag119.xml><?xml version="1.0" encoding="utf-8"?>
<p:tagLst xmlns:p="http://schemas.openxmlformats.org/presentationml/2006/main">
  <p:tag name="AS_UNIQUEID" val="12464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AS_UNIQUEID" val="12465"/>
</p:tagLst>
</file>

<file path=ppt/tags/tag121.xml><?xml version="1.0" encoding="utf-8"?>
<p:tagLst xmlns:p="http://schemas.openxmlformats.org/presentationml/2006/main">
  <p:tag name="AS_UNIQUEID" val="12466"/>
</p:tagLst>
</file>

<file path=ppt/tags/tag122.xml><?xml version="1.0" encoding="utf-8"?>
<p:tagLst xmlns:p="http://schemas.openxmlformats.org/presentationml/2006/main">
  <p:tag name="AS_UNIQUEID" val="12467"/>
</p:tagLst>
</file>

<file path=ppt/tags/tag123.xml><?xml version="1.0" encoding="utf-8"?>
<p:tagLst xmlns:p="http://schemas.openxmlformats.org/presentationml/2006/main">
  <p:tag name="AS_UNIQUEID" val="12468"/>
</p:tagLst>
</file>

<file path=ppt/tags/tag124.xml><?xml version="1.0" encoding="utf-8"?>
<p:tagLst xmlns:p="http://schemas.openxmlformats.org/presentationml/2006/main">
  <p:tag name="AS_UNIQUEID" val="12469"/>
</p:tagLst>
</file>

<file path=ppt/tags/tag125.xml><?xml version="1.0" encoding="utf-8"?>
<p:tagLst xmlns:p="http://schemas.openxmlformats.org/presentationml/2006/main">
  <p:tag name="AS_UNIQUEID" val="12470"/>
</p:tagLst>
</file>

<file path=ppt/tags/tag126.xml><?xml version="1.0" encoding="utf-8"?>
<p:tagLst xmlns:p="http://schemas.openxmlformats.org/presentationml/2006/main">
  <p:tag name="AS_UNIQUEID" val="12471"/>
</p:tagLst>
</file>

<file path=ppt/tags/tag127.xml><?xml version="1.0" encoding="utf-8"?>
<p:tagLst xmlns:p="http://schemas.openxmlformats.org/presentationml/2006/main">
  <p:tag name="AS_UNIQUEID" val="12472"/>
</p:tagLst>
</file>

<file path=ppt/tags/tag128.xml><?xml version="1.0" encoding="utf-8"?>
<p:tagLst xmlns:p="http://schemas.openxmlformats.org/presentationml/2006/main">
  <p:tag name="AS_UNIQUEID" val="12473"/>
</p:tagLst>
</file>

<file path=ppt/tags/tag129.xml><?xml version="1.0" encoding="utf-8"?>
<p:tagLst xmlns:p="http://schemas.openxmlformats.org/presentationml/2006/main">
  <p:tag name="AS_UNIQUEID" val="12474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AS_UNIQUEID" val="12475"/>
</p:tagLst>
</file>

<file path=ppt/tags/tag131.xml><?xml version="1.0" encoding="utf-8"?>
<p:tagLst xmlns:p="http://schemas.openxmlformats.org/presentationml/2006/main">
  <p:tag name="AS_UNIQUEID" val="12476"/>
</p:tagLst>
</file>

<file path=ppt/tags/tag132.xml><?xml version="1.0" encoding="utf-8"?>
<p:tagLst xmlns:p="http://schemas.openxmlformats.org/presentationml/2006/main">
  <p:tag name="AS_UNIQUEID" val="12477"/>
</p:tagLst>
</file>

<file path=ppt/tags/tag133.xml><?xml version="1.0" encoding="utf-8"?>
<p:tagLst xmlns:p="http://schemas.openxmlformats.org/presentationml/2006/main">
  <p:tag name="AS_UNIQUEID" val="12478"/>
</p:tagLst>
</file>

<file path=ppt/tags/tag134.xml><?xml version="1.0" encoding="utf-8"?>
<p:tagLst xmlns:p="http://schemas.openxmlformats.org/presentationml/2006/main">
  <p:tag name="AS_UNIQUEID" val="12479"/>
</p:tagLst>
</file>

<file path=ppt/tags/tag135.xml><?xml version="1.0" encoding="utf-8"?>
<p:tagLst xmlns:p="http://schemas.openxmlformats.org/presentationml/2006/main">
  <p:tag name="AS_UNIQUEID" val="12480"/>
</p:tagLst>
</file>

<file path=ppt/tags/tag136.xml><?xml version="1.0" encoding="utf-8"?>
<p:tagLst xmlns:p="http://schemas.openxmlformats.org/presentationml/2006/main">
  <p:tag name="AS_UNIQUEID" val="12481"/>
</p:tagLst>
</file>

<file path=ppt/tags/tag137.xml><?xml version="1.0" encoding="utf-8"?>
<p:tagLst xmlns:p="http://schemas.openxmlformats.org/presentationml/2006/main">
  <p:tag name="AS_UNIQUEID" val="12482"/>
</p:tagLst>
</file>

<file path=ppt/tags/tag138.xml><?xml version="1.0" encoding="utf-8"?>
<p:tagLst xmlns:p="http://schemas.openxmlformats.org/presentationml/2006/main">
  <p:tag name="AS_UNIQUEID" val="12483"/>
</p:tagLst>
</file>

<file path=ppt/tags/tag139.xml><?xml version="1.0" encoding="utf-8"?>
<p:tagLst xmlns:p="http://schemas.openxmlformats.org/presentationml/2006/main">
  <p:tag name="AS_UNIQUEID" val="12484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AS_UNIQUEID" val="12485"/>
</p:tagLst>
</file>

<file path=ppt/tags/tag141.xml><?xml version="1.0" encoding="utf-8"?>
<p:tagLst xmlns:p="http://schemas.openxmlformats.org/presentationml/2006/main">
  <p:tag name="AS_UNIQUEID" val="12486"/>
</p:tagLst>
</file>

<file path=ppt/tags/tag142.xml><?xml version="1.0" encoding="utf-8"?>
<p:tagLst xmlns:p="http://schemas.openxmlformats.org/presentationml/2006/main">
  <p:tag name="AS_UNIQUEID" val="12487"/>
</p:tagLst>
</file>

<file path=ppt/tags/tag143.xml><?xml version="1.0" encoding="utf-8"?>
<p:tagLst xmlns:p="http://schemas.openxmlformats.org/presentationml/2006/main">
  <p:tag name="AS_UNIQUEID" val="12488"/>
</p:tagLst>
</file>

<file path=ppt/tags/tag144.xml><?xml version="1.0" encoding="utf-8"?>
<p:tagLst xmlns:p="http://schemas.openxmlformats.org/presentationml/2006/main">
  <p:tag name="AS_UNIQUEID" val="12489"/>
</p:tagLst>
</file>

<file path=ppt/tags/tag145.xml><?xml version="1.0" encoding="utf-8"?>
<p:tagLst xmlns:p="http://schemas.openxmlformats.org/presentationml/2006/main">
  <p:tag name="AS_UNIQUEID" val="12490"/>
</p:tagLst>
</file>

<file path=ppt/tags/tag146.xml><?xml version="1.0" encoding="utf-8"?>
<p:tagLst xmlns:p="http://schemas.openxmlformats.org/presentationml/2006/main">
  <p:tag name="AS_UNIQUEID" val="12491"/>
</p:tagLst>
</file>

<file path=ppt/tags/tag147.xml><?xml version="1.0" encoding="utf-8"?>
<p:tagLst xmlns:p="http://schemas.openxmlformats.org/presentationml/2006/main">
  <p:tag name="AS_UNIQUEID" val="12492"/>
</p:tagLst>
</file>

<file path=ppt/tags/tag148.xml><?xml version="1.0" encoding="utf-8"?>
<p:tagLst xmlns:p="http://schemas.openxmlformats.org/presentationml/2006/main">
  <p:tag name="AS_UNIQUEID" val="12493"/>
</p:tagLst>
</file>

<file path=ppt/tags/tag149.xml><?xml version="1.0" encoding="utf-8"?>
<p:tagLst xmlns:p="http://schemas.openxmlformats.org/presentationml/2006/main">
  <p:tag name="AS_UNIQUEID" val="12494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AS_UNIQUEID" val="12495"/>
</p:tagLst>
</file>

<file path=ppt/tags/tag151.xml><?xml version="1.0" encoding="utf-8"?>
<p:tagLst xmlns:p="http://schemas.openxmlformats.org/presentationml/2006/main">
  <p:tag name="AS_UNIQUEID" val="12496"/>
</p:tagLst>
</file>

<file path=ppt/tags/tag152.xml><?xml version="1.0" encoding="utf-8"?>
<p:tagLst xmlns:p="http://schemas.openxmlformats.org/presentationml/2006/main">
  <p:tag name="AS_UNIQUEID" val="12497"/>
</p:tagLst>
</file>

<file path=ppt/tags/tag153.xml><?xml version="1.0" encoding="utf-8"?>
<p:tagLst xmlns:p="http://schemas.openxmlformats.org/presentationml/2006/main">
  <p:tag name="AS_UNIQUEID" val="12498"/>
</p:tagLst>
</file>

<file path=ppt/tags/tag154.xml><?xml version="1.0" encoding="utf-8"?>
<p:tagLst xmlns:p="http://schemas.openxmlformats.org/presentationml/2006/main">
  <p:tag name="AS_UNIQUEID" val="12499"/>
</p:tagLst>
</file>

<file path=ppt/tags/tag155.xml><?xml version="1.0" encoding="utf-8"?>
<p:tagLst xmlns:p="http://schemas.openxmlformats.org/presentationml/2006/main">
  <p:tag name="AS_UNIQUEID" val="12500"/>
</p:tagLst>
</file>

<file path=ppt/tags/tag156.xml><?xml version="1.0" encoding="utf-8"?>
<p:tagLst xmlns:p="http://schemas.openxmlformats.org/presentationml/2006/main">
  <p:tag name="AS_UNIQUEID" val="12501"/>
</p:tagLst>
</file>

<file path=ppt/tags/tag157.xml><?xml version="1.0" encoding="utf-8"?>
<p:tagLst xmlns:p="http://schemas.openxmlformats.org/presentationml/2006/main">
  <p:tag name="AS_UNIQUEID" val="12502"/>
</p:tagLst>
</file>

<file path=ppt/tags/tag158.xml><?xml version="1.0" encoding="utf-8"?>
<p:tagLst xmlns:p="http://schemas.openxmlformats.org/presentationml/2006/main">
  <p:tag name="AS_UNIQUEID" val="12503"/>
</p:tagLst>
</file>

<file path=ppt/tags/tag159.xml><?xml version="1.0" encoding="utf-8"?>
<p:tagLst xmlns:p="http://schemas.openxmlformats.org/presentationml/2006/main">
  <p:tag name="AS_UNIQUEID" val="12504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AS_UNIQUEID" val="12505"/>
</p:tagLst>
</file>

<file path=ppt/tags/tag161.xml><?xml version="1.0" encoding="utf-8"?>
<p:tagLst xmlns:p="http://schemas.openxmlformats.org/presentationml/2006/main">
  <p:tag name="AS_UNIQUEID" val="12506"/>
</p:tagLst>
</file>

<file path=ppt/tags/tag162.xml><?xml version="1.0" encoding="utf-8"?>
<p:tagLst xmlns:p="http://schemas.openxmlformats.org/presentationml/2006/main">
  <p:tag name="AS_UNIQUEID" val="12507"/>
</p:tagLst>
</file>

<file path=ppt/tags/tag163.xml><?xml version="1.0" encoding="utf-8"?>
<p:tagLst xmlns:p="http://schemas.openxmlformats.org/presentationml/2006/main">
  <p:tag name="AS_UNIQUEID" val="12508"/>
</p:tagLst>
</file>

<file path=ppt/tags/tag164.xml><?xml version="1.0" encoding="utf-8"?>
<p:tagLst xmlns:p="http://schemas.openxmlformats.org/presentationml/2006/main">
  <p:tag name="AS_UNIQUEID" val="12509"/>
</p:tagLst>
</file>

<file path=ppt/tags/tag165.xml><?xml version="1.0" encoding="utf-8"?>
<p:tagLst xmlns:p="http://schemas.openxmlformats.org/presentationml/2006/main">
  <p:tag name="AS_UNIQUEID" val="12510"/>
</p:tagLst>
</file>

<file path=ppt/tags/tag166.xml><?xml version="1.0" encoding="utf-8"?>
<p:tagLst xmlns:p="http://schemas.openxmlformats.org/presentationml/2006/main">
  <p:tag name="AS_UNIQUEID" val="12511"/>
</p:tagLst>
</file>

<file path=ppt/tags/tag167.xml><?xml version="1.0" encoding="utf-8"?>
<p:tagLst xmlns:p="http://schemas.openxmlformats.org/presentationml/2006/main">
  <p:tag name="AS_UNIQUEID" val="12512"/>
</p:tagLst>
</file>

<file path=ppt/tags/tag168.xml><?xml version="1.0" encoding="utf-8"?>
<p:tagLst xmlns:p="http://schemas.openxmlformats.org/presentationml/2006/main">
  <p:tag name="AS_UNIQUEID" val="12513"/>
</p:tagLst>
</file>

<file path=ppt/tags/tag169.xml><?xml version="1.0" encoding="utf-8"?>
<p:tagLst xmlns:p="http://schemas.openxmlformats.org/presentationml/2006/main">
  <p:tag name="AS_UNIQUEID" val="1395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AS_UNIQUEID" val="17967"/>
</p:tagLst>
</file>

<file path=ppt/tags/tag171.xml><?xml version="1.0" encoding="utf-8"?>
<p:tagLst xmlns:p="http://schemas.openxmlformats.org/presentationml/2006/main">
  <p:tag name="KSO_WM_TEMPLATE_CATEGORY" val="custom"/>
  <p:tag name="KSO_WM_TEMPLATE_INDEX" val="170"/>
</p:tagLst>
</file>

<file path=ppt/tags/tag172.xml><?xml version="1.0" encoding="utf-8"?>
<p:tagLst xmlns:p="http://schemas.openxmlformats.org/presentationml/2006/main">
  <p:tag name="AS_UNIQUEID" val="14881"/>
</p:tagLst>
</file>

<file path=ppt/tags/tag173.xml><?xml version="1.0" encoding="utf-8"?>
<p:tagLst xmlns:p="http://schemas.openxmlformats.org/presentationml/2006/main">
  <p:tag name="AS_UNIQUEID" val="14882"/>
</p:tagLst>
</file>

<file path=ppt/tags/tag174.xml><?xml version="1.0" encoding="utf-8"?>
<p:tagLst xmlns:p="http://schemas.openxmlformats.org/presentationml/2006/main">
  <p:tag name="AS_UNIQUEID" val="18176"/>
</p:tagLst>
</file>

<file path=ppt/tags/tag175.xml><?xml version="1.0" encoding="utf-8"?>
<p:tagLst xmlns:p="http://schemas.openxmlformats.org/presentationml/2006/main">
  <p:tag name="AS_UNIQUEID" val="18177"/>
</p:tagLst>
</file>

<file path=ppt/tags/tag176.xml><?xml version="1.0" encoding="utf-8"?>
<p:tagLst xmlns:p="http://schemas.openxmlformats.org/presentationml/2006/main">
  <p:tag name="AS_UNIQUEID" val="18178"/>
</p:tagLst>
</file>

<file path=ppt/tags/tag177.xml><?xml version="1.0" encoding="utf-8"?>
<p:tagLst xmlns:p="http://schemas.openxmlformats.org/presentationml/2006/main">
  <p:tag name="AS_UNIQUEID" val="18179"/>
</p:tagLst>
</file>

<file path=ppt/tags/tag178.xml><?xml version="1.0" encoding="utf-8"?>
<p:tagLst xmlns:p="http://schemas.openxmlformats.org/presentationml/2006/main">
  <p:tag name="AS_UNIQUEID" val="18180"/>
</p:tagLst>
</file>

<file path=ppt/tags/tag179.xml><?xml version="1.0" encoding="utf-8"?>
<p:tagLst xmlns:p="http://schemas.openxmlformats.org/presentationml/2006/main">
  <p:tag name="AS_UNIQUEID" val="18173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AS_UNIQUEID" val="18174"/>
</p:tagLst>
</file>

<file path=ppt/tags/tag181.xml><?xml version="1.0" encoding="utf-8"?>
<p:tagLst xmlns:p="http://schemas.openxmlformats.org/presentationml/2006/main">
  <p:tag name="AS_UNIQUEID" val="901"/>
</p:tagLst>
</file>

<file path=ppt/tags/tag182.xml><?xml version="1.0" encoding="utf-8"?>
<p:tagLst xmlns:p="http://schemas.openxmlformats.org/presentationml/2006/main">
  <p:tag name="AS_UNIQUEID" val="902"/>
</p:tagLst>
</file>

<file path=ppt/tags/tag183.xml><?xml version="1.0" encoding="utf-8"?>
<p:tagLst xmlns:p="http://schemas.openxmlformats.org/presentationml/2006/main">
  <p:tag name="AS_UNIQUEID" val="903"/>
</p:tagLst>
</file>

<file path=ppt/tags/tag184.xml><?xml version="1.0" encoding="utf-8"?>
<p:tagLst xmlns:p="http://schemas.openxmlformats.org/presentationml/2006/main">
  <p:tag name="AS_UNIQUEID" val="897"/>
</p:tagLst>
</file>

<file path=ppt/tags/tag185.xml><?xml version="1.0" encoding="utf-8"?>
<p:tagLst xmlns:p="http://schemas.openxmlformats.org/presentationml/2006/main">
  <p:tag name="AS_UNIQUEID" val="898"/>
</p:tagLst>
</file>

<file path=ppt/tags/tag186.xml><?xml version="1.0" encoding="utf-8"?>
<p:tagLst xmlns:p="http://schemas.openxmlformats.org/presentationml/2006/main">
  <p:tag name="AS_UNIQUEID" val="899"/>
</p:tagLst>
</file>

<file path=ppt/tags/tag187.xml><?xml version="1.0" encoding="utf-8"?>
<p:tagLst xmlns:p="http://schemas.openxmlformats.org/presentationml/2006/main">
  <p:tag name="AS_UNIQUEID" val="1340"/>
</p:tagLst>
</file>

<file path=ppt/tags/tag188.xml><?xml version="1.0" encoding="utf-8"?>
<p:tagLst xmlns:p="http://schemas.openxmlformats.org/presentationml/2006/main">
  <p:tag name="AS_UNIQUEID" val="1341"/>
</p:tagLst>
</file>

<file path=ppt/tags/tag189.xml><?xml version="1.0" encoding="utf-8"?>
<p:tagLst xmlns:p="http://schemas.openxmlformats.org/presentationml/2006/main">
  <p:tag name="AS_UNIQUEID" val="134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AS_UNIQUEID" val="1343"/>
</p:tagLst>
</file>

<file path=ppt/tags/tag191.xml><?xml version="1.0" encoding="utf-8"?>
<p:tagLst xmlns:p="http://schemas.openxmlformats.org/presentationml/2006/main">
  <p:tag name="AS_UNIQUEID" val="1344"/>
</p:tagLst>
</file>

<file path=ppt/tags/tag192.xml><?xml version="1.0" encoding="utf-8"?>
<p:tagLst xmlns:p="http://schemas.openxmlformats.org/presentationml/2006/main">
  <p:tag name="AS_UNIQUEID" val="1345"/>
</p:tagLst>
</file>

<file path=ppt/tags/tag193.xml><?xml version="1.0" encoding="utf-8"?>
<p:tagLst xmlns:p="http://schemas.openxmlformats.org/presentationml/2006/main">
  <p:tag name="AS_UNIQUEID" val="1346"/>
</p:tagLst>
</file>

<file path=ppt/tags/tag194.xml><?xml version="1.0" encoding="utf-8"?>
<p:tagLst xmlns:p="http://schemas.openxmlformats.org/presentationml/2006/main">
  <p:tag name="AS_UNIQUEID" val="1347"/>
</p:tagLst>
</file>

<file path=ppt/tags/tag195.xml><?xml version="1.0" encoding="utf-8"?>
<p:tagLst xmlns:p="http://schemas.openxmlformats.org/presentationml/2006/main">
  <p:tag name="AS_UNIQUEID" val="1348"/>
</p:tagLst>
</file>

<file path=ppt/tags/tag196.xml><?xml version="1.0" encoding="utf-8"?>
<p:tagLst xmlns:p="http://schemas.openxmlformats.org/presentationml/2006/main">
  <p:tag name="AS_UNIQUEID" val="315"/>
  <p:tag name="KSO_WM_BEAUTIFY_FLAG" val=""/>
</p:tagLst>
</file>

<file path=ppt/tags/tag197.xml><?xml version="1.0" encoding="utf-8"?>
<p:tagLst xmlns:p="http://schemas.openxmlformats.org/presentationml/2006/main">
  <p:tag name="AS_UNIQUEID" val="316"/>
  <p:tag name="KSO_WM_BEAUTIFY_FLAG" val=""/>
</p:tagLst>
</file>

<file path=ppt/tags/tag198.xml><?xml version="1.0" encoding="utf-8"?>
<p:tagLst xmlns:p="http://schemas.openxmlformats.org/presentationml/2006/main">
  <p:tag name="AS_UNIQUEID" val="317"/>
  <p:tag name="KSO_WM_BEAUTIFY_FLAG" val=""/>
</p:tagLst>
</file>

<file path=ppt/tags/tag199.xml><?xml version="1.0" encoding="utf-8"?>
<p:tagLst xmlns:p="http://schemas.openxmlformats.org/presentationml/2006/main">
  <p:tag name="AS_UNIQUEID" val="318"/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AS_UNIQUEID" val="1336"/>
</p:tagLst>
</file>

<file path=ppt/tags/tag201.xml><?xml version="1.0" encoding="utf-8"?>
<p:tagLst xmlns:p="http://schemas.openxmlformats.org/presentationml/2006/main">
  <p:tag name="AS_UNIQUEID" val="1337"/>
</p:tagLst>
</file>

<file path=ppt/tags/tag202.xml><?xml version="1.0" encoding="utf-8"?>
<p:tagLst xmlns:p="http://schemas.openxmlformats.org/presentationml/2006/main">
  <p:tag name="AS_UNIQUEID" val="1338"/>
</p:tagLst>
</file>

<file path=ppt/tags/tag203.xml><?xml version="1.0" encoding="utf-8"?>
<p:tagLst xmlns:p="http://schemas.openxmlformats.org/presentationml/2006/main">
  <p:tag name="AS_UNIQUEID" val="17058"/>
</p:tagLst>
</file>

<file path=ppt/tags/tag204.xml><?xml version="1.0" encoding="utf-8"?>
<p:tagLst xmlns:p="http://schemas.openxmlformats.org/presentationml/2006/main">
  <p:tag name="AS_UNIQUEID" val="17059"/>
</p:tagLst>
</file>

<file path=ppt/tags/tag205.xml><?xml version="1.0" encoding="utf-8"?>
<p:tagLst xmlns:p="http://schemas.openxmlformats.org/presentationml/2006/main">
  <p:tag name="AS_UNIQUEID" val="17060"/>
</p:tagLst>
</file>

<file path=ppt/tags/tag206.xml><?xml version="1.0" encoding="utf-8"?>
<p:tagLst xmlns:p="http://schemas.openxmlformats.org/presentationml/2006/main">
  <p:tag name="AS_UNIQUEID" val="17061"/>
</p:tagLst>
</file>

<file path=ppt/tags/tag207.xml><?xml version="1.0" encoding="utf-8"?>
<p:tagLst xmlns:p="http://schemas.openxmlformats.org/presentationml/2006/main">
  <p:tag name="AS_UNIQUEID" val="17062"/>
</p:tagLst>
</file>

<file path=ppt/tags/tag208.xml><?xml version="1.0" encoding="utf-8"?>
<p:tagLst xmlns:p="http://schemas.openxmlformats.org/presentationml/2006/main">
  <p:tag name="AS_UNIQUEID" val="17063"/>
</p:tagLst>
</file>

<file path=ppt/tags/tag209.xml><?xml version="1.0" encoding="utf-8"?>
<p:tagLst xmlns:p="http://schemas.openxmlformats.org/presentationml/2006/main">
  <p:tag name="AS_UNIQUEID" val="17064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AS_UNIQUEID" val="17065"/>
</p:tagLst>
</file>

<file path=ppt/tags/tag211.xml><?xml version="1.0" encoding="utf-8"?>
<p:tagLst xmlns:p="http://schemas.openxmlformats.org/presentationml/2006/main">
  <p:tag name="AS_UNIQUEID" val="17066"/>
</p:tagLst>
</file>

<file path=ppt/tags/tag212.xml><?xml version="1.0" encoding="utf-8"?>
<p:tagLst xmlns:p="http://schemas.openxmlformats.org/presentationml/2006/main">
  <p:tag name="AS_UNIQUEID" val="2781"/>
  <p:tag name="KSO_WM_BEAUTIFY_FLAG" val=""/>
</p:tagLst>
</file>

<file path=ppt/tags/tag213.xml><?xml version="1.0" encoding="utf-8"?>
<p:tagLst xmlns:p="http://schemas.openxmlformats.org/presentationml/2006/main">
  <p:tag name="AS_UNIQUEID" val="2782"/>
</p:tagLst>
</file>

<file path=ppt/tags/tag214.xml><?xml version="1.0" encoding="utf-8"?>
<p:tagLst xmlns:p="http://schemas.openxmlformats.org/presentationml/2006/main">
  <p:tag name="AS_UNIQUEID" val="2783"/>
  <p:tag name="KSO_WM_BEAUTIFY_FLAG" val=""/>
</p:tagLst>
</file>

<file path=ppt/tags/tag215.xml><?xml version="1.0" encoding="utf-8"?>
<p:tagLst xmlns:p="http://schemas.openxmlformats.org/presentationml/2006/main">
  <p:tag name="AS_UNIQUEID" val="2784"/>
  <p:tag name="KSO_WM_BEAUTIFY_FLAG" val=""/>
</p:tagLst>
</file>

<file path=ppt/tags/tag216.xml><?xml version="1.0" encoding="utf-8"?>
<p:tagLst xmlns:p="http://schemas.openxmlformats.org/presentationml/2006/main">
  <p:tag name="AS_UNIQUEID" val="2785"/>
  <p:tag name="KSO_WM_BEAUTIFY_FLAG" val=""/>
</p:tagLst>
</file>

<file path=ppt/tags/tag217.xml><?xml version="1.0" encoding="utf-8"?>
<p:tagLst xmlns:p="http://schemas.openxmlformats.org/presentationml/2006/main">
  <p:tag name="AS_UNIQUEID" val="2687"/>
  <p:tag name="KSO_WM_BEAUTIFY_FLAG" val=""/>
</p:tagLst>
</file>

<file path=ppt/tags/tag218.xml><?xml version="1.0" encoding="utf-8"?>
<p:tagLst xmlns:p="http://schemas.openxmlformats.org/presentationml/2006/main">
  <p:tag name="AS_UNIQUEID" val="2786"/>
  <p:tag name="KSO_WM_BEAUTIFY_FLAG" val=""/>
</p:tagLst>
</file>

<file path=ppt/tags/tag219.xml><?xml version="1.0" encoding="utf-8"?>
<p:tagLst xmlns:p="http://schemas.openxmlformats.org/presentationml/2006/main">
  <p:tag name="AS_UNIQUEID" val="2787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AS_UNIQUEID" val="2788"/>
</p:tagLst>
</file>

<file path=ppt/tags/tag221.xml><?xml version="1.0" encoding="utf-8"?>
<p:tagLst xmlns:p="http://schemas.openxmlformats.org/presentationml/2006/main">
  <p:tag name="AS_UNIQUEID" val="397"/>
</p:tagLst>
</file>

<file path=ppt/tags/tag222.xml><?xml version="1.0" encoding="utf-8"?>
<p:tagLst xmlns:p="http://schemas.openxmlformats.org/presentationml/2006/main">
  <p:tag name="AS_UNIQUEID" val="400"/>
</p:tagLst>
</file>

<file path=ppt/tags/tag223.xml><?xml version="1.0" encoding="utf-8"?>
<p:tagLst xmlns:p="http://schemas.openxmlformats.org/presentationml/2006/main">
  <p:tag name="AS_UNIQUEID" val="403"/>
</p:tagLst>
</file>

<file path=ppt/tags/tag224.xml><?xml version="1.0" encoding="utf-8"?>
<p:tagLst xmlns:p="http://schemas.openxmlformats.org/presentationml/2006/main">
  <p:tag name="AS_UNIQUEID" val="406"/>
</p:tagLst>
</file>

<file path=ppt/tags/tag225.xml><?xml version="1.0" encoding="utf-8"?>
<p:tagLst xmlns:p="http://schemas.openxmlformats.org/presentationml/2006/main">
  <p:tag name="AS_UNIQUEID" val="407"/>
</p:tagLst>
</file>

<file path=ppt/tags/tag226.xml><?xml version="1.0" encoding="utf-8"?>
<p:tagLst xmlns:p="http://schemas.openxmlformats.org/presentationml/2006/main">
  <p:tag name="AS_UNIQUEID" val="408"/>
</p:tagLst>
</file>

<file path=ppt/tags/tag227.xml><?xml version="1.0" encoding="utf-8"?>
<p:tagLst xmlns:p="http://schemas.openxmlformats.org/presentationml/2006/main">
  <p:tag name="AS_UNIQUEID" val="413"/>
</p:tagLst>
</file>

<file path=ppt/tags/tag228.xml><?xml version="1.0" encoding="utf-8"?>
<p:tagLst xmlns:p="http://schemas.openxmlformats.org/presentationml/2006/main">
  <p:tag name="AS_UNIQUEID" val="414"/>
</p:tagLst>
</file>

<file path=ppt/tags/tag229.xml><?xml version="1.0" encoding="utf-8"?>
<p:tagLst xmlns:p="http://schemas.openxmlformats.org/presentationml/2006/main">
  <p:tag name="AS_UNIQUEID" val="417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AS_UNIQUEID" val="418"/>
</p:tagLst>
</file>

<file path=ppt/tags/tag231.xml><?xml version="1.0" encoding="utf-8"?>
<p:tagLst xmlns:p="http://schemas.openxmlformats.org/presentationml/2006/main">
  <p:tag name="AS_UNIQUEID" val="419"/>
</p:tagLst>
</file>

<file path=ppt/tags/tag232.xml><?xml version="1.0" encoding="utf-8"?>
<p:tagLst xmlns:p="http://schemas.openxmlformats.org/presentationml/2006/main">
  <p:tag name="AS_UNIQUEID" val="420"/>
</p:tagLst>
</file>

<file path=ppt/tags/tag233.xml><?xml version="1.0" encoding="utf-8"?>
<p:tagLst xmlns:p="http://schemas.openxmlformats.org/presentationml/2006/main">
  <p:tag name="AS_UNIQUEID" val="421"/>
</p:tagLst>
</file>

<file path=ppt/tags/tag234.xml><?xml version="1.0" encoding="utf-8"?>
<p:tagLst xmlns:p="http://schemas.openxmlformats.org/presentationml/2006/main">
  <p:tag name="AS_UNIQUEID" val="422"/>
</p:tagLst>
</file>

<file path=ppt/tags/tag235.xml><?xml version="1.0" encoding="utf-8"?>
<p:tagLst xmlns:p="http://schemas.openxmlformats.org/presentationml/2006/main">
  <p:tag name="AS_UNIQUEID" val="423"/>
</p:tagLst>
</file>

<file path=ppt/tags/tag236.xml><?xml version="1.0" encoding="utf-8"?>
<p:tagLst xmlns:p="http://schemas.openxmlformats.org/presentationml/2006/main">
  <p:tag name="AS_UNIQUEID" val="424"/>
</p:tagLst>
</file>

<file path=ppt/tags/tag237.xml><?xml version="1.0" encoding="utf-8"?>
<p:tagLst xmlns:p="http://schemas.openxmlformats.org/presentationml/2006/main">
  <p:tag name="AS_UNIQUEID" val="399"/>
</p:tagLst>
</file>

<file path=ppt/tags/tag238.xml><?xml version="1.0" encoding="utf-8"?>
<p:tagLst xmlns:p="http://schemas.openxmlformats.org/presentationml/2006/main">
  <p:tag name="AS_UNIQUEID" val="3787"/>
</p:tagLst>
</file>

<file path=ppt/tags/tag239.xml><?xml version="1.0" encoding="utf-8"?>
<p:tagLst xmlns:p="http://schemas.openxmlformats.org/presentationml/2006/main">
  <p:tag name="AS_UNIQUEID" val="3788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AS_UNIQUEID" val="12863"/>
</p:tagLst>
</file>

<file path=ppt/tags/tag241.xml><?xml version="1.0" encoding="utf-8"?>
<p:tagLst xmlns:p="http://schemas.openxmlformats.org/presentationml/2006/main">
  <p:tag name="AS_UNIQUEID" val="12864"/>
</p:tagLst>
</file>

<file path=ppt/tags/tag242.xml><?xml version="1.0" encoding="utf-8"?>
<p:tagLst xmlns:p="http://schemas.openxmlformats.org/presentationml/2006/main">
  <p:tag name="AS_UNIQUEID" val="12865"/>
</p:tagLst>
</file>

<file path=ppt/tags/tag243.xml><?xml version="1.0" encoding="utf-8"?>
<p:tagLst xmlns:p="http://schemas.openxmlformats.org/presentationml/2006/main">
  <p:tag name="AS_UNIQUEID" val="398"/>
</p:tagLst>
</file>

<file path=ppt/tags/tag244.xml><?xml version="1.0" encoding="utf-8"?>
<p:tagLst xmlns:p="http://schemas.openxmlformats.org/presentationml/2006/main">
  <p:tag name="AS_UNIQUEID" val="12866"/>
</p:tagLst>
</file>

<file path=ppt/tags/tag245.xml><?xml version="1.0" encoding="utf-8"?>
<p:tagLst xmlns:p="http://schemas.openxmlformats.org/presentationml/2006/main">
  <p:tag name="AS_UNIQUEID" val="12867"/>
</p:tagLst>
</file>

<file path=ppt/tags/tag246.xml><?xml version="1.0" encoding="utf-8"?>
<p:tagLst xmlns:p="http://schemas.openxmlformats.org/presentationml/2006/main">
  <p:tag name="AS_UNIQUEID" val="12868"/>
</p:tagLst>
</file>

<file path=ppt/tags/tag247.xml><?xml version="1.0" encoding="utf-8"?>
<p:tagLst xmlns:p="http://schemas.openxmlformats.org/presentationml/2006/main">
  <p:tag name="AS_UNIQUEID" val="414"/>
</p:tagLst>
</file>

<file path=ppt/tags/tag248.xml><?xml version="1.0" encoding="utf-8"?>
<p:tagLst xmlns:p="http://schemas.openxmlformats.org/presentationml/2006/main">
  <p:tag name="AS_UNIQUEID" val="12869"/>
</p:tagLst>
</file>

<file path=ppt/tags/tag249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0021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AS_UNIQUEID" val="16929"/>
</p:tagLst>
</file>

<file path=ppt/tags/tag251.xml><?xml version="1.0" encoding="utf-8"?>
<p:tagLst xmlns:p="http://schemas.openxmlformats.org/presentationml/2006/main">
  <p:tag name="AS_UNIQUEID" val="16930"/>
</p:tagLst>
</file>

<file path=ppt/tags/tag252.xml><?xml version="1.0" encoding="utf-8"?>
<p:tagLst xmlns:p="http://schemas.openxmlformats.org/presentationml/2006/main">
  <p:tag name="AS_UNIQUEID" val="17116"/>
</p:tagLst>
</file>

<file path=ppt/tags/tag253.xml><?xml version="1.0" encoding="utf-8"?>
<p:tagLst xmlns:p="http://schemas.openxmlformats.org/presentationml/2006/main">
  <p:tag name="AS_UNIQUEID" val="17117"/>
</p:tagLst>
</file>

<file path=ppt/tags/tag254.xml><?xml version="1.0" encoding="utf-8"?>
<p:tagLst xmlns:p="http://schemas.openxmlformats.org/presentationml/2006/main">
  <p:tag name="AS_UNIQUEID" val="17118"/>
</p:tagLst>
</file>

<file path=ppt/tags/tag255.xml><?xml version="1.0" encoding="utf-8"?>
<p:tagLst xmlns:p="http://schemas.openxmlformats.org/presentationml/2006/main">
  <p:tag name="AS_UNIQUEID" val="17119"/>
</p:tagLst>
</file>

<file path=ppt/tags/tag256.xml><?xml version="1.0" encoding="utf-8"?>
<p:tagLst xmlns:p="http://schemas.openxmlformats.org/presentationml/2006/main">
  <p:tag name="AS_UNIQUEID" val="17120"/>
</p:tagLst>
</file>

<file path=ppt/tags/tag257.xml><?xml version="1.0" encoding="utf-8"?>
<p:tagLst xmlns:p="http://schemas.openxmlformats.org/presentationml/2006/main">
  <p:tag name="AS_UNIQUEID" val="17121"/>
</p:tagLst>
</file>

<file path=ppt/tags/tag258.xml><?xml version="1.0" encoding="utf-8"?>
<p:tagLst xmlns:p="http://schemas.openxmlformats.org/presentationml/2006/main">
  <p:tag name="AS_UNIQUEID" val="17122"/>
</p:tagLst>
</file>

<file path=ppt/tags/tag259.xml><?xml version="1.0" encoding="utf-8"?>
<p:tagLst xmlns:p="http://schemas.openxmlformats.org/presentationml/2006/main">
  <p:tag name="AS_UNIQUEID" val="17123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AS_UNIQUEID" val="17124"/>
</p:tagLst>
</file>

<file path=ppt/tags/tag261.xml><?xml version="1.0" encoding="utf-8"?>
<p:tagLst xmlns:p="http://schemas.openxmlformats.org/presentationml/2006/main">
  <p:tag name="AS_UNIQUEID" val="1002"/>
</p:tagLst>
</file>

<file path=ppt/tags/tag262.xml><?xml version="1.0" encoding="utf-8"?>
<p:tagLst xmlns:p="http://schemas.openxmlformats.org/presentationml/2006/main">
  <p:tag name="AS_UNIQUEID" val="1003"/>
</p:tagLst>
</file>

<file path=ppt/tags/tag263.xml><?xml version="1.0" encoding="utf-8"?>
<p:tagLst xmlns:p="http://schemas.openxmlformats.org/presentationml/2006/main">
  <p:tag name="AS_UNIQUEID" val="1004"/>
</p:tagLst>
</file>

<file path=ppt/tags/tag264.xml><?xml version="1.0" encoding="utf-8"?>
<p:tagLst xmlns:p="http://schemas.openxmlformats.org/presentationml/2006/main">
  <p:tag name="AS_UNIQUEID" val="1005"/>
</p:tagLst>
</file>

<file path=ppt/tags/tag265.xml><?xml version="1.0" encoding="utf-8"?>
<p:tagLst xmlns:p="http://schemas.openxmlformats.org/presentationml/2006/main">
  <p:tag name="AS_UNIQUEID" val="1006"/>
</p:tagLst>
</file>

<file path=ppt/tags/tag266.xml><?xml version="1.0" encoding="utf-8"?>
<p:tagLst xmlns:p="http://schemas.openxmlformats.org/presentationml/2006/main">
  <p:tag name="AS_UNIQUEID" val="1007"/>
</p:tagLst>
</file>

<file path=ppt/tags/tag267.xml><?xml version="1.0" encoding="utf-8"?>
<p:tagLst xmlns:p="http://schemas.openxmlformats.org/presentationml/2006/main">
  <p:tag name="AS_UNIQUEID" val="1008"/>
</p:tagLst>
</file>

<file path=ppt/tags/tag268.xml><?xml version="1.0" encoding="utf-8"?>
<p:tagLst xmlns:p="http://schemas.openxmlformats.org/presentationml/2006/main">
  <p:tag name="AS_UNIQUEID" val="1009"/>
</p:tagLst>
</file>

<file path=ppt/tags/tag269.xml><?xml version="1.0" encoding="utf-8"?>
<p:tagLst xmlns:p="http://schemas.openxmlformats.org/presentationml/2006/main">
  <p:tag name="AS_UNIQUEID" val="1010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AS_UNIQUEID" val="1011"/>
</p:tagLst>
</file>

<file path=ppt/tags/tag271.xml><?xml version="1.0" encoding="utf-8"?>
<p:tagLst xmlns:p="http://schemas.openxmlformats.org/presentationml/2006/main">
  <p:tag name="AS_UNIQUEID" val="1012"/>
</p:tagLst>
</file>

<file path=ppt/tags/tag272.xml><?xml version="1.0" encoding="utf-8"?>
<p:tagLst xmlns:p="http://schemas.openxmlformats.org/presentationml/2006/main">
  <p:tag name="AS_UNIQUEID" val="1013"/>
</p:tagLst>
</file>

<file path=ppt/tags/tag273.xml><?xml version="1.0" encoding="utf-8"?>
<p:tagLst xmlns:p="http://schemas.openxmlformats.org/presentationml/2006/main">
  <p:tag name="AS_UNIQUEID" val="1014"/>
</p:tagLst>
</file>

<file path=ppt/tags/tag274.xml><?xml version="1.0" encoding="utf-8"?>
<p:tagLst xmlns:p="http://schemas.openxmlformats.org/presentationml/2006/main">
  <p:tag name="AS_UNIQUEID" val="1015"/>
</p:tagLst>
</file>

<file path=ppt/tags/tag275.xml><?xml version="1.0" encoding="utf-8"?>
<p:tagLst xmlns:p="http://schemas.openxmlformats.org/presentationml/2006/main">
  <p:tag name="AS_UNIQUEID" val="1016"/>
</p:tagLst>
</file>

<file path=ppt/tags/tag276.xml><?xml version="1.0" encoding="utf-8"?>
<p:tagLst xmlns:p="http://schemas.openxmlformats.org/presentationml/2006/main">
  <p:tag name="AS_UNIQUEID" val="1017"/>
</p:tagLst>
</file>

<file path=ppt/tags/tag277.xml><?xml version="1.0" encoding="utf-8"?>
<p:tagLst xmlns:p="http://schemas.openxmlformats.org/presentationml/2006/main">
  <p:tag name="AS_UNIQUEID" val="1018"/>
</p:tagLst>
</file>

<file path=ppt/tags/tag278.xml><?xml version="1.0" encoding="utf-8"?>
<p:tagLst xmlns:p="http://schemas.openxmlformats.org/presentationml/2006/main">
  <p:tag name="AS_UNIQUEID" val="1019"/>
</p:tagLst>
</file>

<file path=ppt/tags/tag279.xml><?xml version="1.0" encoding="utf-8"?>
<p:tagLst xmlns:p="http://schemas.openxmlformats.org/presentationml/2006/main">
  <p:tag name="AS_UNIQUEID" val="1020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AS_UNIQUEID" val="1021"/>
</p:tagLst>
</file>

<file path=ppt/tags/tag281.xml><?xml version="1.0" encoding="utf-8"?>
<p:tagLst xmlns:p="http://schemas.openxmlformats.org/presentationml/2006/main">
  <p:tag name="AS_UNIQUEID" val="1022"/>
</p:tagLst>
</file>

<file path=ppt/tags/tag282.xml><?xml version="1.0" encoding="utf-8"?>
<p:tagLst xmlns:p="http://schemas.openxmlformats.org/presentationml/2006/main">
  <p:tag name="AS_UNIQUEID" val="1023"/>
</p:tagLst>
</file>

<file path=ppt/tags/tag283.xml><?xml version="1.0" encoding="utf-8"?>
<p:tagLst xmlns:p="http://schemas.openxmlformats.org/presentationml/2006/main">
  <p:tag name="AS_UNIQUEID" val="1024"/>
</p:tagLst>
</file>

<file path=ppt/tags/tag284.xml><?xml version="1.0" encoding="utf-8"?>
<p:tagLst xmlns:p="http://schemas.openxmlformats.org/presentationml/2006/main">
  <p:tag name="AS_UNIQUEID" val="1025"/>
</p:tagLst>
</file>

<file path=ppt/tags/tag285.xml><?xml version="1.0" encoding="utf-8"?>
<p:tagLst xmlns:p="http://schemas.openxmlformats.org/presentationml/2006/main">
  <p:tag name="AS_UNIQUEID" val="1026"/>
</p:tagLst>
</file>

<file path=ppt/tags/tag286.xml><?xml version="1.0" encoding="utf-8"?>
<p:tagLst xmlns:p="http://schemas.openxmlformats.org/presentationml/2006/main">
  <p:tag name="KSO_WM_TEMPLATE_CATEGORY" val="custom"/>
  <p:tag name="KSO_WM_TEMPLATE_INDEX" val="20177092"/>
</p:tagLst>
</file>

<file path=ppt/tags/tag287.xml><?xml version="1.0" encoding="utf-8"?>
<p:tagLst xmlns:p="http://schemas.openxmlformats.org/presentationml/2006/main">
  <p:tag name="AS_UNIQUEID" val="1029"/>
</p:tagLst>
</file>

<file path=ppt/tags/tag288.xml><?xml version="1.0" encoding="utf-8"?>
<p:tagLst xmlns:p="http://schemas.openxmlformats.org/presentationml/2006/main">
  <p:tag name="AS_UNIQUEID" val="1030"/>
</p:tagLst>
</file>

<file path=ppt/tags/tag289.xml><?xml version="1.0" encoding="utf-8"?>
<p:tagLst xmlns:p="http://schemas.openxmlformats.org/presentationml/2006/main">
  <p:tag name="AS_UNIQUEID" val="103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TEMPLATE_CATEGORY" val="custom"/>
  <p:tag name="KSO_WM_TEMPLATE_INDEX" val="20177092"/>
</p:tagLst>
</file>

<file path=ppt/tags/tag291.xml><?xml version="1.0" encoding="utf-8"?>
<p:tagLst xmlns:p="http://schemas.openxmlformats.org/presentationml/2006/main">
  <p:tag name="AS_UNIQUEID" val="5661"/>
</p:tagLst>
</file>

<file path=ppt/tags/tag292.xml><?xml version="1.0" encoding="utf-8"?>
<p:tagLst xmlns:p="http://schemas.openxmlformats.org/presentationml/2006/main">
  <p:tag name="AS_UNIQUEID" val="5662"/>
</p:tagLst>
</file>

<file path=ppt/tags/tag293.xml><?xml version="1.0" encoding="utf-8"?>
<p:tagLst xmlns:p="http://schemas.openxmlformats.org/presentationml/2006/main">
  <p:tag name="AS_UNIQUEID" val="795"/>
</p:tagLst>
</file>

<file path=ppt/tags/tag294.xml><?xml version="1.0" encoding="utf-8"?>
<p:tagLst xmlns:p="http://schemas.openxmlformats.org/presentationml/2006/main">
  <p:tag name="AS_UNIQUEID" val="5664"/>
</p:tagLst>
</file>

<file path=ppt/tags/tag295.xml><?xml version="1.0" encoding="utf-8"?>
<p:tagLst xmlns:p="http://schemas.openxmlformats.org/presentationml/2006/main">
  <p:tag name="AS_UNIQUEID" val="18210"/>
</p:tagLst>
</file>

<file path=ppt/tags/tag296.xml><?xml version="1.0" encoding="utf-8"?>
<p:tagLst xmlns:p="http://schemas.openxmlformats.org/presentationml/2006/main">
  <p:tag name="AS_UNIQUEID" val="2604"/>
</p:tagLst>
</file>

<file path=ppt/tags/tag297.xml><?xml version="1.0" encoding="utf-8"?>
<p:tagLst xmlns:p="http://schemas.openxmlformats.org/presentationml/2006/main">
  <p:tag name="AS_UNIQUEID" val="2605"/>
</p:tagLst>
</file>

<file path=ppt/tags/tag298.xml><?xml version="1.0" encoding="utf-8"?>
<p:tagLst xmlns:p="http://schemas.openxmlformats.org/presentationml/2006/main">
  <p:tag name="AS_UNIQUEID" val="2606"/>
</p:tagLst>
</file>

<file path=ppt/tags/tag299.xml><?xml version="1.0" encoding="utf-8"?>
<p:tagLst xmlns:p="http://schemas.openxmlformats.org/presentationml/2006/main">
  <p:tag name="AS_UNIQUEID" val="2607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AS_UNIQUEID" val="2608"/>
</p:tagLst>
</file>

<file path=ppt/tags/tag301.xml><?xml version="1.0" encoding="utf-8"?>
<p:tagLst xmlns:p="http://schemas.openxmlformats.org/presentationml/2006/main">
  <p:tag name="AS_UNIQUEID" val="2609"/>
</p:tagLst>
</file>

<file path=ppt/tags/tag302.xml><?xml version="1.0" encoding="utf-8"?>
<p:tagLst xmlns:p="http://schemas.openxmlformats.org/presentationml/2006/main">
  <p:tag name="AS_UNIQUEID" val="2610"/>
</p:tagLst>
</file>

<file path=ppt/tags/tag303.xml><?xml version="1.0" encoding="utf-8"?>
<p:tagLst xmlns:p="http://schemas.openxmlformats.org/presentationml/2006/main">
  <p:tag name="AS_UNIQUEID" val="2611"/>
</p:tagLst>
</file>

<file path=ppt/tags/tag304.xml><?xml version="1.0" encoding="utf-8"?>
<p:tagLst xmlns:p="http://schemas.openxmlformats.org/presentationml/2006/main">
  <p:tag name="AS_UNIQUEID" val="2612"/>
</p:tagLst>
</file>

<file path=ppt/tags/tag305.xml><?xml version="1.0" encoding="utf-8"?>
<p:tagLst xmlns:p="http://schemas.openxmlformats.org/presentationml/2006/main">
  <p:tag name="AS_UNIQUEID" val="2613"/>
</p:tagLst>
</file>

<file path=ppt/tags/tag306.xml><?xml version="1.0" encoding="utf-8"?>
<p:tagLst xmlns:p="http://schemas.openxmlformats.org/presentationml/2006/main">
  <p:tag name="AS_UNIQUEID" val="2614"/>
</p:tagLst>
</file>

<file path=ppt/tags/tag307.xml><?xml version="1.0" encoding="utf-8"?>
<p:tagLst xmlns:p="http://schemas.openxmlformats.org/presentationml/2006/main">
  <p:tag name="AS_UNIQUEID" val="2615"/>
</p:tagLst>
</file>

<file path=ppt/tags/tag308.xml><?xml version="1.0" encoding="utf-8"?>
<p:tagLst xmlns:p="http://schemas.openxmlformats.org/presentationml/2006/main">
  <p:tag name="AS_UNIQUEID" val="2616"/>
</p:tagLst>
</file>

<file path=ppt/tags/tag309.xml><?xml version="1.0" encoding="utf-8"?>
<p:tagLst xmlns:p="http://schemas.openxmlformats.org/presentationml/2006/main">
  <p:tag name="AS_UNIQUEID" val="2617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AS_UNIQUEID" val="2618"/>
</p:tagLst>
</file>

<file path=ppt/tags/tag311.xml><?xml version="1.0" encoding="utf-8"?>
<p:tagLst xmlns:p="http://schemas.openxmlformats.org/presentationml/2006/main">
  <p:tag name="AS_UNIQUEID" val="2619"/>
</p:tagLst>
</file>

<file path=ppt/tags/tag312.xml><?xml version="1.0" encoding="utf-8"?>
<p:tagLst xmlns:p="http://schemas.openxmlformats.org/presentationml/2006/main">
  <p:tag name="AS_UNIQUEID" val="8795"/>
</p:tagLst>
</file>

<file path=ppt/tags/tag313.xml><?xml version="1.0" encoding="utf-8"?>
<p:tagLst xmlns:p="http://schemas.openxmlformats.org/presentationml/2006/main">
  <p:tag name="AS_UNIQUEID" val="8796"/>
</p:tagLst>
</file>

<file path=ppt/tags/tag314.xml><?xml version="1.0" encoding="utf-8"?>
<p:tagLst xmlns:p="http://schemas.openxmlformats.org/presentationml/2006/main">
  <p:tag name="AS_UNIQUEID" val="8797"/>
</p:tagLst>
</file>

<file path=ppt/tags/tag315.xml><?xml version="1.0" encoding="utf-8"?>
<p:tagLst xmlns:p="http://schemas.openxmlformats.org/presentationml/2006/main">
  <p:tag name="AS_UNIQUEID" val="14881"/>
</p:tagLst>
</file>

<file path=ppt/tags/tag316.xml><?xml version="1.0" encoding="utf-8"?>
<p:tagLst xmlns:p="http://schemas.openxmlformats.org/presentationml/2006/main">
  <p:tag name="AS_UNIQUEID" val="14882"/>
</p:tagLst>
</file>

<file path=ppt/tags/tag317.xml><?xml version="1.0" encoding="utf-8"?>
<p:tagLst xmlns:p="http://schemas.openxmlformats.org/presentationml/2006/main">
  <p:tag name="AS_UNIQUEID" val="15095"/>
</p:tagLst>
</file>

<file path=ppt/tags/tag318.xml><?xml version="1.0" encoding="utf-8"?>
<p:tagLst xmlns:p="http://schemas.openxmlformats.org/presentationml/2006/main">
  <p:tag name="AS_UNIQUEID" val="15096"/>
</p:tagLst>
</file>

<file path=ppt/tags/tag319.xml><?xml version="1.0" encoding="utf-8"?>
<p:tagLst xmlns:p="http://schemas.openxmlformats.org/presentationml/2006/main">
  <p:tag name="AS_UNIQUEID" val="15097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AS_UNIQUEID" val="15098"/>
</p:tagLst>
</file>

<file path=ppt/tags/tag321.xml><?xml version="1.0" encoding="utf-8"?>
<p:tagLst xmlns:p="http://schemas.openxmlformats.org/presentationml/2006/main">
  <p:tag name="AS_UNIQUEID" val="16868"/>
</p:tagLst>
</file>

<file path=ppt/tags/tag322.xml><?xml version="1.0" encoding="utf-8"?>
<p:tagLst xmlns:p="http://schemas.openxmlformats.org/presentationml/2006/main">
  <p:tag name="AS_UNIQUEID" val="16869"/>
</p:tagLst>
</file>

<file path=ppt/tags/tag323.xml><?xml version="1.0" encoding="utf-8"?>
<p:tagLst xmlns:p="http://schemas.openxmlformats.org/presentationml/2006/main">
  <p:tag name="AS_UNIQUEID" val="16870"/>
</p:tagLst>
</file>

<file path=ppt/tags/tag324.xml><?xml version="1.0" encoding="utf-8"?>
<p:tagLst xmlns:p="http://schemas.openxmlformats.org/presentationml/2006/main">
  <p:tag name="AS_UNIQUEID" val="16871"/>
</p:tagLst>
</file>

<file path=ppt/tags/tag325.xml><?xml version="1.0" encoding="utf-8"?>
<p:tagLst xmlns:p="http://schemas.openxmlformats.org/presentationml/2006/main">
  <p:tag name="AS_UNIQUEID" val="16872"/>
</p:tagLst>
</file>

<file path=ppt/tags/tag326.xml><?xml version="1.0" encoding="utf-8"?>
<p:tagLst xmlns:p="http://schemas.openxmlformats.org/presentationml/2006/main">
  <p:tag name="AS_UNIQUEID" val="16873"/>
</p:tagLst>
</file>

<file path=ppt/tags/tag327.xml><?xml version="1.0" encoding="utf-8"?>
<p:tagLst xmlns:p="http://schemas.openxmlformats.org/presentationml/2006/main">
  <p:tag name="AS_UNIQUEID" val="16874"/>
</p:tagLst>
</file>

<file path=ppt/tags/tag328.xml><?xml version="1.0" encoding="utf-8"?>
<p:tagLst xmlns:p="http://schemas.openxmlformats.org/presentationml/2006/main">
  <p:tag name="AS_UNIQUEID" val="16875"/>
</p:tagLst>
</file>

<file path=ppt/tags/tag329.xml><?xml version="1.0" encoding="utf-8"?>
<p:tagLst xmlns:p="http://schemas.openxmlformats.org/presentationml/2006/main">
  <p:tag name="AS_UNIQUEID" val="16876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AS_UNIQUEID" val="16877"/>
</p:tagLst>
</file>

<file path=ppt/tags/tag331.xml><?xml version="1.0" encoding="utf-8"?>
<p:tagLst xmlns:p="http://schemas.openxmlformats.org/presentationml/2006/main">
  <p:tag name="AS_UNIQUEID" val="3273"/>
</p:tagLst>
</file>

<file path=ppt/tags/tag332.xml><?xml version="1.0" encoding="utf-8"?>
<p:tagLst xmlns:p="http://schemas.openxmlformats.org/presentationml/2006/main">
  <p:tag name="AS_UNIQUEID" val="3274"/>
</p:tagLst>
</file>

<file path=ppt/tags/tag333.xml><?xml version="1.0" encoding="utf-8"?>
<p:tagLst xmlns:p="http://schemas.openxmlformats.org/presentationml/2006/main">
  <p:tag name="AS_UNIQUEID" val="2203"/>
</p:tagLst>
</file>

<file path=ppt/tags/tag334.xml><?xml version="1.0" encoding="utf-8"?>
<p:tagLst xmlns:p="http://schemas.openxmlformats.org/presentationml/2006/main">
  <p:tag name="KSO_WM_BEAUTIFY_FLAG" val="#wm#"/>
  <p:tag name="KSO_WM_TEMPLATE_CATEGORY" val="custom"/>
  <p:tag name="KSO_WM_TEMPLATE_INDEX" val="160425"/>
</p:tagLst>
</file>

<file path=ppt/tags/tag335.xml><?xml version="1.0" encoding="utf-8"?>
<p:tagLst xmlns:p="http://schemas.openxmlformats.org/presentationml/2006/main">
  <p:tag name="AS_UNIQUEID" val="3308"/>
</p:tagLst>
</file>

<file path=ppt/tags/tag336.xml><?xml version="1.0" encoding="utf-8"?>
<p:tagLst xmlns:p="http://schemas.openxmlformats.org/presentationml/2006/main">
  <p:tag name="AS_UNIQUEID" val="3309"/>
</p:tagLst>
</file>

<file path=ppt/tags/tag337.xml><?xml version="1.0" encoding="utf-8"?>
<p:tagLst xmlns:p="http://schemas.openxmlformats.org/presentationml/2006/main">
  <p:tag name="AS_UNIQUEID" val="3310"/>
</p:tagLst>
</file>

<file path=ppt/tags/tag338.xml><?xml version="1.0" encoding="utf-8"?>
<p:tagLst xmlns:p="http://schemas.openxmlformats.org/presentationml/2006/main">
  <p:tag name="AS_UNIQUEID" val="3311"/>
</p:tagLst>
</file>

<file path=ppt/tags/tag339.xml><?xml version="1.0" encoding="utf-8"?>
<p:tagLst xmlns:p="http://schemas.openxmlformats.org/presentationml/2006/main">
  <p:tag name="AS_UNIQUEID" val="3312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AS_UNIQUEID" val="3313"/>
</p:tagLst>
</file>

<file path=ppt/tags/tag341.xml><?xml version="1.0" encoding="utf-8"?>
<p:tagLst xmlns:p="http://schemas.openxmlformats.org/presentationml/2006/main">
  <p:tag name="AS_UNIQUEID" val="3314"/>
</p:tagLst>
</file>

<file path=ppt/tags/tag342.xml><?xml version="1.0" encoding="utf-8"?>
<p:tagLst xmlns:p="http://schemas.openxmlformats.org/presentationml/2006/main">
  <p:tag name="AS_UNIQUEID" val="287"/>
</p:tagLst>
</file>

<file path=ppt/tags/tag343.xml><?xml version="1.0" encoding="utf-8"?>
<p:tagLst xmlns:p="http://schemas.openxmlformats.org/presentationml/2006/main">
  <p:tag name="AS_UNIQUEID" val="235"/>
</p:tagLst>
</file>

<file path=ppt/tags/tag344.xml><?xml version="1.0" encoding="utf-8"?>
<p:tagLst xmlns:p="http://schemas.openxmlformats.org/presentationml/2006/main">
  <p:tag name="AS_UNIQUEID" val="4464"/>
</p:tagLst>
</file>

<file path=ppt/tags/tag3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6.xml><?xml version="1.0" encoding="utf-8"?>
<p:tagLst xmlns:p="http://schemas.openxmlformats.org/presentationml/2006/main">
  <p:tag name="AS_UNIQUEID" val="16885"/>
</p:tagLst>
</file>

<file path=ppt/tags/tag347.xml><?xml version="1.0" encoding="utf-8"?>
<p:tagLst xmlns:p="http://schemas.openxmlformats.org/presentationml/2006/main">
  <p:tag name="AS_UNIQUEID" val="16886"/>
</p:tagLst>
</file>

<file path=ppt/tags/tag348.xml><?xml version="1.0" encoding="utf-8"?>
<p:tagLst xmlns:p="http://schemas.openxmlformats.org/presentationml/2006/main">
  <p:tag name="AS_UNIQUEID" val="16887"/>
</p:tagLst>
</file>

<file path=ppt/tags/tag349.xml><?xml version="1.0" encoding="utf-8"?>
<p:tagLst xmlns:p="http://schemas.openxmlformats.org/presentationml/2006/main">
  <p:tag name="AS_UNIQUEID" val="16888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AS_UNIQUEID" val="16889"/>
</p:tagLst>
</file>

<file path=ppt/tags/tag351.xml><?xml version="1.0" encoding="utf-8"?>
<p:tagLst xmlns:p="http://schemas.openxmlformats.org/presentationml/2006/main">
  <p:tag name="AS_UNIQUEID" val="16890"/>
</p:tagLst>
</file>

<file path=ppt/tags/tag352.xml><?xml version="1.0" encoding="utf-8"?>
<p:tagLst xmlns:p="http://schemas.openxmlformats.org/presentationml/2006/main">
  <p:tag name="AS_UNIQUEID" val="11669"/>
</p:tagLst>
</file>

<file path=ppt/tags/tag353.xml><?xml version="1.0" encoding="utf-8"?>
<p:tagLst xmlns:p="http://schemas.openxmlformats.org/presentationml/2006/main">
  <p:tag name="AS_UNIQUEID" val="11670"/>
</p:tagLst>
</file>

<file path=ppt/tags/tag354.xml><?xml version="1.0" encoding="utf-8"?>
<p:tagLst xmlns:p="http://schemas.openxmlformats.org/presentationml/2006/main">
  <p:tag name="AS_UNIQUEID" val="11671"/>
</p:tagLst>
</file>

<file path=ppt/tags/tag355.xml><?xml version="1.0" encoding="utf-8"?>
<p:tagLst xmlns:p="http://schemas.openxmlformats.org/presentationml/2006/main">
  <p:tag name="AS_UNIQUEID" val="132"/>
  <p:tag name="KSO_WM_BEAUTIFY_FLAG" val=""/>
</p:tagLst>
</file>

<file path=ppt/tags/tag356.xml><?xml version="1.0" encoding="utf-8"?>
<p:tagLst xmlns:p="http://schemas.openxmlformats.org/presentationml/2006/main">
  <p:tag name="AS_UNIQUEID" val="707"/>
  <p:tag name="KSO_WM_BEAUTIFY_FLAG" val=""/>
</p:tagLst>
</file>

<file path=ppt/tags/tag357.xml><?xml version="1.0" encoding="utf-8"?>
<p:tagLst xmlns:p="http://schemas.openxmlformats.org/presentationml/2006/main">
  <p:tag name="AS_UNIQUEID" val="5791"/>
</p:tagLst>
</file>

<file path=ppt/tags/tag358.xml><?xml version="1.0" encoding="utf-8"?>
<p:tagLst xmlns:p="http://schemas.openxmlformats.org/presentationml/2006/main">
  <p:tag name="AS_UNIQUEID" val="5792"/>
</p:tagLst>
</file>

<file path=ppt/tags/tag359.xml><?xml version="1.0" encoding="utf-8"?>
<p:tagLst xmlns:p="http://schemas.openxmlformats.org/presentationml/2006/main">
  <p:tag name="AS_UNIQUEID" val="5793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AS_UNIQUEID" val="5794"/>
</p:tagLst>
</file>

<file path=ppt/tags/tag361.xml><?xml version="1.0" encoding="utf-8"?>
<p:tagLst xmlns:p="http://schemas.openxmlformats.org/presentationml/2006/main">
  <p:tag name="AS_UNIQUEID" val="5795"/>
</p:tagLst>
</file>

<file path=ppt/tags/tag362.xml><?xml version="1.0" encoding="utf-8"?>
<p:tagLst xmlns:p="http://schemas.openxmlformats.org/presentationml/2006/main">
  <p:tag name="AS_UNIQUEID" val="5796"/>
  <p:tag name="KSO_WM_MEDIACOVER_FLAG" val="1"/>
  <p:tag name="KSO_WM_UNIT_MEDIACOVER_BTN_POS" val="c"/>
  <p:tag name="KSO_WM_UNIT_MEDIACOVER_BTN_STATE" val="1"/>
  <p:tag name="KSO_WM_UNIT_MEDIACOVER_BTN_STYLE" val="e26251bb86e01bb04e1ce90aca31bad6"/>
  <p:tag name="KSO_WM_UNIT_MEDIACOVER_BTNRECT" val="2869*1619*0*0"/>
  <p:tag name="KSO_WM_UNIT_MEDIACOVER_RGB" val="D2D2D2"/>
  <p:tag name="KSO_WM_UNIT_MEDIACOVER_STYLEID" val="8"/>
  <p:tag name="KSO_WM_UNIT_MEDIACOVER_TEXTSTATE" val="0"/>
  <p:tag name="KSO_WM_UNIT_MEDIACOVER_TRANSPARENCY" val="0.2"/>
</p:tagLst>
</file>

<file path=ppt/tags/tag363.xml><?xml version="1.0" encoding="utf-8"?>
<p:tagLst xmlns:p="http://schemas.openxmlformats.org/presentationml/2006/main">
  <p:tag name="AS_UNIQUEID" val="5798"/>
</p:tagLst>
</file>

<file path=ppt/tags/tag364.xml><?xml version="1.0" encoding="utf-8"?>
<p:tagLst xmlns:p="http://schemas.openxmlformats.org/presentationml/2006/main">
  <p:tag name="KSO_WM_SPECIAL_SOURCE" val="bdnull"/>
</p:tagLst>
</file>

<file path=ppt/tags/tag365.xml><?xml version="1.0" encoding="utf-8"?>
<p:tagLst xmlns:p="http://schemas.openxmlformats.org/presentationml/2006/main">
  <p:tag name="AS_UNIQUEID" val="10434"/>
</p:tagLst>
</file>

<file path=ppt/tags/tag366.xml><?xml version="1.0" encoding="utf-8"?>
<p:tagLst xmlns:p="http://schemas.openxmlformats.org/presentationml/2006/main">
  <p:tag name="AS_UNIQUEID" val="10435"/>
</p:tagLst>
</file>

<file path=ppt/tags/tag367.xml><?xml version="1.0" encoding="utf-8"?>
<p:tagLst xmlns:p="http://schemas.openxmlformats.org/presentationml/2006/main">
  <p:tag name="AS_UNIQUEID" val="10436"/>
</p:tagLst>
</file>

<file path=ppt/tags/tag368.xml><?xml version="1.0" encoding="utf-8"?>
<p:tagLst xmlns:p="http://schemas.openxmlformats.org/presentationml/2006/main">
  <p:tag name="AS_UNIQUEID" val="10437"/>
</p:tagLst>
</file>

<file path=ppt/tags/tag369.xml><?xml version="1.0" encoding="utf-8"?>
<p:tagLst xmlns:p="http://schemas.openxmlformats.org/presentationml/2006/main">
  <p:tag name="AS_UNIQUEID" val="10438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AS_UNIQUEID" val="10439"/>
</p:tagLst>
</file>

<file path=ppt/tags/tag371.xml><?xml version="1.0" encoding="utf-8"?>
<p:tagLst xmlns:p="http://schemas.openxmlformats.org/presentationml/2006/main">
  <p:tag name="AS_UNIQUEID" val="10440"/>
</p:tagLst>
</file>

<file path=ppt/tags/tag372.xml><?xml version="1.0" encoding="utf-8"?>
<p:tagLst xmlns:p="http://schemas.openxmlformats.org/presentationml/2006/main">
  <p:tag name="AS_UNIQUEID" val="10441"/>
</p:tagLst>
</file>

<file path=ppt/tags/tag373.xml><?xml version="1.0" encoding="utf-8"?>
<p:tagLst xmlns:p="http://schemas.openxmlformats.org/presentationml/2006/main">
  <p:tag name="AS_UNIQUEID" val="10442"/>
</p:tagLst>
</file>

<file path=ppt/tags/tag374.xml><?xml version="1.0" encoding="utf-8"?>
<p:tagLst xmlns:p="http://schemas.openxmlformats.org/presentationml/2006/main">
  <p:tag name="AS_UNIQUEID" val="10443"/>
</p:tagLst>
</file>

<file path=ppt/tags/tag375.xml><?xml version="1.0" encoding="utf-8"?>
<p:tagLst xmlns:p="http://schemas.openxmlformats.org/presentationml/2006/main">
  <p:tag name="AS_UNIQUEID" val="10444"/>
</p:tagLst>
</file>

<file path=ppt/tags/tag376.xml><?xml version="1.0" encoding="utf-8"?>
<p:tagLst xmlns:p="http://schemas.openxmlformats.org/presentationml/2006/main">
  <p:tag name="AS_UNIQUEID" val="10445"/>
</p:tagLst>
</file>

<file path=ppt/tags/tag377.xml><?xml version="1.0" encoding="utf-8"?>
<p:tagLst xmlns:p="http://schemas.openxmlformats.org/presentationml/2006/main">
  <p:tag name="AS_UNIQUEID" val="10446"/>
</p:tagLst>
</file>

<file path=ppt/tags/tag378.xml><?xml version="1.0" encoding="utf-8"?>
<p:tagLst xmlns:p="http://schemas.openxmlformats.org/presentationml/2006/main">
  <p:tag name="AS_UNIQUEID" val="10447"/>
</p:tagLst>
</file>

<file path=ppt/tags/tag379.xml><?xml version="1.0" encoding="utf-8"?>
<p:tagLst xmlns:p="http://schemas.openxmlformats.org/presentationml/2006/main">
  <p:tag name="AS_UNIQUEID" val="10448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AS_UNIQUEID" val="10449"/>
</p:tagLst>
</file>

<file path=ppt/tags/tag381.xml><?xml version="1.0" encoding="utf-8"?>
<p:tagLst xmlns:p="http://schemas.openxmlformats.org/presentationml/2006/main">
  <p:tag name="AS_UNIQUEID" val="10450"/>
</p:tagLst>
</file>

<file path=ppt/tags/tag382.xml><?xml version="1.0" encoding="utf-8"?>
<p:tagLst xmlns:p="http://schemas.openxmlformats.org/presentationml/2006/main">
  <p:tag name="AS_UNIQUEID" val="10451"/>
</p:tagLst>
</file>

<file path=ppt/tags/tag383.xml><?xml version="1.0" encoding="utf-8"?>
<p:tagLst xmlns:p="http://schemas.openxmlformats.org/presentationml/2006/main">
  <p:tag name="AS_UNIQUEID" val="10452"/>
</p:tagLst>
</file>

<file path=ppt/tags/tag384.xml><?xml version="1.0" encoding="utf-8"?>
<p:tagLst xmlns:p="http://schemas.openxmlformats.org/presentationml/2006/main">
  <p:tag name="AS_UNIQUEID" val="10453"/>
</p:tagLst>
</file>

<file path=ppt/tags/tag385.xml><?xml version="1.0" encoding="utf-8"?>
<p:tagLst xmlns:p="http://schemas.openxmlformats.org/presentationml/2006/main">
  <p:tag name="AS_UNIQUEID" val="10454"/>
</p:tagLst>
</file>

<file path=ppt/tags/tag386.xml><?xml version="1.0" encoding="utf-8"?>
<p:tagLst xmlns:p="http://schemas.openxmlformats.org/presentationml/2006/main">
  <p:tag name="AS_UNIQUEID" val="263"/>
</p:tagLst>
</file>

<file path=ppt/tags/tag387.xml><?xml version="1.0" encoding="utf-8"?>
<p:tagLst xmlns:p="http://schemas.openxmlformats.org/presentationml/2006/main">
  <p:tag name="AS_UNIQUEID" val="17452"/>
</p:tagLst>
</file>

<file path=ppt/tags/tag388.xml><?xml version="1.0" encoding="utf-8"?>
<p:tagLst xmlns:p="http://schemas.openxmlformats.org/presentationml/2006/main">
  <p:tag name="AS_UNIQUEID" val="113"/>
</p:tagLst>
</file>

<file path=ppt/tags/tag389.xml><?xml version="1.0" encoding="utf-8"?>
<p:tagLst xmlns:p="http://schemas.openxmlformats.org/presentationml/2006/main">
  <p:tag name="AS_UNIQUEID" val="114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AS_UNIQUEID" val="115"/>
</p:tagLst>
</file>

<file path=ppt/tags/tag391.xml><?xml version="1.0" encoding="utf-8"?>
<p:tagLst xmlns:p="http://schemas.openxmlformats.org/presentationml/2006/main">
  <p:tag name="AS_UNIQUEID" val="116"/>
</p:tagLst>
</file>

<file path=ppt/tags/tag392.xml><?xml version="1.0" encoding="utf-8"?>
<p:tagLst xmlns:p="http://schemas.openxmlformats.org/presentationml/2006/main">
  <p:tag name="AS_UNIQUEID" val="117"/>
</p:tagLst>
</file>

<file path=ppt/tags/tag393.xml><?xml version="1.0" encoding="utf-8"?>
<p:tagLst xmlns:p="http://schemas.openxmlformats.org/presentationml/2006/main">
  <p:tag name="AS_UNIQUEID" val="118"/>
</p:tagLst>
</file>

<file path=ppt/tags/tag394.xml><?xml version="1.0" encoding="utf-8"?>
<p:tagLst xmlns:p="http://schemas.openxmlformats.org/presentationml/2006/main">
  <p:tag name="AS_UNIQUEID" val="119"/>
</p:tagLst>
</file>

<file path=ppt/tags/tag395.xml><?xml version="1.0" encoding="utf-8"?>
<p:tagLst xmlns:p="http://schemas.openxmlformats.org/presentationml/2006/main">
  <p:tag name="AS_UNIQUEID" val="120"/>
</p:tagLst>
</file>

<file path=ppt/tags/tag396.xml><?xml version="1.0" encoding="utf-8"?>
<p:tagLst xmlns:p="http://schemas.openxmlformats.org/presentationml/2006/main">
  <p:tag name="AS_UNIQUEID" val="121"/>
</p:tagLst>
</file>

<file path=ppt/tags/tag397.xml><?xml version="1.0" encoding="utf-8"?>
<p:tagLst xmlns:p="http://schemas.openxmlformats.org/presentationml/2006/main">
  <p:tag name="AS_UNIQUEID" val="122"/>
</p:tagLst>
</file>

<file path=ppt/tags/tag398.xml><?xml version="1.0" encoding="utf-8"?>
<p:tagLst xmlns:p="http://schemas.openxmlformats.org/presentationml/2006/main">
  <p:tag name="AS_UNIQUEID" val="123"/>
</p:tagLst>
</file>

<file path=ppt/tags/tag399.xml><?xml version="1.0" encoding="utf-8"?>
<p:tagLst xmlns:p="http://schemas.openxmlformats.org/presentationml/2006/main">
  <p:tag name="AS_UNIQUEID" val="124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AS_UNIQUEID" val="125"/>
</p:tagLst>
</file>

<file path=ppt/tags/tag401.xml><?xml version="1.0" encoding="utf-8"?>
<p:tagLst xmlns:p="http://schemas.openxmlformats.org/presentationml/2006/main">
  <p:tag name="AS_UNIQUEID" val="126"/>
</p:tagLst>
</file>

<file path=ppt/tags/tag402.xml><?xml version="1.0" encoding="utf-8"?>
<p:tagLst xmlns:p="http://schemas.openxmlformats.org/presentationml/2006/main">
  <p:tag name="AS_UNIQUEID" val="127"/>
</p:tagLst>
</file>

<file path=ppt/tags/tag403.xml><?xml version="1.0" encoding="utf-8"?>
<p:tagLst xmlns:p="http://schemas.openxmlformats.org/presentationml/2006/main">
  <p:tag name="AS_UNIQUEID" val="128"/>
</p:tagLst>
</file>

<file path=ppt/tags/tag404.xml><?xml version="1.0" encoding="utf-8"?>
<p:tagLst xmlns:p="http://schemas.openxmlformats.org/presentationml/2006/main">
  <p:tag name="AS_UNIQUEID" val="129"/>
</p:tagLst>
</file>

<file path=ppt/tags/tag405.xml><?xml version="1.0" encoding="utf-8"?>
<p:tagLst xmlns:p="http://schemas.openxmlformats.org/presentationml/2006/main">
  <p:tag name="AS_UNIQUEID" val="130"/>
</p:tagLst>
</file>

<file path=ppt/tags/tag406.xml><?xml version="1.0" encoding="utf-8"?>
<p:tagLst xmlns:p="http://schemas.openxmlformats.org/presentationml/2006/main">
  <p:tag name="AS_UNIQUEID" val="131"/>
</p:tagLst>
</file>

<file path=ppt/tags/tag407.xml><?xml version="1.0" encoding="utf-8"?>
<p:tagLst xmlns:p="http://schemas.openxmlformats.org/presentationml/2006/main">
  <p:tag name="AS_UNIQUEID" val="132"/>
</p:tagLst>
</file>

<file path=ppt/tags/tag408.xml><?xml version="1.0" encoding="utf-8"?>
<p:tagLst xmlns:p="http://schemas.openxmlformats.org/presentationml/2006/main">
  <p:tag name="AS_UNIQUEID" val="18080"/>
</p:tagLst>
</file>

<file path=ppt/tags/tag409.xml><?xml version="1.0" encoding="utf-8"?>
<p:tagLst xmlns:p="http://schemas.openxmlformats.org/presentationml/2006/main">
  <p:tag name="KSO_WM_SPECIAL_SOURCE" val="bdnull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AS_UNIQUEID" val="5741"/>
</p:tagLst>
</file>

<file path=ppt/tags/tag411.xml><?xml version="1.0" encoding="utf-8"?>
<p:tagLst xmlns:p="http://schemas.openxmlformats.org/presentationml/2006/main">
  <p:tag name="AS_UNIQUEID" val="5742"/>
</p:tagLst>
</file>

<file path=ppt/tags/tag412.xml><?xml version="1.0" encoding="utf-8"?>
<p:tagLst xmlns:p="http://schemas.openxmlformats.org/presentationml/2006/main">
  <p:tag name="AS_UNIQUEID" val="5743"/>
</p:tagLst>
</file>

<file path=ppt/tags/tag413.xml><?xml version="1.0" encoding="utf-8"?>
<p:tagLst xmlns:p="http://schemas.openxmlformats.org/presentationml/2006/main">
  <p:tag name="AS_UNIQUEID" val="2776"/>
</p:tagLst>
</file>

<file path=ppt/tags/tag414.xml><?xml version="1.0" encoding="utf-8"?>
<p:tagLst xmlns:p="http://schemas.openxmlformats.org/presentationml/2006/main">
  <p:tag name="AS_UNIQUEID" val="2778"/>
</p:tagLst>
</file>

<file path=ppt/tags/tag415.xml><?xml version="1.0" encoding="utf-8"?>
<p:tagLst xmlns:p="http://schemas.openxmlformats.org/presentationml/2006/main">
  <p:tag name="AS_UNIQUEID" val="2779"/>
</p:tagLst>
</file>

<file path=ppt/tags/tag416.xml><?xml version="1.0" encoding="utf-8"?>
<p:tagLst xmlns:p="http://schemas.openxmlformats.org/presentationml/2006/main">
  <p:tag name="AS_UNIQUEID" val="2772"/>
</p:tagLst>
</file>

<file path=ppt/tags/tag417.xml><?xml version="1.0" encoding="utf-8"?>
<p:tagLst xmlns:p="http://schemas.openxmlformats.org/presentationml/2006/main">
  <p:tag name="AS_UNIQUEID" val="2773"/>
</p:tagLst>
</file>

<file path=ppt/tags/tag418.xml><?xml version="1.0" encoding="utf-8"?>
<p:tagLst xmlns:p="http://schemas.openxmlformats.org/presentationml/2006/main">
  <p:tag name="AS_UNIQUEID" val="2774"/>
</p:tagLst>
</file>

<file path=ppt/tags/tag419.xml><?xml version="1.0" encoding="utf-8"?>
<p:tagLst xmlns:p="http://schemas.openxmlformats.org/presentationml/2006/main">
  <p:tag name="AS_UNIQUEID" val="9597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AS_UNIQUEID" val="9598"/>
  <p:tag name="KSO_WM_BEAUTIFY_FLAG" val=""/>
</p:tagLst>
</file>

<file path=ppt/tags/tag421.xml><?xml version="1.0" encoding="utf-8"?>
<p:tagLst xmlns:p="http://schemas.openxmlformats.org/presentationml/2006/main">
  <p:tag name="AS_UNIQUEID" val="9599"/>
  <p:tag name="KSO_WM_BEAUTIFY_FLAG" val=""/>
</p:tagLst>
</file>

<file path=ppt/tags/tag422.xml><?xml version="1.0" encoding="utf-8"?>
<p:tagLst xmlns:p="http://schemas.openxmlformats.org/presentationml/2006/main">
  <p:tag name="ISLIDE.DIAGRAM" val="#892049;"/>
</p:tagLst>
</file>

<file path=ppt/tags/tag423.xml><?xml version="1.0" encoding="utf-8"?>
<p:tagLst xmlns:p="http://schemas.openxmlformats.org/presentationml/2006/main">
  <p:tag name="AS_UNIQUEID" val="2785"/>
</p:tagLst>
</file>

<file path=ppt/tags/tag424.xml><?xml version="1.0" encoding="utf-8"?>
<p:tagLst xmlns:p="http://schemas.openxmlformats.org/presentationml/2006/main">
  <p:tag name="AS_UNIQUEID" val="2787"/>
</p:tagLst>
</file>

<file path=ppt/tags/tag425.xml><?xml version="1.0" encoding="utf-8"?>
<p:tagLst xmlns:p="http://schemas.openxmlformats.org/presentationml/2006/main">
  <p:tag name="AS_UNIQUEID" val="2788"/>
</p:tagLst>
</file>

<file path=ppt/tags/tag426.xml><?xml version="1.0" encoding="utf-8"?>
<p:tagLst xmlns:p="http://schemas.openxmlformats.org/presentationml/2006/main">
  <p:tag name="AS_UNIQUEID" val="2789"/>
</p:tagLst>
</file>

<file path=ppt/tags/tag427.xml><?xml version="1.0" encoding="utf-8"?>
<p:tagLst xmlns:p="http://schemas.openxmlformats.org/presentationml/2006/main">
  <p:tag name="AS_UNIQUEID" val="2781"/>
</p:tagLst>
</file>

<file path=ppt/tags/tag428.xml><?xml version="1.0" encoding="utf-8"?>
<p:tagLst xmlns:p="http://schemas.openxmlformats.org/presentationml/2006/main">
  <p:tag name="AS_UNIQUEID" val="2782"/>
</p:tagLst>
</file>

<file path=ppt/tags/tag429.xml><?xml version="1.0" encoding="utf-8"?>
<p:tagLst xmlns:p="http://schemas.openxmlformats.org/presentationml/2006/main">
  <p:tag name="AS_UNIQUEID" val="2783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AS_UNIQUEID" val="5746"/>
</p:tagLst>
</file>

<file path=ppt/tags/tag431.xml><?xml version="1.0" encoding="utf-8"?>
<p:tagLst xmlns:p="http://schemas.openxmlformats.org/presentationml/2006/main">
  <p:tag name="AS_UNIQUEID" val="5747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AS_UNIQUEID" val="7774"/>
</p:tagLst>
</file>

<file path=ppt/tags/tag64.xml><?xml version="1.0" encoding="utf-8"?>
<p:tagLst xmlns:p="http://schemas.openxmlformats.org/presentationml/2006/main">
  <p:tag name="AS_UNIQUEID" val="7775"/>
</p:tagLst>
</file>

<file path=ppt/tags/tag65.xml><?xml version="1.0" encoding="utf-8"?>
<p:tagLst xmlns:p="http://schemas.openxmlformats.org/presentationml/2006/main">
  <p:tag name="AS_UNIQUEID" val="7952"/>
</p:tagLst>
</file>

<file path=ppt/tags/tag66.xml><?xml version="1.0" encoding="utf-8"?>
<p:tagLst xmlns:p="http://schemas.openxmlformats.org/presentationml/2006/main">
  <p:tag name="AS_UNIQUEID" val="7757"/>
</p:tagLst>
</file>

<file path=ppt/tags/tag67.xml><?xml version="1.0" encoding="utf-8"?>
<p:tagLst xmlns:p="http://schemas.openxmlformats.org/presentationml/2006/main">
  <p:tag name="AS_UNIQUEID" val="7758"/>
</p:tagLst>
</file>

<file path=ppt/tags/tag68.xml><?xml version="1.0" encoding="utf-8"?>
<p:tagLst xmlns:p="http://schemas.openxmlformats.org/presentationml/2006/main">
  <p:tag name="AS_UNIQUEID" val="7759"/>
</p:tagLst>
</file>

<file path=ppt/tags/tag69.xml><?xml version="1.0" encoding="utf-8"?>
<p:tagLst xmlns:p="http://schemas.openxmlformats.org/presentationml/2006/main">
  <p:tag name="AS_UNIQUEID" val="1241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12415"/>
</p:tagLst>
</file>

<file path=ppt/tags/tag71.xml><?xml version="1.0" encoding="utf-8"?>
<p:tagLst xmlns:p="http://schemas.openxmlformats.org/presentationml/2006/main">
  <p:tag name="AS_UNIQUEID" val="12416"/>
</p:tagLst>
</file>

<file path=ppt/tags/tag72.xml><?xml version="1.0" encoding="utf-8"?>
<p:tagLst xmlns:p="http://schemas.openxmlformats.org/presentationml/2006/main">
  <p:tag name="AS_UNIQUEID" val="12417"/>
</p:tagLst>
</file>

<file path=ppt/tags/tag73.xml><?xml version="1.0" encoding="utf-8"?>
<p:tagLst xmlns:p="http://schemas.openxmlformats.org/presentationml/2006/main">
  <p:tag name="AS_UNIQUEID" val="12418"/>
</p:tagLst>
</file>

<file path=ppt/tags/tag74.xml><?xml version="1.0" encoding="utf-8"?>
<p:tagLst xmlns:p="http://schemas.openxmlformats.org/presentationml/2006/main">
  <p:tag name="AS_UNIQUEID" val="12419"/>
</p:tagLst>
</file>

<file path=ppt/tags/tag75.xml><?xml version="1.0" encoding="utf-8"?>
<p:tagLst xmlns:p="http://schemas.openxmlformats.org/presentationml/2006/main">
  <p:tag name="AS_UNIQUEID" val="12420"/>
</p:tagLst>
</file>

<file path=ppt/tags/tag76.xml><?xml version="1.0" encoding="utf-8"?>
<p:tagLst xmlns:p="http://schemas.openxmlformats.org/presentationml/2006/main">
  <p:tag name="AS_UNIQUEID" val="12421"/>
</p:tagLst>
</file>

<file path=ppt/tags/tag77.xml><?xml version="1.0" encoding="utf-8"?>
<p:tagLst xmlns:p="http://schemas.openxmlformats.org/presentationml/2006/main">
  <p:tag name="AS_UNIQUEID" val="12422"/>
</p:tagLst>
</file>

<file path=ppt/tags/tag78.xml><?xml version="1.0" encoding="utf-8"?>
<p:tagLst xmlns:p="http://schemas.openxmlformats.org/presentationml/2006/main">
  <p:tag name="AS_UNIQUEID" val="12423"/>
</p:tagLst>
</file>

<file path=ppt/tags/tag79.xml><?xml version="1.0" encoding="utf-8"?>
<p:tagLst xmlns:p="http://schemas.openxmlformats.org/presentationml/2006/main">
  <p:tag name="AS_UNIQUEID" val="1242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12425"/>
</p:tagLst>
</file>

<file path=ppt/tags/tag81.xml><?xml version="1.0" encoding="utf-8"?>
<p:tagLst xmlns:p="http://schemas.openxmlformats.org/presentationml/2006/main">
  <p:tag name="AS_UNIQUEID" val="12426"/>
</p:tagLst>
</file>

<file path=ppt/tags/tag82.xml><?xml version="1.0" encoding="utf-8"?>
<p:tagLst xmlns:p="http://schemas.openxmlformats.org/presentationml/2006/main">
  <p:tag name="AS_UNIQUEID" val="12427"/>
</p:tagLst>
</file>

<file path=ppt/tags/tag83.xml><?xml version="1.0" encoding="utf-8"?>
<p:tagLst xmlns:p="http://schemas.openxmlformats.org/presentationml/2006/main">
  <p:tag name="AS_UNIQUEID" val="12428"/>
</p:tagLst>
</file>

<file path=ppt/tags/tag84.xml><?xml version="1.0" encoding="utf-8"?>
<p:tagLst xmlns:p="http://schemas.openxmlformats.org/presentationml/2006/main">
  <p:tag name="AS_UNIQUEID" val="12429"/>
</p:tagLst>
</file>

<file path=ppt/tags/tag85.xml><?xml version="1.0" encoding="utf-8"?>
<p:tagLst xmlns:p="http://schemas.openxmlformats.org/presentationml/2006/main">
  <p:tag name="AS_UNIQUEID" val="12430"/>
</p:tagLst>
</file>

<file path=ppt/tags/tag86.xml><?xml version="1.0" encoding="utf-8"?>
<p:tagLst xmlns:p="http://schemas.openxmlformats.org/presentationml/2006/main">
  <p:tag name="AS_UNIQUEID" val="12431"/>
</p:tagLst>
</file>

<file path=ppt/tags/tag87.xml><?xml version="1.0" encoding="utf-8"?>
<p:tagLst xmlns:p="http://schemas.openxmlformats.org/presentationml/2006/main">
  <p:tag name="AS_UNIQUEID" val="12432"/>
</p:tagLst>
</file>

<file path=ppt/tags/tag88.xml><?xml version="1.0" encoding="utf-8"?>
<p:tagLst xmlns:p="http://schemas.openxmlformats.org/presentationml/2006/main">
  <p:tag name="AS_UNIQUEID" val="12433"/>
</p:tagLst>
</file>

<file path=ppt/tags/tag89.xml><?xml version="1.0" encoding="utf-8"?>
<p:tagLst xmlns:p="http://schemas.openxmlformats.org/presentationml/2006/main">
  <p:tag name="AS_UNIQUEID" val="12434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12435"/>
</p:tagLst>
</file>

<file path=ppt/tags/tag91.xml><?xml version="1.0" encoding="utf-8"?>
<p:tagLst xmlns:p="http://schemas.openxmlformats.org/presentationml/2006/main">
  <p:tag name="AS_UNIQUEID" val="12436"/>
</p:tagLst>
</file>

<file path=ppt/tags/tag92.xml><?xml version="1.0" encoding="utf-8"?>
<p:tagLst xmlns:p="http://schemas.openxmlformats.org/presentationml/2006/main">
  <p:tag name="AS_UNIQUEID" val="12437"/>
</p:tagLst>
</file>

<file path=ppt/tags/tag93.xml><?xml version="1.0" encoding="utf-8"?>
<p:tagLst xmlns:p="http://schemas.openxmlformats.org/presentationml/2006/main">
  <p:tag name="AS_UNIQUEID" val="12438"/>
</p:tagLst>
</file>

<file path=ppt/tags/tag94.xml><?xml version="1.0" encoding="utf-8"?>
<p:tagLst xmlns:p="http://schemas.openxmlformats.org/presentationml/2006/main">
  <p:tag name="AS_UNIQUEID" val="12439"/>
</p:tagLst>
</file>

<file path=ppt/tags/tag95.xml><?xml version="1.0" encoding="utf-8"?>
<p:tagLst xmlns:p="http://schemas.openxmlformats.org/presentationml/2006/main">
  <p:tag name="AS_UNIQUEID" val="12440"/>
</p:tagLst>
</file>

<file path=ppt/tags/tag96.xml><?xml version="1.0" encoding="utf-8"?>
<p:tagLst xmlns:p="http://schemas.openxmlformats.org/presentationml/2006/main">
  <p:tag name="AS_UNIQUEID" val="12441"/>
</p:tagLst>
</file>

<file path=ppt/tags/tag97.xml><?xml version="1.0" encoding="utf-8"?>
<p:tagLst xmlns:p="http://schemas.openxmlformats.org/presentationml/2006/main">
  <p:tag name="AS_UNIQUEID" val="12442"/>
</p:tagLst>
</file>

<file path=ppt/tags/tag98.xml><?xml version="1.0" encoding="utf-8"?>
<p:tagLst xmlns:p="http://schemas.openxmlformats.org/presentationml/2006/main">
  <p:tag name="AS_UNIQUEID" val="12443"/>
</p:tagLst>
</file>

<file path=ppt/tags/tag99.xml><?xml version="1.0" encoding="utf-8"?>
<p:tagLst xmlns:p="http://schemas.openxmlformats.org/presentationml/2006/main">
  <p:tag name="AS_UNIQUEID" val="12444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3430</Words>
  <Application>WPS 演示</Application>
  <PresentationFormat>宽屏</PresentationFormat>
  <Paragraphs>319</Paragraphs>
  <Slides>30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66" baseType="lpstr">
      <vt:lpstr>Arial</vt:lpstr>
      <vt:lpstr>宋体</vt:lpstr>
      <vt:lpstr>Wingdings</vt:lpstr>
      <vt:lpstr>微软雅黑</vt:lpstr>
      <vt:lpstr>Wingdings</vt:lpstr>
      <vt:lpstr>黑体</vt:lpstr>
      <vt:lpstr>印品招牌体 中黑（非商用）</vt:lpstr>
      <vt:lpstr>思源宋体 CN Medium</vt:lpstr>
      <vt:lpstr>Arial Unicode MS</vt:lpstr>
      <vt:lpstr>Calibri</vt:lpstr>
      <vt:lpstr>仿宋_GB2312</vt:lpstr>
      <vt:lpstr>方正小标宋简体</vt:lpstr>
      <vt:lpstr>华文中宋</vt:lpstr>
      <vt:lpstr>Wingdings</vt:lpstr>
      <vt:lpstr>隶书</vt:lpstr>
      <vt:lpstr>Calibri</vt:lpstr>
      <vt:lpstr>新宋体</vt:lpstr>
      <vt:lpstr>华文宋体</vt:lpstr>
      <vt:lpstr>等线</vt:lpstr>
      <vt:lpstr>Arial</vt:lpstr>
      <vt:lpstr>阿里巴巴普惠体</vt:lpstr>
      <vt:lpstr>楷体</vt:lpstr>
      <vt:lpstr>方正卡通简体</vt:lpstr>
      <vt:lpstr>楷体_GB2312</vt:lpstr>
      <vt:lpstr>楷体_GB2312</vt:lpstr>
      <vt:lpstr>Verdana</vt:lpstr>
      <vt:lpstr>Franklin Gothic Medium</vt:lpstr>
      <vt:lpstr>Segoe Print</vt:lpstr>
      <vt:lpstr>叶根友刀锋黑草</vt:lpstr>
      <vt:lpstr>等线</vt:lpstr>
      <vt:lpstr>思源黑体 CN Medium</vt:lpstr>
      <vt:lpstr>阿里巴巴普惠体</vt:lpstr>
      <vt:lpstr>等线 Light</vt:lpstr>
      <vt:lpstr>等线 Light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我国国家机构贯彻民主集中制原则的主要体现：</vt:lpstr>
      <vt:lpstr>我国国家机构贯彻民主集中制原则的主要体现：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maweiquan</cp:lastModifiedBy>
  <cp:revision>153</cp:revision>
  <dcterms:created xsi:type="dcterms:W3CDTF">2019-06-19T02:08:00Z</dcterms:created>
  <dcterms:modified xsi:type="dcterms:W3CDTF">2024-03-26T10:07:35Z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