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0" r:id="rId3"/>
  </p:sldMasterIdLst>
  <p:notesMasterIdLst>
    <p:notesMasterId r:id="rId5"/>
  </p:notesMasterIdLst>
  <p:handoutMasterIdLst>
    <p:handoutMasterId r:id="rId37"/>
  </p:handoutMasterIdLst>
  <p:sldIdLst>
    <p:sldId id="257" r:id="rId4"/>
    <p:sldId id="300" r:id="rId6"/>
    <p:sldId id="258" r:id="rId7"/>
    <p:sldId id="425" r:id="rId8"/>
    <p:sldId id="344" r:id="rId9"/>
    <p:sldId id="345" r:id="rId10"/>
    <p:sldId id="346" r:id="rId11"/>
    <p:sldId id="507" r:id="rId12"/>
    <p:sldId id="508" r:id="rId13"/>
    <p:sldId id="509" r:id="rId14"/>
    <p:sldId id="349" r:id="rId15"/>
    <p:sldId id="732" r:id="rId16"/>
    <p:sldId id="852" r:id="rId17"/>
    <p:sldId id="610" r:id="rId18"/>
    <p:sldId id="514" r:id="rId19"/>
    <p:sldId id="855" r:id="rId20"/>
    <p:sldId id="516" r:id="rId21"/>
    <p:sldId id="517" r:id="rId22"/>
    <p:sldId id="970" r:id="rId23"/>
    <p:sldId id="520" r:id="rId24"/>
    <p:sldId id="859" r:id="rId25"/>
    <p:sldId id="860" r:id="rId26"/>
    <p:sldId id="857" r:id="rId27"/>
    <p:sldId id="955" r:id="rId28"/>
    <p:sldId id="930" r:id="rId29"/>
    <p:sldId id="525" r:id="rId30"/>
    <p:sldId id="953" r:id="rId31"/>
    <p:sldId id="655" r:id="rId32"/>
    <p:sldId id="945" r:id="rId33"/>
    <p:sldId id="950" r:id="rId34"/>
    <p:sldId id="951" r:id="rId35"/>
    <p:sldId id="969" r:id="rId36"/>
  </p:sldIdLst>
  <p:sldSz cx="12192000" cy="6858000"/>
  <p:notesSz cx="6858000" cy="9144000"/>
  <p:custDataLst>
    <p:tags r:id="rId42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defRPr kumimoji="0" sz="2400" b="0" i="0" u="none" strike="noStrike" cap="none" spc="0" normalizeH="0" baseline="0">
        <a:ln>
          <a:noFill/>
        </a:ln>
        <a:solidFill>
          <a:srgbClr val="404040"/>
        </a:solidFill>
        <a:effectLst/>
        <a:uFillTx/>
        <a:latin typeface="微软雅黑" panose="020B0503020204020204" charset="-122"/>
        <a:ea typeface="微软雅黑" panose="020B0503020204020204" charset="-122"/>
        <a:cs typeface="微软雅黑" panose="020B0503020204020204" charset="-122"/>
        <a:sym typeface="微软雅黑" panose="020B0503020204020204" charset="-122"/>
      </a:defRPr>
    </a:lvl9pPr>
  </p:defaultTextStyle>
  <p:extLst>
    <p:ext uri="{521415D9-36F7-43E2-AB2F-B90AF26B5E84}">
      <p14:sectionLst xmlns:p14="http://schemas.microsoft.com/office/powerpoint/2010/main">
        <p14:section name="加强生态文明建设·高质量发展和高水平保护·成因-对策分析" id="{9E71DB1A-12C5-4882-A7C5-938D0505CEE8}">
          <p14:sldIdLst>
            <p14:sldId id="257"/>
            <p14:sldId id="300"/>
            <p14:sldId id="258"/>
            <p14:sldId id="425"/>
            <p14:sldId id="344"/>
            <p14:sldId id="345"/>
          </p14:sldIdLst>
        </p14:section>
        <p14:section name="发展中的人口问题" id="{A2081AB8-75EC-4615-BFD0-BA11A2335969}">
          <p14:sldIdLst>
            <p14:sldId id="346"/>
            <p14:sldId id="507"/>
            <p14:sldId id="508"/>
            <p14:sldId id="509"/>
            <p14:sldId id="349"/>
            <p14:sldId id="732"/>
            <p14:sldId id="852"/>
            <p14:sldId id="610"/>
            <p14:sldId id="514"/>
            <p14:sldId id="855"/>
            <p14:sldId id="516"/>
          </p14:sldIdLst>
        </p14:section>
        <p14:section name="资源环境问题" id="{BBC0FC14-531C-45AE-AF1D-365B970BAACC}">
          <p14:sldIdLst>
            <p14:sldId id="517"/>
            <p14:sldId id="970"/>
            <p14:sldId id="520"/>
            <p14:sldId id="859"/>
            <p14:sldId id="860"/>
            <p14:sldId id="857"/>
            <p14:sldId id="955"/>
            <p14:sldId id="930"/>
            <p14:sldId id="525"/>
            <p14:sldId id="953"/>
            <p14:sldId id="655"/>
            <p14:sldId id="945"/>
            <p14:sldId id="950"/>
            <p14:sldId id="951"/>
            <p14:sldId id="969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HINESE-BC06F90" initials="" lastIdx="0" clrIdx="0"/>
  <p:cmAuthor id="1" name="幸全" initials="幸全" lastIdx="1" clrIdx="0"/>
  <p:cmAuthor id="30" name="LJH" initials="L" lastIdx="0" clrIdx="0"/>
  <p:cmAuthor id="2" name="作者" initials="A" lastIdx="0" clrIdx="1"/>
  <p:cmAuthor id="3" name="lenovo" initials="l" lastIdx="0" clrIdx="0"/>
  <p:cmAuthor id="4" name="jh" initials="j" lastIdx="0" clrIdx="0"/>
  <p:cmAuthor id="5" name="www.xkb1.com" initials="w" lastIdx="0" clrIdx="1"/>
  <p:cmAuthor id="6" name="lixinru" initials="l" lastIdx="0" clrIdx="0"/>
  <p:cmAuthor id="7" name="Administrator" initials="A" lastIdx="0" clrIdx="6"/>
  <p:cmAuthor id="8" name="xiaoxuan Zeng" initials="x" lastIdx="0" clrIdx="0"/>
  <p:cmAuthor id="9" name="dongyu" initials="d" lastIdx="0" clrIdx="8"/>
  <p:cmAuthor id="10" name="新课标第一网" initials="新" lastIdx="0" clrIdx="0"/>
  <p:cmAuthor id="11" name="微软用户" initials="微" lastIdx="0" clrIdx="0"/>
  <p:cmAuthor id="12" name="jinli" initials="j" lastIdx="0" clrIdx="0"/>
  <p:cmAuthor id="13" name="PC" initials="P" lastIdx="0" clrIdx="12"/>
  <p:cmAuthor id="14" name="user" initials="u" lastIdx="0" clrIdx="0"/>
  <p:cmAuthor id="15" name="xkb1.com" initials="x" lastIdx="0" clrIdx="0"/>
  <p:cmAuthor id="16" name="Nicole Li  李倩" initials="N" lastIdx="0" clrIdx="0"/>
  <p:cmAuthor id="17" name="admin" initials="a" lastIdx="0" clrIdx="0"/>
  <p:cmAuthor id="18" name="刘浩" initials="刘" lastIdx="0" clrIdx="0"/>
  <p:cmAuthor id="76" name="李彦利" initials="李彦利" lastIdx="0" clrIdx="25"/>
  <p:cmAuthor id="49837069" name="未知用户1" initials="未知用户1" lastIdx="0" clrIdx="22"/>
  <p:cmAuthor id="19" name="Vivian Liu" initials="V" lastIdx="0" clrIdx="1"/>
  <p:cmAuthor id="20" name="222" initials="2" lastIdx="0" clrIdx="0"/>
  <p:cmAuthor id="21" name="ASUS" initials="A" lastIdx="0" clrIdx="20"/>
  <p:cmAuthor id="22" name="孙宇婷" initials="孙" lastIdx="0" clrIdx="21"/>
  <p:cmAuthor id="23" name="Mia Vida Villanueva" initials="M" lastIdx="0" clrIdx="0"/>
  <p:cmAuthor id="24" name="chenl" initials="c" lastIdx="0" clrIdx="0"/>
  <p:cmAuthor id="25" name="古" initials="古" lastIdx="0" clrIdx="24"/>
  <p:cmAuthor id="26" name="刘刘" initials="" lastIdx="0" clrIdx="20"/>
  <p:cmAuthor id="27" name="张 林娜" initials="张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84029"/>
  </p:normalViewPr>
  <p:slideViewPr>
    <p:cSldViewPr snapToGrid="0">
      <p:cViewPr varScale="1">
        <p:scale>
          <a:sx n="78" d="100"/>
          <a:sy n="78" d="100"/>
        </p:scale>
        <p:origin x="1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2" Type="http://schemas.openxmlformats.org/officeDocument/2006/relationships/tags" Target="tags/tag132.xml"/><Relationship Id="rId41" Type="http://schemas.openxmlformats.org/officeDocument/2006/relationships/commentAuthors" Target="commentAuthors.xml"/><Relationship Id="rId40" Type="http://schemas.openxmlformats.org/officeDocument/2006/relationships/tableStyles" Target="tableStyles.xml"/><Relationship Id="rId4" Type="http://schemas.openxmlformats.org/officeDocument/2006/relationships/slide" Target="slides/slide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8" name="Shape 168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689" name="Shape 168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/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等线" panose="02010600030101010101" charset="-122"/>
      </a:defRPr>
    </a:lvl1pPr>
    <a:lvl2pPr indent="228600" latinLnBrk="0">
      <a:defRPr sz="1200">
        <a:latin typeface="+mn-lt"/>
        <a:ea typeface="+mn-ea"/>
        <a:cs typeface="+mn-cs"/>
        <a:sym typeface="等线" panose="02010600030101010101" charset="-122"/>
      </a:defRPr>
    </a:lvl2pPr>
    <a:lvl3pPr indent="457200" latinLnBrk="0">
      <a:defRPr sz="1200">
        <a:latin typeface="+mn-lt"/>
        <a:ea typeface="+mn-ea"/>
        <a:cs typeface="+mn-cs"/>
        <a:sym typeface="等线" panose="02010600030101010101" charset="-122"/>
      </a:defRPr>
    </a:lvl3pPr>
    <a:lvl4pPr indent="685800" latinLnBrk="0">
      <a:defRPr sz="1200">
        <a:latin typeface="+mn-lt"/>
        <a:ea typeface="+mn-ea"/>
        <a:cs typeface="+mn-cs"/>
        <a:sym typeface="等线" panose="02010600030101010101" charset="-122"/>
      </a:defRPr>
    </a:lvl4pPr>
    <a:lvl5pPr indent="914400" latinLnBrk="0">
      <a:defRPr sz="1200">
        <a:latin typeface="+mn-lt"/>
        <a:ea typeface="+mn-ea"/>
        <a:cs typeface="+mn-cs"/>
        <a:sym typeface="等线" panose="02010600030101010101" charset="-122"/>
      </a:defRPr>
    </a:lvl5pPr>
    <a:lvl6pPr indent="1143000" latinLnBrk="0">
      <a:defRPr sz="1200">
        <a:latin typeface="+mn-lt"/>
        <a:ea typeface="+mn-ea"/>
        <a:cs typeface="+mn-cs"/>
        <a:sym typeface="等线" panose="02010600030101010101" charset="-122"/>
      </a:defRPr>
    </a:lvl6pPr>
    <a:lvl7pPr indent="1371600" latinLnBrk="0">
      <a:defRPr sz="1200">
        <a:latin typeface="+mn-lt"/>
        <a:ea typeface="+mn-ea"/>
        <a:cs typeface="+mn-cs"/>
        <a:sym typeface="等线" panose="02010600030101010101" charset="-122"/>
      </a:defRPr>
    </a:lvl7pPr>
    <a:lvl8pPr indent="1600200" latinLnBrk="0">
      <a:defRPr sz="1200">
        <a:latin typeface="+mn-lt"/>
        <a:ea typeface="+mn-ea"/>
        <a:cs typeface="+mn-cs"/>
        <a:sym typeface="等线" panose="02010600030101010101" charset="-122"/>
      </a:defRPr>
    </a:lvl8pPr>
    <a:lvl9pPr indent="1828800" latinLnBrk="0">
      <a:defRPr sz="1200">
        <a:latin typeface="+mn-lt"/>
        <a:ea typeface="+mn-ea"/>
        <a:cs typeface="+mn-cs"/>
        <a:sym typeface="等线" panose="02010600030101010101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Shape 17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721" name="Shape 17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通过这个图你能看到人口状况呈现的新特点是什么。正确答案选择的是 B选项。图表体现了什么？出生率在不断的走低，然后这个死亡率都大于出生率了，也就是说它的自然增长率为负，自然增长率为负是什么意思？就是他的生育率非常低，总和生育率低于更替水平，显著低于更替水平了。</a:t>
            </a:r>
            <a:endParaRPr lang="zh-CN" altLang="en-US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/>
            <a:endParaRPr lang="zh-CN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首先我们来看一下资源的现状问题，我们国家资源相当之多，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截至2021年末，全国已发现173种矿产，总储量居世界第三。尽管我国不少矿储量仍居世界前列，但这些矿实际很多非“贫”即“杂”难以利用，令人“望矿兴叹”</a:t>
            </a:r>
            <a:r>
              <a:rPr lang="zh-CN" altLang="en-US" dirty="0"/>
              <a:t>。</a:t>
            </a:r>
            <a:endParaRPr lang="zh-CN" altLang="en-US" dirty="0"/>
          </a:p>
          <a:p>
            <a:r>
              <a:rPr lang="zh-CN" altLang="en-US" dirty="0"/>
              <a:t>以稀土矿为例，在第二课我们聊过关于芯片的问题对吧？我们国家芯片行业发展势头很猛，但芯片的制造它离不开一个很重要的矿产资源，就是稀土，稀土矿。</a:t>
            </a:r>
            <a:endParaRPr lang="zh-CN" altLang="en-US" dirty="0"/>
          </a:p>
          <a:p>
            <a:r>
              <a:rPr lang="zh-CN" altLang="en-US" dirty="0"/>
              <a:t>我们国家是全球稀土储备最大的国家，赣州被称为稀土王国，全球有23%以上的稀土储备都是在我们国家。</a:t>
            </a:r>
            <a:endParaRPr lang="zh-CN" altLang="en-US" dirty="0"/>
          </a:p>
          <a:p>
            <a:r>
              <a:rPr lang="zh-CN" altLang="en-US" dirty="0"/>
              <a:t>从这里你其实能感受出来我们国家的资源现状是怎么样的，我们资源储备其实是很棒的，但是我们储量丰富的同时，开采的难度比较大，而且开采的工艺是比较落后的，造成了很大的破坏。比如环境的破坏、资源的浪费。</a:t>
            </a:r>
            <a:endParaRPr lang="zh-CN" altLang="en-US" dirty="0"/>
          </a:p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我国是世界上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13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个贫水国家之一，淡水资源还不到世界人均水量的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1/4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，全国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600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多个城市半数以上缺水，其中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100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  <a:sym typeface="+mn-ea"/>
              </a:rPr>
              <a:t>多个城市严重缺水。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Shape 173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/>
        </p:txBody>
      </p:sp>
      <p:sp>
        <p:nvSpPr>
          <p:cNvPr id="1738" name="Shape 17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dirty="0">
              <a:solidFill>
                <a:srgbClr val="00B050"/>
              </a:solidFill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BAC334-EDE1-4473-BA59-0A4200422E1A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组合 6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222" name="直接连接符 7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23" name="直接连接符 8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24" name="直接连接符 9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25" name="直接连接符 10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26" name="直接连接符 11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27" name="直接连接符 12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28" name="直接连接符 13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29" name="直接连接符 14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0" name="直接连接符 15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1" name="直接连接符 16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2" name="直接连接符 17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3" name="直接连接符 18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4" name="直接连接符 19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5" name="直接连接符 20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6" name="直接连接符 21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7" name="直接连接符 22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8" name="直接连接符 23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39" name="直接连接符 24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0" name="直接连接符 25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1" name="直接连接符 26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2" name="直接连接符 27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3" name="直接连接符 28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4" name="直接连接符 29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5" name="直接连接符 30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6" name="直接连接符 31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7" name="直接连接符 32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8" name="直接连接符 33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49" name="直接连接符 34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0" name="直接连接符 35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1" name="直接连接符 36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2" name="直接连接符 37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3" name="直接连接符 38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4" name="直接连接符 39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5" name="直接连接符 40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6" name="直接连接符 41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7" name="直接连接符 42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8" name="直接连接符 43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59" name="直接连接符 44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0" name="直接连接符 45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1" name="直接连接符 46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2" name="直接连接符 47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3" name="直接连接符 48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4" name="直接连接符 49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5" name="直接连接符 50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6" name="直接连接符 51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7" name="直接连接符 52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8" name="直接连接符 53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69" name="直接连接符 54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0" name="直接连接符 55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1" name="直接连接符 56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2" name="直接连接符 57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3" name="直接连接符 58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4" name="直接连接符 59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5" name="直接连接符 60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6" name="直接连接符 61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7" name="直接连接符 62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8" name="直接连接符 63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79" name="直接连接符 64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0" name="直接连接符 65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1" name="直接连接符 66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2" name="直接连接符 67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3" name="直接连接符 68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4" name="直接连接符 69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5" name="直接连接符 70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6" name="直接连接符 71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7" name="直接连接符 72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8" name="直接连接符 73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89" name="直接连接符 74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0" name="直接连接符 75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1" name="直接连接符 76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2" name="直接连接符 77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3" name="直接连接符 78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4" name="直接连接符 79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5" name="直接连接符 80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6" name="直接连接符 81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7" name="直接连接符 82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8" name="直接连接符 83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99" name="直接连接符 84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0" name="直接连接符 85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1" name="直接连接符 86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2" name="直接连接符 87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3" name="直接连接符 88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4" name="直接连接符 89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5" name="直接连接符 90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6" name="直接连接符 91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7" name="直接连接符 92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8" name="直接连接符 93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09" name="直接连接符 94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0" name="直接连接符 95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1" name="直接连接符 96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2" name="直接连接符 97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3" name="直接连接符 98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4" name="直接连接符 99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5" name="直接连接符 100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6" name="直接连接符 101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7" name="直接连接符 102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8" name="直接连接符 103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19" name="直接连接符 104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329" name="组合 105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321" name="直接连接符 106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22" name="直接连接符 107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23" name="直接连接符 108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24" name="直接连接符 109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25" name="直接连接符 110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26" name="直接连接符 111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27" name="直接连接符 112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28" name="直接连接符 113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330" name="直接连接符 115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331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332" name="图片占位符 122"/>
          <p:cNvSpPr>
            <a:spLocks noGrp="1"/>
          </p:cNvSpPr>
          <p:nvPr>
            <p:ph type="pic" sz="quarter" idx="21"/>
          </p:nvPr>
        </p:nvSpPr>
        <p:spPr>
          <a:xfrm>
            <a:off x="719725" y="2178050"/>
            <a:ext cx="1933201" cy="3567113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333" name="图片占位符 122"/>
          <p:cNvSpPr>
            <a:spLocks noGrp="1"/>
          </p:cNvSpPr>
          <p:nvPr>
            <p:ph type="pic" sz="quarter" idx="22"/>
          </p:nvPr>
        </p:nvSpPr>
        <p:spPr>
          <a:xfrm>
            <a:off x="6675848" y="2178050"/>
            <a:ext cx="1933201" cy="3567113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334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3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直接连接符 117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343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344" name="图片占位符 122"/>
          <p:cNvSpPr>
            <a:spLocks noGrp="1"/>
          </p:cNvSpPr>
          <p:nvPr>
            <p:ph type="pic" sz="quarter" idx="21"/>
          </p:nvPr>
        </p:nvSpPr>
        <p:spPr>
          <a:xfrm>
            <a:off x="696748" y="1993742"/>
            <a:ext cx="5148180" cy="2502516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345" name="图片占位符 122"/>
          <p:cNvSpPr>
            <a:spLocks noGrp="1"/>
          </p:cNvSpPr>
          <p:nvPr>
            <p:ph type="pic" sz="quarter" idx="22"/>
          </p:nvPr>
        </p:nvSpPr>
        <p:spPr>
          <a:xfrm>
            <a:off x="6347074" y="3631584"/>
            <a:ext cx="5148181" cy="2520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34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445" name="组合 125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347" name="直接连接符 126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48" name="直接连接符 127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49" name="直接连接符 128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0" name="直接连接符 129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1" name="直接连接符 130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2" name="直接连接符 13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3" name="直接连接符 13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4" name="直接连接符 13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5" name="直接连接符 13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6" name="直接连接符 13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7" name="直接连接符 13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8" name="直接连接符 13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59" name="直接连接符 13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0" name="直接连接符 13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1" name="直接连接符 14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2" name="直接连接符 14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3" name="直接连接符 14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4" name="直接连接符 14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5" name="直接连接符 14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6" name="直接连接符 14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7" name="直接连接符 14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8" name="直接连接符 14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69" name="直接连接符 14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0" name="直接连接符 14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1" name="直接连接符 15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2" name="直接连接符 15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3" name="直接连接符 15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4" name="直接连接符 15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5" name="直接连接符 15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6" name="直接连接符 15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7" name="直接连接符 15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8" name="直接连接符 15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79" name="直接连接符 15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0" name="直接连接符 15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1" name="直接连接符 16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2" name="直接连接符 16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3" name="直接连接符 16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4" name="直接连接符 16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5" name="直接连接符 16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6" name="直接连接符 16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7" name="直接连接符 16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8" name="直接连接符 16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89" name="直接连接符 16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0" name="直接连接符 16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1" name="直接连接符 17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2" name="直接连接符 17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3" name="直接连接符 17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4" name="直接连接符 17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5" name="直接连接符 17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6" name="直接连接符 17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7" name="直接连接符 17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8" name="直接连接符 17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399" name="直接连接符 17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0" name="直接连接符 17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1" name="直接连接符 18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2" name="直接连接符 18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3" name="直接连接符 18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4" name="直接连接符 18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5" name="直接连接符 18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6" name="直接连接符 18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7" name="直接连接符 18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8" name="直接连接符 18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09" name="直接连接符 18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0" name="直接连接符 18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1" name="直接连接符 19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2" name="直接连接符 19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3" name="直接连接符 19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4" name="直接连接符 19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5" name="直接连接符 19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6" name="直接连接符 19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7" name="直接连接符 19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8" name="直接连接符 19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19" name="直接连接符 19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0" name="直接连接符 19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1" name="直接连接符 20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2" name="直接连接符 20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3" name="直接连接符 20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4" name="直接连接符 20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5" name="直接连接符 20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6" name="直接连接符 20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7" name="直接连接符 20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8" name="直接连接符 20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29" name="直接连接符 20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0" name="直接连接符 20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1" name="直接连接符 21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2" name="直接连接符 21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3" name="直接连接符 21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4" name="直接连接符 21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5" name="直接连接符 21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6" name="直接连接符 21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7" name="直接连接符 21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8" name="直接连接符 21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39" name="直接连接符 21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0" name="直接连接符 21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1" name="直接连接符 22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2" name="直接连接符 22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3" name="直接连接符 22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4" name="直接连接符 22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454" name="组合 22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446" name="直接连接符 22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7" name="直接连接符 22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8" name="直接连接符 22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49" name="直接连接符 22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50" name="直接连接符 22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51" name="直接连接符 23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52" name="直接连接符 23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53" name="直接连接符 23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4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463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464" name="图片占位符 123"/>
          <p:cNvSpPr>
            <a:spLocks noGrp="1"/>
          </p:cNvSpPr>
          <p:nvPr>
            <p:ph type="pic" sz="quarter" idx="21"/>
          </p:nvPr>
        </p:nvSpPr>
        <p:spPr>
          <a:xfrm>
            <a:off x="1315377" y="1532125"/>
            <a:ext cx="2553545" cy="1835499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465" name="图片占位符 123"/>
          <p:cNvSpPr>
            <a:spLocks noGrp="1"/>
          </p:cNvSpPr>
          <p:nvPr>
            <p:ph type="pic" sz="quarter" idx="22"/>
          </p:nvPr>
        </p:nvSpPr>
        <p:spPr>
          <a:xfrm>
            <a:off x="4816976" y="1532125"/>
            <a:ext cx="2553546" cy="1835499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466" name="图片占位符 123"/>
          <p:cNvSpPr>
            <a:spLocks noGrp="1"/>
          </p:cNvSpPr>
          <p:nvPr>
            <p:ph type="pic" sz="quarter" idx="23"/>
          </p:nvPr>
        </p:nvSpPr>
        <p:spPr>
          <a:xfrm>
            <a:off x="8318575" y="1532125"/>
            <a:ext cx="2553546" cy="1835499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46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4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476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477" name="图片占位符 123"/>
          <p:cNvSpPr>
            <a:spLocks noGrp="1"/>
          </p:cNvSpPr>
          <p:nvPr>
            <p:ph type="pic" sz="quarter" idx="21"/>
          </p:nvPr>
        </p:nvSpPr>
        <p:spPr>
          <a:xfrm>
            <a:off x="1943112" y="2728911"/>
            <a:ext cx="1270001" cy="1271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478" name="图片占位符 123"/>
          <p:cNvSpPr>
            <a:spLocks noGrp="1"/>
          </p:cNvSpPr>
          <p:nvPr>
            <p:ph type="pic" sz="quarter" idx="22"/>
          </p:nvPr>
        </p:nvSpPr>
        <p:spPr>
          <a:xfrm>
            <a:off x="5461399" y="2728911"/>
            <a:ext cx="1270001" cy="1271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479" name="图片占位符 123"/>
          <p:cNvSpPr>
            <a:spLocks noGrp="1"/>
          </p:cNvSpPr>
          <p:nvPr>
            <p:ph type="pic" sz="quarter" idx="23"/>
          </p:nvPr>
        </p:nvSpPr>
        <p:spPr>
          <a:xfrm>
            <a:off x="8979686" y="2728911"/>
            <a:ext cx="1270001" cy="1271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48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579" name="组合 127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481" name="直接连接符 128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2" name="直接连接符 129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3" name="直接连接符 130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4" name="直接连接符 131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5" name="直接连接符 132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6" name="直接连接符 133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7" name="直接连接符 134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8" name="直接连接符 135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89" name="直接连接符 136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0" name="直接连接符 137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1" name="直接连接符 138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2" name="直接连接符 139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3" name="直接连接符 140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4" name="直接连接符 141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5" name="直接连接符 142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6" name="直接连接符 143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7" name="直接连接符 144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8" name="直接连接符 145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499" name="直接连接符 146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0" name="直接连接符 147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1" name="直接连接符 148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2" name="直接连接符 149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3" name="直接连接符 150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4" name="直接连接符 151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5" name="直接连接符 152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6" name="直接连接符 153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7" name="直接连接符 154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8" name="直接连接符 155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09" name="直接连接符 156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0" name="直接连接符 157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1" name="直接连接符 158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2" name="直接连接符 159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3" name="直接连接符 160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4" name="直接连接符 161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5" name="直接连接符 162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6" name="直接连接符 163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7" name="直接连接符 164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8" name="直接连接符 165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19" name="直接连接符 166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0" name="直接连接符 167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1" name="直接连接符 168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2" name="直接连接符 169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3" name="直接连接符 170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4" name="直接连接符 171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5" name="直接连接符 172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6" name="直接连接符 173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7" name="直接连接符 174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8" name="直接连接符 175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29" name="直接连接符 176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0" name="直接连接符 177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1" name="直接连接符 178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2" name="直接连接符 179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3" name="直接连接符 180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4" name="直接连接符 181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5" name="直接连接符 182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6" name="直接连接符 183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7" name="直接连接符 184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8" name="直接连接符 185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39" name="直接连接符 186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0" name="直接连接符 187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1" name="直接连接符 188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2" name="直接连接符 189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3" name="直接连接符 190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4" name="直接连接符 191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5" name="直接连接符 192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6" name="直接连接符 193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7" name="直接连接符 194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8" name="直接连接符 195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49" name="直接连接符 196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0" name="直接连接符 197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1" name="直接连接符 198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2" name="直接连接符 199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3" name="直接连接符 200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4" name="直接连接符 201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5" name="直接连接符 202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6" name="直接连接符 203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7" name="直接连接符 204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8" name="直接连接符 205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59" name="直接连接符 206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0" name="直接连接符 207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1" name="直接连接符 208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2" name="直接连接符 209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3" name="直接连接符 210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4" name="直接连接符 211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5" name="直接连接符 212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6" name="直接连接符 213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7" name="直接连接符 214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8" name="直接连接符 215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69" name="直接连接符 216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0" name="直接连接符 217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1" name="直接连接符 218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2" name="直接连接符 219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3" name="直接连接符 220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4" name="直接连接符 221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5" name="直接连接符 222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6" name="直接连接符 223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7" name="直接连接符 224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78" name="直接连接符 225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588" name="组合 226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580" name="直接连接符 227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81" name="直接连接符 228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82" name="直接连接符 229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83" name="直接连接符 230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84" name="直接连接符 231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85" name="直接连接符 232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86" name="直接连接符 233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587" name="直接连接符 234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58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直接连接符 116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597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598" name="图片占位符 127"/>
          <p:cNvSpPr>
            <a:spLocks noGrp="1"/>
          </p:cNvSpPr>
          <p:nvPr>
            <p:ph type="pic" sz="quarter" idx="21"/>
          </p:nvPr>
        </p:nvSpPr>
        <p:spPr>
          <a:xfrm>
            <a:off x="664715" y="1666755"/>
            <a:ext cx="2956187" cy="1799765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599" name="图片占位符 129"/>
          <p:cNvSpPr>
            <a:spLocks noGrp="1"/>
          </p:cNvSpPr>
          <p:nvPr>
            <p:ph type="pic" sz="quarter" idx="22"/>
          </p:nvPr>
        </p:nvSpPr>
        <p:spPr>
          <a:xfrm>
            <a:off x="8562715" y="1666755"/>
            <a:ext cx="2956186" cy="1799765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600" name="图片占位符 130"/>
          <p:cNvSpPr>
            <a:spLocks noGrp="1"/>
          </p:cNvSpPr>
          <p:nvPr>
            <p:ph type="pic" sz="quarter" idx="23"/>
          </p:nvPr>
        </p:nvSpPr>
        <p:spPr>
          <a:xfrm>
            <a:off x="4613716" y="1666755"/>
            <a:ext cx="2956186" cy="1799765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60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700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602" name="直接连接符 123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03" name="直接连接符 124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04" name="直接连接符 125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05" name="直接连接符 126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06" name="直接连接符 128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07" name="直接连接符 13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08" name="直接连接符 13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09" name="直接连接符 13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0" name="直接连接符 13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1" name="直接连接符 13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2" name="直接连接符 13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3" name="直接连接符 13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4" name="直接连接符 13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5" name="直接连接符 13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6" name="直接连接符 14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7" name="直接连接符 14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8" name="直接连接符 14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19" name="直接连接符 14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0" name="直接连接符 14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1" name="直接连接符 14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2" name="直接连接符 14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3" name="直接连接符 14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4" name="直接连接符 14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5" name="直接连接符 14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6" name="直接连接符 15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7" name="直接连接符 15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8" name="直接连接符 15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29" name="直接连接符 15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0" name="直接连接符 15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1" name="直接连接符 15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2" name="直接连接符 15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3" name="直接连接符 15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4" name="直接连接符 15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5" name="直接连接符 15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6" name="直接连接符 16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7" name="直接连接符 16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8" name="直接连接符 16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39" name="直接连接符 16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0" name="直接连接符 16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1" name="直接连接符 16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2" name="直接连接符 16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3" name="直接连接符 16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4" name="直接连接符 16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5" name="直接连接符 16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6" name="直接连接符 17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7" name="直接连接符 17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8" name="直接连接符 17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49" name="直接连接符 17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0" name="直接连接符 17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1" name="直接连接符 17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2" name="直接连接符 17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3" name="直接连接符 17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4" name="直接连接符 17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5" name="直接连接符 17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6" name="直接连接符 18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7" name="直接连接符 18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8" name="直接连接符 18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59" name="直接连接符 18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0" name="直接连接符 18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1" name="直接连接符 18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2" name="直接连接符 18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3" name="直接连接符 18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4" name="直接连接符 18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5" name="直接连接符 18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6" name="直接连接符 19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7" name="直接连接符 19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8" name="直接连接符 19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69" name="直接连接符 19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0" name="直接连接符 19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1" name="直接连接符 19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2" name="直接连接符 19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3" name="直接连接符 19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4" name="直接连接符 19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5" name="直接连接符 19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6" name="直接连接符 20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7" name="直接连接符 20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8" name="直接连接符 20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79" name="直接连接符 20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0" name="直接连接符 20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1" name="直接连接符 20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2" name="直接连接符 20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3" name="直接连接符 20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4" name="直接连接符 20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5" name="直接连接符 20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6" name="直接连接符 21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7" name="直接连接符 21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8" name="直接连接符 21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89" name="直接连接符 21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0" name="直接连接符 21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1" name="直接连接符 21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2" name="直接连接符 21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3" name="直接连接符 21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4" name="直接连接符 21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5" name="直接连接符 21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6" name="直接连接符 22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7" name="直接连接符 22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8" name="直接连接符 22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699" name="直接连接符 22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709" name="组合 22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701" name="直接连接符 22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02" name="直接连接符 22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03" name="直接连接符 22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04" name="直接连接符 22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05" name="直接连接符 22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06" name="直接连接符 23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07" name="直接连接符 23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08" name="直接连接符 23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7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直接连接符 116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718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719" name="图片占位符 121"/>
          <p:cNvSpPr>
            <a:spLocks noGrp="1"/>
          </p:cNvSpPr>
          <p:nvPr>
            <p:ph type="pic" sz="quarter" idx="21"/>
          </p:nvPr>
        </p:nvSpPr>
        <p:spPr>
          <a:xfrm>
            <a:off x="896965" y="1974850"/>
            <a:ext cx="2926802" cy="2030400"/>
          </a:xfrm>
          <a:prstGeom prst="rect">
            <a:avLst/>
          </a:prstGeom>
          <a:ln w="9525">
            <a:solidFill>
              <a:srgbClr val="4B97B4">
                <a:alpha val="50000"/>
              </a:srgbClr>
            </a:solidFill>
            <a:round/>
          </a:ln>
          <a:effectLst>
            <a:reflection stA="10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0" name="图片占位符 126"/>
          <p:cNvSpPr>
            <a:spLocks noGrp="1"/>
          </p:cNvSpPr>
          <p:nvPr>
            <p:ph type="pic" sz="quarter" idx="22"/>
          </p:nvPr>
        </p:nvSpPr>
        <p:spPr>
          <a:xfrm>
            <a:off x="3614937" y="2428024"/>
            <a:ext cx="2397601" cy="1598401"/>
          </a:xfrm>
          <a:prstGeom prst="rect">
            <a:avLst/>
          </a:prstGeom>
          <a:ln w="9525">
            <a:solidFill>
              <a:schemeClr val="accent1">
                <a:alpha val="25000"/>
              </a:schemeClr>
            </a:solidFill>
            <a:round/>
          </a:ln>
          <a:effectLst>
            <a:reflection stA="10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1" name="图片占位符 129"/>
          <p:cNvSpPr>
            <a:spLocks noGrp="1"/>
          </p:cNvSpPr>
          <p:nvPr>
            <p:ph type="pic" sz="quarter" idx="23"/>
          </p:nvPr>
        </p:nvSpPr>
        <p:spPr>
          <a:xfrm>
            <a:off x="6211851" y="2428024"/>
            <a:ext cx="2397601" cy="1598401"/>
          </a:xfrm>
          <a:prstGeom prst="rect">
            <a:avLst/>
          </a:prstGeom>
          <a:ln w="9525">
            <a:solidFill>
              <a:srgbClr val="4C98B4">
                <a:alpha val="50000"/>
              </a:srgbClr>
            </a:solidFill>
            <a:round/>
          </a:ln>
          <a:effectLst>
            <a:reflection stA="13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2" name="图片占位符 129"/>
          <p:cNvSpPr>
            <a:spLocks noGrp="1"/>
          </p:cNvSpPr>
          <p:nvPr>
            <p:ph type="pic" sz="quarter" idx="24"/>
          </p:nvPr>
        </p:nvSpPr>
        <p:spPr>
          <a:xfrm>
            <a:off x="8398729" y="1974533"/>
            <a:ext cx="2926801" cy="2052001"/>
          </a:xfrm>
          <a:prstGeom prst="rect">
            <a:avLst/>
          </a:prstGeom>
          <a:ln w="9525">
            <a:solidFill>
              <a:schemeClr val="accent1">
                <a:alpha val="25000"/>
              </a:schemeClr>
            </a:solidFill>
            <a:round/>
          </a:ln>
          <a:effectLst>
            <a:reflection stA="13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7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直接连接符 125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732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733" name="图片占位符 131"/>
          <p:cNvSpPr>
            <a:spLocks noGrp="1"/>
          </p:cNvSpPr>
          <p:nvPr>
            <p:ph type="pic" sz="quarter" idx="21"/>
          </p:nvPr>
        </p:nvSpPr>
        <p:spPr>
          <a:xfrm>
            <a:off x="5495709" y="2721373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4" name="图片占位符 131"/>
          <p:cNvSpPr>
            <a:spLocks noGrp="1"/>
          </p:cNvSpPr>
          <p:nvPr>
            <p:ph type="pic" sz="quarter" idx="22"/>
          </p:nvPr>
        </p:nvSpPr>
        <p:spPr>
          <a:xfrm>
            <a:off x="6704545" y="3608601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5" name="图片占位符 131"/>
          <p:cNvSpPr>
            <a:spLocks noGrp="1"/>
          </p:cNvSpPr>
          <p:nvPr>
            <p:ph type="pic" sz="quarter" idx="23"/>
          </p:nvPr>
        </p:nvSpPr>
        <p:spPr>
          <a:xfrm>
            <a:off x="4277778" y="3597026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6" name="图片占位符 131"/>
          <p:cNvSpPr>
            <a:spLocks noGrp="1"/>
          </p:cNvSpPr>
          <p:nvPr>
            <p:ph type="pic" sz="quarter" idx="24"/>
          </p:nvPr>
        </p:nvSpPr>
        <p:spPr>
          <a:xfrm>
            <a:off x="4715616" y="5036939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7" name="图片占位符 131"/>
          <p:cNvSpPr>
            <a:spLocks noGrp="1"/>
          </p:cNvSpPr>
          <p:nvPr>
            <p:ph type="pic" sz="quarter" idx="25"/>
          </p:nvPr>
        </p:nvSpPr>
        <p:spPr>
          <a:xfrm>
            <a:off x="6218542" y="5036939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837" name="组合 128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739" name="直接连接符 130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0" name="直接连接符 137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1" name="直接连接符 138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2" name="直接连接符 139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3" name="直接连接符 140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4" name="直接连接符 14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5" name="直接连接符 14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6" name="直接连接符 14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7" name="直接连接符 14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8" name="直接连接符 14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49" name="直接连接符 14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0" name="直接连接符 14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1" name="直接连接符 14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2" name="直接连接符 14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3" name="直接连接符 15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4" name="直接连接符 15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5" name="直接连接符 15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6" name="直接连接符 15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7" name="直接连接符 15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8" name="直接连接符 15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59" name="直接连接符 15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0" name="直接连接符 15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1" name="直接连接符 15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2" name="直接连接符 15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3" name="直接连接符 16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4" name="直接连接符 16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5" name="直接连接符 16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6" name="直接连接符 16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7" name="直接连接符 16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8" name="直接连接符 16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69" name="直接连接符 16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0" name="直接连接符 16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1" name="直接连接符 16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2" name="直接连接符 16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3" name="直接连接符 17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4" name="直接连接符 17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5" name="直接连接符 17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6" name="直接连接符 17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7" name="直接连接符 17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8" name="直接连接符 17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79" name="直接连接符 17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0" name="直接连接符 17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1" name="直接连接符 17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2" name="直接连接符 17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3" name="直接连接符 18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4" name="直接连接符 18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5" name="直接连接符 18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6" name="直接连接符 18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7" name="直接连接符 18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8" name="直接连接符 18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89" name="直接连接符 18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0" name="直接连接符 18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1" name="直接连接符 18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2" name="直接连接符 18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3" name="直接连接符 19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4" name="直接连接符 19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5" name="直接连接符 19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6" name="直接连接符 19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7" name="直接连接符 19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8" name="直接连接符 19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799" name="直接连接符 19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0" name="直接连接符 19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1" name="直接连接符 19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2" name="直接连接符 19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3" name="直接连接符 20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4" name="直接连接符 20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5" name="直接连接符 20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6" name="直接连接符 20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7" name="直接连接符 20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8" name="直接连接符 20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09" name="直接连接符 20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0" name="直接连接符 20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1" name="直接连接符 20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2" name="直接连接符 20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3" name="直接连接符 21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4" name="直接连接符 21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5" name="直接连接符 21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6" name="直接连接符 21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7" name="直接连接符 21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8" name="直接连接符 21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19" name="直接连接符 21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0" name="直接连接符 21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1" name="直接连接符 21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2" name="直接连接符 21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3" name="直接连接符 22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4" name="直接连接符 22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5" name="直接连接符 22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6" name="直接连接符 22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7" name="直接连接符 22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8" name="直接连接符 22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29" name="直接连接符 22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0" name="直接连接符 22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1" name="直接连接符 22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2" name="直接连接符 22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3" name="直接连接符 23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4" name="直接连接符 23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5" name="直接连接符 23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6" name="直接连接符 23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846" name="组合 23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838" name="直接连接符 23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39" name="直接连接符 23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40" name="直接连接符 23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41" name="直接连接符 23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42" name="直接连接符 23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43" name="直接连接符 24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44" name="直接连接符 24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45" name="直接连接符 24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84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直接连接符 116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85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856" name="图片占位符 123"/>
          <p:cNvSpPr>
            <a:spLocks noGrp="1"/>
          </p:cNvSpPr>
          <p:nvPr>
            <p:ph type="pic" sz="quarter" idx="21"/>
          </p:nvPr>
        </p:nvSpPr>
        <p:spPr>
          <a:xfrm>
            <a:off x="4146143" y="2541684"/>
            <a:ext cx="1728001" cy="1728000"/>
          </a:xfrm>
          <a:prstGeom prst="rect">
            <a:avLst/>
          </a:prstGeom>
          <a:ln w="63500">
            <a:solidFill>
              <a:srgbClr val="FFFFFF"/>
            </a:solidFill>
            <a:round/>
          </a:ln>
          <a:effectLst>
            <a:outerShdw blurRad="127000" rotWithShape="0">
              <a:srgbClr val="000000">
                <a:alpha val="25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857" name="图片占位符 123"/>
          <p:cNvSpPr>
            <a:spLocks noGrp="1"/>
          </p:cNvSpPr>
          <p:nvPr>
            <p:ph type="pic" sz="quarter" idx="22"/>
          </p:nvPr>
        </p:nvSpPr>
        <p:spPr>
          <a:xfrm>
            <a:off x="6335560" y="2541684"/>
            <a:ext cx="1728001" cy="1728000"/>
          </a:xfrm>
          <a:prstGeom prst="rect">
            <a:avLst/>
          </a:prstGeom>
          <a:ln w="63500">
            <a:solidFill>
              <a:srgbClr val="FFFFFF"/>
            </a:solidFill>
            <a:round/>
          </a:ln>
          <a:effectLst>
            <a:outerShdw blurRad="127000" rotWithShape="0">
              <a:srgbClr val="000000">
                <a:alpha val="25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85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957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859" name="直接连接符 124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0" name="直接连接符 126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1" name="直接连接符 127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2" name="直接连接符 128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3" name="直接连接符 129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4" name="直接连接符 130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5" name="直接连接符 131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6" name="直接连接符 132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7" name="直接连接符 133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8" name="直接连接符 134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69" name="直接连接符 135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0" name="直接连接符 136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1" name="直接连接符 137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2" name="直接连接符 138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3" name="直接连接符 139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4" name="直接连接符 140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5" name="直接连接符 141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6" name="直接连接符 142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7" name="直接连接符 143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8" name="直接连接符 144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79" name="直接连接符 145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0" name="直接连接符 146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1" name="直接连接符 147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2" name="直接连接符 148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3" name="直接连接符 149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4" name="直接连接符 150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5" name="直接连接符 151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6" name="直接连接符 152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7" name="直接连接符 153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8" name="直接连接符 154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89" name="直接连接符 155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0" name="直接连接符 156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1" name="直接连接符 157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2" name="直接连接符 158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3" name="直接连接符 159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4" name="直接连接符 160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5" name="直接连接符 161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6" name="直接连接符 162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7" name="直接连接符 163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8" name="直接连接符 164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899" name="直接连接符 165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0" name="直接连接符 166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1" name="直接连接符 167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2" name="直接连接符 168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3" name="直接连接符 169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4" name="直接连接符 170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5" name="直接连接符 171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6" name="直接连接符 172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7" name="直接连接符 173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8" name="直接连接符 174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09" name="直接连接符 175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0" name="直接连接符 176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1" name="直接连接符 177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2" name="直接连接符 178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3" name="直接连接符 179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4" name="直接连接符 180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5" name="直接连接符 181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6" name="直接连接符 182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7" name="直接连接符 183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8" name="直接连接符 184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19" name="直接连接符 185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0" name="直接连接符 186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1" name="直接连接符 187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2" name="直接连接符 188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3" name="直接连接符 189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4" name="直接连接符 190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5" name="直接连接符 191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6" name="直接连接符 192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7" name="直接连接符 193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8" name="直接连接符 194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29" name="直接连接符 195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0" name="直接连接符 196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1" name="直接连接符 197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2" name="直接连接符 198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3" name="直接连接符 199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4" name="直接连接符 200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5" name="直接连接符 201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6" name="直接连接符 202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7" name="直接连接符 203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8" name="直接连接符 204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39" name="直接连接符 205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0" name="直接连接符 206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1" name="直接连接符 207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2" name="直接连接符 208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3" name="直接连接符 209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4" name="直接连接符 210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5" name="直接连接符 211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6" name="直接连接符 212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7" name="直接连接符 213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8" name="直接连接符 214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49" name="直接连接符 215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0" name="直接连接符 216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1" name="直接连接符 217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2" name="直接连接符 218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3" name="直接连接符 219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4" name="直接连接符 220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5" name="直接连接符 221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6" name="直接连接符 222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966" name="组合 223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958" name="直接连接符 224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59" name="直接连接符 225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60" name="直接连接符 226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61" name="直接连接符 227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62" name="直接连接符 228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63" name="直接连接符 229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64" name="直接连接符 230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65" name="直接连接符 231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96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直接连接符 115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97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976" name="图片占位符 124"/>
          <p:cNvSpPr>
            <a:spLocks noGrp="1"/>
          </p:cNvSpPr>
          <p:nvPr>
            <p:ph type="pic" sz="quarter" idx="21"/>
          </p:nvPr>
        </p:nvSpPr>
        <p:spPr>
          <a:xfrm>
            <a:off x="1108877" y="1673705"/>
            <a:ext cx="1879201" cy="1879201"/>
          </a:xfrm>
          <a:prstGeom prst="rect">
            <a:avLst/>
          </a:prstGeom>
          <a:ln w="28575">
            <a:solidFill>
              <a:schemeClr val="accent1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77" name="图片占位符 124"/>
          <p:cNvSpPr>
            <a:spLocks noGrp="1"/>
          </p:cNvSpPr>
          <p:nvPr>
            <p:ph type="pic" sz="quarter" idx="22"/>
          </p:nvPr>
        </p:nvSpPr>
        <p:spPr>
          <a:xfrm>
            <a:off x="6560580" y="1673705"/>
            <a:ext cx="1879201" cy="1879201"/>
          </a:xfrm>
          <a:prstGeom prst="rect">
            <a:avLst/>
          </a:prstGeom>
          <a:ln w="28575">
            <a:solidFill>
              <a:schemeClr val="accent1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78" name="图片占位符 124"/>
          <p:cNvSpPr>
            <a:spLocks noGrp="1"/>
          </p:cNvSpPr>
          <p:nvPr>
            <p:ph type="pic" sz="quarter" idx="23"/>
          </p:nvPr>
        </p:nvSpPr>
        <p:spPr>
          <a:xfrm>
            <a:off x="3835436" y="1673705"/>
            <a:ext cx="1879201" cy="1879201"/>
          </a:xfrm>
          <a:prstGeom prst="rect">
            <a:avLst/>
          </a:prstGeom>
          <a:ln w="28575">
            <a:solidFill>
              <a:schemeClr val="accent5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79" name="图片占位符 124"/>
          <p:cNvSpPr>
            <a:spLocks noGrp="1"/>
          </p:cNvSpPr>
          <p:nvPr>
            <p:ph type="pic" sz="quarter" idx="24"/>
          </p:nvPr>
        </p:nvSpPr>
        <p:spPr>
          <a:xfrm>
            <a:off x="9287140" y="1673705"/>
            <a:ext cx="1879201" cy="1879201"/>
          </a:xfrm>
          <a:prstGeom prst="rect">
            <a:avLst/>
          </a:prstGeom>
          <a:ln w="28575">
            <a:solidFill>
              <a:schemeClr val="accent5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8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079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981" name="直接连接符 123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2" name="直接连接符 128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3" name="直接连接符 129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4" name="直接连接符 130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5" name="直接连接符 131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6" name="直接连接符 132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7" name="直接连接符 133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8" name="直接连接符 134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89" name="直接连接符 135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0" name="直接连接符 136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1" name="直接连接符 137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2" name="直接连接符 138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3" name="直接连接符 139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4" name="直接连接符 140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5" name="直接连接符 141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6" name="直接连接符 142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7" name="直接连接符 143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8" name="直接连接符 144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999" name="直接连接符 145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0" name="直接连接符 146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1" name="直接连接符 147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2" name="直接连接符 148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3" name="直接连接符 149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4" name="直接连接符 150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5" name="直接连接符 151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6" name="直接连接符 152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7" name="直接连接符 153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8" name="直接连接符 154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09" name="直接连接符 155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0" name="直接连接符 156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1" name="直接连接符 157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2" name="直接连接符 158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3" name="直接连接符 159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4" name="直接连接符 160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5" name="直接连接符 161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6" name="直接连接符 162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7" name="直接连接符 163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8" name="直接连接符 164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19" name="直接连接符 165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0" name="直接连接符 166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1" name="直接连接符 167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2" name="直接连接符 168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3" name="直接连接符 169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4" name="直接连接符 170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5" name="直接连接符 171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6" name="直接连接符 172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7" name="直接连接符 173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8" name="直接连接符 174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29" name="直接连接符 175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0" name="直接连接符 176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1" name="直接连接符 177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2" name="直接连接符 178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3" name="直接连接符 179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4" name="直接连接符 180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5" name="直接连接符 181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6" name="直接连接符 182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7" name="直接连接符 183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8" name="直接连接符 184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39" name="直接连接符 185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0" name="直接连接符 186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1" name="直接连接符 187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2" name="直接连接符 188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3" name="直接连接符 189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4" name="直接连接符 190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5" name="直接连接符 191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6" name="直接连接符 192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7" name="直接连接符 193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8" name="直接连接符 194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49" name="直接连接符 195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0" name="直接连接符 196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1" name="直接连接符 197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2" name="直接连接符 198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3" name="直接连接符 199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4" name="直接连接符 200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5" name="直接连接符 201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6" name="直接连接符 202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7" name="直接连接符 203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8" name="直接连接符 204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59" name="直接连接符 205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0" name="直接连接符 206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1" name="直接连接符 207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2" name="直接连接符 208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3" name="直接连接符 209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4" name="直接连接符 210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5" name="直接连接符 211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6" name="直接连接符 212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7" name="直接连接符 213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8" name="直接连接符 214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69" name="直接连接符 215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0" name="直接连接符 216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1" name="直接连接符 217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2" name="直接连接符 218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3" name="直接连接符 219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4" name="直接连接符 220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5" name="直接连接符 221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6" name="直接连接符 222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7" name="直接连接符 223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78" name="直接连接符 224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1088" name="组合 225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080" name="直接连接符 226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1" name="直接连接符 227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2" name="直接连接符 228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3" name="直接连接符 229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4" name="直接连接符 230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5" name="直接连接符 231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6" name="直接连接符 232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7" name="直接连接符 233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108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図プレースホルダー 18"/>
          <p:cNvSpPr>
            <a:spLocks noGrp="1"/>
          </p:cNvSpPr>
          <p:nvPr>
            <p:ph type="pic" sz="quarter" idx="21"/>
          </p:nvPr>
        </p:nvSpPr>
        <p:spPr>
          <a:xfrm>
            <a:off x="996317" y="1409715"/>
            <a:ext cx="1692002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97" name="図プレースホルダー 18"/>
          <p:cNvSpPr>
            <a:spLocks noGrp="1"/>
          </p:cNvSpPr>
          <p:nvPr>
            <p:ph type="pic" sz="quarter" idx="22"/>
          </p:nvPr>
        </p:nvSpPr>
        <p:spPr>
          <a:xfrm>
            <a:off x="3837449" y="1409715"/>
            <a:ext cx="1692001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98" name="図プレースホルダー 18"/>
          <p:cNvSpPr>
            <a:spLocks noGrp="1"/>
          </p:cNvSpPr>
          <p:nvPr>
            <p:ph type="pic" sz="quarter" idx="23"/>
          </p:nvPr>
        </p:nvSpPr>
        <p:spPr>
          <a:xfrm>
            <a:off x="6692235" y="1410885"/>
            <a:ext cx="1692001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99" name="図プレースホルダー 18"/>
          <p:cNvSpPr>
            <a:spLocks noGrp="1"/>
          </p:cNvSpPr>
          <p:nvPr>
            <p:ph type="pic" sz="quarter" idx="24"/>
          </p:nvPr>
        </p:nvSpPr>
        <p:spPr>
          <a:xfrm>
            <a:off x="9533366" y="1410885"/>
            <a:ext cx="1692002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0" name="図プレースホルダー 18"/>
          <p:cNvSpPr>
            <a:spLocks noGrp="1"/>
          </p:cNvSpPr>
          <p:nvPr>
            <p:ph type="pic" sz="quarter" idx="25"/>
          </p:nvPr>
        </p:nvSpPr>
        <p:spPr>
          <a:xfrm>
            <a:off x="1011877" y="3928826"/>
            <a:ext cx="1692002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1" name="図プレースホルダー 18"/>
          <p:cNvSpPr>
            <a:spLocks noGrp="1"/>
          </p:cNvSpPr>
          <p:nvPr>
            <p:ph type="pic" sz="quarter" idx="26"/>
          </p:nvPr>
        </p:nvSpPr>
        <p:spPr>
          <a:xfrm>
            <a:off x="3853010" y="3928826"/>
            <a:ext cx="1692001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2" name="図プレースホルダー 18"/>
          <p:cNvSpPr>
            <a:spLocks noGrp="1"/>
          </p:cNvSpPr>
          <p:nvPr>
            <p:ph type="pic" sz="quarter" idx="27"/>
          </p:nvPr>
        </p:nvSpPr>
        <p:spPr>
          <a:xfrm>
            <a:off x="6707796" y="3929996"/>
            <a:ext cx="1692001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3" name="図プレースホルダー 18"/>
          <p:cNvSpPr>
            <a:spLocks noGrp="1"/>
          </p:cNvSpPr>
          <p:nvPr>
            <p:ph type="pic" sz="quarter" idx="28"/>
          </p:nvPr>
        </p:nvSpPr>
        <p:spPr>
          <a:xfrm>
            <a:off x="9548927" y="3929996"/>
            <a:ext cx="1692002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4" name="直接连接符 123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110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10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205" name="组合 129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107" name="直接连接符 130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08" name="直接连接符 131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09" name="直接连接符 132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0" name="直接连接符 133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1" name="直接连接符 134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2" name="直接连接符 135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3" name="直接连接符 136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4" name="直接连接符 137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5" name="直接连接符 138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6" name="直接连接符 139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7" name="直接连接符 140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8" name="直接连接符 141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9" name="直接连接符 142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0" name="直接连接符 143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1" name="直接连接符 144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2" name="直接连接符 145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3" name="直接连接符 146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4" name="直接连接符 147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5" name="直接连接符 148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6" name="直接连接符 149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7" name="直接连接符 150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8" name="直接连接符 151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9" name="直接连接符 152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0" name="直接连接符 153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1" name="直接连接符 154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2" name="直接连接符 155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3" name="直接连接符 156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4" name="直接连接符 157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5" name="直接连接符 158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6" name="直接连接符 159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7" name="直接连接符 160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8" name="直接连接符 161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9" name="直接连接符 162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0" name="直接连接符 163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1" name="直接连接符 164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2" name="直接连接符 165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3" name="直接连接符 166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4" name="直接连接符 167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5" name="直接连接符 168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6" name="直接连接符 169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7" name="直接连接符 170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8" name="直接连接符 171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9" name="直接连接符 172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0" name="直接连接符 173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1" name="直接连接符 174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2" name="直接连接符 175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3" name="直接连接符 176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4" name="直接连接符 177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5" name="直接连接符 178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6" name="直接连接符 179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7" name="直接连接符 180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8" name="直接连接符 181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9" name="直接连接符 182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0" name="直接连接符 183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1" name="直接连接符 184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2" name="直接连接符 185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3" name="直接连接符 186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4" name="直接连接符 187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5" name="直接连接符 188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6" name="直接连接符 189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7" name="直接连接符 190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8" name="直接连接符 191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9" name="直接连接符 192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0" name="直接连接符 193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1" name="直接连接符 194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2" name="直接连接符 195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3" name="直接连接符 196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4" name="直接连接符 197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5" name="直接连接符 198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6" name="直接连接符 199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7" name="直接连接符 200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8" name="直接连接符 201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9" name="直接连接符 202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0" name="直接连接符 203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1" name="直接连接符 204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2" name="直接连接符 205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3" name="直接连接符 206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4" name="直接连接符 207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5" name="直接连接符 208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6" name="直接连接符 209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7" name="直接连接符 210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8" name="直接连接符 211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9" name="直接连接符 212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0" name="直接连接符 213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1" name="直接连接符 214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2" name="直接连接符 215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3" name="直接连接符 216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4" name="直接连接符 217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5" name="直接连接符 218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6" name="直接连接符 219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7" name="直接连接符 220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8" name="直接连接符 221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9" name="直接连接符 222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0" name="直接连接符 223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1" name="直接连接符 224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2" name="直接连接符 225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3" name="直接连接符 226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4" name="直接连接符 227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1214" name="组合 228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206" name="直接连接符 229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7" name="直接连接符 230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8" name="直接连接符 231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9" name="直接连接符 232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10" name="直接连接符 233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11" name="直接连接符 234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12" name="直接连接符 235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13" name="直接连接符 236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121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7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rgbClr val="2A85C6">
                  <a:alpha val="8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1" name="矩形: 圆角 8"/>
          <p:cNvSpPr/>
          <p:nvPr/>
        </p:nvSpPr>
        <p:spPr>
          <a:xfrm flipV="1"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rgbClr val="2A85C6">
                  <a:alpha val="7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组合 46"/>
          <p:cNvGrpSpPr/>
          <p:nvPr/>
        </p:nvGrpSpPr>
        <p:grpSpPr>
          <a:xfrm>
            <a:off x="110391" y="2426829"/>
            <a:ext cx="12005410" cy="1371652"/>
            <a:chOff x="0" y="0"/>
            <a:chExt cx="12005408" cy="1371650"/>
          </a:xfrm>
        </p:grpSpPr>
        <p:pic>
          <p:nvPicPr>
            <p:cNvPr id="1222" name="图片 47" descr="图片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865692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3" name="图片 48" descr="图片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4364" y="0"/>
              <a:ext cx="1878367" cy="137165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4" name="图片 49" descr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1404" y="-1"/>
              <a:ext cx="1836045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5" name="图片 50" descr="图片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5360" y="-1"/>
              <a:ext cx="2008707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6" name="图片 51" descr="图片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2740" y="-1"/>
              <a:ext cx="2032669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7" name="图片 52" descr="图片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6122" y="-1"/>
              <a:ext cx="1890566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235" name="组合 53"/>
          <p:cNvGrpSpPr/>
          <p:nvPr/>
        </p:nvGrpSpPr>
        <p:grpSpPr>
          <a:xfrm>
            <a:off x="110391" y="3931780"/>
            <a:ext cx="12005410" cy="1371652"/>
            <a:chOff x="0" y="0"/>
            <a:chExt cx="12005408" cy="1371650"/>
          </a:xfrm>
        </p:grpSpPr>
        <p:pic>
          <p:nvPicPr>
            <p:cNvPr id="1229" name="图片 54" descr="图片 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865692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0" name="图片 55" descr="图片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4364" y="0"/>
              <a:ext cx="1878367" cy="137165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1" name="图片 56" descr="图片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1404" y="-1"/>
              <a:ext cx="1836045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2" name="图片 57" descr="图片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5360" y="-1"/>
              <a:ext cx="2008707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3" name="图片 58" descr="图片 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2740" y="-1"/>
              <a:ext cx="2032669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4" name="图片 59" descr="图片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6122" y="-1"/>
              <a:ext cx="1890566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242" name="组合 60"/>
          <p:cNvGrpSpPr/>
          <p:nvPr/>
        </p:nvGrpSpPr>
        <p:grpSpPr>
          <a:xfrm>
            <a:off x="110391" y="5436730"/>
            <a:ext cx="12005410" cy="1371652"/>
            <a:chOff x="0" y="0"/>
            <a:chExt cx="12005408" cy="1371650"/>
          </a:xfrm>
        </p:grpSpPr>
        <p:pic>
          <p:nvPicPr>
            <p:cNvPr id="1236" name="图片 61" descr="图片 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865692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7" name="图片 62" descr="图片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4364" y="0"/>
              <a:ext cx="1878367" cy="137165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8" name="图片 63" descr="图片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1404" y="-1"/>
              <a:ext cx="1836045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9" name="图片 64" descr="图片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5360" y="-1"/>
              <a:ext cx="2008707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40" name="图片 65" descr="图片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2740" y="-1"/>
              <a:ext cx="2032669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41" name="图片 66" descr="图片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6122" y="-1"/>
              <a:ext cx="1890566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243" name="矩形 67"/>
          <p:cNvSpPr/>
          <p:nvPr/>
        </p:nvSpPr>
        <p:spPr>
          <a:xfrm>
            <a:off x="16680" y="1028700"/>
            <a:ext cx="12192001" cy="5829300"/>
          </a:xfrm>
          <a:prstGeom prst="rect">
            <a:avLst/>
          </a:prstGeom>
          <a:gradFill>
            <a:gsLst>
              <a:gs pos="38000">
                <a:srgbClr val="FFFFFF"/>
              </a:gs>
              <a:gs pos="85000">
                <a:srgbClr val="FFFFFF">
                  <a:alpha val="96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</a:p>
        </p:txBody>
      </p:sp>
      <p:sp>
        <p:nvSpPr>
          <p:cNvPr id="1244" name="直接连接符 190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124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246" name="图片占位符 14"/>
          <p:cNvSpPr>
            <a:spLocks noGrp="1"/>
          </p:cNvSpPr>
          <p:nvPr>
            <p:ph type="pic" sz="quarter" idx="21"/>
          </p:nvPr>
        </p:nvSpPr>
        <p:spPr>
          <a:xfrm>
            <a:off x="1562100" y="2522538"/>
            <a:ext cx="1825625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47" name="图片占位符 14"/>
          <p:cNvSpPr>
            <a:spLocks noGrp="1"/>
          </p:cNvSpPr>
          <p:nvPr>
            <p:ph type="pic" sz="quarter" idx="22"/>
          </p:nvPr>
        </p:nvSpPr>
        <p:spPr>
          <a:xfrm>
            <a:off x="3975034" y="252253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48" name="图片占位符 14"/>
          <p:cNvSpPr>
            <a:spLocks noGrp="1"/>
          </p:cNvSpPr>
          <p:nvPr>
            <p:ph type="pic" sz="quarter" idx="23"/>
          </p:nvPr>
        </p:nvSpPr>
        <p:spPr>
          <a:xfrm>
            <a:off x="6387970" y="252253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49" name="图片占位符 14"/>
          <p:cNvSpPr>
            <a:spLocks noGrp="1"/>
          </p:cNvSpPr>
          <p:nvPr>
            <p:ph type="pic" sz="quarter" idx="24"/>
          </p:nvPr>
        </p:nvSpPr>
        <p:spPr>
          <a:xfrm>
            <a:off x="8800906" y="252253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0" name="图片占位符 14"/>
          <p:cNvSpPr>
            <a:spLocks noGrp="1"/>
          </p:cNvSpPr>
          <p:nvPr>
            <p:ph type="pic" sz="quarter" idx="25"/>
          </p:nvPr>
        </p:nvSpPr>
        <p:spPr>
          <a:xfrm>
            <a:off x="1562100" y="4633278"/>
            <a:ext cx="1825625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1" name="图片占位符 14"/>
          <p:cNvSpPr>
            <a:spLocks noGrp="1"/>
          </p:cNvSpPr>
          <p:nvPr>
            <p:ph type="pic" sz="quarter" idx="26"/>
          </p:nvPr>
        </p:nvSpPr>
        <p:spPr>
          <a:xfrm>
            <a:off x="3975034" y="463327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2" name="图片占位符 14"/>
          <p:cNvSpPr>
            <a:spLocks noGrp="1"/>
          </p:cNvSpPr>
          <p:nvPr>
            <p:ph type="pic" sz="quarter" idx="27"/>
          </p:nvPr>
        </p:nvSpPr>
        <p:spPr>
          <a:xfrm>
            <a:off x="6387970" y="463327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3" name="图片占位符 14"/>
          <p:cNvSpPr>
            <a:spLocks noGrp="1"/>
          </p:cNvSpPr>
          <p:nvPr>
            <p:ph type="pic" sz="quarter" idx="28"/>
          </p:nvPr>
        </p:nvSpPr>
        <p:spPr>
          <a:xfrm>
            <a:off x="8800906" y="463327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4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353" name="组合 193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255" name="直接连接符 204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56" name="直接连接符 205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57" name="直接连接符 206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58" name="直接连接符 207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59" name="直接连接符 208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0" name="直接连接符 209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1" name="直接连接符 210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2" name="直接连接符 211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3" name="直接连接符 212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4" name="直接连接符 213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5" name="直接连接符 214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6" name="直接连接符 215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7" name="直接连接符 216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8" name="直接连接符 217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9" name="直接连接符 218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0" name="直接连接符 219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1" name="直接连接符 220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2" name="直接连接符 221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3" name="直接连接符 222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4" name="直接连接符 223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5" name="直接连接符 224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6" name="直接连接符 225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7" name="直接连接符 226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8" name="直接连接符 227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9" name="直接连接符 228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0" name="直接连接符 229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1" name="直接连接符 230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2" name="直接连接符 231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3" name="直接连接符 232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4" name="直接连接符 233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5" name="直接连接符 234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6" name="直接连接符 235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7" name="直接连接符 236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8" name="直接连接符 237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9" name="直接连接符 238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0" name="直接连接符 239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1" name="直接连接符 240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2" name="直接连接符 241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3" name="直接连接符 242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4" name="直接连接符 243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5" name="直接连接符 244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6" name="直接连接符 245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7" name="直接连接符 246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8" name="直接连接符 247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9" name="直接连接符 248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0" name="直接连接符 249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1" name="直接连接符 250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2" name="直接连接符 251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3" name="直接连接符 252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4" name="直接连接符 253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5" name="直接连接符 254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6" name="直接连接符 255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7" name="直接连接符 256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8" name="直接连接符 257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9" name="直接连接符 258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0" name="直接连接符 259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1" name="直接连接符 260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2" name="直接连接符 261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3" name="直接连接符 262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4" name="直接连接符 263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5" name="直接连接符 264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6" name="直接连接符 265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7" name="直接连接符 266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8" name="直接连接符 267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9" name="直接连接符 268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0" name="直接连接符 269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1" name="直接连接符 270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2" name="直接连接符 271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3" name="直接连接符 272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4" name="直接连接符 273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5" name="直接连接符 274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6" name="直接连接符 275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7" name="直接连接符 276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8" name="直接连接符 277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9" name="直接连接符 278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0" name="直接连接符 279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1" name="直接连接符 280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2" name="直接连接符 281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3" name="直接连接符 282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4" name="直接连接符 283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5" name="直接连接符 284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6" name="直接连接符 285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7" name="直接连接符 286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8" name="直接连接符 287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9" name="直接连接符 288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0" name="直接连接符 289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1" name="直接连接符 290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2" name="直接连接符 291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3" name="直接连接符 292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4" name="直接连接符 293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5" name="直接连接符 294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6" name="直接连接符 295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7" name="直接连接符 296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8" name="直接连接符 297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9" name="直接连接符 298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0" name="直接连接符 299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1" name="直接连接符 300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2" name="直接连接符 301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1362" name="组合 302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354" name="直接连接符 303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5" name="直接连接符 304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6" name="直接连接符 305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7" name="直接连接符 306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8" name="直接连接符 307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9" name="直接连接符 308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60" name="直接连接符 309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61" name="直接连接符 310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136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1371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37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373" name="图片占位符 22"/>
          <p:cNvSpPr>
            <a:spLocks noGrp="1"/>
          </p:cNvSpPr>
          <p:nvPr>
            <p:ph type="pic" sz="quarter" idx="21"/>
          </p:nvPr>
        </p:nvSpPr>
        <p:spPr>
          <a:xfrm>
            <a:off x="1037492" y="1389140"/>
            <a:ext cx="3236548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4" name="图片占位符 24"/>
          <p:cNvSpPr>
            <a:spLocks noGrp="1"/>
          </p:cNvSpPr>
          <p:nvPr>
            <p:ph type="pic" sz="quarter" idx="22"/>
          </p:nvPr>
        </p:nvSpPr>
        <p:spPr>
          <a:xfrm>
            <a:off x="4287716" y="3819940"/>
            <a:ext cx="3236548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5" name="图片占位符 25"/>
          <p:cNvSpPr>
            <a:spLocks noGrp="1"/>
          </p:cNvSpPr>
          <p:nvPr>
            <p:ph type="pic" sz="quarter" idx="23"/>
          </p:nvPr>
        </p:nvSpPr>
        <p:spPr>
          <a:xfrm>
            <a:off x="662356" y="3819940"/>
            <a:ext cx="3236548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6" name="图片占位符 26"/>
          <p:cNvSpPr>
            <a:spLocks noGrp="1"/>
          </p:cNvSpPr>
          <p:nvPr>
            <p:ph type="pic" sz="quarter" idx="24"/>
          </p:nvPr>
        </p:nvSpPr>
        <p:spPr>
          <a:xfrm>
            <a:off x="7907217" y="3819940"/>
            <a:ext cx="3236547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7" name="矩形: 圆角 232"/>
          <p:cNvSpPr/>
          <p:nvPr/>
        </p:nvSpPr>
        <p:spPr>
          <a:xfrm>
            <a:off x="-492370" y="1389140"/>
            <a:ext cx="1152769" cy="1908001"/>
          </a:xfrm>
          <a:prstGeom prst="roundRect">
            <a:avLst>
              <a:gd name="adj" fmla="val 6827"/>
            </a:avLst>
          </a:prstGeom>
          <a:ln w="25400">
            <a:solidFill>
              <a:srgbClr val="1641A8">
                <a:alpha val="5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378" name="矩形: 圆角 233"/>
          <p:cNvSpPr/>
          <p:nvPr/>
        </p:nvSpPr>
        <p:spPr>
          <a:xfrm flipH="1">
            <a:off x="11518900" y="3818904"/>
            <a:ext cx="1152769" cy="1908001"/>
          </a:xfrm>
          <a:prstGeom prst="roundRect">
            <a:avLst>
              <a:gd name="adj" fmla="val 6827"/>
            </a:avLst>
          </a:prstGeom>
          <a:ln w="25400">
            <a:solidFill>
              <a:srgbClr val="1641A8">
                <a:alpha val="5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1379" name="图片占位符 28"/>
          <p:cNvSpPr>
            <a:spLocks noGrp="1"/>
          </p:cNvSpPr>
          <p:nvPr>
            <p:ph type="pic" sz="quarter" idx="25"/>
          </p:nvPr>
        </p:nvSpPr>
        <p:spPr>
          <a:xfrm>
            <a:off x="8282354" y="1389140"/>
            <a:ext cx="3236547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80" name="图片占位符 29"/>
          <p:cNvSpPr>
            <a:spLocks noGrp="1"/>
          </p:cNvSpPr>
          <p:nvPr>
            <p:ph type="pic" sz="quarter" idx="26"/>
          </p:nvPr>
        </p:nvSpPr>
        <p:spPr>
          <a:xfrm>
            <a:off x="4659924" y="1389140"/>
            <a:ext cx="3236547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8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图片占位符 7"/>
          <p:cNvSpPr>
            <a:spLocks noGrp="1"/>
          </p:cNvSpPr>
          <p:nvPr>
            <p:ph type="pic" sz="quarter" idx="21"/>
          </p:nvPr>
        </p:nvSpPr>
        <p:spPr>
          <a:xfrm>
            <a:off x="8526463" y="2021036"/>
            <a:ext cx="1998001" cy="3499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389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1390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39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490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392" name="直接连接符 123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3" name="直接连接符 124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4" name="直接连接符 125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5" name="直接连接符 126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6" name="直接连接符 127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7" name="直接连接符 128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8" name="直接连接符 129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9" name="直接连接符 130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0" name="直接连接符 131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1" name="直接连接符 132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2" name="直接连接符 133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3" name="直接连接符 134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4" name="直接连接符 135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5" name="直接连接符 136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6" name="直接连接符 137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7" name="直接连接符 138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8" name="直接连接符 139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9" name="直接连接符 140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0" name="直接连接符 141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1" name="直接连接符 142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2" name="直接连接符 143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3" name="直接连接符 144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4" name="直接连接符 145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5" name="直接连接符 146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6" name="直接连接符 147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7" name="直接连接符 148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8" name="直接连接符 149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9" name="直接连接符 150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0" name="直接连接符 151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1" name="直接连接符 152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2" name="直接连接符 153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3" name="直接连接符 154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4" name="直接连接符 155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5" name="直接连接符 156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6" name="直接连接符 157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7" name="直接连接符 158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8" name="直接连接符 159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9" name="直接连接符 160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0" name="直接连接符 161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1" name="直接连接符 162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2" name="直接连接符 163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3" name="直接连接符 164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4" name="直接连接符 165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5" name="直接连接符 166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6" name="直接连接符 167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7" name="直接连接符 168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8" name="直接连接符 169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9" name="直接连接符 170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0" name="直接连接符 171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1" name="直接连接符 172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2" name="直接连接符 173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3" name="直接连接符 174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4" name="直接连接符 175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5" name="直接连接符 176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6" name="直接连接符 177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7" name="直接连接符 178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8" name="直接连接符 179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9" name="直接连接符 180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0" name="直接连接符 181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1" name="直接连接符 182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2" name="直接连接符 183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3" name="直接连接符 184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4" name="直接连接符 185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5" name="直接连接符 186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6" name="直接连接符 187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7" name="直接连接符 188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8" name="直接连接符 189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9" name="直接连接符 190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0" name="直接连接符 191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1" name="直接连接符 192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2" name="直接连接符 193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3" name="直接连接符 194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4" name="直接连接符 195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5" name="直接连接符 196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6" name="直接连接符 197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7" name="直接连接符 198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8" name="直接连接符 199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9" name="直接连接符 200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0" name="直接连接符 201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1" name="直接连接符 202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2" name="直接连接符 203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3" name="直接连接符 204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4" name="直接连接符 205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5" name="直接连接符 206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6" name="直接连接符 207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7" name="直接连接符 208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8" name="直接连接符 209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9" name="直接连接符 210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0" name="直接连接符 211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1" name="直接连接符 212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2" name="直接连接符 213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3" name="直接连接符 214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4" name="直接连接符 215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5" name="直接连接符 216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6" name="直接连接符 217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7" name="直接连接符 218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8" name="直接连接符 219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9" name="直接连接符 220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1499" name="组合 221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491" name="直接连接符 222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2" name="直接连接符 223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3" name="直接连接符 224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4" name="直接连接符 225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5" name="直接连接符 226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6" name="直接连接符 227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7" name="直接连接符 228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8" name="直接连接符 229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150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直接连接符 243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1508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50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608" name="组合 121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510" name="直接连接符 122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1" name="直接连接符 123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2" name="直接连接符 124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3" name="直接连接符 125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4" name="直接连接符 126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5" name="直接连接符 127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6" name="直接连接符 128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7" name="直接连接符 247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8" name="直接连接符 248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9" name="直接连接符 249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0" name="直接连接符 250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1" name="直接连接符 251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2" name="直接连接符 252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3" name="直接连接符 253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4" name="直接连接符 254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5" name="直接连接符 255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6" name="直接连接符 256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7" name="直接连接符 257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8" name="直接连接符 258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9" name="直接连接符 259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0" name="直接连接符 260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1" name="直接连接符 261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2" name="直接连接符 262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3" name="直接连接符 263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4" name="直接连接符 264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5" name="直接连接符 265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6" name="直接连接符 266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7" name="直接连接符 267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8" name="直接连接符 268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9" name="直接连接符 269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0" name="直接连接符 270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1" name="直接连接符 271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2" name="直接连接符 272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3" name="直接连接符 273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4" name="直接连接符 274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5" name="直接连接符 275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6" name="直接连接符 276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7" name="直接连接符 277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8" name="直接连接符 278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9" name="直接连接符 279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0" name="直接连接符 280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1" name="直接连接符 281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2" name="直接连接符 282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3" name="直接连接符 283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4" name="直接连接符 284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5" name="直接连接符 285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6" name="直接连接符 286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7" name="直接连接符 287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8" name="直接连接符 288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9" name="直接连接符 289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0" name="直接连接符 290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1" name="直接连接符 291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2" name="直接连接符 292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3" name="直接连接符 293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4" name="直接连接符 294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5" name="直接连接符 295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6" name="直接连接符 296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7" name="直接连接符 297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8" name="直接连接符 298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9" name="直接连接符 299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0" name="直接连接符 300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1" name="直接连接符 301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2" name="直接连接符 302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3" name="直接连接符 303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4" name="直接连接符 304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5" name="直接连接符 305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6" name="直接连接符 306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7" name="直接连接符 307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8" name="直接连接符 308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9" name="直接连接符 309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0" name="直接连接符 310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1" name="直接连接符 311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2" name="直接连接符 312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3" name="直接连接符 313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4" name="直接连接符 314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5" name="直接连接符 315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6" name="直接连接符 316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7" name="直接连接符 317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8" name="直接连接符 318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9" name="直接连接符 319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0" name="直接连接符 320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1" name="直接连接符 321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2" name="直接连接符 322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3" name="直接连接符 323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4" name="直接连接符 324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5" name="直接连接符 325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6" name="直接连接符 326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7" name="直接连接符 327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8" name="直接连接符 328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9" name="直接连接符 329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0" name="直接连接符 330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1" name="直接连接符 331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2" name="直接连接符 332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3" name="直接连接符 333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4" name="直接连接符 334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5" name="直接连接符 335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6" name="直接连接符 336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7" name="直接连接符 337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1617" name="组合 338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609" name="直接连接符 339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0" name="直接连接符 340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1" name="直接连接符 341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2" name="直接连接符 342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3" name="直接连接符 343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4" name="直接连接符 344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5" name="直接连接符 345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6" name="直接连接符 346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pic>
        <p:nvPicPr>
          <p:cNvPr id="1618" name="图片 118" descr="图片 118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-357998" y="751537"/>
            <a:ext cx="10285811" cy="6423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497" y="3456"/>
                </a:moveTo>
                <a:lnTo>
                  <a:pt x="18211" y="3456"/>
                </a:lnTo>
                <a:lnTo>
                  <a:pt x="18211" y="16904"/>
                </a:lnTo>
                <a:lnTo>
                  <a:pt x="3497" y="16904"/>
                </a:lnTo>
                <a:lnTo>
                  <a:pt x="3497" y="3456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161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6762" y="1727212"/>
            <a:ext cx="7296386" cy="4129457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7" name="图片 5" descr="图片 5"/>
          <p:cNvPicPr>
            <a:picLocks noChangeAspect="1"/>
          </p:cNvPicPr>
          <p:nvPr/>
        </p:nvPicPr>
        <p:blipFill>
          <a:blip r:embed="rId2"/>
          <a:srcRect t="34832" b="7973"/>
          <a:stretch>
            <a:fillRect/>
          </a:stretch>
        </p:blipFill>
        <p:spPr>
          <a:xfrm>
            <a:off x="-8861" y="0"/>
            <a:ext cx="12200861" cy="465207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28" name="矩形: 圆角 6"/>
          <p:cNvSpPr/>
          <p:nvPr/>
        </p:nvSpPr>
        <p:spPr>
          <a:xfrm>
            <a:off x="1772" y="-16934"/>
            <a:ext cx="12192001" cy="4652079"/>
          </a:xfrm>
          <a:prstGeom prst="roundRect">
            <a:avLst>
              <a:gd name="adj" fmla="val 0"/>
            </a:avLst>
          </a:prstGeom>
          <a:solidFill>
            <a:schemeClr val="accent1">
              <a:alpha val="87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sp>
        <p:nvSpPr>
          <p:cNvPr id="162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直线连接符 3"/>
          <p:cNvSpPr/>
          <p:nvPr/>
        </p:nvSpPr>
        <p:spPr>
          <a:xfrm>
            <a:off x="0" y="1016000"/>
            <a:ext cx="12192000" cy="0"/>
          </a:xfrm>
          <a:prstGeom prst="line">
            <a:avLst/>
          </a:prstGeom>
          <a:ln w="12700">
            <a:solidFill>
              <a:srgbClr val="E64823"/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16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1"/>
            <a:ext cx="335866" cy="333089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4400" b="0">
                <a:solidFill>
                  <a:srgbClr val="D9D9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165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4400" b="0">
                <a:solidFill>
                  <a:srgbClr val="D9D9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1667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  <a:lvl2pPr>
              <a:defRPr>
                <a:solidFill>
                  <a:srgbClr val="D9D9D9"/>
                </a:solidFill>
              </a:defRPr>
            </a:lvl2pPr>
            <a:lvl3pPr>
              <a:defRPr>
                <a:solidFill>
                  <a:srgbClr val="D9D9D9"/>
                </a:solidFill>
              </a:defRPr>
            </a:lvl3pPr>
            <a:lvl4pPr>
              <a:defRPr>
                <a:solidFill>
                  <a:srgbClr val="D9D9D9"/>
                </a:solidFill>
              </a:defRPr>
            </a:lvl4pPr>
            <a:lvl5pPr>
              <a:defRPr>
                <a:solidFill>
                  <a:srgbClr val="D9D9D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5" descr="图片占位符 5"/>
          <p:cNvPicPr>
            <a:picLocks noChangeAspect="1"/>
          </p:cNvPicPr>
          <p:nvPr/>
        </p:nvPicPr>
        <p:blipFill>
          <a:blip r:embed="rId2"/>
          <a:srcRect t="34056" b="10289"/>
          <a:stretch>
            <a:fillRect/>
          </a:stretch>
        </p:blipFill>
        <p:spPr>
          <a:xfrm>
            <a:off x="172936" y="173127"/>
            <a:ext cx="11846130" cy="4395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" y="0"/>
                </a:moveTo>
                <a:cubicBezTo>
                  <a:pt x="50" y="0"/>
                  <a:pt x="0" y="136"/>
                  <a:pt x="0" y="302"/>
                </a:cubicBezTo>
                <a:lnTo>
                  <a:pt x="0" y="21300"/>
                </a:lnTo>
                <a:cubicBezTo>
                  <a:pt x="0" y="21466"/>
                  <a:pt x="50" y="21600"/>
                  <a:pt x="112" y="21600"/>
                </a:cubicBezTo>
                <a:lnTo>
                  <a:pt x="21488" y="21600"/>
                </a:lnTo>
                <a:cubicBezTo>
                  <a:pt x="21550" y="21600"/>
                  <a:pt x="21600" y="21466"/>
                  <a:pt x="21600" y="21300"/>
                </a:cubicBezTo>
                <a:lnTo>
                  <a:pt x="21600" y="302"/>
                </a:lnTo>
                <a:cubicBezTo>
                  <a:pt x="21600" y="136"/>
                  <a:pt x="21550" y="0"/>
                  <a:pt x="21488" y="0"/>
                </a:cubicBezTo>
                <a:lnTo>
                  <a:pt x="112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30" name="矩形: 圆角 8"/>
          <p:cNvSpPr/>
          <p:nvPr/>
        </p:nvSpPr>
        <p:spPr>
          <a:xfrm>
            <a:off x="172936" y="173127"/>
            <a:ext cx="11846129" cy="4395536"/>
          </a:xfrm>
          <a:prstGeom prst="roundRect">
            <a:avLst>
              <a:gd name="adj" fmla="val 1227"/>
            </a:avLst>
          </a:prstGeom>
          <a:solidFill>
            <a:schemeClr val="accent1">
              <a:alpha val="87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</a:p>
        </p:txBody>
      </p:sp>
      <p:pic>
        <p:nvPicPr>
          <p:cNvPr id="31" name="图片 9" descr="图片 9"/>
          <p:cNvPicPr>
            <a:picLocks noChangeAspect="1"/>
          </p:cNvPicPr>
          <p:nvPr/>
        </p:nvPicPr>
        <p:blipFill>
          <a:blip r:embed="rId3"/>
          <a:srcRect t="68134"/>
          <a:stretch>
            <a:fillRect/>
          </a:stretch>
        </p:blipFill>
        <p:spPr>
          <a:xfrm>
            <a:off x="406587" y="6155313"/>
            <a:ext cx="5957736" cy="75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" name="图片 10" descr="图片 10"/>
          <p:cNvPicPr>
            <a:picLocks noChangeAspect="1"/>
          </p:cNvPicPr>
          <p:nvPr/>
        </p:nvPicPr>
        <p:blipFill>
          <a:blip r:embed="rId4"/>
          <a:srcRect t="9709" b="58424"/>
          <a:stretch>
            <a:fillRect/>
          </a:stretch>
        </p:blipFill>
        <p:spPr>
          <a:xfrm>
            <a:off x="6107264" y="6172248"/>
            <a:ext cx="5957736" cy="75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7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rgbClr val="2A85C6">
                  <a:alpha val="8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2400"/>
          </a:p>
        </p:txBody>
      </p:sp>
      <p:sp>
        <p:nvSpPr>
          <p:cNvPr id="21" name="矩形: 圆角 8"/>
          <p:cNvSpPr/>
          <p:nvPr/>
        </p:nvSpPr>
        <p:spPr>
          <a:xfrm flipV="1">
            <a:off x="0" y="0"/>
            <a:ext cx="12192000" cy="6858000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accent1">
                  <a:alpha val="70000"/>
                </a:schemeClr>
              </a:gs>
              <a:gs pos="100000">
                <a:srgbClr val="2A85C6">
                  <a:alpha val="70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2400"/>
          </a:p>
        </p:txBody>
      </p:sp>
      <p:sp>
        <p:nvSpPr>
          <p:cNvPr id="22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5" descr="图片占位符 5"/>
          <p:cNvPicPr>
            <a:picLocks noChangeAspect="1"/>
          </p:cNvPicPr>
          <p:nvPr/>
        </p:nvPicPr>
        <p:blipFill>
          <a:blip r:embed="rId2"/>
          <a:srcRect t="34056" b="10289"/>
          <a:stretch>
            <a:fillRect/>
          </a:stretch>
        </p:blipFill>
        <p:spPr>
          <a:xfrm>
            <a:off x="172936" y="173127"/>
            <a:ext cx="11846130" cy="43953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" y="0"/>
                </a:moveTo>
                <a:cubicBezTo>
                  <a:pt x="50" y="0"/>
                  <a:pt x="0" y="136"/>
                  <a:pt x="0" y="302"/>
                </a:cubicBezTo>
                <a:lnTo>
                  <a:pt x="0" y="21300"/>
                </a:lnTo>
                <a:cubicBezTo>
                  <a:pt x="0" y="21466"/>
                  <a:pt x="50" y="21600"/>
                  <a:pt x="112" y="21600"/>
                </a:cubicBezTo>
                <a:lnTo>
                  <a:pt x="21488" y="21600"/>
                </a:lnTo>
                <a:cubicBezTo>
                  <a:pt x="21550" y="21600"/>
                  <a:pt x="21600" y="21466"/>
                  <a:pt x="21600" y="21300"/>
                </a:cubicBezTo>
                <a:lnTo>
                  <a:pt x="21600" y="302"/>
                </a:lnTo>
                <a:cubicBezTo>
                  <a:pt x="21600" y="136"/>
                  <a:pt x="21550" y="0"/>
                  <a:pt x="21488" y="0"/>
                </a:cubicBezTo>
                <a:lnTo>
                  <a:pt x="112" y="0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30" name="矩形: 圆角 8"/>
          <p:cNvSpPr/>
          <p:nvPr/>
        </p:nvSpPr>
        <p:spPr>
          <a:xfrm>
            <a:off x="172936" y="173127"/>
            <a:ext cx="11846129" cy="4395536"/>
          </a:xfrm>
          <a:prstGeom prst="roundRect">
            <a:avLst>
              <a:gd name="adj" fmla="val 1227"/>
            </a:avLst>
          </a:prstGeom>
          <a:solidFill>
            <a:schemeClr val="accent1">
              <a:alpha val="87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2400"/>
          </a:p>
        </p:txBody>
      </p:sp>
      <p:pic>
        <p:nvPicPr>
          <p:cNvPr id="31" name="图片 9" descr="图片 9"/>
          <p:cNvPicPr>
            <a:picLocks noChangeAspect="1"/>
          </p:cNvPicPr>
          <p:nvPr/>
        </p:nvPicPr>
        <p:blipFill>
          <a:blip r:embed="rId3"/>
          <a:srcRect t="68134"/>
          <a:stretch>
            <a:fillRect/>
          </a:stretch>
        </p:blipFill>
        <p:spPr>
          <a:xfrm>
            <a:off x="406587" y="6155313"/>
            <a:ext cx="5957736" cy="75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2" name="图片 10" descr="图片 10"/>
          <p:cNvPicPr>
            <a:picLocks noChangeAspect="1"/>
          </p:cNvPicPr>
          <p:nvPr/>
        </p:nvPicPr>
        <p:blipFill>
          <a:blip r:embed="rId4"/>
          <a:srcRect t="9709" b="58424"/>
          <a:stretch>
            <a:fillRect/>
          </a:stretch>
        </p:blipFill>
        <p:spPr>
          <a:xfrm>
            <a:off x="6107264" y="6172248"/>
            <a:ext cx="5957736" cy="75918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曾老师出品，必属精品" descr="曾老师出品，必属精品"/>
          <p:cNvPicPr>
            <a:picLocks noChangeAspect="1"/>
          </p:cNvPicPr>
          <p:nvPr/>
        </p:nvPicPr>
        <p:blipFill>
          <a:blip r:embed="rId2"/>
          <a:srcRect b="1"/>
          <a:stretch>
            <a:fillRect/>
          </a:stretch>
        </p:blipFill>
        <p:spPr>
          <a:xfrm>
            <a:off x="278106" y="267376"/>
            <a:ext cx="11635786" cy="7267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497" y="3456"/>
                </a:moveTo>
                <a:lnTo>
                  <a:pt x="18211" y="3456"/>
                </a:lnTo>
                <a:lnTo>
                  <a:pt x="18211" y="16904"/>
                </a:lnTo>
                <a:lnTo>
                  <a:pt x="3497" y="16904"/>
                </a:lnTo>
                <a:lnTo>
                  <a:pt x="3497" y="3456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4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972884" y="1311944"/>
            <a:ext cx="8246231" cy="4776437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图片占位符 9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386138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46472" y="6404292"/>
            <a:ext cx="299056" cy="269241"/>
          </a:xfrm>
          <a:prstGeom prst="rect">
            <a:avLst/>
          </a:prstGeom>
        </p:spPr>
        <p:txBody>
          <a:bodyPr/>
          <a:lstStyle>
            <a:lvl1pPr algn="ctr">
              <a:defRPr spc="1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直接连接符 8"/>
          <p:cNvSpPr/>
          <p:nvPr/>
        </p:nvSpPr>
        <p:spPr>
          <a:xfrm>
            <a:off x="661327" y="828961"/>
            <a:ext cx="10857573" cy="1"/>
          </a:xfrm>
          <a:prstGeom prst="line">
            <a:avLst/>
          </a:prstGeom>
          <a:ln cap="rnd">
            <a:solidFill>
              <a:schemeClr val="accent5">
                <a:alpha val="4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65" name="直接连接符 9"/>
          <p:cNvSpPr/>
          <p:nvPr/>
        </p:nvSpPr>
        <p:spPr>
          <a:xfrm>
            <a:off x="661327" y="6317031"/>
            <a:ext cx="10857573" cy="1"/>
          </a:xfrm>
          <a:prstGeom prst="line">
            <a:avLst/>
          </a:prstGeom>
          <a:ln cap="rnd">
            <a:solidFill>
              <a:schemeClr val="accent5">
                <a:alpha val="4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66" name="图片占位符 22"/>
          <p:cNvSpPr>
            <a:spLocks noGrp="1"/>
          </p:cNvSpPr>
          <p:nvPr>
            <p:ph type="pic" idx="21"/>
          </p:nvPr>
        </p:nvSpPr>
        <p:spPr>
          <a:xfrm>
            <a:off x="0" y="1667729"/>
            <a:ext cx="12192000" cy="3892297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48097" y="6416992"/>
            <a:ext cx="270804" cy="243841"/>
          </a:xfrm>
          <a:prstGeom prst="rect">
            <a:avLst/>
          </a:prstGeom>
        </p:spPr>
        <p:txBody>
          <a:bodyPr/>
          <a:lstStyle>
            <a:lvl1pPr>
              <a:defRPr sz="1000" spc="1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直接连接符 120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75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94" name="组合 246"/>
          <p:cNvGrpSpPr/>
          <p:nvPr/>
        </p:nvGrpSpPr>
        <p:grpSpPr>
          <a:xfrm>
            <a:off x="332374" y="288995"/>
            <a:ext cx="751889" cy="696177"/>
            <a:chOff x="0" y="0"/>
            <a:chExt cx="751887" cy="696176"/>
          </a:xfrm>
        </p:grpSpPr>
        <p:sp>
          <p:nvSpPr>
            <p:cNvPr id="76" name="Freeform 45"/>
            <p:cNvSpPr/>
            <p:nvPr/>
          </p:nvSpPr>
          <p:spPr>
            <a:xfrm>
              <a:off x="-1" y="299116"/>
              <a:ext cx="125694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6978"/>
                    <a:pt x="0" y="6978"/>
                    <a:pt x="0" y="6978"/>
                  </a:cubicBezTo>
                  <a:cubicBezTo>
                    <a:pt x="20729" y="21600"/>
                    <a:pt x="20729" y="21600"/>
                    <a:pt x="20729" y="21600"/>
                  </a:cubicBezTo>
                  <a:cubicBezTo>
                    <a:pt x="20729" y="20271"/>
                    <a:pt x="20729" y="18942"/>
                    <a:pt x="20729" y="17280"/>
                  </a:cubicBezTo>
                  <a:cubicBezTo>
                    <a:pt x="20729" y="11298"/>
                    <a:pt x="21077" y="5649"/>
                    <a:pt x="21600" y="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77" name="Freeform 46"/>
            <p:cNvSpPr/>
            <p:nvPr/>
          </p:nvSpPr>
          <p:spPr>
            <a:xfrm>
              <a:off x="589849" y="194478"/>
              <a:ext cx="123422" cy="7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6429"/>
                    <a:pt x="0" y="6429"/>
                    <a:pt x="0" y="6429"/>
                  </a:cubicBezTo>
                  <a:cubicBezTo>
                    <a:pt x="2125" y="11057"/>
                    <a:pt x="3895" y="16200"/>
                    <a:pt x="4957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78" name="Freeform 47"/>
            <p:cNvSpPr/>
            <p:nvPr/>
          </p:nvSpPr>
          <p:spPr>
            <a:xfrm>
              <a:off x="438789" y="23605"/>
              <a:ext cx="73827" cy="11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17561"/>
                    <a:pt x="0" y="17561"/>
                    <a:pt x="0" y="17561"/>
                  </a:cubicBezTo>
                  <a:cubicBezTo>
                    <a:pt x="6214" y="18439"/>
                    <a:pt x="12132" y="19844"/>
                    <a:pt x="17458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79" name="Freeform 48"/>
            <p:cNvSpPr/>
            <p:nvPr/>
          </p:nvSpPr>
          <p:spPr>
            <a:xfrm>
              <a:off x="609157" y="385786"/>
              <a:ext cx="129480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3206" y="0"/>
                    <a:pt x="3206" y="0"/>
                    <a:pt x="3206" y="0"/>
                  </a:cubicBezTo>
                  <a:cubicBezTo>
                    <a:pt x="2700" y="7311"/>
                    <a:pt x="1519" y="14289"/>
                    <a:pt x="0" y="20935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0" name="Freeform 49"/>
            <p:cNvSpPr/>
            <p:nvPr/>
          </p:nvSpPr>
          <p:spPr>
            <a:xfrm>
              <a:off x="524731" y="91602"/>
              <a:ext cx="105628" cy="10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62" y="2160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0" y="13038"/>
                    <a:pt x="0" y="13038"/>
                    <a:pt x="0" y="13038"/>
                  </a:cubicBezTo>
                  <a:cubicBezTo>
                    <a:pt x="3531" y="15373"/>
                    <a:pt x="6854" y="18292"/>
                    <a:pt x="9762" y="2160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1" name="Freeform 50"/>
            <p:cNvSpPr/>
            <p:nvPr/>
          </p:nvSpPr>
          <p:spPr>
            <a:xfrm>
              <a:off x="121528" y="91602"/>
              <a:ext cx="106386" cy="10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0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726" y="21600"/>
                    <a:pt x="11726" y="21600"/>
                    <a:pt x="11726" y="21600"/>
                  </a:cubicBezTo>
                  <a:cubicBezTo>
                    <a:pt x="14606" y="18292"/>
                    <a:pt x="17897" y="15373"/>
                    <a:pt x="21600" y="13038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2" name="Freeform 51"/>
            <p:cNvSpPr/>
            <p:nvPr/>
          </p:nvSpPr>
          <p:spPr>
            <a:xfrm>
              <a:off x="74961" y="467876"/>
              <a:ext cx="121530" cy="95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2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21600" y="11121"/>
                    <a:pt x="21600" y="11121"/>
                    <a:pt x="21600" y="11121"/>
                  </a:cubicBezTo>
                  <a:cubicBezTo>
                    <a:pt x="18720" y="7913"/>
                    <a:pt x="16200" y="4063"/>
                    <a:pt x="14220" y="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3" name="Freeform 52"/>
            <p:cNvSpPr/>
            <p:nvPr/>
          </p:nvSpPr>
          <p:spPr>
            <a:xfrm>
              <a:off x="626194" y="299116"/>
              <a:ext cx="125694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" y="21600"/>
                  </a:moveTo>
                  <a:cubicBezTo>
                    <a:pt x="21600" y="6978"/>
                    <a:pt x="21600" y="6978"/>
                    <a:pt x="21600" y="69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7" y="5649"/>
                    <a:pt x="871" y="11298"/>
                    <a:pt x="871" y="17280"/>
                  </a:cubicBezTo>
                  <a:cubicBezTo>
                    <a:pt x="871" y="18942"/>
                    <a:pt x="871" y="20271"/>
                    <a:pt x="871" y="2160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4" name="Freeform 53"/>
            <p:cNvSpPr/>
            <p:nvPr/>
          </p:nvSpPr>
          <p:spPr>
            <a:xfrm>
              <a:off x="343384" y="0"/>
              <a:ext cx="65119" cy="11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0800" y="0"/>
                    <a:pt x="10800" y="0"/>
                    <a:pt x="1080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712" y="21418"/>
                    <a:pt x="7087" y="21237"/>
                    <a:pt x="10800" y="21237"/>
                  </a:cubicBezTo>
                  <a:cubicBezTo>
                    <a:pt x="14512" y="21237"/>
                    <a:pt x="18225" y="21418"/>
                    <a:pt x="21600" y="2160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5" name="Oval 54"/>
            <p:cNvSpPr/>
            <p:nvPr/>
          </p:nvSpPr>
          <p:spPr>
            <a:xfrm>
              <a:off x="169231" y="155724"/>
              <a:ext cx="413425" cy="385082"/>
            </a:xfrm>
            <a:prstGeom prst="ellipse">
              <a:avLst/>
            </a:pr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6" name="Freeform 55"/>
            <p:cNvSpPr/>
            <p:nvPr/>
          </p:nvSpPr>
          <p:spPr>
            <a:xfrm>
              <a:off x="556154" y="467876"/>
              <a:ext cx="120772" cy="95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121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7261" y="0"/>
                    <a:pt x="7261" y="0"/>
                    <a:pt x="7261" y="0"/>
                  </a:cubicBezTo>
                  <a:cubicBezTo>
                    <a:pt x="5264" y="4063"/>
                    <a:pt x="2723" y="7913"/>
                    <a:pt x="0" y="11121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7" name="Freeform 56"/>
            <p:cNvSpPr/>
            <p:nvPr/>
          </p:nvSpPr>
          <p:spPr>
            <a:xfrm>
              <a:off x="388058" y="574627"/>
              <a:ext cx="67770" cy="12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54" y="2160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14830" y="1172"/>
                    <a:pt x="7415" y="1842"/>
                    <a:pt x="0" y="2009"/>
                  </a:cubicBezTo>
                  <a:lnTo>
                    <a:pt x="18054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8" name="Freeform 57"/>
            <p:cNvSpPr/>
            <p:nvPr/>
          </p:nvSpPr>
          <p:spPr>
            <a:xfrm>
              <a:off x="479299" y="533054"/>
              <a:ext cx="95407" cy="11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3098" y="0"/>
                    <a:pt x="13098" y="0"/>
                    <a:pt x="13098" y="0"/>
                  </a:cubicBezTo>
                  <a:cubicBezTo>
                    <a:pt x="9191" y="2439"/>
                    <a:pt x="4596" y="4529"/>
                    <a:pt x="0" y="609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89" name="Freeform 58"/>
            <p:cNvSpPr/>
            <p:nvPr/>
          </p:nvSpPr>
          <p:spPr>
            <a:xfrm>
              <a:off x="240028" y="23605"/>
              <a:ext cx="73070" cy="11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00" y="21600"/>
                    <a:pt x="3900" y="21600"/>
                    <a:pt x="3900" y="21600"/>
                  </a:cubicBezTo>
                  <a:cubicBezTo>
                    <a:pt x="9300" y="19844"/>
                    <a:pt x="15300" y="18439"/>
                    <a:pt x="21600" y="175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90" name="Freeform 59"/>
            <p:cNvSpPr/>
            <p:nvPr/>
          </p:nvSpPr>
          <p:spPr>
            <a:xfrm>
              <a:off x="13250" y="385786"/>
              <a:ext cx="129859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0935"/>
                    <a:pt x="21600" y="20935"/>
                    <a:pt x="21600" y="20935"/>
                  </a:cubicBezTo>
                  <a:cubicBezTo>
                    <a:pt x="20081" y="14289"/>
                    <a:pt x="18900" y="7311"/>
                    <a:pt x="18394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91" name="Freeform 60"/>
            <p:cNvSpPr/>
            <p:nvPr/>
          </p:nvSpPr>
          <p:spPr>
            <a:xfrm>
              <a:off x="38616" y="194478"/>
              <a:ext cx="123422" cy="7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643" y="21600"/>
                    <a:pt x="16643" y="21600"/>
                    <a:pt x="16643" y="21600"/>
                  </a:cubicBezTo>
                  <a:cubicBezTo>
                    <a:pt x="17882" y="16200"/>
                    <a:pt x="19475" y="11057"/>
                    <a:pt x="21600" y="64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92" name="Freeform 61"/>
            <p:cNvSpPr/>
            <p:nvPr/>
          </p:nvSpPr>
          <p:spPr>
            <a:xfrm>
              <a:off x="177560" y="533054"/>
              <a:ext cx="96164" cy="11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6097"/>
                    <a:pt x="21600" y="6097"/>
                    <a:pt x="21600" y="6097"/>
                  </a:cubicBezTo>
                  <a:cubicBezTo>
                    <a:pt x="16825" y="4529"/>
                    <a:pt x="12505" y="2439"/>
                    <a:pt x="8413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  <p:sp>
          <p:nvSpPr>
            <p:cNvPr id="93" name="Freeform 62"/>
            <p:cNvSpPr/>
            <p:nvPr/>
          </p:nvSpPr>
          <p:spPr>
            <a:xfrm>
              <a:off x="296817" y="574627"/>
              <a:ext cx="67012" cy="12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21600"/>
                  </a:moveTo>
                  <a:cubicBezTo>
                    <a:pt x="21600" y="2009"/>
                    <a:pt x="21600" y="2009"/>
                    <a:pt x="21600" y="2009"/>
                  </a:cubicBezTo>
                  <a:cubicBezTo>
                    <a:pt x="14073" y="1842"/>
                    <a:pt x="6873" y="1172"/>
                    <a:pt x="0" y="0"/>
                  </a:cubicBezTo>
                  <a:lnTo>
                    <a:pt x="3273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  <a:endParaRPr sz="2400"/>
            </a:p>
          </p:txBody>
        </p:sp>
      </p:grp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直接连接符 117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103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104" name="图片占位符 122"/>
          <p:cNvSpPr>
            <a:spLocks noGrp="1"/>
          </p:cNvSpPr>
          <p:nvPr>
            <p:ph type="pic" sz="quarter" idx="21"/>
          </p:nvPr>
        </p:nvSpPr>
        <p:spPr>
          <a:xfrm>
            <a:off x="923021" y="2110011"/>
            <a:ext cx="1617666" cy="1617663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5" name="图片占位符 122"/>
          <p:cNvSpPr>
            <a:spLocks noGrp="1"/>
          </p:cNvSpPr>
          <p:nvPr>
            <p:ph type="pic" sz="quarter" idx="22"/>
          </p:nvPr>
        </p:nvSpPr>
        <p:spPr>
          <a:xfrm>
            <a:off x="6383532" y="2110011"/>
            <a:ext cx="1617665" cy="1617663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205" name="组合 121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07" name="直接连接符 124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" name="直接连接符 127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9" name="直接连接符 128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0" name="直接连接符 129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" name="直接连接符 130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" name="直接连接符 13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" name="直接连接符 13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" name="直接连接符 13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" name="直接连接符 13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" name="直接连接符 13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" name="直接连接符 13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" name="直接连接符 13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" name="直接连接符 13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" name="直接连接符 13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1" name="直接连接符 14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2" name="直接连接符 14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3" name="直接连接符 14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4" name="直接连接符 14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5" name="直接连接符 14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" name="直接连接符 14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" name="直接连接符 14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" name="直接连接符 14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" name="直接连接符 14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" name="直接连接符 14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" name="直接连接符 15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" name="直接连接符 15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" name="直接连接符 15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" name="直接连接符 15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" name="直接连接符 15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6" name="直接连接符 15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7" name="直接连接符 15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8" name="直接连接符 15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" name="直接连接符 15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" name="直接连接符 15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" name="直接连接符 16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" name="直接连接符 16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" name="直接连接符 16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" name="直接连接符 16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" name="直接连接符 16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" name="直接连接符 16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" name="直接连接符 16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" name="直接连接符 16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" name="直接连接符 16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0" name="直接连接符 16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" name="直接连接符 17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" name="直接连接符 17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" name="直接连接符 17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" name="直接连接符 17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" name="直接连接符 17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" name="直接连接符 17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" name="直接连接符 17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" name="直接连接符 17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" name="直接连接符 17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" name="直接连接符 17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" name="直接连接符 18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2" name="直接连接符 18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3" name="直接连接符 18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4" name="直接连接符 18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5" name="直接连接符 18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6" name="直接连接符 18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7" name="直接连接符 18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8" name="直接连接符 18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9" name="直接连接符 18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0" name="直接连接符 18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1" name="直接连接符 19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2" name="直接连接符 19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3" name="直接连接符 19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4" name="直接连接符 19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5" name="直接连接符 19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6" name="直接连接符 19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7" name="直接连接符 19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8" name="直接连接符 19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79" name="直接连接符 19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0" name="直接连接符 19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1" name="直接连接符 20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2" name="直接连接符 20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3" name="直接连接符 20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4" name="直接连接符 20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5" name="直接连接符 20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6" name="直接连接符 20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7" name="直接连接符 20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8" name="直接连接符 20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89" name="直接连接符 20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0" name="直接连接符 20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1" name="直接连接符 21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2" name="直接连接符 21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3" name="直接连接符 21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4" name="直接连接符 21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5" name="直接连接符 21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6" name="直接连接符 21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7" name="直接连接符 21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8" name="直接连接符 21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99" name="直接连接符 21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0" name="直接连接符 21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1" name="直接连接符 22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2" name="直接连接符 22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3" name="直接连接符 22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4" name="直接连接符 22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214" name="组合 22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206" name="直接连接符 22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7" name="直接连接符 22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8" name="直接连接符 22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09" name="直接连接符 22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10" name="直接连接符 22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11" name="直接连接符 23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12" name="直接连接符 23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13" name="直接连接符 23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21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组合 6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222" name="直接连接符 7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23" name="直接连接符 8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24" name="直接连接符 9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25" name="直接连接符 10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26" name="直接连接符 11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27" name="直接连接符 12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28" name="直接连接符 13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29" name="直接连接符 14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0" name="直接连接符 15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1" name="直接连接符 16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2" name="直接连接符 17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3" name="直接连接符 18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4" name="直接连接符 19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5" name="直接连接符 20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6" name="直接连接符 21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7" name="直接连接符 22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8" name="直接连接符 23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39" name="直接连接符 24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0" name="直接连接符 25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1" name="直接连接符 26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2" name="直接连接符 27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3" name="直接连接符 28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4" name="直接连接符 29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5" name="直接连接符 30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6" name="直接连接符 31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7" name="直接连接符 32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8" name="直接连接符 33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49" name="直接连接符 34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0" name="直接连接符 35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1" name="直接连接符 36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2" name="直接连接符 37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3" name="直接连接符 38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4" name="直接连接符 39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5" name="直接连接符 40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6" name="直接连接符 41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7" name="直接连接符 42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8" name="直接连接符 43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59" name="直接连接符 44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0" name="直接连接符 45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1" name="直接连接符 46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2" name="直接连接符 47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3" name="直接连接符 48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4" name="直接连接符 49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5" name="直接连接符 50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6" name="直接连接符 51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7" name="直接连接符 52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8" name="直接连接符 53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69" name="直接连接符 54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0" name="直接连接符 55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1" name="直接连接符 56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2" name="直接连接符 57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3" name="直接连接符 58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4" name="直接连接符 59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5" name="直接连接符 60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6" name="直接连接符 61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7" name="直接连接符 62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8" name="直接连接符 63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79" name="直接连接符 64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0" name="直接连接符 65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1" name="直接连接符 66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2" name="直接连接符 67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3" name="直接连接符 68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4" name="直接连接符 69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5" name="直接连接符 70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6" name="直接连接符 71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7" name="直接连接符 72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8" name="直接连接符 73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89" name="直接连接符 74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0" name="直接连接符 75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1" name="直接连接符 76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2" name="直接连接符 77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3" name="直接连接符 78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4" name="直接连接符 79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5" name="直接连接符 80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6" name="直接连接符 81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7" name="直接连接符 82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8" name="直接连接符 83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299" name="直接连接符 84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0" name="直接连接符 85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1" name="直接连接符 86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2" name="直接连接符 87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3" name="直接连接符 88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4" name="直接连接符 89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5" name="直接连接符 90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6" name="直接连接符 91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7" name="直接连接符 92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8" name="直接连接符 93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09" name="直接连接符 94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0" name="直接连接符 95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1" name="直接连接符 96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2" name="直接连接符 97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3" name="直接连接符 98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4" name="直接连接符 99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5" name="直接连接符 100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6" name="直接连接符 101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7" name="直接连接符 102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8" name="直接连接符 103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19" name="直接连接符 104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329" name="组合 105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321" name="直接连接符 106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22" name="直接连接符 107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23" name="直接连接符 108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24" name="直接连接符 109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25" name="直接连接符 110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26" name="直接连接符 111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27" name="直接连接符 112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28" name="直接连接符 113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330" name="直接连接符 115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331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332" name="图片占位符 122"/>
          <p:cNvSpPr>
            <a:spLocks noGrp="1"/>
          </p:cNvSpPr>
          <p:nvPr>
            <p:ph type="pic" sz="quarter" idx="21"/>
          </p:nvPr>
        </p:nvSpPr>
        <p:spPr>
          <a:xfrm>
            <a:off x="719725" y="2178050"/>
            <a:ext cx="1933201" cy="3567113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333" name="图片占位符 122"/>
          <p:cNvSpPr>
            <a:spLocks noGrp="1"/>
          </p:cNvSpPr>
          <p:nvPr>
            <p:ph type="pic" sz="quarter" idx="22"/>
          </p:nvPr>
        </p:nvSpPr>
        <p:spPr>
          <a:xfrm>
            <a:off x="6675848" y="2178050"/>
            <a:ext cx="1933201" cy="3567113"/>
          </a:xfrm>
          <a:prstGeom prst="rect">
            <a:avLst/>
          </a:prstGeom>
          <a:ln w="28575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334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33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直接连接符 117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343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344" name="图片占位符 122"/>
          <p:cNvSpPr>
            <a:spLocks noGrp="1"/>
          </p:cNvSpPr>
          <p:nvPr>
            <p:ph type="pic" sz="quarter" idx="21"/>
          </p:nvPr>
        </p:nvSpPr>
        <p:spPr>
          <a:xfrm>
            <a:off x="696748" y="1993742"/>
            <a:ext cx="5148180" cy="2502516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345" name="图片占位符 122"/>
          <p:cNvSpPr>
            <a:spLocks noGrp="1"/>
          </p:cNvSpPr>
          <p:nvPr>
            <p:ph type="pic" sz="quarter" idx="22"/>
          </p:nvPr>
        </p:nvSpPr>
        <p:spPr>
          <a:xfrm>
            <a:off x="6347074" y="3631584"/>
            <a:ext cx="5148181" cy="2520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34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445" name="组合 125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347" name="直接连接符 126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48" name="直接连接符 127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49" name="直接连接符 128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0" name="直接连接符 129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1" name="直接连接符 130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2" name="直接连接符 13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3" name="直接连接符 13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4" name="直接连接符 13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5" name="直接连接符 13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6" name="直接连接符 13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7" name="直接连接符 13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8" name="直接连接符 13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59" name="直接连接符 13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0" name="直接连接符 13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1" name="直接连接符 14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2" name="直接连接符 14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3" name="直接连接符 14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4" name="直接连接符 14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5" name="直接连接符 14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6" name="直接连接符 14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7" name="直接连接符 14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8" name="直接连接符 14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69" name="直接连接符 14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0" name="直接连接符 14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1" name="直接连接符 15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2" name="直接连接符 15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3" name="直接连接符 15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4" name="直接连接符 15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5" name="直接连接符 15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6" name="直接连接符 15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7" name="直接连接符 15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8" name="直接连接符 15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79" name="直接连接符 15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0" name="直接连接符 15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1" name="直接连接符 16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2" name="直接连接符 16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3" name="直接连接符 16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4" name="直接连接符 16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5" name="直接连接符 16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6" name="直接连接符 16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7" name="直接连接符 16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8" name="直接连接符 16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89" name="直接连接符 16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0" name="直接连接符 16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1" name="直接连接符 17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2" name="直接连接符 17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3" name="直接连接符 17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4" name="直接连接符 17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5" name="直接连接符 17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6" name="直接连接符 17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7" name="直接连接符 17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8" name="直接连接符 17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399" name="直接连接符 17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0" name="直接连接符 17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1" name="直接连接符 18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2" name="直接连接符 18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3" name="直接连接符 18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4" name="直接连接符 18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5" name="直接连接符 18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6" name="直接连接符 18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7" name="直接连接符 18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8" name="直接连接符 18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09" name="直接连接符 18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0" name="直接连接符 18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1" name="直接连接符 19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2" name="直接连接符 19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3" name="直接连接符 19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4" name="直接连接符 19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5" name="直接连接符 19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6" name="直接连接符 19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7" name="直接连接符 19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8" name="直接连接符 19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19" name="直接连接符 19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0" name="直接连接符 19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1" name="直接连接符 20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2" name="直接连接符 20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3" name="直接连接符 20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4" name="直接连接符 20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5" name="直接连接符 20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6" name="直接连接符 20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7" name="直接连接符 20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8" name="直接连接符 20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29" name="直接连接符 20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0" name="直接连接符 20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1" name="直接连接符 21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2" name="直接连接符 21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3" name="直接连接符 21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4" name="直接连接符 21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5" name="直接连接符 21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6" name="直接连接符 21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7" name="直接连接符 21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8" name="直接连接符 21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39" name="直接连接符 21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0" name="直接连接符 21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1" name="直接连接符 22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2" name="直接连接符 22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3" name="直接连接符 22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4" name="直接连接符 22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454" name="组合 22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446" name="直接连接符 22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7" name="直接连接符 22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8" name="直接连接符 22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49" name="直接连接符 22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50" name="直接连接符 22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51" name="直接连接符 23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52" name="直接连接符 23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53" name="直接连接符 23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45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463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464" name="图片占位符 123"/>
          <p:cNvSpPr>
            <a:spLocks noGrp="1"/>
          </p:cNvSpPr>
          <p:nvPr>
            <p:ph type="pic" sz="quarter" idx="21"/>
          </p:nvPr>
        </p:nvSpPr>
        <p:spPr>
          <a:xfrm>
            <a:off x="1315377" y="1532125"/>
            <a:ext cx="2553545" cy="1835499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465" name="图片占位符 123"/>
          <p:cNvSpPr>
            <a:spLocks noGrp="1"/>
          </p:cNvSpPr>
          <p:nvPr>
            <p:ph type="pic" sz="quarter" idx="22"/>
          </p:nvPr>
        </p:nvSpPr>
        <p:spPr>
          <a:xfrm>
            <a:off x="4816976" y="1532125"/>
            <a:ext cx="2553546" cy="1835499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466" name="图片占位符 123"/>
          <p:cNvSpPr>
            <a:spLocks noGrp="1"/>
          </p:cNvSpPr>
          <p:nvPr>
            <p:ph type="pic" sz="quarter" idx="23"/>
          </p:nvPr>
        </p:nvSpPr>
        <p:spPr>
          <a:xfrm>
            <a:off x="8318575" y="1532125"/>
            <a:ext cx="2553546" cy="1835499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467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4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476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477" name="图片占位符 123"/>
          <p:cNvSpPr>
            <a:spLocks noGrp="1"/>
          </p:cNvSpPr>
          <p:nvPr>
            <p:ph type="pic" sz="quarter" idx="21"/>
          </p:nvPr>
        </p:nvSpPr>
        <p:spPr>
          <a:xfrm>
            <a:off x="1943112" y="2728911"/>
            <a:ext cx="1270001" cy="1271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478" name="图片占位符 123"/>
          <p:cNvSpPr>
            <a:spLocks noGrp="1"/>
          </p:cNvSpPr>
          <p:nvPr>
            <p:ph type="pic" sz="quarter" idx="22"/>
          </p:nvPr>
        </p:nvSpPr>
        <p:spPr>
          <a:xfrm>
            <a:off x="5461399" y="2728911"/>
            <a:ext cx="1270001" cy="1271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479" name="图片占位符 123"/>
          <p:cNvSpPr>
            <a:spLocks noGrp="1"/>
          </p:cNvSpPr>
          <p:nvPr>
            <p:ph type="pic" sz="quarter" idx="23"/>
          </p:nvPr>
        </p:nvSpPr>
        <p:spPr>
          <a:xfrm>
            <a:off x="8979686" y="2728911"/>
            <a:ext cx="1270001" cy="1271589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48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579" name="组合 127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481" name="直接连接符 128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2" name="直接连接符 129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3" name="直接连接符 130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4" name="直接连接符 131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5" name="直接连接符 132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6" name="直接连接符 133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7" name="直接连接符 134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8" name="直接连接符 135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89" name="直接连接符 136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0" name="直接连接符 137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1" name="直接连接符 138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2" name="直接连接符 139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3" name="直接连接符 140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4" name="直接连接符 141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5" name="直接连接符 142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6" name="直接连接符 143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7" name="直接连接符 144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8" name="直接连接符 145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499" name="直接连接符 146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0" name="直接连接符 147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1" name="直接连接符 148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2" name="直接连接符 149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3" name="直接连接符 150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4" name="直接连接符 151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5" name="直接连接符 152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6" name="直接连接符 153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7" name="直接连接符 154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8" name="直接连接符 155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09" name="直接连接符 156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0" name="直接连接符 157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1" name="直接连接符 158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2" name="直接连接符 159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3" name="直接连接符 160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4" name="直接连接符 161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5" name="直接连接符 162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6" name="直接连接符 163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7" name="直接连接符 164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8" name="直接连接符 165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19" name="直接连接符 166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0" name="直接连接符 167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1" name="直接连接符 168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2" name="直接连接符 169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3" name="直接连接符 170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4" name="直接连接符 171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5" name="直接连接符 172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6" name="直接连接符 173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7" name="直接连接符 174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8" name="直接连接符 175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29" name="直接连接符 176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0" name="直接连接符 177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1" name="直接连接符 178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2" name="直接连接符 179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3" name="直接连接符 180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4" name="直接连接符 181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5" name="直接连接符 182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6" name="直接连接符 183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7" name="直接连接符 184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8" name="直接连接符 185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39" name="直接连接符 186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0" name="直接连接符 187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1" name="直接连接符 188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2" name="直接连接符 189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3" name="直接连接符 190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4" name="直接连接符 191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5" name="直接连接符 192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6" name="直接连接符 193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7" name="直接连接符 194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8" name="直接连接符 195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49" name="直接连接符 196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0" name="直接连接符 197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1" name="直接连接符 198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2" name="直接连接符 199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3" name="直接连接符 200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4" name="直接连接符 201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5" name="直接连接符 202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6" name="直接连接符 203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7" name="直接连接符 204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8" name="直接连接符 205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59" name="直接连接符 206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0" name="直接连接符 207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1" name="直接连接符 208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2" name="直接连接符 209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3" name="直接连接符 210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4" name="直接连接符 211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5" name="直接连接符 212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6" name="直接连接符 213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7" name="直接连接符 214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8" name="直接连接符 215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69" name="直接连接符 216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0" name="直接连接符 217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1" name="直接连接符 218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2" name="直接连接符 219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3" name="直接连接符 220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4" name="直接连接符 221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5" name="直接连接符 222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6" name="直接连接符 223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7" name="直接连接符 224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78" name="直接连接符 225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588" name="组合 226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580" name="直接连接符 227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81" name="直接连接符 228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82" name="直接连接符 229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83" name="直接连接符 230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84" name="直接连接符 231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85" name="直接连接符 232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86" name="直接连接符 233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587" name="直接连接符 234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58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直接连接符 116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597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598" name="图片占位符 127"/>
          <p:cNvSpPr>
            <a:spLocks noGrp="1"/>
          </p:cNvSpPr>
          <p:nvPr>
            <p:ph type="pic" sz="quarter" idx="21"/>
          </p:nvPr>
        </p:nvSpPr>
        <p:spPr>
          <a:xfrm>
            <a:off x="664715" y="1666755"/>
            <a:ext cx="2956187" cy="1799765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599" name="图片占位符 129"/>
          <p:cNvSpPr>
            <a:spLocks noGrp="1"/>
          </p:cNvSpPr>
          <p:nvPr>
            <p:ph type="pic" sz="quarter" idx="22"/>
          </p:nvPr>
        </p:nvSpPr>
        <p:spPr>
          <a:xfrm>
            <a:off x="8562715" y="1666755"/>
            <a:ext cx="2956186" cy="1799765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600" name="图片占位符 130"/>
          <p:cNvSpPr>
            <a:spLocks noGrp="1"/>
          </p:cNvSpPr>
          <p:nvPr>
            <p:ph type="pic" sz="quarter" idx="23"/>
          </p:nvPr>
        </p:nvSpPr>
        <p:spPr>
          <a:xfrm>
            <a:off x="4613716" y="1666755"/>
            <a:ext cx="2956186" cy="1799765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60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700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602" name="直接连接符 123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03" name="直接连接符 124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04" name="直接连接符 125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05" name="直接连接符 126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06" name="直接连接符 128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07" name="直接连接符 13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08" name="直接连接符 13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09" name="直接连接符 13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0" name="直接连接符 13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1" name="直接连接符 13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2" name="直接连接符 13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3" name="直接连接符 13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4" name="直接连接符 13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5" name="直接连接符 13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6" name="直接连接符 14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7" name="直接连接符 14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8" name="直接连接符 14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19" name="直接连接符 14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0" name="直接连接符 14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1" name="直接连接符 14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2" name="直接连接符 14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3" name="直接连接符 14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4" name="直接连接符 14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5" name="直接连接符 14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6" name="直接连接符 15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7" name="直接连接符 15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8" name="直接连接符 15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29" name="直接连接符 15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0" name="直接连接符 15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1" name="直接连接符 15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2" name="直接连接符 15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3" name="直接连接符 15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4" name="直接连接符 15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5" name="直接连接符 15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6" name="直接连接符 16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7" name="直接连接符 16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8" name="直接连接符 16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39" name="直接连接符 16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0" name="直接连接符 16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1" name="直接连接符 16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2" name="直接连接符 16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3" name="直接连接符 16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4" name="直接连接符 16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5" name="直接连接符 16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6" name="直接连接符 17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7" name="直接连接符 17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8" name="直接连接符 17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49" name="直接连接符 17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0" name="直接连接符 17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1" name="直接连接符 17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2" name="直接连接符 17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3" name="直接连接符 17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4" name="直接连接符 17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5" name="直接连接符 17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6" name="直接连接符 18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7" name="直接连接符 18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8" name="直接连接符 18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59" name="直接连接符 18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0" name="直接连接符 18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1" name="直接连接符 18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2" name="直接连接符 18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3" name="直接连接符 18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4" name="直接连接符 18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5" name="直接连接符 18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6" name="直接连接符 19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7" name="直接连接符 19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8" name="直接连接符 19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69" name="直接连接符 19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0" name="直接连接符 19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1" name="直接连接符 19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2" name="直接连接符 19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3" name="直接连接符 19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4" name="直接连接符 19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5" name="直接连接符 19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6" name="直接连接符 20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7" name="直接连接符 20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8" name="直接连接符 20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79" name="直接连接符 20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0" name="直接连接符 20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1" name="直接连接符 20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2" name="直接连接符 20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3" name="直接连接符 20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4" name="直接连接符 20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5" name="直接连接符 20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6" name="直接连接符 21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7" name="直接连接符 21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8" name="直接连接符 21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89" name="直接连接符 21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0" name="直接连接符 21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1" name="直接连接符 21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2" name="直接连接符 21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3" name="直接连接符 21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4" name="直接连接符 21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5" name="直接连接符 21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6" name="直接连接符 22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7" name="直接连接符 22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8" name="直接连接符 22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699" name="直接连接符 22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709" name="组合 22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701" name="直接连接符 22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02" name="直接连接符 22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03" name="直接连接符 22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04" name="直接连接符 22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05" name="直接连接符 22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06" name="直接连接符 23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07" name="直接连接符 23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08" name="直接连接符 23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7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直接连接符 116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718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719" name="图片占位符 121"/>
          <p:cNvSpPr>
            <a:spLocks noGrp="1"/>
          </p:cNvSpPr>
          <p:nvPr>
            <p:ph type="pic" sz="quarter" idx="21"/>
          </p:nvPr>
        </p:nvSpPr>
        <p:spPr>
          <a:xfrm>
            <a:off x="896965" y="1974850"/>
            <a:ext cx="2926802" cy="2030400"/>
          </a:xfrm>
          <a:prstGeom prst="rect">
            <a:avLst/>
          </a:prstGeom>
          <a:ln w="9525">
            <a:solidFill>
              <a:srgbClr val="4B97B4">
                <a:alpha val="50000"/>
              </a:srgbClr>
            </a:solidFill>
            <a:round/>
          </a:ln>
          <a:effectLst>
            <a:reflection stA="10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0" name="图片占位符 126"/>
          <p:cNvSpPr>
            <a:spLocks noGrp="1"/>
          </p:cNvSpPr>
          <p:nvPr>
            <p:ph type="pic" sz="quarter" idx="22"/>
          </p:nvPr>
        </p:nvSpPr>
        <p:spPr>
          <a:xfrm>
            <a:off x="3614937" y="2428024"/>
            <a:ext cx="2397601" cy="1598401"/>
          </a:xfrm>
          <a:prstGeom prst="rect">
            <a:avLst/>
          </a:prstGeom>
          <a:ln w="9525">
            <a:solidFill>
              <a:schemeClr val="accent1">
                <a:alpha val="25000"/>
              </a:schemeClr>
            </a:solidFill>
            <a:round/>
          </a:ln>
          <a:effectLst>
            <a:reflection stA="10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1" name="图片占位符 129"/>
          <p:cNvSpPr>
            <a:spLocks noGrp="1"/>
          </p:cNvSpPr>
          <p:nvPr>
            <p:ph type="pic" sz="quarter" idx="23"/>
          </p:nvPr>
        </p:nvSpPr>
        <p:spPr>
          <a:xfrm>
            <a:off x="6211851" y="2428024"/>
            <a:ext cx="2397601" cy="1598401"/>
          </a:xfrm>
          <a:prstGeom prst="rect">
            <a:avLst/>
          </a:prstGeom>
          <a:ln w="9525">
            <a:solidFill>
              <a:srgbClr val="4C98B4">
                <a:alpha val="50000"/>
              </a:srgbClr>
            </a:solidFill>
            <a:round/>
          </a:ln>
          <a:effectLst>
            <a:reflection stA="13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2" name="图片占位符 129"/>
          <p:cNvSpPr>
            <a:spLocks noGrp="1"/>
          </p:cNvSpPr>
          <p:nvPr>
            <p:ph type="pic" sz="quarter" idx="24"/>
          </p:nvPr>
        </p:nvSpPr>
        <p:spPr>
          <a:xfrm>
            <a:off x="8398729" y="1974533"/>
            <a:ext cx="2926801" cy="2052001"/>
          </a:xfrm>
          <a:prstGeom prst="rect">
            <a:avLst/>
          </a:prstGeom>
          <a:ln w="9525">
            <a:solidFill>
              <a:schemeClr val="accent1">
                <a:alpha val="25000"/>
              </a:schemeClr>
            </a:solidFill>
            <a:round/>
          </a:ln>
          <a:effectLst>
            <a:reflection stA="13000" endPos="40000" dir="5400000" sy="-100000" algn="bl" rotWithShape="0"/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723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724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直接连接符 125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732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733" name="图片占位符 131"/>
          <p:cNvSpPr>
            <a:spLocks noGrp="1"/>
          </p:cNvSpPr>
          <p:nvPr>
            <p:ph type="pic" sz="quarter" idx="21"/>
          </p:nvPr>
        </p:nvSpPr>
        <p:spPr>
          <a:xfrm>
            <a:off x="5495709" y="2721373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4" name="图片占位符 131"/>
          <p:cNvSpPr>
            <a:spLocks noGrp="1"/>
          </p:cNvSpPr>
          <p:nvPr>
            <p:ph type="pic" sz="quarter" idx="22"/>
          </p:nvPr>
        </p:nvSpPr>
        <p:spPr>
          <a:xfrm>
            <a:off x="6704545" y="3608601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5" name="图片占位符 131"/>
          <p:cNvSpPr>
            <a:spLocks noGrp="1"/>
          </p:cNvSpPr>
          <p:nvPr>
            <p:ph type="pic" sz="quarter" idx="23"/>
          </p:nvPr>
        </p:nvSpPr>
        <p:spPr>
          <a:xfrm>
            <a:off x="4277778" y="3597026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6" name="图片占位符 131"/>
          <p:cNvSpPr>
            <a:spLocks noGrp="1"/>
          </p:cNvSpPr>
          <p:nvPr>
            <p:ph type="pic" sz="quarter" idx="24"/>
          </p:nvPr>
        </p:nvSpPr>
        <p:spPr>
          <a:xfrm>
            <a:off x="4715616" y="5036939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7" name="图片占位符 131"/>
          <p:cNvSpPr>
            <a:spLocks noGrp="1"/>
          </p:cNvSpPr>
          <p:nvPr>
            <p:ph type="pic" sz="quarter" idx="25"/>
          </p:nvPr>
        </p:nvSpPr>
        <p:spPr>
          <a:xfrm>
            <a:off x="6218542" y="5036939"/>
            <a:ext cx="1224001" cy="1224001"/>
          </a:xfrm>
          <a:prstGeom prst="rect">
            <a:avLst/>
          </a:prstGeom>
          <a:ln w="31750">
            <a:solidFill>
              <a:srgbClr val="FFFFFF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73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837" name="组合 128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739" name="直接连接符 130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0" name="直接连接符 137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1" name="直接连接符 138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2" name="直接连接符 139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3" name="直接连接符 140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4" name="直接连接符 14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5" name="直接连接符 14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6" name="直接连接符 14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7" name="直接连接符 14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8" name="直接连接符 14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49" name="直接连接符 14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0" name="直接连接符 14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1" name="直接连接符 14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2" name="直接连接符 14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3" name="直接连接符 15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4" name="直接连接符 15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5" name="直接连接符 15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6" name="直接连接符 15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7" name="直接连接符 15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8" name="直接连接符 15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59" name="直接连接符 15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0" name="直接连接符 15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1" name="直接连接符 15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2" name="直接连接符 15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3" name="直接连接符 16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4" name="直接连接符 16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5" name="直接连接符 16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6" name="直接连接符 16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7" name="直接连接符 16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8" name="直接连接符 16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69" name="直接连接符 16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0" name="直接连接符 16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1" name="直接连接符 16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2" name="直接连接符 16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3" name="直接连接符 17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4" name="直接连接符 17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5" name="直接连接符 17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6" name="直接连接符 17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7" name="直接连接符 17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8" name="直接连接符 17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79" name="直接连接符 17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0" name="直接连接符 17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1" name="直接连接符 17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2" name="直接连接符 17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3" name="直接连接符 18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4" name="直接连接符 18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5" name="直接连接符 18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6" name="直接连接符 18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7" name="直接连接符 18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8" name="直接连接符 18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89" name="直接连接符 18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0" name="直接连接符 18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1" name="直接连接符 18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2" name="直接连接符 18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3" name="直接连接符 19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4" name="直接连接符 19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5" name="直接连接符 19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6" name="直接连接符 19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7" name="直接连接符 19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8" name="直接连接符 19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799" name="直接连接符 19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0" name="直接连接符 19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1" name="直接连接符 19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2" name="直接连接符 19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3" name="直接连接符 20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4" name="直接连接符 20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5" name="直接连接符 20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6" name="直接连接符 20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7" name="直接连接符 20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8" name="直接连接符 20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09" name="直接连接符 20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0" name="直接连接符 20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1" name="直接连接符 20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2" name="直接连接符 20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3" name="直接连接符 21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4" name="直接连接符 21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5" name="直接连接符 21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6" name="直接连接符 21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7" name="直接连接符 21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8" name="直接连接符 21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19" name="直接连接符 21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0" name="直接连接符 21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1" name="直接连接符 21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2" name="直接连接符 21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3" name="直接连接符 22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4" name="直接连接符 22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5" name="直接连接符 22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6" name="直接连接符 22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7" name="直接连接符 22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8" name="直接连接符 22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29" name="直接连接符 22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0" name="直接连接符 22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1" name="直接连接符 22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2" name="直接连接符 22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3" name="直接连接符 23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4" name="直接连接符 23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5" name="直接连接符 23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6" name="直接连接符 23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846" name="组合 23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838" name="直接连接符 23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39" name="直接连接符 23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40" name="直接连接符 23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41" name="直接连接符 23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42" name="直接连接符 23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43" name="直接连接符 24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44" name="直接连接符 24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45" name="直接连接符 24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84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直接连接符 116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85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856" name="图片占位符 123"/>
          <p:cNvSpPr>
            <a:spLocks noGrp="1"/>
          </p:cNvSpPr>
          <p:nvPr>
            <p:ph type="pic" sz="quarter" idx="21"/>
          </p:nvPr>
        </p:nvSpPr>
        <p:spPr>
          <a:xfrm>
            <a:off x="4146143" y="2541684"/>
            <a:ext cx="1728001" cy="1728000"/>
          </a:xfrm>
          <a:prstGeom prst="rect">
            <a:avLst/>
          </a:prstGeom>
          <a:ln w="63500">
            <a:solidFill>
              <a:srgbClr val="FFFFFF"/>
            </a:solidFill>
            <a:round/>
          </a:ln>
          <a:effectLst>
            <a:outerShdw blurRad="127000" rotWithShape="0">
              <a:srgbClr val="000000">
                <a:alpha val="25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857" name="图片占位符 123"/>
          <p:cNvSpPr>
            <a:spLocks noGrp="1"/>
          </p:cNvSpPr>
          <p:nvPr>
            <p:ph type="pic" sz="quarter" idx="22"/>
          </p:nvPr>
        </p:nvSpPr>
        <p:spPr>
          <a:xfrm>
            <a:off x="6335560" y="2541684"/>
            <a:ext cx="1728001" cy="1728000"/>
          </a:xfrm>
          <a:prstGeom prst="rect">
            <a:avLst/>
          </a:prstGeom>
          <a:ln w="63500">
            <a:solidFill>
              <a:srgbClr val="FFFFFF"/>
            </a:solidFill>
            <a:round/>
          </a:ln>
          <a:effectLst>
            <a:outerShdw blurRad="127000" rotWithShape="0">
              <a:srgbClr val="000000">
                <a:alpha val="25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85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957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859" name="直接连接符 124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0" name="直接连接符 126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1" name="直接连接符 127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2" name="直接连接符 128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3" name="直接连接符 129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4" name="直接连接符 130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5" name="直接连接符 131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6" name="直接连接符 132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7" name="直接连接符 133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8" name="直接连接符 134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69" name="直接连接符 135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0" name="直接连接符 136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1" name="直接连接符 137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2" name="直接连接符 138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3" name="直接连接符 139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4" name="直接连接符 140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5" name="直接连接符 141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6" name="直接连接符 142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7" name="直接连接符 143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8" name="直接连接符 144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79" name="直接连接符 145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0" name="直接连接符 146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1" name="直接连接符 147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2" name="直接连接符 148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3" name="直接连接符 149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4" name="直接连接符 150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5" name="直接连接符 151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6" name="直接连接符 152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7" name="直接连接符 153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8" name="直接连接符 154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89" name="直接连接符 155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0" name="直接连接符 156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1" name="直接连接符 157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2" name="直接连接符 158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3" name="直接连接符 159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4" name="直接连接符 160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5" name="直接连接符 161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6" name="直接连接符 162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7" name="直接连接符 163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8" name="直接连接符 164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899" name="直接连接符 165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0" name="直接连接符 166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1" name="直接连接符 167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2" name="直接连接符 168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3" name="直接连接符 169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4" name="直接连接符 170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5" name="直接连接符 171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6" name="直接连接符 172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7" name="直接连接符 173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8" name="直接连接符 174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09" name="直接连接符 175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0" name="直接连接符 176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1" name="直接连接符 177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2" name="直接连接符 178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3" name="直接连接符 179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4" name="直接连接符 180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5" name="直接连接符 181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6" name="直接连接符 182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7" name="直接连接符 183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8" name="直接连接符 184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19" name="直接连接符 185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0" name="直接连接符 186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1" name="直接连接符 187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2" name="直接连接符 188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3" name="直接连接符 189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4" name="直接连接符 190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5" name="直接连接符 191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6" name="直接连接符 192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7" name="直接连接符 193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8" name="直接连接符 194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29" name="直接连接符 195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0" name="直接连接符 196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1" name="直接连接符 197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2" name="直接连接符 198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3" name="直接连接符 199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4" name="直接连接符 200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5" name="直接连接符 201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6" name="直接连接符 202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7" name="直接连接符 203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8" name="直接连接符 204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39" name="直接连接符 205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0" name="直接连接符 206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1" name="直接连接符 207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2" name="直接连接符 208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3" name="直接连接符 209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4" name="直接连接符 210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5" name="直接连接符 211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6" name="直接连接符 212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7" name="直接连接符 213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8" name="直接连接符 214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49" name="直接连接符 215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0" name="直接连接符 216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1" name="直接连接符 217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2" name="直接连接符 218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3" name="直接连接符 219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4" name="直接连接符 220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5" name="直接连接符 221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6" name="直接连接符 222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966" name="组合 223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958" name="直接连接符 224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59" name="直接连接符 225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60" name="直接连接符 226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61" name="直接连接符 227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62" name="直接连接符 228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63" name="直接连接符 229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64" name="直接连接符 230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65" name="直接连接符 231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967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直接连接符 115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97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976" name="图片占位符 124"/>
          <p:cNvSpPr>
            <a:spLocks noGrp="1"/>
          </p:cNvSpPr>
          <p:nvPr>
            <p:ph type="pic" sz="quarter" idx="21"/>
          </p:nvPr>
        </p:nvSpPr>
        <p:spPr>
          <a:xfrm>
            <a:off x="1108877" y="1673705"/>
            <a:ext cx="1879201" cy="1879201"/>
          </a:xfrm>
          <a:prstGeom prst="rect">
            <a:avLst/>
          </a:prstGeom>
          <a:ln w="28575">
            <a:solidFill>
              <a:schemeClr val="accent1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77" name="图片占位符 124"/>
          <p:cNvSpPr>
            <a:spLocks noGrp="1"/>
          </p:cNvSpPr>
          <p:nvPr>
            <p:ph type="pic" sz="quarter" idx="22"/>
          </p:nvPr>
        </p:nvSpPr>
        <p:spPr>
          <a:xfrm>
            <a:off x="6560580" y="1673705"/>
            <a:ext cx="1879201" cy="1879201"/>
          </a:xfrm>
          <a:prstGeom prst="rect">
            <a:avLst/>
          </a:prstGeom>
          <a:ln w="28575">
            <a:solidFill>
              <a:schemeClr val="accent1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78" name="图片占位符 124"/>
          <p:cNvSpPr>
            <a:spLocks noGrp="1"/>
          </p:cNvSpPr>
          <p:nvPr>
            <p:ph type="pic" sz="quarter" idx="23"/>
          </p:nvPr>
        </p:nvSpPr>
        <p:spPr>
          <a:xfrm>
            <a:off x="3835436" y="1673705"/>
            <a:ext cx="1879201" cy="1879201"/>
          </a:xfrm>
          <a:prstGeom prst="rect">
            <a:avLst/>
          </a:prstGeom>
          <a:ln w="28575">
            <a:solidFill>
              <a:schemeClr val="accent5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79" name="图片占位符 124"/>
          <p:cNvSpPr>
            <a:spLocks noGrp="1"/>
          </p:cNvSpPr>
          <p:nvPr>
            <p:ph type="pic" sz="quarter" idx="24"/>
          </p:nvPr>
        </p:nvSpPr>
        <p:spPr>
          <a:xfrm>
            <a:off x="9287140" y="1673705"/>
            <a:ext cx="1879201" cy="1879201"/>
          </a:xfrm>
          <a:prstGeom prst="rect">
            <a:avLst/>
          </a:prstGeom>
          <a:ln w="28575">
            <a:solidFill>
              <a:schemeClr val="accent5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980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079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981" name="直接连接符 123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2" name="直接连接符 128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3" name="直接连接符 129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4" name="直接连接符 130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5" name="直接连接符 131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6" name="直接连接符 132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7" name="直接连接符 133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8" name="直接连接符 134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89" name="直接连接符 135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0" name="直接连接符 136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1" name="直接连接符 137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2" name="直接连接符 138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3" name="直接连接符 139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4" name="直接连接符 140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5" name="直接连接符 141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6" name="直接连接符 142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7" name="直接连接符 143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8" name="直接连接符 144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999" name="直接连接符 145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0" name="直接连接符 146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1" name="直接连接符 147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2" name="直接连接符 148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3" name="直接连接符 149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4" name="直接连接符 150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5" name="直接连接符 151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6" name="直接连接符 152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7" name="直接连接符 153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8" name="直接连接符 154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09" name="直接连接符 155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0" name="直接连接符 156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1" name="直接连接符 157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2" name="直接连接符 158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3" name="直接连接符 159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4" name="直接连接符 160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5" name="直接连接符 161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6" name="直接连接符 162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7" name="直接连接符 163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8" name="直接连接符 164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19" name="直接连接符 165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0" name="直接连接符 166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1" name="直接连接符 167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2" name="直接连接符 168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3" name="直接连接符 169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4" name="直接连接符 170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5" name="直接连接符 171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6" name="直接连接符 172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7" name="直接连接符 173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8" name="直接连接符 174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29" name="直接连接符 175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0" name="直接连接符 176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1" name="直接连接符 177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2" name="直接连接符 178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3" name="直接连接符 179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4" name="直接连接符 180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5" name="直接连接符 181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6" name="直接连接符 182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7" name="直接连接符 183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8" name="直接连接符 184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39" name="直接连接符 185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0" name="直接连接符 186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1" name="直接连接符 187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2" name="直接连接符 188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3" name="直接连接符 189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4" name="直接连接符 190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5" name="直接连接符 191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6" name="直接连接符 192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7" name="直接连接符 193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8" name="直接连接符 194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49" name="直接连接符 195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0" name="直接连接符 196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1" name="直接连接符 197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2" name="直接连接符 198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3" name="直接连接符 199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4" name="直接连接符 200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5" name="直接连接符 201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6" name="直接连接符 202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7" name="直接连接符 203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8" name="直接连接符 204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59" name="直接连接符 205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0" name="直接连接符 206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1" name="直接连接符 207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2" name="直接连接符 208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3" name="直接连接符 209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4" name="直接连接符 210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5" name="直接连接符 211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6" name="直接连接符 212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7" name="直接连接符 213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8" name="直接连接符 214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69" name="直接连接符 215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0" name="直接连接符 216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1" name="直接连接符 217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2" name="直接连接符 218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3" name="直接连接符 219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4" name="直接连接符 220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5" name="直接连接符 221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6" name="直接连接符 222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7" name="直接连接符 223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78" name="直接连接符 224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1088" name="组合 225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080" name="直接连接符 226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1" name="直接连接符 227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2" name="直接连接符 228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3" name="直接连接符 229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4" name="直接连接符 230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5" name="直接连接符 231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6" name="直接连接符 232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087" name="直接连接符 233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108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曾老师出品，必属精品" descr="曾老师出品，必属精品"/>
          <p:cNvPicPr>
            <a:picLocks noChangeAspect="1"/>
          </p:cNvPicPr>
          <p:nvPr/>
        </p:nvPicPr>
        <p:blipFill>
          <a:blip r:embed="rId2"/>
          <a:srcRect b="1"/>
          <a:stretch>
            <a:fillRect/>
          </a:stretch>
        </p:blipFill>
        <p:spPr>
          <a:xfrm>
            <a:off x="278106" y="267376"/>
            <a:ext cx="11635786" cy="72671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497" y="3456"/>
                </a:moveTo>
                <a:lnTo>
                  <a:pt x="18211" y="3456"/>
                </a:lnTo>
                <a:lnTo>
                  <a:pt x="18211" y="16904"/>
                </a:lnTo>
                <a:lnTo>
                  <a:pt x="3497" y="16904"/>
                </a:lnTo>
                <a:lnTo>
                  <a:pt x="3497" y="3456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48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1972884" y="1311944"/>
            <a:ext cx="8246231" cy="4776437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図プレースホルダー 18"/>
          <p:cNvSpPr>
            <a:spLocks noGrp="1"/>
          </p:cNvSpPr>
          <p:nvPr>
            <p:ph type="pic" sz="quarter" idx="21"/>
          </p:nvPr>
        </p:nvSpPr>
        <p:spPr>
          <a:xfrm>
            <a:off x="996317" y="1409715"/>
            <a:ext cx="1692002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97" name="図プレースホルダー 18"/>
          <p:cNvSpPr>
            <a:spLocks noGrp="1"/>
          </p:cNvSpPr>
          <p:nvPr>
            <p:ph type="pic" sz="quarter" idx="22"/>
          </p:nvPr>
        </p:nvSpPr>
        <p:spPr>
          <a:xfrm>
            <a:off x="3837449" y="1409715"/>
            <a:ext cx="1692001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98" name="図プレースホルダー 18"/>
          <p:cNvSpPr>
            <a:spLocks noGrp="1"/>
          </p:cNvSpPr>
          <p:nvPr>
            <p:ph type="pic" sz="quarter" idx="23"/>
          </p:nvPr>
        </p:nvSpPr>
        <p:spPr>
          <a:xfrm>
            <a:off x="6692235" y="1410885"/>
            <a:ext cx="1692001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99" name="図プレースホルダー 18"/>
          <p:cNvSpPr>
            <a:spLocks noGrp="1"/>
          </p:cNvSpPr>
          <p:nvPr>
            <p:ph type="pic" sz="quarter" idx="24"/>
          </p:nvPr>
        </p:nvSpPr>
        <p:spPr>
          <a:xfrm>
            <a:off x="9533366" y="1410885"/>
            <a:ext cx="1692002" cy="1522816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0" name="図プレースホルダー 18"/>
          <p:cNvSpPr>
            <a:spLocks noGrp="1"/>
          </p:cNvSpPr>
          <p:nvPr>
            <p:ph type="pic" sz="quarter" idx="25"/>
          </p:nvPr>
        </p:nvSpPr>
        <p:spPr>
          <a:xfrm>
            <a:off x="1011877" y="3928826"/>
            <a:ext cx="1692002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1" name="図プレースホルダー 18"/>
          <p:cNvSpPr>
            <a:spLocks noGrp="1"/>
          </p:cNvSpPr>
          <p:nvPr>
            <p:ph type="pic" sz="quarter" idx="26"/>
          </p:nvPr>
        </p:nvSpPr>
        <p:spPr>
          <a:xfrm>
            <a:off x="3853010" y="3928826"/>
            <a:ext cx="1692001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2" name="図プレースホルダー 18"/>
          <p:cNvSpPr>
            <a:spLocks noGrp="1"/>
          </p:cNvSpPr>
          <p:nvPr>
            <p:ph type="pic" sz="quarter" idx="27"/>
          </p:nvPr>
        </p:nvSpPr>
        <p:spPr>
          <a:xfrm>
            <a:off x="6707796" y="3929996"/>
            <a:ext cx="1692001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3" name="図プレースホルダー 18"/>
          <p:cNvSpPr>
            <a:spLocks noGrp="1"/>
          </p:cNvSpPr>
          <p:nvPr>
            <p:ph type="pic" sz="quarter" idx="28"/>
          </p:nvPr>
        </p:nvSpPr>
        <p:spPr>
          <a:xfrm>
            <a:off x="9548927" y="3929996"/>
            <a:ext cx="1692002" cy="1522815"/>
          </a:xfrm>
          <a:prstGeom prst="rect">
            <a:avLst/>
          </a:prstGeom>
          <a:ln w="25400">
            <a:solidFill>
              <a:srgbClr val="FFFFFF"/>
            </a:solidFill>
            <a:round/>
          </a:ln>
          <a:effectLst>
            <a:outerShdw blurRad="88900" rotWithShape="0">
              <a:srgbClr val="000000">
                <a:alpha val="3000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104" name="直接连接符 123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110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110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205" name="组合 129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107" name="直接连接符 130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08" name="直接连接符 131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09" name="直接连接符 132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0" name="直接连接符 133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1" name="直接连接符 134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2" name="直接连接符 135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3" name="直接连接符 136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4" name="直接连接符 137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5" name="直接连接符 138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6" name="直接连接符 139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7" name="直接连接符 140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8" name="直接连接符 141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19" name="直接连接符 142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0" name="直接连接符 143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1" name="直接连接符 144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2" name="直接连接符 145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3" name="直接连接符 146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4" name="直接连接符 147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5" name="直接连接符 148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6" name="直接连接符 149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7" name="直接连接符 150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8" name="直接连接符 151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29" name="直接连接符 152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0" name="直接连接符 153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1" name="直接连接符 154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2" name="直接连接符 155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3" name="直接连接符 156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4" name="直接连接符 157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5" name="直接连接符 158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6" name="直接连接符 159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7" name="直接连接符 160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8" name="直接连接符 161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39" name="直接连接符 162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0" name="直接连接符 163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1" name="直接连接符 164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2" name="直接连接符 165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3" name="直接连接符 166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4" name="直接连接符 167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5" name="直接连接符 168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6" name="直接连接符 169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7" name="直接连接符 170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8" name="直接连接符 171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49" name="直接连接符 172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0" name="直接连接符 173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1" name="直接连接符 174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2" name="直接连接符 175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3" name="直接连接符 176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4" name="直接连接符 177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5" name="直接连接符 178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6" name="直接连接符 179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7" name="直接连接符 180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8" name="直接连接符 181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59" name="直接连接符 182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0" name="直接连接符 183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1" name="直接连接符 184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2" name="直接连接符 185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3" name="直接连接符 186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4" name="直接连接符 187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5" name="直接连接符 188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6" name="直接连接符 189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7" name="直接连接符 190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8" name="直接连接符 191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69" name="直接连接符 192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0" name="直接连接符 193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1" name="直接连接符 194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2" name="直接连接符 195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3" name="直接连接符 196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4" name="直接连接符 197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5" name="直接连接符 198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6" name="直接连接符 199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7" name="直接连接符 200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8" name="直接连接符 201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79" name="直接连接符 202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0" name="直接连接符 203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1" name="直接连接符 204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2" name="直接连接符 205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3" name="直接连接符 206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4" name="直接连接符 207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5" name="直接连接符 208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6" name="直接连接符 209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7" name="直接连接符 210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8" name="直接连接符 211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89" name="直接连接符 212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0" name="直接连接符 213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1" name="直接连接符 214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2" name="直接连接符 215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3" name="直接连接符 216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4" name="直接连接符 217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5" name="直接连接符 218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6" name="直接连接符 219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7" name="直接连接符 220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8" name="直接连接符 221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199" name="直接连接符 222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0" name="直接连接符 223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1" name="直接连接符 224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2" name="直接连接符 225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3" name="直接连接符 226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4" name="直接连接符 227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1214" name="组合 228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206" name="直接连接符 229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7" name="直接连接符 230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8" name="直接连接符 231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09" name="直接连接符 232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10" name="直接连接符 233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11" name="直接连接符 234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12" name="直接连接符 235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13" name="直接连接符 236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121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组合 46"/>
          <p:cNvGrpSpPr/>
          <p:nvPr/>
        </p:nvGrpSpPr>
        <p:grpSpPr>
          <a:xfrm>
            <a:off x="110391" y="2426829"/>
            <a:ext cx="12005410" cy="1371652"/>
            <a:chOff x="0" y="0"/>
            <a:chExt cx="12005408" cy="1371650"/>
          </a:xfrm>
        </p:grpSpPr>
        <p:pic>
          <p:nvPicPr>
            <p:cNvPr id="1222" name="图片 47" descr="图片 4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865692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3" name="图片 48" descr="图片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4364" y="0"/>
              <a:ext cx="1878367" cy="137165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4" name="图片 49" descr="图片 4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1404" y="-1"/>
              <a:ext cx="1836045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5" name="图片 50" descr="图片 5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5360" y="-1"/>
              <a:ext cx="2008707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6" name="图片 51" descr="图片 5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2740" y="-1"/>
              <a:ext cx="2032669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27" name="图片 52" descr="图片 5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6122" y="-1"/>
              <a:ext cx="1890566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235" name="组合 53"/>
          <p:cNvGrpSpPr/>
          <p:nvPr/>
        </p:nvGrpSpPr>
        <p:grpSpPr>
          <a:xfrm>
            <a:off x="110391" y="3931780"/>
            <a:ext cx="12005410" cy="1371652"/>
            <a:chOff x="0" y="0"/>
            <a:chExt cx="12005408" cy="1371650"/>
          </a:xfrm>
        </p:grpSpPr>
        <p:pic>
          <p:nvPicPr>
            <p:cNvPr id="1229" name="图片 54" descr="图片 5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865692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0" name="图片 55" descr="图片 5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4364" y="0"/>
              <a:ext cx="1878367" cy="137165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1" name="图片 56" descr="图片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1404" y="-1"/>
              <a:ext cx="1836045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2" name="图片 57" descr="图片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5360" y="-1"/>
              <a:ext cx="2008707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3" name="图片 58" descr="图片 5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2740" y="-1"/>
              <a:ext cx="2032669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4" name="图片 59" descr="图片 5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6122" y="-1"/>
              <a:ext cx="1890566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grpSp>
        <p:nvGrpSpPr>
          <p:cNvPr id="1242" name="组合 60"/>
          <p:cNvGrpSpPr/>
          <p:nvPr/>
        </p:nvGrpSpPr>
        <p:grpSpPr>
          <a:xfrm>
            <a:off x="110391" y="5436730"/>
            <a:ext cx="12005410" cy="1371652"/>
            <a:chOff x="0" y="0"/>
            <a:chExt cx="12005408" cy="1371650"/>
          </a:xfrm>
        </p:grpSpPr>
        <p:pic>
          <p:nvPicPr>
            <p:cNvPr id="1236" name="图片 61" descr="图片 6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-1"/>
              <a:ext cx="1865692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7" name="图片 62" descr="图片 6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64364" y="0"/>
              <a:ext cx="1878367" cy="137165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8" name="图片 63" descr="图片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1404" y="-1"/>
              <a:ext cx="1836045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39" name="图片 64" descr="图片 6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5360" y="-1"/>
              <a:ext cx="2008707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40" name="图片 65" descr="图片 6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972740" y="-1"/>
              <a:ext cx="2032669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1241" name="图片 66" descr="图片 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76122" y="-1"/>
              <a:ext cx="1890566" cy="1371652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sp>
        <p:nvSpPr>
          <p:cNvPr id="1243" name="矩形 67"/>
          <p:cNvSpPr/>
          <p:nvPr/>
        </p:nvSpPr>
        <p:spPr>
          <a:xfrm>
            <a:off x="16680" y="1028700"/>
            <a:ext cx="12192001" cy="5829300"/>
          </a:xfrm>
          <a:prstGeom prst="rect">
            <a:avLst/>
          </a:prstGeom>
          <a:gradFill>
            <a:gsLst>
              <a:gs pos="38000">
                <a:srgbClr val="FFFFFF"/>
              </a:gs>
              <a:gs pos="85000">
                <a:srgbClr val="FFFFFF">
                  <a:alpha val="9600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+mn-lt"/>
                <a:ea typeface="+mn-ea"/>
                <a:cs typeface="+mn-cs"/>
                <a:sym typeface="等线" panose="02010600030101010101" charset="-122"/>
              </a:defRPr>
            </a:pPr>
            <a:endParaRPr sz="2400"/>
          </a:p>
        </p:txBody>
      </p:sp>
      <p:sp>
        <p:nvSpPr>
          <p:cNvPr id="1244" name="直接连接符 190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1245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1246" name="图片占位符 14"/>
          <p:cNvSpPr>
            <a:spLocks noGrp="1"/>
          </p:cNvSpPr>
          <p:nvPr>
            <p:ph type="pic" sz="quarter" idx="21"/>
          </p:nvPr>
        </p:nvSpPr>
        <p:spPr>
          <a:xfrm>
            <a:off x="1562100" y="2522538"/>
            <a:ext cx="1825625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47" name="图片占位符 14"/>
          <p:cNvSpPr>
            <a:spLocks noGrp="1"/>
          </p:cNvSpPr>
          <p:nvPr>
            <p:ph type="pic" sz="quarter" idx="22"/>
          </p:nvPr>
        </p:nvSpPr>
        <p:spPr>
          <a:xfrm>
            <a:off x="3975034" y="252253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48" name="图片占位符 14"/>
          <p:cNvSpPr>
            <a:spLocks noGrp="1"/>
          </p:cNvSpPr>
          <p:nvPr>
            <p:ph type="pic" sz="quarter" idx="23"/>
          </p:nvPr>
        </p:nvSpPr>
        <p:spPr>
          <a:xfrm>
            <a:off x="6387970" y="252253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49" name="图片占位符 14"/>
          <p:cNvSpPr>
            <a:spLocks noGrp="1"/>
          </p:cNvSpPr>
          <p:nvPr>
            <p:ph type="pic" sz="quarter" idx="24"/>
          </p:nvPr>
        </p:nvSpPr>
        <p:spPr>
          <a:xfrm>
            <a:off x="8800906" y="252253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0" name="图片占位符 14"/>
          <p:cNvSpPr>
            <a:spLocks noGrp="1"/>
          </p:cNvSpPr>
          <p:nvPr>
            <p:ph type="pic" sz="quarter" idx="25"/>
          </p:nvPr>
        </p:nvSpPr>
        <p:spPr>
          <a:xfrm>
            <a:off x="1562100" y="4633278"/>
            <a:ext cx="1825625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1" name="图片占位符 14"/>
          <p:cNvSpPr>
            <a:spLocks noGrp="1"/>
          </p:cNvSpPr>
          <p:nvPr>
            <p:ph type="pic" sz="quarter" idx="26"/>
          </p:nvPr>
        </p:nvSpPr>
        <p:spPr>
          <a:xfrm>
            <a:off x="3975034" y="463327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2" name="图片占位符 14"/>
          <p:cNvSpPr>
            <a:spLocks noGrp="1"/>
          </p:cNvSpPr>
          <p:nvPr>
            <p:ph type="pic" sz="quarter" idx="27"/>
          </p:nvPr>
        </p:nvSpPr>
        <p:spPr>
          <a:xfrm>
            <a:off x="6387970" y="463327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3" name="图片占位符 14"/>
          <p:cNvSpPr>
            <a:spLocks noGrp="1"/>
          </p:cNvSpPr>
          <p:nvPr>
            <p:ph type="pic" sz="quarter" idx="28"/>
          </p:nvPr>
        </p:nvSpPr>
        <p:spPr>
          <a:xfrm>
            <a:off x="8800906" y="4633278"/>
            <a:ext cx="1825626" cy="1219730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254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353" name="组合 193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255" name="直接连接符 204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56" name="直接连接符 205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57" name="直接连接符 206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58" name="直接连接符 207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59" name="直接连接符 208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0" name="直接连接符 209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1" name="直接连接符 210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2" name="直接连接符 211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3" name="直接连接符 212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4" name="直接连接符 213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5" name="直接连接符 214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6" name="直接连接符 215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7" name="直接连接符 216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8" name="直接连接符 217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69" name="直接连接符 218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0" name="直接连接符 219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1" name="直接连接符 220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2" name="直接连接符 221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3" name="直接连接符 222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4" name="直接连接符 223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5" name="直接连接符 224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6" name="直接连接符 225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7" name="直接连接符 226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8" name="直接连接符 227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79" name="直接连接符 228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0" name="直接连接符 229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1" name="直接连接符 230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2" name="直接连接符 231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3" name="直接连接符 232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4" name="直接连接符 233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5" name="直接连接符 234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6" name="直接连接符 235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7" name="直接连接符 236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8" name="直接连接符 237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89" name="直接连接符 238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0" name="直接连接符 239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1" name="直接连接符 240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2" name="直接连接符 241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3" name="直接连接符 242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4" name="直接连接符 243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5" name="直接连接符 244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6" name="直接连接符 245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7" name="直接连接符 246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8" name="直接连接符 247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299" name="直接连接符 248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0" name="直接连接符 249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1" name="直接连接符 250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2" name="直接连接符 251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3" name="直接连接符 252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4" name="直接连接符 253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5" name="直接连接符 254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6" name="直接连接符 255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7" name="直接连接符 256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8" name="直接连接符 257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09" name="直接连接符 258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0" name="直接连接符 259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1" name="直接连接符 260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2" name="直接连接符 261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3" name="直接连接符 262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4" name="直接连接符 263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5" name="直接连接符 264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6" name="直接连接符 265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7" name="直接连接符 266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8" name="直接连接符 267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19" name="直接连接符 268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0" name="直接连接符 269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1" name="直接连接符 270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2" name="直接连接符 271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3" name="直接连接符 272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4" name="直接连接符 273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5" name="直接连接符 274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6" name="直接连接符 275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7" name="直接连接符 276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8" name="直接连接符 277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29" name="直接连接符 278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0" name="直接连接符 279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1" name="直接连接符 280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2" name="直接连接符 281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3" name="直接连接符 282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4" name="直接连接符 283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5" name="直接连接符 284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6" name="直接连接符 285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7" name="直接连接符 286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8" name="直接连接符 287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39" name="直接连接符 288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0" name="直接连接符 289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1" name="直接连接符 290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2" name="直接连接符 291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3" name="直接连接符 292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4" name="直接连接符 293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5" name="直接连接符 294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6" name="直接连接符 295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7" name="直接连接符 296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8" name="直接连接符 297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49" name="直接连接符 298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0" name="直接连接符 299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1" name="直接连接符 300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2" name="直接连接符 301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1362" name="组合 302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354" name="直接连接符 303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5" name="直接连接符 304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6" name="直接连接符 305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7" name="直接连接符 306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8" name="直接连接符 307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59" name="直接连接符 308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60" name="直接连接符 309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61" name="直接连接符 310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136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0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1371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1372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1373" name="图片占位符 22"/>
          <p:cNvSpPr>
            <a:spLocks noGrp="1"/>
          </p:cNvSpPr>
          <p:nvPr>
            <p:ph type="pic" sz="quarter" idx="21"/>
          </p:nvPr>
        </p:nvSpPr>
        <p:spPr>
          <a:xfrm>
            <a:off x="1037492" y="1389140"/>
            <a:ext cx="3236548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4" name="图片占位符 24"/>
          <p:cNvSpPr>
            <a:spLocks noGrp="1"/>
          </p:cNvSpPr>
          <p:nvPr>
            <p:ph type="pic" sz="quarter" idx="22"/>
          </p:nvPr>
        </p:nvSpPr>
        <p:spPr>
          <a:xfrm>
            <a:off x="4287716" y="3819940"/>
            <a:ext cx="3236548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5" name="图片占位符 25"/>
          <p:cNvSpPr>
            <a:spLocks noGrp="1"/>
          </p:cNvSpPr>
          <p:nvPr>
            <p:ph type="pic" sz="quarter" idx="23"/>
          </p:nvPr>
        </p:nvSpPr>
        <p:spPr>
          <a:xfrm>
            <a:off x="662356" y="3819940"/>
            <a:ext cx="3236548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6" name="图片占位符 26"/>
          <p:cNvSpPr>
            <a:spLocks noGrp="1"/>
          </p:cNvSpPr>
          <p:nvPr>
            <p:ph type="pic" sz="quarter" idx="24"/>
          </p:nvPr>
        </p:nvSpPr>
        <p:spPr>
          <a:xfrm>
            <a:off x="7907217" y="3819940"/>
            <a:ext cx="3236547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77" name="矩形: 圆角 232"/>
          <p:cNvSpPr/>
          <p:nvPr/>
        </p:nvSpPr>
        <p:spPr>
          <a:xfrm>
            <a:off x="-492370" y="1389140"/>
            <a:ext cx="1152769" cy="1908001"/>
          </a:xfrm>
          <a:prstGeom prst="roundRect">
            <a:avLst>
              <a:gd name="adj" fmla="val 6827"/>
            </a:avLst>
          </a:prstGeom>
          <a:ln w="25400">
            <a:solidFill>
              <a:srgbClr val="1641A8">
                <a:alpha val="5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378" name="矩形: 圆角 233"/>
          <p:cNvSpPr/>
          <p:nvPr/>
        </p:nvSpPr>
        <p:spPr>
          <a:xfrm flipH="1">
            <a:off x="11518900" y="3818904"/>
            <a:ext cx="1152769" cy="1908001"/>
          </a:xfrm>
          <a:prstGeom prst="roundRect">
            <a:avLst>
              <a:gd name="adj" fmla="val 6827"/>
            </a:avLst>
          </a:prstGeom>
          <a:ln w="25400">
            <a:solidFill>
              <a:srgbClr val="1641A8">
                <a:alpha val="5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379" name="图片占位符 28"/>
          <p:cNvSpPr>
            <a:spLocks noGrp="1"/>
          </p:cNvSpPr>
          <p:nvPr>
            <p:ph type="pic" sz="quarter" idx="25"/>
          </p:nvPr>
        </p:nvSpPr>
        <p:spPr>
          <a:xfrm>
            <a:off x="8282354" y="1389140"/>
            <a:ext cx="3236547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80" name="图片占位符 29"/>
          <p:cNvSpPr>
            <a:spLocks noGrp="1"/>
          </p:cNvSpPr>
          <p:nvPr>
            <p:ph type="pic" sz="quarter" idx="26"/>
          </p:nvPr>
        </p:nvSpPr>
        <p:spPr>
          <a:xfrm>
            <a:off x="4659924" y="1389140"/>
            <a:ext cx="3236547" cy="1908001"/>
          </a:xfrm>
          <a:prstGeom prst="rect">
            <a:avLst/>
          </a:prstGeom>
          <a:ln w="25400">
            <a:solidFill>
              <a:srgbClr val="1641A8"/>
            </a:solidFill>
            <a:round/>
          </a:ln>
        </p:spPr>
        <p:txBody>
          <a:bodyPr lIns="91439" rIns="91439">
            <a:noAutofit/>
          </a:bodyPr>
          <a:lstStyle/>
          <a:p/>
        </p:txBody>
      </p:sp>
      <p:sp>
        <p:nvSpPr>
          <p:cNvPr id="138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8" name="图片占位符 7"/>
          <p:cNvSpPr>
            <a:spLocks noGrp="1"/>
          </p:cNvSpPr>
          <p:nvPr>
            <p:ph type="pic" sz="quarter" idx="21"/>
          </p:nvPr>
        </p:nvSpPr>
        <p:spPr>
          <a:xfrm>
            <a:off x="8526463" y="2021036"/>
            <a:ext cx="1998001" cy="3499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1389" name="直接连接符 118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1390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1391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490" name="组合 122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392" name="直接连接符 123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3" name="直接连接符 124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4" name="直接连接符 125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5" name="直接连接符 126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6" name="直接连接符 127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7" name="直接连接符 128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8" name="直接连接符 129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399" name="直接连接符 130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0" name="直接连接符 131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1" name="直接连接符 132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2" name="直接连接符 133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3" name="直接连接符 134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4" name="直接连接符 135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5" name="直接连接符 136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6" name="直接连接符 137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7" name="直接连接符 138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8" name="直接连接符 139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09" name="直接连接符 140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0" name="直接连接符 141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1" name="直接连接符 142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2" name="直接连接符 143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3" name="直接连接符 144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4" name="直接连接符 145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5" name="直接连接符 146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6" name="直接连接符 147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7" name="直接连接符 148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8" name="直接连接符 149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19" name="直接连接符 150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0" name="直接连接符 151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1" name="直接连接符 152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2" name="直接连接符 153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3" name="直接连接符 154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4" name="直接连接符 155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5" name="直接连接符 156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6" name="直接连接符 157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7" name="直接连接符 158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8" name="直接连接符 159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29" name="直接连接符 160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0" name="直接连接符 161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1" name="直接连接符 162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2" name="直接连接符 163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3" name="直接连接符 164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4" name="直接连接符 165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5" name="直接连接符 166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6" name="直接连接符 167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7" name="直接连接符 168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8" name="直接连接符 169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39" name="直接连接符 170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0" name="直接连接符 171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1" name="直接连接符 172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2" name="直接连接符 173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3" name="直接连接符 174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4" name="直接连接符 175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5" name="直接连接符 176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6" name="直接连接符 177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7" name="直接连接符 178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8" name="直接连接符 179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49" name="直接连接符 180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0" name="直接连接符 181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1" name="直接连接符 182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2" name="直接连接符 183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3" name="直接连接符 184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4" name="直接连接符 185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5" name="直接连接符 186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6" name="直接连接符 187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7" name="直接连接符 188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8" name="直接连接符 189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59" name="直接连接符 190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0" name="直接连接符 191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1" name="直接连接符 192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2" name="直接连接符 193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3" name="直接连接符 194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4" name="直接连接符 195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5" name="直接连接符 196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6" name="直接连接符 197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7" name="直接连接符 198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8" name="直接连接符 199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69" name="直接连接符 200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0" name="直接连接符 201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1" name="直接连接符 202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2" name="直接连接符 203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3" name="直接连接符 204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4" name="直接连接符 205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5" name="直接连接符 206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6" name="直接连接符 207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7" name="直接连接符 208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8" name="直接连接符 209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79" name="直接连接符 210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0" name="直接连接符 211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1" name="直接连接符 212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2" name="直接连接符 213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3" name="直接连接符 214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4" name="直接连接符 215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5" name="直接连接符 216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6" name="直接连接符 217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7" name="直接连接符 218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8" name="直接连接符 219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89" name="直接连接符 220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1499" name="组合 221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491" name="直接连接符 222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2" name="直接连接符 223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3" name="直接连接符 224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4" name="直接连接符 225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5" name="直接连接符 226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6" name="直接连接符 227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7" name="直接连接符 228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498" name="直接连接符 229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sp>
        <p:nvSpPr>
          <p:cNvPr id="150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直接连接符 243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1508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  <a:endParaRPr sz="2400"/>
          </a:p>
        </p:txBody>
      </p:sp>
      <p:sp>
        <p:nvSpPr>
          <p:cNvPr id="1509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1608" name="组合 121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510" name="直接连接符 122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1" name="直接连接符 123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2" name="直接连接符 124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3" name="直接连接符 125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4" name="直接连接符 126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5" name="直接连接符 127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6" name="直接连接符 128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7" name="直接连接符 247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8" name="直接连接符 248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19" name="直接连接符 249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0" name="直接连接符 250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1" name="直接连接符 251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2" name="直接连接符 252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3" name="直接连接符 253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4" name="直接连接符 254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5" name="直接连接符 255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6" name="直接连接符 256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7" name="直接连接符 257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8" name="直接连接符 258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29" name="直接连接符 259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0" name="直接连接符 260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1" name="直接连接符 261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2" name="直接连接符 262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3" name="直接连接符 263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4" name="直接连接符 264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5" name="直接连接符 265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6" name="直接连接符 266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7" name="直接连接符 267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8" name="直接连接符 268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39" name="直接连接符 269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0" name="直接连接符 270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1" name="直接连接符 271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2" name="直接连接符 272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3" name="直接连接符 273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4" name="直接连接符 274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5" name="直接连接符 275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6" name="直接连接符 276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7" name="直接连接符 277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8" name="直接连接符 278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49" name="直接连接符 279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0" name="直接连接符 280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1" name="直接连接符 281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2" name="直接连接符 282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3" name="直接连接符 283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4" name="直接连接符 284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5" name="直接连接符 285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6" name="直接连接符 286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7" name="直接连接符 287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8" name="直接连接符 288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59" name="直接连接符 289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0" name="直接连接符 290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1" name="直接连接符 291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2" name="直接连接符 292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3" name="直接连接符 293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4" name="直接连接符 294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5" name="直接连接符 295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6" name="直接连接符 296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7" name="直接连接符 297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8" name="直接连接符 298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69" name="直接连接符 299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0" name="直接连接符 300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1" name="直接连接符 301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2" name="直接连接符 302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3" name="直接连接符 303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4" name="直接连接符 304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5" name="直接连接符 305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6" name="直接连接符 306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7" name="直接连接符 307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8" name="直接连接符 308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79" name="直接连接符 309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0" name="直接连接符 310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1" name="直接连接符 311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2" name="直接连接符 312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3" name="直接连接符 313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4" name="直接连接符 314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5" name="直接连接符 315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6" name="直接连接符 316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7" name="直接连接符 317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8" name="直接连接符 318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89" name="直接连接符 319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0" name="直接连接符 320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1" name="直接连接符 321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2" name="直接连接符 322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3" name="直接连接符 323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4" name="直接连接符 324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5" name="直接连接符 325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6" name="直接连接符 326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7" name="直接连接符 327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8" name="直接连接符 328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599" name="直接连接符 329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0" name="直接连接符 330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1" name="直接连接符 331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2" name="直接连接符 332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3" name="直接连接符 333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4" name="直接连接符 334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5" name="直接连接符 335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6" name="直接连接符 336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07" name="直接连接符 337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grpSp>
        <p:nvGrpSpPr>
          <p:cNvPr id="1617" name="组合 338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1609" name="直接连接符 339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0" name="直接连接符 340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1" name="直接连接符 341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2" name="直接连接符 342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3" name="直接连接符 343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4" name="直接连接符 344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5" name="直接连接符 345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  <p:sp>
          <p:nvSpPr>
            <p:cNvPr id="1616" name="直接连接符 346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  <a:endParaRPr sz="2400"/>
            </a:p>
          </p:txBody>
        </p:sp>
      </p:grpSp>
      <p:pic>
        <p:nvPicPr>
          <p:cNvPr id="1618" name="图片 118" descr="图片 118"/>
          <p:cNvPicPr>
            <a:picLocks noChangeAspect="1"/>
          </p:cNvPicPr>
          <p:nvPr/>
        </p:nvPicPr>
        <p:blipFill>
          <a:blip r:embed="rId2"/>
          <a:srcRect b="2"/>
          <a:stretch>
            <a:fillRect/>
          </a:stretch>
        </p:blipFill>
        <p:spPr>
          <a:xfrm>
            <a:off x="-357998" y="751537"/>
            <a:ext cx="10285811" cy="64238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3497" y="3456"/>
                </a:moveTo>
                <a:lnTo>
                  <a:pt x="18211" y="3456"/>
                </a:lnTo>
                <a:lnTo>
                  <a:pt x="18211" y="16904"/>
                </a:lnTo>
                <a:lnTo>
                  <a:pt x="3497" y="16904"/>
                </a:lnTo>
                <a:lnTo>
                  <a:pt x="3497" y="3456"/>
                </a:lnTo>
                <a:close/>
              </a:path>
            </a:pathLst>
          </a:custGeom>
          <a:ln w="12700">
            <a:miter lim="400000"/>
            <a:headEnd/>
            <a:tailEnd/>
          </a:ln>
        </p:spPr>
      </p:pic>
      <p:sp>
        <p:nvSpPr>
          <p:cNvPr id="1619" name="正文级别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6762" y="1727212"/>
            <a:ext cx="7296386" cy="4129457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2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7" name="图片 5" descr="图片 5"/>
          <p:cNvPicPr>
            <a:picLocks noChangeAspect="1"/>
          </p:cNvPicPr>
          <p:nvPr/>
        </p:nvPicPr>
        <p:blipFill>
          <a:blip r:embed="rId2"/>
          <a:srcRect t="34832" b="7973"/>
          <a:stretch>
            <a:fillRect/>
          </a:stretch>
        </p:blipFill>
        <p:spPr>
          <a:xfrm>
            <a:off x="-8861" y="0"/>
            <a:ext cx="12200861" cy="4652079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28" name="矩形: 圆角 6"/>
          <p:cNvSpPr/>
          <p:nvPr/>
        </p:nvSpPr>
        <p:spPr>
          <a:xfrm>
            <a:off x="1772" y="-16934"/>
            <a:ext cx="12192001" cy="4652079"/>
          </a:xfrm>
          <a:prstGeom prst="roundRect">
            <a:avLst>
              <a:gd name="adj" fmla="val 0"/>
            </a:avLst>
          </a:prstGeom>
          <a:solidFill>
            <a:schemeClr val="accent1">
              <a:alpha val="87000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pPr>
            <a:endParaRPr sz="2400"/>
          </a:p>
        </p:txBody>
      </p:sp>
      <p:sp>
        <p:nvSpPr>
          <p:cNvPr id="162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0" name="直线连接符 3"/>
          <p:cNvSpPr/>
          <p:nvPr/>
        </p:nvSpPr>
        <p:spPr>
          <a:xfrm>
            <a:off x="0" y="1016000"/>
            <a:ext cx="12192000" cy="0"/>
          </a:xfrm>
          <a:prstGeom prst="line">
            <a:avLst/>
          </a:prstGeom>
          <a:ln w="12700">
            <a:solidFill>
              <a:srgbClr val="E64823"/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  <a:endParaRPr sz="2400"/>
          </a:p>
        </p:txBody>
      </p:sp>
      <p:sp>
        <p:nvSpPr>
          <p:cNvPr id="16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1"/>
            <a:ext cx="335866" cy="333089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4400" b="0">
                <a:solidFill>
                  <a:srgbClr val="D9D9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165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图片占位符 9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386138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946472" y="6404292"/>
            <a:ext cx="299056" cy="269241"/>
          </a:xfrm>
          <a:prstGeom prst="rect">
            <a:avLst/>
          </a:prstGeom>
        </p:spPr>
        <p:txBody>
          <a:bodyPr/>
          <a:lstStyle>
            <a:lvl1pPr algn="ctr">
              <a:defRPr spc="1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t"/>
          <a:lstStyle>
            <a:lvl1pPr>
              <a:lnSpc>
                <a:spcPct val="90000"/>
              </a:lnSpc>
              <a:defRPr sz="4400" b="0">
                <a:solidFill>
                  <a:srgbClr val="D9D9D9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标题文本</a:t>
            </a:r>
          </a:p>
        </p:txBody>
      </p:sp>
      <p:sp>
        <p:nvSpPr>
          <p:cNvPr id="1667" name="正文级别 1…"/>
          <p:cNvSpPr txBox="1"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D9D9"/>
                </a:solidFill>
              </a:defRPr>
            </a:lvl1pPr>
            <a:lvl2pPr>
              <a:defRPr>
                <a:solidFill>
                  <a:srgbClr val="D9D9D9"/>
                </a:solidFill>
              </a:defRPr>
            </a:lvl2pPr>
            <a:lvl3pPr>
              <a:defRPr>
                <a:solidFill>
                  <a:srgbClr val="D9D9D9"/>
                </a:solidFill>
              </a:defRPr>
            </a:lvl3pPr>
            <a:lvl4pPr>
              <a:defRPr>
                <a:solidFill>
                  <a:srgbClr val="D9D9D9"/>
                </a:solidFill>
              </a:defRPr>
            </a:lvl4pPr>
            <a:lvl5pPr>
              <a:defRPr>
                <a:solidFill>
                  <a:srgbClr val="D9D9D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直接连接符 8"/>
          <p:cNvSpPr/>
          <p:nvPr/>
        </p:nvSpPr>
        <p:spPr>
          <a:xfrm>
            <a:off x="661327" y="828961"/>
            <a:ext cx="10857573" cy="1"/>
          </a:xfrm>
          <a:prstGeom prst="line">
            <a:avLst/>
          </a:prstGeom>
          <a:ln cap="rnd">
            <a:solidFill>
              <a:schemeClr val="accent5">
                <a:alpha val="4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65" name="直接连接符 9"/>
          <p:cNvSpPr/>
          <p:nvPr/>
        </p:nvSpPr>
        <p:spPr>
          <a:xfrm>
            <a:off x="661327" y="6317031"/>
            <a:ext cx="10857573" cy="1"/>
          </a:xfrm>
          <a:prstGeom prst="line">
            <a:avLst/>
          </a:prstGeom>
          <a:ln cap="rnd">
            <a:solidFill>
              <a:schemeClr val="accent5">
                <a:alpha val="4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66" name="图片占位符 22"/>
          <p:cNvSpPr>
            <a:spLocks noGrp="1"/>
          </p:cNvSpPr>
          <p:nvPr>
            <p:ph type="pic" idx="21"/>
          </p:nvPr>
        </p:nvSpPr>
        <p:spPr>
          <a:xfrm>
            <a:off x="0" y="1667729"/>
            <a:ext cx="12192000" cy="3892297"/>
          </a:xfrm>
          <a:prstGeom prst="rect">
            <a:avLst/>
          </a:prstGeom>
        </p:spPr>
        <p:txBody>
          <a:bodyPr lIns="91439" rIns="91439">
            <a:noAutofit/>
          </a:bodyPr>
          <a:lstStyle/>
          <a:p/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248097" y="6416992"/>
            <a:ext cx="270804" cy="243841"/>
          </a:xfrm>
          <a:prstGeom prst="rect">
            <a:avLst/>
          </a:prstGeom>
        </p:spPr>
        <p:txBody>
          <a:bodyPr/>
          <a:lstStyle>
            <a:lvl1pPr>
              <a:defRPr sz="1000" spc="100"/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直接连接符 120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75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94" name="组合 246"/>
          <p:cNvGrpSpPr/>
          <p:nvPr/>
        </p:nvGrpSpPr>
        <p:grpSpPr>
          <a:xfrm>
            <a:off x="332374" y="288995"/>
            <a:ext cx="751889" cy="696177"/>
            <a:chOff x="0" y="0"/>
            <a:chExt cx="751887" cy="696176"/>
          </a:xfrm>
        </p:grpSpPr>
        <p:sp>
          <p:nvSpPr>
            <p:cNvPr id="76" name="Freeform 45"/>
            <p:cNvSpPr/>
            <p:nvPr/>
          </p:nvSpPr>
          <p:spPr>
            <a:xfrm>
              <a:off x="-1" y="299116"/>
              <a:ext cx="125694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6978"/>
                    <a:pt x="0" y="6978"/>
                    <a:pt x="0" y="6978"/>
                  </a:cubicBezTo>
                  <a:cubicBezTo>
                    <a:pt x="20729" y="21600"/>
                    <a:pt x="20729" y="21600"/>
                    <a:pt x="20729" y="21600"/>
                  </a:cubicBezTo>
                  <a:cubicBezTo>
                    <a:pt x="20729" y="20271"/>
                    <a:pt x="20729" y="18942"/>
                    <a:pt x="20729" y="17280"/>
                  </a:cubicBezTo>
                  <a:cubicBezTo>
                    <a:pt x="20729" y="11298"/>
                    <a:pt x="21077" y="5649"/>
                    <a:pt x="21600" y="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Freeform 46"/>
            <p:cNvSpPr/>
            <p:nvPr/>
          </p:nvSpPr>
          <p:spPr>
            <a:xfrm>
              <a:off x="589849" y="194478"/>
              <a:ext cx="123422" cy="7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6429"/>
                    <a:pt x="0" y="6429"/>
                    <a:pt x="0" y="6429"/>
                  </a:cubicBezTo>
                  <a:cubicBezTo>
                    <a:pt x="2125" y="11057"/>
                    <a:pt x="3895" y="16200"/>
                    <a:pt x="4957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Freeform 47"/>
            <p:cNvSpPr/>
            <p:nvPr/>
          </p:nvSpPr>
          <p:spPr>
            <a:xfrm>
              <a:off x="438789" y="23605"/>
              <a:ext cx="73827" cy="11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0" y="17561"/>
                    <a:pt x="0" y="17561"/>
                    <a:pt x="0" y="17561"/>
                  </a:cubicBezTo>
                  <a:cubicBezTo>
                    <a:pt x="6214" y="18439"/>
                    <a:pt x="12132" y="19844"/>
                    <a:pt x="17458" y="21600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Freeform 48"/>
            <p:cNvSpPr/>
            <p:nvPr/>
          </p:nvSpPr>
          <p:spPr>
            <a:xfrm>
              <a:off x="609157" y="385786"/>
              <a:ext cx="129480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3206" y="0"/>
                    <a:pt x="3206" y="0"/>
                    <a:pt x="3206" y="0"/>
                  </a:cubicBezTo>
                  <a:cubicBezTo>
                    <a:pt x="2700" y="7311"/>
                    <a:pt x="1519" y="14289"/>
                    <a:pt x="0" y="20935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Freeform 49"/>
            <p:cNvSpPr/>
            <p:nvPr/>
          </p:nvSpPr>
          <p:spPr>
            <a:xfrm>
              <a:off x="524731" y="91602"/>
              <a:ext cx="105628" cy="10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762" y="2160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0" y="13038"/>
                    <a:pt x="0" y="13038"/>
                    <a:pt x="0" y="13038"/>
                  </a:cubicBezTo>
                  <a:cubicBezTo>
                    <a:pt x="3531" y="15373"/>
                    <a:pt x="6854" y="18292"/>
                    <a:pt x="9762" y="2160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Freeform 50"/>
            <p:cNvSpPr/>
            <p:nvPr/>
          </p:nvSpPr>
          <p:spPr>
            <a:xfrm>
              <a:off x="121528" y="91602"/>
              <a:ext cx="106386" cy="1046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03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1726" y="21600"/>
                    <a:pt x="11726" y="21600"/>
                    <a:pt x="11726" y="21600"/>
                  </a:cubicBezTo>
                  <a:cubicBezTo>
                    <a:pt x="14606" y="18292"/>
                    <a:pt x="17897" y="15373"/>
                    <a:pt x="21600" y="13038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Freeform 51"/>
            <p:cNvSpPr/>
            <p:nvPr/>
          </p:nvSpPr>
          <p:spPr>
            <a:xfrm>
              <a:off x="74961" y="467876"/>
              <a:ext cx="121530" cy="95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20" y="0"/>
                  </a:moveTo>
                  <a:cubicBezTo>
                    <a:pt x="0" y="21600"/>
                    <a:pt x="0" y="21600"/>
                    <a:pt x="0" y="21600"/>
                  </a:cubicBezTo>
                  <a:cubicBezTo>
                    <a:pt x="21600" y="11121"/>
                    <a:pt x="21600" y="11121"/>
                    <a:pt x="21600" y="11121"/>
                  </a:cubicBezTo>
                  <a:cubicBezTo>
                    <a:pt x="18720" y="7913"/>
                    <a:pt x="16200" y="4063"/>
                    <a:pt x="14220" y="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Freeform 52"/>
            <p:cNvSpPr/>
            <p:nvPr/>
          </p:nvSpPr>
          <p:spPr>
            <a:xfrm>
              <a:off x="626194" y="299116"/>
              <a:ext cx="125694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71" y="21600"/>
                  </a:moveTo>
                  <a:cubicBezTo>
                    <a:pt x="21600" y="6978"/>
                    <a:pt x="21600" y="6978"/>
                    <a:pt x="21600" y="697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97" y="5649"/>
                    <a:pt x="871" y="11298"/>
                    <a:pt x="871" y="17280"/>
                  </a:cubicBezTo>
                  <a:cubicBezTo>
                    <a:pt x="871" y="18942"/>
                    <a:pt x="871" y="20271"/>
                    <a:pt x="871" y="2160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Freeform 53"/>
            <p:cNvSpPr/>
            <p:nvPr/>
          </p:nvSpPr>
          <p:spPr>
            <a:xfrm>
              <a:off x="343384" y="0"/>
              <a:ext cx="65119" cy="112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0800" y="0"/>
                    <a:pt x="10800" y="0"/>
                    <a:pt x="10800" y="0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3712" y="21418"/>
                    <a:pt x="7087" y="21237"/>
                    <a:pt x="10800" y="21237"/>
                  </a:cubicBezTo>
                  <a:cubicBezTo>
                    <a:pt x="14512" y="21237"/>
                    <a:pt x="18225" y="21418"/>
                    <a:pt x="21600" y="21600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Oval 54"/>
            <p:cNvSpPr/>
            <p:nvPr/>
          </p:nvSpPr>
          <p:spPr>
            <a:xfrm>
              <a:off x="169231" y="155724"/>
              <a:ext cx="413425" cy="385082"/>
            </a:xfrm>
            <a:prstGeom prst="ellipse">
              <a:avLst/>
            </a:pr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Freeform 55"/>
            <p:cNvSpPr/>
            <p:nvPr/>
          </p:nvSpPr>
          <p:spPr>
            <a:xfrm>
              <a:off x="556154" y="467876"/>
              <a:ext cx="120772" cy="95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121"/>
                  </a:moveTo>
                  <a:cubicBezTo>
                    <a:pt x="21600" y="21600"/>
                    <a:pt x="21600" y="21600"/>
                    <a:pt x="21600" y="21600"/>
                  </a:cubicBezTo>
                  <a:cubicBezTo>
                    <a:pt x="7261" y="0"/>
                    <a:pt x="7261" y="0"/>
                    <a:pt x="7261" y="0"/>
                  </a:cubicBezTo>
                  <a:cubicBezTo>
                    <a:pt x="5264" y="4063"/>
                    <a:pt x="2723" y="7913"/>
                    <a:pt x="0" y="11121"/>
                  </a:cubicBez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Freeform 56"/>
            <p:cNvSpPr/>
            <p:nvPr/>
          </p:nvSpPr>
          <p:spPr>
            <a:xfrm>
              <a:off x="388058" y="574627"/>
              <a:ext cx="67770" cy="12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54" y="21600"/>
                  </a:moveTo>
                  <a:cubicBezTo>
                    <a:pt x="21600" y="0"/>
                    <a:pt x="21600" y="0"/>
                    <a:pt x="21600" y="0"/>
                  </a:cubicBezTo>
                  <a:cubicBezTo>
                    <a:pt x="14830" y="1172"/>
                    <a:pt x="7415" y="1842"/>
                    <a:pt x="0" y="2009"/>
                  </a:cubicBezTo>
                  <a:lnTo>
                    <a:pt x="18054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8" name="Freeform 57"/>
            <p:cNvSpPr/>
            <p:nvPr/>
          </p:nvSpPr>
          <p:spPr>
            <a:xfrm>
              <a:off x="479299" y="533054"/>
              <a:ext cx="95407" cy="11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3098" y="0"/>
                    <a:pt x="13098" y="0"/>
                    <a:pt x="13098" y="0"/>
                  </a:cubicBezTo>
                  <a:cubicBezTo>
                    <a:pt x="9191" y="2439"/>
                    <a:pt x="4596" y="4529"/>
                    <a:pt x="0" y="6097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" name="Freeform 58"/>
            <p:cNvSpPr/>
            <p:nvPr/>
          </p:nvSpPr>
          <p:spPr>
            <a:xfrm>
              <a:off x="240028" y="23605"/>
              <a:ext cx="73070" cy="116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3900" y="21600"/>
                    <a:pt x="3900" y="21600"/>
                    <a:pt x="3900" y="21600"/>
                  </a:cubicBezTo>
                  <a:cubicBezTo>
                    <a:pt x="9300" y="19844"/>
                    <a:pt x="15300" y="18439"/>
                    <a:pt x="21600" y="1756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" name="Freeform 59"/>
            <p:cNvSpPr/>
            <p:nvPr/>
          </p:nvSpPr>
          <p:spPr>
            <a:xfrm>
              <a:off x="13250" y="385786"/>
              <a:ext cx="129859" cy="61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20935"/>
                    <a:pt x="21600" y="20935"/>
                    <a:pt x="21600" y="20935"/>
                  </a:cubicBezTo>
                  <a:cubicBezTo>
                    <a:pt x="20081" y="14289"/>
                    <a:pt x="18900" y="7311"/>
                    <a:pt x="18394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" name="Freeform 60"/>
            <p:cNvSpPr/>
            <p:nvPr/>
          </p:nvSpPr>
          <p:spPr>
            <a:xfrm>
              <a:off x="38616" y="194478"/>
              <a:ext cx="123422" cy="79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16643" y="21600"/>
                    <a:pt x="16643" y="21600"/>
                    <a:pt x="16643" y="21600"/>
                  </a:cubicBezTo>
                  <a:cubicBezTo>
                    <a:pt x="17882" y="16200"/>
                    <a:pt x="19475" y="11057"/>
                    <a:pt x="21600" y="642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" name="Freeform 61"/>
            <p:cNvSpPr/>
            <p:nvPr/>
          </p:nvSpPr>
          <p:spPr>
            <a:xfrm>
              <a:off x="177560" y="533054"/>
              <a:ext cx="96164" cy="116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21600" y="6097"/>
                    <a:pt x="21600" y="6097"/>
                    <a:pt x="21600" y="6097"/>
                  </a:cubicBezTo>
                  <a:cubicBezTo>
                    <a:pt x="16825" y="4529"/>
                    <a:pt x="12505" y="2439"/>
                    <a:pt x="8413" y="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" name="Freeform 62"/>
            <p:cNvSpPr/>
            <p:nvPr/>
          </p:nvSpPr>
          <p:spPr>
            <a:xfrm>
              <a:off x="296817" y="574627"/>
              <a:ext cx="67012" cy="121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73" y="21600"/>
                  </a:moveTo>
                  <a:cubicBezTo>
                    <a:pt x="21600" y="2009"/>
                    <a:pt x="21600" y="2009"/>
                    <a:pt x="21600" y="2009"/>
                  </a:cubicBezTo>
                  <a:cubicBezTo>
                    <a:pt x="14073" y="1842"/>
                    <a:pt x="6873" y="1172"/>
                    <a:pt x="0" y="0"/>
                  </a:cubicBezTo>
                  <a:lnTo>
                    <a:pt x="3273" y="21600"/>
                  </a:lnTo>
                  <a:close/>
                </a:path>
              </a:pathLst>
            </a:custGeom>
            <a:solidFill>
              <a:srgbClr val="19751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直接连接符 117"/>
          <p:cNvSpPr/>
          <p:nvPr/>
        </p:nvSpPr>
        <p:spPr>
          <a:xfrm>
            <a:off x="694690" y="982662"/>
            <a:ext cx="10858501" cy="1"/>
          </a:xfrm>
          <a:prstGeom prst="line">
            <a:avLst/>
          </a:prstGeom>
          <a:ln w="6350">
            <a:solidFill>
              <a:schemeClr val="accent5">
                <a:alpha val="50000"/>
              </a:schemeClr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pPr>
          </a:p>
        </p:txBody>
      </p:sp>
      <p:sp>
        <p:nvSpPr>
          <p:cNvPr id="103" name="PA-A000320141219C13PPSH-4881"/>
          <p:cNvSpPr/>
          <p:nvPr/>
        </p:nvSpPr>
        <p:spPr>
          <a:xfrm>
            <a:off x="347314" y="209732"/>
            <a:ext cx="481650" cy="765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65" y="4536"/>
                </a:moveTo>
                <a:lnTo>
                  <a:pt x="18926" y="4538"/>
                </a:lnTo>
                <a:lnTo>
                  <a:pt x="18886" y="4538"/>
                </a:lnTo>
                <a:lnTo>
                  <a:pt x="18831" y="4548"/>
                </a:lnTo>
                <a:lnTo>
                  <a:pt x="18804" y="4550"/>
                </a:lnTo>
                <a:lnTo>
                  <a:pt x="18794" y="4584"/>
                </a:lnTo>
                <a:lnTo>
                  <a:pt x="18788" y="4616"/>
                </a:lnTo>
                <a:lnTo>
                  <a:pt x="18781" y="4645"/>
                </a:lnTo>
                <a:lnTo>
                  <a:pt x="18781" y="4672"/>
                </a:lnTo>
                <a:lnTo>
                  <a:pt x="18788" y="4696"/>
                </a:lnTo>
                <a:lnTo>
                  <a:pt x="18791" y="4721"/>
                </a:lnTo>
                <a:lnTo>
                  <a:pt x="18798" y="4738"/>
                </a:lnTo>
                <a:lnTo>
                  <a:pt x="18807" y="4755"/>
                </a:lnTo>
                <a:lnTo>
                  <a:pt x="18817" y="4769"/>
                </a:lnTo>
                <a:lnTo>
                  <a:pt x="18834" y="4784"/>
                </a:lnTo>
                <a:lnTo>
                  <a:pt x="18847" y="4794"/>
                </a:lnTo>
                <a:lnTo>
                  <a:pt x="18867" y="4806"/>
                </a:lnTo>
                <a:lnTo>
                  <a:pt x="18880" y="4813"/>
                </a:lnTo>
                <a:lnTo>
                  <a:pt x="18900" y="4818"/>
                </a:lnTo>
                <a:lnTo>
                  <a:pt x="18939" y="4825"/>
                </a:lnTo>
                <a:lnTo>
                  <a:pt x="18982" y="4833"/>
                </a:lnTo>
                <a:lnTo>
                  <a:pt x="19025" y="4833"/>
                </a:lnTo>
                <a:lnTo>
                  <a:pt x="19061" y="4828"/>
                </a:lnTo>
                <a:lnTo>
                  <a:pt x="19094" y="4825"/>
                </a:lnTo>
                <a:lnTo>
                  <a:pt x="19153" y="4816"/>
                </a:lnTo>
                <a:lnTo>
                  <a:pt x="19173" y="4813"/>
                </a:lnTo>
                <a:lnTo>
                  <a:pt x="19186" y="4779"/>
                </a:lnTo>
                <a:lnTo>
                  <a:pt x="19196" y="4750"/>
                </a:lnTo>
                <a:lnTo>
                  <a:pt x="19202" y="4723"/>
                </a:lnTo>
                <a:lnTo>
                  <a:pt x="19205" y="4696"/>
                </a:lnTo>
                <a:lnTo>
                  <a:pt x="19205" y="4674"/>
                </a:lnTo>
                <a:lnTo>
                  <a:pt x="19202" y="4652"/>
                </a:lnTo>
                <a:lnTo>
                  <a:pt x="19196" y="4635"/>
                </a:lnTo>
                <a:lnTo>
                  <a:pt x="19186" y="4618"/>
                </a:lnTo>
                <a:lnTo>
                  <a:pt x="19173" y="4606"/>
                </a:lnTo>
                <a:lnTo>
                  <a:pt x="19163" y="4592"/>
                </a:lnTo>
                <a:lnTo>
                  <a:pt x="19150" y="4579"/>
                </a:lnTo>
                <a:lnTo>
                  <a:pt x="19130" y="4570"/>
                </a:lnTo>
                <a:lnTo>
                  <a:pt x="19113" y="4562"/>
                </a:lnTo>
                <a:lnTo>
                  <a:pt x="19094" y="4555"/>
                </a:lnTo>
                <a:lnTo>
                  <a:pt x="19051" y="4545"/>
                </a:lnTo>
                <a:lnTo>
                  <a:pt x="19008" y="4538"/>
                </a:lnTo>
                <a:lnTo>
                  <a:pt x="18965" y="4536"/>
                </a:lnTo>
                <a:close/>
                <a:moveTo>
                  <a:pt x="18564" y="3712"/>
                </a:moveTo>
                <a:lnTo>
                  <a:pt x="18613" y="3712"/>
                </a:lnTo>
                <a:lnTo>
                  <a:pt x="18679" y="3714"/>
                </a:lnTo>
                <a:lnTo>
                  <a:pt x="18758" y="3719"/>
                </a:lnTo>
                <a:lnTo>
                  <a:pt x="18850" y="3729"/>
                </a:lnTo>
                <a:lnTo>
                  <a:pt x="18956" y="3749"/>
                </a:lnTo>
                <a:lnTo>
                  <a:pt x="19008" y="3758"/>
                </a:lnTo>
                <a:lnTo>
                  <a:pt x="19067" y="3773"/>
                </a:lnTo>
                <a:lnTo>
                  <a:pt x="19123" y="3788"/>
                </a:lnTo>
                <a:lnTo>
                  <a:pt x="19186" y="3807"/>
                </a:lnTo>
                <a:lnTo>
                  <a:pt x="19245" y="3829"/>
                </a:lnTo>
                <a:lnTo>
                  <a:pt x="19311" y="3853"/>
                </a:lnTo>
                <a:lnTo>
                  <a:pt x="19373" y="3878"/>
                </a:lnTo>
                <a:lnTo>
                  <a:pt x="19436" y="3907"/>
                </a:lnTo>
                <a:lnTo>
                  <a:pt x="19502" y="3941"/>
                </a:lnTo>
                <a:lnTo>
                  <a:pt x="19567" y="3978"/>
                </a:lnTo>
                <a:lnTo>
                  <a:pt x="19630" y="4017"/>
                </a:lnTo>
                <a:lnTo>
                  <a:pt x="19696" y="4063"/>
                </a:lnTo>
                <a:lnTo>
                  <a:pt x="19761" y="4109"/>
                </a:lnTo>
                <a:lnTo>
                  <a:pt x="19824" y="4160"/>
                </a:lnTo>
                <a:lnTo>
                  <a:pt x="19886" y="4216"/>
                </a:lnTo>
                <a:lnTo>
                  <a:pt x="19946" y="4277"/>
                </a:lnTo>
                <a:lnTo>
                  <a:pt x="20008" y="4346"/>
                </a:lnTo>
                <a:lnTo>
                  <a:pt x="20064" y="4414"/>
                </a:lnTo>
                <a:lnTo>
                  <a:pt x="20238" y="4416"/>
                </a:lnTo>
                <a:lnTo>
                  <a:pt x="20426" y="4419"/>
                </a:lnTo>
                <a:lnTo>
                  <a:pt x="20656" y="4423"/>
                </a:lnTo>
                <a:lnTo>
                  <a:pt x="20906" y="4436"/>
                </a:lnTo>
                <a:lnTo>
                  <a:pt x="21163" y="4448"/>
                </a:lnTo>
                <a:lnTo>
                  <a:pt x="21281" y="4460"/>
                </a:lnTo>
                <a:lnTo>
                  <a:pt x="21399" y="4470"/>
                </a:lnTo>
                <a:lnTo>
                  <a:pt x="21501" y="4482"/>
                </a:lnTo>
                <a:lnTo>
                  <a:pt x="21600" y="4497"/>
                </a:lnTo>
                <a:lnTo>
                  <a:pt x="21564" y="4506"/>
                </a:lnTo>
                <a:lnTo>
                  <a:pt x="21465" y="4538"/>
                </a:lnTo>
                <a:lnTo>
                  <a:pt x="21399" y="4562"/>
                </a:lnTo>
                <a:lnTo>
                  <a:pt x="21314" y="4594"/>
                </a:lnTo>
                <a:lnTo>
                  <a:pt x="21225" y="4633"/>
                </a:lnTo>
                <a:lnTo>
                  <a:pt x="21126" y="4674"/>
                </a:lnTo>
                <a:lnTo>
                  <a:pt x="21015" y="4726"/>
                </a:lnTo>
                <a:lnTo>
                  <a:pt x="20899" y="4782"/>
                </a:lnTo>
                <a:lnTo>
                  <a:pt x="20778" y="4845"/>
                </a:lnTo>
                <a:lnTo>
                  <a:pt x="20649" y="4916"/>
                </a:lnTo>
                <a:lnTo>
                  <a:pt x="20521" y="4996"/>
                </a:lnTo>
                <a:lnTo>
                  <a:pt x="20390" y="5081"/>
                </a:lnTo>
                <a:lnTo>
                  <a:pt x="20255" y="5174"/>
                </a:lnTo>
                <a:lnTo>
                  <a:pt x="20126" y="5279"/>
                </a:lnTo>
                <a:lnTo>
                  <a:pt x="20061" y="5332"/>
                </a:lnTo>
                <a:lnTo>
                  <a:pt x="19998" y="5388"/>
                </a:lnTo>
                <a:lnTo>
                  <a:pt x="19932" y="5447"/>
                </a:lnTo>
                <a:lnTo>
                  <a:pt x="19867" y="5508"/>
                </a:lnTo>
                <a:lnTo>
                  <a:pt x="19807" y="5569"/>
                </a:lnTo>
                <a:lnTo>
                  <a:pt x="19745" y="5634"/>
                </a:lnTo>
                <a:lnTo>
                  <a:pt x="19689" y="5703"/>
                </a:lnTo>
                <a:lnTo>
                  <a:pt x="19630" y="5771"/>
                </a:lnTo>
                <a:lnTo>
                  <a:pt x="19574" y="5844"/>
                </a:lnTo>
                <a:lnTo>
                  <a:pt x="19518" y="5917"/>
                </a:lnTo>
                <a:lnTo>
                  <a:pt x="19465" y="5993"/>
                </a:lnTo>
                <a:lnTo>
                  <a:pt x="19416" y="6073"/>
                </a:lnTo>
                <a:lnTo>
                  <a:pt x="19367" y="6151"/>
                </a:lnTo>
                <a:lnTo>
                  <a:pt x="19321" y="6234"/>
                </a:lnTo>
                <a:lnTo>
                  <a:pt x="19281" y="6321"/>
                </a:lnTo>
                <a:lnTo>
                  <a:pt x="19238" y="6409"/>
                </a:lnTo>
                <a:lnTo>
                  <a:pt x="19202" y="6499"/>
                </a:lnTo>
                <a:lnTo>
                  <a:pt x="19169" y="6594"/>
                </a:lnTo>
                <a:lnTo>
                  <a:pt x="19140" y="6689"/>
                </a:lnTo>
                <a:lnTo>
                  <a:pt x="19113" y="6784"/>
                </a:lnTo>
                <a:lnTo>
                  <a:pt x="19087" y="6887"/>
                </a:lnTo>
                <a:lnTo>
                  <a:pt x="19067" y="6989"/>
                </a:lnTo>
                <a:lnTo>
                  <a:pt x="19051" y="7096"/>
                </a:lnTo>
                <a:lnTo>
                  <a:pt x="19031" y="7315"/>
                </a:lnTo>
                <a:lnTo>
                  <a:pt x="19028" y="7430"/>
                </a:lnTo>
                <a:lnTo>
                  <a:pt x="19031" y="7547"/>
                </a:lnTo>
                <a:lnTo>
                  <a:pt x="19034" y="7666"/>
                </a:lnTo>
                <a:lnTo>
                  <a:pt x="19044" y="7786"/>
                </a:lnTo>
                <a:lnTo>
                  <a:pt x="19061" y="7910"/>
                </a:lnTo>
                <a:lnTo>
                  <a:pt x="19081" y="8039"/>
                </a:lnTo>
                <a:lnTo>
                  <a:pt x="19107" y="8168"/>
                </a:lnTo>
                <a:lnTo>
                  <a:pt x="19117" y="8214"/>
                </a:lnTo>
                <a:lnTo>
                  <a:pt x="19140" y="8348"/>
                </a:lnTo>
                <a:lnTo>
                  <a:pt x="19153" y="8444"/>
                </a:lnTo>
                <a:lnTo>
                  <a:pt x="19163" y="8556"/>
                </a:lnTo>
                <a:lnTo>
                  <a:pt x="19173" y="8685"/>
                </a:lnTo>
                <a:lnTo>
                  <a:pt x="19182" y="8831"/>
                </a:lnTo>
                <a:lnTo>
                  <a:pt x="19182" y="8994"/>
                </a:lnTo>
                <a:lnTo>
                  <a:pt x="19173" y="9170"/>
                </a:lnTo>
                <a:lnTo>
                  <a:pt x="19163" y="9357"/>
                </a:lnTo>
                <a:lnTo>
                  <a:pt x="19153" y="9455"/>
                </a:lnTo>
                <a:lnTo>
                  <a:pt x="19140" y="9557"/>
                </a:lnTo>
                <a:lnTo>
                  <a:pt x="19123" y="9659"/>
                </a:lnTo>
                <a:lnTo>
                  <a:pt x="19107" y="9766"/>
                </a:lnTo>
                <a:lnTo>
                  <a:pt x="19084" y="9876"/>
                </a:lnTo>
                <a:lnTo>
                  <a:pt x="19061" y="9986"/>
                </a:lnTo>
                <a:lnTo>
                  <a:pt x="19034" y="10100"/>
                </a:lnTo>
                <a:lnTo>
                  <a:pt x="19002" y="10215"/>
                </a:lnTo>
                <a:lnTo>
                  <a:pt x="18965" y="10332"/>
                </a:lnTo>
                <a:lnTo>
                  <a:pt x="18929" y="10454"/>
                </a:lnTo>
                <a:lnTo>
                  <a:pt x="18886" y="10573"/>
                </a:lnTo>
                <a:lnTo>
                  <a:pt x="18840" y="10695"/>
                </a:lnTo>
                <a:lnTo>
                  <a:pt x="18788" y="10817"/>
                </a:lnTo>
                <a:lnTo>
                  <a:pt x="18732" y="10943"/>
                </a:lnTo>
                <a:lnTo>
                  <a:pt x="18673" y="11067"/>
                </a:lnTo>
                <a:lnTo>
                  <a:pt x="18607" y="11192"/>
                </a:lnTo>
                <a:lnTo>
                  <a:pt x="18534" y="11321"/>
                </a:lnTo>
                <a:lnTo>
                  <a:pt x="18459" y="11448"/>
                </a:lnTo>
                <a:lnTo>
                  <a:pt x="18380" y="11579"/>
                </a:lnTo>
                <a:lnTo>
                  <a:pt x="18291" y="11706"/>
                </a:lnTo>
                <a:lnTo>
                  <a:pt x="18199" y="11835"/>
                </a:lnTo>
                <a:lnTo>
                  <a:pt x="18100" y="11964"/>
                </a:lnTo>
                <a:lnTo>
                  <a:pt x="17995" y="12093"/>
                </a:lnTo>
                <a:lnTo>
                  <a:pt x="17883" y="12222"/>
                </a:lnTo>
                <a:lnTo>
                  <a:pt x="17765" y="12351"/>
                </a:lnTo>
                <a:lnTo>
                  <a:pt x="17643" y="12478"/>
                </a:lnTo>
                <a:lnTo>
                  <a:pt x="17515" y="12605"/>
                </a:lnTo>
                <a:lnTo>
                  <a:pt x="17373" y="12734"/>
                </a:lnTo>
                <a:lnTo>
                  <a:pt x="17232" y="12861"/>
                </a:lnTo>
                <a:lnTo>
                  <a:pt x="17077" y="12987"/>
                </a:lnTo>
                <a:lnTo>
                  <a:pt x="16920" y="13109"/>
                </a:lnTo>
                <a:lnTo>
                  <a:pt x="16748" y="13231"/>
                </a:lnTo>
                <a:lnTo>
                  <a:pt x="16577" y="13353"/>
                </a:lnTo>
                <a:lnTo>
                  <a:pt x="16393" y="13472"/>
                </a:lnTo>
                <a:lnTo>
                  <a:pt x="16199" y="13594"/>
                </a:lnTo>
                <a:lnTo>
                  <a:pt x="16002" y="13711"/>
                </a:lnTo>
                <a:lnTo>
                  <a:pt x="15795" y="13825"/>
                </a:lnTo>
                <a:lnTo>
                  <a:pt x="15574" y="13938"/>
                </a:lnTo>
                <a:lnTo>
                  <a:pt x="15347" y="14047"/>
                </a:lnTo>
                <a:lnTo>
                  <a:pt x="15114" y="14154"/>
                </a:lnTo>
                <a:lnTo>
                  <a:pt x="14870" y="14262"/>
                </a:lnTo>
                <a:lnTo>
                  <a:pt x="14614" y="14364"/>
                </a:lnTo>
                <a:lnTo>
                  <a:pt x="14574" y="14379"/>
                </a:lnTo>
                <a:lnTo>
                  <a:pt x="14525" y="14393"/>
                </a:lnTo>
                <a:lnTo>
                  <a:pt x="14462" y="14420"/>
                </a:lnTo>
                <a:lnTo>
                  <a:pt x="14390" y="14459"/>
                </a:lnTo>
                <a:lnTo>
                  <a:pt x="14351" y="14483"/>
                </a:lnTo>
                <a:lnTo>
                  <a:pt x="14305" y="14508"/>
                </a:lnTo>
                <a:lnTo>
                  <a:pt x="14262" y="14537"/>
                </a:lnTo>
                <a:lnTo>
                  <a:pt x="14216" y="14571"/>
                </a:lnTo>
                <a:lnTo>
                  <a:pt x="14170" y="14608"/>
                </a:lnTo>
                <a:lnTo>
                  <a:pt x="14124" y="14647"/>
                </a:lnTo>
                <a:lnTo>
                  <a:pt x="14078" y="14690"/>
                </a:lnTo>
                <a:lnTo>
                  <a:pt x="14028" y="14739"/>
                </a:lnTo>
                <a:lnTo>
                  <a:pt x="13982" y="14790"/>
                </a:lnTo>
                <a:lnTo>
                  <a:pt x="13936" y="14849"/>
                </a:lnTo>
                <a:lnTo>
                  <a:pt x="13890" y="14910"/>
                </a:lnTo>
                <a:lnTo>
                  <a:pt x="13847" y="14978"/>
                </a:lnTo>
                <a:lnTo>
                  <a:pt x="13805" y="15049"/>
                </a:lnTo>
                <a:lnTo>
                  <a:pt x="13762" y="15127"/>
                </a:lnTo>
                <a:lnTo>
                  <a:pt x="13722" y="15207"/>
                </a:lnTo>
                <a:lnTo>
                  <a:pt x="13693" y="15295"/>
                </a:lnTo>
                <a:lnTo>
                  <a:pt x="13660" y="15387"/>
                </a:lnTo>
                <a:lnTo>
                  <a:pt x="13630" y="15485"/>
                </a:lnTo>
                <a:lnTo>
                  <a:pt x="13604" y="15589"/>
                </a:lnTo>
                <a:lnTo>
                  <a:pt x="13584" y="15699"/>
                </a:lnTo>
                <a:lnTo>
                  <a:pt x="13565" y="15816"/>
                </a:lnTo>
                <a:lnTo>
                  <a:pt x="13555" y="15938"/>
                </a:lnTo>
                <a:lnTo>
                  <a:pt x="13542" y="16033"/>
                </a:lnTo>
                <a:lnTo>
                  <a:pt x="13519" y="16150"/>
                </a:lnTo>
                <a:lnTo>
                  <a:pt x="13486" y="16311"/>
                </a:lnTo>
                <a:lnTo>
                  <a:pt x="13443" y="16513"/>
                </a:lnTo>
                <a:lnTo>
                  <a:pt x="13387" y="16754"/>
                </a:lnTo>
                <a:lnTo>
                  <a:pt x="13315" y="17034"/>
                </a:lnTo>
                <a:lnTo>
                  <a:pt x="13229" y="17349"/>
                </a:lnTo>
                <a:lnTo>
                  <a:pt x="13121" y="17697"/>
                </a:lnTo>
                <a:lnTo>
                  <a:pt x="13065" y="17887"/>
                </a:lnTo>
                <a:lnTo>
                  <a:pt x="12996" y="18079"/>
                </a:lnTo>
                <a:lnTo>
                  <a:pt x="12926" y="18282"/>
                </a:lnTo>
                <a:lnTo>
                  <a:pt x="12851" y="18494"/>
                </a:lnTo>
                <a:lnTo>
                  <a:pt x="12769" y="18710"/>
                </a:lnTo>
                <a:lnTo>
                  <a:pt x="12683" y="18935"/>
                </a:lnTo>
                <a:lnTo>
                  <a:pt x="12588" y="19166"/>
                </a:lnTo>
                <a:lnTo>
                  <a:pt x="12492" y="19402"/>
                </a:lnTo>
                <a:lnTo>
                  <a:pt x="12384" y="19648"/>
                </a:lnTo>
                <a:lnTo>
                  <a:pt x="12272" y="19897"/>
                </a:lnTo>
                <a:lnTo>
                  <a:pt x="12153" y="20153"/>
                </a:lnTo>
                <a:lnTo>
                  <a:pt x="12029" y="20413"/>
                </a:lnTo>
                <a:lnTo>
                  <a:pt x="11900" y="20681"/>
                </a:lnTo>
                <a:lnTo>
                  <a:pt x="11759" y="20952"/>
                </a:lnTo>
                <a:lnTo>
                  <a:pt x="11729" y="21010"/>
                </a:lnTo>
                <a:lnTo>
                  <a:pt x="11693" y="21074"/>
                </a:lnTo>
                <a:lnTo>
                  <a:pt x="11647" y="21152"/>
                </a:lnTo>
                <a:lnTo>
                  <a:pt x="11617" y="21198"/>
                </a:lnTo>
                <a:lnTo>
                  <a:pt x="11588" y="21239"/>
                </a:lnTo>
                <a:lnTo>
                  <a:pt x="11552" y="21286"/>
                </a:lnTo>
                <a:lnTo>
                  <a:pt x="11515" y="21330"/>
                </a:lnTo>
                <a:lnTo>
                  <a:pt x="11473" y="21373"/>
                </a:lnTo>
                <a:lnTo>
                  <a:pt x="11423" y="21415"/>
                </a:lnTo>
                <a:lnTo>
                  <a:pt x="11377" y="21456"/>
                </a:lnTo>
                <a:lnTo>
                  <a:pt x="11328" y="21493"/>
                </a:lnTo>
                <a:lnTo>
                  <a:pt x="11275" y="21524"/>
                </a:lnTo>
                <a:lnTo>
                  <a:pt x="11216" y="21551"/>
                </a:lnTo>
                <a:lnTo>
                  <a:pt x="11183" y="21563"/>
                </a:lnTo>
                <a:lnTo>
                  <a:pt x="11154" y="21576"/>
                </a:lnTo>
                <a:lnTo>
                  <a:pt x="11124" y="21583"/>
                </a:lnTo>
                <a:lnTo>
                  <a:pt x="11058" y="21593"/>
                </a:lnTo>
                <a:lnTo>
                  <a:pt x="11025" y="21600"/>
                </a:lnTo>
                <a:lnTo>
                  <a:pt x="10953" y="21600"/>
                </a:lnTo>
                <a:lnTo>
                  <a:pt x="10917" y="21595"/>
                </a:lnTo>
                <a:lnTo>
                  <a:pt x="10881" y="21590"/>
                </a:lnTo>
                <a:lnTo>
                  <a:pt x="10848" y="21583"/>
                </a:lnTo>
                <a:lnTo>
                  <a:pt x="10808" y="21576"/>
                </a:lnTo>
                <a:lnTo>
                  <a:pt x="10772" y="21561"/>
                </a:lnTo>
                <a:lnTo>
                  <a:pt x="10733" y="21549"/>
                </a:lnTo>
                <a:lnTo>
                  <a:pt x="10687" y="21529"/>
                </a:lnTo>
                <a:lnTo>
                  <a:pt x="10647" y="21507"/>
                </a:lnTo>
                <a:lnTo>
                  <a:pt x="10604" y="21485"/>
                </a:lnTo>
                <a:lnTo>
                  <a:pt x="10565" y="21461"/>
                </a:lnTo>
                <a:lnTo>
                  <a:pt x="10522" y="21429"/>
                </a:lnTo>
                <a:lnTo>
                  <a:pt x="10479" y="21398"/>
                </a:lnTo>
                <a:lnTo>
                  <a:pt x="10433" y="21361"/>
                </a:lnTo>
                <a:lnTo>
                  <a:pt x="10391" y="21322"/>
                </a:lnTo>
                <a:lnTo>
                  <a:pt x="10344" y="21278"/>
                </a:lnTo>
                <a:lnTo>
                  <a:pt x="10295" y="21232"/>
                </a:lnTo>
                <a:lnTo>
                  <a:pt x="10249" y="21181"/>
                </a:lnTo>
                <a:lnTo>
                  <a:pt x="10203" y="21127"/>
                </a:lnTo>
                <a:lnTo>
                  <a:pt x="10154" y="21069"/>
                </a:lnTo>
                <a:lnTo>
                  <a:pt x="10108" y="21008"/>
                </a:lnTo>
                <a:lnTo>
                  <a:pt x="10052" y="21059"/>
                </a:lnTo>
                <a:lnTo>
                  <a:pt x="9993" y="21113"/>
                </a:lnTo>
                <a:lnTo>
                  <a:pt x="9914" y="21179"/>
                </a:lnTo>
                <a:lnTo>
                  <a:pt x="9812" y="21249"/>
                </a:lnTo>
                <a:lnTo>
                  <a:pt x="9759" y="21288"/>
                </a:lnTo>
                <a:lnTo>
                  <a:pt x="9703" y="21322"/>
                </a:lnTo>
                <a:lnTo>
                  <a:pt x="9644" y="21356"/>
                </a:lnTo>
                <a:lnTo>
                  <a:pt x="9581" y="21390"/>
                </a:lnTo>
                <a:lnTo>
                  <a:pt x="9516" y="21420"/>
                </a:lnTo>
                <a:lnTo>
                  <a:pt x="9450" y="21447"/>
                </a:lnTo>
                <a:lnTo>
                  <a:pt x="9384" y="21468"/>
                </a:lnTo>
                <a:lnTo>
                  <a:pt x="9315" y="21485"/>
                </a:lnTo>
                <a:lnTo>
                  <a:pt x="9246" y="21498"/>
                </a:lnTo>
                <a:lnTo>
                  <a:pt x="9213" y="21500"/>
                </a:lnTo>
                <a:lnTo>
                  <a:pt x="9180" y="21503"/>
                </a:lnTo>
                <a:lnTo>
                  <a:pt x="9144" y="21503"/>
                </a:lnTo>
                <a:lnTo>
                  <a:pt x="9108" y="21500"/>
                </a:lnTo>
                <a:lnTo>
                  <a:pt x="9075" y="21495"/>
                </a:lnTo>
                <a:lnTo>
                  <a:pt x="9039" y="21490"/>
                </a:lnTo>
                <a:lnTo>
                  <a:pt x="8973" y="21471"/>
                </a:lnTo>
                <a:lnTo>
                  <a:pt x="8940" y="21461"/>
                </a:lnTo>
                <a:lnTo>
                  <a:pt x="8907" y="21444"/>
                </a:lnTo>
                <a:lnTo>
                  <a:pt x="8874" y="21429"/>
                </a:lnTo>
                <a:lnTo>
                  <a:pt x="8841" y="21408"/>
                </a:lnTo>
                <a:lnTo>
                  <a:pt x="8808" y="21386"/>
                </a:lnTo>
                <a:lnTo>
                  <a:pt x="8779" y="21359"/>
                </a:lnTo>
                <a:lnTo>
                  <a:pt x="8749" y="21332"/>
                </a:lnTo>
                <a:lnTo>
                  <a:pt x="8720" y="21300"/>
                </a:lnTo>
                <a:lnTo>
                  <a:pt x="8690" y="21266"/>
                </a:lnTo>
                <a:lnTo>
                  <a:pt x="8660" y="21230"/>
                </a:lnTo>
                <a:lnTo>
                  <a:pt x="8634" y="21188"/>
                </a:lnTo>
                <a:lnTo>
                  <a:pt x="8604" y="21147"/>
                </a:lnTo>
                <a:lnTo>
                  <a:pt x="8578" y="21098"/>
                </a:lnTo>
                <a:lnTo>
                  <a:pt x="8555" y="21047"/>
                </a:lnTo>
                <a:lnTo>
                  <a:pt x="8529" y="20996"/>
                </a:lnTo>
                <a:lnTo>
                  <a:pt x="8506" y="20937"/>
                </a:lnTo>
                <a:lnTo>
                  <a:pt x="8486" y="20874"/>
                </a:lnTo>
                <a:lnTo>
                  <a:pt x="8463" y="20811"/>
                </a:lnTo>
                <a:lnTo>
                  <a:pt x="8397" y="20845"/>
                </a:lnTo>
                <a:lnTo>
                  <a:pt x="8322" y="20886"/>
                </a:lnTo>
                <a:lnTo>
                  <a:pt x="8220" y="20930"/>
                </a:lnTo>
                <a:lnTo>
                  <a:pt x="8105" y="20976"/>
                </a:lnTo>
                <a:lnTo>
                  <a:pt x="8039" y="21001"/>
                </a:lnTo>
                <a:lnTo>
                  <a:pt x="7976" y="21020"/>
                </a:lnTo>
                <a:lnTo>
                  <a:pt x="7907" y="21040"/>
                </a:lnTo>
                <a:lnTo>
                  <a:pt x="7835" y="21059"/>
                </a:lnTo>
                <a:lnTo>
                  <a:pt x="7697" y="21083"/>
                </a:lnTo>
                <a:lnTo>
                  <a:pt x="7624" y="21088"/>
                </a:lnTo>
                <a:lnTo>
                  <a:pt x="7555" y="21088"/>
                </a:lnTo>
                <a:lnTo>
                  <a:pt x="7486" y="21083"/>
                </a:lnTo>
                <a:lnTo>
                  <a:pt x="7453" y="21081"/>
                </a:lnTo>
                <a:lnTo>
                  <a:pt x="7424" y="21071"/>
                </a:lnTo>
                <a:lnTo>
                  <a:pt x="7391" y="21064"/>
                </a:lnTo>
                <a:lnTo>
                  <a:pt x="7358" y="21057"/>
                </a:lnTo>
                <a:lnTo>
                  <a:pt x="7328" y="21042"/>
                </a:lnTo>
                <a:lnTo>
                  <a:pt x="7299" y="21030"/>
                </a:lnTo>
                <a:lnTo>
                  <a:pt x="7272" y="21013"/>
                </a:lnTo>
                <a:lnTo>
                  <a:pt x="7243" y="20998"/>
                </a:lnTo>
                <a:lnTo>
                  <a:pt x="7216" y="20976"/>
                </a:lnTo>
                <a:lnTo>
                  <a:pt x="7193" y="20954"/>
                </a:lnTo>
                <a:lnTo>
                  <a:pt x="7167" y="20930"/>
                </a:lnTo>
                <a:lnTo>
                  <a:pt x="7144" y="20903"/>
                </a:lnTo>
                <a:lnTo>
                  <a:pt x="7124" y="20874"/>
                </a:lnTo>
                <a:lnTo>
                  <a:pt x="7101" y="20842"/>
                </a:lnTo>
                <a:lnTo>
                  <a:pt x="7085" y="20808"/>
                </a:lnTo>
                <a:lnTo>
                  <a:pt x="7072" y="20772"/>
                </a:lnTo>
                <a:lnTo>
                  <a:pt x="7052" y="20730"/>
                </a:lnTo>
                <a:lnTo>
                  <a:pt x="7042" y="20689"/>
                </a:lnTo>
                <a:lnTo>
                  <a:pt x="7032" y="20643"/>
                </a:lnTo>
                <a:lnTo>
                  <a:pt x="7019" y="20596"/>
                </a:lnTo>
                <a:lnTo>
                  <a:pt x="7013" y="20545"/>
                </a:lnTo>
                <a:lnTo>
                  <a:pt x="7009" y="20489"/>
                </a:lnTo>
                <a:lnTo>
                  <a:pt x="7006" y="20431"/>
                </a:lnTo>
                <a:lnTo>
                  <a:pt x="7006" y="20306"/>
                </a:lnTo>
                <a:lnTo>
                  <a:pt x="7009" y="20236"/>
                </a:lnTo>
                <a:lnTo>
                  <a:pt x="6920" y="20265"/>
                </a:lnTo>
                <a:lnTo>
                  <a:pt x="6815" y="20297"/>
                </a:lnTo>
                <a:lnTo>
                  <a:pt x="6684" y="20333"/>
                </a:lnTo>
                <a:lnTo>
                  <a:pt x="6532" y="20367"/>
                </a:lnTo>
                <a:lnTo>
                  <a:pt x="6453" y="20382"/>
                </a:lnTo>
                <a:lnTo>
                  <a:pt x="6365" y="20396"/>
                </a:lnTo>
                <a:lnTo>
                  <a:pt x="6282" y="20409"/>
                </a:lnTo>
                <a:lnTo>
                  <a:pt x="6197" y="20421"/>
                </a:lnTo>
                <a:lnTo>
                  <a:pt x="6115" y="20428"/>
                </a:lnTo>
                <a:lnTo>
                  <a:pt x="6032" y="20431"/>
                </a:lnTo>
                <a:lnTo>
                  <a:pt x="5953" y="20428"/>
                </a:lnTo>
                <a:lnTo>
                  <a:pt x="5878" y="20423"/>
                </a:lnTo>
                <a:lnTo>
                  <a:pt x="5805" y="20411"/>
                </a:lnTo>
                <a:lnTo>
                  <a:pt x="5740" y="20396"/>
                </a:lnTo>
                <a:lnTo>
                  <a:pt x="5710" y="20384"/>
                </a:lnTo>
                <a:lnTo>
                  <a:pt x="5680" y="20372"/>
                </a:lnTo>
                <a:lnTo>
                  <a:pt x="5654" y="20357"/>
                </a:lnTo>
                <a:lnTo>
                  <a:pt x="5631" y="20343"/>
                </a:lnTo>
                <a:lnTo>
                  <a:pt x="5608" y="20323"/>
                </a:lnTo>
                <a:lnTo>
                  <a:pt x="5585" y="20306"/>
                </a:lnTo>
                <a:lnTo>
                  <a:pt x="5569" y="20282"/>
                </a:lnTo>
                <a:lnTo>
                  <a:pt x="5552" y="20258"/>
                </a:lnTo>
                <a:lnTo>
                  <a:pt x="5539" y="20233"/>
                </a:lnTo>
                <a:lnTo>
                  <a:pt x="5529" y="20204"/>
                </a:lnTo>
                <a:lnTo>
                  <a:pt x="5523" y="20175"/>
                </a:lnTo>
                <a:lnTo>
                  <a:pt x="5516" y="20141"/>
                </a:lnTo>
                <a:lnTo>
                  <a:pt x="5516" y="20068"/>
                </a:lnTo>
                <a:lnTo>
                  <a:pt x="5523" y="20029"/>
                </a:lnTo>
                <a:lnTo>
                  <a:pt x="5529" y="19987"/>
                </a:lnTo>
                <a:lnTo>
                  <a:pt x="5539" y="19941"/>
                </a:lnTo>
                <a:lnTo>
                  <a:pt x="5559" y="19892"/>
                </a:lnTo>
                <a:lnTo>
                  <a:pt x="5575" y="19843"/>
                </a:lnTo>
                <a:lnTo>
                  <a:pt x="5601" y="19790"/>
                </a:lnTo>
                <a:lnTo>
                  <a:pt x="5624" y="19731"/>
                </a:lnTo>
                <a:lnTo>
                  <a:pt x="5657" y="19673"/>
                </a:lnTo>
                <a:lnTo>
                  <a:pt x="5694" y="19607"/>
                </a:lnTo>
                <a:lnTo>
                  <a:pt x="5733" y="19544"/>
                </a:lnTo>
                <a:lnTo>
                  <a:pt x="5641" y="19541"/>
                </a:lnTo>
                <a:lnTo>
                  <a:pt x="5539" y="19536"/>
                </a:lnTo>
                <a:lnTo>
                  <a:pt x="5411" y="19529"/>
                </a:lnTo>
                <a:lnTo>
                  <a:pt x="5266" y="19512"/>
                </a:lnTo>
                <a:lnTo>
                  <a:pt x="5190" y="19502"/>
                </a:lnTo>
                <a:lnTo>
                  <a:pt x="5115" y="19488"/>
                </a:lnTo>
                <a:lnTo>
                  <a:pt x="5039" y="19475"/>
                </a:lnTo>
                <a:lnTo>
                  <a:pt x="4963" y="19456"/>
                </a:lnTo>
                <a:lnTo>
                  <a:pt x="4891" y="19434"/>
                </a:lnTo>
                <a:lnTo>
                  <a:pt x="4822" y="19412"/>
                </a:lnTo>
                <a:lnTo>
                  <a:pt x="4756" y="19385"/>
                </a:lnTo>
                <a:lnTo>
                  <a:pt x="4700" y="19356"/>
                </a:lnTo>
                <a:lnTo>
                  <a:pt x="4674" y="19339"/>
                </a:lnTo>
                <a:lnTo>
                  <a:pt x="4648" y="19320"/>
                </a:lnTo>
                <a:lnTo>
                  <a:pt x="4625" y="19302"/>
                </a:lnTo>
                <a:lnTo>
                  <a:pt x="4605" y="19283"/>
                </a:lnTo>
                <a:lnTo>
                  <a:pt x="4585" y="19266"/>
                </a:lnTo>
                <a:lnTo>
                  <a:pt x="4569" y="19242"/>
                </a:lnTo>
                <a:lnTo>
                  <a:pt x="4555" y="19220"/>
                </a:lnTo>
                <a:lnTo>
                  <a:pt x="4546" y="19195"/>
                </a:lnTo>
                <a:lnTo>
                  <a:pt x="4536" y="19171"/>
                </a:lnTo>
                <a:lnTo>
                  <a:pt x="4529" y="19144"/>
                </a:lnTo>
                <a:lnTo>
                  <a:pt x="4529" y="19093"/>
                </a:lnTo>
                <a:lnTo>
                  <a:pt x="4532" y="19061"/>
                </a:lnTo>
                <a:lnTo>
                  <a:pt x="4546" y="19030"/>
                </a:lnTo>
                <a:lnTo>
                  <a:pt x="4555" y="18998"/>
                </a:lnTo>
                <a:lnTo>
                  <a:pt x="4569" y="18966"/>
                </a:lnTo>
                <a:lnTo>
                  <a:pt x="4592" y="18932"/>
                </a:lnTo>
                <a:lnTo>
                  <a:pt x="4611" y="18896"/>
                </a:lnTo>
                <a:lnTo>
                  <a:pt x="4641" y="18857"/>
                </a:lnTo>
                <a:lnTo>
                  <a:pt x="4674" y="18820"/>
                </a:lnTo>
                <a:lnTo>
                  <a:pt x="4710" y="18781"/>
                </a:lnTo>
                <a:lnTo>
                  <a:pt x="4750" y="18737"/>
                </a:lnTo>
                <a:lnTo>
                  <a:pt x="4796" y="18696"/>
                </a:lnTo>
                <a:lnTo>
                  <a:pt x="4845" y="18652"/>
                </a:lnTo>
                <a:lnTo>
                  <a:pt x="4904" y="18606"/>
                </a:lnTo>
                <a:lnTo>
                  <a:pt x="4963" y="18557"/>
                </a:lnTo>
                <a:lnTo>
                  <a:pt x="5029" y="18508"/>
                </a:lnTo>
                <a:lnTo>
                  <a:pt x="5102" y="18459"/>
                </a:lnTo>
                <a:lnTo>
                  <a:pt x="5381" y="18323"/>
                </a:lnTo>
                <a:lnTo>
                  <a:pt x="5700" y="18165"/>
                </a:lnTo>
                <a:lnTo>
                  <a:pt x="6115" y="17958"/>
                </a:lnTo>
                <a:lnTo>
                  <a:pt x="6598" y="17704"/>
                </a:lnTo>
                <a:lnTo>
                  <a:pt x="6865" y="17568"/>
                </a:lnTo>
                <a:lnTo>
                  <a:pt x="7141" y="17417"/>
                </a:lnTo>
                <a:lnTo>
                  <a:pt x="7427" y="17263"/>
                </a:lnTo>
                <a:lnTo>
                  <a:pt x="7716" y="17100"/>
                </a:lnTo>
                <a:lnTo>
                  <a:pt x="8016" y="16934"/>
                </a:lnTo>
                <a:lnTo>
                  <a:pt x="8308" y="16761"/>
                </a:lnTo>
                <a:lnTo>
                  <a:pt x="8604" y="16583"/>
                </a:lnTo>
                <a:lnTo>
                  <a:pt x="8901" y="16406"/>
                </a:lnTo>
                <a:lnTo>
                  <a:pt x="9183" y="16225"/>
                </a:lnTo>
                <a:lnTo>
                  <a:pt x="9463" y="16045"/>
                </a:lnTo>
                <a:lnTo>
                  <a:pt x="9729" y="15862"/>
                </a:lnTo>
                <a:lnTo>
                  <a:pt x="9858" y="15770"/>
                </a:lnTo>
                <a:lnTo>
                  <a:pt x="9983" y="15682"/>
                </a:lnTo>
                <a:lnTo>
                  <a:pt x="10219" y="15502"/>
                </a:lnTo>
                <a:lnTo>
                  <a:pt x="10331" y="15414"/>
                </a:lnTo>
                <a:lnTo>
                  <a:pt x="10440" y="15326"/>
                </a:lnTo>
                <a:lnTo>
                  <a:pt x="10545" y="15239"/>
                </a:lnTo>
                <a:lnTo>
                  <a:pt x="10637" y="15151"/>
                </a:lnTo>
                <a:lnTo>
                  <a:pt x="10733" y="15066"/>
                </a:lnTo>
                <a:lnTo>
                  <a:pt x="10818" y="14983"/>
                </a:lnTo>
                <a:lnTo>
                  <a:pt x="10894" y="14900"/>
                </a:lnTo>
                <a:lnTo>
                  <a:pt x="10966" y="14817"/>
                </a:lnTo>
                <a:lnTo>
                  <a:pt x="11032" y="14737"/>
                </a:lnTo>
                <a:lnTo>
                  <a:pt x="11091" y="14661"/>
                </a:lnTo>
                <a:lnTo>
                  <a:pt x="11140" y="14583"/>
                </a:lnTo>
                <a:lnTo>
                  <a:pt x="11180" y="14508"/>
                </a:lnTo>
                <a:lnTo>
                  <a:pt x="11216" y="14437"/>
                </a:lnTo>
                <a:lnTo>
                  <a:pt x="11242" y="14364"/>
                </a:lnTo>
                <a:lnTo>
                  <a:pt x="11256" y="14298"/>
                </a:lnTo>
                <a:lnTo>
                  <a:pt x="11262" y="14264"/>
                </a:lnTo>
                <a:lnTo>
                  <a:pt x="11262" y="14232"/>
                </a:lnTo>
                <a:lnTo>
                  <a:pt x="11265" y="14201"/>
                </a:lnTo>
                <a:lnTo>
                  <a:pt x="11262" y="14169"/>
                </a:lnTo>
                <a:lnTo>
                  <a:pt x="11259" y="14140"/>
                </a:lnTo>
                <a:lnTo>
                  <a:pt x="11252" y="14106"/>
                </a:lnTo>
                <a:lnTo>
                  <a:pt x="11252" y="14042"/>
                </a:lnTo>
                <a:lnTo>
                  <a:pt x="11256" y="13967"/>
                </a:lnTo>
                <a:lnTo>
                  <a:pt x="11262" y="13867"/>
                </a:lnTo>
                <a:lnTo>
                  <a:pt x="11275" y="13745"/>
                </a:lnTo>
                <a:lnTo>
                  <a:pt x="11292" y="13609"/>
                </a:lnTo>
                <a:lnTo>
                  <a:pt x="11318" y="13458"/>
                </a:lnTo>
                <a:lnTo>
                  <a:pt x="11348" y="13297"/>
                </a:lnTo>
                <a:lnTo>
                  <a:pt x="11367" y="13212"/>
                </a:lnTo>
                <a:lnTo>
                  <a:pt x="11394" y="13131"/>
                </a:lnTo>
                <a:lnTo>
                  <a:pt x="11417" y="13046"/>
                </a:lnTo>
                <a:lnTo>
                  <a:pt x="11443" y="12961"/>
                </a:lnTo>
                <a:lnTo>
                  <a:pt x="11476" y="12875"/>
                </a:lnTo>
                <a:lnTo>
                  <a:pt x="11509" y="12792"/>
                </a:lnTo>
                <a:lnTo>
                  <a:pt x="11548" y="12710"/>
                </a:lnTo>
                <a:lnTo>
                  <a:pt x="11588" y="12627"/>
                </a:lnTo>
                <a:lnTo>
                  <a:pt x="11631" y="12549"/>
                </a:lnTo>
                <a:lnTo>
                  <a:pt x="11677" y="12473"/>
                </a:lnTo>
                <a:lnTo>
                  <a:pt x="11729" y="12398"/>
                </a:lnTo>
                <a:lnTo>
                  <a:pt x="11785" y="12330"/>
                </a:lnTo>
                <a:lnTo>
                  <a:pt x="11844" y="12261"/>
                </a:lnTo>
                <a:lnTo>
                  <a:pt x="11910" y="12198"/>
                </a:lnTo>
                <a:lnTo>
                  <a:pt x="11979" y="12142"/>
                </a:lnTo>
                <a:lnTo>
                  <a:pt x="12048" y="12088"/>
                </a:lnTo>
                <a:lnTo>
                  <a:pt x="11969" y="12135"/>
                </a:lnTo>
                <a:lnTo>
                  <a:pt x="11884" y="12181"/>
                </a:lnTo>
                <a:lnTo>
                  <a:pt x="11772" y="12232"/>
                </a:lnTo>
                <a:lnTo>
                  <a:pt x="11647" y="12288"/>
                </a:lnTo>
                <a:lnTo>
                  <a:pt x="11578" y="12315"/>
                </a:lnTo>
                <a:lnTo>
                  <a:pt x="11512" y="12342"/>
                </a:lnTo>
                <a:lnTo>
                  <a:pt x="11440" y="12366"/>
                </a:lnTo>
                <a:lnTo>
                  <a:pt x="11371" y="12386"/>
                </a:lnTo>
                <a:lnTo>
                  <a:pt x="11302" y="12403"/>
                </a:lnTo>
                <a:lnTo>
                  <a:pt x="11236" y="12415"/>
                </a:lnTo>
                <a:lnTo>
                  <a:pt x="11170" y="12422"/>
                </a:lnTo>
                <a:lnTo>
                  <a:pt x="11081" y="12422"/>
                </a:lnTo>
                <a:lnTo>
                  <a:pt x="11052" y="12417"/>
                </a:lnTo>
                <a:lnTo>
                  <a:pt x="11025" y="12412"/>
                </a:lnTo>
                <a:lnTo>
                  <a:pt x="11002" y="12405"/>
                </a:lnTo>
                <a:lnTo>
                  <a:pt x="10979" y="12395"/>
                </a:lnTo>
                <a:lnTo>
                  <a:pt x="10953" y="12386"/>
                </a:lnTo>
                <a:lnTo>
                  <a:pt x="10937" y="12371"/>
                </a:lnTo>
                <a:lnTo>
                  <a:pt x="10917" y="12356"/>
                </a:lnTo>
                <a:lnTo>
                  <a:pt x="10900" y="12337"/>
                </a:lnTo>
                <a:lnTo>
                  <a:pt x="10887" y="12315"/>
                </a:lnTo>
                <a:lnTo>
                  <a:pt x="10874" y="12291"/>
                </a:lnTo>
                <a:lnTo>
                  <a:pt x="10864" y="12269"/>
                </a:lnTo>
                <a:lnTo>
                  <a:pt x="10858" y="12239"/>
                </a:lnTo>
                <a:lnTo>
                  <a:pt x="10851" y="12208"/>
                </a:lnTo>
                <a:lnTo>
                  <a:pt x="10851" y="12096"/>
                </a:lnTo>
                <a:lnTo>
                  <a:pt x="10858" y="12049"/>
                </a:lnTo>
                <a:lnTo>
                  <a:pt x="10864" y="12003"/>
                </a:lnTo>
                <a:lnTo>
                  <a:pt x="10877" y="11954"/>
                </a:lnTo>
                <a:lnTo>
                  <a:pt x="10894" y="11898"/>
                </a:lnTo>
                <a:lnTo>
                  <a:pt x="10910" y="11842"/>
                </a:lnTo>
                <a:lnTo>
                  <a:pt x="10956" y="11718"/>
                </a:lnTo>
                <a:lnTo>
                  <a:pt x="11019" y="11577"/>
                </a:lnTo>
                <a:lnTo>
                  <a:pt x="11094" y="11418"/>
                </a:lnTo>
                <a:lnTo>
                  <a:pt x="10992" y="11462"/>
                </a:lnTo>
                <a:lnTo>
                  <a:pt x="10877" y="11506"/>
                </a:lnTo>
                <a:lnTo>
                  <a:pt x="10736" y="11562"/>
                </a:lnTo>
                <a:lnTo>
                  <a:pt x="10568" y="11621"/>
                </a:lnTo>
                <a:lnTo>
                  <a:pt x="10483" y="11647"/>
                </a:lnTo>
                <a:lnTo>
                  <a:pt x="10394" y="11677"/>
                </a:lnTo>
                <a:lnTo>
                  <a:pt x="10305" y="11701"/>
                </a:lnTo>
                <a:lnTo>
                  <a:pt x="10213" y="11725"/>
                </a:lnTo>
                <a:lnTo>
                  <a:pt x="10127" y="11747"/>
                </a:lnTo>
                <a:lnTo>
                  <a:pt x="10042" y="11762"/>
                </a:lnTo>
                <a:lnTo>
                  <a:pt x="9960" y="11772"/>
                </a:lnTo>
                <a:lnTo>
                  <a:pt x="9884" y="11779"/>
                </a:lnTo>
                <a:lnTo>
                  <a:pt x="9812" y="11781"/>
                </a:lnTo>
                <a:lnTo>
                  <a:pt x="9779" y="11779"/>
                </a:lnTo>
                <a:lnTo>
                  <a:pt x="9746" y="11772"/>
                </a:lnTo>
                <a:lnTo>
                  <a:pt x="9720" y="11767"/>
                </a:lnTo>
                <a:lnTo>
                  <a:pt x="9693" y="11759"/>
                </a:lnTo>
                <a:lnTo>
                  <a:pt x="9667" y="11752"/>
                </a:lnTo>
                <a:lnTo>
                  <a:pt x="9647" y="11738"/>
                </a:lnTo>
                <a:lnTo>
                  <a:pt x="9624" y="11725"/>
                </a:lnTo>
                <a:lnTo>
                  <a:pt x="9611" y="11708"/>
                </a:lnTo>
                <a:lnTo>
                  <a:pt x="9595" y="11691"/>
                </a:lnTo>
                <a:lnTo>
                  <a:pt x="9585" y="11669"/>
                </a:lnTo>
                <a:lnTo>
                  <a:pt x="9578" y="11645"/>
                </a:lnTo>
                <a:lnTo>
                  <a:pt x="9575" y="11621"/>
                </a:lnTo>
                <a:lnTo>
                  <a:pt x="9575" y="11560"/>
                </a:lnTo>
                <a:lnTo>
                  <a:pt x="9581" y="11526"/>
                </a:lnTo>
                <a:lnTo>
                  <a:pt x="9591" y="11489"/>
                </a:lnTo>
                <a:lnTo>
                  <a:pt x="9608" y="11448"/>
                </a:lnTo>
                <a:lnTo>
                  <a:pt x="9624" y="11406"/>
                </a:lnTo>
                <a:lnTo>
                  <a:pt x="9650" y="11360"/>
                </a:lnTo>
                <a:lnTo>
                  <a:pt x="9673" y="11309"/>
                </a:lnTo>
                <a:lnTo>
                  <a:pt x="9706" y="11258"/>
                </a:lnTo>
                <a:lnTo>
                  <a:pt x="9743" y="11202"/>
                </a:lnTo>
                <a:lnTo>
                  <a:pt x="9785" y="11138"/>
                </a:lnTo>
                <a:lnTo>
                  <a:pt x="9835" y="11075"/>
                </a:lnTo>
                <a:lnTo>
                  <a:pt x="9940" y="10936"/>
                </a:lnTo>
                <a:lnTo>
                  <a:pt x="9848" y="10990"/>
                </a:lnTo>
                <a:lnTo>
                  <a:pt x="9746" y="11046"/>
                </a:lnTo>
                <a:lnTo>
                  <a:pt x="9614" y="11114"/>
                </a:lnTo>
                <a:lnTo>
                  <a:pt x="9463" y="11187"/>
                </a:lnTo>
                <a:lnTo>
                  <a:pt x="9384" y="11221"/>
                </a:lnTo>
                <a:lnTo>
                  <a:pt x="9302" y="11260"/>
                </a:lnTo>
                <a:lnTo>
                  <a:pt x="9220" y="11292"/>
                </a:lnTo>
                <a:lnTo>
                  <a:pt x="9134" y="11323"/>
                </a:lnTo>
                <a:lnTo>
                  <a:pt x="9055" y="11350"/>
                </a:lnTo>
                <a:lnTo>
                  <a:pt x="8970" y="11374"/>
                </a:lnTo>
                <a:lnTo>
                  <a:pt x="8891" y="11392"/>
                </a:lnTo>
                <a:lnTo>
                  <a:pt x="8822" y="11404"/>
                </a:lnTo>
                <a:lnTo>
                  <a:pt x="8785" y="11409"/>
                </a:lnTo>
                <a:lnTo>
                  <a:pt x="8752" y="11411"/>
                </a:lnTo>
                <a:lnTo>
                  <a:pt x="8720" y="11411"/>
                </a:lnTo>
                <a:lnTo>
                  <a:pt x="8687" y="11409"/>
                </a:lnTo>
                <a:lnTo>
                  <a:pt x="8657" y="11406"/>
                </a:lnTo>
                <a:lnTo>
                  <a:pt x="8634" y="11401"/>
                </a:lnTo>
                <a:lnTo>
                  <a:pt x="8581" y="11382"/>
                </a:lnTo>
                <a:lnTo>
                  <a:pt x="8562" y="11367"/>
                </a:lnTo>
                <a:lnTo>
                  <a:pt x="8542" y="11355"/>
                </a:lnTo>
                <a:lnTo>
                  <a:pt x="8516" y="11316"/>
                </a:lnTo>
                <a:lnTo>
                  <a:pt x="8503" y="11294"/>
                </a:lnTo>
                <a:lnTo>
                  <a:pt x="8496" y="11267"/>
                </a:lnTo>
                <a:lnTo>
                  <a:pt x="8489" y="11238"/>
                </a:lnTo>
                <a:lnTo>
                  <a:pt x="8486" y="11206"/>
                </a:lnTo>
                <a:lnTo>
                  <a:pt x="8489" y="11167"/>
                </a:lnTo>
                <a:lnTo>
                  <a:pt x="8493" y="11131"/>
                </a:lnTo>
                <a:lnTo>
                  <a:pt x="8499" y="11089"/>
                </a:lnTo>
                <a:lnTo>
                  <a:pt x="8512" y="11043"/>
                </a:lnTo>
                <a:lnTo>
                  <a:pt x="8526" y="10992"/>
                </a:lnTo>
                <a:lnTo>
                  <a:pt x="8545" y="10943"/>
                </a:lnTo>
                <a:lnTo>
                  <a:pt x="8568" y="10885"/>
                </a:lnTo>
                <a:lnTo>
                  <a:pt x="8598" y="10826"/>
                </a:lnTo>
                <a:lnTo>
                  <a:pt x="8660" y="10692"/>
                </a:lnTo>
                <a:lnTo>
                  <a:pt x="8746" y="10541"/>
                </a:lnTo>
                <a:lnTo>
                  <a:pt x="8637" y="10583"/>
                </a:lnTo>
                <a:lnTo>
                  <a:pt x="8516" y="10627"/>
                </a:lnTo>
                <a:lnTo>
                  <a:pt x="8361" y="10675"/>
                </a:lnTo>
                <a:lnTo>
                  <a:pt x="8187" y="10726"/>
                </a:lnTo>
                <a:lnTo>
                  <a:pt x="8095" y="10753"/>
                </a:lnTo>
                <a:lnTo>
                  <a:pt x="7999" y="10775"/>
                </a:lnTo>
                <a:lnTo>
                  <a:pt x="7907" y="10797"/>
                </a:lnTo>
                <a:lnTo>
                  <a:pt x="7815" y="10814"/>
                </a:lnTo>
                <a:lnTo>
                  <a:pt x="7723" y="10831"/>
                </a:lnTo>
                <a:lnTo>
                  <a:pt x="7637" y="10841"/>
                </a:lnTo>
                <a:lnTo>
                  <a:pt x="7555" y="10846"/>
                </a:lnTo>
                <a:lnTo>
                  <a:pt x="7480" y="10846"/>
                </a:lnTo>
                <a:lnTo>
                  <a:pt x="7443" y="10843"/>
                </a:lnTo>
                <a:lnTo>
                  <a:pt x="7411" y="10838"/>
                </a:lnTo>
                <a:lnTo>
                  <a:pt x="7378" y="10834"/>
                </a:lnTo>
                <a:lnTo>
                  <a:pt x="7355" y="10826"/>
                </a:lnTo>
                <a:lnTo>
                  <a:pt x="7325" y="10814"/>
                </a:lnTo>
                <a:lnTo>
                  <a:pt x="7305" y="10804"/>
                </a:lnTo>
                <a:lnTo>
                  <a:pt x="7282" y="10790"/>
                </a:lnTo>
                <a:lnTo>
                  <a:pt x="7266" y="10773"/>
                </a:lnTo>
                <a:lnTo>
                  <a:pt x="7249" y="10756"/>
                </a:lnTo>
                <a:lnTo>
                  <a:pt x="7230" y="10712"/>
                </a:lnTo>
                <a:lnTo>
                  <a:pt x="7226" y="10685"/>
                </a:lnTo>
                <a:lnTo>
                  <a:pt x="7226" y="10658"/>
                </a:lnTo>
                <a:lnTo>
                  <a:pt x="7230" y="10627"/>
                </a:lnTo>
                <a:lnTo>
                  <a:pt x="7236" y="10590"/>
                </a:lnTo>
                <a:lnTo>
                  <a:pt x="7246" y="10553"/>
                </a:lnTo>
                <a:lnTo>
                  <a:pt x="7266" y="10514"/>
                </a:lnTo>
                <a:lnTo>
                  <a:pt x="7282" y="10471"/>
                </a:lnTo>
                <a:lnTo>
                  <a:pt x="7309" y="10427"/>
                </a:lnTo>
                <a:lnTo>
                  <a:pt x="7338" y="10376"/>
                </a:lnTo>
                <a:lnTo>
                  <a:pt x="7371" y="10322"/>
                </a:lnTo>
                <a:lnTo>
                  <a:pt x="7414" y="10266"/>
                </a:lnTo>
                <a:lnTo>
                  <a:pt x="7460" y="10207"/>
                </a:lnTo>
                <a:lnTo>
                  <a:pt x="7512" y="10144"/>
                </a:lnTo>
                <a:lnTo>
                  <a:pt x="7565" y="10078"/>
                </a:lnTo>
                <a:lnTo>
                  <a:pt x="7631" y="10008"/>
                </a:lnTo>
                <a:lnTo>
                  <a:pt x="7776" y="9854"/>
                </a:lnTo>
                <a:lnTo>
                  <a:pt x="7644" y="9888"/>
                </a:lnTo>
                <a:lnTo>
                  <a:pt x="7503" y="9922"/>
                </a:lnTo>
                <a:lnTo>
                  <a:pt x="7322" y="9964"/>
                </a:lnTo>
                <a:lnTo>
                  <a:pt x="7118" y="10005"/>
                </a:lnTo>
                <a:lnTo>
                  <a:pt x="7009" y="10025"/>
                </a:lnTo>
                <a:lnTo>
                  <a:pt x="6897" y="10042"/>
                </a:lnTo>
                <a:lnTo>
                  <a:pt x="6786" y="10061"/>
                </a:lnTo>
                <a:lnTo>
                  <a:pt x="6677" y="10076"/>
                </a:lnTo>
                <a:lnTo>
                  <a:pt x="6572" y="10086"/>
                </a:lnTo>
                <a:lnTo>
                  <a:pt x="6467" y="10093"/>
                </a:lnTo>
                <a:lnTo>
                  <a:pt x="6365" y="10098"/>
                </a:lnTo>
                <a:lnTo>
                  <a:pt x="6276" y="10098"/>
                </a:lnTo>
                <a:lnTo>
                  <a:pt x="6190" y="10091"/>
                </a:lnTo>
                <a:lnTo>
                  <a:pt x="6151" y="10086"/>
                </a:lnTo>
                <a:lnTo>
                  <a:pt x="6115" y="10081"/>
                </a:lnTo>
                <a:lnTo>
                  <a:pt x="6082" y="10069"/>
                </a:lnTo>
                <a:lnTo>
                  <a:pt x="6052" y="10061"/>
                </a:lnTo>
                <a:lnTo>
                  <a:pt x="6026" y="10049"/>
                </a:lnTo>
                <a:lnTo>
                  <a:pt x="5999" y="10034"/>
                </a:lnTo>
                <a:lnTo>
                  <a:pt x="5983" y="10020"/>
                </a:lnTo>
                <a:lnTo>
                  <a:pt x="5963" y="10003"/>
                </a:lnTo>
                <a:lnTo>
                  <a:pt x="5950" y="9981"/>
                </a:lnTo>
                <a:lnTo>
                  <a:pt x="5944" y="9961"/>
                </a:lnTo>
                <a:lnTo>
                  <a:pt x="5937" y="9937"/>
                </a:lnTo>
                <a:lnTo>
                  <a:pt x="5934" y="9913"/>
                </a:lnTo>
                <a:lnTo>
                  <a:pt x="5944" y="9883"/>
                </a:lnTo>
                <a:lnTo>
                  <a:pt x="5950" y="9852"/>
                </a:lnTo>
                <a:lnTo>
                  <a:pt x="5963" y="9820"/>
                </a:lnTo>
                <a:lnTo>
                  <a:pt x="5983" y="9784"/>
                </a:lnTo>
                <a:lnTo>
                  <a:pt x="6006" y="9745"/>
                </a:lnTo>
                <a:lnTo>
                  <a:pt x="6036" y="9706"/>
                </a:lnTo>
                <a:lnTo>
                  <a:pt x="6072" y="9659"/>
                </a:lnTo>
                <a:lnTo>
                  <a:pt x="6111" y="9615"/>
                </a:lnTo>
                <a:lnTo>
                  <a:pt x="6157" y="9567"/>
                </a:lnTo>
                <a:lnTo>
                  <a:pt x="6213" y="9513"/>
                </a:lnTo>
                <a:lnTo>
                  <a:pt x="6272" y="9457"/>
                </a:lnTo>
                <a:lnTo>
                  <a:pt x="6338" y="9399"/>
                </a:lnTo>
                <a:lnTo>
                  <a:pt x="6414" y="9338"/>
                </a:lnTo>
                <a:lnTo>
                  <a:pt x="6493" y="9274"/>
                </a:lnTo>
                <a:lnTo>
                  <a:pt x="6325" y="9287"/>
                </a:lnTo>
                <a:lnTo>
                  <a:pt x="6147" y="9301"/>
                </a:lnTo>
                <a:lnTo>
                  <a:pt x="5921" y="9313"/>
                </a:lnTo>
                <a:lnTo>
                  <a:pt x="5661" y="9323"/>
                </a:lnTo>
                <a:lnTo>
                  <a:pt x="5529" y="9328"/>
                </a:lnTo>
                <a:lnTo>
                  <a:pt x="5388" y="9330"/>
                </a:lnTo>
                <a:lnTo>
                  <a:pt x="5253" y="9330"/>
                </a:lnTo>
                <a:lnTo>
                  <a:pt x="5115" y="9328"/>
                </a:lnTo>
                <a:lnTo>
                  <a:pt x="4986" y="9323"/>
                </a:lnTo>
                <a:lnTo>
                  <a:pt x="4861" y="9316"/>
                </a:lnTo>
                <a:lnTo>
                  <a:pt x="4743" y="9306"/>
                </a:lnTo>
                <a:lnTo>
                  <a:pt x="4631" y="9291"/>
                </a:lnTo>
                <a:lnTo>
                  <a:pt x="4532" y="9274"/>
                </a:lnTo>
                <a:lnTo>
                  <a:pt x="4490" y="9262"/>
                </a:lnTo>
                <a:lnTo>
                  <a:pt x="4447" y="9252"/>
                </a:lnTo>
                <a:lnTo>
                  <a:pt x="4411" y="9240"/>
                </a:lnTo>
                <a:lnTo>
                  <a:pt x="4378" y="9226"/>
                </a:lnTo>
                <a:lnTo>
                  <a:pt x="4352" y="9209"/>
                </a:lnTo>
                <a:lnTo>
                  <a:pt x="4325" y="9194"/>
                </a:lnTo>
                <a:lnTo>
                  <a:pt x="4309" y="9174"/>
                </a:lnTo>
                <a:lnTo>
                  <a:pt x="4292" y="9157"/>
                </a:lnTo>
                <a:lnTo>
                  <a:pt x="4286" y="9135"/>
                </a:lnTo>
                <a:lnTo>
                  <a:pt x="4283" y="9114"/>
                </a:lnTo>
                <a:lnTo>
                  <a:pt x="4283" y="9089"/>
                </a:lnTo>
                <a:lnTo>
                  <a:pt x="4289" y="9067"/>
                </a:lnTo>
                <a:lnTo>
                  <a:pt x="4302" y="9040"/>
                </a:lnTo>
                <a:lnTo>
                  <a:pt x="4325" y="9011"/>
                </a:lnTo>
                <a:lnTo>
                  <a:pt x="4355" y="8982"/>
                </a:lnTo>
                <a:lnTo>
                  <a:pt x="4388" y="8948"/>
                </a:lnTo>
                <a:lnTo>
                  <a:pt x="4431" y="8916"/>
                </a:lnTo>
                <a:lnTo>
                  <a:pt x="4477" y="8882"/>
                </a:lnTo>
                <a:lnTo>
                  <a:pt x="4532" y="8846"/>
                </a:lnTo>
                <a:lnTo>
                  <a:pt x="4598" y="8809"/>
                </a:lnTo>
                <a:lnTo>
                  <a:pt x="4671" y="8768"/>
                </a:lnTo>
                <a:lnTo>
                  <a:pt x="4750" y="8726"/>
                </a:lnTo>
                <a:lnTo>
                  <a:pt x="4838" y="8680"/>
                </a:lnTo>
                <a:lnTo>
                  <a:pt x="4937" y="8636"/>
                </a:lnTo>
                <a:lnTo>
                  <a:pt x="5046" y="8585"/>
                </a:lnTo>
                <a:lnTo>
                  <a:pt x="5157" y="8534"/>
                </a:lnTo>
                <a:lnTo>
                  <a:pt x="5000" y="8543"/>
                </a:lnTo>
                <a:lnTo>
                  <a:pt x="4825" y="8553"/>
                </a:lnTo>
                <a:lnTo>
                  <a:pt x="4605" y="8558"/>
                </a:lnTo>
                <a:lnTo>
                  <a:pt x="4358" y="8560"/>
                </a:lnTo>
                <a:lnTo>
                  <a:pt x="4230" y="8560"/>
                </a:lnTo>
                <a:lnTo>
                  <a:pt x="4095" y="8558"/>
                </a:lnTo>
                <a:lnTo>
                  <a:pt x="3967" y="8553"/>
                </a:lnTo>
                <a:lnTo>
                  <a:pt x="3835" y="8543"/>
                </a:lnTo>
                <a:lnTo>
                  <a:pt x="3710" y="8536"/>
                </a:lnTo>
                <a:lnTo>
                  <a:pt x="3588" y="8524"/>
                </a:lnTo>
                <a:lnTo>
                  <a:pt x="3477" y="8504"/>
                </a:lnTo>
                <a:lnTo>
                  <a:pt x="3378" y="8485"/>
                </a:lnTo>
                <a:lnTo>
                  <a:pt x="3329" y="8473"/>
                </a:lnTo>
                <a:lnTo>
                  <a:pt x="3286" y="8458"/>
                </a:lnTo>
                <a:lnTo>
                  <a:pt x="3246" y="8446"/>
                </a:lnTo>
                <a:lnTo>
                  <a:pt x="3207" y="8434"/>
                </a:lnTo>
                <a:lnTo>
                  <a:pt x="3177" y="8417"/>
                </a:lnTo>
                <a:lnTo>
                  <a:pt x="3148" y="8397"/>
                </a:lnTo>
                <a:lnTo>
                  <a:pt x="3125" y="8380"/>
                </a:lnTo>
                <a:lnTo>
                  <a:pt x="3105" y="8361"/>
                </a:lnTo>
                <a:lnTo>
                  <a:pt x="3089" y="8339"/>
                </a:lnTo>
                <a:lnTo>
                  <a:pt x="3079" y="8314"/>
                </a:lnTo>
                <a:lnTo>
                  <a:pt x="3075" y="8292"/>
                </a:lnTo>
                <a:lnTo>
                  <a:pt x="3075" y="8268"/>
                </a:lnTo>
                <a:lnTo>
                  <a:pt x="3082" y="8241"/>
                </a:lnTo>
                <a:lnTo>
                  <a:pt x="3092" y="8212"/>
                </a:lnTo>
                <a:lnTo>
                  <a:pt x="3112" y="8183"/>
                </a:lnTo>
                <a:lnTo>
                  <a:pt x="3138" y="8151"/>
                </a:lnTo>
                <a:lnTo>
                  <a:pt x="3167" y="8117"/>
                </a:lnTo>
                <a:lnTo>
                  <a:pt x="3207" y="8080"/>
                </a:lnTo>
                <a:lnTo>
                  <a:pt x="3256" y="8046"/>
                </a:lnTo>
                <a:lnTo>
                  <a:pt x="3309" y="8007"/>
                </a:lnTo>
                <a:lnTo>
                  <a:pt x="3368" y="7966"/>
                </a:lnTo>
                <a:lnTo>
                  <a:pt x="3437" y="7927"/>
                </a:lnTo>
                <a:lnTo>
                  <a:pt x="3513" y="7881"/>
                </a:lnTo>
                <a:lnTo>
                  <a:pt x="3598" y="7837"/>
                </a:lnTo>
                <a:lnTo>
                  <a:pt x="3694" y="7788"/>
                </a:lnTo>
                <a:lnTo>
                  <a:pt x="3792" y="7737"/>
                </a:lnTo>
                <a:lnTo>
                  <a:pt x="3904" y="7688"/>
                </a:lnTo>
                <a:lnTo>
                  <a:pt x="4026" y="7635"/>
                </a:lnTo>
                <a:lnTo>
                  <a:pt x="3855" y="7618"/>
                </a:lnTo>
                <a:lnTo>
                  <a:pt x="3661" y="7598"/>
                </a:lnTo>
                <a:lnTo>
                  <a:pt x="3417" y="7566"/>
                </a:lnTo>
                <a:lnTo>
                  <a:pt x="3141" y="7532"/>
                </a:lnTo>
                <a:lnTo>
                  <a:pt x="2842" y="7491"/>
                </a:lnTo>
                <a:lnTo>
                  <a:pt x="2691" y="7464"/>
                </a:lnTo>
                <a:lnTo>
                  <a:pt x="2539" y="7440"/>
                </a:lnTo>
                <a:lnTo>
                  <a:pt x="2391" y="7410"/>
                </a:lnTo>
                <a:lnTo>
                  <a:pt x="2250" y="7381"/>
                </a:lnTo>
                <a:lnTo>
                  <a:pt x="2112" y="7350"/>
                </a:lnTo>
                <a:lnTo>
                  <a:pt x="1983" y="7318"/>
                </a:lnTo>
                <a:lnTo>
                  <a:pt x="1865" y="7284"/>
                </a:lnTo>
                <a:lnTo>
                  <a:pt x="1760" y="7245"/>
                </a:lnTo>
                <a:lnTo>
                  <a:pt x="1710" y="7228"/>
                </a:lnTo>
                <a:lnTo>
                  <a:pt x="1668" y="7208"/>
                </a:lnTo>
                <a:lnTo>
                  <a:pt x="1628" y="7189"/>
                </a:lnTo>
                <a:lnTo>
                  <a:pt x="1592" y="7172"/>
                </a:lnTo>
                <a:lnTo>
                  <a:pt x="1562" y="7150"/>
                </a:lnTo>
                <a:lnTo>
                  <a:pt x="1536" y="7128"/>
                </a:lnTo>
                <a:lnTo>
                  <a:pt x="1516" y="7108"/>
                </a:lnTo>
                <a:lnTo>
                  <a:pt x="1497" y="7086"/>
                </a:lnTo>
                <a:lnTo>
                  <a:pt x="1487" y="7065"/>
                </a:lnTo>
                <a:lnTo>
                  <a:pt x="1483" y="7043"/>
                </a:lnTo>
                <a:lnTo>
                  <a:pt x="1483" y="7023"/>
                </a:lnTo>
                <a:lnTo>
                  <a:pt x="1493" y="6999"/>
                </a:lnTo>
                <a:lnTo>
                  <a:pt x="1506" y="6974"/>
                </a:lnTo>
                <a:lnTo>
                  <a:pt x="1526" y="6952"/>
                </a:lnTo>
                <a:lnTo>
                  <a:pt x="1556" y="6928"/>
                </a:lnTo>
                <a:lnTo>
                  <a:pt x="1592" y="6904"/>
                </a:lnTo>
                <a:lnTo>
                  <a:pt x="1631" y="6879"/>
                </a:lnTo>
                <a:lnTo>
                  <a:pt x="1681" y="6855"/>
                </a:lnTo>
                <a:lnTo>
                  <a:pt x="1740" y="6831"/>
                </a:lnTo>
                <a:lnTo>
                  <a:pt x="1806" y="6804"/>
                </a:lnTo>
                <a:lnTo>
                  <a:pt x="1878" y="6777"/>
                </a:lnTo>
                <a:lnTo>
                  <a:pt x="1960" y="6753"/>
                </a:lnTo>
                <a:lnTo>
                  <a:pt x="2056" y="6726"/>
                </a:lnTo>
                <a:lnTo>
                  <a:pt x="2154" y="6699"/>
                </a:lnTo>
                <a:lnTo>
                  <a:pt x="1983" y="6636"/>
                </a:lnTo>
                <a:lnTo>
                  <a:pt x="1789" y="6565"/>
                </a:lnTo>
                <a:lnTo>
                  <a:pt x="1552" y="6475"/>
                </a:lnTo>
                <a:lnTo>
                  <a:pt x="1286" y="6368"/>
                </a:lnTo>
                <a:lnTo>
                  <a:pt x="1006" y="6251"/>
                </a:lnTo>
                <a:lnTo>
                  <a:pt x="865" y="6190"/>
                </a:lnTo>
                <a:lnTo>
                  <a:pt x="730" y="6129"/>
                </a:lnTo>
                <a:lnTo>
                  <a:pt x="599" y="6066"/>
                </a:lnTo>
                <a:lnTo>
                  <a:pt x="474" y="6005"/>
                </a:lnTo>
                <a:lnTo>
                  <a:pt x="362" y="5944"/>
                </a:lnTo>
                <a:lnTo>
                  <a:pt x="260" y="5888"/>
                </a:lnTo>
                <a:lnTo>
                  <a:pt x="171" y="5832"/>
                </a:lnTo>
                <a:lnTo>
                  <a:pt x="132" y="5805"/>
                </a:lnTo>
                <a:lnTo>
                  <a:pt x="102" y="5778"/>
                </a:lnTo>
                <a:lnTo>
                  <a:pt x="69" y="5756"/>
                </a:lnTo>
                <a:lnTo>
                  <a:pt x="46" y="5729"/>
                </a:lnTo>
                <a:lnTo>
                  <a:pt x="26" y="5707"/>
                </a:lnTo>
                <a:lnTo>
                  <a:pt x="10" y="5686"/>
                </a:lnTo>
                <a:lnTo>
                  <a:pt x="3" y="5664"/>
                </a:lnTo>
                <a:lnTo>
                  <a:pt x="0" y="5647"/>
                </a:lnTo>
                <a:lnTo>
                  <a:pt x="3" y="5627"/>
                </a:lnTo>
                <a:lnTo>
                  <a:pt x="13" y="5612"/>
                </a:lnTo>
                <a:lnTo>
                  <a:pt x="30" y="5595"/>
                </a:lnTo>
                <a:lnTo>
                  <a:pt x="53" y="5583"/>
                </a:lnTo>
                <a:lnTo>
                  <a:pt x="82" y="5571"/>
                </a:lnTo>
                <a:lnTo>
                  <a:pt x="122" y="5561"/>
                </a:lnTo>
                <a:lnTo>
                  <a:pt x="168" y="5554"/>
                </a:lnTo>
                <a:lnTo>
                  <a:pt x="224" y="5547"/>
                </a:lnTo>
                <a:lnTo>
                  <a:pt x="283" y="5542"/>
                </a:lnTo>
                <a:lnTo>
                  <a:pt x="355" y="5539"/>
                </a:lnTo>
                <a:lnTo>
                  <a:pt x="434" y="5539"/>
                </a:lnTo>
                <a:lnTo>
                  <a:pt x="520" y="5542"/>
                </a:lnTo>
                <a:lnTo>
                  <a:pt x="622" y="5547"/>
                </a:lnTo>
                <a:lnTo>
                  <a:pt x="727" y="5556"/>
                </a:lnTo>
                <a:lnTo>
                  <a:pt x="845" y="5564"/>
                </a:lnTo>
                <a:lnTo>
                  <a:pt x="974" y="5576"/>
                </a:lnTo>
                <a:lnTo>
                  <a:pt x="1256" y="5605"/>
                </a:lnTo>
                <a:lnTo>
                  <a:pt x="1289" y="5617"/>
                </a:lnTo>
                <a:lnTo>
                  <a:pt x="1375" y="5639"/>
                </a:lnTo>
                <a:lnTo>
                  <a:pt x="1520" y="5673"/>
                </a:lnTo>
                <a:lnTo>
                  <a:pt x="1717" y="5717"/>
                </a:lnTo>
                <a:lnTo>
                  <a:pt x="1832" y="5739"/>
                </a:lnTo>
                <a:lnTo>
                  <a:pt x="1964" y="5766"/>
                </a:lnTo>
                <a:lnTo>
                  <a:pt x="2105" y="5790"/>
                </a:lnTo>
                <a:lnTo>
                  <a:pt x="2260" y="5815"/>
                </a:lnTo>
                <a:lnTo>
                  <a:pt x="2424" y="5837"/>
                </a:lnTo>
                <a:lnTo>
                  <a:pt x="2602" y="5861"/>
                </a:lnTo>
                <a:lnTo>
                  <a:pt x="2789" y="5885"/>
                </a:lnTo>
                <a:lnTo>
                  <a:pt x="2987" y="5907"/>
                </a:lnTo>
                <a:lnTo>
                  <a:pt x="3194" y="5924"/>
                </a:lnTo>
                <a:lnTo>
                  <a:pt x="3411" y="5941"/>
                </a:lnTo>
                <a:lnTo>
                  <a:pt x="3638" y="5956"/>
                </a:lnTo>
                <a:lnTo>
                  <a:pt x="3871" y="5966"/>
                </a:lnTo>
                <a:lnTo>
                  <a:pt x="4121" y="5971"/>
                </a:lnTo>
                <a:lnTo>
                  <a:pt x="4375" y="5973"/>
                </a:lnTo>
                <a:lnTo>
                  <a:pt x="4638" y="5971"/>
                </a:lnTo>
                <a:lnTo>
                  <a:pt x="4907" y="5963"/>
                </a:lnTo>
                <a:lnTo>
                  <a:pt x="5187" y="5951"/>
                </a:lnTo>
                <a:lnTo>
                  <a:pt x="5470" y="5934"/>
                </a:lnTo>
                <a:lnTo>
                  <a:pt x="5766" y="5910"/>
                </a:lnTo>
                <a:lnTo>
                  <a:pt x="6065" y="5878"/>
                </a:lnTo>
                <a:lnTo>
                  <a:pt x="6374" y="5841"/>
                </a:lnTo>
                <a:lnTo>
                  <a:pt x="6529" y="5820"/>
                </a:lnTo>
                <a:lnTo>
                  <a:pt x="6687" y="5795"/>
                </a:lnTo>
                <a:lnTo>
                  <a:pt x="6845" y="5771"/>
                </a:lnTo>
                <a:lnTo>
                  <a:pt x="7003" y="5742"/>
                </a:lnTo>
                <a:lnTo>
                  <a:pt x="7164" y="5712"/>
                </a:lnTo>
                <a:lnTo>
                  <a:pt x="7325" y="5681"/>
                </a:lnTo>
                <a:lnTo>
                  <a:pt x="7345" y="5678"/>
                </a:lnTo>
                <a:lnTo>
                  <a:pt x="7397" y="5671"/>
                </a:lnTo>
                <a:lnTo>
                  <a:pt x="7483" y="5661"/>
                </a:lnTo>
                <a:lnTo>
                  <a:pt x="7605" y="5654"/>
                </a:lnTo>
                <a:lnTo>
                  <a:pt x="7680" y="5651"/>
                </a:lnTo>
                <a:lnTo>
                  <a:pt x="7762" y="5649"/>
                </a:lnTo>
                <a:lnTo>
                  <a:pt x="7858" y="5651"/>
                </a:lnTo>
                <a:lnTo>
                  <a:pt x="7960" y="5654"/>
                </a:lnTo>
                <a:lnTo>
                  <a:pt x="8075" y="5659"/>
                </a:lnTo>
                <a:lnTo>
                  <a:pt x="8200" y="5668"/>
                </a:lnTo>
                <a:lnTo>
                  <a:pt x="8331" y="5678"/>
                </a:lnTo>
                <a:lnTo>
                  <a:pt x="8473" y="5690"/>
                </a:lnTo>
                <a:lnTo>
                  <a:pt x="8627" y="5710"/>
                </a:lnTo>
                <a:lnTo>
                  <a:pt x="8789" y="5734"/>
                </a:lnTo>
                <a:lnTo>
                  <a:pt x="8960" y="5763"/>
                </a:lnTo>
                <a:lnTo>
                  <a:pt x="9144" y="5795"/>
                </a:lnTo>
                <a:lnTo>
                  <a:pt x="9338" y="5832"/>
                </a:lnTo>
                <a:lnTo>
                  <a:pt x="9539" y="5878"/>
                </a:lnTo>
                <a:lnTo>
                  <a:pt x="9756" y="5924"/>
                </a:lnTo>
                <a:lnTo>
                  <a:pt x="9976" y="5980"/>
                </a:lnTo>
                <a:lnTo>
                  <a:pt x="10213" y="6046"/>
                </a:lnTo>
                <a:lnTo>
                  <a:pt x="10463" y="6117"/>
                </a:lnTo>
                <a:lnTo>
                  <a:pt x="10716" y="6195"/>
                </a:lnTo>
                <a:lnTo>
                  <a:pt x="10986" y="6280"/>
                </a:lnTo>
                <a:lnTo>
                  <a:pt x="11265" y="6373"/>
                </a:lnTo>
                <a:lnTo>
                  <a:pt x="11558" y="6477"/>
                </a:lnTo>
                <a:lnTo>
                  <a:pt x="11861" y="6589"/>
                </a:lnTo>
                <a:lnTo>
                  <a:pt x="12173" y="6709"/>
                </a:lnTo>
                <a:lnTo>
                  <a:pt x="12186" y="6714"/>
                </a:lnTo>
                <a:lnTo>
                  <a:pt x="12226" y="6728"/>
                </a:lnTo>
                <a:lnTo>
                  <a:pt x="12295" y="6748"/>
                </a:lnTo>
                <a:lnTo>
                  <a:pt x="12380" y="6770"/>
                </a:lnTo>
                <a:lnTo>
                  <a:pt x="12433" y="6779"/>
                </a:lnTo>
                <a:lnTo>
                  <a:pt x="12492" y="6792"/>
                </a:lnTo>
                <a:lnTo>
                  <a:pt x="12555" y="6801"/>
                </a:lnTo>
                <a:lnTo>
                  <a:pt x="12624" y="6809"/>
                </a:lnTo>
                <a:lnTo>
                  <a:pt x="12696" y="6814"/>
                </a:lnTo>
                <a:lnTo>
                  <a:pt x="12775" y="6816"/>
                </a:lnTo>
                <a:lnTo>
                  <a:pt x="12854" y="6821"/>
                </a:lnTo>
                <a:lnTo>
                  <a:pt x="12940" y="6816"/>
                </a:lnTo>
                <a:lnTo>
                  <a:pt x="13032" y="6811"/>
                </a:lnTo>
                <a:lnTo>
                  <a:pt x="13127" y="6801"/>
                </a:lnTo>
                <a:lnTo>
                  <a:pt x="13324" y="6772"/>
                </a:lnTo>
                <a:lnTo>
                  <a:pt x="13430" y="6748"/>
                </a:lnTo>
                <a:lnTo>
                  <a:pt x="13538" y="6719"/>
                </a:lnTo>
                <a:lnTo>
                  <a:pt x="13650" y="6684"/>
                </a:lnTo>
                <a:lnTo>
                  <a:pt x="13762" y="6643"/>
                </a:lnTo>
                <a:lnTo>
                  <a:pt x="13877" y="6597"/>
                </a:lnTo>
                <a:lnTo>
                  <a:pt x="13995" y="6543"/>
                </a:lnTo>
                <a:lnTo>
                  <a:pt x="14120" y="6480"/>
                </a:lnTo>
                <a:lnTo>
                  <a:pt x="14242" y="6409"/>
                </a:lnTo>
                <a:lnTo>
                  <a:pt x="14367" y="6334"/>
                </a:lnTo>
                <a:lnTo>
                  <a:pt x="14492" y="6246"/>
                </a:lnTo>
                <a:lnTo>
                  <a:pt x="14617" y="6151"/>
                </a:lnTo>
                <a:lnTo>
                  <a:pt x="14749" y="6046"/>
                </a:lnTo>
                <a:lnTo>
                  <a:pt x="14857" y="5949"/>
                </a:lnTo>
                <a:lnTo>
                  <a:pt x="14982" y="5837"/>
                </a:lnTo>
                <a:lnTo>
                  <a:pt x="15147" y="5690"/>
                </a:lnTo>
                <a:lnTo>
                  <a:pt x="15347" y="5520"/>
                </a:lnTo>
                <a:lnTo>
                  <a:pt x="15581" y="5327"/>
                </a:lnTo>
                <a:lnTo>
                  <a:pt x="15841" y="5123"/>
                </a:lnTo>
                <a:lnTo>
                  <a:pt x="15979" y="5016"/>
                </a:lnTo>
                <a:lnTo>
                  <a:pt x="16124" y="4908"/>
                </a:lnTo>
                <a:lnTo>
                  <a:pt x="16268" y="4799"/>
                </a:lnTo>
                <a:lnTo>
                  <a:pt x="16420" y="4694"/>
                </a:lnTo>
                <a:lnTo>
                  <a:pt x="16574" y="4587"/>
                </a:lnTo>
                <a:lnTo>
                  <a:pt x="16729" y="4487"/>
                </a:lnTo>
                <a:lnTo>
                  <a:pt x="16883" y="4384"/>
                </a:lnTo>
                <a:lnTo>
                  <a:pt x="17041" y="4289"/>
                </a:lnTo>
                <a:lnTo>
                  <a:pt x="17199" y="4194"/>
                </a:lnTo>
                <a:lnTo>
                  <a:pt x="17357" y="4109"/>
                </a:lnTo>
                <a:lnTo>
                  <a:pt x="17512" y="4031"/>
                </a:lnTo>
                <a:lnTo>
                  <a:pt x="17666" y="3956"/>
                </a:lnTo>
                <a:lnTo>
                  <a:pt x="17817" y="3892"/>
                </a:lnTo>
                <a:lnTo>
                  <a:pt x="17893" y="3863"/>
                </a:lnTo>
                <a:lnTo>
                  <a:pt x="17965" y="3836"/>
                </a:lnTo>
                <a:lnTo>
                  <a:pt x="18038" y="3809"/>
                </a:lnTo>
                <a:lnTo>
                  <a:pt x="18113" y="3788"/>
                </a:lnTo>
                <a:lnTo>
                  <a:pt x="18183" y="3771"/>
                </a:lnTo>
                <a:lnTo>
                  <a:pt x="18255" y="3751"/>
                </a:lnTo>
                <a:lnTo>
                  <a:pt x="18324" y="3739"/>
                </a:lnTo>
                <a:lnTo>
                  <a:pt x="18390" y="3727"/>
                </a:lnTo>
                <a:lnTo>
                  <a:pt x="18459" y="3719"/>
                </a:lnTo>
                <a:lnTo>
                  <a:pt x="18525" y="3714"/>
                </a:lnTo>
                <a:lnTo>
                  <a:pt x="18564" y="3712"/>
                </a:lnTo>
                <a:close/>
                <a:moveTo>
                  <a:pt x="7359" y="0"/>
                </a:moveTo>
                <a:lnTo>
                  <a:pt x="7385" y="0"/>
                </a:lnTo>
                <a:lnTo>
                  <a:pt x="7412" y="5"/>
                </a:lnTo>
                <a:lnTo>
                  <a:pt x="7438" y="12"/>
                </a:lnTo>
                <a:lnTo>
                  <a:pt x="7461" y="22"/>
                </a:lnTo>
                <a:lnTo>
                  <a:pt x="7487" y="34"/>
                </a:lnTo>
                <a:lnTo>
                  <a:pt x="7510" y="49"/>
                </a:lnTo>
                <a:lnTo>
                  <a:pt x="7553" y="78"/>
                </a:lnTo>
                <a:lnTo>
                  <a:pt x="7589" y="110"/>
                </a:lnTo>
                <a:lnTo>
                  <a:pt x="7615" y="141"/>
                </a:lnTo>
                <a:lnTo>
                  <a:pt x="7638" y="168"/>
                </a:lnTo>
                <a:lnTo>
                  <a:pt x="7654" y="192"/>
                </a:lnTo>
                <a:lnTo>
                  <a:pt x="7704" y="317"/>
                </a:lnTo>
                <a:lnTo>
                  <a:pt x="7753" y="436"/>
                </a:lnTo>
                <a:lnTo>
                  <a:pt x="7809" y="558"/>
                </a:lnTo>
                <a:lnTo>
                  <a:pt x="7871" y="675"/>
                </a:lnTo>
                <a:lnTo>
                  <a:pt x="7937" y="792"/>
                </a:lnTo>
                <a:lnTo>
                  <a:pt x="8002" y="906"/>
                </a:lnTo>
                <a:lnTo>
                  <a:pt x="8078" y="1019"/>
                </a:lnTo>
                <a:lnTo>
                  <a:pt x="8157" y="1131"/>
                </a:lnTo>
                <a:lnTo>
                  <a:pt x="8239" y="1240"/>
                </a:lnTo>
                <a:lnTo>
                  <a:pt x="8327" y="1347"/>
                </a:lnTo>
                <a:lnTo>
                  <a:pt x="8416" y="1452"/>
                </a:lnTo>
                <a:lnTo>
                  <a:pt x="8508" y="1557"/>
                </a:lnTo>
                <a:lnTo>
                  <a:pt x="8606" y="1657"/>
                </a:lnTo>
                <a:lnTo>
                  <a:pt x="8702" y="1757"/>
                </a:lnTo>
                <a:lnTo>
                  <a:pt x="8803" y="1854"/>
                </a:lnTo>
                <a:lnTo>
                  <a:pt x="8912" y="1952"/>
                </a:lnTo>
                <a:lnTo>
                  <a:pt x="9013" y="2047"/>
                </a:lnTo>
                <a:lnTo>
                  <a:pt x="9125" y="2139"/>
                </a:lnTo>
                <a:lnTo>
                  <a:pt x="9237" y="2230"/>
                </a:lnTo>
                <a:lnTo>
                  <a:pt x="9348" y="2317"/>
                </a:lnTo>
                <a:lnTo>
                  <a:pt x="9463" y="2405"/>
                </a:lnTo>
                <a:lnTo>
                  <a:pt x="9578" y="2490"/>
                </a:lnTo>
                <a:lnTo>
                  <a:pt x="9696" y="2573"/>
                </a:lnTo>
                <a:lnTo>
                  <a:pt x="9814" y="2654"/>
                </a:lnTo>
                <a:lnTo>
                  <a:pt x="9932" y="2734"/>
                </a:lnTo>
                <a:lnTo>
                  <a:pt x="10051" y="2809"/>
                </a:lnTo>
                <a:lnTo>
                  <a:pt x="10172" y="2887"/>
                </a:lnTo>
                <a:lnTo>
                  <a:pt x="10290" y="2961"/>
                </a:lnTo>
                <a:lnTo>
                  <a:pt x="10530" y="3099"/>
                </a:lnTo>
                <a:lnTo>
                  <a:pt x="10773" y="3236"/>
                </a:lnTo>
                <a:lnTo>
                  <a:pt x="11009" y="3363"/>
                </a:lnTo>
                <a:lnTo>
                  <a:pt x="11242" y="3480"/>
                </a:lnTo>
                <a:lnTo>
                  <a:pt x="11465" y="3589"/>
                </a:lnTo>
                <a:lnTo>
                  <a:pt x="11685" y="3692"/>
                </a:lnTo>
                <a:lnTo>
                  <a:pt x="11899" y="3787"/>
                </a:lnTo>
                <a:lnTo>
                  <a:pt x="12099" y="3872"/>
                </a:lnTo>
                <a:lnTo>
                  <a:pt x="12289" y="3952"/>
                </a:lnTo>
                <a:lnTo>
                  <a:pt x="12463" y="4021"/>
                </a:lnTo>
                <a:lnTo>
                  <a:pt x="12621" y="4084"/>
                </a:lnTo>
                <a:lnTo>
                  <a:pt x="12765" y="4140"/>
                </a:lnTo>
                <a:lnTo>
                  <a:pt x="12998" y="4220"/>
                </a:lnTo>
                <a:lnTo>
                  <a:pt x="13149" y="4272"/>
                </a:lnTo>
                <a:lnTo>
                  <a:pt x="13198" y="4289"/>
                </a:lnTo>
                <a:lnTo>
                  <a:pt x="13287" y="4332"/>
                </a:lnTo>
                <a:lnTo>
                  <a:pt x="13376" y="4379"/>
                </a:lnTo>
                <a:lnTo>
                  <a:pt x="13454" y="4423"/>
                </a:lnTo>
                <a:lnTo>
                  <a:pt x="13527" y="4466"/>
                </a:lnTo>
                <a:lnTo>
                  <a:pt x="13599" y="4510"/>
                </a:lnTo>
                <a:lnTo>
                  <a:pt x="13668" y="4554"/>
                </a:lnTo>
                <a:lnTo>
                  <a:pt x="13730" y="4598"/>
                </a:lnTo>
                <a:lnTo>
                  <a:pt x="13789" y="4642"/>
                </a:lnTo>
                <a:lnTo>
                  <a:pt x="13845" y="4683"/>
                </a:lnTo>
                <a:lnTo>
                  <a:pt x="13894" y="4730"/>
                </a:lnTo>
                <a:lnTo>
                  <a:pt x="13940" y="4771"/>
                </a:lnTo>
                <a:lnTo>
                  <a:pt x="13983" y="4815"/>
                </a:lnTo>
                <a:lnTo>
                  <a:pt x="14022" y="4854"/>
                </a:lnTo>
                <a:lnTo>
                  <a:pt x="14058" y="4898"/>
                </a:lnTo>
                <a:lnTo>
                  <a:pt x="14095" y="4939"/>
                </a:lnTo>
                <a:lnTo>
                  <a:pt x="14124" y="4981"/>
                </a:lnTo>
                <a:lnTo>
                  <a:pt x="14147" y="5022"/>
                </a:lnTo>
                <a:lnTo>
                  <a:pt x="14173" y="5063"/>
                </a:lnTo>
                <a:lnTo>
                  <a:pt x="14196" y="5102"/>
                </a:lnTo>
                <a:lnTo>
                  <a:pt x="14209" y="5141"/>
                </a:lnTo>
                <a:lnTo>
                  <a:pt x="14226" y="5180"/>
                </a:lnTo>
                <a:lnTo>
                  <a:pt x="14239" y="5219"/>
                </a:lnTo>
                <a:lnTo>
                  <a:pt x="14249" y="5256"/>
                </a:lnTo>
                <a:lnTo>
                  <a:pt x="14255" y="5295"/>
                </a:lnTo>
                <a:lnTo>
                  <a:pt x="14262" y="5368"/>
                </a:lnTo>
                <a:lnTo>
                  <a:pt x="14262" y="5441"/>
                </a:lnTo>
                <a:lnTo>
                  <a:pt x="14255" y="5509"/>
                </a:lnTo>
                <a:lnTo>
                  <a:pt x="14242" y="5573"/>
                </a:lnTo>
                <a:lnTo>
                  <a:pt x="14219" y="5638"/>
                </a:lnTo>
                <a:lnTo>
                  <a:pt x="14196" y="5699"/>
                </a:lnTo>
                <a:lnTo>
                  <a:pt x="14167" y="5755"/>
                </a:lnTo>
                <a:lnTo>
                  <a:pt x="14134" y="5811"/>
                </a:lnTo>
                <a:lnTo>
                  <a:pt x="14101" y="5860"/>
                </a:lnTo>
                <a:lnTo>
                  <a:pt x="14065" y="5907"/>
                </a:lnTo>
                <a:lnTo>
                  <a:pt x="14029" y="5950"/>
                </a:lnTo>
                <a:lnTo>
                  <a:pt x="13989" y="5992"/>
                </a:lnTo>
                <a:lnTo>
                  <a:pt x="13924" y="6058"/>
                </a:lnTo>
                <a:lnTo>
                  <a:pt x="13865" y="6106"/>
                </a:lnTo>
                <a:lnTo>
                  <a:pt x="13825" y="6136"/>
                </a:lnTo>
                <a:lnTo>
                  <a:pt x="13812" y="6145"/>
                </a:lnTo>
                <a:lnTo>
                  <a:pt x="13776" y="6160"/>
                </a:lnTo>
                <a:lnTo>
                  <a:pt x="13737" y="6170"/>
                </a:lnTo>
                <a:lnTo>
                  <a:pt x="13694" y="6177"/>
                </a:lnTo>
                <a:lnTo>
                  <a:pt x="13648" y="6187"/>
                </a:lnTo>
                <a:lnTo>
                  <a:pt x="13596" y="6192"/>
                </a:lnTo>
                <a:lnTo>
                  <a:pt x="13543" y="6194"/>
                </a:lnTo>
                <a:lnTo>
                  <a:pt x="13484" y="6196"/>
                </a:lnTo>
                <a:lnTo>
                  <a:pt x="13428" y="6196"/>
                </a:lnTo>
                <a:lnTo>
                  <a:pt x="13303" y="6192"/>
                </a:lnTo>
                <a:lnTo>
                  <a:pt x="13166" y="6182"/>
                </a:lnTo>
                <a:lnTo>
                  <a:pt x="13021" y="6167"/>
                </a:lnTo>
                <a:lnTo>
                  <a:pt x="12870" y="6145"/>
                </a:lnTo>
                <a:lnTo>
                  <a:pt x="12709" y="6121"/>
                </a:lnTo>
                <a:lnTo>
                  <a:pt x="12545" y="6094"/>
                </a:lnTo>
                <a:lnTo>
                  <a:pt x="12378" y="6062"/>
                </a:lnTo>
                <a:lnTo>
                  <a:pt x="12204" y="6026"/>
                </a:lnTo>
                <a:lnTo>
                  <a:pt x="12033" y="5989"/>
                </a:lnTo>
                <a:lnTo>
                  <a:pt x="11856" y="5948"/>
                </a:lnTo>
                <a:lnTo>
                  <a:pt x="11511" y="5863"/>
                </a:lnTo>
                <a:lnTo>
                  <a:pt x="11170" y="5775"/>
                </a:lnTo>
                <a:lnTo>
                  <a:pt x="10845" y="5687"/>
                </a:lnTo>
                <a:lnTo>
                  <a:pt x="10553" y="5604"/>
                </a:lnTo>
                <a:lnTo>
                  <a:pt x="10287" y="5529"/>
                </a:lnTo>
                <a:lnTo>
                  <a:pt x="9903" y="5412"/>
                </a:lnTo>
                <a:lnTo>
                  <a:pt x="9762" y="5366"/>
                </a:lnTo>
                <a:lnTo>
                  <a:pt x="9647" y="5336"/>
                </a:lnTo>
                <a:lnTo>
                  <a:pt x="9532" y="5310"/>
                </a:lnTo>
                <a:lnTo>
                  <a:pt x="9417" y="5285"/>
                </a:lnTo>
                <a:lnTo>
                  <a:pt x="9302" y="5268"/>
                </a:lnTo>
                <a:lnTo>
                  <a:pt x="9184" y="5251"/>
                </a:lnTo>
                <a:lnTo>
                  <a:pt x="9066" y="5241"/>
                </a:lnTo>
                <a:lnTo>
                  <a:pt x="8951" y="5229"/>
                </a:lnTo>
                <a:lnTo>
                  <a:pt x="8836" y="5224"/>
                </a:lnTo>
                <a:lnTo>
                  <a:pt x="8718" y="5219"/>
                </a:lnTo>
                <a:lnTo>
                  <a:pt x="8606" y="5217"/>
                </a:lnTo>
                <a:lnTo>
                  <a:pt x="8491" y="5217"/>
                </a:lnTo>
                <a:lnTo>
                  <a:pt x="8383" y="5219"/>
                </a:lnTo>
                <a:lnTo>
                  <a:pt x="8272" y="5224"/>
                </a:lnTo>
                <a:lnTo>
                  <a:pt x="8170" y="5229"/>
                </a:lnTo>
                <a:lnTo>
                  <a:pt x="7963" y="5244"/>
                </a:lnTo>
                <a:lnTo>
                  <a:pt x="7776" y="5261"/>
                </a:lnTo>
                <a:lnTo>
                  <a:pt x="7605" y="5285"/>
                </a:lnTo>
                <a:lnTo>
                  <a:pt x="7451" y="5307"/>
                </a:lnTo>
                <a:lnTo>
                  <a:pt x="7323" y="5329"/>
                </a:lnTo>
                <a:lnTo>
                  <a:pt x="7215" y="5346"/>
                </a:lnTo>
                <a:lnTo>
                  <a:pt x="7136" y="5363"/>
                </a:lnTo>
                <a:lnTo>
                  <a:pt x="7067" y="5380"/>
                </a:lnTo>
                <a:lnTo>
                  <a:pt x="6922" y="5392"/>
                </a:lnTo>
                <a:lnTo>
                  <a:pt x="6801" y="5400"/>
                </a:lnTo>
                <a:lnTo>
                  <a:pt x="6696" y="5405"/>
                </a:lnTo>
                <a:lnTo>
                  <a:pt x="6604" y="5402"/>
                </a:lnTo>
                <a:lnTo>
                  <a:pt x="6529" y="5395"/>
                </a:lnTo>
                <a:lnTo>
                  <a:pt x="6502" y="5392"/>
                </a:lnTo>
                <a:lnTo>
                  <a:pt x="6473" y="5385"/>
                </a:lnTo>
                <a:lnTo>
                  <a:pt x="6447" y="5380"/>
                </a:lnTo>
                <a:lnTo>
                  <a:pt x="6430" y="5370"/>
                </a:lnTo>
                <a:lnTo>
                  <a:pt x="6410" y="5363"/>
                </a:lnTo>
                <a:lnTo>
                  <a:pt x="6397" y="5353"/>
                </a:lnTo>
                <a:lnTo>
                  <a:pt x="6387" y="5341"/>
                </a:lnTo>
                <a:lnTo>
                  <a:pt x="6378" y="5331"/>
                </a:lnTo>
                <a:lnTo>
                  <a:pt x="6374" y="5322"/>
                </a:lnTo>
                <a:lnTo>
                  <a:pt x="6371" y="5307"/>
                </a:lnTo>
                <a:lnTo>
                  <a:pt x="6371" y="5295"/>
                </a:lnTo>
                <a:lnTo>
                  <a:pt x="6374" y="5280"/>
                </a:lnTo>
                <a:lnTo>
                  <a:pt x="6391" y="5251"/>
                </a:lnTo>
                <a:lnTo>
                  <a:pt x="6410" y="5219"/>
                </a:lnTo>
                <a:lnTo>
                  <a:pt x="6440" y="5188"/>
                </a:lnTo>
                <a:lnTo>
                  <a:pt x="6476" y="5154"/>
                </a:lnTo>
                <a:lnTo>
                  <a:pt x="6519" y="5119"/>
                </a:lnTo>
                <a:lnTo>
                  <a:pt x="6565" y="5083"/>
                </a:lnTo>
                <a:lnTo>
                  <a:pt x="6617" y="5046"/>
                </a:lnTo>
                <a:lnTo>
                  <a:pt x="6722" y="4978"/>
                </a:lnTo>
                <a:lnTo>
                  <a:pt x="6834" y="4910"/>
                </a:lnTo>
                <a:lnTo>
                  <a:pt x="6945" y="4849"/>
                </a:lnTo>
                <a:lnTo>
                  <a:pt x="7044" y="4798"/>
                </a:lnTo>
                <a:lnTo>
                  <a:pt x="7123" y="4756"/>
                </a:lnTo>
                <a:lnTo>
                  <a:pt x="7198" y="4722"/>
                </a:lnTo>
                <a:lnTo>
                  <a:pt x="6998" y="4661"/>
                </a:lnTo>
                <a:lnTo>
                  <a:pt x="6827" y="4603"/>
                </a:lnTo>
                <a:lnTo>
                  <a:pt x="6680" y="4547"/>
                </a:lnTo>
                <a:lnTo>
                  <a:pt x="6552" y="4491"/>
                </a:lnTo>
                <a:lnTo>
                  <a:pt x="6499" y="4464"/>
                </a:lnTo>
                <a:lnTo>
                  <a:pt x="6447" y="4440"/>
                </a:lnTo>
                <a:lnTo>
                  <a:pt x="6401" y="4413"/>
                </a:lnTo>
                <a:lnTo>
                  <a:pt x="6322" y="4364"/>
                </a:lnTo>
                <a:lnTo>
                  <a:pt x="6292" y="4342"/>
                </a:lnTo>
                <a:lnTo>
                  <a:pt x="6266" y="4320"/>
                </a:lnTo>
                <a:lnTo>
                  <a:pt x="6240" y="4296"/>
                </a:lnTo>
                <a:lnTo>
                  <a:pt x="6220" y="4274"/>
                </a:lnTo>
                <a:lnTo>
                  <a:pt x="6207" y="4252"/>
                </a:lnTo>
                <a:lnTo>
                  <a:pt x="6194" y="4233"/>
                </a:lnTo>
                <a:lnTo>
                  <a:pt x="6184" y="4211"/>
                </a:lnTo>
                <a:lnTo>
                  <a:pt x="6181" y="4191"/>
                </a:lnTo>
                <a:lnTo>
                  <a:pt x="6177" y="4174"/>
                </a:lnTo>
                <a:lnTo>
                  <a:pt x="6177" y="4155"/>
                </a:lnTo>
                <a:lnTo>
                  <a:pt x="6184" y="4135"/>
                </a:lnTo>
                <a:lnTo>
                  <a:pt x="6194" y="4118"/>
                </a:lnTo>
                <a:lnTo>
                  <a:pt x="6200" y="4101"/>
                </a:lnTo>
                <a:lnTo>
                  <a:pt x="6213" y="4084"/>
                </a:lnTo>
                <a:lnTo>
                  <a:pt x="6230" y="4067"/>
                </a:lnTo>
                <a:lnTo>
                  <a:pt x="6266" y="4038"/>
                </a:lnTo>
                <a:lnTo>
                  <a:pt x="6309" y="4008"/>
                </a:lnTo>
                <a:lnTo>
                  <a:pt x="6358" y="3979"/>
                </a:lnTo>
                <a:lnTo>
                  <a:pt x="6410" y="3955"/>
                </a:lnTo>
                <a:lnTo>
                  <a:pt x="6473" y="3930"/>
                </a:lnTo>
                <a:lnTo>
                  <a:pt x="6538" y="3911"/>
                </a:lnTo>
                <a:lnTo>
                  <a:pt x="6601" y="3891"/>
                </a:lnTo>
                <a:lnTo>
                  <a:pt x="6666" y="3872"/>
                </a:lnTo>
                <a:lnTo>
                  <a:pt x="6791" y="3843"/>
                </a:lnTo>
                <a:lnTo>
                  <a:pt x="6906" y="3818"/>
                </a:lnTo>
                <a:lnTo>
                  <a:pt x="6998" y="3804"/>
                </a:lnTo>
                <a:lnTo>
                  <a:pt x="7087" y="3789"/>
                </a:lnTo>
                <a:lnTo>
                  <a:pt x="6899" y="3696"/>
                </a:lnTo>
                <a:lnTo>
                  <a:pt x="6735" y="3609"/>
                </a:lnTo>
                <a:lnTo>
                  <a:pt x="6591" y="3528"/>
                </a:lnTo>
                <a:lnTo>
                  <a:pt x="6466" y="3453"/>
                </a:lnTo>
                <a:lnTo>
                  <a:pt x="6361" y="3382"/>
                </a:lnTo>
                <a:lnTo>
                  <a:pt x="6276" y="3316"/>
                </a:lnTo>
                <a:lnTo>
                  <a:pt x="6207" y="3258"/>
                </a:lnTo>
                <a:lnTo>
                  <a:pt x="6177" y="3229"/>
                </a:lnTo>
                <a:lnTo>
                  <a:pt x="6154" y="3202"/>
                </a:lnTo>
                <a:lnTo>
                  <a:pt x="6131" y="3175"/>
                </a:lnTo>
                <a:lnTo>
                  <a:pt x="6115" y="3148"/>
                </a:lnTo>
                <a:lnTo>
                  <a:pt x="6099" y="3124"/>
                </a:lnTo>
                <a:lnTo>
                  <a:pt x="6089" y="3104"/>
                </a:lnTo>
                <a:lnTo>
                  <a:pt x="6082" y="3082"/>
                </a:lnTo>
                <a:lnTo>
                  <a:pt x="6079" y="3060"/>
                </a:lnTo>
                <a:lnTo>
                  <a:pt x="6076" y="3041"/>
                </a:lnTo>
                <a:lnTo>
                  <a:pt x="6079" y="3021"/>
                </a:lnTo>
                <a:lnTo>
                  <a:pt x="6082" y="3004"/>
                </a:lnTo>
                <a:lnTo>
                  <a:pt x="6089" y="2987"/>
                </a:lnTo>
                <a:lnTo>
                  <a:pt x="6095" y="2970"/>
                </a:lnTo>
                <a:lnTo>
                  <a:pt x="6105" y="2956"/>
                </a:lnTo>
                <a:lnTo>
                  <a:pt x="6122" y="2941"/>
                </a:lnTo>
                <a:lnTo>
                  <a:pt x="6135" y="2926"/>
                </a:lnTo>
                <a:lnTo>
                  <a:pt x="6171" y="2905"/>
                </a:lnTo>
                <a:lnTo>
                  <a:pt x="6213" y="2883"/>
                </a:lnTo>
                <a:lnTo>
                  <a:pt x="6259" y="2863"/>
                </a:lnTo>
                <a:lnTo>
                  <a:pt x="6312" y="2848"/>
                </a:lnTo>
                <a:lnTo>
                  <a:pt x="6364" y="2834"/>
                </a:lnTo>
                <a:lnTo>
                  <a:pt x="6417" y="2822"/>
                </a:lnTo>
                <a:lnTo>
                  <a:pt x="6476" y="2814"/>
                </a:lnTo>
                <a:lnTo>
                  <a:pt x="6588" y="2800"/>
                </a:lnTo>
                <a:lnTo>
                  <a:pt x="6689" y="2792"/>
                </a:lnTo>
                <a:lnTo>
                  <a:pt x="6775" y="2788"/>
                </a:lnTo>
                <a:lnTo>
                  <a:pt x="6854" y="2788"/>
                </a:lnTo>
                <a:lnTo>
                  <a:pt x="6709" y="2663"/>
                </a:lnTo>
                <a:lnTo>
                  <a:pt x="6588" y="2551"/>
                </a:lnTo>
                <a:lnTo>
                  <a:pt x="6483" y="2449"/>
                </a:lnTo>
                <a:lnTo>
                  <a:pt x="6401" y="2356"/>
                </a:lnTo>
                <a:lnTo>
                  <a:pt x="6368" y="2312"/>
                </a:lnTo>
                <a:lnTo>
                  <a:pt x="6335" y="2271"/>
                </a:lnTo>
                <a:lnTo>
                  <a:pt x="6312" y="2232"/>
                </a:lnTo>
                <a:lnTo>
                  <a:pt x="6289" y="2195"/>
                </a:lnTo>
                <a:lnTo>
                  <a:pt x="6273" y="2161"/>
                </a:lnTo>
                <a:lnTo>
                  <a:pt x="6256" y="2127"/>
                </a:lnTo>
                <a:lnTo>
                  <a:pt x="6246" y="2098"/>
                </a:lnTo>
                <a:lnTo>
                  <a:pt x="6240" y="2069"/>
                </a:lnTo>
                <a:lnTo>
                  <a:pt x="6233" y="2042"/>
                </a:lnTo>
                <a:lnTo>
                  <a:pt x="6233" y="2015"/>
                </a:lnTo>
                <a:lnTo>
                  <a:pt x="6236" y="1991"/>
                </a:lnTo>
                <a:lnTo>
                  <a:pt x="6240" y="1969"/>
                </a:lnTo>
                <a:lnTo>
                  <a:pt x="6250" y="1947"/>
                </a:lnTo>
                <a:lnTo>
                  <a:pt x="6259" y="1930"/>
                </a:lnTo>
                <a:lnTo>
                  <a:pt x="6273" y="1913"/>
                </a:lnTo>
                <a:lnTo>
                  <a:pt x="6289" y="1898"/>
                </a:lnTo>
                <a:lnTo>
                  <a:pt x="6309" y="1881"/>
                </a:lnTo>
                <a:lnTo>
                  <a:pt x="6325" y="1871"/>
                </a:lnTo>
                <a:lnTo>
                  <a:pt x="6351" y="1857"/>
                </a:lnTo>
                <a:lnTo>
                  <a:pt x="6371" y="1847"/>
                </a:lnTo>
                <a:lnTo>
                  <a:pt x="6427" y="1830"/>
                </a:lnTo>
                <a:lnTo>
                  <a:pt x="6486" y="1818"/>
                </a:lnTo>
                <a:lnTo>
                  <a:pt x="6552" y="1808"/>
                </a:lnTo>
                <a:lnTo>
                  <a:pt x="6620" y="1801"/>
                </a:lnTo>
                <a:lnTo>
                  <a:pt x="6758" y="1801"/>
                </a:lnTo>
                <a:lnTo>
                  <a:pt x="6831" y="1803"/>
                </a:lnTo>
                <a:lnTo>
                  <a:pt x="6903" y="1810"/>
                </a:lnTo>
                <a:lnTo>
                  <a:pt x="7044" y="1823"/>
                </a:lnTo>
                <a:lnTo>
                  <a:pt x="7165" y="1840"/>
                </a:lnTo>
                <a:lnTo>
                  <a:pt x="7261" y="1854"/>
                </a:lnTo>
                <a:lnTo>
                  <a:pt x="7349" y="1871"/>
                </a:lnTo>
                <a:lnTo>
                  <a:pt x="7300" y="1820"/>
                </a:lnTo>
                <a:lnTo>
                  <a:pt x="7215" y="1713"/>
                </a:lnTo>
                <a:lnTo>
                  <a:pt x="7178" y="1657"/>
                </a:lnTo>
                <a:lnTo>
                  <a:pt x="7142" y="1606"/>
                </a:lnTo>
                <a:lnTo>
                  <a:pt x="7113" y="1550"/>
                </a:lnTo>
                <a:lnTo>
                  <a:pt x="7087" y="1494"/>
                </a:lnTo>
                <a:lnTo>
                  <a:pt x="7064" y="1440"/>
                </a:lnTo>
                <a:lnTo>
                  <a:pt x="7044" y="1384"/>
                </a:lnTo>
                <a:lnTo>
                  <a:pt x="7024" y="1330"/>
                </a:lnTo>
                <a:lnTo>
                  <a:pt x="7008" y="1274"/>
                </a:lnTo>
                <a:lnTo>
                  <a:pt x="6991" y="1221"/>
                </a:lnTo>
                <a:lnTo>
                  <a:pt x="6975" y="1121"/>
                </a:lnTo>
                <a:lnTo>
                  <a:pt x="6959" y="1021"/>
                </a:lnTo>
                <a:lnTo>
                  <a:pt x="6952" y="928"/>
                </a:lnTo>
                <a:lnTo>
                  <a:pt x="6952" y="772"/>
                </a:lnTo>
                <a:lnTo>
                  <a:pt x="6955" y="707"/>
                </a:lnTo>
                <a:lnTo>
                  <a:pt x="6972" y="614"/>
                </a:lnTo>
                <a:lnTo>
                  <a:pt x="6975" y="582"/>
                </a:lnTo>
                <a:lnTo>
                  <a:pt x="6998" y="492"/>
                </a:lnTo>
                <a:lnTo>
                  <a:pt x="7024" y="409"/>
                </a:lnTo>
                <a:lnTo>
                  <a:pt x="7054" y="339"/>
                </a:lnTo>
                <a:lnTo>
                  <a:pt x="7077" y="273"/>
                </a:lnTo>
                <a:lnTo>
                  <a:pt x="7106" y="214"/>
                </a:lnTo>
                <a:lnTo>
                  <a:pt x="7136" y="168"/>
                </a:lnTo>
                <a:lnTo>
                  <a:pt x="7162" y="124"/>
                </a:lnTo>
                <a:lnTo>
                  <a:pt x="7188" y="90"/>
                </a:lnTo>
                <a:lnTo>
                  <a:pt x="7218" y="63"/>
                </a:lnTo>
                <a:lnTo>
                  <a:pt x="7247" y="39"/>
                </a:lnTo>
                <a:lnTo>
                  <a:pt x="7277" y="24"/>
                </a:lnTo>
                <a:lnTo>
                  <a:pt x="7303" y="10"/>
                </a:lnTo>
                <a:lnTo>
                  <a:pt x="7333" y="2"/>
                </a:lnTo>
                <a:lnTo>
                  <a:pt x="7359" y="0"/>
                </a:lnTo>
                <a:close/>
              </a:path>
            </a:pathLst>
          </a:custGeom>
          <a:gradFill>
            <a:gsLst>
              <a:gs pos="22000">
                <a:schemeClr val="accent1"/>
              </a:gs>
              <a:gs pos="80000">
                <a:schemeClr val="accent3">
                  <a:alpha val="40000"/>
                </a:schemeClr>
              </a:gs>
            </a:gsLst>
            <a:lin ang="11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pPr>
          </a:p>
        </p:txBody>
      </p:sp>
      <p:sp>
        <p:nvSpPr>
          <p:cNvPr id="104" name="图片占位符 122"/>
          <p:cNvSpPr>
            <a:spLocks noGrp="1"/>
          </p:cNvSpPr>
          <p:nvPr>
            <p:ph type="pic" sz="quarter" idx="21"/>
          </p:nvPr>
        </p:nvSpPr>
        <p:spPr>
          <a:xfrm>
            <a:off x="923021" y="2110011"/>
            <a:ext cx="1617666" cy="1617663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5" name="图片占位符 122"/>
          <p:cNvSpPr>
            <a:spLocks noGrp="1"/>
          </p:cNvSpPr>
          <p:nvPr>
            <p:ph type="pic" sz="quarter" idx="22"/>
          </p:nvPr>
        </p:nvSpPr>
        <p:spPr>
          <a:xfrm>
            <a:off x="6383532" y="2110011"/>
            <a:ext cx="1617665" cy="1617663"/>
          </a:xfrm>
          <a:prstGeom prst="rect">
            <a:avLst/>
          </a:prstGeom>
          <a:effectLst>
            <a:outerShdw blurRad="292100" dist="110334" dir="5400000" rotWithShape="0">
              <a:srgbClr val="475D84">
                <a:alpha val="21640"/>
              </a:srgbClr>
            </a:outerShdw>
          </a:effectLst>
        </p:spPr>
        <p:txBody>
          <a:bodyPr lIns="91439" rIns="91439">
            <a:noAutofit/>
          </a:bodyPr>
          <a:lstStyle/>
          <a:p/>
        </p:txBody>
      </p:sp>
      <p:sp>
        <p:nvSpPr>
          <p:cNvPr id="106" name="标题文本"/>
          <p:cNvSpPr txBox="1">
            <a:spLocks noGrp="1"/>
          </p:cNvSpPr>
          <p:nvPr>
            <p:ph type="title" hasCustomPrompt="1"/>
          </p:nvPr>
        </p:nvSpPr>
        <p:spPr>
          <a:xfrm>
            <a:off x="943262" y="371956"/>
            <a:ext cx="5603871" cy="576417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3000" spc="100">
                <a:solidFill>
                  <a:srgbClr val="404040"/>
                </a:solidFill>
              </a:defRPr>
            </a:lvl1pPr>
          </a:lstStyle>
          <a:p>
            <a:r>
              <a:t>标题文本</a:t>
            </a:r>
          </a:p>
        </p:txBody>
      </p:sp>
      <p:grpSp>
        <p:nvGrpSpPr>
          <p:cNvPr id="205" name="组合 121"/>
          <p:cNvGrpSpPr/>
          <p:nvPr/>
        </p:nvGrpSpPr>
        <p:grpSpPr>
          <a:xfrm>
            <a:off x="3204469" y="6542926"/>
            <a:ext cx="8892002" cy="114301"/>
            <a:chOff x="0" y="0"/>
            <a:chExt cx="8892000" cy="114300"/>
          </a:xfrm>
        </p:grpSpPr>
        <p:sp>
          <p:nvSpPr>
            <p:cNvPr id="107" name="直接连接符 124"/>
            <p:cNvSpPr/>
            <p:nvPr/>
          </p:nvSpPr>
          <p:spPr>
            <a:xfrm flipH="1">
              <a:off x="-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8" name="直接连接符 127"/>
            <p:cNvSpPr/>
            <p:nvPr/>
          </p:nvSpPr>
          <p:spPr>
            <a:xfrm flipH="1">
              <a:off x="9073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09" name="直接连接符 128"/>
            <p:cNvSpPr/>
            <p:nvPr/>
          </p:nvSpPr>
          <p:spPr>
            <a:xfrm flipH="1">
              <a:off x="1814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0" name="直接连接符 129"/>
            <p:cNvSpPr/>
            <p:nvPr/>
          </p:nvSpPr>
          <p:spPr>
            <a:xfrm flipH="1">
              <a:off x="2722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1" name="直接连接符 130"/>
            <p:cNvSpPr/>
            <p:nvPr/>
          </p:nvSpPr>
          <p:spPr>
            <a:xfrm flipH="1">
              <a:off x="3629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2" name="直接连接符 131"/>
            <p:cNvSpPr/>
            <p:nvPr/>
          </p:nvSpPr>
          <p:spPr>
            <a:xfrm flipH="1">
              <a:off x="45367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3" name="直接连接符 132"/>
            <p:cNvSpPr/>
            <p:nvPr/>
          </p:nvSpPr>
          <p:spPr>
            <a:xfrm flipH="1">
              <a:off x="5444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4" name="直接连接符 133"/>
            <p:cNvSpPr/>
            <p:nvPr/>
          </p:nvSpPr>
          <p:spPr>
            <a:xfrm flipH="1">
              <a:off x="63514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5" name="直接连接符 134"/>
            <p:cNvSpPr/>
            <p:nvPr/>
          </p:nvSpPr>
          <p:spPr>
            <a:xfrm flipH="1">
              <a:off x="7258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6" name="直接连接符 135"/>
            <p:cNvSpPr/>
            <p:nvPr/>
          </p:nvSpPr>
          <p:spPr>
            <a:xfrm flipH="1">
              <a:off x="8166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7" name="直接连接符 136"/>
            <p:cNvSpPr/>
            <p:nvPr/>
          </p:nvSpPr>
          <p:spPr>
            <a:xfrm flipH="1">
              <a:off x="9073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8" name="直接连接符 137"/>
            <p:cNvSpPr/>
            <p:nvPr/>
          </p:nvSpPr>
          <p:spPr>
            <a:xfrm flipH="1">
              <a:off x="99808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19" name="直接连接符 138"/>
            <p:cNvSpPr/>
            <p:nvPr/>
          </p:nvSpPr>
          <p:spPr>
            <a:xfrm flipH="1">
              <a:off x="108882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0" name="直接连接符 139"/>
            <p:cNvSpPr/>
            <p:nvPr/>
          </p:nvSpPr>
          <p:spPr>
            <a:xfrm flipH="1">
              <a:off x="117955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1" name="直接连接符 140"/>
            <p:cNvSpPr/>
            <p:nvPr/>
          </p:nvSpPr>
          <p:spPr>
            <a:xfrm flipH="1">
              <a:off x="127029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2" name="直接连接符 141"/>
            <p:cNvSpPr/>
            <p:nvPr/>
          </p:nvSpPr>
          <p:spPr>
            <a:xfrm flipH="1">
              <a:off x="13610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3" name="直接连接符 142"/>
            <p:cNvSpPr/>
            <p:nvPr/>
          </p:nvSpPr>
          <p:spPr>
            <a:xfrm flipH="1">
              <a:off x="145176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4" name="直接连接符 143"/>
            <p:cNvSpPr/>
            <p:nvPr/>
          </p:nvSpPr>
          <p:spPr>
            <a:xfrm flipH="1">
              <a:off x="15424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5" name="直接连接符 144"/>
            <p:cNvSpPr/>
            <p:nvPr/>
          </p:nvSpPr>
          <p:spPr>
            <a:xfrm flipH="1">
              <a:off x="16332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6" name="直接连接符 145"/>
            <p:cNvSpPr/>
            <p:nvPr/>
          </p:nvSpPr>
          <p:spPr>
            <a:xfrm flipH="1">
              <a:off x="17239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7" name="直接连接符 146"/>
            <p:cNvSpPr/>
            <p:nvPr/>
          </p:nvSpPr>
          <p:spPr>
            <a:xfrm flipH="1">
              <a:off x="181470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8" name="直接连接符 147"/>
            <p:cNvSpPr/>
            <p:nvPr/>
          </p:nvSpPr>
          <p:spPr>
            <a:xfrm flipH="1">
              <a:off x="190543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29" name="直接连接符 148"/>
            <p:cNvSpPr/>
            <p:nvPr/>
          </p:nvSpPr>
          <p:spPr>
            <a:xfrm flipH="1">
              <a:off x="199617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0" name="直接连接符 149"/>
            <p:cNvSpPr/>
            <p:nvPr/>
          </p:nvSpPr>
          <p:spPr>
            <a:xfrm flipH="1">
              <a:off x="208690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1" name="直接连接符 150"/>
            <p:cNvSpPr/>
            <p:nvPr/>
          </p:nvSpPr>
          <p:spPr>
            <a:xfrm flipH="1">
              <a:off x="217764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2" name="直接连接符 151"/>
            <p:cNvSpPr/>
            <p:nvPr/>
          </p:nvSpPr>
          <p:spPr>
            <a:xfrm flipH="1">
              <a:off x="226837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3" name="直接连接符 152"/>
            <p:cNvSpPr/>
            <p:nvPr/>
          </p:nvSpPr>
          <p:spPr>
            <a:xfrm flipH="1">
              <a:off x="235911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4" name="直接连接符 153"/>
            <p:cNvSpPr/>
            <p:nvPr/>
          </p:nvSpPr>
          <p:spPr>
            <a:xfrm flipH="1">
              <a:off x="24498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5" name="直接连接符 154"/>
            <p:cNvSpPr/>
            <p:nvPr/>
          </p:nvSpPr>
          <p:spPr>
            <a:xfrm flipH="1">
              <a:off x="254058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6" name="直接连接符 155"/>
            <p:cNvSpPr/>
            <p:nvPr/>
          </p:nvSpPr>
          <p:spPr>
            <a:xfrm flipH="1">
              <a:off x="263131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7" name="直接连接符 156"/>
            <p:cNvSpPr/>
            <p:nvPr/>
          </p:nvSpPr>
          <p:spPr>
            <a:xfrm flipH="1">
              <a:off x="272205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8" name="直接连接符 157"/>
            <p:cNvSpPr/>
            <p:nvPr/>
          </p:nvSpPr>
          <p:spPr>
            <a:xfrm flipH="1">
              <a:off x="281278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39" name="直接连接符 158"/>
            <p:cNvSpPr/>
            <p:nvPr/>
          </p:nvSpPr>
          <p:spPr>
            <a:xfrm flipH="1">
              <a:off x="290352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0" name="直接连接符 159"/>
            <p:cNvSpPr/>
            <p:nvPr/>
          </p:nvSpPr>
          <p:spPr>
            <a:xfrm flipH="1">
              <a:off x="299425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1" name="直接连接符 160"/>
            <p:cNvSpPr/>
            <p:nvPr/>
          </p:nvSpPr>
          <p:spPr>
            <a:xfrm flipH="1">
              <a:off x="308499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2" name="直接连接符 161"/>
            <p:cNvSpPr/>
            <p:nvPr/>
          </p:nvSpPr>
          <p:spPr>
            <a:xfrm flipH="1">
              <a:off x="317572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3" name="直接连接符 162"/>
            <p:cNvSpPr/>
            <p:nvPr/>
          </p:nvSpPr>
          <p:spPr>
            <a:xfrm flipH="1">
              <a:off x="326646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4" name="直接连接符 163"/>
            <p:cNvSpPr/>
            <p:nvPr/>
          </p:nvSpPr>
          <p:spPr>
            <a:xfrm flipH="1">
              <a:off x="335719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5" name="直接连接符 164"/>
            <p:cNvSpPr/>
            <p:nvPr/>
          </p:nvSpPr>
          <p:spPr>
            <a:xfrm flipH="1">
              <a:off x="344793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6" name="直接连接符 165"/>
            <p:cNvSpPr/>
            <p:nvPr/>
          </p:nvSpPr>
          <p:spPr>
            <a:xfrm flipH="1">
              <a:off x="35386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7" name="直接连接符 166"/>
            <p:cNvSpPr/>
            <p:nvPr/>
          </p:nvSpPr>
          <p:spPr>
            <a:xfrm flipH="1">
              <a:off x="36294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8" name="直接连接符 167"/>
            <p:cNvSpPr/>
            <p:nvPr/>
          </p:nvSpPr>
          <p:spPr>
            <a:xfrm flipH="1">
              <a:off x="372013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49" name="直接连接符 168"/>
            <p:cNvSpPr/>
            <p:nvPr/>
          </p:nvSpPr>
          <p:spPr>
            <a:xfrm flipH="1">
              <a:off x="381087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0" name="直接连接符 169"/>
            <p:cNvSpPr/>
            <p:nvPr/>
          </p:nvSpPr>
          <p:spPr>
            <a:xfrm flipH="1">
              <a:off x="3901607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1" name="直接连接符 170"/>
            <p:cNvSpPr/>
            <p:nvPr/>
          </p:nvSpPr>
          <p:spPr>
            <a:xfrm flipH="1">
              <a:off x="399234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2" name="直接连接符 171"/>
            <p:cNvSpPr/>
            <p:nvPr/>
          </p:nvSpPr>
          <p:spPr>
            <a:xfrm flipH="1">
              <a:off x="408307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3" name="直接连接符 172"/>
            <p:cNvSpPr/>
            <p:nvPr/>
          </p:nvSpPr>
          <p:spPr>
            <a:xfrm flipH="1">
              <a:off x="417381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4" name="直接连接符 173"/>
            <p:cNvSpPr/>
            <p:nvPr/>
          </p:nvSpPr>
          <p:spPr>
            <a:xfrm flipH="1">
              <a:off x="426454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5" name="直接连接符 174"/>
            <p:cNvSpPr/>
            <p:nvPr/>
          </p:nvSpPr>
          <p:spPr>
            <a:xfrm flipH="1">
              <a:off x="435528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6" name="直接连接符 175"/>
            <p:cNvSpPr/>
            <p:nvPr/>
          </p:nvSpPr>
          <p:spPr>
            <a:xfrm flipH="1">
              <a:off x="444601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7" name="直接连接符 176"/>
            <p:cNvSpPr/>
            <p:nvPr/>
          </p:nvSpPr>
          <p:spPr>
            <a:xfrm flipH="1">
              <a:off x="453675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8" name="直接连接符 177"/>
            <p:cNvSpPr/>
            <p:nvPr/>
          </p:nvSpPr>
          <p:spPr>
            <a:xfrm flipH="1">
              <a:off x="462748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59" name="直接连接符 178"/>
            <p:cNvSpPr/>
            <p:nvPr/>
          </p:nvSpPr>
          <p:spPr>
            <a:xfrm flipH="1">
              <a:off x="471822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0" name="直接连接符 179"/>
            <p:cNvSpPr/>
            <p:nvPr/>
          </p:nvSpPr>
          <p:spPr>
            <a:xfrm flipH="1">
              <a:off x="4899693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1" name="直接连接符 180"/>
            <p:cNvSpPr/>
            <p:nvPr/>
          </p:nvSpPr>
          <p:spPr>
            <a:xfrm flipH="1">
              <a:off x="480895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2" name="直接连接符 181"/>
            <p:cNvSpPr/>
            <p:nvPr/>
          </p:nvSpPr>
          <p:spPr>
            <a:xfrm flipH="1">
              <a:off x="499042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3" name="直接连接符 182"/>
            <p:cNvSpPr/>
            <p:nvPr/>
          </p:nvSpPr>
          <p:spPr>
            <a:xfrm flipH="1">
              <a:off x="508116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4" name="直接连接符 183"/>
            <p:cNvSpPr/>
            <p:nvPr/>
          </p:nvSpPr>
          <p:spPr>
            <a:xfrm flipH="1">
              <a:off x="517189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5" name="直接连接符 184"/>
            <p:cNvSpPr/>
            <p:nvPr/>
          </p:nvSpPr>
          <p:spPr>
            <a:xfrm flipH="1">
              <a:off x="52626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6" name="直接连接符 185"/>
            <p:cNvSpPr/>
            <p:nvPr/>
          </p:nvSpPr>
          <p:spPr>
            <a:xfrm flipH="1">
              <a:off x="535336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7" name="直接连接符 186"/>
            <p:cNvSpPr/>
            <p:nvPr/>
          </p:nvSpPr>
          <p:spPr>
            <a:xfrm flipH="1">
              <a:off x="544410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8" name="直接连接符 187"/>
            <p:cNvSpPr/>
            <p:nvPr/>
          </p:nvSpPr>
          <p:spPr>
            <a:xfrm flipH="1">
              <a:off x="5534838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69" name="直接连接符 188"/>
            <p:cNvSpPr/>
            <p:nvPr/>
          </p:nvSpPr>
          <p:spPr>
            <a:xfrm flipH="1">
              <a:off x="562557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0" name="直接连接符 189"/>
            <p:cNvSpPr/>
            <p:nvPr/>
          </p:nvSpPr>
          <p:spPr>
            <a:xfrm flipH="1">
              <a:off x="571630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1" name="直接连接符 190"/>
            <p:cNvSpPr/>
            <p:nvPr/>
          </p:nvSpPr>
          <p:spPr>
            <a:xfrm flipH="1">
              <a:off x="580704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2" name="直接连接符 191"/>
            <p:cNvSpPr/>
            <p:nvPr/>
          </p:nvSpPr>
          <p:spPr>
            <a:xfrm flipH="1">
              <a:off x="589777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3" name="直接连接符 192"/>
            <p:cNvSpPr/>
            <p:nvPr/>
          </p:nvSpPr>
          <p:spPr>
            <a:xfrm flipH="1">
              <a:off x="598851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4" name="直接连接符 193"/>
            <p:cNvSpPr/>
            <p:nvPr/>
          </p:nvSpPr>
          <p:spPr>
            <a:xfrm flipH="1">
              <a:off x="607924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5" name="直接连接符 194"/>
            <p:cNvSpPr/>
            <p:nvPr/>
          </p:nvSpPr>
          <p:spPr>
            <a:xfrm flipH="1">
              <a:off x="616998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6" name="直接连接符 195"/>
            <p:cNvSpPr/>
            <p:nvPr/>
          </p:nvSpPr>
          <p:spPr>
            <a:xfrm flipH="1">
              <a:off x="62607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7" name="直接连接符 196"/>
            <p:cNvSpPr/>
            <p:nvPr/>
          </p:nvSpPr>
          <p:spPr>
            <a:xfrm flipH="1">
              <a:off x="635145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8" name="直接连接符 197"/>
            <p:cNvSpPr/>
            <p:nvPr/>
          </p:nvSpPr>
          <p:spPr>
            <a:xfrm flipH="1">
              <a:off x="64421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79" name="直接连接符 198"/>
            <p:cNvSpPr/>
            <p:nvPr/>
          </p:nvSpPr>
          <p:spPr>
            <a:xfrm flipH="1">
              <a:off x="653292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0" name="直接连接符 199"/>
            <p:cNvSpPr/>
            <p:nvPr/>
          </p:nvSpPr>
          <p:spPr>
            <a:xfrm flipH="1">
              <a:off x="6623659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1" name="直接连接符 200"/>
            <p:cNvSpPr/>
            <p:nvPr/>
          </p:nvSpPr>
          <p:spPr>
            <a:xfrm flipH="1">
              <a:off x="671439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2" name="直接连接符 201"/>
            <p:cNvSpPr/>
            <p:nvPr/>
          </p:nvSpPr>
          <p:spPr>
            <a:xfrm flipH="1">
              <a:off x="680513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3" name="直接连接符 202"/>
            <p:cNvSpPr/>
            <p:nvPr/>
          </p:nvSpPr>
          <p:spPr>
            <a:xfrm flipH="1">
              <a:off x="689586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4" name="直接连接符 203"/>
            <p:cNvSpPr/>
            <p:nvPr/>
          </p:nvSpPr>
          <p:spPr>
            <a:xfrm flipH="1">
              <a:off x="698660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5" name="直接连接符 204"/>
            <p:cNvSpPr/>
            <p:nvPr/>
          </p:nvSpPr>
          <p:spPr>
            <a:xfrm flipH="1">
              <a:off x="7077334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6" name="直接连接符 205"/>
            <p:cNvSpPr/>
            <p:nvPr/>
          </p:nvSpPr>
          <p:spPr>
            <a:xfrm flipH="1">
              <a:off x="716807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7" name="直接连接符 206"/>
            <p:cNvSpPr/>
            <p:nvPr/>
          </p:nvSpPr>
          <p:spPr>
            <a:xfrm flipH="1">
              <a:off x="725880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8" name="直接连接符 207"/>
            <p:cNvSpPr/>
            <p:nvPr/>
          </p:nvSpPr>
          <p:spPr>
            <a:xfrm flipH="1">
              <a:off x="734954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89" name="直接连接符 208"/>
            <p:cNvSpPr/>
            <p:nvPr/>
          </p:nvSpPr>
          <p:spPr>
            <a:xfrm flipH="1">
              <a:off x="7440275" y="0"/>
              <a:ext cx="90700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0" name="直接连接符 209"/>
            <p:cNvSpPr/>
            <p:nvPr/>
          </p:nvSpPr>
          <p:spPr>
            <a:xfrm flipH="1">
              <a:off x="753101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1" name="直接连接符 210"/>
            <p:cNvSpPr/>
            <p:nvPr/>
          </p:nvSpPr>
          <p:spPr>
            <a:xfrm flipH="1">
              <a:off x="762174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2" name="直接连接符 211"/>
            <p:cNvSpPr/>
            <p:nvPr/>
          </p:nvSpPr>
          <p:spPr>
            <a:xfrm flipH="1">
              <a:off x="771248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3" name="直接连接符 212"/>
            <p:cNvSpPr/>
            <p:nvPr/>
          </p:nvSpPr>
          <p:spPr>
            <a:xfrm flipH="1">
              <a:off x="7803215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4" name="直接连接符 213"/>
            <p:cNvSpPr/>
            <p:nvPr/>
          </p:nvSpPr>
          <p:spPr>
            <a:xfrm flipH="1">
              <a:off x="789395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5" name="直接连接符 214"/>
            <p:cNvSpPr/>
            <p:nvPr/>
          </p:nvSpPr>
          <p:spPr>
            <a:xfrm flipH="1">
              <a:off x="798468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6" name="直接连接符 215"/>
            <p:cNvSpPr/>
            <p:nvPr/>
          </p:nvSpPr>
          <p:spPr>
            <a:xfrm flipH="1">
              <a:off x="807542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7" name="直接连接符 216"/>
            <p:cNvSpPr/>
            <p:nvPr/>
          </p:nvSpPr>
          <p:spPr>
            <a:xfrm flipH="1">
              <a:off x="816615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8" name="直接连接符 217"/>
            <p:cNvSpPr/>
            <p:nvPr/>
          </p:nvSpPr>
          <p:spPr>
            <a:xfrm flipH="1">
              <a:off x="825689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199" name="直接连接符 218"/>
            <p:cNvSpPr/>
            <p:nvPr/>
          </p:nvSpPr>
          <p:spPr>
            <a:xfrm flipH="1">
              <a:off x="834762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0" name="直接连接符 219"/>
            <p:cNvSpPr/>
            <p:nvPr/>
          </p:nvSpPr>
          <p:spPr>
            <a:xfrm flipH="1">
              <a:off x="8438360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1" name="直接连接符 220"/>
            <p:cNvSpPr/>
            <p:nvPr/>
          </p:nvSpPr>
          <p:spPr>
            <a:xfrm flipH="1">
              <a:off x="852909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2" name="直接连接符 221"/>
            <p:cNvSpPr/>
            <p:nvPr/>
          </p:nvSpPr>
          <p:spPr>
            <a:xfrm flipH="1">
              <a:off x="8619831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3" name="直接连接符 222"/>
            <p:cNvSpPr/>
            <p:nvPr/>
          </p:nvSpPr>
          <p:spPr>
            <a:xfrm flipH="1">
              <a:off x="8710566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4" name="直接连接符 223"/>
            <p:cNvSpPr/>
            <p:nvPr/>
          </p:nvSpPr>
          <p:spPr>
            <a:xfrm flipH="1">
              <a:off x="8801302" y="0"/>
              <a:ext cx="90699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grpSp>
        <p:nvGrpSpPr>
          <p:cNvPr id="214" name="组合 224"/>
          <p:cNvGrpSpPr/>
          <p:nvPr/>
        </p:nvGrpSpPr>
        <p:grpSpPr>
          <a:xfrm>
            <a:off x="24477" y="6542926"/>
            <a:ext cx="677643" cy="114301"/>
            <a:chOff x="0" y="0"/>
            <a:chExt cx="677642" cy="114300"/>
          </a:xfrm>
        </p:grpSpPr>
        <p:sp>
          <p:nvSpPr>
            <p:cNvPr id="206" name="直接连接符 225"/>
            <p:cNvSpPr/>
            <p:nvPr/>
          </p:nvSpPr>
          <p:spPr>
            <a:xfrm flipH="1">
              <a:off x="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7" name="直接连接符 226"/>
            <p:cNvSpPr/>
            <p:nvPr/>
          </p:nvSpPr>
          <p:spPr>
            <a:xfrm flipH="1">
              <a:off x="84710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8" name="直接连接符 227"/>
            <p:cNvSpPr/>
            <p:nvPr/>
          </p:nvSpPr>
          <p:spPr>
            <a:xfrm flipH="1">
              <a:off x="169419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09" name="直接连接符 228"/>
            <p:cNvSpPr/>
            <p:nvPr/>
          </p:nvSpPr>
          <p:spPr>
            <a:xfrm flipH="1">
              <a:off x="254128" y="0"/>
              <a:ext cx="84677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10" name="直接连接符 229"/>
            <p:cNvSpPr/>
            <p:nvPr/>
          </p:nvSpPr>
          <p:spPr>
            <a:xfrm flipH="1">
              <a:off x="33883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11" name="直接连接符 230"/>
            <p:cNvSpPr/>
            <p:nvPr/>
          </p:nvSpPr>
          <p:spPr>
            <a:xfrm flipH="1">
              <a:off x="423548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12" name="直接连接符 231"/>
            <p:cNvSpPr/>
            <p:nvPr/>
          </p:nvSpPr>
          <p:spPr>
            <a:xfrm flipH="1">
              <a:off x="50825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  <p:sp>
          <p:nvSpPr>
            <p:cNvPr id="213" name="直接连接符 232"/>
            <p:cNvSpPr/>
            <p:nvPr/>
          </p:nvSpPr>
          <p:spPr>
            <a:xfrm flipH="1">
              <a:off x="592967" y="0"/>
              <a:ext cx="84676" cy="114300"/>
            </a:xfrm>
            <a:prstGeom prst="line">
              <a:avLst/>
            </a:prstGeom>
            <a:noFill/>
            <a:ln w="6350" cap="flat">
              <a:solidFill>
                <a:schemeClr val="accent1">
                  <a:alpha val="20000"/>
                </a:schemeClr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800">
                  <a:solidFill>
                    <a:srgbClr val="000000"/>
                  </a:solidFill>
                  <a:latin typeface="Abadi Extra Light"/>
                  <a:ea typeface="Abadi Extra Light"/>
                  <a:cs typeface="Abadi Extra Light"/>
                  <a:sym typeface="Abadi Extra Light"/>
                </a:defRPr>
              </a:pPr>
            </a:p>
          </p:txBody>
        </p:sp>
      </p:grpSp>
      <p:sp>
        <p:nvSpPr>
          <p:cNvPr id="21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</a:fld>
            <a:endParaRPr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2" Type="http://schemas.openxmlformats.org/officeDocument/2006/relationships/theme" Target="../theme/theme2.xml"/><Relationship Id="rId31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/>
        </p:nvSpPr>
        <p:spPr>
          <a:xfrm>
            <a:off x="0" y="-14464"/>
            <a:ext cx="12192000" cy="6915247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3" name="矩形 8"/>
          <p:cNvSpPr/>
          <p:nvPr/>
        </p:nvSpPr>
        <p:spPr>
          <a:xfrm>
            <a:off x="0" y="33994"/>
            <a:ext cx="12192000" cy="6915247"/>
          </a:xfrm>
          <a:prstGeom prst="rect">
            <a:avLst/>
          </a:prstGeom>
          <a:gradFill>
            <a:gsLst>
              <a:gs pos="0">
                <a:srgbClr val="FFFFFF">
                  <a:alpha val="95000"/>
                </a:srgbClr>
              </a:gs>
              <a:gs pos="100000">
                <a:srgbClr val="FFFFFF">
                  <a:alpha val="1000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</a:p>
        </p:txBody>
      </p:sp>
      <p:sp>
        <p:nvSpPr>
          <p:cNvPr id="4" name="标题文本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ransition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7"/>
          <p:cNvSpPr/>
          <p:nvPr/>
        </p:nvSpPr>
        <p:spPr>
          <a:xfrm>
            <a:off x="0" y="-14464"/>
            <a:ext cx="12192000" cy="6915247"/>
          </a:xfrm>
          <a:prstGeom prst="rect">
            <a:avLst/>
          </a:prstGeom>
          <a:solidFill>
            <a:srgbClr val="FFFFFF">
              <a:alpha val="8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3" name="矩形 8"/>
          <p:cNvSpPr/>
          <p:nvPr/>
        </p:nvSpPr>
        <p:spPr>
          <a:xfrm>
            <a:off x="0" y="33994"/>
            <a:ext cx="12192000" cy="6915247"/>
          </a:xfrm>
          <a:prstGeom prst="rect">
            <a:avLst/>
          </a:prstGeom>
          <a:gradFill>
            <a:gsLst>
              <a:gs pos="0">
                <a:srgbClr val="FFFFFF">
                  <a:alpha val="95000"/>
                </a:srgbClr>
              </a:gs>
              <a:gs pos="100000">
                <a:srgbClr val="FFFFFF">
                  <a:alpha val="10000"/>
                </a:srgbClr>
              </a:gs>
            </a:gsLst>
            <a:lin ang="162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1800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4" name="标题文本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5" name="正文级别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Abadi Extra Light"/>
                <a:ea typeface="Abadi Extra Light"/>
                <a:cs typeface="Abadi Extra Light"/>
                <a:sym typeface="Abadi Extra Light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</p:sldLayoutIdLst>
  <p:transition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200" b="1" i="0" u="none" strike="noStrike" cap="none" spc="0" baseline="0">
          <a:solidFill>
            <a:srgbClr val="000000"/>
          </a:solidFill>
          <a:uFillTx/>
          <a:latin typeface="方正小标宋简体" panose="02000000000000000000" charset="-122"/>
          <a:ea typeface="方正小标宋简体" panose="02000000000000000000" charset="-122"/>
          <a:cs typeface="方正小标宋简体" panose="02000000000000000000" charset="-122"/>
          <a:sym typeface="方正小标宋简体" panose="02000000000000000000" charset="-122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2pPr>
      <a:lvl3pPr marL="1234440" marR="0" indent="-32004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 panose="020B0604020202020204"/>
        <a:buChar char="•"/>
        <a:defRPr sz="2800" b="0" i="0" u="none" strike="noStrike" cap="none" spc="0" baseline="0">
          <a:solidFill>
            <a:srgbClr val="000000"/>
          </a:solidFill>
          <a:uFillTx/>
          <a:latin typeface="微软雅黑" panose="020B0503020204020204" charset="-122"/>
          <a:ea typeface="微软雅黑" panose="020B0503020204020204" charset="-122"/>
          <a:cs typeface="微软雅黑" panose="020B0503020204020204" charset="-122"/>
          <a:sym typeface="微软雅黑" panose="020B0503020204020204" charset="-122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badi Extr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18.xml"/><Relationship Id="rId7" Type="http://schemas.openxmlformats.org/officeDocument/2006/relationships/image" Target="../media/image26.jpeg"/><Relationship Id="rId6" Type="http://schemas.openxmlformats.org/officeDocument/2006/relationships/image" Target="../media/image25.jpeg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2" Type="http://schemas.openxmlformats.org/officeDocument/2006/relationships/notesSlide" Target="../notesSlides/notesSlide11.xml"/><Relationship Id="rId11" Type="http://schemas.openxmlformats.org/officeDocument/2006/relationships/slideLayout" Target="../slideLayouts/slideLayout27.xml"/><Relationship Id="rId10" Type="http://schemas.openxmlformats.org/officeDocument/2006/relationships/image" Target="../media/image28.jpeg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0.png"/><Relationship Id="rId2" Type="http://schemas.openxmlformats.org/officeDocument/2006/relationships/tags" Target="../tags/tag19.xml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31.png"/><Relationship Id="rId2" Type="http://schemas.openxmlformats.org/officeDocument/2006/relationships/tags" Target="../tags/tag20.xml"/><Relationship Id="rId1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8.xml"/><Relationship Id="rId8" Type="http://schemas.openxmlformats.org/officeDocument/2006/relationships/image" Target="../media/image34.png"/><Relationship Id="rId7" Type="http://schemas.openxmlformats.org/officeDocument/2006/relationships/tags" Target="../tags/tag2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0" Type="http://schemas.openxmlformats.org/officeDocument/2006/relationships/notesSlide" Target="../notesSlides/notesSlide14.xml"/><Relationship Id="rId1" Type="http://schemas.openxmlformats.org/officeDocument/2006/relationships/tags" Target="../tags/tag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png"/><Relationship Id="rId8" Type="http://schemas.openxmlformats.org/officeDocument/2006/relationships/tags" Target="../tags/tag31.xml"/><Relationship Id="rId7" Type="http://schemas.openxmlformats.org/officeDocument/2006/relationships/image" Target="../media/image36.png"/><Relationship Id="rId6" Type="http://schemas.openxmlformats.org/officeDocument/2006/relationships/tags" Target="../tags/tag30.xml"/><Relationship Id="rId5" Type="http://schemas.openxmlformats.org/officeDocument/2006/relationships/image" Target="../media/image35.jpeg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1" Type="http://schemas.openxmlformats.org/officeDocument/2006/relationships/notesSlide" Target="../notesSlides/notesSlide16.xml"/><Relationship Id="rId20" Type="http://schemas.openxmlformats.org/officeDocument/2006/relationships/slideLayout" Target="../slideLayouts/slideLayout60.xml"/><Relationship Id="rId2" Type="http://schemas.openxmlformats.org/officeDocument/2006/relationships/tags" Target="../tags/tag27.xml"/><Relationship Id="rId19" Type="http://schemas.openxmlformats.org/officeDocument/2006/relationships/tags" Target="../tags/tag39.xml"/><Relationship Id="rId18" Type="http://schemas.openxmlformats.org/officeDocument/2006/relationships/tags" Target="../tags/tag38.xml"/><Relationship Id="rId17" Type="http://schemas.openxmlformats.org/officeDocument/2006/relationships/tags" Target="../tags/tag37.xml"/><Relationship Id="rId16" Type="http://schemas.openxmlformats.org/officeDocument/2006/relationships/tags" Target="../tags/tag36.xml"/><Relationship Id="rId15" Type="http://schemas.openxmlformats.org/officeDocument/2006/relationships/image" Target="../media/image39.jpeg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image" Target="../media/image38.png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0.xml"/><Relationship Id="rId2" Type="http://schemas.openxmlformats.org/officeDocument/2006/relationships/image" Target="../media/image41.png"/><Relationship Id="rId1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8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image" Target="../media/image44.jpeg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4" Type="http://schemas.openxmlformats.org/officeDocument/2006/relationships/notesSlide" Target="../notesSlides/notesSlide19.xml"/><Relationship Id="rId33" Type="http://schemas.openxmlformats.org/officeDocument/2006/relationships/slideLayout" Target="../slideLayouts/slideLayout25.xml"/><Relationship Id="rId32" Type="http://schemas.openxmlformats.org/officeDocument/2006/relationships/tags" Target="../tags/tag70.xml"/><Relationship Id="rId31" Type="http://schemas.openxmlformats.org/officeDocument/2006/relationships/tags" Target="../tags/tag69.xml"/><Relationship Id="rId30" Type="http://schemas.openxmlformats.org/officeDocument/2006/relationships/image" Target="../media/image50.png"/><Relationship Id="rId3" Type="http://schemas.openxmlformats.org/officeDocument/2006/relationships/image" Target="../media/image43.jpeg"/><Relationship Id="rId29" Type="http://schemas.openxmlformats.org/officeDocument/2006/relationships/tags" Target="../tags/tag68.xml"/><Relationship Id="rId28" Type="http://schemas.openxmlformats.org/officeDocument/2006/relationships/image" Target="../media/image49.jpeg"/><Relationship Id="rId27" Type="http://schemas.openxmlformats.org/officeDocument/2006/relationships/tags" Target="../tags/tag67.xml"/><Relationship Id="rId26" Type="http://schemas.openxmlformats.org/officeDocument/2006/relationships/tags" Target="../tags/tag66.xml"/><Relationship Id="rId25" Type="http://schemas.openxmlformats.org/officeDocument/2006/relationships/image" Target="../media/image48.png"/><Relationship Id="rId24" Type="http://schemas.openxmlformats.org/officeDocument/2006/relationships/tags" Target="../tags/tag65.xml"/><Relationship Id="rId23" Type="http://schemas.openxmlformats.org/officeDocument/2006/relationships/image" Target="../media/image47.jpeg"/><Relationship Id="rId22" Type="http://schemas.openxmlformats.org/officeDocument/2006/relationships/tags" Target="../tags/tag64.xml"/><Relationship Id="rId21" Type="http://schemas.openxmlformats.org/officeDocument/2006/relationships/tags" Target="../tags/tag63.xml"/><Relationship Id="rId20" Type="http://schemas.openxmlformats.org/officeDocument/2006/relationships/tags" Target="../tags/tag62.xml"/><Relationship Id="rId2" Type="http://schemas.openxmlformats.org/officeDocument/2006/relationships/tags" Target="../tags/tag48.xml"/><Relationship Id="rId19" Type="http://schemas.openxmlformats.org/officeDocument/2006/relationships/tags" Target="../tags/tag61.xml"/><Relationship Id="rId18" Type="http://schemas.openxmlformats.org/officeDocument/2006/relationships/image" Target="../media/image46.jpeg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image" Target="../media/image45.jpeg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7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58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image" Target="../media/image53.png"/><Relationship Id="rId1" Type="http://schemas.openxmlformats.org/officeDocument/2006/relationships/tags" Target="../tags/tag71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8" Type="http://schemas.openxmlformats.org/officeDocument/2006/relationships/slideLayout" Target="../slideLayouts/slideLayout58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90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57.xml"/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4.xml"/><Relationship Id="rId8" Type="http://schemas.openxmlformats.org/officeDocument/2006/relationships/slideLayout" Target="../slideLayouts/slideLayout58.xml"/><Relationship Id="rId7" Type="http://schemas.openxmlformats.org/officeDocument/2006/relationships/image" Target="../media/image58.jpeg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microsoft.com/office/2007/relationships/hdphoto" Target="../media/image60.wdp"/><Relationship Id="rId22" Type="http://schemas.openxmlformats.org/officeDocument/2006/relationships/notesSlide" Target="../notesSlides/notesSlide27.xml"/><Relationship Id="rId21" Type="http://schemas.openxmlformats.org/officeDocument/2006/relationships/slideLayout" Target="../slideLayouts/slideLayout58.xml"/><Relationship Id="rId20" Type="http://schemas.openxmlformats.org/officeDocument/2006/relationships/tags" Target="../tags/tag116.xml"/><Relationship Id="rId2" Type="http://schemas.openxmlformats.org/officeDocument/2006/relationships/image" Target="../media/image59.png"/><Relationship Id="rId19" Type="http://schemas.openxmlformats.org/officeDocument/2006/relationships/tags" Target="../tags/tag115.xml"/><Relationship Id="rId18" Type="http://schemas.openxmlformats.org/officeDocument/2006/relationships/tags" Target="../tags/tag114.xml"/><Relationship Id="rId17" Type="http://schemas.openxmlformats.org/officeDocument/2006/relationships/tags" Target="../tags/tag113.xml"/><Relationship Id="rId16" Type="http://schemas.openxmlformats.org/officeDocument/2006/relationships/tags" Target="../tags/tag112.xml"/><Relationship Id="rId15" Type="http://schemas.openxmlformats.org/officeDocument/2006/relationships/tags" Target="../tags/tag111.xml"/><Relationship Id="rId14" Type="http://schemas.openxmlformats.org/officeDocument/2006/relationships/tags" Target="../tags/tag110.xml"/><Relationship Id="rId13" Type="http://schemas.openxmlformats.org/officeDocument/2006/relationships/tags" Target="../tags/tag109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9.xml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39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9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23.xml"/><Relationship Id="rId4" Type="http://schemas.openxmlformats.org/officeDocument/2006/relationships/image" Target="../media/image53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58.xml"/><Relationship Id="rId6" Type="http://schemas.openxmlformats.org/officeDocument/2006/relationships/tags" Target="../tags/tag127.xml"/><Relationship Id="rId5" Type="http://schemas.openxmlformats.org/officeDocument/2006/relationships/image" Target="../media/image53.png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1.xml"/><Relationship Id="rId6" Type="http://schemas.openxmlformats.org/officeDocument/2006/relationships/slideLayout" Target="../slideLayouts/slideLayout58.xml"/><Relationship Id="rId5" Type="http://schemas.openxmlformats.org/officeDocument/2006/relationships/tags" Target="../tags/tag131.xml"/><Relationship Id="rId4" Type="http://schemas.openxmlformats.org/officeDocument/2006/relationships/image" Target="../media/image53.png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" Type="http://schemas.openxmlformats.org/officeDocument/2006/relationships/tags" Target="../tags/tag1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tags" Target="../tags/tag12.xml"/><Relationship Id="rId7" Type="http://schemas.openxmlformats.org/officeDocument/2006/relationships/image" Target="../media/image15.svg"/><Relationship Id="rId6" Type="http://schemas.openxmlformats.org/officeDocument/2006/relationships/image" Target="../media/image14.png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27.xml"/><Relationship Id="rId10" Type="http://schemas.openxmlformats.org/officeDocument/2006/relationships/image" Target="../media/image17.svg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6" name="图片 2" descr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3512" y="1040667"/>
            <a:ext cx="5114988" cy="515766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17" name="文本框 3"/>
          <p:cNvSpPr txBox="1"/>
          <p:nvPr/>
        </p:nvSpPr>
        <p:spPr>
          <a:xfrm>
            <a:off x="5934075" y="2413635"/>
            <a:ext cx="6372860" cy="119888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7200" b="1">
                <a:solidFill>
                  <a:srgbClr val="197519"/>
                </a:solidFill>
              </a:defRPr>
            </a:lvl1pPr>
          </a:lstStyle>
          <a:p>
            <a:r>
              <a:rPr lang="en-US" sz="5400"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6.1</a:t>
            </a:r>
            <a:r>
              <a:rPr sz="5400"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正视</a:t>
            </a:r>
            <a:r>
              <a: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发展</a:t>
            </a:r>
            <a:r>
              <a:rPr sz="5400"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挑战</a:t>
            </a:r>
            <a:endParaRPr sz="5400"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</a:endParaRPr>
          </a:p>
        </p:txBody>
      </p:sp>
      <p:sp>
        <p:nvSpPr>
          <p:cNvPr id="1718" name="文本框 4"/>
          <p:cNvSpPr txBox="1"/>
          <p:nvPr/>
        </p:nvSpPr>
        <p:spPr>
          <a:xfrm>
            <a:off x="6605069" y="3674269"/>
            <a:ext cx="3750311" cy="52197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2800">
                <a:solidFill>
                  <a:srgbClr val="197519"/>
                </a:solidFill>
              </a:defRPr>
            </a:lvl1pPr>
          </a:lstStyle>
          <a:p>
            <a:r>
              <a:rPr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第六课 建设美丽中国</a:t>
            </a:r>
            <a:endParaRPr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</a:endParaRPr>
          </a:p>
        </p:txBody>
      </p:sp>
      <p:sp>
        <p:nvSpPr>
          <p:cNvPr id="1719" name="直接连接符 5"/>
          <p:cNvSpPr/>
          <p:nvPr/>
        </p:nvSpPr>
        <p:spPr>
          <a:xfrm>
            <a:off x="6594275" y="4293394"/>
            <a:ext cx="3771901" cy="1"/>
          </a:xfrm>
          <a:prstGeom prst="line">
            <a:avLst/>
          </a:prstGeom>
          <a:ln w="19050">
            <a:solidFill>
              <a:srgbClr val="197519"/>
            </a:solidFill>
            <a:miter/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00150" y="981075"/>
            <a:ext cx="9918700" cy="56299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阅读图标材料——《第七次全国人口普查公报》中的历次人口普查全国人口及年均增长率情况，结合生活实际及教材76页，思考我国目前的人口新特点。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单圆角矩形 11"/>
          <p:cNvSpPr/>
          <p:nvPr/>
        </p:nvSpPr>
        <p:spPr>
          <a:xfrm flipH="1">
            <a:off x="0" y="0"/>
            <a:ext cx="12192000" cy="894080"/>
          </a:xfrm>
          <a:prstGeom prst="round1Rect">
            <a:avLst>
              <a:gd name="adj" fmla="val 2120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120" y="109094"/>
            <a:ext cx="4876800" cy="6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79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关注我国</a:t>
            </a:r>
            <a:r>
              <a:rPr lang="zh-CN" altLang="en-US" sz="379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的人口问题</a:t>
            </a:r>
            <a:endParaRPr lang="zh-CN" altLang="en-US" sz="379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07" name="图片 5" descr="C:\Users\ADMINI~1\AppData\Local\Temp\1622620391.png"/>
          <p:cNvPicPr>
            <a:picLocks noChangeAspect="1"/>
          </p:cNvPicPr>
          <p:nvPr/>
        </p:nvPicPr>
        <p:blipFill>
          <a:blip r:embed="rId1">
            <a:lum bright="-29999" contrast="48000"/>
          </a:blip>
          <a:stretch>
            <a:fillRect/>
          </a:stretch>
        </p:blipFill>
        <p:spPr>
          <a:xfrm>
            <a:off x="2135505" y="1268095"/>
            <a:ext cx="7261225" cy="39763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52040" y="1052830"/>
            <a:ext cx="7657465" cy="982980"/>
          </a:xfrm>
          <a:prstGeom prst="rect">
            <a:avLst/>
          </a:prstGeom>
          <a:solidFill>
            <a:srgbClr val="00B050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eaLnBrk="1" hangingPunct="1">
              <a:buFont typeface="MiSans Bold" panose="00000800000000000000" charset="-122"/>
              <a:buNone/>
            </a:pPr>
            <a:endParaRPr lang="zh-CN" altLang="en-US">
              <a:latin typeface="MiSans Bold" panose="00000800000000000000" charset="-122"/>
              <a:ea typeface="楷体" panose="02010609060101010101" charset="-122"/>
              <a:cs typeface="MiSans Bold" panose="00000800000000000000" charset="-122"/>
            </a:endParaRPr>
          </a:p>
        </p:txBody>
      </p:sp>
      <p:sp>
        <p:nvSpPr>
          <p:cNvPr id="14" name="矩形 13"/>
          <p:cNvSpPr/>
          <p:nvPr>
            <p:custDataLst>
              <p:tags r:id="rId2"/>
            </p:custDataLst>
          </p:nvPr>
        </p:nvSpPr>
        <p:spPr>
          <a:xfrm>
            <a:off x="2496185" y="1341120"/>
            <a:ext cx="840549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buFont typeface="MiSans Bold" panose="00000800000000000000" charset="-122"/>
              <a:buNone/>
            </a:pPr>
            <a:r>
              <a:rPr lang="zh-CN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笔记</a:t>
            </a:r>
            <a:r>
              <a:rPr lang="en-US" alt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2</a:t>
            </a:r>
            <a:r>
              <a:rPr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、★我国的人口现状及</a:t>
            </a:r>
            <a:r>
              <a:rPr 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新</a:t>
            </a:r>
            <a:r>
              <a:rPr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特点？</a:t>
            </a:r>
            <a:r>
              <a:rPr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P76</a:t>
            </a:r>
            <a:endParaRPr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2423795" y="2233930"/>
            <a:ext cx="8629650" cy="26028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MiSans Bold" panose="00000800000000000000" charset="-122"/>
                <a:cs typeface="MiSans Bold" panose="00000800000000000000" charset="-122"/>
                <a:sym typeface="+mn-ea"/>
              </a:rPr>
              <a:t>①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Sans Bold" panose="00000800000000000000" charset="-122"/>
                <a:cs typeface="MiSans Bold" panose="00000800000000000000" charset="-122"/>
                <a:sym typeface="+mn-ea"/>
              </a:rPr>
              <a:t>人口现状：我国是</a:t>
            </a:r>
            <a:r>
              <a:rPr lang="zh-CN" altLang="en-US" b="1" dirty="0">
                <a:solidFill>
                  <a:srgbClr val="00B050"/>
                </a:solidFill>
                <a:ea typeface="MiSans Bold" panose="00000800000000000000" charset="-122"/>
                <a:cs typeface="MiSans Bold" panose="00000800000000000000" charset="-122"/>
                <a:sym typeface="+mn-ea"/>
              </a:rPr>
              <a:t>人口众多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Sans Bold" panose="00000800000000000000" charset="-122"/>
                <a:cs typeface="MiSans Bold" panose="00000800000000000000" charset="-122"/>
                <a:sym typeface="+mn-ea"/>
              </a:rPr>
              <a:t>的国家，人口发展是关系中华民族发展的大事情。</a:t>
            </a:r>
            <a:endParaRPr lang="zh-CN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Sans Bold" panose="00000800000000000000" charset="-122"/>
              <a:cs typeface="MiSans Bold" panose="00000800000000000000" charset="-122"/>
              <a:sym typeface="+mn-ea"/>
            </a:endParaRPr>
          </a:p>
          <a:p>
            <a:pPr indent="0">
              <a:lnSpc>
                <a:spcPct val="120000"/>
              </a:lnSpc>
              <a:buFont typeface="Wingdings" panose="05000000000000000000" charset="0"/>
              <a:buNone/>
            </a:pP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ea typeface="MiSans Bold" panose="00000800000000000000" charset="-122"/>
                <a:cs typeface="MiSans Bold" panose="00000800000000000000" charset="-122"/>
                <a:sym typeface="+mn-ea"/>
              </a:rPr>
              <a:t>②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Sans Bold" panose="00000800000000000000" charset="-122"/>
                <a:cs typeface="MiSans Bold" panose="00000800000000000000" charset="-122"/>
                <a:sym typeface="+mn-ea"/>
              </a:rPr>
              <a:t>新特点</a:t>
            </a:r>
            <a:r>
              <a:rPr lang="zh-CN" altLang="en-US" b="1" dirty="0">
                <a:solidFill>
                  <a:schemeClr val="tx1"/>
                </a:solidFill>
                <a:ea typeface="MiSans Bold" panose="00000800000000000000" charset="-122"/>
                <a:cs typeface="MiSans Bold" panose="00000800000000000000" charset="-122"/>
                <a:sym typeface="+mn-ea"/>
              </a:rPr>
              <a:t>：</a:t>
            </a:r>
            <a:r>
              <a:rPr lang="zh-CN" altLang="en-US" b="1" dirty="0">
                <a:solidFill>
                  <a:srgbClr val="00B050"/>
                </a:solidFill>
                <a:ea typeface="MiSans Bold" panose="00000800000000000000" charset="-122"/>
                <a:cs typeface="MiSans Bold" panose="00000800000000000000" charset="-122"/>
                <a:sym typeface="+mn-ea"/>
              </a:rPr>
              <a:t>总人口增速趋缓、总和生育率明显低于更替水平、出生人口男女性别比偏高、老龄化加剧、大量的人口流动</a:t>
            </a:r>
            <a:r>
              <a:rPr lang="zh-CN" alt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iSans Bold" panose="00000800000000000000" charset="-122"/>
                <a:cs typeface="MiSans Bold" panose="00000800000000000000" charset="-122"/>
                <a:sym typeface="+mn-ea"/>
              </a:rPr>
              <a:t>等。</a:t>
            </a:r>
            <a:endParaRPr lang="zh-CN" alt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iSans Bold" panose="00000800000000000000" charset="-122"/>
              <a:cs typeface="MiSans Bold" panose="00000800000000000000" charset="-122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0" y="123190"/>
            <a:ext cx="335280" cy="68199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100">
                <a:ln>
                  <a:noFill/>
                </a:ln>
                <a:noFill/>
                <a:latin typeface="MiSans Bold" panose="00000800000000000000" charset="-122"/>
                <a:ea typeface="楷体" panose="02010609060101010101" charset="-122"/>
                <a:cs typeface="MiSans Bold" panose="00000800000000000000" charset="-122"/>
              </a:rPr>
              <a:t>23230123</a:t>
            </a:r>
            <a:endParaRPr lang="en-US" altLang="zh-CN" sz="100">
              <a:ln>
                <a:noFill/>
              </a:ln>
              <a:noFill/>
              <a:latin typeface="MiSans Bold" panose="00000800000000000000" charset="-122"/>
              <a:ea typeface="楷体" panose="02010609060101010101" charset="-122"/>
              <a:cs typeface="MiSans Bold" panose="00000800000000000000" charset="-122"/>
            </a:endParaRPr>
          </a:p>
        </p:txBody>
      </p:sp>
      <p:sp>
        <p:nvSpPr>
          <p:cNvPr id="6" name="任意多边形: 形状 4"/>
          <p:cNvSpPr/>
          <p:nvPr userDrawn="1">
            <p:custDataLst>
              <p:tags r:id="rId5"/>
            </p:custDataLst>
          </p:nvPr>
        </p:nvSpPr>
        <p:spPr bwMode="auto">
          <a:xfrm>
            <a:off x="11582400" y="6256421"/>
            <a:ext cx="577516" cy="577516"/>
          </a:xfrm>
          <a:custGeom>
            <a:avLst/>
            <a:gdLst>
              <a:gd name="connsiteX0" fmla="*/ 557233 w 557233"/>
              <a:gd name="connsiteY0" fmla="*/ 0 h 557233"/>
              <a:gd name="connsiteX1" fmla="*/ 557233 w 557233"/>
              <a:gd name="connsiteY1" fmla="*/ 479695 h 557233"/>
              <a:gd name="connsiteX2" fmla="*/ 479695 w 557233"/>
              <a:gd name="connsiteY2" fmla="*/ 557233 h 557233"/>
              <a:gd name="connsiteX3" fmla="*/ 0 w 557233"/>
              <a:gd name="connsiteY3" fmla="*/ 557233 h 55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233" h="557233">
                <a:moveTo>
                  <a:pt x="557233" y="0"/>
                </a:moveTo>
                <a:lnTo>
                  <a:pt x="557233" y="479695"/>
                </a:lnTo>
                <a:cubicBezTo>
                  <a:pt x="557233" y="522518"/>
                  <a:pt x="522518" y="557233"/>
                  <a:pt x="479695" y="557233"/>
                </a:cubicBezTo>
                <a:lnTo>
                  <a:pt x="0" y="557233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iSans Bold" panose="00000800000000000000" charset="-122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Sans Bold" panose="00000800000000000000" charset="-122"/>
              <a:ea typeface="楷体" panose="02010609060101010101" charset="-122"/>
              <a:cs typeface="MiSans Bold" panose="00000800000000000000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0"/>
            <a:ext cx="12192000" cy="894080"/>
            <a:chOff x="0" y="0"/>
            <a:chExt cx="12192000" cy="894080"/>
          </a:xfrm>
        </p:grpSpPr>
        <p:sp>
          <p:nvSpPr>
            <p:cNvPr id="3" name="单圆角矩形 11"/>
            <p:cNvSpPr/>
            <p:nvPr/>
          </p:nvSpPr>
          <p:spPr>
            <a:xfrm flipH="1">
              <a:off x="0" y="0"/>
              <a:ext cx="12192000" cy="894080"/>
            </a:xfrm>
            <a:prstGeom prst="round1Rect">
              <a:avLst>
                <a:gd name="adj" fmla="val 2120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71120" y="109220"/>
              <a:ext cx="9077325" cy="673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一、发展之难（一）人口问题</a:t>
              </a:r>
              <a:endParaRPr kumimoji="0" lang="es-ES_tradnl" altLang="zh-CN" sz="37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</p:grpSp>
      <p:pic>
        <p:nvPicPr>
          <p:cNvPr id="116" name="图片 115"/>
          <p:cNvPicPr/>
          <p:nvPr/>
        </p:nvPicPr>
        <p:blipFill>
          <a:blip r:embed="rId6"/>
          <a:stretch>
            <a:fillRect/>
          </a:stretch>
        </p:blipFill>
        <p:spPr>
          <a:xfrm>
            <a:off x="-27305" y="1000125"/>
            <a:ext cx="2379345" cy="3265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6785610" y="4196715"/>
            <a:ext cx="4817745" cy="238315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r>
              <a:rPr lang="en-US" altLang="zh-CN" b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  </a:t>
            </a:r>
            <a:r>
              <a:rPr lang="zh-CN" altLang="en-US" b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2022年中国总和生育率已下滑至1.09。</a:t>
            </a:r>
            <a:r>
              <a:rPr lang="zh-CN" altLang="en-US" b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人口学界将</a:t>
            </a:r>
            <a:r>
              <a:rPr lang="zh-CN" altLang="en-US" b="1" u="sng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总和生育率（某国家或地区的妇女在育龄期间，每个妇女平均的生育子女数）</a:t>
            </a:r>
            <a:r>
              <a:rPr lang="en-US" altLang="zh-CN" b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2.1</a:t>
            </a:r>
            <a:r>
              <a:rPr lang="zh-CN" altLang="en-US" b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作为世代更替水平，将总和生育率低于</a:t>
            </a:r>
            <a:r>
              <a:rPr lang="en-US" altLang="zh-CN" b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2.1</a:t>
            </a:r>
            <a:r>
              <a:rPr lang="zh-CN" altLang="en-US" b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视为低生育率的门槛。</a:t>
            </a:r>
            <a:endParaRPr lang="zh-CN" altLang="en-US" b="1"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7945" y="4196080"/>
            <a:ext cx="6646911" cy="2602230"/>
            <a:chOff x="509" y="2599"/>
            <a:chExt cx="18147" cy="7462"/>
          </a:xfrm>
        </p:grpSpPr>
        <p:pic>
          <p:nvPicPr>
            <p:cNvPr id="118" name="图片 117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801" y="2600"/>
              <a:ext cx="5959" cy="628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矩形 10"/>
            <p:cNvSpPr/>
            <p:nvPr/>
          </p:nvSpPr>
          <p:spPr>
            <a:xfrm>
              <a:off x="688" y="8879"/>
              <a:ext cx="6115" cy="1180"/>
            </a:xfrm>
            <a:prstGeom prst="rect">
              <a:avLst/>
            </a:prstGeom>
            <a:solidFill>
              <a:srgbClr val="00B050"/>
            </a:solidFill>
            <a:ln w="12700" cmpd="sng">
              <a:solidFill>
                <a:srgbClr val="00B050"/>
              </a:solidFill>
              <a:prstDash val="lg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noAutofit/>
            </a:bodyPr>
            <a:lstStyle/>
            <a:p>
              <a:pPr lvl="0" algn="l">
                <a:lnSpc>
                  <a:spcPct val="130000"/>
                </a:lnSpc>
                <a:defRPr/>
              </a:pPr>
              <a:r>
                <a:rPr lang="zh-CN" altLang="en-US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出生人口男女性别比偏高</a:t>
              </a:r>
              <a:endParaRPr lang="zh-CN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003" y="8881"/>
              <a:ext cx="5437" cy="1179"/>
            </a:xfrm>
            <a:prstGeom prst="rect">
              <a:avLst/>
            </a:prstGeom>
            <a:solidFill>
              <a:srgbClr val="00B050"/>
            </a:solidFill>
            <a:ln w="12700" cmpd="sng">
              <a:solidFill>
                <a:srgbClr val="00B050"/>
              </a:solidFill>
              <a:prstDash val="lg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noAutofit/>
            </a:bodyPr>
            <a:lstStyle/>
            <a:p>
              <a:pPr lvl="0" algn="l">
                <a:lnSpc>
                  <a:spcPct val="130000"/>
                </a:lnSpc>
                <a:defRPr/>
              </a:pPr>
              <a:r>
                <a:rPr lang="en-US" altLang="zh-CN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     </a:t>
              </a:r>
              <a:r>
                <a:rPr lang="zh-CN" altLang="en-US" sz="1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老龄化加剧</a:t>
              </a:r>
              <a:endParaRPr lang="zh-CN" alt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8"/>
              </p:custDataLst>
            </p:nvPr>
          </p:nvSpPr>
          <p:spPr>
            <a:xfrm>
              <a:off x="13261" y="8881"/>
              <a:ext cx="5076" cy="1180"/>
            </a:xfrm>
            <a:prstGeom prst="rect">
              <a:avLst/>
            </a:prstGeom>
            <a:solidFill>
              <a:srgbClr val="00B050"/>
            </a:solidFill>
            <a:ln w="12700" cmpd="sng">
              <a:solidFill>
                <a:srgbClr val="00B050"/>
              </a:solidFill>
              <a:prstDash val="lg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noAutofit/>
            </a:bodyPr>
            <a:lstStyle/>
            <a:p>
              <a:pPr lvl="0" algn="l">
                <a:lnSpc>
                  <a:spcPct val="130000"/>
                </a:lnSpc>
                <a:defRPr/>
              </a:pPr>
              <a:r>
                <a:rPr lang="en-US" altLang="zh-CN" sz="1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  </a:t>
              </a:r>
              <a:r>
                <a:rPr lang="zh-CN" altLang="en-US" sz="1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大量的人口流动</a:t>
              </a:r>
              <a:endParaRPr lang="zh-CN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</a:endParaRPr>
            </a:p>
          </p:txBody>
        </p:sp>
        <p:pic>
          <p:nvPicPr>
            <p:cNvPr id="117" name="图片 116"/>
            <p:cNvPicPr/>
            <p:nvPr/>
          </p:nvPicPr>
          <p:blipFill>
            <a:blip r:embed="rId9"/>
            <a:stretch>
              <a:fillRect/>
            </a:stretch>
          </p:blipFill>
          <p:spPr>
            <a:xfrm>
              <a:off x="509" y="2599"/>
              <a:ext cx="6099" cy="628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9" name="图片 118"/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12953" y="2599"/>
              <a:ext cx="5703" cy="628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" grpId="0" animBg="1"/>
      <p:bldP spid="2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95082" y="1070609"/>
            <a:ext cx="9601835" cy="54927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ts val="4680"/>
              </a:lnSpc>
            </a:pPr>
            <a:r>
              <a:rPr 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sz="28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黑龙江哈尔滨）</a:t>
            </a:r>
            <a:r>
              <a:rPr lang="zh-CN" altLang="en-US" sz="2800">
                <a:sym typeface="微软雅黑" panose="020B0503020204020204" charset="-122"/>
              </a:rPr>
              <a:t>根据国家数据局统计，2022年年末全国人口141175万人，比上年末减少85万人。结合图表得出我国人口状况呈现出的新特点是</a:t>
            </a:r>
            <a:endParaRPr lang="zh-CN" altLang="en-US" sz="2800">
              <a:sym typeface="微软雅黑" panose="020B0503020204020204" charset="-122"/>
            </a:endParaRPr>
          </a:p>
          <a:p>
            <a:pPr>
              <a:lnSpc>
                <a:spcPts val="468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>
              <a:lnSpc>
                <a:spcPts val="4680"/>
              </a:lnSpc>
            </a:pPr>
            <a:r>
              <a:rPr sz="2800" dirty="0" err="1">
                <a:latin typeface="微软雅黑" panose="020B0503020204020204" charset="-122"/>
                <a:ea typeface="微软雅黑" panose="020B0503020204020204" charset="-122"/>
              </a:rPr>
              <a:t>A. 老龄化加剧</a:t>
            </a:r>
            <a:endParaRPr sz="2800" dirty="0" err="1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4680"/>
              </a:lnSpc>
            </a:pP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B. 总和生育率明显低于更替水平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4680"/>
              </a:lnSpc>
            </a:pP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C.出生人口男女性别比偏高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4680"/>
              </a:lnSpc>
            </a:pP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D.大量的人口流动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ts val="4680"/>
              </a:lnSpc>
            </a:pP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9" t="63688" r="12647" b="5302"/>
          <a:stretch>
            <a:fillRect/>
          </a:stretch>
        </p:blipFill>
        <p:spPr>
          <a:xfrm>
            <a:off x="0" y="152242"/>
            <a:ext cx="929098" cy="708975"/>
          </a:xfrm>
          <a:prstGeom prst="rect">
            <a:avLst/>
          </a:prstGeom>
        </p:spPr>
      </p:pic>
      <p:sp>
        <p:nvSpPr>
          <p:cNvPr id="9" name="redpptx.com-TextBox 7"/>
          <p:cNvSpPr txBox="1"/>
          <p:nvPr>
            <p:custDataLst>
              <p:tags r:id="rId2"/>
            </p:custDataLst>
          </p:nvPr>
        </p:nvSpPr>
        <p:spPr>
          <a:xfrm>
            <a:off x="681355" y="152400"/>
            <a:ext cx="5290185" cy="708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45720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i="0" kern="100" cap="none" spc="0" normalizeH="0" baseline="0" noProof="0" dirty="0">
                <a:solidFill>
                  <a:srgbClr val="00B050"/>
                </a:solidFill>
                <a:latin typeface="优设字由棒棒体" panose="00020600040101010101" charset="-122"/>
                <a:ea typeface="优设字由棒棒体" panose="00020600040101010101" charset="-122"/>
                <a:cs typeface="阿里巴巴普惠体" panose="00020600040101010101" charset="-122"/>
              </a:rPr>
              <a:t>真题练兵（图表题）</a:t>
            </a:r>
            <a:endParaRPr kumimoji="0" lang="zh-CN" altLang="en-US" sz="3600" i="0" kern="100" cap="none" spc="0" normalizeH="0" baseline="0" noProof="0" dirty="0">
              <a:solidFill>
                <a:srgbClr val="00B050"/>
              </a:solidFill>
              <a:latin typeface="优设字由棒棒体" panose="00020600040101010101" charset="-122"/>
              <a:ea typeface="优设字由棒棒体" panose="00020600040101010101" charset="-122"/>
              <a:cs typeface="阿里巴巴普惠体" panose="0002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t="5752"/>
          <a:stretch>
            <a:fillRect/>
          </a:stretch>
        </p:blipFill>
        <p:spPr>
          <a:xfrm>
            <a:off x="6527800" y="2997200"/>
            <a:ext cx="4966335" cy="305943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828706" y="2133282"/>
            <a:ext cx="17348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B</a:t>
            </a:r>
            <a:endParaRPr lang="en-US" altLang="zh-CN" sz="6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295082" y="1070609"/>
            <a:ext cx="9601835" cy="5621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>
              <a:lnSpc>
                <a:spcPts val="3080"/>
              </a:lnSpc>
            </a:pPr>
            <a:r>
              <a:rPr lang="en-US" sz="2800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sz="28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</a:rPr>
              <a:t>四川南充）</a:t>
            </a:r>
            <a:r>
              <a:rPr lang="zh-CN" altLang="en-US" sz="2800">
                <a:sym typeface="微软雅黑" panose="020B0503020204020204" charset="-122"/>
              </a:rPr>
              <a:t>下图是2000—2020年历次人口普查中国人口的年龄构成及变化图示。阅读图示，下列结论正确的是</a:t>
            </a: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r>
              <a:rPr lang="zh-CN" altLang="en-US" sz="2800">
                <a:sym typeface="微软雅黑" panose="020B0503020204020204" charset="-122"/>
              </a:rPr>
              <a:t>①我国人口老龄化问题加剧，社会养老服务需求增加</a:t>
            </a: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r>
              <a:rPr lang="zh-CN" altLang="en-US" sz="2800">
                <a:sym typeface="微软雅黑" panose="020B0503020204020204" charset="-122"/>
              </a:rPr>
              <a:t>②我国劳动年龄人口比重下降，要调整政策优化结构</a:t>
            </a: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r>
              <a:rPr lang="zh-CN" altLang="en-US" sz="2800">
                <a:sym typeface="微软雅黑" panose="020B0503020204020204" charset="-122"/>
              </a:rPr>
              <a:t>③人口众多总人口增速趋缓是我国人口状况的新特点</a:t>
            </a: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r>
              <a:rPr lang="zh-CN" altLang="en-US" sz="2800">
                <a:sym typeface="微软雅黑" panose="020B0503020204020204" charset="-122"/>
              </a:rPr>
              <a:t>④我国科学把握人口发展规律，推动实现适度生育水平</a:t>
            </a:r>
            <a:endParaRPr lang="zh-CN" altLang="en-US" sz="2800">
              <a:sym typeface="微软雅黑" panose="020B0503020204020204" charset="-122"/>
            </a:endParaRPr>
          </a:p>
          <a:p>
            <a:pPr eaLnBrk="1">
              <a:lnSpc>
                <a:spcPts val="3080"/>
              </a:lnSpc>
            </a:pPr>
            <a:r>
              <a:rPr lang="zh-CN" altLang="en-US" sz="2800">
                <a:sym typeface="微软雅黑" panose="020B0503020204020204" charset="-122"/>
              </a:rPr>
              <a:t> A. ①② </a:t>
            </a:r>
            <a:r>
              <a:rPr lang="en-US" altLang="zh-CN" sz="2800">
                <a:sym typeface="微软雅黑" panose="020B0503020204020204" charset="-122"/>
              </a:rPr>
              <a:t>       </a:t>
            </a:r>
            <a:r>
              <a:rPr lang="zh-CN" altLang="en-US" sz="2800">
                <a:sym typeface="微软雅黑" panose="020B0503020204020204" charset="-122"/>
              </a:rPr>
              <a:t>B. ①③</a:t>
            </a:r>
            <a:r>
              <a:rPr lang="en-US" altLang="zh-CN" sz="2800">
                <a:sym typeface="微软雅黑" panose="020B0503020204020204" charset="-122"/>
              </a:rPr>
              <a:t>        </a:t>
            </a:r>
            <a:r>
              <a:rPr lang="zh-CN" altLang="en-US" sz="2800">
                <a:sym typeface="微软雅黑" panose="020B0503020204020204" charset="-122"/>
              </a:rPr>
              <a:t> </a:t>
            </a:r>
            <a:r>
              <a:rPr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C.</a:t>
            </a:r>
            <a:r>
              <a:rPr lang="zh-CN" altLang="en-US" sz="2800">
                <a:sym typeface="微软雅黑" panose="020B0503020204020204" charset="-122"/>
              </a:rPr>
              <a:t>②④</a:t>
            </a:r>
            <a:r>
              <a:rPr lang="en-US" altLang="zh-CN" sz="2800">
                <a:sym typeface="微软雅黑" panose="020B0503020204020204" charset="-122"/>
              </a:rPr>
              <a:t>        </a:t>
            </a:r>
            <a:r>
              <a:rPr lang="zh-CN" altLang="en-US" sz="2800">
                <a:sym typeface="微软雅黑" panose="020B0503020204020204" charset="-122"/>
              </a:rPr>
              <a:t>D. ③④</a:t>
            </a:r>
            <a:endParaRPr sz="2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99" t="63688" r="12647" b="5302"/>
          <a:stretch>
            <a:fillRect/>
          </a:stretch>
        </p:blipFill>
        <p:spPr>
          <a:xfrm>
            <a:off x="0" y="152242"/>
            <a:ext cx="929098" cy="708975"/>
          </a:xfrm>
          <a:prstGeom prst="rect">
            <a:avLst/>
          </a:prstGeom>
        </p:spPr>
      </p:pic>
      <p:sp>
        <p:nvSpPr>
          <p:cNvPr id="9" name="redpptx.com-TextBox 7"/>
          <p:cNvSpPr txBox="1"/>
          <p:nvPr>
            <p:custDataLst>
              <p:tags r:id="rId2"/>
            </p:custDataLst>
          </p:nvPr>
        </p:nvSpPr>
        <p:spPr>
          <a:xfrm>
            <a:off x="681355" y="152400"/>
            <a:ext cx="5290185" cy="70866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R="0" defTabSz="457200" fontAlgn="auto" hangingPunct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kern="100" dirty="0">
                <a:solidFill>
                  <a:srgbClr val="00B050"/>
                </a:solidFill>
                <a:latin typeface="优设字由棒棒体" panose="00020600040101010101" charset="-122"/>
                <a:ea typeface="优设字由棒棒体" panose="00020600040101010101" charset="-122"/>
                <a:cs typeface="阿里巴巴普惠体" panose="00020600040101010101" charset="-122"/>
              </a:rPr>
              <a:t>真题</a:t>
            </a:r>
            <a:r>
              <a:rPr kumimoji="0" lang="zh-CN" altLang="en-US" sz="3600" i="0" kern="100" cap="none" spc="0" normalizeH="0" baseline="0" noProof="0" dirty="0">
                <a:solidFill>
                  <a:srgbClr val="00B050"/>
                </a:solidFill>
                <a:latin typeface="优设字由棒棒体" panose="00020600040101010101" charset="-122"/>
                <a:ea typeface="优设字由棒棒体" panose="00020600040101010101" charset="-122"/>
                <a:cs typeface="阿里巴巴普惠体" panose="00020600040101010101" charset="-122"/>
              </a:rPr>
              <a:t>练兵（图表题）</a:t>
            </a:r>
            <a:endParaRPr kumimoji="0" lang="zh-CN" altLang="en-US" sz="3600" i="0" kern="100" cap="none" spc="0" normalizeH="0" baseline="0" noProof="0" dirty="0">
              <a:solidFill>
                <a:srgbClr val="00B050"/>
              </a:solidFill>
              <a:latin typeface="优设字由棒棒体" panose="00020600040101010101" charset="-122"/>
              <a:ea typeface="优设字由棒棒体" panose="00020600040101010101" charset="-122"/>
              <a:cs typeface="阿里巴巴普惠体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28706" y="2133282"/>
            <a:ext cx="173482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A</a:t>
            </a:r>
            <a:endParaRPr lang="en-US" altLang="zh-CN" sz="66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 descr="截屏2023-11-20 17.39.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415" y="1988820"/>
            <a:ext cx="7284720" cy="25038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46380" y="210185"/>
            <a:ext cx="553720" cy="583565"/>
            <a:chOff x="1730945" y="2473900"/>
            <a:chExt cx="812428" cy="809210"/>
          </a:xfrm>
        </p:grpSpPr>
        <p:sp>
          <p:nvSpPr>
            <p:cNvPr id="25" name="任意多边形: 形状 24"/>
            <p:cNvSpPr/>
            <p:nvPr>
              <p:custDataLst>
                <p:tags r:id="rId1"/>
              </p:custDataLst>
            </p:nvPr>
          </p:nvSpPr>
          <p:spPr>
            <a:xfrm>
              <a:off x="1730945" y="3017832"/>
              <a:ext cx="812428" cy="265278"/>
            </a:xfrm>
            <a:custGeom>
              <a:avLst/>
              <a:gdLst>
                <a:gd name="connsiteX0" fmla="*/ 613753 w 915049"/>
                <a:gd name="connsiteY0" fmla="*/ 0 h 298786"/>
                <a:gd name="connsiteX1" fmla="*/ 604268 w 915049"/>
                <a:gd name="connsiteY1" fmla="*/ 44078 h 298786"/>
                <a:gd name="connsiteX2" fmla="*/ 818245 w 915049"/>
                <a:gd name="connsiteY2" fmla="*/ 144789 h 298786"/>
                <a:gd name="connsiteX3" fmla="*/ 457525 w 915049"/>
                <a:gd name="connsiteY3" fmla="*/ 254986 h 298786"/>
                <a:gd name="connsiteX4" fmla="*/ 96806 w 915049"/>
                <a:gd name="connsiteY4" fmla="*/ 144789 h 298786"/>
                <a:gd name="connsiteX5" fmla="*/ 310782 w 915049"/>
                <a:gd name="connsiteY5" fmla="*/ 44078 h 298786"/>
                <a:gd name="connsiteX6" fmla="*/ 301297 w 915049"/>
                <a:gd name="connsiteY6" fmla="*/ 0 h 298786"/>
                <a:gd name="connsiteX7" fmla="*/ 0 w 915049"/>
                <a:gd name="connsiteY7" fmla="*/ 144789 h 298786"/>
                <a:gd name="connsiteX8" fmla="*/ 457525 w 915049"/>
                <a:gd name="connsiteY8" fmla="*/ 298786 h 298786"/>
                <a:gd name="connsiteX9" fmla="*/ 915050 w 915049"/>
                <a:gd name="connsiteY9" fmla="*/ 144789 h 298786"/>
                <a:gd name="connsiteX10" fmla="*/ 613753 w 915049"/>
                <a:gd name="connsiteY10" fmla="*/ 0 h 2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5049" h="298786">
                  <a:moveTo>
                    <a:pt x="613753" y="0"/>
                  </a:moveTo>
                  <a:lnTo>
                    <a:pt x="604268" y="44078"/>
                  </a:lnTo>
                  <a:cubicBezTo>
                    <a:pt x="730366" y="61375"/>
                    <a:pt x="818245" y="99874"/>
                    <a:pt x="818245" y="144789"/>
                  </a:cubicBezTo>
                  <a:cubicBezTo>
                    <a:pt x="818245" y="205607"/>
                    <a:pt x="656716" y="254986"/>
                    <a:pt x="457525" y="254986"/>
                  </a:cubicBezTo>
                  <a:cubicBezTo>
                    <a:pt x="258335" y="254986"/>
                    <a:pt x="96806" y="205607"/>
                    <a:pt x="96806" y="144789"/>
                  </a:cubicBezTo>
                  <a:cubicBezTo>
                    <a:pt x="96806" y="99874"/>
                    <a:pt x="184684" y="61375"/>
                    <a:pt x="310782" y="44078"/>
                  </a:cubicBezTo>
                  <a:lnTo>
                    <a:pt x="301297" y="0"/>
                  </a:lnTo>
                  <a:cubicBezTo>
                    <a:pt x="125541" y="21481"/>
                    <a:pt x="0" y="78114"/>
                    <a:pt x="0" y="144789"/>
                  </a:cubicBezTo>
                  <a:cubicBezTo>
                    <a:pt x="0" y="229878"/>
                    <a:pt x="204771" y="298786"/>
                    <a:pt x="457525" y="298786"/>
                  </a:cubicBezTo>
                  <a:cubicBezTo>
                    <a:pt x="710280" y="298786"/>
                    <a:pt x="915050" y="229878"/>
                    <a:pt x="915050" y="144789"/>
                  </a:cubicBezTo>
                  <a:cubicBezTo>
                    <a:pt x="915050" y="78114"/>
                    <a:pt x="789510" y="21481"/>
                    <a:pt x="613753" y="0"/>
                  </a:cubicBez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83000">
                  <a:schemeClr val="accent6">
                    <a:lumMod val="75000"/>
                  </a:schemeClr>
                </a:gs>
              </a:gsLst>
              <a:lin ang="5400000" scaled="1"/>
            </a:gradFill>
            <a:ln w="10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任意多边形: 形状 25"/>
            <p:cNvSpPr/>
            <p:nvPr>
              <p:custDataLst>
                <p:tags r:id="rId2"/>
              </p:custDataLst>
            </p:nvPr>
          </p:nvSpPr>
          <p:spPr>
            <a:xfrm>
              <a:off x="2054678" y="2473900"/>
              <a:ext cx="164962" cy="164962"/>
            </a:xfrm>
            <a:custGeom>
              <a:avLst/>
              <a:gdLst>
                <a:gd name="connsiteX0" fmla="*/ 0 w 185799"/>
                <a:gd name="connsiteY0" fmla="*/ 92900 h 185799"/>
                <a:gd name="connsiteX1" fmla="*/ 92899 w 185799"/>
                <a:gd name="connsiteY1" fmla="*/ 185800 h 185799"/>
                <a:gd name="connsiteX2" fmla="*/ 185800 w 185799"/>
                <a:gd name="connsiteY2" fmla="*/ 92900 h 185799"/>
                <a:gd name="connsiteX3" fmla="*/ 92899 w 185799"/>
                <a:gd name="connsiteY3" fmla="*/ 0 h 185799"/>
                <a:gd name="connsiteX4" fmla="*/ 0 w 185799"/>
                <a:gd name="connsiteY4" fmla="*/ 92900 h 185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799" h="185799">
                  <a:moveTo>
                    <a:pt x="0" y="92900"/>
                  </a:moveTo>
                  <a:cubicBezTo>
                    <a:pt x="0" y="144207"/>
                    <a:pt x="41593" y="185800"/>
                    <a:pt x="92899" y="185800"/>
                  </a:cubicBezTo>
                  <a:cubicBezTo>
                    <a:pt x="144207" y="185800"/>
                    <a:pt x="185800" y="144207"/>
                    <a:pt x="185800" y="92900"/>
                  </a:cubicBezTo>
                  <a:cubicBezTo>
                    <a:pt x="185800" y="41593"/>
                    <a:pt x="144207" y="0"/>
                    <a:pt x="92899" y="0"/>
                  </a:cubicBezTo>
                  <a:cubicBezTo>
                    <a:pt x="41593" y="0"/>
                    <a:pt x="0" y="41593"/>
                    <a:pt x="0" y="92900"/>
                  </a:cubicBez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83000">
                  <a:schemeClr val="accent6">
                    <a:lumMod val="75000"/>
                  </a:schemeClr>
                </a:gs>
              </a:gsLst>
              <a:lin ang="5400000" scaled="1"/>
            </a:gradFill>
            <a:ln w="10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任意多边形: 形状 26"/>
            <p:cNvSpPr/>
            <p:nvPr>
              <p:custDataLst>
                <p:tags r:id="rId3"/>
              </p:custDataLst>
            </p:nvPr>
          </p:nvSpPr>
          <p:spPr>
            <a:xfrm>
              <a:off x="1989287" y="2673787"/>
              <a:ext cx="295991" cy="512970"/>
            </a:xfrm>
            <a:custGeom>
              <a:avLst/>
              <a:gdLst>
                <a:gd name="connsiteX0" fmla="*/ 112708 w 333379"/>
                <a:gd name="connsiteY0" fmla="*/ 577765 h 577765"/>
                <a:gd name="connsiteX1" fmla="*/ 220673 w 333379"/>
                <a:gd name="connsiteY1" fmla="*/ 577765 h 577765"/>
                <a:gd name="connsiteX2" fmla="*/ 248571 w 333379"/>
                <a:gd name="connsiteY2" fmla="*/ 283442 h 577765"/>
                <a:gd name="connsiteX3" fmla="*/ 333379 w 333379"/>
                <a:gd name="connsiteY3" fmla="*/ 283442 h 577765"/>
                <a:gd name="connsiteX4" fmla="*/ 333379 w 333379"/>
                <a:gd name="connsiteY4" fmla="*/ 39336 h 577765"/>
                <a:gd name="connsiteX5" fmla="*/ 259729 w 333379"/>
                <a:gd name="connsiteY5" fmla="*/ 0 h 577765"/>
                <a:gd name="connsiteX6" fmla="*/ 73650 w 333379"/>
                <a:gd name="connsiteY6" fmla="*/ 0 h 577765"/>
                <a:gd name="connsiteX7" fmla="*/ 0 w 333379"/>
                <a:gd name="connsiteY7" fmla="*/ 39336 h 577765"/>
                <a:gd name="connsiteX8" fmla="*/ 0 w 333379"/>
                <a:gd name="connsiteY8" fmla="*/ 283442 h 577765"/>
                <a:gd name="connsiteX9" fmla="*/ 84810 w 333379"/>
                <a:gd name="connsiteY9" fmla="*/ 283442 h 57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3379" h="577765">
                  <a:moveTo>
                    <a:pt x="112708" y="577765"/>
                  </a:moveTo>
                  <a:lnTo>
                    <a:pt x="220673" y="577765"/>
                  </a:lnTo>
                  <a:lnTo>
                    <a:pt x="248571" y="283442"/>
                  </a:lnTo>
                  <a:lnTo>
                    <a:pt x="333379" y="283442"/>
                  </a:lnTo>
                  <a:lnTo>
                    <a:pt x="333379" y="39336"/>
                  </a:lnTo>
                  <a:lnTo>
                    <a:pt x="259729" y="0"/>
                  </a:lnTo>
                  <a:lnTo>
                    <a:pt x="73650" y="0"/>
                  </a:lnTo>
                  <a:lnTo>
                    <a:pt x="0" y="39336"/>
                  </a:lnTo>
                  <a:lnTo>
                    <a:pt x="0" y="283442"/>
                  </a:lnTo>
                  <a:lnTo>
                    <a:pt x="84810" y="283442"/>
                  </a:ln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83000">
                  <a:schemeClr val="accent6">
                    <a:lumMod val="75000"/>
                  </a:schemeClr>
                </a:gs>
              </a:gsLst>
              <a:lin ang="5400000" scaled="1"/>
            </a:gradFill>
            <a:ln w="100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889635" y="210185"/>
            <a:ext cx="8035290" cy="5149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zh-CN" altLang="en-US" sz="3200" dirty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6">
                      <a:alpha val="11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</a:rPr>
              <a:t>思考：我国的人口问题会造成哪些影响？</a:t>
            </a:r>
            <a:endParaRPr lang="zh-CN" altLang="en-US" sz="3200" dirty="0">
              <a:solidFill>
                <a:srgbClr val="00B050"/>
              </a:solidFill>
              <a:effectLst>
                <a:outerShdw blurRad="50800" dist="50800" dir="5400000" algn="ctr" rotWithShape="0">
                  <a:schemeClr val="accent6">
                    <a:alpha val="11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</a:endParaRPr>
          </a:p>
        </p:txBody>
      </p:sp>
      <p:pic>
        <p:nvPicPr>
          <p:cNvPr id="113" name="图片 112"/>
          <p:cNvPicPr/>
          <p:nvPr/>
        </p:nvPicPr>
        <p:blipFill>
          <a:blip r:embed="rId5"/>
          <a:srcRect l="17648" r="12188"/>
          <a:stretch>
            <a:fillRect/>
          </a:stretch>
        </p:blipFill>
        <p:spPr>
          <a:xfrm>
            <a:off x="624205" y="2175510"/>
            <a:ext cx="3392170" cy="3074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4" name="文本框 113"/>
          <p:cNvSpPr txBox="1"/>
          <p:nvPr/>
        </p:nvSpPr>
        <p:spPr>
          <a:xfrm>
            <a:off x="1418590" y="1522095"/>
            <a:ext cx="1803400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latin typeface="MiSans Bold" panose="00000800000000000000" charset="-122"/>
                <a:ea typeface="MiSans Bold" panose="00000800000000000000" charset="-122"/>
              </a:rPr>
              <a:t>生育率低</a:t>
            </a:r>
            <a:endParaRPr lang="zh-CN" sz="2800" b="0">
              <a:latin typeface="MiSans Bold" panose="00000800000000000000" charset="-122"/>
              <a:ea typeface="MiSans Bold" panose="00000800000000000000" charset="-122"/>
            </a:endParaRPr>
          </a:p>
        </p:txBody>
      </p:sp>
      <p:pic>
        <p:nvPicPr>
          <p:cNvPr id="4" name="图片 3"/>
          <p:cNvPicPr/>
          <p:nvPr/>
        </p:nvPicPr>
        <p:blipFill>
          <a:blip r:embed="rId6"/>
          <a:stretch>
            <a:fillRect/>
          </a:stretch>
        </p:blipFill>
        <p:spPr>
          <a:xfrm>
            <a:off x="4100195" y="1985645"/>
            <a:ext cx="4050030" cy="32645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4967605" y="1390650"/>
            <a:ext cx="199326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zh-CN" sz="2800" b="0">
                <a:latin typeface="MiSans Bold" panose="00000800000000000000" charset="-122"/>
                <a:ea typeface="MiSans Bold" panose="00000800000000000000" charset="-122"/>
              </a:rPr>
              <a:t>人口老龄化</a:t>
            </a:r>
            <a:endParaRPr lang="zh-CN" sz="2800" b="0">
              <a:latin typeface="MiSans Bold" panose="00000800000000000000" charset="-122"/>
              <a:ea typeface="MiSans Bold" panose="00000800000000000000" charset="-122"/>
            </a:endParaRPr>
          </a:p>
        </p:txBody>
      </p:sp>
      <p:pic>
        <p:nvPicPr>
          <p:cNvPr id="115" name="图片 114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9570" y="2175510"/>
            <a:ext cx="4034155" cy="2943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8978900" y="1390650"/>
            <a:ext cx="20199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b="1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  <a:sym typeface="+mn-ea"/>
              </a:rPr>
              <a:t>性别比失衡</a:t>
            </a:r>
            <a:endParaRPr lang="zh-CN" altLang="en-US" sz="2800" b="1">
              <a:solidFill>
                <a:schemeClr val="tx1"/>
              </a:solidFill>
              <a:latin typeface="MiSans Bold" panose="00000800000000000000" charset="-122"/>
              <a:ea typeface="MiSans Bold" panose="0000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22275" y="5495925"/>
            <a:ext cx="3562985" cy="1167130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B050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zh-CN" altLang="en-US" sz="2400">
                <a:latin typeface="MiSans Bold" panose="00000800000000000000" charset="-122"/>
                <a:ea typeface="MiSans Bold" panose="00000800000000000000" charset="-122"/>
                <a:sym typeface="+mn-ea"/>
              </a:rPr>
              <a:t>出生人口下降，会导致养老金缺口、用工缺口以及消费和创新能力的不足。</a:t>
            </a:r>
            <a:endParaRPr lang="zh-CN" altLang="en-US" sz="2400">
              <a:latin typeface="MiSans Bold" panose="00000800000000000000" charset="-122"/>
              <a:ea typeface="MiSans Bold" panose="000008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560570" y="5495925"/>
            <a:ext cx="3300730" cy="108775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B050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>
                <a:solidFill>
                  <a:schemeClr val="tx1"/>
                </a:solidFill>
                <a:effectLst/>
                <a:latin typeface="MiSans Bold" panose="00000800000000000000" charset="-122"/>
                <a:ea typeface="MiSans Bold" panose="00000800000000000000" charset="-122"/>
              </a:rPr>
              <a:t>劳动力短缺，养老负担加重，社会负担加重，影响社会经济发展。</a:t>
            </a:r>
            <a:endParaRPr lang="zh-CN" altLang="en-US" sz="2400">
              <a:solidFill>
                <a:schemeClr val="tx1"/>
              </a:solidFill>
              <a:effectLst/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62975" y="5495925"/>
            <a:ext cx="3047365" cy="108775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B050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zh-CN" altLang="en-US" sz="2400">
                <a:latin typeface="MiSans Bold" panose="00000800000000000000" charset="-122"/>
                <a:ea typeface="MiSans Bold" panose="00000800000000000000" charset="-122"/>
                <a:sym typeface="+mn-ea"/>
              </a:rPr>
              <a:t>影响人口再生产，影响社会稳定，制约经济发展。</a:t>
            </a:r>
            <a:endParaRPr lang="zh-CN" altLang="en-US" sz="2400">
              <a:latin typeface="MiSans Bold" panose="00000800000000000000" charset="-122"/>
              <a:ea typeface="MiSans Bold" panose="0000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57785" y="5862955"/>
            <a:ext cx="12254865" cy="65151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noAutofit/>
          </a:bodyPr>
          <a:lstStyle/>
          <a:p>
            <a:pPr algn="ctr" defTabSz="1219200">
              <a:defRPr/>
            </a:pPr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、③人口问题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始终是我国面临的</a:t>
            </a: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全局性、长期性、战略性</a:t>
            </a:r>
            <a:r>
              <a:rPr lang="zh-CN" altLang="en-US" sz="28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问题</a:t>
            </a:r>
            <a:endParaRPr lang="zh-CN" altLang="en-US" sz="28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animBg="1"/>
      <p:bldP spid="9" grpId="1" animBg="1"/>
      <p:bldP spid="2" grpId="0" bldLvl="0" animBg="1"/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0160" y="6642101"/>
            <a:ext cx="12192000" cy="190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387612" y="231140"/>
            <a:ext cx="12581255" cy="3808933"/>
            <a:chOff x="721670" y="1524444"/>
            <a:chExt cx="11968285" cy="3809039"/>
          </a:xfrm>
        </p:grpSpPr>
        <p:grpSp>
          <p:nvGrpSpPr>
            <p:cNvPr id="18" name="组合 17"/>
            <p:cNvGrpSpPr/>
            <p:nvPr/>
          </p:nvGrpSpPr>
          <p:grpSpPr>
            <a:xfrm>
              <a:off x="810338" y="1524444"/>
              <a:ext cx="881691" cy="819556"/>
              <a:chOff x="-1121877" y="1284759"/>
              <a:chExt cx="881691" cy="819556"/>
            </a:xfrm>
            <a:solidFill>
              <a:schemeClr val="accent1"/>
            </a:solidFill>
          </p:grpSpPr>
          <p:sp>
            <p:nvSpPr>
              <p:cNvPr id="45" name="圆 5"/>
              <p:cNvSpPr>
                <a:spLocks noChangeArrowheads="1"/>
              </p:cNvSpPr>
              <p:nvPr/>
            </p:nvSpPr>
            <p:spPr bwMode="auto">
              <a:xfrm>
                <a:off x="-1061555" y="1284759"/>
                <a:ext cx="193664" cy="19502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6" name="不规则图形 6"/>
              <p:cNvSpPr/>
              <p:nvPr/>
            </p:nvSpPr>
            <p:spPr bwMode="auto">
              <a:xfrm>
                <a:off x="-1121877" y="1498379"/>
                <a:ext cx="478490" cy="605936"/>
              </a:xfrm>
              <a:custGeom>
                <a:avLst/>
                <a:gdLst>
                  <a:gd name="T0" fmla="*/ 206 w 230"/>
                  <a:gd name="T1" fmla="*/ 0 h 292"/>
                  <a:gd name="T2" fmla="*/ 123 w 230"/>
                  <a:gd name="T3" fmla="*/ 0 h 292"/>
                  <a:gd name="T4" fmla="*/ 99 w 230"/>
                  <a:gd name="T5" fmla="*/ 0 h 292"/>
                  <a:gd name="T6" fmla="*/ 76 w 230"/>
                  <a:gd name="T7" fmla="*/ 25 h 292"/>
                  <a:gd name="T8" fmla="*/ 53 w 230"/>
                  <a:gd name="T9" fmla="*/ 0 h 292"/>
                  <a:gd name="T10" fmla="*/ 29 w 230"/>
                  <a:gd name="T11" fmla="*/ 0 h 292"/>
                  <a:gd name="T12" fmla="*/ 23 w 230"/>
                  <a:gd name="T13" fmla="*/ 0 h 292"/>
                  <a:gd name="T14" fmla="*/ 0 w 230"/>
                  <a:gd name="T15" fmla="*/ 25 h 292"/>
                  <a:gd name="T16" fmla="*/ 0 w 230"/>
                  <a:gd name="T17" fmla="*/ 135 h 292"/>
                  <a:gd name="T18" fmla="*/ 23 w 230"/>
                  <a:gd name="T19" fmla="*/ 160 h 292"/>
                  <a:gd name="T20" fmla="*/ 29 w 230"/>
                  <a:gd name="T21" fmla="*/ 159 h 292"/>
                  <a:gd name="T22" fmla="*/ 29 w 230"/>
                  <a:gd name="T23" fmla="*/ 197 h 292"/>
                  <a:gd name="T24" fmla="*/ 29 w 230"/>
                  <a:gd name="T25" fmla="*/ 267 h 292"/>
                  <a:gd name="T26" fmla="*/ 53 w 230"/>
                  <a:gd name="T27" fmla="*/ 292 h 292"/>
                  <a:gd name="T28" fmla="*/ 76 w 230"/>
                  <a:gd name="T29" fmla="*/ 267 h 292"/>
                  <a:gd name="T30" fmla="*/ 100 w 230"/>
                  <a:gd name="T31" fmla="*/ 292 h 292"/>
                  <a:gd name="T32" fmla="*/ 123 w 230"/>
                  <a:gd name="T33" fmla="*/ 267 h 292"/>
                  <a:gd name="T34" fmla="*/ 123 w 230"/>
                  <a:gd name="T35" fmla="*/ 197 h 292"/>
                  <a:gd name="T36" fmla="*/ 123 w 230"/>
                  <a:gd name="T37" fmla="*/ 156 h 292"/>
                  <a:gd name="T38" fmla="*/ 123 w 230"/>
                  <a:gd name="T39" fmla="*/ 47 h 292"/>
                  <a:gd name="T40" fmla="*/ 206 w 230"/>
                  <a:gd name="T41" fmla="*/ 47 h 292"/>
                  <a:gd name="T42" fmla="*/ 230 w 230"/>
                  <a:gd name="T43" fmla="*/ 24 h 292"/>
                  <a:gd name="T44" fmla="*/ 206 w 230"/>
                  <a:gd name="T45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30" h="292">
                    <a:moveTo>
                      <a:pt x="206" y="0"/>
                    </a:moveTo>
                    <a:cubicBezTo>
                      <a:pt x="123" y="0"/>
                      <a:pt x="123" y="0"/>
                      <a:pt x="123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5" y="0"/>
                      <a:pt x="23" y="0"/>
                    </a:cubicBezTo>
                    <a:cubicBezTo>
                      <a:pt x="10" y="0"/>
                      <a:pt x="0" y="11"/>
                      <a:pt x="0" y="2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9"/>
                      <a:pt x="10" y="160"/>
                      <a:pt x="23" y="160"/>
                    </a:cubicBezTo>
                    <a:cubicBezTo>
                      <a:pt x="25" y="160"/>
                      <a:pt x="27" y="160"/>
                      <a:pt x="29" y="159"/>
                    </a:cubicBezTo>
                    <a:cubicBezTo>
                      <a:pt x="29" y="197"/>
                      <a:pt x="29" y="197"/>
                      <a:pt x="29" y="197"/>
                    </a:cubicBezTo>
                    <a:cubicBezTo>
                      <a:pt x="29" y="267"/>
                      <a:pt x="29" y="267"/>
                      <a:pt x="29" y="267"/>
                    </a:cubicBezTo>
                    <a:cubicBezTo>
                      <a:pt x="29" y="281"/>
                      <a:pt x="40" y="292"/>
                      <a:pt x="53" y="292"/>
                    </a:cubicBezTo>
                    <a:cubicBezTo>
                      <a:pt x="66" y="292"/>
                      <a:pt x="76" y="281"/>
                      <a:pt x="76" y="267"/>
                    </a:cubicBezTo>
                    <a:cubicBezTo>
                      <a:pt x="76" y="281"/>
                      <a:pt x="87" y="292"/>
                      <a:pt x="100" y="292"/>
                    </a:cubicBezTo>
                    <a:cubicBezTo>
                      <a:pt x="113" y="292"/>
                      <a:pt x="123" y="281"/>
                      <a:pt x="123" y="26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3" y="156"/>
                      <a:pt x="123" y="156"/>
                      <a:pt x="123" y="156"/>
                    </a:cubicBezTo>
                    <a:cubicBezTo>
                      <a:pt x="123" y="47"/>
                      <a:pt x="123" y="47"/>
                      <a:pt x="123" y="47"/>
                    </a:cubicBezTo>
                    <a:cubicBezTo>
                      <a:pt x="206" y="47"/>
                      <a:pt x="206" y="47"/>
                      <a:pt x="206" y="47"/>
                    </a:cubicBezTo>
                    <a:cubicBezTo>
                      <a:pt x="219" y="47"/>
                      <a:pt x="230" y="37"/>
                      <a:pt x="230" y="24"/>
                    </a:cubicBezTo>
                    <a:cubicBezTo>
                      <a:pt x="230" y="11"/>
                      <a:pt x="219" y="0"/>
                      <a:pt x="20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不规则图形 7"/>
              <p:cNvSpPr/>
              <p:nvPr/>
            </p:nvSpPr>
            <p:spPr bwMode="auto">
              <a:xfrm>
                <a:off x="-676949" y="1363676"/>
                <a:ext cx="436763" cy="477129"/>
              </a:xfrm>
              <a:custGeom>
                <a:avLst/>
                <a:gdLst>
                  <a:gd name="T0" fmla="*/ 195 w 210"/>
                  <a:gd name="T1" fmla="*/ 21 h 230"/>
                  <a:gd name="T2" fmla="*/ 193 w 210"/>
                  <a:gd name="T3" fmla="*/ 21 h 230"/>
                  <a:gd name="T4" fmla="*/ 112 w 210"/>
                  <a:gd name="T5" fmla="*/ 21 h 230"/>
                  <a:gd name="T6" fmla="*/ 114 w 210"/>
                  <a:gd name="T7" fmla="*/ 15 h 230"/>
                  <a:gd name="T8" fmla="*/ 99 w 210"/>
                  <a:gd name="T9" fmla="*/ 0 h 230"/>
                  <a:gd name="T10" fmla="*/ 74 w 210"/>
                  <a:gd name="T11" fmla="*/ 0 h 230"/>
                  <a:gd name="T12" fmla="*/ 60 w 210"/>
                  <a:gd name="T13" fmla="*/ 15 h 230"/>
                  <a:gd name="T14" fmla="*/ 61 w 210"/>
                  <a:gd name="T15" fmla="*/ 21 h 230"/>
                  <a:gd name="T16" fmla="*/ 15 w 210"/>
                  <a:gd name="T17" fmla="*/ 21 h 230"/>
                  <a:gd name="T18" fmla="*/ 0 w 210"/>
                  <a:gd name="T19" fmla="*/ 31 h 230"/>
                  <a:gd name="T20" fmla="*/ 0 w 210"/>
                  <a:gd name="T21" fmla="*/ 32 h 230"/>
                  <a:gd name="T22" fmla="*/ 15 w 210"/>
                  <a:gd name="T23" fmla="*/ 42 h 230"/>
                  <a:gd name="T24" fmla="*/ 193 w 210"/>
                  <a:gd name="T25" fmla="*/ 42 h 230"/>
                  <a:gd name="T26" fmla="*/ 193 w 210"/>
                  <a:gd name="T27" fmla="*/ 210 h 230"/>
                  <a:gd name="T28" fmla="*/ 15 w 210"/>
                  <a:gd name="T29" fmla="*/ 210 h 230"/>
                  <a:gd name="T30" fmla="*/ 0 w 210"/>
                  <a:gd name="T31" fmla="*/ 219 h 230"/>
                  <a:gd name="T32" fmla="*/ 0 w 210"/>
                  <a:gd name="T33" fmla="*/ 221 h 230"/>
                  <a:gd name="T34" fmla="*/ 15 w 210"/>
                  <a:gd name="T35" fmla="*/ 230 h 230"/>
                  <a:gd name="T36" fmla="*/ 193 w 210"/>
                  <a:gd name="T37" fmla="*/ 230 h 230"/>
                  <a:gd name="T38" fmla="*/ 195 w 210"/>
                  <a:gd name="T39" fmla="*/ 230 h 230"/>
                  <a:gd name="T40" fmla="*/ 210 w 210"/>
                  <a:gd name="T41" fmla="*/ 230 h 230"/>
                  <a:gd name="T42" fmla="*/ 210 w 210"/>
                  <a:gd name="T43" fmla="*/ 221 h 230"/>
                  <a:gd name="T44" fmla="*/ 210 w 210"/>
                  <a:gd name="T45" fmla="*/ 219 h 230"/>
                  <a:gd name="T46" fmla="*/ 210 w 210"/>
                  <a:gd name="T47" fmla="*/ 32 h 230"/>
                  <a:gd name="T48" fmla="*/ 210 w 210"/>
                  <a:gd name="T49" fmla="*/ 31 h 230"/>
                  <a:gd name="T50" fmla="*/ 210 w 210"/>
                  <a:gd name="T51" fmla="*/ 21 h 230"/>
                  <a:gd name="T52" fmla="*/ 195 w 210"/>
                  <a:gd name="T53" fmla="*/ 21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10" h="230">
                    <a:moveTo>
                      <a:pt x="195" y="21"/>
                    </a:moveTo>
                    <a:cubicBezTo>
                      <a:pt x="193" y="21"/>
                      <a:pt x="193" y="21"/>
                      <a:pt x="193" y="21"/>
                    </a:cubicBezTo>
                    <a:cubicBezTo>
                      <a:pt x="112" y="21"/>
                      <a:pt x="112" y="21"/>
                      <a:pt x="112" y="21"/>
                    </a:cubicBezTo>
                    <a:cubicBezTo>
                      <a:pt x="113" y="19"/>
                      <a:pt x="114" y="17"/>
                      <a:pt x="114" y="15"/>
                    </a:cubicBezTo>
                    <a:cubicBezTo>
                      <a:pt x="114" y="7"/>
                      <a:pt x="107" y="0"/>
                      <a:pt x="99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66" y="0"/>
                      <a:pt x="60" y="7"/>
                      <a:pt x="60" y="15"/>
                    </a:cubicBezTo>
                    <a:cubicBezTo>
                      <a:pt x="60" y="17"/>
                      <a:pt x="60" y="19"/>
                      <a:pt x="61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7" y="21"/>
                      <a:pt x="0" y="26"/>
                      <a:pt x="0" y="31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8"/>
                      <a:pt x="7" y="42"/>
                      <a:pt x="15" y="42"/>
                    </a:cubicBezTo>
                    <a:cubicBezTo>
                      <a:pt x="193" y="42"/>
                      <a:pt x="193" y="42"/>
                      <a:pt x="193" y="42"/>
                    </a:cubicBezTo>
                    <a:cubicBezTo>
                      <a:pt x="193" y="210"/>
                      <a:pt x="193" y="210"/>
                      <a:pt x="193" y="210"/>
                    </a:cubicBezTo>
                    <a:cubicBezTo>
                      <a:pt x="15" y="210"/>
                      <a:pt x="15" y="210"/>
                      <a:pt x="15" y="210"/>
                    </a:cubicBezTo>
                    <a:cubicBezTo>
                      <a:pt x="7" y="210"/>
                      <a:pt x="0" y="214"/>
                      <a:pt x="0" y="219"/>
                    </a:cubicBezTo>
                    <a:cubicBezTo>
                      <a:pt x="0" y="221"/>
                      <a:pt x="0" y="221"/>
                      <a:pt x="0" y="221"/>
                    </a:cubicBezTo>
                    <a:cubicBezTo>
                      <a:pt x="0" y="226"/>
                      <a:pt x="7" y="230"/>
                      <a:pt x="15" y="230"/>
                    </a:cubicBezTo>
                    <a:cubicBezTo>
                      <a:pt x="193" y="230"/>
                      <a:pt x="193" y="230"/>
                      <a:pt x="193" y="230"/>
                    </a:cubicBezTo>
                    <a:cubicBezTo>
                      <a:pt x="195" y="230"/>
                      <a:pt x="195" y="230"/>
                      <a:pt x="195" y="230"/>
                    </a:cubicBezTo>
                    <a:cubicBezTo>
                      <a:pt x="210" y="230"/>
                      <a:pt x="210" y="230"/>
                      <a:pt x="210" y="230"/>
                    </a:cubicBezTo>
                    <a:cubicBezTo>
                      <a:pt x="210" y="221"/>
                      <a:pt x="210" y="221"/>
                      <a:pt x="210" y="221"/>
                    </a:cubicBezTo>
                    <a:cubicBezTo>
                      <a:pt x="210" y="219"/>
                      <a:pt x="210" y="219"/>
                      <a:pt x="210" y="219"/>
                    </a:cubicBezTo>
                    <a:cubicBezTo>
                      <a:pt x="210" y="32"/>
                      <a:pt x="210" y="32"/>
                      <a:pt x="210" y="32"/>
                    </a:cubicBezTo>
                    <a:cubicBezTo>
                      <a:pt x="210" y="31"/>
                      <a:pt x="210" y="31"/>
                      <a:pt x="210" y="31"/>
                    </a:cubicBezTo>
                    <a:cubicBezTo>
                      <a:pt x="210" y="21"/>
                      <a:pt x="210" y="21"/>
                      <a:pt x="210" y="21"/>
                    </a:cubicBezTo>
                    <a:lnTo>
                      <a:pt x="195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不规则图形 8"/>
              <p:cNvSpPr/>
              <p:nvPr/>
            </p:nvSpPr>
            <p:spPr bwMode="auto">
              <a:xfrm>
                <a:off x="-645655" y="1857133"/>
                <a:ext cx="320202" cy="215887"/>
              </a:xfrm>
              <a:custGeom>
                <a:avLst/>
                <a:gdLst>
                  <a:gd name="T0" fmla="*/ 149 w 154"/>
                  <a:gd name="T1" fmla="*/ 82 h 104"/>
                  <a:gd name="T2" fmla="*/ 87 w 154"/>
                  <a:gd name="T3" fmla="*/ 5 h 104"/>
                  <a:gd name="T4" fmla="*/ 78 w 154"/>
                  <a:gd name="T5" fmla="*/ 0 h 104"/>
                  <a:gd name="T6" fmla="*/ 78 w 154"/>
                  <a:gd name="T7" fmla="*/ 0 h 104"/>
                  <a:gd name="T8" fmla="*/ 77 w 154"/>
                  <a:gd name="T9" fmla="*/ 0 h 104"/>
                  <a:gd name="T10" fmla="*/ 76 w 154"/>
                  <a:gd name="T11" fmla="*/ 0 h 104"/>
                  <a:gd name="T12" fmla="*/ 76 w 154"/>
                  <a:gd name="T13" fmla="*/ 0 h 104"/>
                  <a:gd name="T14" fmla="*/ 67 w 154"/>
                  <a:gd name="T15" fmla="*/ 5 h 104"/>
                  <a:gd name="T16" fmla="*/ 4 w 154"/>
                  <a:gd name="T17" fmla="*/ 82 h 104"/>
                  <a:gd name="T18" fmla="*/ 6 w 154"/>
                  <a:gd name="T19" fmla="*/ 100 h 104"/>
                  <a:gd name="T20" fmla="*/ 24 w 154"/>
                  <a:gd name="T21" fmla="*/ 98 h 104"/>
                  <a:gd name="T22" fmla="*/ 77 w 154"/>
                  <a:gd name="T23" fmla="*/ 32 h 104"/>
                  <a:gd name="T24" fmla="*/ 130 w 154"/>
                  <a:gd name="T25" fmla="*/ 98 h 104"/>
                  <a:gd name="T26" fmla="*/ 148 w 154"/>
                  <a:gd name="T27" fmla="*/ 100 h 104"/>
                  <a:gd name="T28" fmla="*/ 149 w 154"/>
                  <a:gd name="T29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4" h="104">
                    <a:moveTo>
                      <a:pt x="149" y="82"/>
                    </a:moveTo>
                    <a:cubicBezTo>
                      <a:pt x="87" y="5"/>
                      <a:pt x="87" y="5"/>
                      <a:pt x="87" y="5"/>
                    </a:cubicBezTo>
                    <a:cubicBezTo>
                      <a:pt x="84" y="2"/>
                      <a:pt x="81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2" y="0"/>
                      <a:pt x="69" y="2"/>
                      <a:pt x="67" y="5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0" y="88"/>
                      <a:pt x="0" y="96"/>
                      <a:pt x="6" y="100"/>
                    </a:cubicBezTo>
                    <a:cubicBezTo>
                      <a:pt x="11" y="104"/>
                      <a:pt x="19" y="103"/>
                      <a:pt x="24" y="98"/>
                    </a:cubicBezTo>
                    <a:cubicBezTo>
                      <a:pt x="77" y="32"/>
                      <a:pt x="77" y="32"/>
                      <a:pt x="77" y="32"/>
                    </a:cubicBezTo>
                    <a:cubicBezTo>
                      <a:pt x="130" y="98"/>
                      <a:pt x="130" y="98"/>
                      <a:pt x="130" y="98"/>
                    </a:cubicBezTo>
                    <a:cubicBezTo>
                      <a:pt x="134" y="103"/>
                      <a:pt x="142" y="104"/>
                      <a:pt x="148" y="100"/>
                    </a:cubicBezTo>
                    <a:cubicBezTo>
                      <a:pt x="153" y="96"/>
                      <a:pt x="154" y="88"/>
                      <a:pt x="149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1810794" y="1839413"/>
              <a:ext cx="10879161" cy="52198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zh-CN"/>
              </a:defPPr>
              <a:lvl1pPr>
                <a:lnSpc>
                  <a:spcPts val="2600"/>
                </a:lnSpc>
                <a:defRPr sz="1900" b="1">
                  <a:solidFill>
                    <a:srgbClr val="C90C0C"/>
                  </a:solidFill>
                </a:defRPr>
              </a:lvl1pPr>
            </a:lstStyle>
            <a:p>
              <a:pPr marL="0"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中共中央、国务院为</a:t>
              </a:r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解决我国人口问题所采取的积极措施P76</a:t>
              </a:r>
              <a:endPara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736184" y="2422350"/>
              <a:ext cx="10681540" cy="72204"/>
              <a:chOff x="3667719" y="2442750"/>
              <a:chExt cx="1202327" cy="47684"/>
            </a:xfrm>
          </p:grpSpPr>
          <p:cxnSp>
            <p:nvCxnSpPr>
              <p:cNvPr id="43" name="不规则图形-5"/>
              <p:cNvCxnSpPr/>
              <p:nvPr/>
            </p:nvCxnSpPr>
            <p:spPr>
              <a:xfrm>
                <a:off x="3667719" y="2442750"/>
                <a:ext cx="1202327" cy="0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不规则图形-6"/>
              <p:cNvCxnSpPr/>
              <p:nvPr/>
            </p:nvCxnSpPr>
            <p:spPr>
              <a:xfrm>
                <a:off x="3667719" y="2490434"/>
                <a:ext cx="1202327" cy="0"/>
              </a:xfrm>
              <a:prstGeom prst="line">
                <a:avLst/>
              </a:prstGeom>
              <a:ln w="381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矩形 20"/>
            <p:cNvSpPr/>
            <p:nvPr/>
          </p:nvSpPr>
          <p:spPr>
            <a:xfrm>
              <a:off x="721670" y="2718844"/>
              <a:ext cx="10979186" cy="4235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endParaRPr 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图形4"/>
            <p:cNvSpPr/>
            <p:nvPr/>
          </p:nvSpPr>
          <p:spPr bwMode="auto">
            <a:xfrm>
              <a:off x="2119393" y="533348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63195" y="1147445"/>
            <a:ext cx="11935460" cy="5515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 fontAlgn="auto">
              <a:lnSpc>
                <a:spcPct val="140000"/>
              </a:lnSpc>
            </a:pP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2021年7月20日，《中共中央、国务院关于优化生育政策促进人口长期均衡发展的决定》公布。《决定》指出：</a:t>
            </a:r>
            <a:r>
              <a:rPr lang="zh-CN" altLang="en-US" sz="28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党和国家始终坚持人口与发展综合决策，科学把握人口发展规律，坚持</a:t>
            </a:r>
            <a:r>
              <a:rPr lang="zh-CN" altLang="en-US" sz="2800" b="1" u="sng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计划生育</a:t>
            </a:r>
            <a:r>
              <a:rPr lang="zh-CN" altLang="en-US" sz="28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基本国策，</a:t>
            </a:r>
            <a:r>
              <a:rPr lang="zh-CN" altLang="en-US" sz="2800" b="1" u="sng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调控人口数量，提高人口素质</a:t>
            </a:r>
            <a:r>
              <a:rPr lang="zh-CN" altLang="en-US" sz="2800" b="1" u="sng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，推动实现适度生育水平，</a:t>
            </a:r>
            <a:r>
              <a:rPr lang="zh-CN" altLang="en-US" sz="2800" b="1" u="sng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有力促进了经济发展和社会进步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，为全面建成小康社会奠定了坚实基础。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indent="457200" fontAlgn="auto">
              <a:lnSpc>
                <a:spcPct val="140000"/>
              </a:lnSpc>
            </a:pP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党的十八大以来，党中央高度重视人口问题，作出逐步调整完善生育政策、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促进人口长期均衡发展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的重大决策，各项工作取得显著成效。当前，为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进一步适应人口形势新变化和推动高质量发展新要求，实施</a:t>
            </a:r>
            <a:r>
              <a:rPr lang="zh-CN" altLang="en-US" sz="2800" b="1" u="sng">
                <a:solidFill>
                  <a:srgbClr val="00B05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三孩</a:t>
            </a:r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生育政策及配套支持措施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0" y="984382"/>
            <a:ext cx="8322917" cy="6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79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“计划生育”国策</a:t>
            </a:r>
            <a:r>
              <a:rPr lang="zh-CN" altLang="en-US" sz="3790" b="1" dirty="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的内涵变迁</a:t>
            </a:r>
            <a:endParaRPr lang="zh-CN" altLang="en-US" sz="3790" b="1" dirty="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-269122" y="1085134"/>
            <a:ext cx="550151" cy="5847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  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6773544" y="4462857"/>
            <a:ext cx="25864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年，我国开始全面实施一对夫妇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可生育两个子女政策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" name="矩形 5"/>
          <p:cNvSpPr/>
          <p:nvPr>
            <p:custDataLst>
              <p:tags r:id="rId2"/>
            </p:custDataLst>
          </p:nvPr>
        </p:nvSpPr>
        <p:spPr>
          <a:xfrm>
            <a:off x="4726957" y="4511114"/>
            <a:ext cx="20607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2013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年，实施夫妻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一方是独生子女的可生育两个孩子的政策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矩形 6"/>
          <p:cNvSpPr/>
          <p:nvPr>
            <p:custDataLst>
              <p:tags r:id="rId3"/>
            </p:custDataLst>
          </p:nvPr>
        </p:nvSpPr>
        <p:spPr>
          <a:xfrm>
            <a:off x="2755900" y="4507942"/>
            <a:ext cx="19380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2011年11月，中国各地全面实施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双独二孩政策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8" name="图片 7" descr="u=2343571421,3935784748&amp;fm=27&amp;gp=0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717" y="1832898"/>
            <a:ext cx="2372673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63171" y="1771163"/>
            <a:ext cx="2307623" cy="250634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056" y="1922856"/>
            <a:ext cx="2371383" cy="250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84104" y="4504138"/>
            <a:ext cx="28366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1980年，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计划生育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要采取立法的、行政的、经济的措施，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鼓励只生育一个孩子。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359955" y="1844922"/>
            <a:ext cx="2461260" cy="250761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13"/>
            </p:custDataLst>
          </p:nvPr>
        </p:nvSpPr>
        <p:spPr>
          <a:xfrm>
            <a:off x="9311313" y="4292891"/>
            <a:ext cx="271217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2021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年，我国开始实施一对夫妇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可生育三个子女政策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及配套支持措施。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5" name="图片 14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2532627" y="1866411"/>
            <a:ext cx="2074864" cy="2560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右大括号 15"/>
          <p:cNvSpPr/>
          <p:nvPr>
            <p:custDataLst>
              <p:tags r:id="rId16"/>
            </p:custDataLst>
          </p:nvPr>
        </p:nvSpPr>
        <p:spPr>
          <a:xfrm rot="5400000">
            <a:off x="2668302" y="3523323"/>
            <a:ext cx="504827" cy="5086350"/>
          </a:xfrm>
          <a:prstGeom prst="rightBrace">
            <a:avLst>
              <a:gd name="adj1" fmla="val 125930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矩形 16"/>
          <p:cNvSpPr/>
          <p:nvPr>
            <p:custDataLst>
              <p:tags r:id="rId17"/>
            </p:custDataLst>
          </p:nvPr>
        </p:nvSpPr>
        <p:spPr>
          <a:xfrm>
            <a:off x="1555148" y="6293549"/>
            <a:ext cx="384429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严格控制人口的过快增长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右大括号 17"/>
          <p:cNvSpPr/>
          <p:nvPr>
            <p:custDataLst>
              <p:tags r:id="rId18"/>
            </p:custDataLst>
          </p:nvPr>
        </p:nvSpPr>
        <p:spPr>
          <a:xfrm rot="5400000">
            <a:off x="9103729" y="4338006"/>
            <a:ext cx="147320" cy="3316605"/>
          </a:xfrm>
          <a:prstGeom prst="rightBrace">
            <a:avLst>
              <a:gd name="adj1" fmla="val 341666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19"/>
            </p:custDataLst>
          </p:nvPr>
        </p:nvSpPr>
        <p:spPr>
          <a:xfrm>
            <a:off x="7742228" y="6253176"/>
            <a:ext cx="31381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base">
              <a:buClrTx/>
              <a:buSzTx/>
              <a:buFont typeface="Arial" panose="020B0604020202020204" pitchFamily="34" charset="0"/>
              <a:defRPr/>
            </a:pPr>
            <a:r>
              <a:rPr lang="zh-CN" altLang="en-US" sz="2400" b="1" kern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缓解人口老龄化趋势</a:t>
            </a:r>
            <a:endParaRPr lang="zh-CN" altLang="en-US" sz="24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12192000" cy="894080"/>
            <a:chOff x="0" y="0"/>
            <a:chExt cx="12192000" cy="894080"/>
          </a:xfrm>
        </p:grpSpPr>
        <p:sp>
          <p:nvSpPr>
            <p:cNvPr id="20" name="单圆角矩形 11"/>
            <p:cNvSpPr/>
            <p:nvPr/>
          </p:nvSpPr>
          <p:spPr>
            <a:xfrm flipH="1">
              <a:off x="0" y="0"/>
              <a:ext cx="12192000" cy="894080"/>
            </a:xfrm>
            <a:prstGeom prst="round1Rect">
              <a:avLst>
                <a:gd name="adj" fmla="val 2120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71120" y="109220"/>
              <a:ext cx="7587615" cy="6737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一、发展之难（一）人口问题</a:t>
              </a:r>
              <a:endParaRPr kumimoji="0" lang="es-ES_tradnl" altLang="zh-CN" sz="37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2" name="图片占位符 24" descr="图片占位符 24"/>
          <p:cNvPicPr>
            <a:picLocks noChangeAspect="1"/>
          </p:cNvPicPr>
          <p:nvPr/>
        </p:nvPicPr>
        <p:blipFill>
          <a:blip r:embed="rId1"/>
          <a:srcRect t="3399" b="3398"/>
          <a:stretch>
            <a:fillRect/>
          </a:stretch>
        </p:blipFill>
        <p:spPr>
          <a:xfrm>
            <a:off x="8903970" y="981075"/>
            <a:ext cx="3256915" cy="1920875"/>
          </a:xfrm>
          <a:prstGeom prst="rect">
            <a:avLst/>
          </a:prstGeom>
          <a:ln w="25400">
            <a:noFill/>
            <a:rou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775" y="4855845"/>
            <a:ext cx="3225165" cy="2052955"/>
          </a:xfrm>
          <a:prstGeom prst="rect">
            <a:avLst/>
          </a:prstGeom>
        </p:spPr>
      </p:pic>
      <p:graphicFrame>
        <p:nvGraphicFramePr>
          <p:cNvPr id="7" name="表格 6"/>
          <p:cNvGraphicFramePr/>
          <p:nvPr>
            <p:custDataLst>
              <p:tags r:id="rId3"/>
            </p:custDataLst>
          </p:nvPr>
        </p:nvGraphicFramePr>
        <p:xfrm>
          <a:off x="0" y="977900"/>
          <a:ext cx="8971915" cy="58813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4505"/>
                <a:gridCol w="2114550"/>
                <a:gridCol w="2562860"/>
              </a:tblGrid>
              <a:tr h="60706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我国人口问题</a:t>
                      </a:r>
                      <a:endParaRPr lang="zh-CN" altLang="en-US" sz="3200" b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6083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现状（挑战）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对策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目的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  <a:tr h="1884680">
                <a:tc rowSpan="2"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当前，我国人口状况呈现出一系列新的特点，总人口增速趋缓、总和生育率明显低于更替水平、出生人口男女性别比偏高、老龄化加剧、大量的人口流动等。</a:t>
                      </a:r>
                      <a:endParaRPr lang="zh-CN" altLang="en-US" sz="33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坚持</a:t>
                      </a: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计划生育</a:t>
                      </a: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基本国策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8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推动实现适度生育水平，有力促进经济</a:t>
                      </a:r>
                      <a:r>
                        <a:rPr lang="zh-CN" altLang="en-US" sz="28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发展和社会进步。</a:t>
                      </a:r>
                      <a:endParaRPr lang="zh-CN" altLang="en-US" sz="28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  <a:tr h="2781300">
                <a:tc vMerge="1"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单独两孩、全面两孩、</a:t>
                      </a: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全面三孩</a:t>
                      </a: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政策"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8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进一步适应人口形势新变化和推动高质量发展新要求，促进人口长期均衡发展。</a:t>
                      </a:r>
                      <a:endParaRPr lang="zh-CN" altLang="en-US" sz="280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1120" y="109220"/>
            <a:ext cx="9077325" cy="6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7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一、发展之难（一）人口问题</a:t>
            </a:r>
            <a:endParaRPr kumimoji="0" lang="es-ES_tradnl" altLang="zh-CN" sz="379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0"/>
            <a:ext cx="12192000" cy="763484"/>
            <a:chOff x="0" y="0"/>
            <a:chExt cx="12192000" cy="929115"/>
          </a:xfrm>
        </p:grpSpPr>
        <p:sp>
          <p:nvSpPr>
            <p:cNvPr id="10" name="单圆角矩形 11"/>
            <p:cNvSpPr/>
            <p:nvPr/>
          </p:nvSpPr>
          <p:spPr>
            <a:xfrm flipH="1">
              <a:off x="0" y="0"/>
              <a:ext cx="12192000" cy="894080"/>
            </a:xfrm>
            <a:prstGeom prst="round1Rect">
              <a:avLst>
                <a:gd name="adj" fmla="val 2120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1120" y="109220"/>
              <a:ext cx="9077325" cy="8198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3</a:t>
              </a:r>
              <a:r>
                <a:rPr kumimoji="0" lang="zh-CN" altLang="en-US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、小结：一、发展之难（一）人口问题</a:t>
              </a:r>
              <a:endParaRPr kumimoji="0" lang="es-ES_tradnl" altLang="zh-CN" sz="37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3" name="下箭头 12"/>
          <p:cNvSpPr/>
          <p:nvPr/>
        </p:nvSpPr>
        <p:spPr>
          <a:xfrm>
            <a:off x="10344150" y="3357245"/>
            <a:ext cx="648335" cy="1151890"/>
          </a:xfrm>
          <a:prstGeom prst="downArrow">
            <a:avLst/>
          </a:prstGeom>
          <a:solidFill>
            <a:srgbClr val="00B050"/>
          </a:solidFill>
          <a:ln w="12700" cap="flat">
            <a:noFill/>
            <a:prstDash val="solid"/>
            <a:miter lim="8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ctr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badi Extra Light"/>
              <a:ea typeface="Abadi Extra Light"/>
              <a:cs typeface="Abadi Extra Light"/>
              <a:sym typeface="Abadi Extra Ligh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522913" y="2888709"/>
            <a:ext cx="2939143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2016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年全面两孩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522913" y="4418946"/>
            <a:ext cx="2939143" cy="4616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2021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年全面三孩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8" name="内容占位符 4" descr="内容占位符 4"/>
          <p:cNvPicPr>
            <a:picLocks noChangeAspect="1"/>
          </p:cNvPicPr>
          <p:nvPr/>
        </p:nvPicPr>
        <p:blipFill>
          <a:blip r:embed="rId1">
            <a:alphaModFix amt="80000"/>
          </a:blip>
          <a:stretch>
            <a:fillRect/>
          </a:stretch>
        </p:blipFill>
        <p:spPr>
          <a:xfrm>
            <a:off x="-24130" y="-99060"/>
            <a:ext cx="12365990" cy="6991985"/>
          </a:xfrm>
          <a:prstGeom prst="rect">
            <a:avLst/>
          </a:prstGeom>
          <a:ln w="12700" cap="flat">
            <a:noFill/>
            <a:miter lim="400000"/>
            <a:headEnd/>
            <a:tailEnd/>
          </a:ln>
          <a:effectLst/>
        </p:spPr>
      </p:pic>
      <p:grpSp>
        <p:nvGrpSpPr>
          <p:cNvPr id="3" name="组合 2"/>
          <p:cNvGrpSpPr/>
          <p:nvPr/>
        </p:nvGrpSpPr>
        <p:grpSpPr>
          <a:xfrm>
            <a:off x="6600190" y="1917065"/>
            <a:ext cx="3481070" cy="2532380"/>
            <a:chOff x="520" y="3272"/>
            <a:chExt cx="5482" cy="3988"/>
          </a:xfrm>
        </p:grpSpPr>
        <p:sp>
          <p:nvSpPr>
            <p:cNvPr id="56322" name="Text Box 2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20" y="3272"/>
              <a:ext cx="5482" cy="10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R="0" lvl="0" algn="ctr">
                <a:spcBef>
                  <a:spcPct val="50000"/>
                </a:spcBef>
              </a:pPr>
              <a:r>
                <a:rPr sz="3600" b="1">
                  <a:solidFill>
                    <a:schemeClr val="bg1"/>
                  </a:solidFill>
                  <a:latin typeface="MiSans Bold" panose="00000800000000000000" charset="-122"/>
                  <a:ea typeface="MiSans Bold" panose="00000800000000000000" charset="-122"/>
                  <a:sym typeface="微软雅黑" panose="020B0503020204020204" charset="-122"/>
                </a:rPr>
                <a:t>资源日益短缺</a:t>
              </a:r>
              <a:endParaRPr lang="zh-CN" altLang="en-US" sz="3600" b="1" spc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endParaRPr>
            </a:p>
          </p:txBody>
        </p:sp>
        <p:sp>
          <p:nvSpPr>
            <p:cNvPr id="56323" name="Text Box 3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610" y="4739"/>
              <a:ext cx="5391" cy="10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sz="3600" b="1">
                  <a:solidFill>
                    <a:schemeClr val="bg1"/>
                  </a:solidFill>
                  <a:latin typeface="MiSans Bold" panose="00000800000000000000" charset="-122"/>
                  <a:ea typeface="MiSans Bold" panose="00000800000000000000" charset="-122"/>
                  <a:sym typeface="微软雅黑" panose="020B0503020204020204" charset="-122"/>
                </a:rPr>
                <a:t>环境污染严重</a:t>
              </a:r>
              <a:endParaRPr lang="zh-CN" altLang="en-US" sz="3600" b="1" spc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endParaRPr>
            </a:p>
          </p:txBody>
        </p:sp>
        <p:sp>
          <p:nvSpPr>
            <p:cNvPr id="56324" name="Text Box 4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10" y="6244"/>
              <a:ext cx="5376" cy="101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square" anchor="t" anchorCtr="0">
              <a:spAutoFit/>
            </a:bodyPr>
            <a:lstStyle>
              <a:defPPr>
                <a:defRPr lang="zh-CN"/>
              </a:defPPr>
              <a:lvl1pPr marL="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9144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3716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1828800" indent="0" algn="l" defTabSz="914400" rtl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lang="zh-CN" altLang="en-US" sz="1800" b="0" i="0" u="none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</a:lstStyle>
            <a:p>
              <a:pPr marL="0" marR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sz="3600" b="1">
                  <a:solidFill>
                    <a:schemeClr val="bg1"/>
                  </a:solidFill>
                  <a:latin typeface="MiSans Bold" panose="00000800000000000000" charset="-122"/>
                  <a:ea typeface="MiSans Bold" panose="00000800000000000000" charset="-122"/>
                  <a:sym typeface="微软雅黑" panose="020B0503020204020204" charset="-122"/>
                </a:rPr>
                <a:t>生态系统退化</a:t>
              </a:r>
              <a:endParaRPr lang="zh-CN" altLang="en-US" sz="3600" b="1" spc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endParaRPr>
            </a:p>
          </p:txBody>
        </p:sp>
      </p:grpSp>
      <p:sp>
        <p:nvSpPr>
          <p:cNvPr id="56330" name="文本框 16"/>
          <p:cNvSpPr/>
          <p:nvPr>
            <p:custDataLst>
              <p:tags r:id="rId5"/>
            </p:custDataLst>
          </p:nvPr>
        </p:nvSpPr>
        <p:spPr>
          <a:xfrm>
            <a:off x="1991360" y="2493010"/>
            <a:ext cx="3072765" cy="1198880"/>
          </a:xfrm>
          <a:prstGeom prst="rect">
            <a:avLst/>
          </a:prstGeom>
          <a:solidFill>
            <a:srgbClr val="C000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457200" lvl="0" indent="-457200">
              <a:buFont typeface="Wingdings" panose="05000000000000000000" pitchFamily="2" charset="2"/>
              <a:buChar char="u"/>
            </a:pPr>
            <a:r>
              <a:rPr lang="zh-CN" altLang="en-US" sz="3600" b="1" dirty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</a:rPr>
              <a:t>我国资源环境面临危机</a:t>
            </a:r>
            <a:endParaRPr lang="zh-CN" altLang="en-US" sz="3600" b="1" dirty="0">
              <a:solidFill>
                <a:schemeClr val="bg1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10" name="虚尾箭头 9"/>
          <p:cNvSpPr/>
          <p:nvPr>
            <p:custDataLst>
              <p:tags r:id="rId6"/>
            </p:custDataLst>
          </p:nvPr>
        </p:nvSpPr>
        <p:spPr>
          <a:xfrm>
            <a:off x="5303520" y="2924810"/>
            <a:ext cx="876300" cy="492125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文本框 108"/>
          <p:cNvSpPr txBox="1"/>
          <p:nvPr>
            <p:custDataLst>
              <p:tags r:id="rId7"/>
            </p:custDataLst>
          </p:nvPr>
        </p:nvSpPr>
        <p:spPr>
          <a:xfrm>
            <a:off x="6671945" y="5013325"/>
            <a:ext cx="3961130" cy="95313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B050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800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  <a:sym typeface="微软雅黑" panose="020B0503020204020204" charset="-122"/>
              </a:rPr>
              <a:t>经济发展</a:t>
            </a:r>
            <a:r>
              <a:rPr lang="zh-CN" altLang="en-US" sz="2800">
                <a:sym typeface="微软雅黑" panose="020B0503020204020204" charset="-122"/>
              </a:rPr>
              <a:t>与</a:t>
            </a:r>
            <a:r>
              <a:rPr lang="zh-CN" altLang="en-US" sz="2800">
                <a:solidFill>
                  <a:srgbClr val="00B050"/>
                </a:solidFill>
                <a:sym typeface="微软雅黑" panose="020B0503020204020204" charset="-122"/>
              </a:rPr>
              <a:t>资源、环境</a:t>
            </a:r>
            <a:r>
              <a:rPr lang="zh-CN" altLang="en-US" sz="2800">
                <a:sym typeface="微软雅黑" panose="020B0503020204020204" charset="-122"/>
              </a:rPr>
              <a:t>之间的矛盾日益突出</a:t>
            </a:r>
            <a:endParaRPr lang="zh-CN" altLang="en-US" sz="2800" b="0" dirty="0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2320" name="文本框 40"/>
          <p:cNvSpPr txBox="1"/>
          <p:nvPr/>
        </p:nvSpPr>
        <p:spPr>
          <a:xfrm>
            <a:off x="118745" y="5949315"/>
            <a:ext cx="12012930" cy="279908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noAutofit/>
          </a:bodyPr>
          <a:lstStyle/>
          <a:p>
            <a:pPr algn="ctr">
              <a:defRPr sz="2200">
                <a:solidFill>
                  <a:srgbClr val="FFFFFF"/>
                </a:solidFill>
              </a:defRPr>
            </a:pP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辽宁阜新海州露天矿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辽宁阜新2001年被国务院正式认定为全国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首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个资源枯竭型城市</a:t>
            </a:r>
            <a:r>
              <a:rPr 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，曾经是煤电之都，如今GDP全省倒数第一</a:t>
            </a:r>
            <a:r>
              <a:rPr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PA-组合 74"/>
          <p:cNvGrpSpPr/>
          <p:nvPr>
            <p:custDataLst>
              <p:tags r:id="rId1"/>
            </p:custDataLst>
          </p:nvPr>
        </p:nvGrpSpPr>
        <p:grpSpPr>
          <a:xfrm>
            <a:off x="9862261" y="1708332"/>
            <a:ext cx="2233193" cy="4119401"/>
            <a:chOff x="10789653" y="847272"/>
            <a:chExt cx="2233193" cy="4119401"/>
          </a:xfrm>
          <a:effectLst>
            <a:outerShdw blurRad="762000" dist="127000" dir="18900000" sy="23000" kx="-1200000" algn="bl" rotWithShape="0">
              <a:prstClr val="black">
                <a:alpha val="30000"/>
              </a:prstClr>
            </a:outerShdw>
          </a:effectLst>
          <a:scene3d>
            <a:camera prst="perspectiveLeft">
              <a:rot lat="0" lon="1200001" rev="0"/>
            </a:camera>
            <a:lightRig rig="threePt" dir="t"/>
          </a:scene3d>
        </p:grpSpPr>
        <p:pic>
          <p:nvPicPr>
            <p:cNvPr id="28" name="PA-图片 27"/>
            <p:cNvPicPr/>
            <p:nvPr>
              <p:custDataLst>
                <p:tags r:id="rId2"/>
              </p:custDataLst>
            </p:nvPr>
          </p:nvPicPr>
          <p:blipFill rotWithShape="1">
            <a:blip r:embed="rId3"/>
            <a:srcRect l="55984" r="7237"/>
            <a:stretch>
              <a:fillRect/>
            </a:stretch>
          </p:blipFill>
          <p:spPr>
            <a:xfrm>
              <a:off x="10789654" y="847272"/>
              <a:ext cx="2233192" cy="4119401"/>
            </a:xfrm>
            <a:custGeom>
              <a:avLst/>
              <a:gdLst>
                <a:gd name="connsiteX0" fmla="*/ 0 w 2641599"/>
                <a:gd name="connsiteY0" fmla="*/ 0 h 3962399"/>
                <a:gd name="connsiteX1" fmla="*/ 2641599 w 2641599"/>
                <a:gd name="connsiteY1" fmla="*/ 0 h 3962399"/>
                <a:gd name="connsiteX2" fmla="*/ 2641599 w 2641599"/>
                <a:gd name="connsiteY2" fmla="*/ 3962399 h 3962399"/>
                <a:gd name="connsiteX3" fmla="*/ 0 w 2641599"/>
                <a:gd name="connsiteY3" fmla="*/ 3962399 h 396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599" h="3962399">
                  <a:moveTo>
                    <a:pt x="0" y="0"/>
                  </a:moveTo>
                  <a:lnTo>
                    <a:pt x="2641599" y="0"/>
                  </a:lnTo>
                  <a:lnTo>
                    <a:pt x="2641599" y="3962399"/>
                  </a:lnTo>
                  <a:lnTo>
                    <a:pt x="0" y="39623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</p:pic>
        <p:sp>
          <p:nvSpPr>
            <p:cNvPr id="57" name="PA-圆角矩形 56"/>
            <p:cNvSpPr/>
            <p:nvPr>
              <p:custDataLst>
                <p:tags r:id="rId4"/>
              </p:custDataLst>
            </p:nvPr>
          </p:nvSpPr>
          <p:spPr>
            <a:xfrm>
              <a:off x="10789654" y="847272"/>
              <a:ext cx="2233191" cy="411940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tx1">
                    <a:alpha val="70000"/>
                  </a:schemeClr>
                </a:gs>
                <a:gs pos="7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SemiBold" panose="02020300000000000000" pitchFamily="18" charset="-122"/>
                <a:cs typeface="+mn-cs"/>
              </a:endParaRPr>
            </a:p>
          </p:txBody>
        </p:sp>
        <p:sp>
          <p:nvSpPr>
            <p:cNvPr id="62" name="PA-文本框 61"/>
            <p:cNvSpPr txBox="1"/>
            <p:nvPr>
              <p:custDataLst>
                <p:tags r:id="rId5"/>
              </p:custDataLst>
            </p:nvPr>
          </p:nvSpPr>
          <p:spPr>
            <a:xfrm>
              <a:off x="10789653" y="3773471"/>
              <a:ext cx="2233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思源宋体 CN Heavy"/>
                  <a:cs typeface="+mn-cs"/>
                </a:rPr>
                <a:t>乱砍乱伐 土地荒漠化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endParaRPr>
            </a:p>
          </p:txBody>
        </p:sp>
      </p:grpSp>
      <p:grpSp>
        <p:nvGrpSpPr>
          <p:cNvPr id="74" name="PA-组合 73"/>
          <p:cNvGrpSpPr/>
          <p:nvPr>
            <p:custDataLst>
              <p:tags r:id="rId6"/>
            </p:custDataLst>
          </p:nvPr>
        </p:nvGrpSpPr>
        <p:grpSpPr>
          <a:xfrm>
            <a:off x="7909121" y="1708332"/>
            <a:ext cx="2233193" cy="4119403"/>
            <a:chOff x="8465553" y="847272"/>
            <a:chExt cx="2233193" cy="4119403"/>
          </a:xfrm>
          <a:effectLst>
            <a:outerShdw blurRad="762000" dist="127000" dir="18900000" sy="23000" kx="-1200000" algn="bl" rotWithShape="0">
              <a:prstClr val="black">
                <a:alpha val="30000"/>
              </a:prstClr>
            </a:outerShdw>
          </a:effectLst>
          <a:scene3d>
            <a:camera prst="perspectiveLeft">
              <a:rot lat="0" lon="1200001" rev="0"/>
            </a:camera>
            <a:lightRig rig="threePt" dir="t"/>
          </a:scene3d>
        </p:grpSpPr>
        <p:pic>
          <p:nvPicPr>
            <p:cNvPr id="29" name="PA-图片 28"/>
            <p:cNvPicPr/>
            <p:nvPr>
              <p:custDataLst>
                <p:tags r:id="rId7"/>
              </p:custDataLst>
            </p:nvPr>
          </p:nvPicPr>
          <p:blipFill rotWithShape="1">
            <a:blip r:embed="rId8"/>
            <a:srcRect l="51469" r="12447"/>
            <a:stretch>
              <a:fillRect/>
            </a:stretch>
          </p:blipFill>
          <p:spPr>
            <a:xfrm>
              <a:off x="8465554" y="847272"/>
              <a:ext cx="2233192" cy="4119403"/>
            </a:xfrm>
            <a:custGeom>
              <a:avLst/>
              <a:gdLst>
                <a:gd name="connsiteX0" fmla="*/ 0 w 2641599"/>
                <a:gd name="connsiteY0" fmla="*/ 0 h 3962399"/>
                <a:gd name="connsiteX1" fmla="*/ 2641599 w 2641599"/>
                <a:gd name="connsiteY1" fmla="*/ 0 h 3962399"/>
                <a:gd name="connsiteX2" fmla="*/ 2641599 w 2641599"/>
                <a:gd name="connsiteY2" fmla="*/ 3962399 h 3962399"/>
                <a:gd name="connsiteX3" fmla="*/ 0 w 2641599"/>
                <a:gd name="connsiteY3" fmla="*/ 3962399 h 396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599" h="3962399">
                  <a:moveTo>
                    <a:pt x="0" y="0"/>
                  </a:moveTo>
                  <a:lnTo>
                    <a:pt x="2641599" y="0"/>
                  </a:lnTo>
                  <a:lnTo>
                    <a:pt x="2641599" y="3962399"/>
                  </a:lnTo>
                  <a:lnTo>
                    <a:pt x="0" y="39623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</p:pic>
        <p:sp>
          <p:nvSpPr>
            <p:cNvPr id="56" name="PA-圆角矩形 55"/>
            <p:cNvSpPr/>
            <p:nvPr>
              <p:custDataLst>
                <p:tags r:id="rId9"/>
              </p:custDataLst>
            </p:nvPr>
          </p:nvSpPr>
          <p:spPr>
            <a:xfrm>
              <a:off x="8465554" y="847272"/>
              <a:ext cx="2233191" cy="411940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tx1">
                    <a:alpha val="70000"/>
                  </a:schemeClr>
                </a:gs>
                <a:gs pos="7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SemiBold" panose="02020300000000000000" pitchFamily="18" charset="-122"/>
                <a:cs typeface="+mn-cs"/>
              </a:endParaRPr>
            </a:p>
          </p:txBody>
        </p:sp>
        <p:sp>
          <p:nvSpPr>
            <p:cNvPr id="61" name="PA-文本框 60"/>
            <p:cNvSpPr txBox="1"/>
            <p:nvPr>
              <p:custDataLst>
                <p:tags r:id="rId10"/>
              </p:custDataLst>
            </p:nvPr>
          </p:nvSpPr>
          <p:spPr>
            <a:xfrm>
              <a:off x="8465553" y="3773471"/>
              <a:ext cx="2233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思源宋体 CN Heavy"/>
                  <a:cs typeface="+mn-cs"/>
                </a:rPr>
                <a:t>环境污染 生物灭绝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endParaRPr>
            </a:p>
          </p:txBody>
        </p:sp>
      </p:grpSp>
      <p:grpSp>
        <p:nvGrpSpPr>
          <p:cNvPr id="73" name="PA-组合 72"/>
          <p:cNvGrpSpPr/>
          <p:nvPr>
            <p:custDataLst>
              <p:tags r:id="rId11"/>
            </p:custDataLst>
          </p:nvPr>
        </p:nvGrpSpPr>
        <p:grpSpPr>
          <a:xfrm>
            <a:off x="5955975" y="1708331"/>
            <a:ext cx="2233197" cy="4119401"/>
            <a:chOff x="6141449" y="847271"/>
            <a:chExt cx="2233197" cy="4119401"/>
          </a:xfrm>
          <a:effectLst>
            <a:outerShdw blurRad="762000" dist="127000" dir="18900000" sy="23000" kx="-1200000" algn="bl" rotWithShape="0">
              <a:prstClr val="black">
                <a:alpha val="30000"/>
              </a:prstClr>
            </a:outerShdw>
          </a:effectLst>
          <a:scene3d>
            <a:camera prst="perspectiveLeft">
              <a:rot lat="0" lon="1200001" rev="0"/>
            </a:camera>
            <a:lightRig rig="threePt" dir="t"/>
          </a:scene3d>
        </p:grpSpPr>
        <p:pic>
          <p:nvPicPr>
            <p:cNvPr id="25" name="PA-图片 24"/>
            <p:cNvPicPr/>
            <p:nvPr>
              <p:custDataLst>
                <p:tags r:id="rId12"/>
              </p:custDataLst>
            </p:nvPr>
          </p:nvPicPr>
          <p:blipFill rotWithShape="1">
            <a:blip r:embed="rId13"/>
            <a:srcRect l="34888" r="34622"/>
            <a:stretch>
              <a:fillRect/>
            </a:stretch>
          </p:blipFill>
          <p:spPr>
            <a:xfrm>
              <a:off x="6141454" y="847271"/>
              <a:ext cx="2233192" cy="4119401"/>
            </a:xfrm>
            <a:custGeom>
              <a:avLst/>
              <a:gdLst>
                <a:gd name="connsiteX0" fmla="*/ 0 w 2641599"/>
                <a:gd name="connsiteY0" fmla="*/ 0 h 3962399"/>
                <a:gd name="connsiteX1" fmla="*/ 2641599 w 2641599"/>
                <a:gd name="connsiteY1" fmla="*/ 0 h 3962399"/>
                <a:gd name="connsiteX2" fmla="*/ 2641599 w 2641599"/>
                <a:gd name="connsiteY2" fmla="*/ 3962399 h 3962399"/>
                <a:gd name="connsiteX3" fmla="*/ 0 w 2641599"/>
                <a:gd name="connsiteY3" fmla="*/ 3962399 h 396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599" h="3962399">
                  <a:moveTo>
                    <a:pt x="0" y="0"/>
                  </a:moveTo>
                  <a:lnTo>
                    <a:pt x="2641599" y="0"/>
                  </a:lnTo>
                  <a:lnTo>
                    <a:pt x="2641599" y="3962399"/>
                  </a:lnTo>
                  <a:lnTo>
                    <a:pt x="0" y="39623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</p:pic>
        <p:sp>
          <p:nvSpPr>
            <p:cNvPr id="53" name="PA-圆角矩形 52"/>
            <p:cNvSpPr/>
            <p:nvPr>
              <p:custDataLst>
                <p:tags r:id="rId14"/>
              </p:custDataLst>
            </p:nvPr>
          </p:nvSpPr>
          <p:spPr>
            <a:xfrm>
              <a:off x="6141454" y="847271"/>
              <a:ext cx="2233191" cy="4119401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tx1">
                    <a:alpha val="70000"/>
                  </a:schemeClr>
                </a:gs>
                <a:gs pos="7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SemiBold" panose="02020300000000000000" pitchFamily="18" charset="-122"/>
                <a:cs typeface="+mn-cs"/>
              </a:endParaRPr>
            </a:p>
          </p:txBody>
        </p:sp>
        <p:sp>
          <p:nvSpPr>
            <p:cNvPr id="60" name="PA-文本框 59"/>
            <p:cNvSpPr txBox="1"/>
            <p:nvPr>
              <p:custDataLst>
                <p:tags r:id="rId15"/>
              </p:custDataLst>
            </p:nvPr>
          </p:nvSpPr>
          <p:spPr>
            <a:xfrm>
              <a:off x="6141449" y="3773471"/>
              <a:ext cx="2233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思源宋体 CN Heavy"/>
                  <a:cs typeface="+mn-cs"/>
                </a:rPr>
                <a:t>水土流失 山体滑坡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endParaRPr>
            </a:p>
          </p:txBody>
        </p:sp>
      </p:grpSp>
      <p:grpSp>
        <p:nvGrpSpPr>
          <p:cNvPr id="72" name="PA-组合 71"/>
          <p:cNvGrpSpPr/>
          <p:nvPr>
            <p:custDataLst>
              <p:tags r:id="rId16"/>
            </p:custDataLst>
          </p:nvPr>
        </p:nvGrpSpPr>
        <p:grpSpPr>
          <a:xfrm>
            <a:off x="4002831" y="1708331"/>
            <a:ext cx="2233195" cy="4119403"/>
            <a:chOff x="3817351" y="847271"/>
            <a:chExt cx="2233195" cy="4119403"/>
          </a:xfrm>
          <a:effectLst>
            <a:outerShdw blurRad="762000" dist="127000" dir="18900000" sy="23000" kx="-1200000" algn="bl" rotWithShape="0">
              <a:prstClr val="black">
                <a:alpha val="30000"/>
              </a:prstClr>
            </a:outerShdw>
          </a:effectLst>
          <a:scene3d>
            <a:camera prst="perspectiveLeft">
              <a:rot lat="0" lon="1200001" rev="0"/>
            </a:camera>
            <a:lightRig rig="threePt" dir="t"/>
          </a:scene3d>
        </p:grpSpPr>
        <p:pic>
          <p:nvPicPr>
            <p:cNvPr id="20" name="PA-图片 19"/>
            <p:cNvPicPr/>
            <p:nvPr>
              <p:custDataLst>
                <p:tags r:id="rId17"/>
              </p:custDataLst>
            </p:nvPr>
          </p:nvPicPr>
          <p:blipFill rotWithShape="1">
            <a:blip r:embed="rId18"/>
            <a:srcRect l="37002" r="27516"/>
            <a:stretch>
              <a:fillRect/>
            </a:stretch>
          </p:blipFill>
          <p:spPr>
            <a:xfrm>
              <a:off x="3817354" y="847271"/>
              <a:ext cx="2233192" cy="4119403"/>
            </a:xfrm>
            <a:custGeom>
              <a:avLst/>
              <a:gdLst>
                <a:gd name="connsiteX0" fmla="*/ 0 w 2641599"/>
                <a:gd name="connsiteY0" fmla="*/ 0 h 3962399"/>
                <a:gd name="connsiteX1" fmla="*/ 2641599 w 2641599"/>
                <a:gd name="connsiteY1" fmla="*/ 0 h 3962399"/>
                <a:gd name="connsiteX2" fmla="*/ 2641599 w 2641599"/>
                <a:gd name="connsiteY2" fmla="*/ 3962399 h 3962399"/>
                <a:gd name="connsiteX3" fmla="*/ 0 w 2641599"/>
                <a:gd name="connsiteY3" fmla="*/ 3962399 h 396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599" h="3962399">
                  <a:moveTo>
                    <a:pt x="0" y="0"/>
                  </a:moveTo>
                  <a:lnTo>
                    <a:pt x="2641599" y="0"/>
                  </a:lnTo>
                  <a:lnTo>
                    <a:pt x="2641599" y="3962399"/>
                  </a:lnTo>
                  <a:lnTo>
                    <a:pt x="0" y="39623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</p:pic>
        <p:sp>
          <p:nvSpPr>
            <p:cNvPr id="52" name="PA-圆角矩形 51"/>
            <p:cNvSpPr/>
            <p:nvPr>
              <p:custDataLst>
                <p:tags r:id="rId19"/>
              </p:custDataLst>
            </p:nvPr>
          </p:nvSpPr>
          <p:spPr>
            <a:xfrm>
              <a:off x="3817354" y="847271"/>
              <a:ext cx="2233192" cy="4119403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tx1">
                    <a:alpha val="70000"/>
                  </a:schemeClr>
                </a:gs>
                <a:gs pos="70000">
                  <a:schemeClr val="tx1">
                    <a:alpha val="0"/>
                  </a:scheme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SemiBold" panose="02020300000000000000" pitchFamily="18" charset="-122"/>
                <a:cs typeface="+mn-cs"/>
              </a:endParaRPr>
            </a:p>
          </p:txBody>
        </p:sp>
        <p:sp>
          <p:nvSpPr>
            <p:cNvPr id="59" name="PA-文本框 58"/>
            <p:cNvSpPr txBox="1"/>
            <p:nvPr>
              <p:custDataLst>
                <p:tags r:id="rId20"/>
              </p:custDataLst>
            </p:nvPr>
          </p:nvSpPr>
          <p:spPr>
            <a:xfrm>
              <a:off x="3817351" y="3773471"/>
              <a:ext cx="223319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思源宋体 CN Heavy"/>
                  <a:cs typeface="+mn-cs"/>
                </a:rPr>
                <a:t>大气污染 雾霾严重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endParaRPr>
            </a:p>
          </p:txBody>
        </p:sp>
      </p:grpSp>
      <p:grpSp>
        <p:nvGrpSpPr>
          <p:cNvPr id="71" name="PA-组合 70"/>
          <p:cNvGrpSpPr/>
          <p:nvPr>
            <p:custDataLst>
              <p:tags r:id="rId21"/>
            </p:custDataLst>
          </p:nvPr>
        </p:nvGrpSpPr>
        <p:grpSpPr>
          <a:xfrm>
            <a:off x="2049690" y="1708331"/>
            <a:ext cx="2246526" cy="4162545"/>
            <a:chOff x="1493253" y="847271"/>
            <a:chExt cx="2246526" cy="4162545"/>
          </a:xfrm>
          <a:effectLst>
            <a:outerShdw blurRad="762000" dist="127000" dir="18900000" sy="23000" kx="-1200000" algn="bl" rotWithShape="0">
              <a:prstClr val="black">
                <a:alpha val="30000"/>
              </a:prstClr>
            </a:outerShdw>
          </a:effectLst>
          <a:scene3d>
            <a:camera prst="perspectiveLeft">
              <a:rot lat="0" lon="1200001" rev="0"/>
            </a:camera>
            <a:lightRig rig="threePt" dir="t"/>
          </a:scene3d>
        </p:grpSpPr>
        <p:pic>
          <p:nvPicPr>
            <p:cNvPr id="24" name="PA-图片 23"/>
            <p:cNvPicPr/>
            <p:nvPr>
              <p:custDataLst>
                <p:tags r:id="rId22"/>
              </p:custDataLst>
            </p:nvPr>
          </p:nvPicPr>
          <p:blipFill rotWithShape="1">
            <a:blip r:embed="rId23"/>
            <a:srcRect l="18317" r="47807"/>
            <a:stretch>
              <a:fillRect/>
            </a:stretch>
          </p:blipFill>
          <p:spPr>
            <a:xfrm>
              <a:off x="1493253" y="847271"/>
              <a:ext cx="2233192" cy="4119402"/>
            </a:xfrm>
            <a:custGeom>
              <a:avLst/>
              <a:gdLst>
                <a:gd name="connsiteX0" fmla="*/ 0 w 2641599"/>
                <a:gd name="connsiteY0" fmla="*/ 0 h 3962399"/>
                <a:gd name="connsiteX1" fmla="*/ 2641599 w 2641599"/>
                <a:gd name="connsiteY1" fmla="*/ 0 h 3962399"/>
                <a:gd name="connsiteX2" fmla="*/ 2641599 w 2641599"/>
                <a:gd name="connsiteY2" fmla="*/ 3962399 h 3962399"/>
                <a:gd name="connsiteX3" fmla="*/ 0 w 2641599"/>
                <a:gd name="connsiteY3" fmla="*/ 3962399 h 3962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41599" h="3962399">
                  <a:moveTo>
                    <a:pt x="0" y="0"/>
                  </a:moveTo>
                  <a:lnTo>
                    <a:pt x="2641599" y="0"/>
                  </a:lnTo>
                  <a:lnTo>
                    <a:pt x="2641599" y="3962399"/>
                  </a:lnTo>
                  <a:lnTo>
                    <a:pt x="0" y="3962399"/>
                  </a:lnTo>
                  <a:close/>
                </a:path>
              </a:pathLst>
            </a:custGeom>
            <a:noFill/>
            <a:ln w="25400">
              <a:solidFill>
                <a:schemeClr val="bg1"/>
              </a:solidFill>
            </a:ln>
          </p:spPr>
        </p:pic>
        <p:sp>
          <p:nvSpPr>
            <p:cNvPr id="51" name="PA-圆角矩形 50"/>
            <p:cNvSpPr/>
            <p:nvPr>
              <p:custDataLst>
                <p:tags r:id="rId24"/>
              </p:custDataLst>
            </p:nvPr>
          </p:nvSpPr>
          <p:spPr>
            <a:xfrm>
              <a:off x="1493253" y="847271"/>
              <a:ext cx="2233192" cy="4119402"/>
            </a:xfrm>
            <a:prstGeom prst="roundRect">
              <a:avLst>
                <a:gd name="adj" fmla="val 0"/>
              </a:avLst>
            </a:prstGeom>
            <a:blipFill rotWithShape="1">
              <a:blip r:embed="rId25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SemiBold" panose="02020300000000000000" pitchFamily="18" charset="-122"/>
                <a:cs typeface="+mn-cs"/>
              </a:endParaRPr>
            </a:p>
          </p:txBody>
        </p:sp>
        <p:sp>
          <p:nvSpPr>
            <p:cNvPr id="58" name="PA-文本框 57"/>
            <p:cNvSpPr txBox="1"/>
            <p:nvPr>
              <p:custDataLst>
                <p:tags r:id="rId26"/>
              </p:custDataLst>
            </p:nvPr>
          </p:nvSpPr>
          <p:spPr>
            <a:xfrm>
              <a:off x="1506587" y="3933491"/>
              <a:ext cx="2233192" cy="1076325"/>
            </a:xfrm>
            <a:prstGeom prst="rect">
              <a:avLst/>
            </a:prstGeom>
            <a:gradFill>
              <a:gsLst>
                <a:gs pos="0">
                  <a:schemeClr val="tx1">
                    <a:lumMod val="25000"/>
                    <a:lumOff val="75000"/>
                    <a:alpha val="23000"/>
                  </a:schemeClr>
                </a:gs>
                <a:gs pos="100000">
                  <a:schemeClr val="tx1">
                    <a:lumMod val="85000"/>
                  </a:schemeClr>
                </a:gs>
              </a:gsLst>
              <a:lin ang="5400000" scaled="1"/>
            </a:gra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思源宋体 CN Heavy"/>
                  <a:cs typeface="+mn-cs"/>
                </a:rPr>
                <a:t>垃圾围城 土壤污染</a:t>
              </a: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endParaRPr>
            </a:p>
          </p:txBody>
        </p:sp>
      </p:grpSp>
      <p:pic>
        <p:nvPicPr>
          <p:cNvPr id="23" name="PA-图片 22"/>
          <p:cNvPicPr/>
          <p:nvPr>
            <p:custDataLst>
              <p:tags r:id="rId27"/>
            </p:custDataLst>
          </p:nvPr>
        </p:nvPicPr>
        <p:blipFill rotWithShape="1">
          <a:blip r:embed="rId28"/>
          <a:srcRect l="21986" r="38753"/>
          <a:stretch>
            <a:fillRect/>
          </a:stretch>
        </p:blipFill>
        <p:spPr>
          <a:xfrm>
            <a:off x="96520" y="1708150"/>
            <a:ext cx="2233295" cy="4119245"/>
          </a:xfrm>
          <a:custGeom>
            <a:avLst/>
            <a:gdLst>
              <a:gd name="connsiteX0" fmla="*/ 0 w 2641599"/>
              <a:gd name="connsiteY0" fmla="*/ 0 h 3962399"/>
              <a:gd name="connsiteX1" fmla="*/ 2641599 w 2641599"/>
              <a:gd name="connsiteY1" fmla="*/ 0 h 3962399"/>
              <a:gd name="connsiteX2" fmla="*/ 2641599 w 2641599"/>
              <a:gd name="connsiteY2" fmla="*/ 3962399 h 3962399"/>
              <a:gd name="connsiteX3" fmla="*/ 0 w 2641599"/>
              <a:gd name="connsiteY3" fmla="*/ 3962399 h 3962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599" h="3962399">
                <a:moveTo>
                  <a:pt x="0" y="0"/>
                </a:moveTo>
                <a:lnTo>
                  <a:pt x="2641599" y="0"/>
                </a:lnTo>
                <a:lnTo>
                  <a:pt x="2641599" y="3962399"/>
                </a:lnTo>
                <a:lnTo>
                  <a:pt x="0" y="3962399"/>
                </a:lnTo>
                <a:close/>
              </a:path>
            </a:pathLst>
          </a:custGeom>
          <a:noFill/>
          <a:ln w="25400">
            <a:solidFill>
              <a:schemeClr val="bg1"/>
            </a:solidFill>
          </a:ln>
          <a:scene3d>
            <a:camera prst="perspectiveLeft">
              <a:rot lat="0" lon="1200001" rev="0"/>
            </a:camera>
            <a:lightRig rig="threePt" dir="t"/>
          </a:scene3d>
        </p:spPr>
      </p:pic>
      <p:sp>
        <p:nvSpPr>
          <p:cNvPr id="50" name="PA-圆角矩形 49"/>
          <p:cNvSpPr/>
          <p:nvPr>
            <p:custDataLst>
              <p:tags r:id="rId29"/>
            </p:custDataLst>
          </p:nvPr>
        </p:nvSpPr>
        <p:spPr>
          <a:xfrm>
            <a:off x="46990" y="1697355"/>
            <a:ext cx="2233295" cy="4119245"/>
          </a:xfrm>
          <a:prstGeom prst="roundRect">
            <a:avLst>
              <a:gd name="adj" fmla="val 0"/>
            </a:avLst>
          </a:prstGeom>
          <a:blipFill rotWithShape="1">
            <a:blip r:embed="rId30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scene3d>
            <a:camera prst="perspectiveLeft">
              <a:rot lat="0" lon="1200001" rev="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SemiBold" panose="02020300000000000000" pitchFamily="18" charset="-122"/>
              <a:cs typeface="+mn-cs"/>
            </a:endParaRPr>
          </a:p>
        </p:txBody>
      </p:sp>
      <p:sp>
        <p:nvSpPr>
          <p:cNvPr id="6" name="PA-文本框 5"/>
          <p:cNvSpPr txBox="1"/>
          <p:nvPr>
            <p:custDataLst>
              <p:tags r:id="rId31"/>
            </p:custDataLst>
          </p:nvPr>
        </p:nvSpPr>
        <p:spPr>
          <a:xfrm>
            <a:off x="96520" y="4634230"/>
            <a:ext cx="2233295" cy="953135"/>
          </a:xfrm>
          <a:prstGeom prst="rect">
            <a:avLst/>
          </a:prstGeom>
          <a:noFill/>
          <a:scene3d>
            <a:camera prst="perspectiveLeft">
              <a:rot lat="0" lon="1200001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rPr>
              <a:t>全球变暖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rPr>
              <a:t> </a:t>
            </a: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思源宋体 CN Heavy"/>
                <a:cs typeface="+mn-cs"/>
              </a:rPr>
              <a:t>极端异常天气增多</a:t>
            </a:r>
            <a:endParaRPr kumimoji="0" lang="zh-CN" altLang="en-US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思源宋体 CN Heavy"/>
              <a:cs typeface="+mn-cs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-228600" y="6277610"/>
            <a:ext cx="1264920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gradFill>
                  <a:gsLst>
                    <a:gs pos="0">
                      <a:prstClr val="white">
                        <a:lumMod val="85000"/>
                      </a:prstClr>
                    </a:gs>
                    <a:gs pos="100000">
                      <a:prstClr val="white">
                        <a:lumMod val="90000"/>
                      </a:prstClr>
                    </a:gs>
                  </a:gsLst>
                  <a:lin ang="16200000" scaled="1"/>
                </a:gradFill>
                <a:effectLst/>
                <a:uLnTx/>
                <a:uFillTx/>
                <a:latin typeface="+mj-ea"/>
                <a:ea typeface="思源宋体 CN Heavy"/>
                <a:cs typeface="+mn-cs"/>
              </a:rPr>
              <a:t>What Have We Humans Done To Nature!?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prstClr val="white">
                      <a:lumMod val="85000"/>
                    </a:prstClr>
                  </a:gs>
                  <a:gs pos="100000">
                    <a:prstClr val="white">
                      <a:lumMod val="90000"/>
                    </a:prstClr>
                  </a:gs>
                </a:gsLst>
                <a:lin ang="16200000" scaled="1"/>
              </a:gradFill>
              <a:effectLst/>
              <a:uLnTx/>
              <a:uFillTx/>
              <a:latin typeface="+mj-ea"/>
              <a:ea typeface="思源宋体 CN Heavy"/>
              <a:cs typeface="+mn-cs"/>
            </a:endParaRPr>
          </a:p>
        </p:txBody>
      </p:sp>
      <p:sp>
        <p:nvSpPr>
          <p:cNvPr id="2394" name="矩形 5"/>
          <p:cNvSpPr txBox="1"/>
          <p:nvPr>
            <p:custDataLst>
              <p:tags r:id="rId32"/>
            </p:custDataLst>
          </p:nvPr>
        </p:nvSpPr>
        <p:spPr>
          <a:xfrm>
            <a:off x="407670" y="0"/>
            <a:ext cx="11391900" cy="193675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t">
            <a:spAutoFit/>
          </a:bodyPr>
          <a:lstStyle>
            <a:lvl1pPr>
              <a:defRPr sz="3600" b="1">
                <a:solidFill>
                  <a:srgbClr val="197519"/>
                </a:solidFill>
              </a:defRPr>
            </a:lvl1pPr>
          </a:lstStyle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>
                <a:solidFill>
                  <a:srgbClr val="00B050"/>
                </a:solidFill>
                <a:sym typeface="+mn-ea"/>
              </a:rPr>
              <a:t>探究与思考</a:t>
            </a:r>
            <a:r>
              <a:rPr lang="en-US" altLang="zh-CN">
                <a:solidFill>
                  <a:srgbClr val="00B050"/>
                </a:solidFill>
                <a:sym typeface="+mn-ea"/>
              </a:rPr>
              <a:t>P78</a:t>
            </a:r>
            <a:r>
              <a:rPr lang="zh-CN">
                <a:solidFill>
                  <a:srgbClr val="00B050"/>
                </a:solidFill>
                <a:sym typeface="+mn-ea"/>
              </a:rPr>
              <a:t>：</a:t>
            </a:r>
            <a:endParaRPr lang="zh-CN">
              <a:solidFill>
                <a:srgbClr val="00B050"/>
              </a:solidFill>
              <a:sym typeface="+mn-ea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b="0">
                <a:solidFill>
                  <a:srgbClr val="404040"/>
                </a:solidFill>
                <a:sym typeface="微软雅黑" panose="020B0503020204020204" charset="-122"/>
              </a:rPr>
              <a:t>(1)我国资源现状及问题，成因?危害?如何解决?</a:t>
            </a:r>
            <a:endParaRPr lang="zh-CN" altLang="en-US" sz="2800" b="0">
              <a:solidFill>
                <a:srgbClr val="404040"/>
              </a:solidFill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 b="0">
                <a:solidFill>
                  <a:srgbClr val="404040"/>
                </a:solidFill>
                <a:sym typeface="微软雅黑" panose="020B0503020204020204" charset="-122"/>
              </a:rPr>
              <a:t>(2)我国环境现状及问题，成因?危害?如何解决?</a:t>
            </a:r>
            <a:endParaRPr kumimoji="0" lang="zh-CN" altLang="en-US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algn="just"/>
            <a:endParaRPr kumimoji="0" lang="zh-CN" altLang="en-US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9046"/>
          <a:stretch>
            <a:fillRect/>
          </a:stretch>
        </p:blipFill>
        <p:spPr>
          <a:xfrm>
            <a:off x="5591810" y="0"/>
            <a:ext cx="6655435" cy="687514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27121" y="0"/>
            <a:ext cx="3188421" cy="2716064"/>
            <a:chOff x="788904" y="0"/>
            <a:chExt cx="4756996" cy="4052258"/>
          </a:xfrm>
        </p:grpSpPr>
        <p:sp>
          <p:nvSpPr>
            <p:cNvPr id="39" name="任意多边形: 形状 38"/>
            <p:cNvSpPr/>
            <p:nvPr>
              <p:custDataLst>
                <p:tags r:id="rId2"/>
              </p:custDataLst>
            </p:nvPr>
          </p:nvSpPr>
          <p:spPr>
            <a:xfrm rot="13500000">
              <a:off x="-769768" y="1801279"/>
              <a:ext cx="3968558" cy="533400"/>
            </a:xfrm>
            <a:custGeom>
              <a:avLst/>
              <a:gdLst>
                <a:gd name="connsiteX0" fmla="*/ 3968558 w 3968558"/>
                <a:gd name="connsiteY0" fmla="*/ 533400 h 533400"/>
                <a:gd name="connsiteX1" fmla="*/ 0 w 3968558"/>
                <a:gd name="connsiteY1" fmla="*/ 533400 h 533400"/>
                <a:gd name="connsiteX2" fmla="*/ 0 w 3968558"/>
                <a:gd name="connsiteY2" fmla="*/ 0 h 533400"/>
                <a:gd name="connsiteX3" fmla="*/ 3435158 w 3968558"/>
                <a:gd name="connsiteY3" fmla="*/ 0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68558" h="533400">
                  <a:moveTo>
                    <a:pt x="3968558" y="533400"/>
                  </a:moveTo>
                  <a:lnTo>
                    <a:pt x="0" y="533400"/>
                  </a:lnTo>
                  <a:lnTo>
                    <a:pt x="0" y="0"/>
                  </a:lnTo>
                  <a:lnTo>
                    <a:pt x="3435158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00B050"/>
                </a:gs>
                <a:gs pos="37000">
                  <a:schemeClr val="bg1">
                    <a:alpha val="91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7" name="任意多边形: 形状 126"/>
            <p:cNvSpPr/>
            <p:nvPr>
              <p:custDataLst>
                <p:tags r:id="rId3"/>
              </p:custDataLst>
            </p:nvPr>
          </p:nvSpPr>
          <p:spPr>
            <a:xfrm>
              <a:off x="788904" y="0"/>
              <a:ext cx="4756996" cy="3883060"/>
            </a:xfrm>
            <a:custGeom>
              <a:avLst/>
              <a:gdLst>
                <a:gd name="connsiteX0" fmla="*/ 0 w 4756996"/>
                <a:gd name="connsiteY0" fmla="*/ 0 h 3883060"/>
                <a:gd name="connsiteX1" fmla="*/ 1747872 w 4756996"/>
                <a:gd name="connsiteY1" fmla="*/ 0 h 3883060"/>
                <a:gd name="connsiteX2" fmla="*/ 4756996 w 4756996"/>
                <a:gd name="connsiteY2" fmla="*/ 3009124 h 3883060"/>
                <a:gd name="connsiteX3" fmla="*/ 3883060 w 4756996"/>
                <a:gd name="connsiteY3" fmla="*/ 3883060 h 3883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756996" h="3883060">
                  <a:moveTo>
                    <a:pt x="0" y="0"/>
                  </a:moveTo>
                  <a:lnTo>
                    <a:pt x="1747872" y="0"/>
                  </a:lnTo>
                  <a:lnTo>
                    <a:pt x="4756996" y="3009124"/>
                  </a:lnTo>
                  <a:lnTo>
                    <a:pt x="3883060" y="3883060"/>
                  </a:ln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39000">
                  <a:schemeClr val="bg1">
                    <a:alpha val="55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838835" y="1595755"/>
            <a:ext cx="6600825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sz="5400" b="1">
                <a:solidFill>
                  <a:srgbClr val="197519"/>
                </a:solidFill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  <a:sym typeface="+mn-ea"/>
              </a:rPr>
              <a:t>高质量</a:t>
            </a:r>
            <a:endParaRPr sz="5400" b="1">
              <a:solidFill>
                <a:srgbClr val="197519"/>
              </a:solidFill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  <a:sym typeface="+mn-ea"/>
            </a:endParaRPr>
          </a:p>
          <a:p>
            <a:pPr algn="l">
              <a:buClrTx/>
              <a:buSzTx/>
              <a:buFontTx/>
            </a:pPr>
            <a:r>
              <a:rPr sz="5400" b="1">
                <a:solidFill>
                  <a:srgbClr val="197519"/>
                </a:solidFill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  <a:sym typeface="+mn-ea"/>
              </a:rPr>
              <a:t>发展</a:t>
            </a:r>
            <a:endParaRPr sz="5400" b="1">
              <a:solidFill>
                <a:srgbClr val="197519"/>
              </a:solidFill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  <a:sym typeface="MiSans Bold" panose="00000800000000000000" charset="-122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840105" y="407670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zh-CN" sz="3200">
                <a:latin typeface="猫啃网风雅宋" panose="02020700000000000000" charset="-122"/>
                <a:ea typeface="猫啃网风雅宋" panose="02020700000000000000" charset="-122"/>
                <a:sym typeface="+mn-ea"/>
              </a:rPr>
              <a:t>高质量发展是全面</a:t>
            </a:r>
            <a:endParaRPr lang="zh-CN" sz="3200">
              <a:latin typeface="猫啃网风雅宋" panose="02020700000000000000" charset="-122"/>
              <a:ea typeface="猫啃网风雅宋" panose="02020700000000000000" charset="-122"/>
              <a:sym typeface="+mn-ea"/>
            </a:endParaRPr>
          </a:p>
          <a:p>
            <a:pPr marL="0" indent="0">
              <a:buNone/>
            </a:pPr>
            <a:r>
              <a:rPr lang="zh-CN" sz="3200">
                <a:latin typeface="猫啃网风雅宋" panose="02020700000000000000" charset="-122"/>
                <a:ea typeface="猫啃网风雅宋" panose="02020700000000000000" charset="-122"/>
                <a:sym typeface="+mn-ea"/>
              </a:rPr>
              <a:t>建设社会主义现代化</a:t>
            </a:r>
            <a:endParaRPr lang="zh-CN" sz="3200">
              <a:latin typeface="猫啃网风雅宋" panose="02020700000000000000" charset="-122"/>
              <a:ea typeface="猫啃网风雅宋" panose="02020700000000000000" charset="-122"/>
              <a:sym typeface="+mn-ea"/>
            </a:endParaRPr>
          </a:p>
          <a:p>
            <a:pPr marL="0" indent="0">
              <a:buNone/>
            </a:pPr>
            <a:r>
              <a:rPr lang="zh-CN" sz="3200">
                <a:latin typeface="猫啃网风雅宋" panose="02020700000000000000" charset="-122"/>
                <a:ea typeface="猫啃网风雅宋" panose="02020700000000000000" charset="-122"/>
                <a:sym typeface="+mn-ea"/>
              </a:rPr>
              <a:t>国家的首要任务</a:t>
            </a:r>
            <a:endParaRPr lang="zh-CN" altLang="en-US" sz="3200">
              <a:latin typeface="猫啃网风雅宋" panose="02020700000000000000" charset="-122"/>
              <a:ea typeface="猫啃网风雅宋" panose="02020700000000000000" charset="-122"/>
              <a:sym typeface="+mn-ea"/>
            </a:endParaRP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744335" y="188595"/>
            <a:ext cx="5161280" cy="32537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  <a:sym typeface="微软雅黑" panose="020B0503020204020204" charset="-122"/>
              </a:rPr>
              <a:t>我国资源现状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  <a:sym typeface="微软雅黑" panose="020B0503020204020204" charset="-122"/>
            </a:endParaRPr>
          </a:p>
          <a:p>
            <a:pPr marL="0" marR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  <a:sym typeface="微软雅黑" panose="020B0503020204020204" charset="-122"/>
              </a:rPr>
              <a:t>材料一：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  <a:sym typeface="微软雅黑" panose="020B0503020204020204" charset="-122"/>
            </a:endParaRPr>
          </a:p>
          <a:p>
            <a:pPr marL="0"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1000">
                      <a:srgbClr val="CB402D"/>
                    </a:gs>
                    <a:gs pos="61000">
                      <a:srgbClr val="E76A4F"/>
                    </a:gs>
                  </a:gsLst>
                  <a:lin ang="13500000" scaled="1"/>
                  <a:tileRect/>
                </a:gradFill>
                <a:effectLst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微软雅黑" panose="020B0503020204020204" charset="-122"/>
                <a:sym typeface="微软雅黑" panose="020B0503020204020204" charset="-122"/>
              </a:rPr>
              <a:t>我国本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gradFill flip="none" rotWithShape="1">
                  <a:gsLst>
                    <a:gs pos="1000">
                      <a:srgbClr val="CB402D"/>
                    </a:gs>
                    <a:gs pos="61000">
                      <a:srgbClr val="E76A4F"/>
                    </a:gs>
                  </a:gsLst>
                  <a:lin ang="13500000" scaled="1"/>
                  <a:tileRect/>
                </a:gradFill>
                <a:effectLst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微软雅黑" panose="020B0503020204020204" charset="-122"/>
                <a:sym typeface="微软雅黑" panose="020B0503020204020204" charset="-122"/>
              </a:rPr>
              <a:t>是全球稀土储备最大的国家。赣州市素有“稀土王国”美誉，资源储量丰富。但由于过去采用粗放工艺开采稀土以及非法盗采等原因，矿山环境遭到严重破坏，污染使河里鱼虾绝迹，水稻也种不出来。</a:t>
            </a:r>
            <a:endParaRPr kumimoji="0" lang="zh-CN" altLang="en-US" b="0" i="0" u="none" strike="noStrike" cap="none" spc="0" normalizeH="0" baseline="0">
              <a:ln>
                <a:noFill/>
              </a:ln>
              <a:gradFill flip="none" rotWithShape="1">
                <a:gsLst>
                  <a:gs pos="1000">
                    <a:srgbClr val="CB402D"/>
                  </a:gs>
                  <a:gs pos="61000">
                    <a:srgbClr val="E76A4F"/>
                  </a:gs>
                </a:gsLst>
                <a:lin ang="13500000" scaled="1"/>
                <a:tileRect/>
              </a:gradFill>
              <a:effectLst/>
              <a:uFillTx/>
              <a:latin typeface="思源宋体 CN Heavy" panose="02020900000000000000" pitchFamily="18" charset="-122"/>
              <a:ea typeface="思源宋体 CN Heavy" panose="02020900000000000000" pitchFamily="18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665595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4795" y="3721100"/>
            <a:ext cx="5577205" cy="31369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b32313537353137383b6c346ef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2260" y="71120"/>
            <a:ext cx="580390" cy="5803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882650" y="136525"/>
            <a:ext cx="732917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kern="1200" noProof="0">
                <a:solidFill>
                  <a:prstClr val="black"/>
                </a:solidFill>
                <a:uLnTx/>
                <a:latin typeface="思源黑体 CN Bold" panose="020B0800000000000000" charset="-122"/>
                <a:ea typeface="思源黑体 CN Bold" panose="020B0800000000000000" charset="-122"/>
                <a:cs typeface="+mn-cs"/>
                <a:sym typeface="微软雅黑" panose="020B0503020204020204" charset="-122"/>
              </a:rPr>
              <a:t>我国资源现状</a:t>
            </a:r>
            <a:r>
              <a:rPr lang="zh-CN" altLang="en-US" sz="2800" kern="1200" noProof="0">
                <a:solidFill>
                  <a:prstClr val="black"/>
                </a:solidFill>
                <a:uLnTx/>
                <a:latin typeface="思源黑体 CN Bold" panose="020B0800000000000000" charset="-122"/>
                <a:ea typeface="思源黑体 CN Bold" panose="020B0800000000000000" charset="-122"/>
                <a:cs typeface="+mn-cs"/>
              </a:rPr>
              <a:t>·材</a:t>
            </a:r>
            <a:r>
              <a:rPr lang="zh-CN" altLang="en-US" sz="2800" kern="1200" noProof="0">
                <a:solidFill>
                  <a:prstClr val="black"/>
                </a:solidFill>
                <a:uLnTx/>
                <a:latin typeface="思源黑体 CN Bold" panose="020B0800000000000000" charset="-122"/>
                <a:ea typeface="思源黑体 CN Bold" panose="020B0800000000000000" charset="-122"/>
                <a:cs typeface="+mn-cs"/>
                <a:sym typeface="微软雅黑" panose="020B0503020204020204" charset="-122"/>
              </a:rPr>
              <a:t>料二：</a:t>
            </a:r>
            <a:r>
              <a:rPr lang="zh-CN" altLang="en-US" sz="3200" dirty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6">
                      <a:alpha val="11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</a:rPr>
              <a:t>看资源排名</a:t>
            </a:r>
            <a:endParaRPr lang="zh-CN" altLang="en-US" sz="3200" dirty="0">
              <a:solidFill>
                <a:srgbClr val="00B050"/>
              </a:solidFill>
              <a:effectLst>
                <a:outerShdw blurRad="50800" dist="50800" dir="5400000" algn="ctr" rotWithShape="0">
                  <a:schemeClr val="accent6">
                    <a:alpha val="11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</a:endParaRPr>
          </a:p>
        </p:txBody>
      </p:sp>
      <p:graphicFrame>
        <p:nvGraphicFramePr>
          <p:cNvPr id="2" name="Group 3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42315" y="1126490"/>
          <a:ext cx="10707370" cy="460438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610995"/>
                <a:gridCol w="2240280"/>
                <a:gridCol w="1927860"/>
                <a:gridCol w="1065530"/>
                <a:gridCol w="1219200"/>
                <a:gridCol w="1344295"/>
                <a:gridCol w="1299210"/>
              </a:tblGrid>
              <a:tr h="5702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+mn-cs"/>
                        </a:rPr>
                        <a:t>资源</a:t>
                      </a:r>
                      <a:endParaRPr kumimoji="0" lang="en-US" altLang="zh-CN" sz="28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+mn-cs"/>
                        </a:rPr>
                        <a:t>种类</a:t>
                      </a:r>
                      <a:endParaRPr kumimoji="0" lang="zh-CN" altLang="en-US" sz="2800" b="1" i="0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+mn-cs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资源总量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人均资源占有量</a:t>
                      </a:r>
                      <a:endParaRPr kumimoji="0" lang="zh-CN" altLang="en-US" sz="28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 hMerge="1"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 marL="68580" marR="68580" marT="25718" marB="2571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8840">
                <a:tc vMerge="1"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我国资源总量</a:t>
                      </a:r>
                      <a:endParaRPr kumimoji="0" lang="en-US" altLang="zh-CN" sz="2400" b="1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世界排名</a:t>
                      </a:r>
                      <a:endParaRPr kumimoji="0" lang="zh-CN" altLang="en-US" sz="2400" b="1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kern="1200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我国人均世界排名</a:t>
                      </a:r>
                      <a:endParaRPr kumimoji="0" lang="zh-CN" altLang="en-US" sz="2400" b="1" u="none" strike="noStrike" kern="1200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中国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世界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美国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与世界</a:t>
                      </a:r>
                      <a:endParaRPr kumimoji="0" lang="en-US" altLang="zh-CN" sz="2400" b="1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比较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4432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国土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世界第三位</a:t>
                      </a:r>
                      <a:endParaRPr kumimoji="0" lang="zh-CN" alt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54</a:t>
                      </a:r>
                      <a:r>
                        <a:rPr kumimoji="0" lang="zh-CN" altLang="en-US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名</a:t>
                      </a:r>
                      <a:endParaRPr kumimoji="0" lang="zh-CN" altLang="en-US" sz="2000" b="1" i="0" u="none" strike="noStrike" kern="1200" cap="none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0.9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2.75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3.87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约</a:t>
                      </a: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1/3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1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耕地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世界第四位</a:t>
                      </a:r>
                      <a:endParaRPr kumimoji="0" lang="zh-CN" alt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130</a:t>
                      </a:r>
                      <a:r>
                        <a:rPr kumimoji="0" lang="zh-CN" altLang="en-US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名</a:t>
                      </a:r>
                      <a:endParaRPr kumimoji="0" lang="zh-CN" altLang="en-US" sz="2000" b="1" i="0" u="none" strike="noStrike" kern="1200" cap="none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0.09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0.28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0.78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约</a:t>
                      </a: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2/5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1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森林面积</a:t>
                      </a:r>
                      <a:r>
                        <a:rPr kumimoji="0" lang="en-US" altLang="zh-CN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 </a:t>
                      </a:r>
                      <a:endParaRPr kumimoji="0" lang="en-US" altLang="zh-CN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世界第五位</a:t>
                      </a:r>
                      <a:endParaRPr kumimoji="0" lang="zh-CN" alt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134</a:t>
                      </a:r>
                      <a:r>
                        <a:rPr kumimoji="0" lang="zh-CN" altLang="en-US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名</a:t>
                      </a:r>
                      <a:endParaRPr kumimoji="0" lang="zh-CN" altLang="en-US" sz="2000" b="1" i="0" u="none" strike="noStrike" kern="1200" cap="none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0.11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0.83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1.1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约</a:t>
                      </a: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1/9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1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林木储积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u="none" strike="noStrike" kern="1200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世界第七位</a:t>
                      </a:r>
                      <a:endParaRPr kumimoji="0" lang="zh-CN" altLang="en-US" sz="2000" b="1" u="none" strike="noStrike" kern="1200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122</a:t>
                      </a:r>
                      <a:r>
                        <a:rPr kumimoji="0" lang="zh-CN" altLang="en-US" sz="20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名</a:t>
                      </a:r>
                      <a:endParaRPr kumimoji="0" lang="zh-CN" altLang="en-US" sz="2000" b="1" i="0" u="none" strike="noStrike" kern="1200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9.6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62.8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83.4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约</a:t>
                      </a: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2/13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21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草原面积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世界第一位</a:t>
                      </a:r>
                      <a:endParaRPr kumimoji="0" lang="zh-CN" alt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138</a:t>
                      </a:r>
                      <a:r>
                        <a:rPr kumimoji="0" lang="zh-CN" altLang="en-US" sz="20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名</a:t>
                      </a:r>
                      <a:endParaRPr kumimoji="0" lang="zh-CN" altLang="en-US" sz="2000" b="1" i="0" u="none" strike="noStrike" kern="1200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0.21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0.65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0.99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约</a:t>
                      </a: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1/3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275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水资源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世界第六位</a:t>
                      </a:r>
                      <a:endParaRPr kumimoji="0" lang="zh-CN" alt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121</a:t>
                      </a:r>
                      <a:r>
                        <a:rPr kumimoji="0" lang="zh-CN" altLang="en-US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名</a:t>
                      </a:r>
                      <a:endParaRPr kumimoji="0" lang="zh-CN" altLang="en-US" sz="2000" b="1" i="0" u="none" strike="noStrike" kern="1200" cap="none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2700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10000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18000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  <a:ea typeface="微软雅黑" panose="020B0503020204020204" charset="-122"/>
                          <a:cs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约</a:t>
                      </a: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1/4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4527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煤炭储藏</a:t>
                      </a:r>
                      <a:endParaRPr kumimoji="0" lang="zh-CN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MiSans Bold" panose="00000800000000000000" charset="-122"/>
                          <a:ea typeface="MiSans Bold" panose="00000800000000000000" charset="-122"/>
                          <a:cs typeface="Arial" panose="020B0604020202020204"/>
                        </a:rPr>
                        <a:t>世界第三位</a:t>
                      </a:r>
                      <a:endParaRPr kumimoji="0" lang="zh-CN" altLang="en-US" sz="20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MiSans Bold" panose="00000800000000000000" charset="-122"/>
                        <a:ea typeface="MiSans Bold" panose="00000800000000000000" charset="-122"/>
                        <a:cs typeface="Arial" panose="020B0604020202020204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53</a:t>
                      </a:r>
                      <a:r>
                        <a:rPr kumimoji="0" lang="zh-CN" altLang="en-US" sz="2000" b="1" i="0" u="none" strike="noStrike" kern="1200" cap="none" normalizeH="0" baseline="0" noProof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名</a:t>
                      </a:r>
                      <a:endParaRPr kumimoji="0" lang="zh-CN" altLang="en-US" sz="2000" b="1" i="0" u="none" strike="noStrike" kern="1200" cap="none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</a:rPr>
                        <a:t>234.4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00B05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312.7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US" altLang="zh-CN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MiSans Bold" panose="00000800000000000000" charset="-122"/>
                          <a:ea typeface="MiSans Bold" panose="00000800000000000000" charset="-122"/>
                        </a:rPr>
                        <a:t>1045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MiSans Bold" panose="00000800000000000000" charset="-122"/>
                        <a:ea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约</a:t>
                      </a:r>
                      <a:r>
                        <a:rPr kumimoji="0" lang="en-US" altLang="zh-CN" sz="2000" b="1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</a:rPr>
                        <a:t>3/4</a:t>
                      </a:r>
                      <a:endParaRPr kumimoji="0" lang="en-US" altLang="zh-CN" sz="2000" b="1" i="0" u="none" strike="noStrike" cap="none" normalizeH="0" baseline="0">
                        <a:ln>
                          <a:noFill/>
                        </a:ln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</a:endParaRPr>
                    </a:p>
                  </a:txBody>
                  <a:tcPr marL="68580" marR="68580" marT="25718" marB="2571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2049" name="组合 2048"/>
          <p:cNvGrpSpPr/>
          <p:nvPr/>
        </p:nvGrpSpPr>
        <p:grpSpPr>
          <a:xfrm>
            <a:off x="70418" y="2574496"/>
            <a:ext cx="11556998" cy="3737428"/>
            <a:chOff x="7595825" y="3173595"/>
            <a:chExt cx="11556998" cy="3737428"/>
          </a:xfrm>
        </p:grpSpPr>
        <p:sp>
          <p:nvSpPr>
            <p:cNvPr id="62" name="矩形 61"/>
            <p:cNvSpPr/>
            <p:nvPr/>
          </p:nvSpPr>
          <p:spPr>
            <a:xfrm>
              <a:off x="7595825" y="3173595"/>
              <a:ext cx="11556998" cy="3737428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8" name="文本框 2047"/>
            <p:cNvSpPr txBox="1"/>
            <p:nvPr/>
          </p:nvSpPr>
          <p:spPr>
            <a:xfrm>
              <a:off x="7949159" y="5450259"/>
              <a:ext cx="11173422" cy="1038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defRPr/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（</a:t>
              </a:r>
              <a:r>
                <a:rPr lang="en-US" altLang="zh-CN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1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）现状：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800000000000000" pitchFamily="34" charset="-122"/>
                  <a:ea typeface="思源黑体 CN Normal" panose="020B0800000000000000" pitchFamily="34" charset="-122"/>
                </a:rPr>
                <a:t>我国自然资源</a:t>
              </a:r>
              <a:r>
                <a:rPr lang="zh-CN" altLang="en-US" sz="2800" dirty="0">
                  <a:solidFill>
                    <a:srgbClr val="DB4A2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丰富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800000000000000" pitchFamily="34" charset="-122"/>
                  <a:ea typeface="思源黑体 CN Normal" panose="020B0800000000000000" pitchFamily="34" charset="-122"/>
                </a:rPr>
                <a:t>，</a:t>
              </a:r>
              <a:r>
                <a:rPr lang="zh-CN" altLang="en-US" sz="2800" dirty="0">
                  <a:solidFill>
                    <a:srgbClr val="DB4A2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总量大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800000000000000" pitchFamily="34" charset="-122"/>
                  <a:ea typeface="思源黑体 CN Normal" panose="020B0800000000000000" pitchFamily="34" charset="-122"/>
                </a:rPr>
                <a:t>，</a:t>
              </a:r>
              <a:r>
                <a:rPr lang="zh-CN" altLang="en-US" sz="2800" dirty="0">
                  <a:solidFill>
                    <a:srgbClr val="DB4A2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种类多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800000000000000" pitchFamily="34" charset="-122"/>
                  <a:ea typeface="思源黑体 CN Normal" panose="020B0800000000000000" pitchFamily="34" charset="-122"/>
                </a:rPr>
                <a:t>，但</a:t>
              </a:r>
              <a:r>
                <a:rPr lang="zh-CN" altLang="en-US" sz="2800" dirty="0">
                  <a:solidFill>
                    <a:srgbClr val="DB4A2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人均资源占有量少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800000000000000" pitchFamily="34" charset="-122"/>
                  <a:ea typeface="思源黑体 CN Normal" panose="020B0800000000000000" pitchFamily="34" charset="-122"/>
                </a:rPr>
                <a:t>，</a:t>
              </a:r>
              <a:r>
                <a:rPr lang="zh-CN" altLang="en-US" sz="2800" dirty="0">
                  <a:solidFill>
                    <a:srgbClr val="DB4A2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开发难度大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800000000000000" pitchFamily="34" charset="-122"/>
                  <a:ea typeface="思源黑体 CN Normal" panose="020B0800000000000000" pitchFamily="34" charset="-122"/>
                </a:rPr>
                <a:t>，总体上资源</a:t>
              </a:r>
              <a:r>
                <a:rPr lang="zh-CN" altLang="en-US" sz="2800" dirty="0">
                  <a:solidFill>
                    <a:srgbClr val="DB4A2F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紧缺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CN Normal" panose="020B0800000000000000" pitchFamily="34" charset="-122"/>
                  <a:ea typeface="思源黑体 CN Normal" panose="020B0800000000000000" pitchFamily="34" charset="-122"/>
                </a:rPr>
                <a:t>。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800000000000000" pitchFamily="34" charset="-122"/>
                <a:ea typeface="思源黑体 CN Normal" panose="020B0800000000000000" pitchFamily="3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aerial photography of buildings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96"/>
          <a:stretch>
            <a:fillRect/>
          </a:stretch>
        </p:blipFill>
        <p:spPr bwMode="auto">
          <a:xfrm>
            <a:off x="0" y="2"/>
            <a:ext cx="12192000" cy="6857999"/>
          </a:xfrm>
          <a:custGeom>
            <a:avLst/>
            <a:gdLst>
              <a:gd name="connsiteX0" fmla="*/ 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0 w 12192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7999">
                <a:moveTo>
                  <a:pt x="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矩形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B0F0">
                  <a:lumMod val="40000"/>
                  <a:lumOff val="60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-47" hidden="1"/>
          <p:cNvSpPr txBox="1"/>
          <p:nvPr/>
        </p:nvSpPr>
        <p:spPr>
          <a:xfrm>
            <a:off x="6281439" y="-2296738"/>
            <a:ext cx="1643361" cy="78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4000">
                <a:solidFill>
                  <a:srgbClr val="DB4A2F"/>
                </a:solidFill>
                <a:latin typeface="演示流云楷" panose="02000600000000000000" pitchFamily="2" charset="-122"/>
                <a:ea typeface="演示流云楷" panose="02000600000000000000" pitchFamily="2" charset="-122"/>
                <a:cs typeface="演示流云楷" panose="02000600000000000000" pitchFamily="2" charset="-122"/>
              </a:rPr>
              <a:t>工业</a:t>
            </a:r>
            <a:endParaRPr lang="zh-CN" altLang="en-US" sz="4000">
              <a:solidFill>
                <a:srgbClr val="DB4A2F"/>
              </a:solidFill>
              <a:latin typeface="演示流云楷" panose="02000600000000000000" pitchFamily="2" charset="-122"/>
              <a:ea typeface="演示流云楷" panose="02000600000000000000" pitchFamily="2" charset="-122"/>
              <a:cs typeface="演示流云楷" panose="02000600000000000000" pitchFamily="2" charset="-122"/>
            </a:endParaRPr>
          </a:p>
        </p:txBody>
      </p:sp>
      <p:sp>
        <p:nvSpPr>
          <p:cNvPr id="48" name="文本框-48" hidden="1"/>
          <p:cNvSpPr txBox="1"/>
          <p:nvPr/>
        </p:nvSpPr>
        <p:spPr>
          <a:xfrm>
            <a:off x="6281439" y="-1240867"/>
            <a:ext cx="1643361" cy="78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4000">
                <a:solidFill>
                  <a:srgbClr val="DB4A2F"/>
                </a:solidFill>
                <a:latin typeface="演示流云楷" panose="02000600000000000000" pitchFamily="2" charset="-122"/>
                <a:ea typeface="演示流云楷" panose="02000600000000000000" pitchFamily="2" charset="-122"/>
                <a:cs typeface="演示流云楷" panose="02000600000000000000" pitchFamily="2" charset="-122"/>
              </a:rPr>
              <a:t>农业</a:t>
            </a:r>
            <a:endParaRPr lang="zh-CN" altLang="en-US" sz="4000">
              <a:solidFill>
                <a:srgbClr val="DB4A2F"/>
              </a:solidFill>
              <a:latin typeface="演示流云楷" panose="02000600000000000000" pitchFamily="2" charset="-122"/>
              <a:ea typeface="演示流云楷" panose="02000600000000000000" pitchFamily="2" charset="-122"/>
              <a:cs typeface="演示流云楷" panose="02000600000000000000" pitchFamily="2" charset="-122"/>
            </a:endParaRPr>
          </a:p>
        </p:txBody>
      </p:sp>
      <p:sp>
        <p:nvSpPr>
          <p:cNvPr id="52" name="文本框-52" hidden="1"/>
          <p:cNvSpPr txBox="1"/>
          <p:nvPr/>
        </p:nvSpPr>
        <p:spPr>
          <a:xfrm>
            <a:off x="6281439" y="-311436"/>
            <a:ext cx="3784218" cy="785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  <a:defRPr/>
            </a:pPr>
            <a:r>
              <a:rPr lang="zh-CN" altLang="en-US" sz="4000">
                <a:solidFill>
                  <a:srgbClr val="DB4A2F"/>
                </a:solidFill>
                <a:latin typeface="演示流云楷" panose="02000600000000000000" pitchFamily="2" charset="-122"/>
                <a:ea typeface="演示流云楷" panose="02000600000000000000" pitchFamily="2" charset="-122"/>
                <a:cs typeface="演示流云楷" panose="02000600000000000000" pitchFamily="2" charset="-122"/>
              </a:rPr>
              <a:t>生活</a:t>
            </a:r>
            <a:endParaRPr lang="zh-CN" altLang="en-US" sz="4000">
              <a:solidFill>
                <a:srgbClr val="DB4A2F"/>
              </a:solidFill>
              <a:latin typeface="演示流云楷" panose="02000600000000000000" pitchFamily="2" charset="-122"/>
              <a:ea typeface="演示流云楷" panose="02000600000000000000" pitchFamily="2" charset="-122"/>
              <a:cs typeface="演示流云楷" panose="02000600000000000000" pitchFamily="2" charset="-122"/>
            </a:endParaRPr>
          </a:p>
        </p:txBody>
      </p:sp>
      <p:sp>
        <p:nvSpPr>
          <p:cNvPr id="2077" name="矩形 2076"/>
          <p:cNvSpPr/>
          <p:nvPr/>
        </p:nvSpPr>
        <p:spPr>
          <a:xfrm>
            <a:off x="266700" y="317500"/>
            <a:ext cx="11658602" cy="6540500"/>
          </a:xfrm>
          <a:prstGeom prst="rect">
            <a:avLst/>
          </a:prstGeom>
          <a:gradFill>
            <a:gsLst>
              <a:gs pos="70000">
                <a:schemeClr val="bg1"/>
              </a:gs>
              <a:gs pos="100000">
                <a:schemeClr val="bg1">
                  <a:alpha val="55000"/>
                </a:schemeClr>
              </a:gs>
            </a:gsLst>
            <a:lin ang="5400000" scaled="1"/>
          </a:gradFill>
          <a:ln>
            <a:noFill/>
          </a:ln>
          <a:effectLst>
            <a:outerShdw blurRad="571500" dist="127000" dir="5400000" sx="85000" sy="85000" algn="t" rotWithShape="0">
              <a:srgbClr val="DB4A2F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87" name="PA-组合 2086"/>
          <p:cNvGrpSpPr/>
          <p:nvPr>
            <p:custDataLst>
              <p:tags r:id="rId2"/>
            </p:custDataLst>
          </p:nvPr>
        </p:nvGrpSpPr>
        <p:grpSpPr>
          <a:xfrm>
            <a:off x="496814" y="866127"/>
            <a:ext cx="11185896" cy="949042"/>
            <a:chOff x="496814" y="699215"/>
            <a:chExt cx="11185896" cy="949042"/>
          </a:xfrm>
        </p:grpSpPr>
        <p:sp>
          <p:nvSpPr>
            <p:cNvPr id="24" name="PA-文本框 23"/>
            <p:cNvSpPr txBox="1"/>
            <p:nvPr>
              <p:custDataLst>
                <p:tags r:id="rId3"/>
              </p:custDataLst>
            </p:nvPr>
          </p:nvSpPr>
          <p:spPr>
            <a:xfrm>
              <a:off x="1860550" y="699215"/>
              <a:ext cx="9822160" cy="9490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20000"/>
                </a:lnSpc>
                <a:spcBef>
                  <a:spcPts val="600"/>
                </a:spcBef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我国工业用水量大，占城市用水量的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80%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，但回收利用率低。生产同样的工业产品，美国和欧洲现代化工厂，比我国要少用三分之一的水。</a:t>
              </a:r>
              <a:endParaRPr lang="zh-CN" altLang="en-US" sz="2400">
                <a:latin typeface="思源黑体 CN Normal" panose="020B0800000000000000" pitchFamily="34" charset="-122"/>
                <a:ea typeface="思源黑体 CN Normal" panose="020B0800000000000000" pitchFamily="34" charset="-122"/>
              </a:endParaRPr>
            </a:p>
          </p:txBody>
        </p:sp>
        <p:grpSp>
          <p:nvGrpSpPr>
            <p:cNvPr id="2066" name="组合 2065"/>
            <p:cNvGrpSpPr/>
            <p:nvPr/>
          </p:nvGrpSpPr>
          <p:grpSpPr>
            <a:xfrm>
              <a:off x="496814" y="867922"/>
              <a:ext cx="1268904" cy="611628"/>
              <a:chOff x="6376918" y="-1987328"/>
              <a:chExt cx="923505" cy="445142"/>
            </a:xfrm>
            <a:gradFill>
              <a:gsLst>
                <a:gs pos="0">
                  <a:srgbClr val="DB4A2F">
                    <a:lumMod val="90000"/>
                    <a:lumOff val="10000"/>
                  </a:srgbClr>
                </a:gs>
                <a:gs pos="100000">
                  <a:srgbClr val="DB4A2F">
                    <a:lumMod val="90000"/>
                  </a:srgbClr>
                </a:gs>
              </a:gsLst>
              <a:lin ang="5400000" scaled="1"/>
            </a:gradFill>
            <a:effectLst>
              <a:outerShdw blurRad="101600" dist="38100" dir="2700000" algn="tl" rotWithShape="0">
                <a:srgbClr val="DB4A2F">
                  <a:alpha val="15000"/>
                </a:srgbClr>
              </a:outerShdw>
            </a:effectLst>
          </p:grpSpPr>
          <p:sp>
            <p:nvSpPr>
              <p:cNvPr id="2050" name="PA-文本框 2049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6376918" y="-1987328"/>
                <a:ext cx="504025" cy="281188"/>
              </a:xfrm>
              <a:custGeom>
                <a:avLst/>
                <a:gdLst/>
                <a:ahLst/>
                <a:cxnLst/>
                <a:rect l="l" t="t" r="r" b="b"/>
                <a:pathLst>
                  <a:path w="504025" h="281188">
                    <a:moveTo>
                      <a:pt x="495233" y="266548"/>
                    </a:moveTo>
                    <a:cubicBezTo>
                      <a:pt x="494897" y="266211"/>
                      <a:pt x="495738" y="266548"/>
                      <a:pt x="497757" y="267557"/>
                    </a:cubicBezTo>
                    <a:lnTo>
                      <a:pt x="504025" y="269796"/>
                    </a:lnTo>
                    <a:lnTo>
                      <a:pt x="504025" y="273924"/>
                    </a:lnTo>
                    <a:lnTo>
                      <a:pt x="499272" y="270586"/>
                    </a:lnTo>
                    <a:cubicBezTo>
                      <a:pt x="496916" y="268231"/>
                      <a:pt x="495570" y="266884"/>
                      <a:pt x="495233" y="266548"/>
                    </a:cubicBezTo>
                    <a:close/>
                    <a:moveTo>
                      <a:pt x="327126" y="0"/>
                    </a:moveTo>
                    <a:cubicBezTo>
                      <a:pt x="329146" y="0"/>
                      <a:pt x="330997" y="673"/>
                      <a:pt x="332680" y="2019"/>
                    </a:cubicBezTo>
                    <a:lnTo>
                      <a:pt x="340252" y="4544"/>
                    </a:lnTo>
                    <a:cubicBezTo>
                      <a:pt x="345637" y="7236"/>
                      <a:pt x="349170" y="10938"/>
                      <a:pt x="350853" y="15650"/>
                    </a:cubicBezTo>
                    <a:cubicBezTo>
                      <a:pt x="351190" y="17332"/>
                      <a:pt x="351695" y="18847"/>
                      <a:pt x="352368" y="20193"/>
                    </a:cubicBezTo>
                    <a:cubicBezTo>
                      <a:pt x="353041" y="21539"/>
                      <a:pt x="353377" y="22886"/>
                      <a:pt x="353377" y="24232"/>
                    </a:cubicBezTo>
                    <a:cubicBezTo>
                      <a:pt x="353377" y="27261"/>
                      <a:pt x="350517" y="29448"/>
                      <a:pt x="344795" y="30794"/>
                    </a:cubicBezTo>
                    <a:lnTo>
                      <a:pt x="338233" y="32814"/>
                    </a:lnTo>
                    <a:lnTo>
                      <a:pt x="337223" y="32309"/>
                    </a:lnTo>
                    <a:lnTo>
                      <a:pt x="336213" y="33319"/>
                    </a:lnTo>
                    <a:cubicBezTo>
                      <a:pt x="335540" y="33655"/>
                      <a:pt x="333689" y="34328"/>
                      <a:pt x="330660" y="35338"/>
                    </a:cubicBezTo>
                    <a:cubicBezTo>
                      <a:pt x="324602" y="37021"/>
                      <a:pt x="320311" y="38199"/>
                      <a:pt x="317787" y="38872"/>
                    </a:cubicBezTo>
                    <a:cubicBezTo>
                      <a:pt x="315263" y="39545"/>
                      <a:pt x="313749" y="40134"/>
                      <a:pt x="313244" y="40639"/>
                    </a:cubicBezTo>
                    <a:cubicBezTo>
                      <a:pt x="312739" y="41143"/>
                      <a:pt x="312318" y="41396"/>
                      <a:pt x="311982" y="41396"/>
                    </a:cubicBezTo>
                    <a:lnTo>
                      <a:pt x="311477" y="41396"/>
                    </a:lnTo>
                    <a:cubicBezTo>
                      <a:pt x="311140" y="41396"/>
                      <a:pt x="310636" y="41732"/>
                      <a:pt x="309962" y="42405"/>
                    </a:cubicBezTo>
                    <a:cubicBezTo>
                      <a:pt x="309289" y="43079"/>
                      <a:pt x="308616" y="43415"/>
                      <a:pt x="307943" y="43415"/>
                    </a:cubicBezTo>
                    <a:cubicBezTo>
                      <a:pt x="307270" y="43415"/>
                      <a:pt x="302895" y="45434"/>
                      <a:pt x="294818" y="49473"/>
                    </a:cubicBezTo>
                    <a:cubicBezTo>
                      <a:pt x="288423" y="52165"/>
                      <a:pt x="282870" y="55194"/>
                      <a:pt x="278158" y="58560"/>
                    </a:cubicBezTo>
                    <a:lnTo>
                      <a:pt x="255441" y="74209"/>
                    </a:lnTo>
                    <a:cubicBezTo>
                      <a:pt x="261499" y="81277"/>
                      <a:pt x="266379" y="93729"/>
                      <a:pt x="270081" y="111566"/>
                    </a:cubicBezTo>
                    <a:cubicBezTo>
                      <a:pt x="271091" y="116278"/>
                      <a:pt x="271596" y="121326"/>
                      <a:pt x="271596" y="126711"/>
                    </a:cubicBezTo>
                    <a:cubicBezTo>
                      <a:pt x="271596" y="141519"/>
                      <a:pt x="268230" y="158515"/>
                      <a:pt x="261499" y="177699"/>
                    </a:cubicBezTo>
                    <a:cubicBezTo>
                      <a:pt x="261499" y="179045"/>
                      <a:pt x="261163" y="180391"/>
                      <a:pt x="260490" y="181737"/>
                    </a:cubicBezTo>
                    <a:cubicBezTo>
                      <a:pt x="259816" y="183083"/>
                      <a:pt x="259312" y="184934"/>
                      <a:pt x="258975" y="187290"/>
                    </a:cubicBezTo>
                    <a:lnTo>
                      <a:pt x="270586" y="184766"/>
                    </a:lnTo>
                    <a:cubicBezTo>
                      <a:pt x="272942" y="184766"/>
                      <a:pt x="274456" y="184598"/>
                      <a:pt x="275129" y="184261"/>
                    </a:cubicBezTo>
                    <a:cubicBezTo>
                      <a:pt x="275803" y="183925"/>
                      <a:pt x="278579" y="183336"/>
                      <a:pt x="283459" y="182494"/>
                    </a:cubicBezTo>
                    <a:cubicBezTo>
                      <a:pt x="288339" y="181653"/>
                      <a:pt x="294481" y="180896"/>
                      <a:pt x="301885" y="180223"/>
                    </a:cubicBezTo>
                    <a:lnTo>
                      <a:pt x="310467" y="178708"/>
                    </a:lnTo>
                    <a:cubicBezTo>
                      <a:pt x="311140" y="177699"/>
                      <a:pt x="313833" y="177194"/>
                      <a:pt x="318544" y="177194"/>
                    </a:cubicBezTo>
                    <a:cubicBezTo>
                      <a:pt x="349170" y="173155"/>
                      <a:pt x="387705" y="171136"/>
                      <a:pt x="434149" y="171136"/>
                    </a:cubicBezTo>
                    <a:cubicBezTo>
                      <a:pt x="444246" y="171136"/>
                      <a:pt x="453669" y="174333"/>
                      <a:pt x="462420" y="180728"/>
                    </a:cubicBezTo>
                    <a:lnTo>
                      <a:pt x="473021" y="186785"/>
                    </a:lnTo>
                    <a:cubicBezTo>
                      <a:pt x="479079" y="190824"/>
                      <a:pt x="483622" y="194694"/>
                      <a:pt x="486651" y="198396"/>
                    </a:cubicBezTo>
                    <a:cubicBezTo>
                      <a:pt x="487324" y="200416"/>
                      <a:pt x="488081" y="202351"/>
                      <a:pt x="488923" y="204202"/>
                    </a:cubicBezTo>
                    <a:cubicBezTo>
                      <a:pt x="489764" y="206053"/>
                      <a:pt x="490521" y="208156"/>
                      <a:pt x="491195" y="210512"/>
                    </a:cubicBezTo>
                    <a:cubicBezTo>
                      <a:pt x="492877" y="215224"/>
                      <a:pt x="493719" y="219767"/>
                      <a:pt x="493719" y="224142"/>
                    </a:cubicBezTo>
                    <a:cubicBezTo>
                      <a:pt x="493719" y="231210"/>
                      <a:pt x="491363" y="235249"/>
                      <a:pt x="486651" y="236258"/>
                    </a:cubicBezTo>
                    <a:lnTo>
                      <a:pt x="480593" y="236763"/>
                    </a:lnTo>
                    <a:cubicBezTo>
                      <a:pt x="476218" y="236763"/>
                      <a:pt x="471338" y="236090"/>
                      <a:pt x="465953" y="234744"/>
                    </a:cubicBezTo>
                    <a:cubicBezTo>
                      <a:pt x="442395" y="231715"/>
                      <a:pt x="426072" y="230200"/>
                      <a:pt x="416985" y="230200"/>
                    </a:cubicBezTo>
                    <a:cubicBezTo>
                      <a:pt x="411937" y="230200"/>
                      <a:pt x="406721" y="230537"/>
                      <a:pt x="401336" y="231210"/>
                    </a:cubicBezTo>
                    <a:lnTo>
                      <a:pt x="379123" y="232220"/>
                    </a:lnTo>
                    <a:lnTo>
                      <a:pt x="383667" y="230705"/>
                    </a:lnTo>
                    <a:cubicBezTo>
                      <a:pt x="386696" y="229696"/>
                      <a:pt x="389893" y="228433"/>
                      <a:pt x="393259" y="226919"/>
                    </a:cubicBezTo>
                    <a:cubicBezTo>
                      <a:pt x="396624" y="225405"/>
                      <a:pt x="399401" y="224227"/>
                      <a:pt x="401588" y="223385"/>
                    </a:cubicBezTo>
                    <a:cubicBezTo>
                      <a:pt x="403776" y="222544"/>
                      <a:pt x="405374" y="221787"/>
                      <a:pt x="406384" y="221114"/>
                    </a:cubicBezTo>
                    <a:cubicBezTo>
                      <a:pt x="407394" y="220440"/>
                      <a:pt x="408992" y="219599"/>
                      <a:pt x="411180" y="218589"/>
                    </a:cubicBezTo>
                    <a:cubicBezTo>
                      <a:pt x="413367" y="217580"/>
                      <a:pt x="414714" y="216570"/>
                      <a:pt x="415218" y="215560"/>
                    </a:cubicBezTo>
                    <a:cubicBezTo>
                      <a:pt x="415723" y="214551"/>
                      <a:pt x="415976" y="213878"/>
                      <a:pt x="415976" y="213541"/>
                    </a:cubicBezTo>
                    <a:cubicBezTo>
                      <a:pt x="415976" y="212868"/>
                      <a:pt x="415387" y="212195"/>
                      <a:pt x="414209" y="211522"/>
                    </a:cubicBezTo>
                    <a:cubicBezTo>
                      <a:pt x="413031" y="210849"/>
                      <a:pt x="411264" y="210344"/>
                      <a:pt x="408908" y="210007"/>
                    </a:cubicBezTo>
                    <a:cubicBezTo>
                      <a:pt x="398475" y="206978"/>
                      <a:pt x="381143" y="205464"/>
                      <a:pt x="356911" y="205464"/>
                    </a:cubicBezTo>
                    <a:cubicBezTo>
                      <a:pt x="342103" y="205464"/>
                      <a:pt x="330997" y="205632"/>
                      <a:pt x="323593" y="205969"/>
                    </a:cubicBezTo>
                    <a:lnTo>
                      <a:pt x="291789" y="208998"/>
                    </a:lnTo>
                    <a:cubicBezTo>
                      <a:pt x="279673" y="210680"/>
                      <a:pt x="260994" y="214046"/>
                      <a:pt x="235753" y="219094"/>
                    </a:cubicBezTo>
                    <a:cubicBezTo>
                      <a:pt x="229695" y="220440"/>
                      <a:pt x="226498" y="221198"/>
                      <a:pt x="226161" y="221366"/>
                    </a:cubicBezTo>
                    <a:cubicBezTo>
                      <a:pt x="225825" y="221534"/>
                      <a:pt x="225320" y="221787"/>
                      <a:pt x="224647" y="222123"/>
                    </a:cubicBezTo>
                    <a:cubicBezTo>
                      <a:pt x="212868" y="224479"/>
                      <a:pt x="205632" y="226330"/>
                      <a:pt x="202940" y="227676"/>
                    </a:cubicBezTo>
                    <a:cubicBezTo>
                      <a:pt x="202266" y="228013"/>
                      <a:pt x="201677" y="228181"/>
                      <a:pt x="201173" y="228181"/>
                    </a:cubicBezTo>
                    <a:cubicBezTo>
                      <a:pt x="200668" y="228181"/>
                      <a:pt x="199826" y="228433"/>
                      <a:pt x="198648" y="228938"/>
                    </a:cubicBezTo>
                    <a:cubicBezTo>
                      <a:pt x="197471" y="229443"/>
                      <a:pt x="194694" y="230369"/>
                      <a:pt x="190319" y="231715"/>
                    </a:cubicBezTo>
                    <a:cubicBezTo>
                      <a:pt x="185944" y="233061"/>
                      <a:pt x="183420" y="233734"/>
                      <a:pt x="182747" y="233734"/>
                    </a:cubicBezTo>
                    <a:cubicBezTo>
                      <a:pt x="182073" y="233734"/>
                      <a:pt x="180980" y="234071"/>
                      <a:pt x="179465" y="234744"/>
                    </a:cubicBezTo>
                    <a:cubicBezTo>
                      <a:pt x="177951" y="235417"/>
                      <a:pt x="173996" y="236763"/>
                      <a:pt x="167602" y="238782"/>
                    </a:cubicBezTo>
                    <a:cubicBezTo>
                      <a:pt x="166592" y="239456"/>
                      <a:pt x="164909" y="240129"/>
                      <a:pt x="162553" y="240802"/>
                    </a:cubicBezTo>
                    <a:cubicBezTo>
                      <a:pt x="148418" y="246523"/>
                      <a:pt x="138154" y="251066"/>
                      <a:pt x="131759" y="254432"/>
                    </a:cubicBezTo>
                    <a:cubicBezTo>
                      <a:pt x="116614" y="262509"/>
                      <a:pt x="97599" y="270586"/>
                      <a:pt x="74714" y="278664"/>
                    </a:cubicBezTo>
                    <a:cubicBezTo>
                      <a:pt x="67983" y="280346"/>
                      <a:pt x="61589" y="281188"/>
                      <a:pt x="55531" y="281188"/>
                    </a:cubicBezTo>
                    <a:cubicBezTo>
                      <a:pt x="44088" y="281188"/>
                      <a:pt x="33487" y="276813"/>
                      <a:pt x="23727" y="268062"/>
                    </a:cubicBezTo>
                    <a:cubicBezTo>
                      <a:pt x="13967" y="259312"/>
                      <a:pt x="6226" y="249552"/>
                      <a:pt x="505" y="238782"/>
                    </a:cubicBezTo>
                    <a:lnTo>
                      <a:pt x="0" y="237773"/>
                    </a:lnTo>
                    <a:cubicBezTo>
                      <a:pt x="4038" y="239119"/>
                      <a:pt x="8582" y="239792"/>
                      <a:pt x="13630" y="239792"/>
                    </a:cubicBezTo>
                    <a:cubicBezTo>
                      <a:pt x="20698" y="239792"/>
                      <a:pt x="28775" y="238446"/>
                      <a:pt x="37862" y="235753"/>
                    </a:cubicBezTo>
                    <a:lnTo>
                      <a:pt x="57550" y="231715"/>
                    </a:lnTo>
                    <a:cubicBezTo>
                      <a:pt x="59569" y="231715"/>
                      <a:pt x="67983" y="230369"/>
                      <a:pt x="82791" y="227676"/>
                    </a:cubicBezTo>
                    <a:cubicBezTo>
                      <a:pt x="92215" y="225994"/>
                      <a:pt x="97936" y="224816"/>
                      <a:pt x="99955" y="224142"/>
                    </a:cubicBezTo>
                    <a:cubicBezTo>
                      <a:pt x="105340" y="222796"/>
                      <a:pt x="112071" y="221450"/>
                      <a:pt x="120148" y="220104"/>
                    </a:cubicBezTo>
                    <a:cubicBezTo>
                      <a:pt x="126206" y="218758"/>
                      <a:pt x="129908" y="217748"/>
                      <a:pt x="131254" y="217075"/>
                    </a:cubicBezTo>
                    <a:cubicBezTo>
                      <a:pt x="132601" y="216402"/>
                      <a:pt x="133947" y="216065"/>
                      <a:pt x="135293" y="216065"/>
                    </a:cubicBezTo>
                    <a:lnTo>
                      <a:pt x="136807" y="216065"/>
                    </a:lnTo>
                    <a:cubicBezTo>
                      <a:pt x="137144" y="216065"/>
                      <a:pt x="137649" y="215897"/>
                      <a:pt x="138322" y="215560"/>
                    </a:cubicBezTo>
                    <a:cubicBezTo>
                      <a:pt x="138995" y="215224"/>
                      <a:pt x="142192" y="214383"/>
                      <a:pt x="147914" y="213036"/>
                    </a:cubicBezTo>
                    <a:cubicBezTo>
                      <a:pt x="156664" y="211017"/>
                      <a:pt x="161376" y="209755"/>
                      <a:pt x="162049" y="209250"/>
                    </a:cubicBezTo>
                    <a:cubicBezTo>
                      <a:pt x="162722" y="208745"/>
                      <a:pt x="163900" y="208325"/>
                      <a:pt x="165582" y="207988"/>
                    </a:cubicBezTo>
                    <a:lnTo>
                      <a:pt x="192338" y="201930"/>
                    </a:lnTo>
                    <a:cubicBezTo>
                      <a:pt x="195367" y="200584"/>
                      <a:pt x="200752" y="199154"/>
                      <a:pt x="208493" y="197639"/>
                    </a:cubicBezTo>
                    <a:cubicBezTo>
                      <a:pt x="216233" y="196125"/>
                      <a:pt x="220104" y="195031"/>
                      <a:pt x="220104" y="194358"/>
                    </a:cubicBezTo>
                    <a:lnTo>
                      <a:pt x="219094" y="193348"/>
                    </a:lnTo>
                    <a:cubicBezTo>
                      <a:pt x="213709" y="188300"/>
                      <a:pt x="208661" y="184430"/>
                      <a:pt x="203949" y="181737"/>
                    </a:cubicBezTo>
                    <a:cubicBezTo>
                      <a:pt x="201930" y="181401"/>
                      <a:pt x="199574" y="180475"/>
                      <a:pt x="196882" y="178961"/>
                    </a:cubicBezTo>
                    <a:cubicBezTo>
                      <a:pt x="194189" y="177446"/>
                      <a:pt x="192506" y="176689"/>
                      <a:pt x="191833" y="176689"/>
                    </a:cubicBezTo>
                    <a:lnTo>
                      <a:pt x="191329" y="176689"/>
                    </a:lnTo>
                    <a:lnTo>
                      <a:pt x="190319" y="176184"/>
                    </a:lnTo>
                    <a:cubicBezTo>
                      <a:pt x="189646" y="175848"/>
                      <a:pt x="189057" y="175679"/>
                      <a:pt x="188552" y="175679"/>
                    </a:cubicBezTo>
                    <a:cubicBezTo>
                      <a:pt x="188047" y="175679"/>
                      <a:pt x="186953" y="174838"/>
                      <a:pt x="185271" y="173155"/>
                    </a:cubicBezTo>
                    <a:cubicBezTo>
                      <a:pt x="191329" y="174838"/>
                      <a:pt x="196545" y="175679"/>
                      <a:pt x="200920" y="175679"/>
                    </a:cubicBezTo>
                    <a:cubicBezTo>
                      <a:pt x="207988" y="175679"/>
                      <a:pt x="213709" y="173155"/>
                      <a:pt x="218084" y="168107"/>
                    </a:cubicBezTo>
                    <a:cubicBezTo>
                      <a:pt x="222459" y="163059"/>
                      <a:pt x="225488" y="152794"/>
                      <a:pt x="227171" y="137313"/>
                    </a:cubicBezTo>
                    <a:lnTo>
                      <a:pt x="228686" y="126206"/>
                    </a:lnTo>
                    <a:cubicBezTo>
                      <a:pt x="229022" y="125870"/>
                      <a:pt x="229275" y="125617"/>
                      <a:pt x="229443" y="125449"/>
                    </a:cubicBezTo>
                    <a:cubicBezTo>
                      <a:pt x="229611" y="125281"/>
                      <a:pt x="229695" y="124692"/>
                      <a:pt x="229695" y="123682"/>
                    </a:cubicBezTo>
                    <a:cubicBezTo>
                      <a:pt x="229695" y="120990"/>
                      <a:pt x="230032" y="117793"/>
                      <a:pt x="230705" y="114091"/>
                    </a:cubicBezTo>
                    <a:lnTo>
                      <a:pt x="231210" y="110557"/>
                    </a:lnTo>
                    <a:lnTo>
                      <a:pt x="231210" y="103994"/>
                    </a:lnTo>
                    <a:cubicBezTo>
                      <a:pt x="231210" y="88176"/>
                      <a:pt x="227171" y="80267"/>
                      <a:pt x="219094" y="80267"/>
                    </a:cubicBezTo>
                    <a:cubicBezTo>
                      <a:pt x="218084" y="80267"/>
                      <a:pt x="217159" y="80520"/>
                      <a:pt x="216317" y="81025"/>
                    </a:cubicBezTo>
                    <a:cubicBezTo>
                      <a:pt x="215476" y="81529"/>
                      <a:pt x="213036" y="82623"/>
                      <a:pt x="208997" y="84306"/>
                    </a:cubicBezTo>
                    <a:cubicBezTo>
                      <a:pt x="203276" y="85989"/>
                      <a:pt x="200163" y="86830"/>
                      <a:pt x="199658" y="86830"/>
                    </a:cubicBezTo>
                    <a:cubicBezTo>
                      <a:pt x="199153" y="86830"/>
                      <a:pt x="198228" y="87167"/>
                      <a:pt x="196882" y="87840"/>
                    </a:cubicBezTo>
                    <a:cubicBezTo>
                      <a:pt x="191833" y="89186"/>
                      <a:pt x="187458" y="89859"/>
                      <a:pt x="183756" y="89859"/>
                    </a:cubicBezTo>
                    <a:cubicBezTo>
                      <a:pt x="179044" y="89859"/>
                      <a:pt x="174333" y="88849"/>
                      <a:pt x="169621" y="86830"/>
                    </a:cubicBezTo>
                    <a:cubicBezTo>
                      <a:pt x="166929" y="85484"/>
                      <a:pt x="164236" y="84474"/>
                      <a:pt x="161544" y="83801"/>
                    </a:cubicBezTo>
                    <a:cubicBezTo>
                      <a:pt x="155486" y="80772"/>
                      <a:pt x="147493" y="74883"/>
                      <a:pt x="137565" y="66132"/>
                    </a:cubicBezTo>
                    <a:cubicBezTo>
                      <a:pt x="127636" y="57382"/>
                      <a:pt x="120232" y="51745"/>
                      <a:pt x="115352" y="49221"/>
                    </a:cubicBezTo>
                    <a:cubicBezTo>
                      <a:pt x="110472" y="46697"/>
                      <a:pt x="108032" y="45266"/>
                      <a:pt x="108032" y="44930"/>
                    </a:cubicBezTo>
                    <a:cubicBezTo>
                      <a:pt x="108032" y="44256"/>
                      <a:pt x="108706" y="43920"/>
                      <a:pt x="110052" y="43920"/>
                    </a:cubicBezTo>
                    <a:lnTo>
                      <a:pt x="116614" y="44930"/>
                    </a:lnTo>
                    <a:cubicBezTo>
                      <a:pt x="122672" y="45603"/>
                      <a:pt x="126711" y="46444"/>
                      <a:pt x="128730" y="47454"/>
                    </a:cubicBezTo>
                    <a:lnTo>
                      <a:pt x="129740" y="47959"/>
                    </a:lnTo>
                    <a:lnTo>
                      <a:pt x="130750" y="47454"/>
                    </a:lnTo>
                    <a:cubicBezTo>
                      <a:pt x="131086" y="47454"/>
                      <a:pt x="131591" y="47790"/>
                      <a:pt x="132264" y="48463"/>
                    </a:cubicBezTo>
                    <a:cubicBezTo>
                      <a:pt x="140678" y="52165"/>
                      <a:pt x="151279" y="54016"/>
                      <a:pt x="164068" y="54016"/>
                    </a:cubicBezTo>
                    <a:cubicBezTo>
                      <a:pt x="180222" y="52670"/>
                      <a:pt x="191833" y="50819"/>
                      <a:pt x="198901" y="48463"/>
                    </a:cubicBezTo>
                    <a:cubicBezTo>
                      <a:pt x="199574" y="47790"/>
                      <a:pt x="200247" y="47454"/>
                      <a:pt x="200920" y="47454"/>
                    </a:cubicBezTo>
                    <a:cubicBezTo>
                      <a:pt x="200920" y="47790"/>
                      <a:pt x="201257" y="47959"/>
                      <a:pt x="201930" y="47959"/>
                    </a:cubicBezTo>
                    <a:cubicBezTo>
                      <a:pt x="202266" y="47959"/>
                      <a:pt x="203192" y="47538"/>
                      <a:pt x="204706" y="46697"/>
                    </a:cubicBezTo>
                    <a:cubicBezTo>
                      <a:pt x="206221" y="45855"/>
                      <a:pt x="207988" y="45266"/>
                      <a:pt x="210007" y="44930"/>
                    </a:cubicBezTo>
                    <a:cubicBezTo>
                      <a:pt x="218084" y="43247"/>
                      <a:pt x="223637" y="41732"/>
                      <a:pt x="226666" y="40386"/>
                    </a:cubicBezTo>
                    <a:cubicBezTo>
                      <a:pt x="229695" y="39040"/>
                      <a:pt x="232135" y="38114"/>
                      <a:pt x="233986" y="37610"/>
                    </a:cubicBezTo>
                    <a:cubicBezTo>
                      <a:pt x="235837" y="37105"/>
                      <a:pt x="238446" y="36179"/>
                      <a:pt x="241811" y="34833"/>
                    </a:cubicBezTo>
                    <a:cubicBezTo>
                      <a:pt x="245177" y="33487"/>
                      <a:pt x="247196" y="32814"/>
                      <a:pt x="247869" y="32814"/>
                    </a:cubicBezTo>
                    <a:lnTo>
                      <a:pt x="251403" y="31299"/>
                    </a:lnTo>
                    <a:cubicBezTo>
                      <a:pt x="253422" y="30290"/>
                      <a:pt x="254684" y="29785"/>
                      <a:pt x="255189" y="29785"/>
                    </a:cubicBezTo>
                    <a:cubicBezTo>
                      <a:pt x="255694" y="29785"/>
                      <a:pt x="258302" y="28859"/>
                      <a:pt x="263014" y="27008"/>
                    </a:cubicBezTo>
                    <a:cubicBezTo>
                      <a:pt x="267725" y="25157"/>
                      <a:pt x="270502" y="24232"/>
                      <a:pt x="271343" y="24232"/>
                    </a:cubicBezTo>
                    <a:cubicBezTo>
                      <a:pt x="272185" y="24232"/>
                      <a:pt x="273363" y="23559"/>
                      <a:pt x="274877" y="22212"/>
                    </a:cubicBezTo>
                    <a:cubicBezTo>
                      <a:pt x="276392" y="20866"/>
                      <a:pt x="277822" y="20193"/>
                      <a:pt x="279168" y="20193"/>
                    </a:cubicBezTo>
                    <a:cubicBezTo>
                      <a:pt x="280514" y="20193"/>
                      <a:pt x="281272" y="20025"/>
                      <a:pt x="281440" y="19688"/>
                    </a:cubicBezTo>
                    <a:cubicBezTo>
                      <a:pt x="281608" y="19352"/>
                      <a:pt x="282534" y="19015"/>
                      <a:pt x="284216" y="18679"/>
                    </a:cubicBezTo>
                    <a:cubicBezTo>
                      <a:pt x="285899" y="18342"/>
                      <a:pt x="287077" y="17753"/>
                      <a:pt x="287750" y="16912"/>
                    </a:cubicBezTo>
                    <a:cubicBezTo>
                      <a:pt x="288423" y="16070"/>
                      <a:pt x="292462" y="14304"/>
                      <a:pt x="299866" y="11611"/>
                    </a:cubicBezTo>
                    <a:lnTo>
                      <a:pt x="313496" y="5048"/>
                    </a:lnTo>
                    <a:cubicBezTo>
                      <a:pt x="318881" y="1683"/>
                      <a:pt x="323424" y="0"/>
                      <a:pt x="327126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600"/>
                  </a:spcBef>
                  <a:defRPr/>
                </a:pPr>
                <a:endParaRPr lang="zh-CN" altLang="en-US" sz="4000">
                  <a:solidFill>
                    <a:srgbClr val="DB4A2F"/>
                  </a:solidFill>
                  <a:latin typeface="演示流云楷" panose="02000600000000000000" pitchFamily="2" charset="-122"/>
                  <a:ea typeface="演示流云楷" panose="02000600000000000000" pitchFamily="2" charset="-122"/>
                  <a:cs typeface="演示流云楷" panose="02000600000000000000" pitchFamily="2" charset="-122"/>
                </a:endParaRPr>
              </a:p>
            </p:txBody>
          </p:sp>
          <p:sp>
            <p:nvSpPr>
              <p:cNvPr id="63" name="PA-文本框 6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6814804" y="-1898814"/>
                <a:ext cx="485619" cy="356628"/>
              </a:xfrm>
              <a:custGeom>
                <a:avLst/>
                <a:gdLst/>
                <a:ahLst/>
                <a:cxnLst/>
                <a:rect l="l" t="t" r="r" b="b"/>
                <a:pathLst>
                  <a:path w="485619" h="356628">
                    <a:moveTo>
                      <a:pt x="260344" y="157223"/>
                    </a:moveTo>
                    <a:cubicBezTo>
                      <a:pt x="259671" y="157223"/>
                      <a:pt x="256894" y="158905"/>
                      <a:pt x="252014" y="162271"/>
                    </a:cubicBezTo>
                    <a:cubicBezTo>
                      <a:pt x="247134" y="165636"/>
                      <a:pt x="242086" y="169254"/>
                      <a:pt x="236869" y="173125"/>
                    </a:cubicBezTo>
                    <a:cubicBezTo>
                      <a:pt x="231653" y="176995"/>
                      <a:pt x="228035" y="180108"/>
                      <a:pt x="226016" y="182464"/>
                    </a:cubicBezTo>
                    <a:cubicBezTo>
                      <a:pt x="223996" y="183810"/>
                      <a:pt x="222903" y="184904"/>
                      <a:pt x="222734" y="185745"/>
                    </a:cubicBezTo>
                    <a:cubicBezTo>
                      <a:pt x="222566" y="186587"/>
                      <a:pt x="222482" y="188690"/>
                      <a:pt x="222482" y="192056"/>
                    </a:cubicBezTo>
                    <a:cubicBezTo>
                      <a:pt x="222482" y="195421"/>
                      <a:pt x="222314" y="197440"/>
                      <a:pt x="221977" y="198113"/>
                    </a:cubicBezTo>
                    <a:cubicBezTo>
                      <a:pt x="221977" y="198450"/>
                      <a:pt x="221893" y="201311"/>
                      <a:pt x="221725" y="206695"/>
                    </a:cubicBezTo>
                    <a:cubicBezTo>
                      <a:pt x="221556" y="212080"/>
                      <a:pt x="221472" y="218643"/>
                      <a:pt x="221472" y="226384"/>
                    </a:cubicBezTo>
                    <a:cubicBezTo>
                      <a:pt x="221472" y="234461"/>
                      <a:pt x="221388" y="241276"/>
                      <a:pt x="221220" y="246829"/>
                    </a:cubicBezTo>
                    <a:cubicBezTo>
                      <a:pt x="221052" y="252382"/>
                      <a:pt x="220799" y="255832"/>
                      <a:pt x="220463" y="257178"/>
                    </a:cubicBezTo>
                    <a:cubicBezTo>
                      <a:pt x="220463" y="258524"/>
                      <a:pt x="220631" y="259366"/>
                      <a:pt x="220967" y="259702"/>
                    </a:cubicBezTo>
                    <a:cubicBezTo>
                      <a:pt x="221641" y="261048"/>
                      <a:pt x="221641" y="262563"/>
                      <a:pt x="220967" y="264246"/>
                    </a:cubicBezTo>
                    <a:cubicBezTo>
                      <a:pt x="220631" y="264919"/>
                      <a:pt x="220294" y="267779"/>
                      <a:pt x="219958" y="272828"/>
                    </a:cubicBezTo>
                    <a:cubicBezTo>
                      <a:pt x="219958" y="277876"/>
                      <a:pt x="219790" y="280905"/>
                      <a:pt x="219453" y="281914"/>
                    </a:cubicBezTo>
                    <a:cubicBezTo>
                      <a:pt x="217770" y="283597"/>
                      <a:pt x="220799" y="283765"/>
                      <a:pt x="228540" y="282419"/>
                    </a:cubicBezTo>
                    <a:cubicBezTo>
                      <a:pt x="238973" y="280400"/>
                      <a:pt x="248733" y="278885"/>
                      <a:pt x="257820" y="277876"/>
                    </a:cubicBezTo>
                    <a:cubicBezTo>
                      <a:pt x="262868" y="277203"/>
                      <a:pt x="265729" y="276698"/>
                      <a:pt x="266402" y="276361"/>
                    </a:cubicBezTo>
                    <a:cubicBezTo>
                      <a:pt x="265056" y="266265"/>
                      <a:pt x="263036" y="256000"/>
                      <a:pt x="260344" y="245567"/>
                    </a:cubicBezTo>
                    <a:cubicBezTo>
                      <a:pt x="260007" y="245567"/>
                      <a:pt x="258661" y="246577"/>
                      <a:pt x="256305" y="248596"/>
                    </a:cubicBezTo>
                    <a:cubicBezTo>
                      <a:pt x="252940" y="250279"/>
                      <a:pt x="251173" y="251036"/>
                      <a:pt x="251005" y="250868"/>
                    </a:cubicBezTo>
                    <a:cubicBezTo>
                      <a:pt x="250836" y="250699"/>
                      <a:pt x="252267" y="249606"/>
                      <a:pt x="255296" y="247586"/>
                    </a:cubicBezTo>
                    <a:cubicBezTo>
                      <a:pt x="258998" y="245230"/>
                      <a:pt x="260512" y="243548"/>
                      <a:pt x="259839" y="242538"/>
                    </a:cubicBezTo>
                    <a:cubicBezTo>
                      <a:pt x="259502" y="241192"/>
                      <a:pt x="258998" y="237490"/>
                      <a:pt x="258325" y="231432"/>
                    </a:cubicBezTo>
                    <a:cubicBezTo>
                      <a:pt x="257988" y="227393"/>
                      <a:pt x="257820" y="222345"/>
                      <a:pt x="257820" y="216287"/>
                    </a:cubicBezTo>
                    <a:cubicBezTo>
                      <a:pt x="257820" y="210229"/>
                      <a:pt x="258156" y="199796"/>
                      <a:pt x="258829" y="184988"/>
                    </a:cubicBezTo>
                    <a:cubicBezTo>
                      <a:pt x="259166" y="179940"/>
                      <a:pt x="259334" y="174555"/>
                      <a:pt x="259334" y="168834"/>
                    </a:cubicBezTo>
                    <a:cubicBezTo>
                      <a:pt x="259671" y="163449"/>
                      <a:pt x="260007" y="160083"/>
                      <a:pt x="260344" y="158737"/>
                    </a:cubicBezTo>
                    <a:cubicBezTo>
                      <a:pt x="260680" y="157727"/>
                      <a:pt x="260680" y="157223"/>
                      <a:pt x="260344" y="157223"/>
                    </a:cubicBezTo>
                    <a:close/>
                    <a:moveTo>
                      <a:pt x="330515" y="127943"/>
                    </a:moveTo>
                    <a:cubicBezTo>
                      <a:pt x="322437" y="127943"/>
                      <a:pt x="317894" y="128952"/>
                      <a:pt x="316884" y="130972"/>
                    </a:cubicBezTo>
                    <a:cubicBezTo>
                      <a:pt x="316211" y="131981"/>
                      <a:pt x="315706" y="134505"/>
                      <a:pt x="315370" y="138544"/>
                    </a:cubicBezTo>
                    <a:cubicBezTo>
                      <a:pt x="314697" y="142919"/>
                      <a:pt x="314024" y="147631"/>
                      <a:pt x="313351" y="152679"/>
                    </a:cubicBezTo>
                    <a:cubicBezTo>
                      <a:pt x="312341" y="159074"/>
                      <a:pt x="311331" y="167319"/>
                      <a:pt x="310322" y="177416"/>
                    </a:cubicBezTo>
                    <a:cubicBezTo>
                      <a:pt x="309648" y="180108"/>
                      <a:pt x="308975" y="183810"/>
                      <a:pt x="308302" y="188522"/>
                    </a:cubicBezTo>
                    <a:cubicBezTo>
                      <a:pt x="307629" y="193570"/>
                      <a:pt x="307124" y="197440"/>
                      <a:pt x="306788" y="200133"/>
                    </a:cubicBezTo>
                    <a:lnTo>
                      <a:pt x="306283" y="203667"/>
                    </a:lnTo>
                    <a:lnTo>
                      <a:pt x="315370" y="194075"/>
                    </a:lnTo>
                    <a:cubicBezTo>
                      <a:pt x="323784" y="185661"/>
                      <a:pt x="331019" y="177416"/>
                      <a:pt x="337077" y="169338"/>
                    </a:cubicBezTo>
                    <a:cubicBezTo>
                      <a:pt x="342125" y="163280"/>
                      <a:pt x="344650" y="159747"/>
                      <a:pt x="344650" y="158737"/>
                    </a:cubicBezTo>
                    <a:cubicBezTo>
                      <a:pt x="344650" y="158064"/>
                      <a:pt x="345912" y="155540"/>
                      <a:pt x="348436" y="151165"/>
                    </a:cubicBezTo>
                    <a:cubicBezTo>
                      <a:pt x="350960" y="146790"/>
                      <a:pt x="352895" y="143424"/>
                      <a:pt x="354241" y="141068"/>
                    </a:cubicBezTo>
                    <a:lnTo>
                      <a:pt x="356261" y="138544"/>
                    </a:lnTo>
                    <a:lnTo>
                      <a:pt x="353736" y="136525"/>
                    </a:lnTo>
                    <a:cubicBezTo>
                      <a:pt x="352390" y="135179"/>
                      <a:pt x="351549" y="134505"/>
                      <a:pt x="351212" y="134505"/>
                    </a:cubicBezTo>
                    <a:cubicBezTo>
                      <a:pt x="350876" y="134842"/>
                      <a:pt x="350203" y="134337"/>
                      <a:pt x="349193" y="132991"/>
                    </a:cubicBezTo>
                    <a:cubicBezTo>
                      <a:pt x="347847" y="132318"/>
                      <a:pt x="345491" y="131308"/>
                      <a:pt x="342125" y="129962"/>
                    </a:cubicBezTo>
                    <a:cubicBezTo>
                      <a:pt x="338423" y="128279"/>
                      <a:pt x="334553" y="127606"/>
                      <a:pt x="330515" y="127943"/>
                    </a:cubicBezTo>
                    <a:close/>
                    <a:moveTo>
                      <a:pt x="265897" y="727"/>
                    </a:moveTo>
                    <a:cubicBezTo>
                      <a:pt x="278686" y="-1292"/>
                      <a:pt x="289455" y="895"/>
                      <a:pt x="298206" y="7290"/>
                    </a:cubicBezTo>
                    <a:cubicBezTo>
                      <a:pt x="314697" y="17050"/>
                      <a:pt x="323279" y="24454"/>
                      <a:pt x="323952" y="29502"/>
                    </a:cubicBezTo>
                    <a:cubicBezTo>
                      <a:pt x="325635" y="32867"/>
                      <a:pt x="327654" y="36738"/>
                      <a:pt x="330010" y="41113"/>
                    </a:cubicBezTo>
                    <a:cubicBezTo>
                      <a:pt x="334048" y="48853"/>
                      <a:pt x="335226" y="55416"/>
                      <a:pt x="333543" y="60801"/>
                    </a:cubicBezTo>
                    <a:cubicBezTo>
                      <a:pt x="332870" y="63157"/>
                      <a:pt x="332534" y="64503"/>
                      <a:pt x="332534" y="64840"/>
                    </a:cubicBezTo>
                    <a:cubicBezTo>
                      <a:pt x="332534" y="65176"/>
                      <a:pt x="332029" y="66691"/>
                      <a:pt x="331019" y="69383"/>
                    </a:cubicBezTo>
                    <a:cubicBezTo>
                      <a:pt x="330010" y="71739"/>
                      <a:pt x="329505" y="73253"/>
                      <a:pt x="329505" y="73926"/>
                    </a:cubicBezTo>
                    <a:cubicBezTo>
                      <a:pt x="329505" y="74600"/>
                      <a:pt x="329337" y="75609"/>
                      <a:pt x="329000" y="76955"/>
                    </a:cubicBezTo>
                    <a:cubicBezTo>
                      <a:pt x="328327" y="78302"/>
                      <a:pt x="327317" y="82172"/>
                      <a:pt x="325971" y="88566"/>
                    </a:cubicBezTo>
                    <a:cubicBezTo>
                      <a:pt x="324961" y="94961"/>
                      <a:pt x="323952" y="100009"/>
                      <a:pt x="322942" y="103711"/>
                    </a:cubicBezTo>
                    <a:cubicBezTo>
                      <a:pt x="322269" y="107750"/>
                      <a:pt x="321428" y="112461"/>
                      <a:pt x="320418" y="117846"/>
                    </a:cubicBezTo>
                    <a:cubicBezTo>
                      <a:pt x="319072" y="123231"/>
                      <a:pt x="318062" y="126428"/>
                      <a:pt x="317389" y="127438"/>
                    </a:cubicBezTo>
                    <a:cubicBezTo>
                      <a:pt x="316379" y="128111"/>
                      <a:pt x="316548" y="128195"/>
                      <a:pt x="317894" y="127690"/>
                    </a:cubicBezTo>
                    <a:cubicBezTo>
                      <a:pt x="319240" y="127186"/>
                      <a:pt x="321091" y="126428"/>
                      <a:pt x="323447" y="125419"/>
                    </a:cubicBezTo>
                    <a:cubicBezTo>
                      <a:pt x="327822" y="123063"/>
                      <a:pt x="333375" y="120875"/>
                      <a:pt x="340106" y="118856"/>
                    </a:cubicBezTo>
                    <a:cubicBezTo>
                      <a:pt x="354914" y="112798"/>
                      <a:pt x="368208" y="114144"/>
                      <a:pt x="379987" y="122895"/>
                    </a:cubicBezTo>
                    <a:cubicBezTo>
                      <a:pt x="384699" y="125587"/>
                      <a:pt x="387223" y="126933"/>
                      <a:pt x="387560" y="126933"/>
                    </a:cubicBezTo>
                    <a:cubicBezTo>
                      <a:pt x="387896" y="126933"/>
                      <a:pt x="388233" y="127438"/>
                      <a:pt x="388569" y="128448"/>
                    </a:cubicBezTo>
                    <a:cubicBezTo>
                      <a:pt x="388906" y="129121"/>
                      <a:pt x="389411" y="129457"/>
                      <a:pt x="390084" y="129457"/>
                    </a:cubicBezTo>
                    <a:cubicBezTo>
                      <a:pt x="396142" y="134842"/>
                      <a:pt x="400854" y="143592"/>
                      <a:pt x="404219" y="155708"/>
                    </a:cubicBezTo>
                    <a:cubicBezTo>
                      <a:pt x="406238" y="160756"/>
                      <a:pt x="403714" y="163280"/>
                      <a:pt x="396647" y="163280"/>
                    </a:cubicBezTo>
                    <a:cubicBezTo>
                      <a:pt x="390589" y="163280"/>
                      <a:pt x="385036" y="166141"/>
                      <a:pt x="379987" y="171863"/>
                    </a:cubicBezTo>
                    <a:cubicBezTo>
                      <a:pt x="375612" y="175228"/>
                      <a:pt x="372415" y="177584"/>
                      <a:pt x="370396" y="178930"/>
                    </a:cubicBezTo>
                    <a:cubicBezTo>
                      <a:pt x="368376" y="179940"/>
                      <a:pt x="364843" y="182127"/>
                      <a:pt x="359794" y="185493"/>
                    </a:cubicBezTo>
                    <a:cubicBezTo>
                      <a:pt x="354746" y="189195"/>
                      <a:pt x="349361" y="192560"/>
                      <a:pt x="343640" y="195589"/>
                    </a:cubicBezTo>
                    <a:cubicBezTo>
                      <a:pt x="338592" y="199291"/>
                      <a:pt x="335563" y="201479"/>
                      <a:pt x="334553" y="202152"/>
                    </a:cubicBezTo>
                    <a:cubicBezTo>
                      <a:pt x="333880" y="202825"/>
                      <a:pt x="332870" y="203498"/>
                      <a:pt x="331524" y="204171"/>
                    </a:cubicBezTo>
                    <a:cubicBezTo>
                      <a:pt x="329841" y="204844"/>
                      <a:pt x="327822" y="205854"/>
                      <a:pt x="325466" y="207200"/>
                    </a:cubicBezTo>
                    <a:cubicBezTo>
                      <a:pt x="323447" y="209220"/>
                      <a:pt x="322269" y="210229"/>
                      <a:pt x="321933" y="210229"/>
                    </a:cubicBezTo>
                    <a:cubicBezTo>
                      <a:pt x="321259" y="210229"/>
                      <a:pt x="318567" y="211575"/>
                      <a:pt x="313855" y="214268"/>
                    </a:cubicBezTo>
                    <a:cubicBezTo>
                      <a:pt x="309480" y="216624"/>
                      <a:pt x="306451" y="218475"/>
                      <a:pt x="304768" y="219821"/>
                    </a:cubicBezTo>
                    <a:cubicBezTo>
                      <a:pt x="303086" y="220157"/>
                      <a:pt x="302076" y="222345"/>
                      <a:pt x="301740" y="226384"/>
                    </a:cubicBezTo>
                    <a:cubicBezTo>
                      <a:pt x="298374" y="242538"/>
                      <a:pt x="293157" y="256673"/>
                      <a:pt x="286090" y="268789"/>
                    </a:cubicBezTo>
                    <a:cubicBezTo>
                      <a:pt x="284407" y="271481"/>
                      <a:pt x="283734" y="273164"/>
                      <a:pt x="284071" y="273837"/>
                    </a:cubicBezTo>
                    <a:cubicBezTo>
                      <a:pt x="285080" y="274174"/>
                      <a:pt x="288446" y="274005"/>
                      <a:pt x="294167" y="273332"/>
                    </a:cubicBezTo>
                    <a:cubicBezTo>
                      <a:pt x="300225" y="272659"/>
                      <a:pt x="306451" y="272154"/>
                      <a:pt x="312846" y="271818"/>
                    </a:cubicBezTo>
                    <a:cubicBezTo>
                      <a:pt x="319240" y="271481"/>
                      <a:pt x="325635" y="270977"/>
                      <a:pt x="332029" y="270303"/>
                    </a:cubicBezTo>
                    <a:cubicBezTo>
                      <a:pt x="338760" y="269630"/>
                      <a:pt x="345828" y="269125"/>
                      <a:pt x="353232" y="268789"/>
                    </a:cubicBezTo>
                    <a:cubicBezTo>
                      <a:pt x="367703" y="268116"/>
                      <a:pt x="378557" y="267443"/>
                      <a:pt x="385793" y="266770"/>
                    </a:cubicBezTo>
                    <a:cubicBezTo>
                      <a:pt x="393029" y="266097"/>
                      <a:pt x="397656" y="265423"/>
                      <a:pt x="399676" y="264750"/>
                    </a:cubicBezTo>
                    <a:cubicBezTo>
                      <a:pt x="400685" y="264077"/>
                      <a:pt x="401190" y="264077"/>
                      <a:pt x="401190" y="264750"/>
                    </a:cubicBezTo>
                    <a:cubicBezTo>
                      <a:pt x="401190" y="265087"/>
                      <a:pt x="401527" y="265087"/>
                      <a:pt x="402200" y="264750"/>
                    </a:cubicBezTo>
                    <a:cubicBezTo>
                      <a:pt x="403546" y="264414"/>
                      <a:pt x="406407" y="264246"/>
                      <a:pt x="410782" y="264246"/>
                    </a:cubicBezTo>
                    <a:cubicBezTo>
                      <a:pt x="416840" y="264919"/>
                      <a:pt x="420373" y="264414"/>
                      <a:pt x="421383" y="262731"/>
                    </a:cubicBezTo>
                    <a:cubicBezTo>
                      <a:pt x="424412" y="261048"/>
                      <a:pt x="423907" y="256673"/>
                      <a:pt x="419869" y="249606"/>
                    </a:cubicBezTo>
                    <a:cubicBezTo>
                      <a:pt x="418522" y="246240"/>
                      <a:pt x="417849" y="244221"/>
                      <a:pt x="417849" y="243548"/>
                    </a:cubicBezTo>
                    <a:cubicBezTo>
                      <a:pt x="418186" y="243211"/>
                      <a:pt x="419280" y="244052"/>
                      <a:pt x="421131" y="246072"/>
                    </a:cubicBezTo>
                    <a:cubicBezTo>
                      <a:pt x="422982" y="248091"/>
                      <a:pt x="426179" y="251372"/>
                      <a:pt x="430722" y="255916"/>
                    </a:cubicBezTo>
                    <a:cubicBezTo>
                      <a:pt x="435266" y="260459"/>
                      <a:pt x="441576" y="266938"/>
                      <a:pt x="449653" y="275352"/>
                    </a:cubicBezTo>
                    <a:cubicBezTo>
                      <a:pt x="460086" y="286458"/>
                      <a:pt x="467154" y="295040"/>
                      <a:pt x="470856" y="301098"/>
                    </a:cubicBezTo>
                    <a:cubicBezTo>
                      <a:pt x="472875" y="304463"/>
                      <a:pt x="475231" y="308334"/>
                      <a:pt x="477923" y="312709"/>
                    </a:cubicBezTo>
                    <a:cubicBezTo>
                      <a:pt x="486337" y="326844"/>
                      <a:pt x="487852" y="335931"/>
                      <a:pt x="482467" y="339969"/>
                    </a:cubicBezTo>
                    <a:cubicBezTo>
                      <a:pt x="478428" y="341315"/>
                      <a:pt x="473548" y="341315"/>
                      <a:pt x="467827" y="339969"/>
                    </a:cubicBezTo>
                    <a:cubicBezTo>
                      <a:pt x="458067" y="336604"/>
                      <a:pt x="449317" y="332902"/>
                      <a:pt x="441576" y="328863"/>
                    </a:cubicBezTo>
                    <a:cubicBezTo>
                      <a:pt x="440230" y="328190"/>
                      <a:pt x="439388" y="327853"/>
                      <a:pt x="439052" y="327853"/>
                    </a:cubicBezTo>
                    <a:cubicBezTo>
                      <a:pt x="439052" y="327853"/>
                      <a:pt x="438126" y="327517"/>
                      <a:pt x="436275" y="326844"/>
                    </a:cubicBezTo>
                    <a:cubicBezTo>
                      <a:pt x="434424" y="326171"/>
                      <a:pt x="431816" y="324825"/>
                      <a:pt x="428451" y="322805"/>
                    </a:cubicBezTo>
                    <a:cubicBezTo>
                      <a:pt x="413306" y="317757"/>
                      <a:pt x="396310" y="313550"/>
                      <a:pt x="377463" y="310185"/>
                    </a:cubicBezTo>
                    <a:cubicBezTo>
                      <a:pt x="374434" y="309848"/>
                      <a:pt x="369723" y="309343"/>
                      <a:pt x="363328" y="308670"/>
                    </a:cubicBezTo>
                    <a:cubicBezTo>
                      <a:pt x="331356" y="306314"/>
                      <a:pt x="299384" y="306483"/>
                      <a:pt x="267411" y="309175"/>
                    </a:cubicBezTo>
                    <a:cubicBezTo>
                      <a:pt x="263373" y="309511"/>
                      <a:pt x="259671" y="309848"/>
                      <a:pt x="256305" y="310185"/>
                    </a:cubicBezTo>
                    <a:cubicBezTo>
                      <a:pt x="252603" y="310521"/>
                      <a:pt x="249574" y="310858"/>
                      <a:pt x="247218" y="311194"/>
                    </a:cubicBezTo>
                    <a:cubicBezTo>
                      <a:pt x="238805" y="313214"/>
                      <a:pt x="231905" y="314560"/>
                      <a:pt x="226521" y="315233"/>
                    </a:cubicBezTo>
                    <a:cubicBezTo>
                      <a:pt x="220799" y="316242"/>
                      <a:pt x="211544" y="318430"/>
                      <a:pt x="198755" y="321796"/>
                    </a:cubicBezTo>
                    <a:cubicBezTo>
                      <a:pt x="194717" y="323142"/>
                      <a:pt x="192192" y="323815"/>
                      <a:pt x="191183" y="323815"/>
                    </a:cubicBezTo>
                    <a:cubicBezTo>
                      <a:pt x="190510" y="323142"/>
                      <a:pt x="189837" y="323142"/>
                      <a:pt x="189164" y="323815"/>
                    </a:cubicBezTo>
                    <a:cubicBezTo>
                      <a:pt x="188827" y="324488"/>
                      <a:pt x="188154" y="324825"/>
                      <a:pt x="187144" y="324825"/>
                    </a:cubicBezTo>
                    <a:cubicBezTo>
                      <a:pt x="186135" y="324825"/>
                      <a:pt x="184620" y="325329"/>
                      <a:pt x="182601" y="326339"/>
                    </a:cubicBezTo>
                    <a:cubicBezTo>
                      <a:pt x="180582" y="327012"/>
                      <a:pt x="179404" y="327349"/>
                      <a:pt x="179067" y="327349"/>
                    </a:cubicBezTo>
                    <a:cubicBezTo>
                      <a:pt x="178731" y="327685"/>
                      <a:pt x="178394" y="327853"/>
                      <a:pt x="178057" y="327853"/>
                    </a:cubicBezTo>
                    <a:cubicBezTo>
                      <a:pt x="177721" y="327853"/>
                      <a:pt x="177384" y="328022"/>
                      <a:pt x="177048" y="328358"/>
                    </a:cubicBezTo>
                    <a:cubicBezTo>
                      <a:pt x="176375" y="328358"/>
                      <a:pt x="175197" y="328695"/>
                      <a:pt x="173514" y="329368"/>
                    </a:cubicBezTo>
                    <a:cubicBezTo>
                      <a:pt x="171831" y="330041"/>
                      <a:pt x="168466" y="331387"/>
                      <a:pt x="163417" y="333407"/>
                    </a:cubicBezTo>
                    <a:cubicBezTo>
                      <a:pt x="158369" y="334753"/>
                      <a:pt x="153489" y="336267"/>
                      <a:pt x="148778" y="337950"/>
                    </a:cubicBezTo>
                    <a:cubicBezTo>
                      <a:pt x="143729" y="339296"/>
                      <a:pt x="138344" y="340979"/>
                      <a:pt x="132623" y="342998"/>
                    </a:cubicBezTo>
                    <a:cubicBezTo>
                      <a:pt x="127575" y="344344"/>
                      <a:pt x="124378" y="345354"/>
                      <a:pt x="123031" y="346027"/>
                    </a:cubicBezTo>
                    <a:cubicBezTo>
                      <a:pt x="122358" y="346364"/>
                      <a:pt x="120339" y="347037"/>
                      <a:pt x="116974" y="348046"/>
                    </a:cubicBezTo>
                    <a:cubicBezTo>
                      <a:pt x="113608" y="349056"/>
                      <a:pt x="108223" y="350739"/>
                      <a:pt x="100819" y="353095"/>
                    </a:cubicBezTo>
                    <a:cubicBezTo>
                      <a:pt x="83319" y="357806"/>
                      <a:pt x="66659" y="357806"/>
                      <a:pt x="50842" y="353095"/>
                    </a:cubicBezTo>
                    <a:cubicBezTo>
                      <a:pt x="40745" y="349393"/>
                      <a:pt x="30144" y="344681"/>
                      <a:pt x="19038" y="338960"/>
                    </a:cubicBezTo>
                    <a:lnTo>
                      <a:pt x="0" y="325593"/>
                    </a:lnTo>
                    <a:lnTo>
                      <a:pt x="0" y="321487"/>
                    </a:lnTo>
                    <a:lnTo>
                      <a:pt x="864" y="321796"/>
                    </a:lnTo>
                    <a:cubicBezTo>
                      <a:pt x="3556" y="322469"/>
                      <a:pt x="9278" y="322721"/>
                      <a:pt x="18028" y="322553"/>
                    </a:cubicBezTo>
                    <a:cubicBezTo>
                      <a:pt x="26778" y="322385"/>
                      <a:pt x="38557" y="321796"/>
                      <a:pt x="53366" y="320786"/>
                    </a:cubicBezTo>
                    <a:cubicBezTo>
                      <a:pt x="60770" y="320113"/>
                      <a:pt x="72549" y="318262"/>
                      <a:pt x="88703" y="315233"/>
                    </a:cubicBezTo>
                    <a:cubicBezTo>
                      <a:pt x="95098" y="313550"/>
                      <a:pt x="99136" y="312709"/>
                      <a:pt x="100819" y="312709"/>
                    </a:cubicBezTo>
                    <a:cubicBezTo>
                      <a:pt x="106204" y="311699"/>
                      <a:pt x="110243" y="310689"/>
                      <a:pt x="112935" y="309680"/>
                    </a:cubicBezTo>
                    <a:cubicBezTo>
                      <a:pt x="114281" y="309007"/>
                      <a:pt x="117310" y="308334"/>
                      <a:pt x="122022" y="307660"/>
                    </a:cubicBezTo>
                    <a:cubicBezTo>
                      <a:pt x="129089" y="306314"/>
                      <a:pt x="135652" y="304463"/>
                      <a:pt x="141710" y="302107"/>
                    </a:cubicBezTo>
                    <a:cubicBezTo>
                      <a:pt x="143729" y="301771"/>
                      <a:pt x="145075" y="301603"/>
                      <a:pt x="145749" y="301603"/>
                    </a:cubicBezTo>
                    <a:cubicBezTo>
                      <a:pt x="146758" y="301603"/>
                      <a:pt x="148104" y="301434"/>
                      <a:pt x="149787" y="301098"/>
                    </a:cubicBezTo>
                    <a:cubicBezTo>
                      <a:pt x="151133" y="300425"/>
                      <a:pt x="153321" y="299752"/>
                      <a:pt x="156350" y="299078"/>
                    </a:cubicBezTo>
                    <a:cubicBezTo>
                      <a:pt x="159715" y="298405"/>
                      <a:pt x="161735" y="297901"/>
                      <a:pt x="162408" y="297564"/>
                    </a:cubicBezTo>
                    <a:cubicBezTo>
                      <a:pt x="163081" y="297227"/>
                      <a:pt x="163417" y="297059"/>
                      <a:pt x="163417" y="297059"/>
                    </a:cubicBezTo>
                    <a:cubicBezTo>
                      <a:pt x="163417" y="297396"/>
                      <a:pt x="163754" y="297396"/>
                      <a:pt x="164427" y="297059"/>
                    </a:cubicBezTo>
                    <a:cubicBezTo>
                      <a:pt x="165100" y="296723"/>
                      <a:pt x="165605" y="296554"/>
                      <a:pt x="165942" y="296554"/>
                    </a:cubicBezTo>
                    <a:cubicBezTo>
                      <a:pt x="165942" y="296554"/>
                      <a:pt x="166951" y="296218"/>
                      <a:pt x="168971" y="295545"/>
                    </a:cubicBezTo>
                    <a:cubicBezTo>
                      <a:pt x="170317" y="294535"/>
                      <a:pt x="173177" y="293694"/>
                      <a:pt x="177553" y="293021"/>
                    </a:cubicBezTo>
                    <a:cubicBezTo>
                      <a:pt x="183947" y="291674"/>
                      <a:pt x="188911" y="290496"/>
                      <a:pt x="192445" y="289487"/>
                    </a:cubicBezTo>
                    <a:cubicBezTo>
                      <a:pt x="195979" y="288477"/>
                      <a:pt x="197746" y="287804"/>
                      <a:pt x="197746" y="287467"/>
                    </a:cubicBezTo>
                    <a:cubicBezTo>
                      <a:pt x="197409" y="286794"/>
                      <a:pt x="196568" y="284607"/>
                      <a:pt x="195221" y="280905"/>
                    </a:cubicBezTo>
                    <a:cubicBezTo>
                      <a:pt x="194212" y="278885"/>
                      <a:pt x="193623" y="276109"/>
                      <a:pt x="193455" y="272575"/>
                    </a:cubicBezTo>
                    <a:cubicBezTo>
                      <a:pt x="193286" y="269041"/>
                      <a:pt x="193202" y="260375"/>
                      <a:pt x="193202" y="246577"/>
                    </a:cubicBezTo>
                    <a:cubicBezTo>
                      <a:pt x="193202" y="230759"/>
                      <a:pt x="193202" y="221167"/>
                      <a:pt x="193202" y="217802"/>
                    </a:cubicBezTo>
                    <a:cubicBezTo>
                      <a:pt x="192866" y="217802"/>
                      <a:pt x="191688" y="219821"/>
                      <a:pt x="189668" y="223859"/>
                    </a:cubicBezTo>
                    <a:cubicBezTo>
                      <a:pt x="187649" y="227898"/>
                      <a:pt x="185377" y="231937"/>
                      <a:pt x="182853" y="235975"/>
                    </a:cubicBezTo>
                    <a:cubicBezTo>
                      <a:pt x="180329" y="240014"/>
                      <a:pt x="178731" y="242875"/>
                      <a:pt x="178057" y="244557"/>
                    </a:cubicBezTo>
                    <a:cubicBezTo>
                      <a:pt x="176375" y="247923"/>
                      <a:pt x="174187" y="251288"/>
                      <a:pt x="171495" y="254654"/>
                    </a:cubicBezTo>
                    <a:cubicBezTo>
                      <a:pt x="169139" y="258692"/>
                      <a:pt x="167961" y="260880"/>
                      <a:pt x="167961" y="261217"/>
                    </a:cubicBezTo>
                    <a:cubicBezTo>
                      <a:pt x="167961" y="261890"/>
                      <a:pt x="166446" y="263404"/>
                      <a:pt x="163417" y="265760"/>
                    </a:cubicBezTo>
                    <a:cubicBezTo>
                      <a:pt x="161062" y="268789"/>
                      <a:pt x="158874" y="270303"/>
                      <a:pt x="156855" y="270303"/>
                    </a:cubicBezTo>
                    <a:cubicBezTo>
                      <a:pt x="155172" y="270303"/>
                      <a:pt x="152816" y="269967"/>
                      <a:pt x="149787" y="269294"/>
                    </a:cubicBezTo>
                    <a:cubicBezTo>
                      <a:pt x="146758" y="268621"/>
                      <a:pt x="145244" y="267948"/>
                      <a:pt x="145244" y="267274"/>
                    </a:cubicBezTo>
                    <a:cubicBezTo>
                      <a:pt x="145244" y="267274"/>
                      <a:pt x="144402" y="266601"/>
                      <a:pt x="142720" y="265255"/>
                    </a:cubicBezTo>
                    <a:cubicBezTo>
                      <a:pt x="140700" y="264582"/>
                      <a:pt x="139691" y="264077"/>
                      <a:pt x="139691" y="263741"/>
                    </a:cubicBezTo>
                    <a:cubicBezTo>
                      <a:pt x="139691" y="263404"/>
                      <a:pt x="139522" y="263236"/>
                      <a:pt x="139186" y="263236"/>
                    </a:cubicBezTo>
                    <a:cubicBezTo>
                      <a:pt x="138176" y="263572"/>
                      <a:pt x="137671" y="263572"/>
                      <a:pt x="137671" y="263236"/>
                    </a:cubicBezTo>
                    <a:cubicBezTo>
                      <a:pt x="137671" y="262563"/>
                      <a:pt x="136998" y="262058"/>
                      <a:pt x="135652" y="261721"/>
                    </a:cubicBezTo>
                    <a:cubicBezTo>
                      <a:pt x="134642" y="261385"/>
                      <a:pt x="134138" y="261048"/>
                      <a:pt x="134138" y="260712"/>
                    </a:cubicBezTo>
                    <a:cubicBezTo>
                      <a:pt x="134138" y="260375"/>
                      <a:pt x="133633" y="260039"/>
                      <a:pt x="132623" y="259702"/>
                    </a:cubicBezTo>
                    <a:cubicBezTo>
                      <a:pt x="131950" y="259702"/>
                      <a:pt x="130351" y="258188"/>
                      <a:pt x="127827" y="255159"/>
                    </a:cubicBezTo>
                    <a:cubicBezTo>
                      <a:pt x="125303" y="252130"/>
                      <a:pt x="123031" y="248764"/>
                      <a:pt x="121012" y="245062"/>
                    </a:cubicBezTo>
                    <a:cubicBezTo>
                      <a:pt x="115291" y="235302"/>
                      <a:pt x="113103" y="228066"/>
                      <a:pt x="114449" y="223355"/>
                    </a:cubicBezTo>
                    <a:cubicBezTo>
                      <a:pt x="114786" y="221335"/>
                      <a:pt x="115459" y="216792"/>
                      <a:pt x="116469" y="209724"/>
                    </a:cubicBezTo>
                    <a:cubicBezTo>
                      <a:pt x="117478" y="202320"/>
                      <a:pt x="116805" y="196599"/>
                      <a:pt x="114449" y="192560"/>
                    </a:cubicBezTo>
                    <a:cubicBezTo>
                      <a:pt x="112767" y="189531"/>
                      <a:pt x="109906" y="187512"/>
                      <a:pt x="105867" y="186502"/>
                    </a:cubicBezTo>
                    <a:cubicBezTo>
                      <a:pt x="103512" y="186166"/>
                      <a:pt x="103175" y="185661"/>
                      <a:pt x="104858" y="184988"/>
                    </a:cubicBezTo>
                    <a:cubicBezTo>
                      <a:pt x="107887" y="183642"/>
                      <a:pt x="112598" y="185829"/>
                      <a:pt x="118993" y="191551"/>
                    </a:cubicBezTo>
                    <a:cubicBezTo>
                      <a:pt x="126060" y="197945"/>
                      <a:pt x="131445" y="204844"/>
                      <a:pt x="135147" y="212249"/>
                    </a:cubicBezTo>
                    <a:cubicBezTo>
                      <a:pt x="137840" y="215951"/>
                      <a:pt x="139522" y="218475"/>
                      <a:pt x="140196" y="219821"/>
                    </a:cubicBezTo>
                    <a:cubicBezTo>
                      <a:pt x="140532" y="220157"/>
                      <a:pt x="141289" y="220326"/>
                      <a:pt x="142467" y="220326"/>
                    </a:cubicBezTo>
                    <a:cubicBezTo>
                      <a:pt x="143645" y="220326"/>
                      <a:pt x="145917" y="219989"/>
                      <a:pt x="149282" y="219316"/>
                    </a:cubicBezTo>
                    <a:cubicBezTo>
                      <a:pt x="156013" y="217633"/>
                      <a:pt x="162744" y="215109"/>
                      <a:pt x="169475" y="211744"/>
                    </a:cubicBezTo>
                    <a:cubicBezTo>
                      <a:pt x="177553" y="207369"/>
                      <a:pt x="184788" y="202657"/>
                      <a:pt x="191183" y="197609"/>
                    </a:cubicBezTo>
                    <a:cubicBezTo>
                      <a:pt x="193202" y="196599"/>
                      <a:pt x="194043" y="193907"/>
                      <a:pt x="193707" y="189531"/>
                    </a:cubicBezTo>
                    <a:cubicBezTo>
                      <a:pt x="193707" y="163954"/>
                      <a:pt x="193370" y="139217"/>
                      <a:pt x="192697" y="115322"/>
                    </a:cubicBezTo>
                    <a:cubicBezTo>
                      <a:pt x="192361" y="110947"/>
                      <a:pt x="192024" y="106235"/>
                      <a:pt x="191688" y="101187"/>
                    </a:cubicBezTo>
                    <a:cubicBezTo>
                      <a:pt x="191688" y="95802"/>
                      <a:pt x="190846" y="92268"/>
                      <a:pt x="189164" y="90586"/>
                    </a:cubicBezTo>
                    <a:cubicBezTo>
                      <a:pt x="182769" y="83855"/>
                      <a:pt x="176711" y="79984"/>
                      <a:pt x="170990" y="78975"/>
                    </a:cubicBezTo>
                    <a:cubicBezTo>
                      <a:pt x="169980" y="79311"/>
                      <a:pt x="169644" y="78975"/>
                      <a:pt x="169980" y="77965"/>
                    </a:cubicBezTo>
                    <a:cubicBezTo>
                      <a:pt x="170317" y="75273"/>
                      <a:pt x="173346" y="74095"/>
                      <a:pt x="179067" y="74431"/>
                    </a:cubicBezTo>
                    <a:cubicBezTo>
                      <a:pt x="198587" y="77460"/>
                      <a:pt x="211544" y="83855"/>
                      <a:pt x="217939" y="93615"/>
                    </a:cubicBezTo>
                    <a:cubicBezTo>
                      <a:pt x="218948" y="95970"/>
                      <a:pt x="219958" y="97990"/>
                      <a:pt x="220967" y="99673"/>
                    </a:cubicBezTo>
                    <a:cubicBezTo>
                      <a:pt x="222314" y="101355"/>
                      <a:pt x="223660" y="103375"/>
                      <a:pt x="225006" y="105730"/>
                    </a:cubicBezTo>
                    <a:cubicBezTo>
                      <a:pt x="226352" y="107750"/>
                      <a:pt x="227025" y="110947"/>
                      <a:pt x="227025" y="115322"/>
                    </a:cubicBezTo>
                    <a:cubicBezTo>
                      <a:pt x="227025" y="119697"/>
                      <a:pt x="226521" y="127270"/>
                      <a:pt x="225511" y="138039"/>
                    </a:cubicBezTo>
                    <a:cubicBezTo>
                      <a:pt x="224838" y="147126"/>
                      <a:pt x="224165" y="155708"/>
                      <a:pt x="223492" y="163785"/>
                    </a:cubicBezTo>
                    <a:lnTo>
                      <a:pt x="222987" y="175901"/>
                    </a:lnTo>
                    <a:lnTo>
                      <a:pt x="226016" y="173882"/>
                    </a:lnTo>
                    <a:cubicBezTo>
                      <a:pt x="228035" y="171863"/>
                      <a:pt x="229213" y="170853"/>
                      <a:pt x="229550" y="170853"/>
                    </a:cubicBezTo>
                    <a:cubicBezTo>
                      <a:pt x="230223" y="170853"/>
                      <a:pt x="231064" y="170348"/>
                      <a:pt x="232074" y="169338"/>
                    </a:cubicBezTo>
                    <a:cubicBezTo>
                      <a:pt x="233756" y="167992"/>
                      <a:pt x="236112" y="166646"/>
                      <a:pt x="239141" y="165300"/>
                    </a:cubicBezTo>
                    <a:cubicBezTo>
                      <a:pt x="242507" y="163954"/>
                      <a:pt x="244358" y="162944"/>
                      <a:pt x="244694" y="162271"/>
                    </a:cubicBezTo>
                    <a:cubicBezTo>
                      <a:pt x="245367" y="161598"/>
                      <a:pt x="248228" y="160083"/>
                      <a:pt x="253276" y="157727"/>
                    </a:cubicBezTo>
                    <a:cubicBezTo>
                      <a:pt x="258325" y="155372"/>
                      <a:pt x="261017" y="153689"/>
                      <a:pt x="261354" y="152679"/>
                    </a:cubicBezTo>
                    <a:cubicBezTo>
                      <a:pt x="261354" y="150660"/>
                      <a:pt x="261690" y="147463"/>
                      <a:pt x="262363" y="143087"/>
                    </a:cubicBezTo>
                    <a:cubicBezTo>
                      <a:pt x="262363" y="137703"/>
                      <a:pt x="262531" y="132823"/>
                      <a:pt x="262868" y="128448"/>
                    </a:cubicBezTo>
                    <a:cubicBezTo>
                      <a:pt x="263541" y="124072"/>
                      <a:pt x="264046" y="118688"/>
                      <a:pt x="264382" y="112293"/>
                    </a:cubicBezTo>
                    <a:cubicBezTo>
                      <a:pt x="265056" y="105562"/>
                      <a:pt x="265560" y="100682"/>
                      <a:pt x="265897" y="97653"/>
                    </a:cubicBezTo>
                    <a:cubicBezTo>
                      <a:pt x="266570" y="93951"/>
                      <a:pt x="267243" y="88230"/>
                      <a:pt x="267916" y="80489"/>
                    </a:cubicBezTo>
                    <a:cubicBezTo>
                      <a:pt x="268926" y="72412"/>
                      <a:pt x="269599" y="65513"/>
                      <a:pt x="269935" y="59791"/>
                    </a:cubicBezTo>
                    <a:cubicBezTo>
                      <a:pt x="272291" y="39598"/>
                      <a:pt x="272628" y="26809"/>
                      <a:pt x="270945" y="21425"/>
                    </a:cubicBezTo>
                    <a:cubicBezTo>
                      <a:pt x="269935" y="18732"/>
                      <a:pt x="263373" y="15367"/>
                      <a:pt x="251257" y="11328"/>
                    </a:cubicBezTo>
                    <a:cubicBezTo>
                      <a:pt x="243180" y="8636"/>
                      <a:pt x="239141" y="6448"/>
                      <a:pt x="239141" y="4765"/>
                    </a:cubicBezTo>
                    <a:cubicBezTo>
                      <a:pt x="239141" y="4429"/>
                      <a:pt x="239478" y="4092"/>
                      <a:pt x="240151" y="3756"/>
                    </a:cubicBezTo>
                    <a:cubicBezTo>
                      <a:pt x="245199" y="3083"/>
                      <a:pt x="253781" y="2073"/>
                      <a:pt x="265897" y="7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600"/>
                  </a:spcBef>
                  <a:defRPr/>
                </a:pPr>
                <a:endParaRPr lang="zh-CN" altLang="en-US" sz="4000">
                  <a:solidFill>
                    <a:srgbClr val="DB4A2F"/>
                  </a:solidFill>
                  <a:latin typeface="演示流云楷" panose="02000600000000000000" pitchFamily="2" charset="-122"/>
                  <a:ea typeface="演示流云楷" panose="02000600000000000000" pitchFamily="2" charset="-122"/>
                  <a:cs typeface="演示流云楷" panose="02000600000000000000" pitchFamily="2" charset="-122"/>
                </a:endParaRPr>
              </a:p>
            </p:txBody>
          </p:sp>
        </p:grpSp>
      </p:grpSp>
      <p:cxnSp>
        <p:nvCxnSpPr>
          <p:cNvPr id="2070" name="PA-直接连接符 2069"/>
          <p:cNvCxnSpPr/>
          <p:nvPr>
            <p:custDataLst>
              <p:tags r:id="rId6"/>
            </p:custDataLst>
          </p:nvPr>
        </p:nvCxnSpPr>
        <p:spPr>
          <a:xfrm>
            <a:off x="427038" y="1921907"/>
            <a:ext cx="11337924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DB4A2F"/>
                </a:gs>
                <a:gs pos="100000">
                  <a:srgbClr val="DB4A2F">
                    <a:lumMod val="20000"/>
                    <a:lumOff val="8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5" name="PA-组合 2084"/>
          <p:cNvGrpSpPr/>
          <p:nvPr>
            <p:custDataLst>
              <p:tags r:id="rId7"/>
            </p:custDataLst>
          </p:nvPr>
        </p:nvGrpSpPr>
        <p:grpSpPr>
          <a:xfrm>
            <a:off x="478739" y="2028645"/>
            <a:ext cx="11203971" cy="1392241"/>
            <a:chOff x="478739" y="1836746"/>
            <a:chExt cx="11203971" cy="1392241"/>
          </a:xfrm>
        </p:grpSpPr>
        <p:sp>
          <p:nvSpPr>
            <p:cNvPr id="37" name="PA-文本框 36"/>
            <p:cNvSpPr txBox="1"/>
            <p:nvPr>
              <p:custDataLst>
                <p:tags r:id="rId8"/>
              </p:custDataLst>
            </p:nvPr>
          </p:nvSpPr>
          <p:spPr>
            <a:xfrm>
              <a:off x="1860550" y="1836746"/>
              <a:ext cx="9822160" cy="13922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20000"/>
                </a:lnSpc>
                <a:spcBef>
                  <a:spcPts val="600"/>
                </a:spcBef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农业灌溉是我国最大耗水用户。由于不重视节水，许多农田采用的灌溉方式是开渠饮水灌溉，再加上沟渠渗漏，有效利用率只有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0.52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，远远低于世界的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0.7-0.8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的先进水平。</a:t>
              </a:r>
              <a:endParaRPr lang="zh-CN" altLang="en-US" sz="2400">
                <a:latin typeface="思源黑体 CN Normal" panose="020B0800000000000000" pitchFamily="34" charset="-122"/>
                <a:ea typeface="思源黑体 CN Normal" panose="020B0800000000000000" pitchFamily="34" charset="-122"/>
              </a:endParaRPr>
            </a:p>
          </p:txBody>
        </p:sp>
        <p:grpSp>
          <p:nvGrpSpPr>
            <p:cNvPr id="2067" name="组合 2066"/>
            <p:cNvGrpSpPr/>
            <p:nvPr/>
          </p:nvGrpSpPr>
          <p:grpSpPr>
            <a:xfrm>
              <a:off x="478739" y="2199069"/>
              <a:ext cx="1305054" cy="667594"/>
              <a:chOff x="6416682" y="-1015763"/>
              <a:chExt cx="949816" cy="485875"/>
            </a:xfrm>
            <a:gradFill>
              <a:gsLst>
                <a:gs pos="0">
                  <a:srgbClr val="DB4A2F">
                    <a:lumMod val="90000"/>
                    <a:lumOff val="10000"/>
                  </a:srgbClr>
                </a:gs>
                <a:gs pos="100000">
                  <a:srgbClr val="DB4A2F">
                    <a:lumMod val="90000"/>
                  </a:srgbClr>
                </a:gs>
              </a:gsLst>
              <a:lin ang="5400000" scaled="1"/>
            </a:gradFill>
            <a:effectLst>
              <a:outerShdw blurRad="101600" dist="38100" dir="2700000" algn="tl" rotWithShape="0">
                <a:srgbClr val="DB4A2F">
                  <a:alpha val="15000"/>
                </a:srgbClr>
              </a:outerShdw>
            </a:effectLst>
          </p:grpSpPr>
          <p:sp>
            <p:nvSpPr>
              <p:cNvPr id="2057" name="PA-文本框 2056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6416682" y="-1015763"/>
                <a:ext cx="464261" cy="433708"/>
              </a:xfrm>
              <a:custGeom>
                <a:avLst/>
                <a:gdLst/>
                <a:ahLst/>
                <a:cxnLst/>
                <a:rect l="l" t="t" r="r" b="b"/>
                <a:pathLst>
                  <a:path w="464261" h="433708">
                    <a:moveTo>
                      <a:pt x="455469" y="350854"/>
                    </a:moveTo>
                    <a:cubicBezTo>
                      <a:pt x="455133" y="350517"/>
                      <a:pt x="455974" y="350854"/>
                      <a:pt x="457993" y="351863"/>
                    </a:cubicBezTo>
                    <a:lnTo>
                      <a:pt x="464261" y="354102"/>
                    </a:lnTo>
                    <a:lnTo>
                      <a:pt x="464261" y="358230"/>
                    </a:lnTo>
                    <a:lnTo>
                      <a:pt x="459508" y="354892"/>
                    </a:lnTo>
                    <a:cubicBezTo>
                      <a:pt x="457152" y="352536"/>
                      <a:pt x="455806" y="351190"/>
                      <a:pt x="455469" y="350854"/>
                    </a:cubicBezTo>
                    <a:close/>
                    <a:moveTo>
                      <a:pt x="138439" y="221366"/>
                    </a:moveTo>
                    <a:cubicBezTo>
                      <a:pt x="136756" y="221703"/>
                      <a:pt x="135747" y="222796"/>
                      <a:pt x="135410" y="224647"/>
                    </a:cubicBezTo>
                    <a:cubicBezTo>
                      <a:pt x="134737" y="225657"/>
                      <a:pt x="134653" y="226330"/>
                      <a:pt x="135158" y="226667"/>
                    </a:cubicBezTo>
                    <a:cubicBezTo>
                      <a:pt x="135663" y="227003"/>
                      <a:pt x="137093" y="227845"/>
                      <a:pt x="139449" y="229191"/>
                    </a:cubicBezTo>
                    <a:cubicBezTo>
                      <a:pt x="150891" y="235922"/>
                      <a:pt x="158464" y="246018"/>
                      <a:pt x="162166" y="259480"/>
                    </a:cubicBezTo>
                    <a:cubicBezTo>
                      <a:pt x="163849" y="270587"/>
                      <a:pt x="162166" y="288087"/>
                      <a:pt x="157118" y="311982"/>
                    </a:cubicBezTo>
                    <a:cubicBezTo>
                      <a:pt x="152406" y="332848"/>
                      <a:pt x="150218" y="346815"/>
                      <a:pt x="150555" y="353883"/>
                    </a:cubicBezTo>
                    <a:cubicBezTo>
                      <a:pt x="150555" y="360614"/>
                      <a:pt x="151396" y="364821"/>
                      <a:pt x="153079" y="366503"/>
                    </a:cubicBezTo>
                    <a:cubicBezTo>
                      <a:pt x="153752" y="367850"/>
                      <a:pt x="155267" y="368186"/>
                      <a:pt x="157622" y="367513"/>
                    </a:cubicBezTo>
                    <a:cubicBezTo>
                      <a:pt x="163680" y="365494"/>
                      <a:pt x="171421" y="359604"/>
                      <a:pt x="180844" y="349844"/>
                    </a:cubicBezTo>
                    <a:cubicBezTo>
                      <a:pt x="183200" y="347488"/>
                      <a:pt x="185220" y="345469"/>
                      <a:pt x="186902" y="343786"/>
                    </a:cubicBezTo>
                    <a:cubicBezTo>
                      <a:pt x="188585" y="342103"/>
                      <a:pt x="189426" y="341094"/>
                      <a:pt x="189426" y="340757"/>
                    </a:cubicBezTo>
                    <a:cubicBezTo>
                      <a:pt x="189426" y="340421"/>
                      <a:pt x="190941" y="338401"/>
                      <a:pt x="193970" y="334699"/>
                    </a:cubicBezTo>
                    <a:cubicBezTo>
                      <a:pt x="196999" y="330997"/>
                      <a:pt x="200533" y="326622"/>
                      <a:pt x="204571" y="321574"/>
                    </a:cubicBezTo>
                    <a:cubicBezTo>
                      <a:pt x="210293" y="314170"/>
                      <a:pt x="220052" y="301717"/>
                      <a:pt x="233851" y="284217"/>
                    </a:cubicBezTo>
                    <a:cubicBezTo>
                      <a:pt x="234188" y="283880"/>
                      <a:pt x="233430" y="282450"/>
                      <a:pt x="231579" y="279926"/>
                    </a:cubicBezTo>
                    <a:cubicBezTo>
                      <a:pt x="229728" y="277402"/>
                      <a:pt x="226615" y="273952"/>
                      <a:pt x="222240" y="269577"/>
                    </a:cubicBezTo>
                    <a:lnTo>
                      <a:pt x="219211" y="266043"/>
                    </a:lnTo>
                    <a:lnTo>
                      <a:pt x="207095" y="272606"/>
                    </a:lnTo>
                    <a:cubicBezTo>
                      <a:pt x="199691" y="276308"/>
                      <a:pt x="193970" y="279337"/>
                      <a:pt x="189931" y="281693"/>
                    </a:cubicBezTo>
                    <a:cubicBezTo>
                      <a:pt x="179835" y="287414"/>
                      <a:pt x="172935" y="290948"/>
                      <a:pt x="169233" y="292294"/>
                    </a:cubicBezTo>
                    <a:cubicBezTo>
                      <a:pt x="169906" y="291958"/>
                      <a:pt x="172094" y="290443"/>
                      <a:pt x="175796" y="287751"/>
                    </a:cubicBezTo>
                    <a:cubicBezTo>
                      <a:pt x="193633" y="273952"/>
                      <a:pt x="204739" y="263687"/>
                      <a:pt x="209115" y="256956"/>
                    </a:cubicBezTo>
                    <a:cubicBezTo>
                      <a:pt x="206422" y="254600"/>
                      <a:pt x="201037" y="250562"/>
                      <a:pt x="192960" y="244841"/>
                    </a:cubicBezTo>
                    <a:cubicBezTo>
                      <a:pt x="177142" y="235754"/>
                      <a:pt x="161324" y="228350"/>
                      <a:pt x="145507" y="222628"/>
                    </a:cubicBezTo>
                    <a:cubicBezTo>
                      <a:pt x="142478" y="221450"/>
                      <a:pt x="140122" y="221030"/>
                      <a:pt x="138439" y="221366"/>
                    </a:cubicBezTo>
                    <a:close/>
                    <a:moveTo>
                      <a:pt x="203561" y="127"/>
                    </a:moveTo>
                    <a:cubicBezTo>
                      <a:pt x="205076" y="-126"/>
                      <a:pt x="206254" y="0"/>
                      <a:pt x="207095" y="505"/>
                    </a:cubicBezTo>
                    <a:cubicBezTo>
                      <a:pt x="208441" y="1178"/>
                      <a:pt x="211470" y="2693"/>
                      <a:pt x="216182" y="5049"/>
                    </a:cubicBezTo>
                    <a:cubicBezTo>
                      <a:pt x="224596" y="9087"/>
                      <a:pt x="230149" y="13967"/>
                      <a:pt x="232841" y="19689"/>
                    </a:cubicBezTo>
                    <a:cubicBezTo>
                      <a:pt x="234524" y="22381"/>
                      <a:pt x="236039" y="25242"/>
                      <a:pt x="237385" y="28271"/>
                    </a:cubicBezTo>
                    <a:cubicBezTo>
                      <a:pt x="241087" y="33992"/>
                      <a:pt x="241760" y="40386"/>
                      <a:pt x="239404" y="47454"/>
                    </a:cubicBezTo>
                    <a:cubicBezTo>
                      <a:pt x="238394" y="51492"/>
                      <a:pt x="237385" y="54858"/>
                      <a:pt x="236375" y="57550"/>
                    </a:cubicBezTo>
                    <a:cubicBezTo>
                      <a:pt x="235029" y="60243"/>
                      <a:pt x="234356" y="61757"/>
                      <a:pt x="234356" y="62094"/>
                    </a:cubicBezTo>
                    <a:cubicBezTo>
                      <a:pt x="234356" y="62430"/>
                      <a:pt x="233767" y="63945"/>
                      <a:pt x="232589" y="66637"/>
                    </a:cubicBezTo>
                    <a:cubicBezTo>
                      <a:pt x="231411" y="69330"/>
                      <a:pt x="229644" y="73032"/>
                      <a:pt x="227288" y="77743"/>
                    </a:cubicBezTo>
                    <a:lnTo>
                      <a:pt x="223755" y="84811"/>
                    </a:lnTo>
                    <a:lnTo>
                      <a:pt x="226783" y="83296"/>
                    </a:lnTo>
                    <a:cubicBezTo>
                      <a:pt x="239909" y="77239"/>
                      <a:pt x="248323" y="73368"/>
                      <a:pt x="252025" y="71686"/>
                    </a:cubicBezTo>
                    <a:cubicBezTo>
                      <a:pt x="255727" y="70003"/>
                      <a:pt x="258587" y="68320"/>
                      <a:pt x="260607" y="66637"/>
                    </a:cubicBezTo>
                    <a:cubicBezTo>
                      <a:pt x="269020" y="59906"/>
                      <a:pt x="276593" y="58392"/>
                      <a:pt x="283324" y="62094"/>
                    </a:cubicBezTo>
                    <a:cubicBezTo>
                      <a:pt x="293084" y="67479"/>
                      <a:pt x="302002" y="73368"/>
                      <a:pt x="310080" y="79763"/>
                    </a:cubicBezTo>
                    <a:cubicBezTo>
                      <a:pt x="311762" y="81782"/>
                      <a:pt x="315128" y="87672"/>
                      <a:pt x="320176" y="97432"/>
                    </a:cubicBezTo>
                    <a:cubicBezTo>
                      <a:pt x="325561" y="107528"/>
                      <a:pt x="323205" y="115605"/>
                      <a:pt x="313109" y="121663"/>
                    </a:cubicBezTo>
                    <a:cubicBezTo>
                      <a:pt x="311762" y="122673"/>
                      <a:pt x="309743" y="124356"/>
                      <a:pt x="307051" y="126711"/>
                    </a:cubicBezTo>
                    <a:cubicBezTo>
                      <a:pt x="305031" y="128731"/>
                      <a:pt x="297627" y="133106"/>
                      <a:pt x="284838" y="139837"/>
                    </a:cubicBezTo>
                    <a:cubicBezTo>
                      <a:pt x="275415" y="144885"/>
                      <a:pt x="268347" y="148251"/>
                      <a:pt x="263636" y="149933"/>
                    </a:cubicBezTo>
                    <a:cubicBezTo>
                      <a:pt x="261616" y="150607"/>
                      <a:pt x="260438" y="151111"/>
                      <a:pt x="260102" y="151448"/>
                    </a:cubicBezTo>
                    <a:cubicBezTo>
                      <a:pt x="259765" y="151784"/>
                      <a:pt x="258419" y="152289"/>
                      <a:pt x="256063" y="152962"/>
                    </a:cubicBezTo>
                    <a:cubicBezTo>
                      <a:pt x="251688" y="154645"/>
                      <a:pt x="244621" y="158095"/>
                      <a:pt x="234861" y="163311"/>
                    </a:cubicBezTo>
                    <a:cubicBezTo>
                      <a:pt x="225101" y="168528"/>
                      <a:pt x="210629" y="176689"/>
                      <a:pt x="191446" y="187795"/>
                    </a:cubicBezTo>
                    <a:cubicBezTo>
                      <a:pt x="185051" y="191497"/>
                      <a:pt x="180592" y="194021"/>
                      <a:pt x="178068" y="195368"/>
                    </a:cubicBezTo>
                    <a:cubicBezTo>
                      <a:pt x="175544" y="196714"/>
                      <a:pt x="174450" y="197219"/>
                      <a:pt x="174786" y="196882"/>
                    </a:cubicBezTo>
                    <a:cubicBezTo>
                      <a:pt x="175460" y="196546"/>
                      <a:pt x="178152" y="194526"/>
                      <a:pt x="182864" y="190824"/>
                    </a:cubicBezTo>
                    <a:cubicBezTo>
                      <a:pt x="191614" y="184093"/>
                      <a:pt x="202384" y="174165"/>
                      <a:pt x="215172" y="161040"/>
                    </a:cubicBezTo>
                    <a:cubicBezTo>
                      <a:pt x="224932" y="151616"/>
                      <a:pt x="233010" y="141856"/>
                      <a:pt x="239404" y="131760"/>
                    </a:cubicBezTo>
                    <a:cubicBezTo>
                      <a:pt x="244116" y="124356"/>
                      <a:pt x="247481" y="119476"/>
                      <a:pt x="249501" y="117120"/>
                    </a:cubicBezTo>
                    <a:cubicBezTo>
                      <a:pt x="250847" y="115437"/>
                      <a:pt x="251856" y="113754"/>
                      <a:pt x="252530" y="112072"/>
                    </a:cubicBezTo>
                    <a:cubicBezTo>
                      <a:pt x="253539" y="110725"/>
                      <a:pt x="254212" y="109547"/>
                      <a:pt x="254549" y="108538"/>
                    </a:cubicBezTo>
                    <a:cubicBezTo>
                      <a:pt x="256905" y="104836"/>
                      <a:pt x="258083" y="101807"/>
                      <a:pt x="258083" y="99451"/>
                    </a:cubicBezTo>
                    <a:cubicBezTo>
                      <a:pt x="257073" y="96759"/>
                      <a:pt x="255558" y="95412"/>
                      <a:pt x="253539" y="95412"/>
                    </a:cubicBezTo>
                    <a:cubicBezTo>
                      <a:pt x="253203" y="95412"/>
                      <a:pt x="252361" y="95244"/>
                      <a:pt x="251015" y="94907"/>
                    </a:cubicBezTo>
                    <a:cubicBezTo>
                      <a:pt x="246303" y="93898"/>
                      <a:pt x="236543" y="95917"/>
                      <a:pt x="221735" y="100965"/>
                    </a:cubicBezTo>
                    <a:cubicBezTo>
                      <a:pt x="215341" y="102648"/>
                      <a:pt x="211639" y="104667"/>
                      <a:pt x="210629" y="107023"/>
                    </a:cubicBezTo>
                    <a:cubicBezTo>
                      <a:pt x="208946" y="109379"/>
                      <a:pt x="207937" y="110894"/>
                      <a:pt x="207600" y="111567"/>
                    </a:cubicBezTo>
                    <a:cubicBezTo>
                      <a:pt x="204571" y="116951"/>
                      <a:pt x="201879" y="121495"/>
                      <a:pt x="199523" y="125197"/>
                    </a:cubicBezTo>
                    <a:cubicBezTo>
                      <a:pt x="199186" y="125197"/>
                      <a:pt x="198177" y="126543"/>
                      <a:pt x="196494" y="129236"/>
                    </a:cubicBezTo>
                    <a:cubicBezTo>
                      <a:pt x="194811" y="131928"/>
                      <a:pt x="192287" y="135798"/>
                      <a:pt x="188922" y="140847"/>
                    </a:cubicBezTo>
                    <a:cubicBezTo>
                      <a:pt x="178489" y="157338"/>
                      <a:pt x="172767" y="166256"/>
                      <a:pt x="171758" y="167602"/>
                    </a:cubicBezTo>
                    <a:cubicBezTo>
                      <a:pt x="170748" y="168948"/>
                      <a:pt x="169570" y="170799"/>
                      <a:pt x="168224" y="173155"/>
                    </a:cubicBezTo>
                    <a:cubicBezTo>
                      <a:pt x="166204" y="176184"/>
                      <a:pt x="162839" y="181569"/>
                      <a:pt x="158127" y="189310"/>
                    </a:cubicBezTo>
                    <a:cubicBezTo>
                      <a:pt x="152742" y="197387"/>
                      <a:pt x="150050" y="201426"/>
                      <a:pt x="150050" y="201426"/>
                    </a:cubicBezTo>
                    <a:cubicBezTo>
                      <a:pt x="150050" y="201762"/>
                      <a:pt x="149209" y="203192"/>
                      <a:pt x="147526" y="205717"/>
                    </a:cubicBezTo>
                    <a:cubicBezTo>
                      <a:pt x="145843" y="208241"/>
                      <a:pt x="144329" y="210681"/>
                      <a:pt x="142983" y="213037"/>
                    </a:cubicBezTo>
                    <a:lnTo>
                      <a:pt x="141468" y="215056"/>
                    </a:lnTo>
                    <a:lnTo>
                      <a:pt x="145002" y="215056"/>
                    </a:lnTo>
                    <a:cubicBezTo>
                      <a:pt x="146685" y="215056"/>
                      <a:pt x="148872" y="215224"/>
                      <a:pt x="151565" y="215561"/>
                    </a:cubicBezTo>
                    <a:cubicBezTo>
                      <a:pt x="154257" y="215897"/>
                      <a:pt x="159978" y="216907"/>
                      <a:pt x="168729" y="218590"/>
                    </a:cubicBezTo>
                    <a:cubicBezTo>
                      <a:pt x="176133" y="219936"/>
                      <a:pt x="181686" y="220945"/>
                      <a:pt x="185388" y="221619"/>
                    </a:cubicBezTo>
                    <a:cubicBezTo>
                      <a:pt x="197167" y="224984"/>
                      <a:pt x="204739" y="227676"/>
                      <a:pt x="208105" y="229696"/>
                    </a:cubicBezTo>
                    <a:cubicBezTo>
                      <a:pt x="210461" y="230705"/>
                      <a:pt x="211807" y="231210"/>
                      <a:pt x="212144" y="231210"/>
                    </a:cubicBezTo>
                    <a:cubicBezTo>
                      <a:pt x="212480" y="231210"/>
                      <a:pt x="215004" y="232725"/>
                      <a:pt x="219716" y="235754"/>
                    </a:cubicBezTo>
                    <a:lnTo>
                      <a:pt x="226783" y="239792"/>
                    </a:lnTo>
                    <a:lnTo>
                      <a:pt x="248491" y="218085"/>
                    </a:lnTo>
                    <a:cubicBezTo>
                      <a:pt x="261616" y="204959"/>
                      <a:pt x="270535" y="195872"/>
                      <a:pt x="275247" y="190824"/>
                    </a:cubicBezTo>
                    <a:cubicBezTo>
                      <a:pt x="278612" y="186786"/>
                      <a:pt x="280800" y="184262"/>
                      <a:pt x="281809" y="183252"/>
                    </a:cubicBezTo>
                    <a:cubicBezTo>
                      <a:pt x="286521" y="177530"/>
                      <a:pt x="290055" y="172314"/>
                      <a:pt x="292411" y="167602"/>
                    </a:cubicBezTo>
                    <a:cubicBezTo>
                      <a:pt x="292747" y="165246"/>
                      <a:pt x="291064" y="163227"/>
                      <a:pt x="287362" y="161544"/>
                    </a:cubicBezTo>
                    <a:cubicBezTo>
                      <a:pt x="285007" y="160871"/>
                      <a:pt x="284502" y="159525"/>
                      <a:pt x="285848" y="157506"/>
                    </a:cubicBezTo>
                    <a:cubicBezTo>
                      <a:pt x="286184" y="156160"/>
                      <a:pt x="287699" y="154813"/>
                      <a:pt x="290391" y="153467"/>
                    </a:cubicBezTo>
                    <a:cubicBezTo>
                      <a:pt x="301161" y="148082"/>
                      <a:pt x="309238" y="146400"/>
                      <a:pt x="314623" y="148419"/>
                    </a:cubicBezTo>
                    <a:cubicBezTo>
                      <a:pt x="318998" y="149429"/>
                      <a:pt x="325393" y="152794"/>
                      <a:pt x="333806" y="158515"/>
                    </a:cubicBezTo>
                    <a:cubicBezTo>
                      <a:pt x="345249" y="165246"/>
                      <a:pt x="351307" y="171641"/>
                      <a:pt x="351980" y="177699"/>
                    </a:cubicBezTo>
                    <a:cubicBezTo>
                      <a:pt x="352990" y="180391"/>
                      <a:pt x="353831" y="182410"/>
                      <a:pt x="354504" y="183757"/>
                    </a:cubicBezTo>
                    <a:cubicBezTo>
                      <a:pt x="355514" y="185103"/>
                      <a:pt x="356019" y="187627"/>
                      <a:pt x="356019" y="191329"/>
                    </a:cubicBezTo>
                    <a:lnTo>
                      <a:pt x="356019" y="196882"/>
                    </a:lnTo>
                    <a:lnTo>
                      <a:pt x="352485" y="198397"/>
                    </a:lnTo>
                    <a:cubicBezTo>
                      <a:pt x="350129" y="199406"/>
                      <a:pt x="347773" y="200248"/>
                      <a:pt x="345417" y="200921"/>
                    </a:cubicBezTo>
                    <a:cubicBezTo>
                      <a:pt x="343398" y="201257"/>
                      <a:pt x="342052" y="201594"/>
                      <a:pt x="341379" y="201930"/>
                    </a:cubicBezTo>
                    <a:cubicBezTo>
                      <a:pt x="340706" y="202267"/>
                      <a:pt x="339191" y="202940"/>
                      <a:pt x="336835" y="203950"/>
                    </a:cubicBezTo>
                    <a:cubicBezTo>
                      <a:pt x="334143" y="204959"/>
                      <a:pt x="331282" y="205969"/>
                      <a:pt x="328253" y="206979"/>
                    </a:cubicBezTo>
                    <a:cubicBezTo>
                      <a:pt x="325897" y="208325"/>
                      <a:pt x="324383" y="209166"/>
                      <a:pt x="323710" y="209503"/>
                    </a:cubicBezTo>
                    <a:cubicBezTo>
                      <a:pt x="323373" y="209503"/>
                      <a:pt x="323037" y="209503"/>
                      <a:pt x="322700" y="209503"/>
                    </a:cubicBezTo>
                    <a:cubicBezTo>
                      <a:pt x="322364" y="209839"/>
                      <a:pt x="322027" y="210008"/>
                      <a:pt x="321691" y="210008"/>
                    </a:cubicBezTo>
                    <a:cubicBezTo>
                      <a:pt x="321017" y="210008"/>
                      <a:pt x="320008" y="210512"/>
                      <a:pt x="318662" y="211522"/>
                    </a:cubicBezTo>
                    <a:cubicBezTo>
                      <a:pt x="316979" y="212195"/>
                      <a:pt x="316137" y="212532"/>
                      <a:pt x="316137" y="212532"/>
                    </a:cubicBezTo>
                    <a:cubicBezTo>
                      <a:pt x="316137" y="212195"/>
                      <a:pt x="315633" y="212363"/>
                      <a:pt x="314623" y="213037"/>
                    </a:cubicBezTo>
                    <a:cubicBezTo>
                      <a:pt x="313613" y="213710"/>
                      <a:pt x="311594" y="214719"/>
                      <a:pt x="308565" y="216065"/>
                    </a:cubicBezTo>
                    <a:cubicBezTo>
                      <a:pt x="302844" y="218758"/>
                      <a:pt x="298637" y="220777"/>
                      <a:pt x="295944" y="222123"/>
                    </a:cubicBezTo>
                    <a:cubicBezTo>
                      <a:pt x="293252" y="223470"/>
                      <a:pt x="291738" y="224311"/>
                      <a:pt x="291401" y="224647"/>
                    </a:cubicBezTo>
                    <a:cubicBezTo>
                      <a:pt x="290391" y="225657"/>
                      <a:pt x="288204" y="227003"/>
                      <a:pt x="284838" y="228686"/>
                    </a:cubicBezTo>
                    <a:cubicBezTo>
                      <a:pt x="281136" y="230705"/>
                      <a:pt x="277602" y="232725"/>
                      <a:pt x="274237" y="234744"/>
                    </a:cubicBezTo>
                    <a:cubicBezTo>
                      <a:pt x="270535" y="237100"/>
                      <a:pt x="265655" y="240129"/>
                      <a:pt x="259597" y="243831"/>
                    </a:cubicBezTo>
                    <a:cubicBezTo>
                      <a:pt x="254212" y="246860"/>
                      <a:pt x="250763" y="248879"/>
                      <a:pt x="249248" y="249889"/>
                    </a:cubicBezTo>
                    <a:cubicBezTo>
                      <a:pt x="247734" y="250898"/>
                      <a:pt x="246976" y="251403"/>
                      <a:pt x="246976" y="251403"/>
                    </a:cubicBezTo>
                    <a:cubicBezTo>
                      <a:pt x="246976" y="251740"/>
                      <a:pt x="248491" y="252749"/>
                      <a:pt x="251520" y="254432"/>
                    </a:cubicBezTo>
                    <a:lnTo>
                      <a:pt x="255558" y="257461"/>
                    </a:lnTo>
                    <a:lnTo>
                      <a:pt x="259092" y="253423"/>
                    </a:lnTo>
                    <a:lnTo>
                      <a:pt x="262626" y="249384"/>
                    </a:lnTo>
                    <a:lnTo>
                      <a:pt x="259597" y="253927"/>
                    </a:lnTo>
                    <a:cubicBezTo>
                      <a:pt x="257914" y="256283"/>
                      <a:pt x="257073" y="257629"/>
                      <a:pt x="257073" y="257966"/>
                    </a:cubicBezTo>
                    <a:cubicBezTo>
                      <a:pt x="257746" y="258639"/>
                      <a:pt x="260270" y="260322"/>
                      <a:pt x="264645" y="263014"/>
                    </a:cubicBezTo>
                    <a:cubicBezTo>
                      <a:pt x="273059" y="268736"/>
                      <a:pt x="279454" y="272774"/>
                      <a:pt x="283829" y="275130"/>
                    </a:cubicBezTo>
                    <a:cubicBezTo>
                      <a:pt x="284838" y="275803"/>
                      <a:pt x="286184" y="276644"/>
                      <a:pt x="287867" y="277654"/>
                    </a:cubicBezTo>
                    <a:cubicBezTo>
                      <a:pt x="289550" y="278664"/>
                      <a:pt x="291738" y="280010"/>
                      <a:pt x="294430" y="281693"/>
                    </a:cubicBezTo>
                    <a:cubicBezTo>
                      <a:pt x="297122" y="283039"/>
                      <a:pt x="299142" y="284049"/>
                      <a:pt x="300488" y="284722"/>
                    </a:cubicBezTo>
                    <a:cubicBezTo>
                      <a:pt x="301498" y="285731"/>
                      <a:pt x="303517" y="286909"/>
                      <a:pt x="306546" y="288255"/>
                    </a:cubicBezTo>
                    <a:cubicBezTo>
                      <a:pt x="309238" y="289265"/>
                      <a:pt x="311257" y="290275"/>
                      <a:pt x="312604" y="291284"/>
                    </a:cubicBezTo>
                    <a:cubicBezTo>
                      <a:pt x="313950" y="291958"/>
                      <a:pt x="315633" y="292631"/>
                      <a:pt x="317652" y="293304"/>
                    </a:cubicBezTo>
                    <a:cubicBezTo>
                      <a:pt x="319671" y="294313"/>
                      <a:pt x="320681" y="294986"/>
                      <a:pt x="320681" y="295323"/>
                    </a:cubicBezTo>
                    <a:cubicBezTo>
                      <a:pt x="320681" y="295660"/>
                      <a:pt x="321017" y="295828"/>
                      <a:pt x="321691" y="295828"/>
                    </a:cubicBezTo>
                    <a:cubicBezTo>
                      <a:pt x="322027" y="295828"/>
                      <a:pt x="323878" y="296669"/>
                      <a:pt x="327244" y="298352"/>
                    </a:cubicBezTo>
                    <a:cubicBezTo>
                      <a:pt x="330609" y="300035"/>
                      <a:pt x="334479" y="301970"/>
                      <a:pt x="338855" y="304157"/>
                    </a:cubicBezTo>
                    <a:cubicBezTo>
                      <a:pt x="343230" y="306345"/>
                      <a:pt x="347268" y="308448"/>
                      <a:pt x="350970" y="310468"/>
                    </a:cubicBezTo>
                    <a:cubicBezTo>
                      <a:pt x="355009" y="312487"/>
                      <a:pt x="359384" y="314843"/>
                      <a:pt x="364096" y="317535"/>
                    </a:cubicBezTo>
                    <a:cubicBezTo>
                      <a:pt x="369481" y="320228"/>
                      <a:pt x="377390" y="324435"/>
                      <a:pt x="387823" y="330156"/>
                    </a:cubicBezTo>
                    <a:cubicBezTo>
                      <a:pt x="393207" y="333185"/>
                      <a:pt x="396909" y="335204"/>
                      <a:pt x="398929" y="336214"/>
                    </a:cubicBezTo>
                    <a:cubicBezTo>
                      <a:pt x="400611" y="336887"/>
                      <a:pt x="401621" y="337560"/>
                      <a:pt x="401958" y="338233"/>
                    </a:cubicBezTo>
                    <a:cubicBezTo>
                      <a:pt x="402631" y="338570"/>
                      <a:pt x="403809" y="339243"/>
                      <a:pt x="405491" y="340252"/>
                    </a:cubicBezTo>
                    <a:cubicBezTo>
                      <a:pt x="412896" y="344628"/>
                      <a:pt x="420131" y="349508"/>
                      <a:pt x="427199" y="354892"/>
                    </a:cubicBezTo>
                    <a:cubicBezTo>
                      <a:pt x="429218" y="356912"/>
                      <a:pt x="430733" y="358258"/>
                      <a:pt x="431742" y="358931"/>
                    </a:cubicBezTo>
                    <a:cubicBezTo>
                      <a:pt x="440156" y="366335"/>
                      <a:pt x="446382" y="371383"/>
                      <a:pt x="450421" y="374076"/>
                    </a:cubicBezTo>
                    <a:cubicBezTo>
                      <a:pt x="452104" y="374749"/>
                      <a:pt x="452945" y="375254"/>
                      <a:pt x="452945" y="375590"/>
                    </a:cubicBezTo>
                    <a:cubicBezTo>
                      <a:pt x="452945" y="375927"/>
                      <a:pt x="453618" y="376432"/>
                      <a:pt x="454964" y="377105"/>
                    </a:cubicBezTo>
                    <a:cubicBezTo>
                      <a:pt x="456984" y="378114"/>
                      <a:pt x="459928" y="380134"/>
                      <a:pt x="463799" y="383163"/>
                    </a:cubicBezTo>
                    <a:lnTo>
                      <a:pt x="464261" y="383565"/>
                    </a:lnTo>
                    <a:lnTo>
                      <a:pt x="464261" y="385034"/>
                    </a:lnTo>
                    <a:lnTo>
                      <a:pt x="463546" y="384677"/>
                    </a:lnTo>
                    <a:cubicBezTo>
                      <a:pt x="461864" y="385014"/>
                      <a:pt x="461022" y="384677"/>
                      <a:pt x="461022" y="383667"/>
                    </a:cubicBezTo>
                    <a:cubicBezTo>
                      <a:pt x="461022" y="382994"/>
                      <a:pt x="460854" y="382658"/>
                      <a:pt x="460517" y="382658"/>
                    </a:cubicBezTo>
                    <a:cubicBezTo>
                      <a:pt x="457825" y="382994"/>
                      <a:pt x="456647" y="382658"/>
                      <a:pt x="456984" y="381648"/>
                    </a:cubicBezTo>
                    <a:cubicBezTo>
                      <a:pt x="457320" y="381311"/>
                      <a:pt x="457152" y="381311"/>
                      <a:pt x="456479" y="381648"/>
                    </a:cubicBezTo>
                    <a:cubicBezTo>
                      <a:pt x="455469" y="381648"/>
                      <a:pt x="454964" y="381480"/>
                      <a:pt x="454964" y="381143"/>
                    </a:cubicBezTo>
                    <a:cubicBezTo>
                      <a:pt x="454964" y="380807"/>
                      <a:pt x="454628" y="380638"/>
                      <a:pt x="453955" y="380638"/>
                    </a:cubicBezTo>
                    <a:cubicBezTo>
                      <a:pt x="453282" y="380975"/>
                      <a:pt x="452945" y="380975"/>
                      <a:pt x="452945" y="380638"/>
                    </a:cubicBezTo>
                    <a:cubicBezTo>
                      <a:pt x="452945" y="379965"/>
                      <a:pt x="452440" y="379797"/>
                      <a:pt x="451431" y="380134"/>
                    </a:cubicBezTo>
                    <a:cubicBezTo>
                      <a:pt x="450757" y="380134"/>
                      <a:pt x="450421" y="379965"/>
                      <a:pt x="450421" y="379629"/>
                    </a:cubicBezTo>
                    <a:cubicBezTo>
                      <a:pt x="450421" y="379292"/>
                      <a:pt x="449916" y="379292"/>
                      <a:pt x="448906" y="379629"/>
                    </a:cubicBezTo>
                    <a:cubicBezTo>
                      <a:pt x="448233" y="379965"/>
                      <a:pt x="448065" y="379797"/>
                      <a:pt x="448402" y="379124"/>
                    </a:cubicBezTo>
                    <a:cubicBezTo>
                      <a:pt x="449075" y="378451"/>
                      <a:pt x="448738" y="378283"/>
                      <a:pt x="447392" y="378619"/>
                    </a:cubicBezTo>
                    <a:cubicBezTo>
                      <a:pt x="446046" y="378956"/>
                      <a:pt x="445541" y="378787"/>
                      <a:pt x="445877" y="378114"/>
                    </a:cubicBezTo>
                    <a:cubicBezTo>
                      <a:pt x="446551" y="377441"/>
                      <a:pt x="446551" y="377273"/>
                      <a:pt x="445877" y="377609"/>
                    </a:cubicBezTo>
                    <a:cubicBezTo>
                      <a:pt x="445204" y="377609"/>
                      <a:pt x="442512" y="377609"/>
                      <a:pt x="437800" y="377609"/>
                    </a:cubicBezTo>
                    <a:cubicBezTo>
                      <a:pt x="433089" y="376936"/>
                      <a:pt x="428209" y="376936"/>
                      <a:pt x="423160" y="377609"/>
                    </a:cubicBezTo>
                    <a:cubicBezTo>
                      <a:pt x="406669" y="380638"/>
                      <a:pt x="395900" y="381816"/>
                      <a:pt x="390852" y="381143"/>
                    </a:cubicBezTo>
                    <a:cubicBezTo>
                      <a:pt x="375370" y="380134"/>
                      <a:pt x="360057" y="376768"/>
                      <a:pt x="344912" y="371047"/>
                    </a:cubicBezTo>
                    <a:cubicBezTo>
                      <a:pt x="334479" y="366672"/>
                      <a:pt x="325729" y="362465"/>
                      <a:pt x="318662" y="358426"/>
                    </a:cubicBezTo>
                    <a:cubicBezTo>
                      <a:pt x="316979" y="357080"/>
                      <a:pt x="315128" y="355734"/>
                      <a:pt x="313109" y="354388"/>
                    </a:cubicBezTo>
                    <a:cubicBezTo>
                      <a:pt x="310753" y="353041"/>
                      <a:pt x="309238" y="352032"/>
                      <a:pt x="308565" y="351359"/>
                    </a:cubicBezTo>
                    <a:cubicBezTo>
                      <a:pt x="307892" y="350685"/>
                      <a:pt x="306546" y="349676"/>
                      <a:pt x="304526" y="348330"/>
                    </a:cubicBezTo>
                    <a:cubicBezTo>
                      <a:pt x="288372" y="337560"/>
                      <a:pt x="269020" y="320228"/>
                      <a:pt x="246472" y="296333"/>
                    </a:cubicBezTo>
                    <a:cubicBezTo>
                      <a:pt x="244452" y="293977"/>
                      <a:pt x="242601" y="292042"/>
                      <a:pt x="240919" y="290527"/>
                    </a:cubicBezTo>
                    <a:cubicBezTo>
                      <a:pt x="239236" y="289013"/>
                      <a:pt x="238226" y="288255"/>
                      <a:pt x="237890" y="288255"/>
                    </a:cubicBezTo>
                    <a:cubicBezTo>
                      <a:pt x="237553" y="288255"/>
                      <a:pt x="235786" y="290864"/>
                      <a:pt x="232589" y="296080"/>
                    </a:cubicBezTo>
                    <a:cubicBezTo>
                      <a:pt x="229392" y="301297"/>
                      <a:pt x="225606" y="308028"/>
                      <a:pt x="221230" y="316273"/>
                    </a:cubicBezTo>
                    <a:cubicBezTo>
                      <a:pt x="216855" y="324519"/>
                      <a:pt x="212396" y="333101"/>
                      <a:pt x="207852" y="342019"/>
                    </a:cubicBezTo>
                    <a:cubicBezTo>
                      <a:pt x="203309" y="350938"/>
                      <a:pt x="199271" y="359183"/>
                      <a:pt x="195737" y="366756"/>
                    </a:cubicBezTo>
                    <a:cubicBezTo>
                      <a:pt x="192203" y="374328"/>
                      <a:pt x="189763" y="379965"/>
                      <a:pt x="188417" y="383667"/>
                    </a:cubicBezTo>
                    <a:cubicBezTo>
                      <a:pt x="187071" y="387033"/>
                      <a:pt x="186229" y="389220"/>
                      <a:pt x="185893" y="390230"/>
                    </a:cubicBezTo>
                    <a:cubicBezTo>
                      <a:pt x="185220" y="390903"/>
                      <a:pt x="183873" y="393427"/>
                      <a:pt x="181854" y="397802"/>
                    </a:cubicBezTo>
                    <a:cubicBezTo>
                      <a:pt x="178152" y="406889"/>
                      <a:pt x="174786" y="413452"/>
                      <a:pt x="171758" y="417491"/>
                    </a:cubicBezTo>
                    <a:cubicBezTo>
                      <a:pt x="170411" y="419510"/>
                      <a:pt x="168897" y="422202"/>
                      <a:pt x="167214" y="425568"/>
                    </a:cubicBezTo>
                    <a:cubicBezTo>
                      <a:pt x="165531" y="431289"/>
                      <a:pt x="162839" y="433982"/>
                      <a:pt x="159137" y="433645"/>
                    </a:cubicBezTo>
                    <a:cubicBezTo>
                      <a:pt x="156781" y="433982"/>
                      <a:pt x="153584" y="432972"/>
                      <a:pt x="149545" y="430616"/>
                    </a:cubicBezTo>
                    <a:cubicBezTo>
                      <a:pt x="136083" y="423885"/>
                      <a:pt x="125482" y="413284"/>
                      <a:pt x="117741" y="398812"/>
                    </a:cubicBezTo>
                    <a:cubicBezTo>
                      <a:pt x="114376" y="391071"/>
                      <a:pt x="112861" y="385014"/>
                      <a:pt x="113198" y="380638"/>
                    </a:cubicBezTo>
                    <a:cubicBezTo>
                      <a:pt x="113198" y="379629"/>
                      <a:pt x="113366" y="378283"/>
                      <a:pt x="113703" y="376600"/>
                    </a:cubicBezTo>
                    <a:cubicBezTo>
                      <a:pt x="114712" y="371215"/>
                      <a:pt x="116059" y="365325"/>
                      <a:pt x="117741" y="358931"/>
                    </a:cubicBezTo>
                    <a:cubicBezTo>
                      <a:pt x="120097" y="349171"/>
                      <a:pt x="123126" y="334363"/>
                      <a:pt x="126828" y="314506"/>
                    </a:cubicBezTo>
                    <a:cubicBezTo>
                      <a:pt x="127838" y="308785"/>
                      <a:pt x="128511" y="304915"/>
                      <a:pt x="128847" y="302895"/>
                    </a:cubicBezTo>
                    <a:cubicBezTo>
                      <a:pt x="129521" y="300876"/>
                      <a:pt x="129857" y="298857"/>
                      <a:pt x="129857" y="296837"/>
                    </a:cubicBezTo>
                    <a:cubicBezTo>
                      <a:pt x="130194" y="294818"/>
                      <a:pt x="130530" y="292967"/>
                      <a:pt x="130867" y="291284"/>
                    </a:cubicBezTo>
                    <a:cubicBezTo>
                      <a:pt x="131203" y="289265"/>
                      <a:pt x="131540" y="287582"/>
                      <a:pt x="131876" y="286236"/>
                    </a:cubicBezTo>
                    <a:cubicBezTo>
                      <a:pt x="131876" y="284553"/>
                      <a:pt x="132045" y="283039"/>
                      <a:pt x="132381" y="281693"/>
                    </a:cubicBezTo>
                    <a:cubicBezTo>
                      <a:pt x="132718" y="280347"/>
                      <a:pt x="133054" y="277991"/>
                      <a:pt x="133391" y="274625"/>
                    </a:cubicBezTo>
                    <a:cubicBezTo>
                      <a:pt x="133727" y="270923"/>
                      <a:pt x="134064" y="268231"/>
                      <a:pt x="134400" y="266548"/>
                    </a:cubicBezTo>
                    <a:cubicBezTo>
                      <a:pt x="135410" y="261163"/>
                      <a:pt x="136083" y="254769"/>
                      <a:pt x="136420" y="247365"/>
                    </a:cubicBezTo>
                    <a:cubicBezTo>
                      <a:pt x="136420" y="241980"/>
                      <a:pt x="134064" y="239287"/>
                      <a:pt x="129352" y="239287"/>
                    </a:cubicBezTo>
                    <a:lnTo>
                      <a:pt x="125314" y="239287"/>
                    </a:lnTo>
                    <a:lnTo>
                      <a:pt x="119256" y="248879"/>
                    </a:lnTo>
                    <a:cubicBezTo>
                      <a:pt x="114881" y="255610"/>
                      <a:pt x="109496" y="264024"/>
                      <a:pt x="103101" y="274120"/>
                    </a:cubicBezTo>
                    <a:cubicBezTo>
                      <a:pt x="96370" y="283880"/>
                      <a:pt x="90817" y="292462"/>
                      <a:pt x="86442" y="299866"/>
                    </a:cubicBezTo>
                    <a:cubicBezTo>
                      <a:pt x="77019" y="314675"/>
                      <a:pt x="67427" y="329315"/>
                      <a:pt x="57667" y="343786"/>
                    </a:cubicBezTo>
                    <a:cubicBezTo>
                      <a:pt x="53292" y="350181"/>
                      <a:pt x="50347" y="354472"/>
                      <a:pt x="48833" y="356659"/>
                    </a:cubicBezTo>
                    <a:cubicBezTo>
                      <a:pt x="47318" y="358847"/>
                      <a:pt x="45888" y="360782"/>
                      <a:pt x="44542" y="362465"/>
                    </a:cubicBezTo>
                    <a:cubicBezTo>
                      <a:pt x="38484" y="370542"/>
                      <a:pt x="33772" y="375422"/>
                      <a:pt x="30407" y="377105"/>
                    </a:cubicBezTo>
                    <a:cubicBezTo>
                      <a:pt x="29060" y="377105"/>
                      <a:pt x="26620" y="376516"/>
                      <a:pt x="23087" y="375338"/>
                    </a:cubicBezTo>
                    <a:cubicBezTo>
                      <a:pt x="19553" y="374160"/>
                      <a:pt x="17786" y="373234"/>
                      <a:pt x="17786" y="372561"/>
                    </a:cubicBezTo>
                    <a:cubicBezTo>
                      <a:pt x="17786" y="372225"/>
                      <a:pt x="17113" y="371888"/>
                      <a:pt x="15767" y="371552"/>
                    </a:cubicBezTo>
                    <a:cubicBezTo>
                      <a:pt x="11055" y="368523"/>
                      <a:pt x="8699" y="366335"/>
                      <a:pt x="8699" y="364989"/>
                    </a:cubicBezTo>
                    <a:cubicBezTo>
                      <a:pt x="8699" y="364316"/>
                      <a:pt x="7521" y="362296"/>
                      <a:pt x="5165" y="358931"/>
                    </a:cubicBezTo>
                    <a:cubicBezTo>
                      <a:pt x="2809" y="355565"/>
                      <a:pt x="1295" y="352873"/>
                      <a:pt x="622" y="350854"/>
                    </a:cubicBezTo>
                    <a:cubicBezTo>
                      <a:pt x="-724" y="346479"/>
                      <a:pt x="117" y="340589"/>
                      <a:pt x="3146" y="333185"/>
                    </a:cubicBezTo>
                    <a:cubicBezTo>
                      <a:pt x="4829" y="328473"/>
                      <a:pt x="6680" y="322920"/>
                      <a:pt x="8699" y="316526"/>
                    </a:cubicBezTo>
                    <a:cubicBezTo>
                      <a:pt x="12738" y="303737"/>
                      <a:pt x="16945" y="292126"/>
                      <a:pt x="21320" y="281693"/>
                    </a:cubicBezTo>
                    <a:cubicBezTo>
                      <a:pt x="22329" y="279337"/>
                      <a:pt x="22666" y="279169"/>
                      <a:pt x="22329" y="281188"/>
                    </a:cubicBezTo>
                    <a:cubicBezTo>
                      <a:pt x="20310" y="289938"/>
                      <a:pt x="19132" y="299025"/>
                      <a:pt x="18796" y="308448"/>
                    </a:cubicBezTo>
                    <a:cubicBezTo>
                      <a:pt x="17786" y="320901"/>
                      <a:pt x="18122" y="329988"/>
                      <a:pt x="19805" y="335709"/>
                    </a:cubicBezTo>
                    <a:cubicBezTo>
                      <a:pt x="21488" y="342103"/>
                      <a:pt x="24685" y="343954"/>
                      <a:pt x="29397" y="341262"/>
                    </a:cubicBezTo>
                    <a:cubicBezTo>
                      <a:pt x="32762" y="338906"/>
                      <a:pt x="37138" y="334531"/>
                      <a:pt x="42522" y="328137"/>
                    </a:cubicBezTo>
                    <a:cubicBezTo>
                      <a:pt x="43869" y="326117"/>
                      <a:pt x="45720" y="323761"/>
                      <a:pt x="48075" y="321069"/>
                    </a:cubicBezTo>
                    <a:cubicBezTo>
                      <a:pt x="53124" y="314338"/>
                      <a:pt x="60191" y="304073"/>
                      <a:pt x="69278" y="290275"/>
                    </a:cubicBezTo>
                    <a:cubicBezTo>
                      <a:pt x="71297" y="286909"/>
                      <a:pt x="73990" y="282534"/>
                      <a:pt x="77355" y="277149"/>
                    </a:cubicBezTo>
                    <a:cubicBezTo>
                      <a:pt x="80384" y="272101"/>
                      <a:pt x="82908" y="268062"/>
                      <a:pt x="84928" y="265033"/>
                    </a:cubicBezTo>
                    <a:cubicBezTo>
                      <a:pt x="86610" y="262005"/>
                      <a:pt x="88125" y="259312"/>
                      <a:pt x="89471" y="256956"/>
                    </a:cubicBezTo>
                    <a:cubicBezTo>
                      <a:pt x="92500" y="251571"/>
                      <a:pt x="96875" y="244167"/>
                      <a:pt x="102597" y="234744"/>
                    </a:cubicBezTo>
                    <a:cubicBezTo>
                      <a:pt x="104279" y="232052"/>
                      <a:pt x="107056" y="227340"/>
                      <a:pt x="110926" y="220609"/>
                    </a:cubicBezTo>
                    <a:cubicBezTo>
                      <a:pt x="114796" y="213878"/>
                      <a:pt x="116732" y="210344"/>
                      <a:pt x="116732" y="210008"/>
                    </a:cubicBezTo>
                    <a:cubicBezTo>
                      <a:pt x="116732" y="209671"/>
                      <a:pt x="117573" y="208157"/>
                      <a:pt x="119256" y="205464"/>
                    </a:cubicBezTo>
                    <a:cubicBezTo>
                      <a:pt x="120938" y="202772"/>
                      <a:pt x="122790" y="199575"/>
                      <a:pt x="124809" y="195872"/>
                    </a:cubicBezTo>
                    <a:cubicBezTo>
                      <a:pt x="126828" y="191834"/>
                      <a:pt x="128511" y="188468"/>
                      <a:pt x="129857" y="185776"/>
                    </a:cubicBezTo>
                    <a:cubicBezTo>
                      <a:pt x="139617" y="167266"/>
                      <a:pt x="147694" y="150943"/>
                      <a:pt x="154089" y="136808"/>
                    </a:cubicBezTo>
                    <a:cubicBezTo>
                      <a:pt x="154425" y="136135"/>
                      <a:pt x="154005" y="136135"/>
                      <a:pt x="152827" y="136808"/>
                    </a:cubicBezTo>
                    <a:cubicBezTo>
                      <a:pt x="151649" y="137481"/>
                      <a:pt x="149377" y="138996"/>
                      <a:pt x="146011" y="141351"/>
                    </a:cubicBezTo>
                    <a:cubicBezTo>
                      <a:pt x="138944" y="146063"/>
                      <a:pt x="131876" y="151953"/>
                      <a:pt x="124809" y="159020"/>
                    </a:cubicBezTo>
                    <a:cubicBezTo>
                      <a:pt x="119424" y="164405"/>
                      <a:pt x="114712" y="169453"/>
                      <a:pt x="110674" y="174165"/>
                    </a:cubicBezTo>
                    <a:cubicBezTo>
                      <a:pt x="107308" y="178540"/>
                      <a:pt x="105121" y="181233"/>
                      <a:pt x="104111" y="182242"/>
                    </a:cubicBezTo>
                    <a:cubicBezTo>
                      <a:pt x="103101" y="183925"/>
                      <a:pt x="100241" y="187964"/>
                      <a:pt x="95529" y="194358"/>
                    </a:cubicBezTo>
                    <a:cubicBezTo>
                      <a:pt x="90817" y="200752"/>
                      <a:pt x="88461" y="204118"/>
                      <a:pt x="88461" y="204454"/>
                    </a:cubicBezTo>
                    <a:cubicBezTo>
                      <a:pt x="88461" y="204791"/>
                      <a:pt x="86779" y="207483"/>
                      <a:pt x="83413" y="212532"/>
                    </a:cubicBezTo>
                    <a:cubicBezTo>
                      <a:pt x="80384" y="217243"/>
                      <a:pt x="78028" y="220945"/>
                      <a:pt x="76346" y="223638"/>
                    </a:cubicBezTo>
                    <a:cubicBezTo>
                      <a:pt x="72644" y="231379"/>
                      <a:pt x="67764" y="233398"/>
                      <a:pt x="61706" y="229696"/>
                    </a:cubicBezTo>
                    <a:cubicBezTo>
                      <a:pt x="57667" y="227676"/>
                      <a:pt x="54975" y="225321"/>
                      <a:pt x="53628" y="222628"/>
                    </a:cubicBezTo>
                    <a:cubicBezTo>
                      <a:pt x="47234" y="214888"/>
                      <a:pt x="47066" y="207988"/>
                      <a:pt x="53124" y="201930"/>
                    </a:cubicBezTo>
                    <a:cubicBezTo>
                      <a:pt x="57499" y="194526"/>
                      <a:pt x="63052" y="183757"/>
                      <a:pt x="69783" y="169622"/>
                    </a:cubicBezTo>
                    <a:cubicBezTo>
                      <a:pt x="71802" y="165920"/>
                      <a:pt x="74495" y="158515"/>
                      <a:pt x="77860" y="147409"/>
                    </a:cubicBezTo>
                    <a:cubicBezTo>
                      <a:pt x="79206" y="142361"/>
                      <a:pt x="80216" y="138996"/>
                      <a:pt x="80889" y="137313"/>
                    </a:cubicBezTo>
                    <a:cubicBezTo>
                      <a:pt x="82908" y="130582"/>
                      <a:pt x="83918" y="126543"/>
                      <a:pt x="83918" y="125197"/>
                    </a:cubicBezTo>
                    <a:cubicBezTo>
                      <a:pt x="83918" y="124187"/>
                      <a:pt x="84086" y="123178"/>
                      <a:pt x="84423" y="122168"/>
                    </a:cubicBezTo>
                    <a:cubicBezTo>
                      <a:pt x="85096" y="120822"/>
                      <a:pt x="85769" y="118466"/>
                      <a:pt x="86442" y="115100"/>
                    </a:cubicBezTo>
                    <a:cubicBezTo>
                      <a:pt x="87452" y="111735"/>
                      <a:pt x="88125" y="109043"/>
                      <a:pt x="88461" y="107023"/>
                    </a:cubicBezTo>
                    <a:cubicBezTo>
                      <a:pt x="88798" y="105004"/>
                      <a:pt x="89134" y="101975"/>
                      <a:pt x="89471" y="97936"/>
                    </a:cubicBezTo>
                    <a:cubicBezTo>
                      <a:pt x="89808" y="93225"/>
                      <a:pt x="89471" y="90701"/>
                      <a:pt x="88461" y="90364"/>
                    </a:cubicBezTo>
                    <a:cubicBezTo>
                      <a:pt x="86106" y="88345"/>
                      <a:pt x="82404" y="87167"/>
                      <a:pt x="77355" y="86830"/>
                    </a:cubicBezTo>
                    <a:cubicBezTo>
                      <a:pt x="74326" y="86830"/>
                      <a:pt x="72307" y="86662"/>
                      <a:pt x="71297" y="86325"/>
                    </a:cubicBezTo>
                    <a:cubicBezTo>
                      <a:pt x="70288" y="85989"/>
                      <a:pt x="69951" y="85484"/>
                      <a:pt x="70288" y="84811"/>
                    </a:cubicBezTo>
                    <a:cubicBezTo>
                      <a:pt x="70961" y="82792"/>
                      <a:pt x="74326" y="80604"/>
                      <a:pt x="80384" y="78248"/>
                    </a:cubicBezTo>
                    <a:cubicBezTo>
                      <a:pt x="85769" y="75219"/>
                      <a:pt x="91490" y="75556"/>
                      <a:pt x="97548" y="79258"/>
                    </a:cubicBezTo>
                    <a:cubicBezTo>
                      <a:pt x="105962" y="83633"/>
                      <a:pt x="112356" y="89691"/>
                      <a:pt x="116732" y="97432"/>
                    </a:cubicBezTo>
                    <a:cubicBezTo>
                      <a:pt x="120097" y="101807"/>
                      <a:pt x="121780" y="109884"/>
                      <a:pt x="121780" y="121663"/>
                    </a:cubicBezTo>
                    <a:cubicBezTo>
                      <a:pt x="121780" y="128394"/>
                      <a:pt x="122116" y="132096"/>
                      <a:pt x="122790" y="132769"/>
                    </a:cubicBezTo>
                    <a:cubicBezTo>
                      <a:pt x="124809" y="134789"/>
                      <a:pt x="128679" y="134284"/>
                      <a:pt x="134400" y="131255"/>
                    </a:cubicBezTo>
                    <a:cubicBezTo>
                      <a:pt x="145507" y="125197"/>
                      <a:pt x="153752" y="120485"/>
                      <a:pt x="159137" y="117120"/>
                    </a:cubicBezTo>
                    <a:cubicBezTo>
                      <a:pt x="164522" y="113754"/>
                      <a:pt x="167214" y="111398"/>
                      <a:pt x="167214" y="110052"/>
                    </a:cubicBezTo>
                    <a:cubicBezTo>
                      <a:pt x="167214" y="109716"/>
                      <a:pt x="167719" y="108370"/>
                      <a:pt x="168729" y="106014"/>
                    </a:cubicBezTo>
                    <a:cubicBezTo>
                      <a:pt x="169738" y="103658"/>
                      <a:pt x="171253" y="100292"/>
                      <a:pt x="173272" y="95917"/>
                    </a:cubicBezTo>
                    <a:cubicBezTo>
                      <a:pt x="175628" y="90869"/>
                      <a:pt x="177815" y="85821"/>
                      <a:pt x="179835" y="80772"/>
                    </a:cubicBezTo>
                    <a:cubicBezTo>
                      <a:pt x="180508" y="78417"/>
                      <a:pt x="181349" y="76397"/>
                      <a:pt x="182359" y="74714"/>
                    </a:cubicBezTo>
                    <a:cubicBezTo>
                      <a:pt x="183032" y="73032"/>
                      <a:pt x="183368" y="71854"/>
                      <a:pt x="183368" y="71181"/>
                    </a:cubicBezTo>
                    <a:cubicBezTo>
                      <a:pt x="183368" y="70508"/>
                      <a:pt x="184042" y="68993"/>
                      <a:pt x="185388" y="66637"/>
                    </a:cubicBezTo>
                    <a:cubicBezTo>
                      <a:pt x="186397" y="64281"/>
                      <a:pt x="186902" y="62767"/>
                      <a:pt x="186902" y="62094"/>
                    </a:cubicBezTo>
                    <a:cubicBezTo>
                      <a:pt x="186902" y="61757"/>
                      <a:pt x="187407" y="60579"/>
                      <a:pt x="188417" y="58560"/>
                    </a:cubicBezTo>
                    <a:cubicBezTo>
                      <a:pt x="193128" y="45771"/>
                      <a:pt x="195148" y="35506"/>
                      <a:pt x="194475" y="27766"/>
                    </a:cubicBezTo>
                    <a:cubicBezTo>
                      <a:pt x="192119" y="23727"/>
                      <a:pt x="185388" y="22717"/>
                      <a:pt x="174282" y="24737"/>
                    </a:cubicBezTo>
                    <a:cubicBezTo>
                      <a:pt x="165868" y="26420"/>
                      <a:pt x="158632" y="30122"/>
                      <a:pt x="152574" y="35843"/>
                    </a:cubicBezTo>
                    <a:lnTo>
                      <a:pt x="149545" y="38367"/>
                    </a:lnTo>
                    <a:lnTo>
                      <a:pt x="151060" y="35338"/>
                    </a:lnTo>
                    <a:cubicBezTo>
                      <a:pt x="153416" y="29953"/>
                      <a:pt x="157118" y="24905"/>
                      <a:pt x="162166" y="20193"/>
                    </a:cubicBezTo>
                    <a:cubicBezTo>
                      <a:pt x="167887" y="15482"/>
                      <a:pt x="174282" y="11780"/>
                      <a:pt x="181349" y="9087"/>
                    </a:cubicBezTo>
                    <a:cubicBezTo>
                      <a:pt x="183032" y="8414"/>
                      <a:pt x="184715" y="7573"/>
                      <a:pt x="186397" y="6563"/>
                    </a:cubicBezTo>
                    <a:cubicBezTo>
                      <a:pt x="188417" y="5890"/>
                      <a:pt x="189763" y="5553"/>
                      <a:pt x="190436" y="5553"/>
                    </a:cubicBezTo>
                    <a:cubicBezTo>
                      <a:pt x="190773" y="5553"/>
                      <a:pt x="190941" y="5217"/>
                      <a:pt x="190941" y="4544"/>
                    </a:cubicBezTo>
                    <a:cubicBezTo>
                      <a:pt x="190941" y="4207"/>
                      <a:pt x="191446" y="4039"/>
                      <a:pt x="192455" y="4039"/>
                    </a:cubicBezTo>
                    <a:cubicBezTo>
                      <a:pt x="193465" y="3702"/>
                      <a:pt x="195316" y="3029"/>
                      <a:pt x="198008" y="2020"/>
                    </a:cubicBezTo>
                    <a:cubicBezTo>
                      <a:pt x="200196" y="1010"/>
                      <a:pt x="202047" y="379"/>
                      <a:pt x="203561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600"/>
                  </a:spcBef>
                  <a:defRPr/>
                </a:pPr>
                <a:endParaRPr lang="zh-CN" altLang="en-US" sz="4000">
                  <a:solidFill>
                    <a:srgbClr val="DB4A2F"/>
                  </a:solidFill>
                  <a:latin typeface="演示流云楷" panose="02000600000000000000" pitchFamily="2" charset="-122"/>
                  <a:ea typeface="演示流云楷" panose="02000600000000000000" pitchFamily="2" charset="-122"/>
                  <a:cs typeface="演示流云楷" panose="02000600000000000000" pitchFamily="2" charset="-122"/>
                </a:endParaRPr>
              </a:p>
            </p:txBody>
          </p:sp>
          <p:sp>
            <p:nvSpPr>
              <p:cNvPr id="2056" name="PA-文本框 2055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880879" y="-886516"/>
                <a:ext cx="485619" cy="356628"/>
              </a:xfrm>
              <a:custGeom>
                <a:avLst/>
                <a:gdLst/>
                <a:ahLst/>
                <a:cxnLst/>
                <a:rect l="l" t="t" r="r" b="b"/>
                <a:pathLst>
                  <a:path w="485619" h="356628">
                    <a:moveTo>
                      <a:pt x="0" y="350917"/>
                    </a:moveTo>
                    <a:lnTo>
                      <a:pt x="5407" y="355619"/>
                    </a:lnTo>
                    <a:cubicBezTo>
                      <a:pt x="5407" y="356292"/>
                      <a:pt x="4734" y="355955"/>
                      <a:pt x="3388" y="354609"/>
                    </a:cubicBezTo>
                    <a:cubicBezTo>
                      <a:pt x="2042" y="353263"/>
                      <a:pt x="1200" y="352758"/>
                      <a:pt x="864" y="353095"/>
                    </a:cubicBezTo>
                    <a:cubicBezTo>
                      <a:pt x="527" y="353431"/>
                      <a:pt x="359" y="353263"/>
                      <a:pt x="359" y="352590"/>
                    </a:cubicBezTo>
                    <a:lnTo>
                      <a:pt x="0" y="352410"/>
                    </a:lnTo>
                    <a:close/>
                    <a:moveTo>
                      <a:pt x="260344" y="157223"/>
                    </a:moveTo>
                    <a:cubicBezTo>
                      <a:pt x="259671" y="157223"/>
                      <a:pt x="256894" y="158905"/>
                      <a:pt x="252014" y="162271"/>
                    </a:cubicBezTo>
                    <a:cubicBezTo>
                      <a:pt x="247134" y="165636"/>
                      <a:pt x="242086" y="169254"/>
                      <a:pt x="236869" y="173125"/>
                    </a:cubicBezTo>
                    <a:cubicBezTo>
                      <a:pt x="231653" y="176995"/>
                      <a:pt x="228035" y="180108"/>
                      <a:pt x="226016" y="182464"/>
                    </a:cubicBezTo>
                    <a:cubicBezTo>
                      <a:pt x="223996" y="183810"/>
                      <a:pt x="222903" y="184904"/>
                      <a:pt x="222734" y="185745"/>
                    </a:cubicBezTo>
                    <a:cubicBezTo>
                      <a:pt x="222566" y="186587"/>
                      <a:pt x="222482" y="188690"/>
                      <a:pt x="222482" y="192055"/>
                    </a:cubicBezTo>
                    <a:cubicBezTo>
                      <a:pt x="222482" y="195421"/>
                      <a:pt x="222314" y="197440"/>
                      <a:pt x="221977" y="198113"/>
                    </a:cubicBezTo>
                    <a:cubicBezTo>
                      <a:pt x="221977" y="198450"/>
                      <a:pt x="221893" y="201311"/>
                      <a:pt x="221725" y="206695"/>
                    </a:cubicBezTo>
                    <a:cubicBezTo>
                      <a:pt x="221556" y="212080"/>
                      <a:pt x="221472" y="218643"/>
                      <a:pt x="221472" y="226384"/>
                    </a:cubicBezTo>
                    <a:cubicBezTo>
                      <a:pt x="221472" y="234461"/>
                      <a:pt x="221388" y="241276"/>
                      <a:pt x="221220" y="246829"/>
                    </a:cubicBezTo>
                    <a:cubicBezTo>
                      <a:pt x="221052" y="252382"/>
                      <a:pt x="220799" y="255832"/>
                      <a:pt x="220463" y="257178"/>
                    </a:cubicBezTo>
                    <a:cubicBezTo>
                      <a:pt x="220463" y="258524"/>
                      <a:pt x="220631" y="259366"/>
                      <a:pt x="220967" y="259702"/>
                    </a:cubicBezTo>
                    <a:cubicBezTo>
                      <a:pt x="221641" y="261048"/>
                      <a:pt x="221641" y="262563"/>
                      <a:pt x="220967" y="264245"/>
                    </a:cubicBezTo>
                    <a:cubicBezTo>
                      <a:pt x="220631" y="264919"/>
                      <a:pt x="220294" y="267779"/>
                      <a:pt x="219958" y="272827"/>
                    </a:cubicBezTo>
                    <a:cubicBezTo>
                      <a:pt x="219958" y="277876"/>
                      <a:pt x="219790" y="280905"/>
                      <a:pt x="219453" y="281914"/>
                    </a:cubicBezTo>
                    <a:cubicBezTo>
                      <a:pt x="217770" y="283597"/>
                      <a:pt x="220799" y="283765"/>
                      <a:pt x="228540" y="282419"/>
                    </a:cubicBezTo>
                    <a:cubicBezTo>
                      <a:pt x="238973" y="280400"/>
                      <a:pt x="248733" y="278885"/>
                      <a:pt x="257820" y="277876"/>
                    </a:cubicBezTo>
                    <a:cubicBezTo>
                      <a:pt x="262868" y="277203"/>
                      <a:pt x="265729" y="276698"/>
                      <a:pt x="266402" y="276361"/>
                    </a:cubicBezTo>
                    <a:cubicBezTo>
                      <a:pt x="265056" y="266265"/>
                      <a:pt x="263036" y="256000"/>
                      <a:pt x="260344" y="245567"/>
                    </a:cubicBezTo>
                    <a:cubicBezTo>
                      <a:pt x="260007" y="245567"/>
                      <a:pt x="258661" y="246577"/>
                      <a:pt x="256305" y="248596"/>
                    </a:cubicBezTo>
                    <a:cubicBezTo>
                      <a:pt x="252940" y="250279"/>
                      <a:pt x="251173" y="251036"/>
                      <a:pt x="251005" y="250868"/>
                    </a:cubicBezTo>
                    <a:cubicBezTo>
                      <a:pt x="250836" y="250699"/>
                      <a:pt x="252267" y="249606"/>
                      <a:pt x="255296" y="247586"/>
                    </a:cubicBezTo>
                    <a:cubicBezTo>
                      <a:pt x="258998" y="245230"/>
                      <a:pt x="260512" y="243548"/>
                      <a:pt x="259839" y="242538"/>
                    </a:cubicBezTo>
                    <a:cubicBezTo>
                      <a:pt x="259502" y="241192"/>
                      <a:pt x="258998" y="237490"/>
                      <a:pt x="258325" y="231432"/>
                    </a:cubicBezTo>
                    <a:cubicBezTo>
                      <a:pt x="257988" y="227393"/>
                      <a:pt x="257820" y="222345"/>
                      <a:pt x="257820" y="216287"/>
                    </a:cubicBezTo>
                    <a:cubicBezTo>
                      <a:pt x="257820" y="210229"/>
                      <a:pt x="258156" y="199796"/>
                      <a:pt x="258829" y="184988"/>
                    </a:cubicBezTo>
                    <a:cubicBezTo>
                      <a:pt x="259166" y="179940"/>
                      <a:pt x="259334" y="174555"/>
                      <a:pt x="259334" y="168834"/>
                    </a:cubicBezTo>
                    <a:cubicBezTo>
                      <a:pt x="259671" y="163449"/>
                      <a:pt x="260007" y="160083"/>
                      <a:pt x="260344" y="158737"/>
                    </a:cubicBezTo>
                    <a:cubicBezTo>
                      <a:pt x="260680" y="157727"/>
                      <a:pt x="260680" y="157223"/>
                      <a:pt x="260344" y="157223"/>
                    </a:cubicBezTo>
                    <a:close/>
                    <a:moveTo>
                      <a:pt x="330515" y="127943"/>
                    </a:moveTo>
                    <a:cubicBezTo>
                      <a:pt x="322437" y="127943"/>
                      <a:pt x="317894" y="128952"/>
                      <a:pt x="316884" y="130972"/>
                    </a:cubicBezTo>
                    <a:cubicBezTo>
                      <a:pt x="316211" y="131981"/>
                      <a:pt x="315706" y="134505"/>
                      <a:pt x="315370" y="138544"/>
                    </a:cubicBezTo>
                    <a:cubicBezTo>
                      <a:pt x="314697" y="142919"/>
                      <a:pt x="314024" y="147631"/>
                      <a:pt x="313351" y="152679"/>
                    </a:cubicBezTo>
                    <a:cubicBezTo>
                      <a:pt x="312341" y="159074"/>
                      <a:pt x="311331" y="167319"/>
                      <a:pt x="310322" y="177416"/>
                    </a:cubicBezTo>
                    <a:cubicBezTo>
                      <a:pt x="309648" y="180108"/>
                      <a:pt x="308975" y="183810"/>
                      <a:pt x="308302" y="188522"/>
                    </a:cubicBezTo>
                    <a:cubicBezTo>
                      <a:pt x="307629" y="193570"/>
                      <a:pt x="307124" y="197440"/>
                      <a:pt x="306788" y="200133"/>
                    </a:cubicBezTo>
                    <a:lnTo>
                      <a:pt x="306283" y="203666"/>
                    </a:lnTo>
                    <a:lnTo>
                      <a:pt x="315370" y="194075"/>
                    </a:lnTo>
                    <a:cubicBezTo>
                      <a:pt x="323784" y="185661"/>
                      <a:pt x="331019" y="177416"/>
                      <a:pt x="337077" y="169338"/>
                    </a:cubicBezTo>
                    <a:cubicBezTo>
                      <a:pt x="342125" y="163280"/>
                      <a:pt x="344650" y="159747"/>
                      <a:pt x="344650" y="158737"/>
                    </a:cubicBezTo>
                    <a:cubicBezTo>
                      <a:pt x="344650" y="158064"/>
                      <a:pt x="345912" y="155540"/>
                      <a:pt x="348436" y="151165"/>
                    </a:cubicBezTo>
                    <a:cubicBezTo>
                      <a:pt x="350960" y="146790"/>
                      <a:pt x="352895" y="143424"/>
                      <a:pt x="354241" y="141068"/>
                    </a:cubicBezTo>
                    <a:lnTo>
                      <a:pt x="356261" y="138544"/>
                    </a:lnTo>
                    <a:lnTo>
                      <a:pt x="353736" y="136525"/>
                    </a:lnTo>
                    <a:cubicBezTo>
                      <a:pt x="352390" y="135179"/>
                      <a:pt x="351549" y="134505"/>
                      <a:pt x="351212" y="134505"/>
                    </a:cubicBezTo>
                    <a:cubicBezTo>
                      <a:pt x="350876" y="134842"/>
                      <a:pt x="350203" y="134337"/>
                      <a:pt x="349193" y="132991"/>
                    </a:cubicBezTo>
                    <a:cubicBezTo>
                      <a:pt x="347847" y="132318"/>
                      <a:pt x="345491" y="131308"/>
                      <a:pt x="342125" y="129962"/>
                    </a:cubicBezTo>
                    <a:cubicBezTo>
                      <a:pt x="338423" y="128279"/>
                      <a:pt x="334553" y="127606"/>
                      <a:pt x="330515" y="127943"/>
                    </a:cubicBezTo>
                    <a:close/>
                    <a:moveTo>
                      <a:pt x="265897" y="727"/>
                    </a:moveTo>
                    <a:cubicBezTo>
                      <a:pt x="278686" y="-1292"/>
                      <a:pt x="289455" y="895"/>
                      <a:pt x="298206" y="7290"/>
                    </a:cubicBezTo>
                    <a:cubicBezTo>
                      <a:pt x="314697" y="17049"/>
                      <a:pt x="323279" y="24454"/>
                      <a:pt x="323952" y="29502"/>
                    </a:cubicBezTo>
                    <a:cubicBezTo>
                      <a:pt x="325635" y="32867"/>
                      <a:pt x="327654" y="36738"/>
                      <a:pt x="330010" y="41113"/>
                    </a:cubicBezTo>
                    <a:cubicBezTo>
                      <a:pt x="334048" y="48853"/>
                      <a:pt x="335226" y="55416"/>
                      <a:pt x="333543" y="60801"/>
                    </a:cubicBezTo>
                    <a:cubicBezTo>
                      <a:pt x="332870" y="63157"/>
                      <a:pt x="332534" y="64503"/>
                      <a:pt x="332534" y="64840"/>
                    </a:cubicBezTo>
                    <a:cubicBezTo>
                      <a:pt x="332534" y="65176"/>
                      <a:pt x="332029" y="66691"/>
                      <a:pt x="331019" y="69383"/>
                    </a:cubicBezTo>
                    <a:cubicBezTo>
                      <a:pt x="330010" y="71739"/>
                      <a:pt x="329505" y="73253"/>
                      <a:pt x="329505" y="73926"/>
                    </a:cubicBezTo>
                    <a:cubicBezTo>
                      <a:pt x="329505" y="74600"/>
                      <a:pt x="329337" y="75609"/>
                      <a:pt x="329000" y="76955"/>
                    </a:cubicBezTo>
                    <a:cubicBezTo>
                      <a:pt x="328327" y="78302"/>
                      <a:pt x="327317" y="82172"/>
                      <a:pt x="325971" y="88566"/>
                    </a:cubicBezTo>
                    <a:cubicBezTo>
                      <a:pt x="324961" y="94961"/>
                      <a:pt x="323952" y="100009"/>
                      <a:pt x="322942" y="103711"/>
                    </a:cubicBezTo>
                    <a:cubicBezTo>
                      <a:pt x="322269" y="107750"/>
                      <a:pt x="321428" y="112461"/>
                      <a:pt x="320418" y="117846"/>
                    </a:cubicBezTo>
                    <a:cubicBezTo>
                      <a:pt x="319072" y="123231"/>
                      <a:pt x="318062" y="126428"/>
                      <a:pt x="317389" y="127438"/>
                    </a:cubicBezTo>
                    <a:cubicBezTo>
                      <a:pt x="316379" y="128111"/>
                      <a:pt x="316548" y="128195"/>
                      <a:pt x="317894" y="127690"/>
                    </a:cubicBezTo>
                    <a:cubicBezTo>
                      <a:pt x="319240" y="127185"/>
                      <a:pt x="321091" y="126428"/>
                      <a:pt x="323447" y="125419"/>
                    </a:cubicBezTo>
                    <a:cubicBezTo>
                      <a:pt x="327822" y="123063"/>
                      <a:pt x="333375" y="120875"/>
                      <a:pt x="340106" y="118856"/>
                    </a:cubicBezTo>
                    <a:cubicBezTo>
                      <a:pt x="354914" y="112798"/>
                      <a:pt x="368208" y="114144"/>
                      <a:pt x="379987" y="122894"/>
                    </a:cubicBezTo>
                    <a:cubicBezTo>
                      <a:pt x="384699" y="125587"/>
                      <a:pt x="387223" y="126933"/>
                      <a:pt x="387560" y="126933"/>
                    </a:cubicBezTo>
                    <a:cubicBezTo>
                      <a:pt x="387896" y="126933"/>
                      <a:pt x="388233" y="127438"/>
                      <a:pt x="388569" y="128448"/>
                    </a:cubicBezTo>
                    <a:cubicBezTo>
                      <a:pt x="388906" y="129121"/>
                      <a:pt x="389411" y="129457"/>
                      <a:pt x="390084" y="129457"/>
                    </a:cubicBezTo>
                    <a:cubicBezTo>
                      <a:pt x="396142" y="134842"/>
                      <a:pt x="400854" y="143592"/>
                      <a:pt x="404219" y="155708"/>
                    </a:cubicBezTo>
                    <a:cubicBezTo>
                      <a:pt x="406238" y="160756"/>
                      <a:pt x="403714" y="163280"/>
                      <a:pt x="396647" y="163280"/>
                    </a:cubicBezTo>
                    <a:cubicBezTo>
                      <a:pt x="390589" y="163280"/>
                      <a:pt x="385036" y="166141"/>
                      <a:pt x="379987" y="171862"/>
                    </a:cubicBezTo>
                    <a:cubicBezTo>
                      <a:pt x="375612" y="175228"/>
                      <a:pt x="372415" y="177584"/>
                      <a:pt x="370396" y="178930"/>
                    </a:cubicBezTo>
                    <a:cubicBezTo>
                      <a:pt x="368376" y="179940"/>
                      <a:pt x="364843" y="182127"/>
                      <a:pt x="359794" y="185493"/>
                    </a:cubicBezTo>
                    <a:cubicBezTo>
                      <a:pt x="354746" y="189195"/>
                      <a:pt x="349361" y="192560"/>
                      <a:pt x="343640" y="195589"/>
                    </a:cubicBezTo>
                    <a:cubicBezTo>
                      <a:pt x="338592" y="199291"/>
                      <a:pt x="335563" y="201479"/>
                      <a:pt x="334553" y="202152"/>
                    </a:cubicBezTo>
                    <a:cubicBezTo>
                      <a:pt x="333880" y="202825"/>
                      <a:pt x="332870" y="203498"/>
                      <a:pt x="331524" y="204171"/>
                    </a:cubicBezTo>
                    <a:cubicBezTo>
                      <a:pt x="329841" y="204844"/>
                      <a:pt x="327822" y="205854"/>
                      <a:pt x="325466" y="207200"/>
                    </a:cubicBezTo>
                    <a:cubicBezTo>
                      <a:pt x="323447" y="209220"/>
                      <a:pt x="322269" y="210229"/>
                      <a:pt x="321933" y="210229"/>
                    </a:cubicBezTo>
                    <a:cubicBezTo>
                      <a:pt x="321259" y="210229"/>
                      <a:pt x="318567" y="211575"/>
                      <a:pt x="313855" y="214268"/>
                    </a:cubicBezTo>
                    <a:cubicBezTo>
                      <a:pt x="309480" y="216624"/>
                      <a:pt x="306451" y="218475"/>
                      <a:pt x="304768" y="219821"/>
                    </a:cubicBezTo>
                    <a:cubicBezTo>
                      <a:pt x="303086" y="220157"/>
                      <a:pt x="302076" y="222345"/>
                      <a:pt x="301740" y="226384"/>
                    </a:cubicBezTo>
                    <a:cubicBezTo>
                      <a:pt x="298374" y="242538"/>
                      <a:pt x="293157" y="256673"/>
                      <a:pt x="286090" y="268789"/>
                    </a:cubicBezTo>
                    <a:cubicBezTo>
                      <a:pt x="284407" y="271481"/>
                      <a:pt x="283734" y="273164"/>
                      <a:pt x="284071" y="273837"/>
                    </a:cubicBezTo>
                    <a:cubicBezTo>
                      <a:pt x="285080" y="274174"/>
                      <a:pt x="288446" y="274005"/>
                      <a:pt x="294167" y="273332"/>
                    </a:cubicBezTo>
                    <a:cubicBezTo>
                      <a:pt x="300225" y="272659"/>
                      <a:pt x="306451" y="272154"/>
                      <a:pt x="312846" y="271818"/>
                    </a:cubicBezTo>
                    <a:cubicBezTo>
                      <a:pt x="319240" y="271481"/>
                      <a:pt x="325635" y="270976"/>
                      <a:pt x="332029" y="270303"/>
                    </a:cubicBezTo>
                    <a:cubicBezTo>
                      <a:pt x="338760" y="269630"/>
                      <a:pt x="345828" y="269125"/>
                      <a:pt x="353232" y="268789"/>
                    </a:cubicBezTo>
                    <a:cubicBezTo>
                      <a:pt x="367703" y="268116"/>
                      <a:pt x="378557" y="267443"/>
                      <a:pt x="385793" y="266770"/>
                    </a:cubicBezTo>
                    <a:cubicBezTo>
                      <a:pt x="393029" y="266096"/>
                      <a:pt x="397656" y="265423"/>
                      <a:pt x="399676" y="264750"/>
                    </a:cubicBezTo>
                    <a:cubicBezTo>
                      <a:pt x="400685" y="264077"/>
                      <a:pt x="401190" y="264077"/>
                      <a:pt x="401190" y="264750"/>
                    </a:cubicBezTo>
                    <a:cubicBezTo>
                      <a:pt x="401190" y="265087"/>
                      <a:pt x="401527" y="265087"/>
                      <a:pt x="402200" y="264750"/>
                    </a:cubicBezTo>
                    <a:cubicBezTo>
                      <a:pt x="403546" y="264414"/>
                      <a:pt x="406407" y="264245"/>
                      <a:pt x="410782" y="264245"/>
                    </a:cubicBezTo>
                    <a:cubicBezTo>
                      <a:pt x="416840" y="264919"/>
                      <a:pt x="420373" y="264414"/>
                      <a:pt x="421383" y="262731"/>
                    </a:cubicBezTo>
                    <a:cubicBezTo>
                      <a:pt x="424412" y="261048"/>
                      <a:pt x="423907" y="256673"/>
                      <a:pt x="419869" y="249606"/>
                    </a:cubicBezTo>
                    <a:cubicBezTo>
                      <a:pt x="418522" y="246240"/>
                      <a:pt x="417849" y="244221"/>
                      <a:pt x="417849" y="243548"/>
                    </a:cubicBezTo>
                    <a:cubicBezTo>
                      <a:pt x="418186" y="243211"/>
                      <a:pt x="419280" y="244052"/>
                      <a:pt x="421131" y="246072"/>
                    </a:cubicBezTo>
                    <a:cubicBezTo>
                      <a:pt x="422982" y="248091"/>
                      <a:pt x="426179" y="251372"/>
                      <a:pt x="430722" y="255916"/>
                    </a:cubicBezTo>
                    <a:cubicBezTo>
                      <a:pt x="435266" y="260459"/>
                      <a:pt x="441576" y="266938"/>
                      <a:pt x="449653" y="275352"/>
                    </a:cubicBezTo>
                    <a:cubicBezTo>
                      <a:pt x="460086" y="286458"/>
                      <a:pt x="467154" y="295040"/>
                      <a:pt x="470856" y="301098"/>
                    </a:cubicBezTo>
                    <a:cubicBezTo>
                      <a:pt x="472875" y="304463"/>
                      <a:pt x="475231" y="308334"/>
                      <a:pt x="477923" y="312709"/>
                    </a:cubicBezTo>
                    <a:cubicBezTo>
                      <a:pt x="486337" y="326844"/>
                      <a:pt x="487852" y="335931"/>
                      <a:pt x="482467" y="339969"/>
                    </a:cubicBezTo>
                    <a:cubicBezTo>
                      <a:pt x="478428" y="341315"/>
                      <a:pt x="473548" y="341315"/>
                      <a:pt x="467827" y="339969"/>
                    </a:cubicBezTo>
                    <a:cubicBezTo>
                      <a:pt x="458067" y="336604"/>
                      <a:pt x="449317" y="332902"/>
                      <a:pt x="441576" y="328863"/>
                    </a:cubicBezTo>
                    <a:cubicBezTo>
                      <a:pt x="440230" y="328190"/>
                      <a:pt x="439388" y="327853"/>
                      <a:pt x="439052" y="327853"/>
                    </a:cubicBezTo>
                    <a:cubicBezTo>
                      <a:pt x="439052" y="327853"/>
                      <a:pt x="438126" y="327517"/>
                      <a:pt x="436275" y="326844"/>
                    </a:cubicBezTo>
                    <a:cubicBezTo>
                      <a:pt x="434424" y="326171"/>
                      <a:pt x="431816" y="324824"/>
                      <a:pt x="428451" y="322805"/>
                    </a:cubicBezTo>
                    <a:cubicBezTo>
                      <a:pt x="413306" y="317757"/>
                      <a:pt x="396310" y="313550"/>
                      <a:pt x="377463" y="310185"/>
                    </a:cubicBezTo>
                    <a:cubicBezTo>
                      <a:pt x="374434" y="309848"/>
                      <a:pt x="369723" y="309343"/>
                      <a:pt x="363328" y="308670"/>
                    </a:cubicBezTo>
                    <a:cubicBezTo>
                      <a:pt x="331356" y="306314"/>
                      <a:pt x="299384" y="306482"/>
                      <a:pt x="267411" y="309175"/>
                    </a:cubicBezTo>
                    <a:cubicBezTo>
                      <a:pt x="263373" y="309511"/>
                      <a:pt x="259671" y="309848"/>
                      <a:pt x="256305" y="310185"/>
                    </a:cubicBezTo>
                    <a:cubicBezTo>
                      <a:pt x="252603" y="310521"/>
                      <a:pt x="249574" y="310858"/>
                      <a:pt x="247218" y="311194"/>
                    </a:cubicBezTo>
                    <a:cubicBezTo>
                      <a:pt x="238805" y="313213"/>
                      <a:pt x="231905" y="314560"/>
                      <a:pt x="226521" y="315233"/>
                    </a:cubicBezTo>
                    <a:cubicBezTo>
                      <a:pt x="220799" y="316242"/>
                      <a:pt x="211544" y="318430"/>
                      <a:pt x="198755" y="321796"/>
                    </a:cubicBezTo>
                    <a:cubicBezTo>
                      <a:pt x="194717" y="323142"/>
                      <a:pt x="192192" y="323815"/>
                      <a:pt x="191183" y="323815"/>
                    </a:cubicBezTo>
                    <a:cubicBezTo>
                      <a:pt x="190510" y="323142"/>
                      <a:pt x="189837" y="323142"/>
                      <a:pt x="189164" y="323815"/>
                    </a:cubicBezTo>
                    <a:cubicBezTo>
                      <a:pt x="188827" y="324488"/>
                      <a:pt x="188154" y="324824"/>
                      <a:pt x="187144" y="324824"/>
                    </a:cubicBezTo>
                    <a:cubicBezTo>
                      <a:pt x="186135" y="324824"/>
                      <a:pt x="184620" y="325329"/>
                      <a:pt x="182601" y="326339"/>
                    </a:cubicBezTo>
                    <a:cubicBezTo>
                      <a:pt x="180582" y="327012"/>
                      <a:pt x="179404" y="327349"/>
                      <a:pt x="179067" y="327349"/>
                    </a:cubicBezTo>
                    <a:cubicBezTo>
                      <a:pt x="178731" y="327685"/>
                      <a:pt x="178394" y="327853"/>
                      <a:pt x="178057" y="327853"/>
                    </a:cubicBezTo>
                    <a:cubicBezTo>
                      <a:pt x="177721" y="327853"/>
                      <a:pt x="177384" y="328022"/>
                      <a:pt x="177048" y="328358"/>
                    </a:cubicBezTo>
                    <a:cubicBezTo>
                      <a:pt x="176375" y="328358"/>
                      <a:pt x="175197" y="328695"/>
                      <a:pt x="173514" y="329368"/>
                    </a:cubicBezTo>
                    <a:cubicBezTo>
                      <a:pt x="171831" y="330041"/>
                      <a:pt x="168466" y="331387"/>
                      <a:pt x="163417" y="333406"/>
                    </a:cubicBezTo>
                    <a:cubicBezTo>
                      <a:pt x="158369" y="334753"/>
                      <a:pt x="153489" y="336267"/>
                      <a:pt x="148778" y="337950"/>
                    </a:cubicBezTo>
                    <a:cubicBezTo>
                      <a:pt x="143729" y="339296"/>
                      <a:pt x="138344" y="340979"/>
                      <a:pt x="132623" y="342998"/>
                    </a:cubicBezTo>
                    <a:cubicBezTo>
                      <a:pt x="127575" y="344344"/>
                      <a:pt x="124378" y="345354"/>
                      <a:pt x="123031" y="346027"/>
                    </a:cubicBezTo>
                    <a:cubicBezTo>
                      <a:pt x="122358" y="346364"/>
                      <a:pt x="120339" y="347037"/>
                      <a:pt x="116974" y="348046"/>
                    </a:cubicBezTo>
                    <a:cubicBezTo>
                      <a:pt x="113608" y="349056"/>
                      <a:pt x="108223" y="350739"/>
                      <a:pt x="100819" y="353095"/>
                    </a:cubicBezTo>
                    <a:cubicBezTo>
                      <a:pt x="83319" y="357806"/>
                      <a:pt x="66659" y="357806"/>
                      <a:pt x="50842" y="353095"/>
                    </a:cubicBezTo>
                    <a:cubicBezTo>
                      <a:pt x="40745" y="349393"/>
                      <a:pt x="30144" y="344681"/>
                      <a:pt x="19038" y="338960"/>
                    </a:cubicBezTo>
                    <a:lnTo>
                      <a:pt x="0" y="325593"/>
                    </a:lnTo>
                    <a:lnTo>
                      <a:pt x="0" y="321487"/>
                    </a:lnTo>
                    <a:lnTo>
                      <a:pt x="864" y="321796"/>
                    </a:lnTo>
                    <a:cubicBezTo>
                      <a:pt x="3556" y="322469"/>
                      <a:pt x="9278" y="322721"/>
                      <a:pt x="18028" y="322553"/>
                    </a:cubicBezTo>
                    <a:cubicBezTo>
                      <a:pt x="26778" y="322384"/>
                      <a:pt x="38557" y="321796"/>
                      <a:pt x="53366" y="320786"/>
                    </a:cubicBezTo>
                    <a:cubicBezTo>
                      <a:pt x="60770" y="320113"/>
                      <a:pt x="72549" y="318262"/>
                      <a:pt x="88703" y="315233"/>
                    </a:cubicBezTo>
                    <a:cubicBezTo>
                      <a:pt x="95098" y="313550"/>
                      <a:pt x="99136" y="312709"/>
                      <a:pt x="100819" y="312709"/>
                    </a:cubicBezTo>
                    <a:cubicBezTo>
                      <a:pt x="106204" y="311699"/>
                      <a:pt x="110243" y="310689"/>
                      <a:pt x="112935" y="309680"/>
                    </a:cubicBezTo>
                    <a:cubicBezTo>
                      <a:pt x="114281" y="309007"/>
                      <a:pt x="117310" y="308334"/>
                      <a:pt x="122022" y="307660"/>
                    </a:cubicBezTo>
                    <a:cubicBezTo>
                      <a:pt x="129089" y="306314"/>
                      <a:pt x="135652" y="304463"/>
                      <a:pt x="141710" y="302107"/>
                    </a:cubicBezTo>
                    <a:cubicBezTo>
                      <a:pt x="143729" y="301771"/>
                      <a:pt x="145075" y="301603"/>
                      <a:pt x="145749" y="301603"/>
                    </a:cubicBezTo>
                    <a:cubicBezTo>
                      <a:pt x="146758" y="301603"/>
                      <a:pt x="148104" y="301434"/>
                      <a:pt x="149787" y="301098"/>
                    </a:cubicBezTo>
                    <a:cubicBezTo>
                      <a:pt x="151133" y="300425"/>
                      <a:pt x="153321" y="299751"/>
                      <a:pt x="156350" y="299078"/>
                    </a:cubicBezTo>
                    <a:cubicBezTo>
                      <a:pt x="159715" y="298405"/>
                      <a:pt x="161735" y="297900"/>
                      <a:pt x="162408" y="297564"/>
                    </a:cubicBezTo>
                    <a:cubicBezTo>
                      <a:pt x="163081" y="297227"/>
                      <a:pt x="163417" y="297059"/>
                      <a:pt x="163417" y="297059"/>
                    </a:cubicBezTo>
                    <a:cubicBezTo>
                      <a:pt x="163417" y="297396"/>
                      <a:pt x="163754" y="297396"/>
                      <a:pt x="164427" y="297059"/>
                    </a:cubicBezTo>
                    <a:cubicBezTo>
                      <a:pt x="165100" y="296723"/>
                      <a:pt x="165605" y="296554"/>
                      <a:pt x="165942" y="296554"/>
                    </a:cubicBezTo>
                    <a:cubicBezTo>
                      <a:pt x="165942" y="296554"/>
                      <a:pt x="166951" y="296218"/>
                      <a:pt x="168971" y="295545"/>
                    </a:cubicBezTo>
                    <a:cubicBezTo>
                      <a:pt x="170317" y="294535"/>
                      <a:pt x="173177" y="293694"/>
                      <a:pt x="177553" y="293020"/>
                    </a:cubicBezTo>
                    <a:cubicBezTo>
                      <a:pt x="183947" y="291674"/>
                      <a:pt x="188911" y="290496"/>
                      <a:pt x="192445" y="289487"/>
                    </a:cubicBezTo>
                    <a:cubicBezTo>
                      <a:pt x="195979" y="288477"/>
                      <a:pt x="197746" y="287804"/>
                      <a:pt x="197746" y="287467"/>
                    </a:cubicBezTo>
                    <a:cubicBezTo>
                      <a:pt x="197409" y="286794"/>
                      <a:pt x="196568" y="284607"/>
                      <a:pt x="195221" y="280905"/>
                    </a:cubicBezTo>
                    <a:cubicBezTo>
                      <a:pt x="194212" y="278885"/>
                      <a:pt x="193623" y="276109"/>
                      <a:pt x="193455" y="272575"/>
                    </a:cubicBezTo>
                    <a:cubicBezTo>
                      <a:pt x="193286" y="269041"/>
                      <a:pt x="193202" y="260375"/>
                      <a:pt x="193202" y="246577"/>
                    </a:cubicBezTo>
                    <a:cubicBezTo>
                      <a:pt x="193202" y="230759"/>
                      <a:pt x="193202" y="221167"/>
                      <a:pt x="193202" y="217802"/>
                    </a:cubicBezTo>
                    <a:cubicBezTo>
                      <a:pt x="192866" y="217802"/>
                      <a:pt x="191688" y="219821"/>
                      <a:pt x="189668" y="223859"/>
                    </a:cubicBezTo>
                    <a:cubicBezTo>
                      <a:pt x="187649" y="227898"/>
                      <a:pt x="185377" y="231937"/>
                      <a:pt x="182853" y="235975"/>
                    </a:cubicBezTo>
                    <a:cubicBezTo>
                      <a:pt x="180329" y="240014"/>
                      <a:pt x="178731" y="242875"/>
                      <a:pt x="178057" y="244557"/>
                    </a:cubicBezTo>
                    <a:cubicBezTo>
                      <a:pt x="176375" y="247923"/>
                      <a:pt x="174187" y="251288"/>
                      <a:pt x="171495" y="254654"/>
                    </a:cubicBezTo>
                    <a:cubicBezTo>
                      <a:pt x="169139" y="258692"/>
                      <a:pt x="167961" y="260880"/>
                      <a:pt x="167961" y="261217"/>
                    </a:cubicBezTo>
                    <a:cubicBezTo>
                      <a:pt x="167961" y="261890"/>
                      <a:pt x="166446" y="263404"/>
                      <a:pt x="163417" y="265760"/>
                    </a:cubicBezTo>
                    <a:cubicBezTo>
                      <a:pt x="161062" y="268789"/>
                      <a:pt x="158874" y="270303"/>
                      <a:pt x="156855" y="270303"/>
                    </a:cubicBezTo>
                    <a:cubicBezTo>
                      <a:pt x="155172" y="270303"/>
                      <a:pt x="152816" y="269967"/>
                      <a:pt x="149787" y="269294"/>
                    </a:cubicBezTo>
                    <a:cubicBezTo>
                      <a:pt x="146758" y="268621"/>
                      <a:pt x="145244" y="267947"/>
                      <a:pt x="145244" y="267274"/>
                    </a:cubicBezTo>
                    <a:cubicBezTo>
                      <a:pt x="145244" y="267274"/>
                      <a:pt x="144402" y="266601"/>
                      <a:pt x="142720" y="265255"/>
                    </a:cubicBezTo>
                    <a:cubicBezTo>
                      <a:pt x="140700" y="264582"/>
                      <a:pt x="139691" y="264077"/>
                      <a:pt x="139691" y="263741"/>
                    </a:cubicBezTo>
                    <a:cubicBezTo>
                      <a:pt x="139691" y="263404"/>
                      <a:pt x="139522" y="263236"/>
                      <a:pt x="139186" y="263236"/>
                    </a:cubicBezTo>
                    <a:cubicBezTo>
                      <a:pt x="138176" y="263572"/>
                      <a:pt x="137671" y="263572"/>
                      <a:pt x="137671" y="263236"/>
                    </a:cubicBezTo>
                    <a:cubicBezTo>
                      <a:pt x="137671" y="262563"/>
                      <a:pt x="136998" y="262058"/>
                      <a:pt x="135652" y="261721"/>
                    </a:cubicBezTo>
                    <a:cubicBezTo>
                      <a:pt x="134642" y="261385"/>
                      <a:pt x="134138" y="261048"/>
                      <a:pt x="134138" y="260712"/>
                    </a:cubicBezTo>
                    <a:cubicBezTo>
                      <a:pt x="134138" y="260375"/>
                      <a:pt x="133633" y="260039"/>
                      <a:pt x="132623" y="259702"/>
                    </a:cubicBezTo>
                    <a:cubicBezTo>
                      <a:pt x="131950" y="259702"/>
                      <a:pt x="130351" y="258188"/>
                      <a:pt x="127827" y="255159"/>
                    </a:cubicBezTo>
                    <a:cubicBezTo>
                      <a:pt x="125303" y="252130"/>
                      <a:pt x="123031" y="248764"/>
                      <a:pt x="121012" y="245062"/>
                    </a:cubicBezTo>
                    <a:cubicBezTo>
                      <a:pt x="115291" y="235302"/>
                      <a:pt x="113103" y="228066"/>
                      <a:pt x="114449" y="223355"/>
                    </a:cubicBezTo>
                    <a:cubicBezTo>
                      <a:pt x="114786" y="221335"/>
                      <a:pt x="115459" y="216792"/>
                      <a:pt x="116469" y="209724"/>
                    </a:cubicBezTo>
                    <a:cubicBezTo>
                      <a:pt x="117478" y="202320"/>
                      <a:pt x="116805" y="196599"/>
                      <a:pt x="114449" y="192560"/>
                    </a:cubicBezTo>
                    <a:cubicBezTo>
                      <a:pt x="112767" y="189531"/>
                      <a:pt x="109906" y="187512"/>
                      <a:pt x="105867" y="186502"/>
                    </a:cubicBezTo>
                    <a:cubicBezTo>
                      <a:pt x="103512" y="186166"/>
                      <a:pt x="103175" y="185661"/>
                      <a:pt x="104858" y="184988"/>
                    </a:cubicBezTo>
                    <a:cubicBezTo>
                      <a:pt x="107887" y="183642"/>
                      <a:pt x="112598" y="185829"/>
                      <a:pt x="118993" y="191551"/>
                    </a:cubicBezTo>
                    <a:cubicBezTo>
                      <a:pt x="126060" y="197945"/>
                      <a:pt x="131445" y="204844"/>
                      <a:pt x="135147" y="212249"/>
                    </a:cubicBezTo>
                    <a:cubicBezTo>
                      <a:pt x="137840" y="215951"/>
                      <a:pt x="139522" y="218475"/>
                      <a:pt x="140196" y="219821"/>
                    </a:cubicBezTo>
                    <a:cubicBezTo>
                      <a:pt x="140532" y="220157"/>
                      <a:pt x="141289" y="220326"/>
                      <a:pt x="142467" y="220326"/>
                    </a:cubicBezTo>
                    <a:cubicBezTo>
                      <a:pt x="143645" y="220326"/>
                      <a:pt x="145917" y="219989"/>
                      <a:pt x="149282" y="219316"/>
                    </a:cubicBezTo>
                    <a:cubicBezTo>
                      <a:pt x="156013" y="217633"/>
                      <a:pt x="162744" y="215109"/>
                      <a:pt x="169475" y="211744"/>
                    </a:cubicBezTo>
                    <a:cubicBezTo>
                      <a:pt x="177553" y="207369"/>
                      <a:pt x="184788" y="202657"/>
                      <a:pt x="191183" y="197609"/>
                    </a:cubicBezTo>
                    <a:cubicBezTo>
                      <a:pt x="193202" y="196599"/>
                      <a:pt x="194043" y="193906"/>
                      <a:pt x="193707" y="189531"/>
                    </a:cubicBezTo>
                    <a:cubicBezTo>
                      <a:pt x="193707" y="163954"/>
                      <a:pt x="193370" y="139217"/>
                      <a:pt x="192697" y="115322"/>
                    </a:cubicBezTo>
                    <a:cubicBezTo>
                      <a:pt x="192361" y="110947"/>
                      <a:pt x="192024" y="106235"/>
                      <a:pt x="191688" y="101187"/>
                    </a:cubicBezTo>
                    <a:cubicBezTo>
                      <a:pt x="191688" y="95802"/>
                      <a:pt x="190846" y="92268"/>
                      <a:pt x="189164" y="90586"/>
                    </a:cubicBezTo>
                    <a:cubicBezTo>
                      <a:pt x="182769" y="83855"/>
                      <a:pt x="176711" y="79984"/>
                      <a:pt x="170990" y="78975"/>
                    </a:cubicBezTo>
                    <a:cubicBezTo>
                      <a:pt x="169980" y="79311"/>
                      <a:pt x="169644" y="78975"/>
                      <a:pt x="169980" y="77965"/>
                    </a:cubicBezTo>
                    <a:cubicBezTo>
                      <a:pt x="170317" y="75273"/>
                      <a:pt x="173346" y="74095"/>
                      <a:pt x="179067" y="74431"/>
                    </a:cubicBezTo>
                    <a:cubicBezTo>
                      <a:pt x="198587" y="77460"/>
                      <a:pt x="211544" y="83855"/>
                      <a:pt x="217939" y="93615"/>
                    </a:cubicBezTo>
                    <a:cubicBezTo>
                      <a:pt x="218948" y="95971"/>
                      <a:pt x="219958" y="97990"/>
                      <a:pt x="220967" y="99673"/>
                    </a:cubicBezTo>
                    <a:cubicBezTo>
                      <a:pt x="222314" y="101355"/>
                      <a:pt x="223660" y="103375"/>
                      <a:pt x="225006" y="105730"/>
                    </a:cubicBezTo>
                    <a:cubicBezTo>
                      <a:pt x="226352" y="107750"/>
                      <a:pt x="227025" y="110947"/>
                      <a:pt x="227025" y="115322"/>
                    </a:cubicBezTo>
                    <a:cubicBezTo>
                      <a:pt x="227025" y="119697"/>
                      <a:pt x="226521" y="127270"/>
                      <a:pt x="225511" y="138039"/>
                    </a:cubicBezTo>
                    <a:cubicBezTo>
                      <a:pt x="224838" y="147126"/>
                      <a:pt x="224165" y="155708"/>
                      <a:pt x="223492" y="163785"/>
                    </a:cubicBezTo>
                    <a:lnTo>
                      <a:pt x="222987" y="175901"/>
                    </a:lnTo>
                    <a:lnTo>
                      <a:pt x="226016" y="173882"/>
                    </a:lnTo>
                    <a:cubicBezTo>
                      <a:pt x="228035" y="171862"/>
                      <a:pt x="229213" y="170853"/>
                      <a:pt x="229550" y="170853"/>
                    </a:cubicBezTo>
                    <a:cubicBezTo>
                      <a:pt x="230223" y="170853"/>
                      <a:pt x="231064" y="170348"/>
                      <a:pt x="232074" y="169338"/>
                    </a:cubicBezTo>
                    <a:cubicBezTo>
                      <a:pt x="233756" y="167992"/>
                      <a:pt x="236112" y="166646"/>
                      <a:pt x="239141" y="165300"/>
                    </a:cubicBezTo>
                    <a:cubicBezTo>
                      <a:pt x="242507" y="163954"/>
                      <a:pt x="244358" y="162944"/>
                      <a:pt x="244694" y="162271"/>
                    </a:cubicBezTo>
                    <a:cubicBezTo>
                      <a:pt x="245367" y="161598"/>
                      <a:pt x="248228" y="160083"/>
                      <a:pt x="253276" y="157727"/>
                    </a:cubicBezTo>
                    <a:cubicBezTo>
                      <a:pt x="258325" y="155372"/>
                      <a:pt x="261017" y="153689"/>
                      <a:pt x="261354" y="152679"/>
                    </a:cubicBezTo>
                    <a:cubicBezTo>
                      <a:pt x="261354" y="150660"/>
                      <a:pt x="261690" y="147463"/>
                      <a:pt x="262363" y="143087"/>
                    </a:cubicBezTo>
                    <a:cubicBezTo>
                      <a:pt x="262363" y="137703"/>
                      <a:pt x="262531" y="132823"/>
                      <a:pt x="262868" y="128448"/>
                    </a:cubicBezTo>
                    <a:cubicBezTo>
                      <a:pt x="263541" y="124072"/>
                      <a:pt x="264046" y="118688"/>
                      <a:pt x="264382" y="112293"/>
                    </a:cubicBezTo>
                    <a:cubicBezTo>
                      <a:pt x="265056" y="105562"/>
                      <a:pt x="265560" y="100682"/>
                      <a:pt x="265897" y="97653"/>
                    </a:cubicBezTo>
                    <a:cubicBezTo>
                      <a:pt x="266570" y="93951"/>
                      <a:pt x="267243" y="88230"/>
                      <a:pt x="267916" y="80489"/>
                    </a:cubicBezTo>
                    <a:cubicBezTo>
                      <a:pt x="268926" y="72412"/>
                      <a:pt x="269599" y="65513"/>
                      <a:pt x="269935" y="59791"/>
                    </a:cubicBezTo>
                    <a:cubicBezTo>
                      <a:pt x="272291" y="39598"/>
                      <a:pt x="272628" y="26809"/>
                      <a:pt x="270945" y="21425"/>
                    </a:cubicBezTo>
                    <a:cubicBezTo>
                      <a:pt x="269935" y="18732"/>
                      <a:pt x="263373" y="15367"/>
                      <a:pt x="251257" y="11328"/>
                    </a:cubicBezTo>
                    <a:cubicBezTo>
                      <a:pt x="243180" y="8636"/>
                      <a:pt x="239141" y="6448"/>
                      <a:pt x="239141" y="4765"/>
                    </a:cubicBezTo>
                    <a:cubicBezTo>
                      <a:pt x="239141" y="4429"/>
                      <a:pt x="239478" y="4092"/>
                      <a:pt x="240151" y="3756"/>
                    </a:cubicBezTo>
                    <a:cubicBezTo>
                      <a:pt x="245199" y="3083"/>
                      <a:pt x="253781" y="2073"/>
                      <a:pt x="265897" y="727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600"/>
                  </a:spcBef>
                  <a:defRPr/>
                </a:pPr>
                <a:endParaRPr lang="zh-CN" altLang="en-US" sz="4000">
                  <a:solidFill>
                    <a:srgbClr val="DB4A2F"/>
                  </a:solidFill>
                  <a:latin typeface="演示流云楷" panose="02000600000000000000" pitchFamily="2" charset="-122"/>
                  <a:ea typeface="演示流云楷" panose="02000600000000000000" pitchFamily="2" charset="-122"/>
                  <a:cs typeface="演示流云楷" panose="02000600000000000000" pitchFamily="2" charset="-122"/>
                </a:endParaRPr>
              </a:p>
            </p:txBody>
          </p:sp>
        </p:grpSp>
      </p:grpSp>
      <p:cxnSp>
        <p:nvCxnSpPr>
          <p:cNvPr id="2072" name="PA-直接连接符 2071"/>
          <p:cNvCxnSpPr/>
          <p:nvPr>
            <p:custDataLst>
              <p:tags r:id="rId11"/>
            </p:custDataLst>
          </p:nvPr>
        </p:nvCxnSpPr>
        <p:spPr>
          <a:xfrm>
            <a:off x="427038" y="3527624"/>
            <a:ext cx="11337924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DB4A2F"/>
                </a:gs>
                <a:gs pos="100000">
                  <a:srgbClr val="DB4A2F">
                    <a:lumMod val="20000"/>
                    <a:lumOff val="8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8" name="PA-组合 2087"/>
          <p:cNvGrpSpPr/>
          <p:nvPr>
            <p:custDataLst>
              <p:tags r:id="rId12"/>
            </p:custDataLst>
          </p:nvPr>
        </p:nvGrpSpPr>
        <p:grpSpPr>
          <a:xfrm>
            <a:off x="522461" y="3634362"/>
            <a:ext cx="11160250" cy="1835439"/>
            <a:chOff x="522461" y="3639489"/>
            <a:chExt cx="11160250" cy="1835439"/>
          </a:xfrm>
        </p:grpSpPr>
        <p:sp>
          <p:nvSpPr>
            <p:cNvPr id="39" name="PA-文本框 38"/>
            <p:cNvSpPr txBox="1"/>
            <p:nvPr>
              <p:custDataLst>
                <p:tags r:id="rId13"/>
              </p:custDataLst>
            </p:nvPr>
          </p:nvSpPr>
          <p:spPr>
            <a:xfrm>
              <a:off x="1860551" y="3639489"/>
              <a:ext cx="9822160" cy="1835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lnSpc>
                  <a:spcPct val="120000"/>
                </a:lnSpc>
                <a:spcBef>
                  <a:spcPts val="600"/>
                </a:spcBef>
                <a:defRPr/>
              </a:pP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城镇居民生活用水浪费也很严重。联合国的一位水资源专家估算，一个人一天的生活用水应为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50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升，而目前我国北京、上海、广州等大城市，人均日消耗水量都在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100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升以上，秦皇岛、镇江、湘潭等中小城市，人均日消耗水量都高于</a:t>
              </a:r>
              <a:r>
                <a:rPr kumimoji="0" lang="en-US" altLang="zh-C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50</a:t>
              </a:r>
              <a:r>
                <a: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+mn-cs"/>
                </a:rPr>
                <a:t>升。</a:t>
              </a:r>
              <a:endParaRPr lang="zh-CN" altLang="en-US" sz="2400">
                <a:latin typeface="思源黑体 CN Normal" panose="020B0800000000000000" pitchFamily="34" charset="-122"/>
                <a:ea typeface="思源黑体 CN Normal" panose="020B0800000000000000" pitchFamily="34" charset="-122"/>
              </a:endParaRPr>
            </a:p>
          </p:txBody>
        </p:sp>
        <p:grpSp>
          <p:nvGrpSpPr>
            <p:cNvPr id="2068" name="组合 2067"/>
            <p:cNvGrpSpPr/>
            <p:nvPr/>
          </p:nvGrpSpPr>
          <p:grpSpPr>
            <a:xfrm>
              <a:off x="522461" y="4184472"/>
              <a:ext cx="1217610" cy="745472"/>
              <a:chOff x="6434637" y="-85322"/>
              <a:chExt cx="886175" cy="542555"/>
            </a:xfrm>
            <a:gradFill>
              <a:gsLst>
                <a:gs pos="0">
                  <a:srgbClr val="DB4A2F">
                    <a:lumMod val="90000"/>
                    <a:lumOff val="10000"/>
                  </a:srgbClr>
                </a:gs>
                <a:gs pos="100000">
                  <a:srgbClr val="DB4A2F">
                    <a:lumMod val="90000"/>
                  </a:srgbClr>
                </a:gs>
              </a:gsLst>
              <a:lin ang="5400000" scaled="1"/>
            </a:gradFill>
            <a:effectLst>
              <a:outerShdw blurRad="101600" dist="38100" dir="2700000" algn="tl" rotWithShape="0">
                <a:srgbClr val="DB4A2F">
                  <a:alpha val="15000"/>
                </a:srgbClr>
              </a:outerShdw>
            </a:effectLst>
          </p:grpSpPr>
          <p:sp>
            <p:nvSpPr>
              <p:cNvPr id="2064" name="PA-文本框 2063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434637" y="-85322"/>
                <a:ext cx="380167" cy="403383"/>
              </a:xfrm>
              <a:custGeom>
                <a:avLst/>
                <a:gdLst/>
                <a:ahLst/>
                <a:cxnLst/>
                <a:rect l="l" t="t" r="r" b="b"/>
                <a:pathLst>
                  <a:path w="380167" h="403383">
                    <a:moveTo>
                      <a:pt x="198733" y="253927"/>
                    </a:moveTo>
                    <a:cubicBezTo>
                      <a:pt x="197387" y="252917"/>
                      <a:pt x="195367" y="253086"/>
                      <a:pt x="192675" y="254432"/>
                    </a:cubicBezTo>
                    <a:cubicBezTo>
                      <a:pt x="181232" y="260153"/>
                      <a:pt x="170968" y="267052"/>
                      <a:pt x="161881" y="275130"/>
                    </a:cubicBezTo>
                    <a:cubicBezTo>
                      <a:pt x="158852" y="278159"/>
                      <a:pt x="158010" y="280346"/>
                      <a:pt x="159357" y="281692"/>
                    </a:cubicBezTo>
                    <a:cubicBezTo>
                      <a:pt x="159357" y="282029"/>
                      <a:pt x="159946" y="282534"/>
                      <a:pt x="161123" y="283207"/>
                    </a:cubicBezTo>
                    <a:cubicBezTo>
                      <a:pt x="162301" y="283880"/>
                      <a:pt x="165414" y="285563"/>
                      <a:pt x="170463" y="288255"/>
                    </a:cubicBezTo>
                    <a:cubicBezTo>
                      <a:pt x="174501" y="290947"/>
                      <a:pt x="178372" y="293303"/>
                      <a:pt x="182074" y="295323"/>
                    </a:cubicBezTo>
                    <a:cubicBezTo>
                      <a:pt x="188132" y="299698"/>
                      <a:pt x="192002" y="301717"/>
                      <a:pt x="193685" y="301381"/>
                    </a:cubicBezTo>
                    <a:cubicBezTo>
                      <a:pt x="194021" y="300707"/>
                      <a:pt x="195031" y="298688"/>
                      <a:pt x="196714" y="295323"/>
                    </a:cubicBezTo>
                    <a:cubicBezTo>
                      <a:pt x="199070" y="292967"/>
                      <a:pt x="200247" y="285058"/>
                      <a:pt x="200247" y="271596"/>
                    </a:cubicBezTo>
                    <a:lnTo>
                      <a:pt x="200752" y="254432"/>
                    </a:lnTo>
                    <a:close/>
                    <a:moveTo>
                      <a:pt x="260322" y="230200"/>
                    </a:moveTo>
                    <a:cubicBezTo>
                      <a:pt x="255610" y="229864"/>
                      <a:pt x="252244" y="230200"/>
                      <a:pt x="250225" y="231210"/>
                    </a:cubicBezTo>
                    <a:cubicBezTo>
                      <a:pt x="249552" y="231546"/>
                      <a:pt x="249047" y="231715"/>
                      <a:pt x="248711" y="231715"/>
                    </a:cubicBezTo>
                    <a:cubicBezTo>
                      <a:pt x="243326" y="233397"/>
                      <a:pt x="239624" y="235753"/>
                      <a:pt x="237604" y="238782"/>
                    </a:cubicBezTo>
                    <a:cubicBezTo>
                      <a:pt x="236931" y="239792"/>
                      <a:pt x="236511" y="241138"/>
                      <a:pt x="236342" y="242821"/>
                    </a:cubicBezTo>
                    <a:cubicBezTo>
                      <a:pt x="236174" y="244504"/>
                      <a:pt x="236090" y="249552"/>
                      <a:pt x="236090" y="257966"/>
                    </a:cubicBezTo>
                    <a:cubicBezTo>
                      <a:pt x="235753" y="265706"/>
                      <a:pt x="235669" y="270502"/>
                      <a:pt x="235838" y="272353"/>
                    </a:cubicBezTo>
                    <a:cubicBezTo>
                      <a:pt x="236006" y="274204"/>
                      <a:pt x="236427" y="275466"/>
                      <a:pt x="237100" y="276139"/>
                    </a:cubicBezTo>
                    <a:cubicBezTo>
                      <a:pt x="238109" y="277485"/>
                      <a:pt x="238951" y="278159"/>
                      <a:pt x="239624" y="278159"/>
                    </a:cubicBezTo>
                    <a:cubicBezTo>
                      <a:pt x="240970" y="278159"/>
                      <a:pt x="242989" y="276981"/>
                      <a:pt x="245682" y="274625"/>
                    </a:cubicBezTo>
                    <a:cubicBezTo>
                      <a:pt x="251740" y="267894"/>
                      <a:pt x="254937" y="263855"/>
                      <a:pt x="255273" y="262509"/>
                    </a:cubicBezTo>
                    <a:cubicBezTo>
                      <a:pt x="255273" y="262172"/>
                      <a:pt x="255778" y="261163"/>
                      <a:pt x="256788" y="259480"/>
                    </a:cubicBezTo>
                    <a:cubicBezTo>
                      <a:pt x="259480" y="255778"/>
                      <a:pt x="262846" y="250057"/>
                      <a:pt x="266884" y="242316"/>
                    </a:cubicBezTo>
                    <a:cubicBezTo>
                      <a:pt x="269913" y="236595"/>
                      <a:pt x="270418" y="232893"/>
                      <a:pt x="268399" y="231210"/>
                    </a:cubicBezTo>
                    <a:cubicBezTo>
                      <a:pt x="267389" y="230537"/>
                      <a:pt x="264697" y="230200"/>
                      <a:pt x="260322" y="230200"/>
                    </a:cubicBezTo>
                    <a:close/>
                    <a:moveTo>
                      <a:pt x="80099" y="83296"/>
                    </a:moveTo>
                    <a:cubicBezTo>
                      <a:pt x="80436" y="82960"/>
                      <a:pt x="80772" y="83128"/>
                      <a:pt x="81109" y="83801"/>
                    </a:cubicBezTo>
                    <a:cubicBezTo>
                      <a:pt x="81445" y="84811"/>
                      <a:pt x="82118" y="86493"/>
                      <a:pt x="83128" y="88849"/>
                    </a:cubicBezTo>
                    <a:cubicBezTo>
                      <a:pt x="84138" y="90532"/>
                      <a:pt x="84979" y="93056"/>
                      <a:pt x="85652" y="96422"/>
                    </a:cubicBezTo>
                    <a:cubicBezTo>
                      <a:pt x="86325" y="99787"/>
                      <a:pt x="87503" y="106013"/>
                      <a:pt x="89186" y="115100"/>
                    </a:cubicBezTo>
                    <a:cubicBezTo>
                      <a:pt x="91542" y="130245"/>
                      <a:pt x="95917" y="142361"/>
                      <a:pt x="102311" y="151447"/>
                    </a:cubicBezTo>
                    <a:cubicBezTo>
                      <a:pt x="108033" y="158852"/>
                      <a:pt x="111735" y="166256"/>
                      <a:pt x="113418" y="173660"/>
                    </a:cubicBezTo>
                    <a:cubicBezTo>
                      <a:pt x="115773" y="180391"/>
                      <a:pt x="116110" y="186449"/>
                      <a:pt x="114427" y="191834"/>
                    </a:cubicBezTo>
                    <a:cubicBezTo>
                      <a:pt x="113418" y="197555"/>
                      <a:pt x="110725" y="202603"/>
                      <a:pt x="106350" y="206978"/>
                    </a:cubicBezTo>
                    <a:cubicBezTo>
                      <a:pt x="104667" y="209334"/>
                      <a:pt x="103826" y="210849"/>
                      <a:pt x="103826" y="211522"/>
                    </a:cubicBezTo>
                    <a:cubicBezTo>
                      <a:pt x="103826" y="211858"/>
                      <a:pt x="103489" y="212363"/>
                      <a:pt x="102816" y="213036"/>
                    </a:cubicBezTo>
                    <a:cubicBezTo>
                      <a:pt x="97095" y="218084"/>
                      <a:pt x="90196" y="225825"/>
                      <a:pt x="82118" y="236258"/>
                    </a:cubicBezTo>
                    <a:cubicBezTo>
                      <a:pt x="79089" y="239960"/>
                      <a:pt x="77407" y="241811"/>
                      <a:pt x="77070" y="241811"/>
                    </a:cubicBezTo>
                    <a:cubicBezTo>
                      <a:pt x="76734" y="241811"/>
                      <a:pt x="74630" y="243915"/>
                      <a:pt x="70760" y="248121"/>
                    </a:cubicBezTo>
                    <a:cubicBezTo>
                      <a:pt x="66889" y="252328"/>
                      <a:pt x="64954" y="254600"/>
                      <a:pt x="64954" y="254937"/>
                    </a:cubicBezTo>
                    <a:cubicBezTo>
                      <a:pt x="64954" y="255610"/>
                      <a:pt x="63608" y="257461"/>
                      <a:pt x="60916" y="260490"/>
                    </a:cubicBezTo>
                    <a:cubicBezTo>
                      <a:pt x="57887" y="263519"/>
                      <a:pt x="55110" y="266800"/>
                      <a:pt x="52586" y="270334"/>
                    </a:cubicBezTo>
                    <a:cubicBezTo>
                      <a:pt x="50062" y="273868"/>
                      <a:pt x="48800" y="275971"/>
                      <a:pt x="48800" y="276644"/>
                    </a:cubicBezTo>
                    <a:cubicBezTo>
                      <a:pt x="48800" y="276981"/>
                      <a:pt x="48127" y="277822"/>
                      <a:pt x="46781" y="279168"/>
                    </a:cubicBezTo>
                    <a:cubicBezTo>
                      <a:pt x="45098" y="280514"/>
                      <a:pt x="44257" y="281356"/>
                      <a:pt x="44257" y="281692"/>
                    </a:cubicBezTo>
                    <a:cubicBezTo>
                      <a:pt x="44257" y="282029"/>
                      <a:pt x="43415" y="283712"/>
                      <a:pt x="41732" y="286741"/>
                    </a:cubicBezTo>
                    <a:cubicBezTo>
                      <a:pt x="39713" y="289770"/>
                      <a:pt x="37357" y="293976"/>
                      <a:pt x="34665" y="299361"/>
                    </a:cubicBezTo>
                    <a:cubicBezTo>
                      <a:pt x="29953" y="309458"/>
                      <a:pt x="25410" y="314506"/>
                      <a:pt x="21035" y="314506"/>
                    </a:cubicBezTo>
                    <a:cubicBezTo>
                      <a:pt x="19015" y="314506"/>
                      <a:pt x="16996" y="313833"/>
                      <a:pt x="14977" y="312487"/>
                    </a:cubicBezTo>
                    <a:cubicBezTo>
                      <a:pt x="13294" y="311140"/>
                      <a:pt x="12116" y="310467"/>
                      <a:pt x="11443" y="310467"/>
                    </a:cubicBezTo>
                    <a:cubicBezTo>
                      <a:pt x="8750" y="310131"/>
                      <a:pt x="5722" y="306934"/>
                      <a:pt x="2356" y="300876"/>
                    </a:cubicBezTo>
                    <a:cubicBezTo>
                      <a:pt x="0" y="295827"/>
                      <a:pt x="-589" y="291705"/>
                      <a:pt x="589" y="288507"/>
                    </a:cubicBezTo>
                    <a:cubicBezTo>
                      <a:pt x="1767" y="285310"/>
                      <a:pt x="5385" y="280851"/>
                      <a:pt x="11443" y="275130"/>
                    </a:cubicBezTo>
                    <a:cubicBezTo>
                      <a:pt x="13799" y="272774"/>
                      <a:pt x="15986" y="270586"/>
                      <a:pt x="18006" y="268567"/>
                    </a:cubicBezTo>
                    <a:cubicBezTo>
                      <a:pt x="20025" y="266548"/>
                      <a:pt x="21203" y="265538"/>
                      <a:pt x="21539" y="265538"/>
                    </a:cubicBezTo>
                    <a:cubicBezTo>
                      <a:pt x="21876" y="265538"/>
                      <a:pt x="22044" y="265370"/>
                      <a:pt x="22044" y="265033"/>
                    </a:cubicBezTo>
                    <a:cubicBezTo>
                      <a:pt x="22044" y="264360"/>
                      <a:pt x="23222" y="262846"/>
                      <a:pt x="25578" y="260490"/>
                    </a:cubicBezTo>
                    <a:cubicBezTo>
                      <a:pt x="27261" y="258470"/>
                      <a:pt x="28102" y="257292"/>
                      <a:pt x="28102" y="256956"/>
                    </a:cubicBezTo>
                    <a:cubicBezTo>
                      <a:pt x="28102" y="256619"/>
                      <a:pt x="29112" y="255441"/>
                      <a:pt x="31131" y="253422"/>
                    </a:cubicBezTo>
                    <a:cubicBezTo>
                      <a:pt x="33487" y="249720"/>
                      <a:pt x="38199" y="241138"/>
                      <a:pt x="45266" y="227676"/>
                    </a:cubicBezTo>
                    <a:cubicBezTo>
                      <a:pt x="47622" y="223301"/>
                      <a:pt x="49305" y="220104"/>
                      <a:pt x="50314" y="218084"/>
                    </a:cubicBezTo>
                    <a:cubicBezTo>
                      <a:pt x="51324" y="215729"/>
                      <a:pt x="52502" y="212868"/>
                      <a:pt x="53848" y="209502"/>
                    </a:cubicBezTo>
                    <a:cubicBezTo>
                      <a:pt x="55531" y="206137"/>
                      <a:pt x="56709" y="203613"/>
                      <a:pt x="57382" y="201930"/>
                    </a:cubicBezTo>
                    <a:cubicBezTo>
                      <a:pt x="60411" y="196545"/>
                      <a:pt x="62767" y="191665"/>
                      <a:pt x="64450" y="187290"/>
                    </a:cubicBezTo>
                    <a:cubicBezTo>
                      <a:pt x="66469" y="181569"/>
                      <a:pt x="68993" y="173996"/>
                      <a:pt x="72022" y="164573"/>
                    </a:cubicBezTo>
                    <a:cubicBezTo>
                      <a:pt x="72695" y="162554"/>
                      <a:pt x="73032" y="161207"/>
                      <a:pt x="73032" y="160534"/>
                    </a:cubicBezTo>
                    <a:cubicBezTo>
                      <a:pt x="73032" y="159861"/>
                      <a:pt x="73200" y="159525"/>
                      <a:pt x="73536" y="159525"/>
                    </a:cubicBezTo>
                    <a:cubicBezTo>
                      <a:pt x="73873" y="159525"/>
                      <a:pt x="73957" y="157085"/>
                      <a:pt x="73789" y="152205"/>
                    </a:cubicBezTo>
                    <a:cubicBezTo>
                      <a:pt x="73620" y="147325"/>
                      <a:pt x="73200" y="143875"/>
                      <a:pt x="72527" y="141856"/>
                    </a:cubicBezTo>
                    <a:cubicBezTo>
                      <a:pt x="72190" y="139837"/>
                      <a:pt x="72022" y="136639"/>
                      <a:pt x="72022" y="132264"/>
                    </a:cubicBezTo>
                    <a:cubicBezTo>
                      <a:pt x="71349" y="126206"/>
                      <a:pt x="72695" y="116951"/>
                      <a:pt x="76060" y="104499"/>
                    </a:cubicBezTo>
                    <a:cubicBezTo>
                      <a:pt x="77070" y="100124"/>
                      <a:pt x="77575" y="97095"/>
                      <a:pt x="77575" y="95412"/>
                    </a:cubicBezTo>
                    <a:cubicBezTo>
                      <a:pt x="77575" y="93729"/>
                      <a:pt x="77743" y="92551"/>
                      <a:pt x="78080" y="91878"/>
                    </a:cubicBezTo>
                    <a:cubicBezTo>
                      <a:pt x="79089" y="91205"/>
                      <a:pt x="79594" y="89691"/>
                      <a:pt x="79594" y="87335"/>
                    </a:cubicBezTo>
                    <a:cubicBezTo>
                      <a:pt x="79594" y="85315"/>
                      <a:pt x="79763" y="83969"/>
                      <a:pt x="80099" y="83296"/>
                    </a:cubicBezTo>
                    <a:close/>
                    <a:moveTo>
                      <a:pt x="221450" y="0"/>
                    </a:moveTo>
                    <a:cubicBezTo>
                      <a:pt x="225489" y="0"/>
                      <a:pt x="232556" y="2861"/>
                      <a:pt x="242653" y="8582"/>
                    </a:cubicBezTo>
                    <a:cubicBezTo>
                      <a:pt x="248711" y="14303"/>
                      <a:pt x="251740" y="17837"/>
                      <a:pt x="251740" y="19183"/>
                    </a:cubicBezTo>
                    <a:cubicBezTo>
                      <a:pt x="251740" y="19520"/>
                      <a:pt x="252749" y="22044"/>
                      <a:pt x="254768" y="26756"/>
                    </a:cubicBezTo>
                    <a:cubicBezTo>
                      <a:pt x="258134" y="34496"/>
                      <a:pt x="258639" y="41900"/>
                      <a:pt x="256283" y="48968"/>
                    </a:cubicBezTo>
                    <a:cubicBezTo>
                      <a:pt x="254600" y="52334"/>
                      <a:pt x="252749" y="61084"/>
                      <a:pt x="250730" y="75219"/>
                    </a:cubicBezTo>
                    <a:cubicBezTo>
                      <a:pt x="250393" y="78921"/>
                      <a:pt x="249889" y="82118"/>
                      <a:pt x="249215" y="84811"/>
                    </a:cubicBezTo>
                    <a:cubicBezTo>
                      <a:pt x="248879" y="87166"/>
                      <a:pt x="248542" y="89354"/>
                      <a:pt x="248206" y="91373"/>
                    </a:cubicBezTo>
                    <a:cubicBezTo>
                      <a:pt x="248206" y="92383"/>
                      <a:pt x="248038" y="93393"/>
                      <a:pt x="247701" y="94402"/>
                    </a:cubicBezTo>
                    <a:cubicBezTo>
                      <a:pt x="245682" y="103489"/>
                      <a:pt x="243662" y="115268"/>
                      <a:pt x="241643" y="129740"/>
                    </a:cubicBezTo>
                    <a:cubicBezTo>
                      <a:pt x="241643" y="133779"/>
                      <a:pt x="241475" y="136976"/>
                      <a:pt x="241138" y="139332"/>
                    </a:cubicBezTo>
                    <a:cubicBezTo>
                      <a:pt x="240465" y="142024"/>
                      <a:pt x="240297" y="143370"/>
                      <a:pt x="240633" y="143370"/>
                    </a:cubicBezTo>
                    <a:cubicBezTo>
                      <a:pt x="241643" y="143370"/>
                      <a:pt x="244924" y="142108"/>
                      <a:pt x="250477" y="139584"/>
                    </a:cubicBezTo>
                    <a:cubicBezTo>
                      <a:pt x="256031" y="137060"/>
                      <a:pt x="261668" y="134620"/>
                      <a:pt x="267389" y="132264"/>
                    </a:cubicBezTo>
                    <a:cubicBezTo>
                      <a:pt x="269408" y="131255"/>
                      <a:pt x="270755" y="130750"/>
                      <a:pt x="271428" y="130750"/>
                    </a:cubicBezTo>
                    <a:cubicBezTo>
                      <a:pt x="272101" y="130750"/>
                      <a:pt x="272437" y="130413"/>
                      <a:pt x="272437" y="129740"/>
                    </a:cubicBezTo>
                    <a:cubicBezTo>
                      <a:pt x="272437" y="128394"/>
                      <a:pt x="269072" y="125870"/>
                      <a:pt x="262341" y="122168"/>
                    </a:cubicBezTo>
                    <a:cubicBezTo>
                      <a:pt x="256956" y="119139"/>
                      <a:pt x="255105" y="117624"/>
                      <a:pt x="256788" y="117624"/>
                    </a:cubicBezTo>
                    <a:cubicBezTo>
                      <a:pt x="257797" y="117624"/>
                      <a:pt x="261668" y="118970"/>
                      <a:pt x="268399" y="121663"/>
                    </a:cubicBezTo>
                    <a:cubicBezTo>
                      <a:pt x="269408" y="121999"/>
                      <a:pt x="270250" y="121999"/>
                      <a:pt x="270923" y="121663"/>
                    </a:cubicBezTo>
                    <a:cubicBezTo>
                      <a:pt x="271259" y="121663"/>
                      <a:pt x="271596" y="121831"/>
                      <a:pt x="271933" y="122168"/>
                    </a:cubicBezTo>
                    <a:cubicBezTo>
                      <a:pt x="272606" y="122841"/>
                      <a:pt x="273952" y="123177"/>
                      <a:pt x="275971" y="123177"/>
                    </a:cubicBezTo>
                    <a:cubicBezTo>
                      <a:pt x="277654" y="123177"/>
                      <a:pt x="278832" y="122841"/>
                      <a:pt x="279505" y="122168"/>
                    </a:cubicBezTo>
                    <a:cubicBezTo>
                      <a:pt x="279841" y="121831"/>
                      <a:pt x="280178" y="121663"/>
                      <a:pt x="280515" y="121663"/>
                    </a:cubicBezTo>
                    <a:cubicBezTo>
                      <a:pt x="281188" y="121999"/>
                      <a:pt x="282029" y="121831"/>
                      <a:pt x="283039" y="121158"/>
                    </a:cubicBezTo>
                    <a:cubicBezTo>
                      <a:pt x="283712" y="120821"/>
                      <a:pt x="284048" y="120821"/>
                      <a:pt x="284048" y="121158"/>
                    </a:cubicBezTo>
                    <a:cubicBezTo>
                      <a:pt x="284048" y="121495"/>
                      <a:pt x="284553" y="121326"/>
                      <a:pt x="285563" y="120653"/>
                    </a:cubicBezTo>
                    <a:cubicBezTo>
                      <a:pt x="290275" y="118970"/>
                      <a:pt x="295155" y="118802"/>
                      <a:pt x="300203" y="120148"/>
                    </a:cubicBezTo>
                    <a:cubicBezTo>
                      <a:pt x="301885" y="120821"/>
                      <a:pt x="302895" y="121326"/>
                      <a:pt x="303232" y="121663"/>
                    </a:cubicBezTo>
                    <a:cubicBezTo>
                      <a:pt x="303568" y="121663"/>
                      <a:pt x="304914" y="122336"/>
                      <a:pt x="307270" y="123682"/>
                    </a:cubicBezTo>
                    <a:cubicBezTo>
                      <a:pt x="309626" y="125365"/>
                      <a:pt x="312150" y="126711"/>
                      <a:pt x="314843" y="127721"/>
                    </a:cubicBezTo>
                    <a:cubicBezTo>
                      <a:pt x="318545" y="130077"/>
                      <a:pt x="320901" y="133106"/>
                      <a:pt x="321910" y="136808"/>
                    </a:cubicBezTo>
                    <a:cubicBezTo>
                      <a:pt x="322247" y="138490"/>
                      <a:pt x="322752" y="140341"/>
                      <a:pt x="323425" y="142361"/>
                    </a:cubicBezTo>
                    <a:cubicBezTo>
                      <a:pt x="325107" y="146736"/>
                      <a:pt x="325107" y="149933"/>
                      <a:pt x="323425" y="151952"/>
                    </a:cubicBezTo>
                    <a:cubicBezTo>
                      <a:pt x="322752" y="152625"/>
                      <a:pt x="318713" y="152962"/>
                      <a:pt x="311309" y="152962"/>
                    </a:cubicBezTo>
                    <a:cubicBezTo>
                      <a:pt x="304578" y="152289"/>
                      <a:pt x="293472" y="153972"/>
                      <a:pt x="277990" y="158010"/>
                    </a:cubicBezTo>
                    <a:cubicBezTo>
                      <a:pt x="268230" y="160030"/>
                      <a:pt x="256788" y="163732"/>
                      <a:pt x="243662" y="169116"/>
                    </a:cubicBezTo>
                    <a:cubicBezTo>
                      <a:pt x="242653" y="169453"/>
                      <a:pt x="241643" y="169789"/>
                      <a:pt x="240633" y="170126"/>
                    </a:cubicBezTo>
                    <a:cubicBezTo>
                      <a:pt x="239624" y="170126"/>
                      <a:pt x="238951" y="171977"/>
                      <a:pt x="238614" y="175679"/>
                    </a:cubicBezTo>
                    <a:cubicBezTo>
                      <a:pt x="238278" y="179381"/>
                      <a:pt x="237941" y="186280"/>
                      <a:pt x="237604" y="196377"/>
                    </a:cubicBezTo>
                    <a:cubicBezTo>
                      <a:pt x="236595" y="208156"/>
                      <a:pt x="237436" y="214551"/>
                      <a:pt x="240129" y="215560"/>
                    </a:cubicBezTo>
                    <a:cubicBezTo>
                      <a:pt x="240802" y="216906"/>
                      <a:pt x="243999" y="216738"/>
                      <a:pt x="249720" y="215055"/>
                    </a:cubicBezTo>
                    <a:cubicBezTo>
                      <a:pt x="255105" y="213709"/>
                      <a:pt x="260826" y="211690"/>
                      <a:pt x="266884" y="208998"/>
                    </a:cubicBezTo>
                    <a:cubicBezTo>
                      <a:pt x="272269" y="206305"/>
                      <a:pt x="275635" y="204959"/>
                      <a:pt x="276981" y="204959"/>
                    </a:cubicBezTo>
                    <a:cubicBezTo>
                      <a:pt x="277654" y="204959"/>
                      <a:pt x="278159" y="204791"/>
                      <a:pt x="278495" y="204454"/>
                    </a:cubicBezTo>
                    <a:cubicBezTo>
                      <a:pt x="279505" y="203108"/>
                      <a:pt x="282197" y="203444"/>
                      <a:pt x="286573" y="205464"/>
                    </a:cubicBezTo>
                    <a:cubicBezTo>
                      <a:pt x="288928" y="206810"/>
                      <a:pt x="291452" y="208156"/>
                      <a:pt x="294145" y="209502"/>
                    </a:cubicBezTo>
                    <a:cubicBezTo>
                      <a:pt x="297174" y="210849"/>
                      <a:pt x="299866" y="212195"/>
                      <a:pt x="302222" y="213541"/>
                    </a:cubicBezTo>
                    <a:cubicBezTo>
                      <a:pt x="307270" y="216233"/>
                      <a:pt x="311309" y="219935"/>
                      <a:pt x="314338" y="224647"/>
                    </a:cubicBezTo>
                    <a:cubicBezTo>
                      <a:pt x="316694" y="231378"/>
                      <a:pt x="318040" y="237268"/>
                      <a:pt x="318376" y="242316"/>
                    </a:cubicBezTo>
                    <a:cubicBezTo>
                      <a:pt x="316021" y="245345"/>
                      <a:pt x="313496" y="246859"/>
                      <a:pt x="310804" y="246859"/>
                    </a:cubicBezTo>
                    <a:cubicBezTo>
                      <a:pt x="309121" y="246859"/>
                      <a:pt x="306513" y="248374"/>
                      <a:pt x="302979" y="251403"/>
                    </a:cubicBezTo>
                    <a:cubicBezTo>
                      <a:pt x="299446" y="254432"/>
                      <a:pt x="291116" y="261836"/>
                      <a:pt x="277990" y="273615"/>
                    </a:cubicBezTo>
                    <a:cubicBezTo>
                      <a:pt x="250393" y="296501"/>
                      <a:pt x="236595" y="311814"/>
                      <a:pt x="236595" y="319554"/>
                    </a:cubicBezTo>
                    <a:cubicBezTo>
                      <a:pt x="236595" y="325276"/>
                      <a:pt x="238109" y="329482"/>
                      <a:pt x="241138" y="332175"/>
                    </a:cubicBezTo>
                    <a:cubicBezTo>
                      <a:pt x="242484" y="333858"/>
                      <a:pt x="245850" y="334531"/>
                      <a:pt x="251235" y="334194"/>
                    </a:cubicBezTo>
                    <a:cubicBezTo>
                      <a:pt x="262004" y="333858"/>
                      <a:pt x="274457" y="333016"/>
                      <a:pt x="288592" y="331670"/>
                    </a:cubicBezTo>
                    <a:cubicBezTo>
                      <a:pt x="291284" y="331333"/>
                      <a:pt x="295659" y="331333"/>
                      <a:pt x="301717" y="331670"/>
                    </a:cubicBezTo>
                    <a:cubicBezTo>
                      <a:pt x="307775" y="331333"/>
                      <a:pt x="311814" y="330829"/>
                      <a:pt x="313833" y="330156"/>
                    </a:cubicBezTo>
                    <a:cubicBezTo>
                      <a:pt x="315852" y="330156"/>
                      <a:pt x="316862" y="329146"/>
                      <a:pt x="316862" y="327127"/>
                    </a:cubicBezTo>
                    <a:cubicBezTo>
                      <a:pt x="316862" y="325107"/>
                      <a:pt x="316021" y="320900"/>
                      <a:pt x="314338" y="314506"/>
                    </a:cubicBezTo>
                    <a:cubicBezTo>
                      <a:pt x="312655" y="308112"/>
                      <a:pt x="310636" y="301549"/>
                      <a:pt x="308280" y="294818"/>
                    </a:cubicBezTo>
                    <a:cubicBezTo>
                      <a:pt x="305924" y="287077"/>
                      <a:pt x="304746" y="283039"/>
                      <a:pt x="304746" y="282702"/>
                    </a:cubicBezTo>
                    <a:cubicBezTo>
                      <a:pt x="304746" y="282365"/>
                      <a:pt x="305083" y="282870"/>
                      <a:pt x="305756" y="284216"/>
                    </a:cubicBezTo>
                    <a:cubicBezTo>
                      <a:pt x="306429" y="285563"/>
                      <a:pt x="307439" y="287414"/>
                      <a:pt x="308785" y="289770"/>
                    </a:cubicBezTo>
                    <a:cubicBezTo>
                      <a:pt x="313160" y="298520"/>
                      <a:pt x="322415" y="309963"/>
                      <a:pt x="336550" y="324098"/>
                    </a:cubicBezTo>
                    <a:cubicBezTo>
                      <a:pt x="360109" y="348329"/>
                      <a:pt x="373739" y="366840"/>
                      <a:pt x="377441" y="379628"/>
                    </a:cubicBezTo>
                    <a:cubicBezTo>
                      <a:pt x="380470" y="386023"/>
                      <a:pt x="380975" y="390735"/>
                      <a:pt x="378955" y="393764"/>
                    </a:cubicBezTo>
                    <a:cubicBezTo>
                      <a:pt x="378282" y="396119"/>
                      <a:pt x="376263" y="397297"/>
                      <a:pt x="372898" y="397297"/>
                    </a:cubicBezTo>
                    <a:cubicBezTo>
                      <a:pt x="367849" y="397297"/>
                      <a:pt x="362464" y="396288"/>
                      <a:pt x="356743" y="394268"/>
                    </a:cubicBezTo>
                    <a:cubicBezTo>
                      <a:pt x="354724" y="393595"/>
                      <a:pt x="351527" y="392081"/>
                      <a:pt x="347151" y="389725"/>
                    </a:cubicBezTo>
                    <a:cubicBezTo>
                      <a:pt x="342440" y="388042"/>
                      <a:pt x="338569" y="386528"/>
                      <a:pt x="335540" y="385181"/>
                    </a:cubicBezTo>
                    <a:cubicBezTo>
                      <a:pt x="327463" y="381479"/>
                      <a:pt x="318376" y="378114"/>
                      <a:pt x="308280" y="375085"/>
                    </a:cubicBezTo>
                    <a:cubicBezTo>
                      <a:pt x="303905" y="374412"/>
                      <a:pt x="301044" y="373739"/>
                      <a:pt x="299698" y="373066"/>
                    </a:cubicBezTo>
                    <a:cubicBezTo>
                      <a:pt x="299025" y="372729"/>
                      <a:pt x="297679" y="372729"/>
                      <a:pt x="295659" y="373066"/>
                    </a:cubicBezTo>
                    <a:cubicBezTo>
                      <a:pt x="293640" y="372729"/>
                      <a:pt x="292294" y="372393"/>
                      <a:pt x="291621" y="372056"/>
                    </a:cubicBezTo>
                    <a:cubicBezTo>
                      <a:pt x="290611" y="371719"/>
                      <a:pt x="289097" y="371551"/>
                      <a:pt x="287077" y="371551"/>
                    </a:cubicBezTo>
                    <a:cubicBezTo>
                      <a:pt x="285058" y="371551"/>
                      <a:pt x="284048" y="371383"/>
                      <a:pt x="284048" y="371046"/>
                    </a:cubicBezTo>
                    <a:cubicBezTo>
                      <a:pt x="284048" y="370037"/>
                      <a:pt x="283375" y="370037"/>
                      <a:pt x="282029" y="371046"/>
                    </a:cubicBezTo>
                    <a:cubicBezTo>
                      <a:pt x="281356" y="371719"/>
                      <a:pt x="280851" y="371719"/>
                      <a:pt x="280515" y="371046"/>
                    </a:cubicBezTo>
                    <a:cubicBezTo>
                      <a:pt x="280178" y="370373"/>
                      <a:pt x="278327" y="370037"/>
                      <a:pt x="274962" y="370037"/>
                    </a:cubicBezTo>
                    <a:cubicBezTo>
                      <a:pt x="271259" y="370373"/>
                      <a:pt x="269072" y="370373"/>
                      <a:pt x="268399" y="370037"/>
                    </a:cubicBezTo>
                    <a:cubicBezTo>
                      <a:pt x="260658" y="368691"/>
                      <a:pt x="253254" y="368522"/>
                      <a:pt x="246186" y="369532"/>
                    </a:cubicBezTo>
                    <a:cubicBezTo>
                      <a:pt x="245177" y="369868"/>
                      <a:pt x="244335" y="370037"/>
                      <a:pt x="243662" y="370037"/>
                    </a:cubicBezTo>
                    <a:cubicBezTo>
                      <a:pt x="242989" y="369700"/>
                      <a:pt x="242316" y="369868"/>
                      <a:pt x="241643" y="370542"/>
                    </a:cubicBezTo>
                    <a:cubicBezTo>
                      <a:pt x="240633" y="370878"/>
                      <a:pt x="239792" y="371046"/>
                      <a:pt x="239119" y="371046"/>
                    </a:cubicBezTo>
                    <a:cubicBezTo>
                      <a:pt x="238446" y="371046"/>
                      <a:pt x="237773" y="371215"/>
                      <a:pt x="237100" y="371551"/>
                    </a:cubicBezTo>
                    <a:cubicBezTo>
                      <a:pt x="235417" y="371888"/>
                      <a:pt x="231715" y="371719"/>
                      <a:pt x="225993" y="371046"/>
                    </a:cubicBezTo>
                    <a:cubicBezTo>
                      <a:pt x="220272" y="370710"/>
                      <a:pt x="217075" y="370710"/>
                      <a:pt x="216402" y="371046"/>
                    </a:cubicBezTo>
                    <a:cubicBezTo>
                      <a:pt x="216065" y="371046"/>
                      <a:pt x="213036" y="371467"/>
                      <a:pt x="207315" y="372308"/>
                    </a:cubicBezTo>
                    <a:cubicBezTo>
                      <a:pt x="201594" y="373150"/>
                      <a:pt x="193685" y="374244"/>
                      <a:pt x="183588" y="375590"/>
                    </a:cubicBezTo>
                    <a:cubicBezTo>
                      <a:pt x="168443" y="377273"/>
                      <a:pt x="156832" y="379292"/>
                      <a:pt x="148755" y="381648"/>
                    </a:cubicBezTo>
                    <a:cubicBezTo>
                      <a:pt x="141351" y="384340"/>
                      <a:pt x="135966" y="386696"/>
                      <a:pt x="132601" y="388715"/>
                    </a:cubicBezTo>
                    <a:cubicBezTo>
                      <a:pt x="131928" y="389052"/>
                      <a:pt x="130245" y="390061"/>
                      <a:pt x="127553" y="391744"/>
                    </a:cubicBezTo>
                    <a:cubicBezTo>
                      <a:pt x="124860" y="393427"/>
                      <a:pt x="123009" y="394605"/>
                      <a:pt x="122000" y="395278"/>
                    </a:cubicBezTo>
                    <a:cubicBezTo>
                      <a:pt x="113249" y="400999"/>
                      <a:pt x="107696" y="403692"/>
                      <a:pt x="105340" y="403355"/>
                    </a:cubicBezTo>
                    <a:cubicBezTo>
                      <a:pt x="100629" y="403355"/>
                      <a:pt x="94402" y="400495"/>
                      <a:pt x="86662" y="394773"/>
                    </a:cubicBezTo>
                    <a:cubicBezTo>
                      <a:pt x="86325" y="394100"/>
                      <a:pt x="85989" y="393764"/>
                      <a:pt x="85652" y="393764"/>
                    </a:cubicBezTo>
                    <a:cubicBezTo>
                      <a:pt x="85316" y="393764"/>
                      <a:pt x="83969" y="392922"/>
                      <a:pt x="81614" y="391239"/>
                    </a:cubicBezTo>
                    <a:cubicBezTo>
                      <a:pt x="76565" y="386191"/>
                      <a:pt x="70844" y="381311"/>
                      <a:pt x="64450" y="376599"/>
                    </a:cubicBezTo>
                    <a:cubicBezTo>
                      <a:pt x="61421" y="374917"/>
                      <a:pt x="59738" y="373739"/>
                      <a:pt x="59401" y="373066"/>
                    </a:cubicBezTo>
                    <a:cubicBezTo>
                      <a:pt x="59401" y="372393"/>
                      <a:pt x="61757" y="371888"/>
                      <a:pt x="66469" y="371551"/>
                    </a:cubicBezTo>
                    <a:cubicBezTo>
                      <a:pt x="71517" y="371215"/>
                      <a:pt x="74209" y="370542"/>
                      <a:pt x="74546" y="369532"/>
                    </a:cubicBezTo>
                    <a:cubicBezTo>
                      <a:pt x="75219" y="368859"/>
                      <a:pt x="75556" y="368691"/>
                      <a:pt x="75556" y="369027"/>
                    </a:cubicBezTo>
                    <a:cubicBezTo>
                      <a:pt x="75556" y="369364"/>
                      <a:pt x="75892" y="369364"/>
                      <a:pt x="76565" y="369027"/>
                    </a:cubicBezTo>
                    <a:cubicBezTo>
                      <a:pt x="77238" y="368691"/>
                      <a:pt x="78416" y="368522"/>
                      <a:pt x="80099" y="368522"/>
                    </a:cubicBezTo>
                    <a:cubicBezTo>
                      <a:pt x="81109" y="368522"/>
                      <a:pt x="82118" y="368354"/>
                      <a:pt x="83128" y="368017"/>
                    </a:cubicBezTo>
                    <a:cubicBezTo>
                      <a:pt x="83801" y="367344"/>
                      <a:pt x="85484" y="367008"/>
                      <a:pt x="88176" y="367008"/>
                    </a:cubicBezTo>
                    <a:cubicBezTo>
                      <a:pt x="90532" y="367344"/>
                      <a:pt x="91710" y="367344"/>
                      <a:pt x="91710" y="367008"/>
                    </a:cubicBezTo>
                    <a:cubicBezTo>
                      <a:pt x="91710" y="366671"/>
                      <a:pt x="92720" y="366335"/>
                      <a:pt x="94739" y="365998"/>
                    </a:cubicBezTo>
                    <a:cubicBezTo>
                      <a:pt x="111230" y="361623"/>
                      <a:pt x="129235" y="356575"/>
                      <a:pt x="148755" y="350853"/>
                    </a:cubicBezTo>
                    <a:cubicBezTo>
                      <a:pt x="161544" y="345805"/>
                      <a:pt x="172482" y="340084"/>
                      <a:pt x="181569" y="333689"/>
                    </a:cubicBezTo>
                    <a:cubicBezTo>
                      <a:pt x="186617" y="331333"/>
                      <a:pt x="188300" y="326454"/>
                      <a:pt x="186617" y="319049"/>
                    </a:cubicBezTo>
                    <a:cubicBezTo>
                      <a:pt x="186281" y="314674"/>
                      <a:pt x="184934" y="311309"/>
                      <a:pt x="182579" y="308953"/>
                    </a:cubicBezTo>
                    <a:cubicBezTo>
                      <a:pt x="176857" y="302222"/>
                      <a:pt x="165751" y="298688"/>
                      <a:pt x="149260" y="298352"/>
                    </a:cubicBezTo>
                    <a:cubicBezTo>
                      <a:pt x="140846" y="298015"/>
                      <a:pt x="135798" y="297174"/>
                      <a:pt x="134115" y="295827"/>
                    </a:cubicBezTo>
                    <a:cubicBezTo>
                      <a:pt x="131423" y="294145"/>
                      <a:pt x="128899" y="292630"/>
                      <a:pt x="126543" y="291284"/>
                    </a:cubicBezTo>
                    <a:cubicBezTo>
                      <a:pt x="122168" y="289265"/>
                      <a:pt x="118971" y="285226"/>
                      <a:pt x="116951" y="279168"/>
                    </a:cubicBezTo>
                    <a:cubicBezTo>
                      <a:pt x="115269" y="274793"/>
                      <a:pt x="115773" y="272269"/>
                      <a:pt x="118466" y="271596"/>
                    </a:cubicBezTo>
                    <a:cubicBezTo>
                      <a:pt x="120149" y="271259"/>
                      <a:pt x="123346" y="270418"/>
                      <a:pt x="128057" y="269072"/>
                    </a:cubicBezTo>
                    <a:cubicBezTo>
                      <a:pt x="132433" y="267725"/>
                      <a:pt x="136135" y="266548"/>
                      <a:pt x="139164" y="265538"/>
                    </a:cubicBezTo>
                    <a:cubicBezTo>
                      <a:pt x="141183" y="264528"/>
                      <a:pt x="142529" y="264023"/>
                      <a:pt x="143202" y="264023"/>
                    </a:cubicBezTo>
                    <a:cubicBezTo>
                      <a:pt x="144885" y="264023"/>
                      <a:pt x="149092" y="262509"/>
                      <a:pt x="155823" y="259480"/>
                    </a:cubicBezTo>
                    <a:cubicBezTo>
                      <a:pt x="162554" y="256451"/>
                      <a:pt x="169285" y="253254"/>
                      <a:pt x="176016" y="249888"/>
                    </a:cubicBezTo>
                    <a:cubicBezTo>
                      <a:pt x="189141" y="243494"/>
                      <a:pt x="197050" y="238193"/>
                      <a:pt x="199743" y="233986"/>
                    </a:cubicBezTo>
                    <a:cubicBezTo>
                      <a:pt x="202435" y="229779"/>
                      <a:pt x="203781" y="220945"/>
                      <a:pt x="203781" y="207483"/>
                    </a:cubicBezTo>
                    <a:cubicBezTo>
                      <a:pt x="203781" y="197387"/>
                      <a:pt x="203529" y="191749"/>
                      <a:pt x="203024" y="190571"/>
                    </a:cubicBezTo>
                    <a:cubicBezTo>
                      <a:pt x="202519" y="189394"/>
                      <a:pt x="200416" y="190319"/>
                      <a:pt x="196714" y="193348"/>
                    </a:cubicBezTo>
                    <a:cubicBezTo>
                      <a:pt x="194021" y="195031"/>
                      <a:pt x="192507" y="195872"/>
                      <a:pt x="192170" y="195872"/>
                    </a:cubicBezTo>
                    <a:cubicBezTo>
                      <a:pt x="191834" y="195872"/>
                      <a:pt x="189478" y="197387"/>
                      <a:pt x="185103" y="200416"/>
                    </a:cubicBezTo>
                    <a:cubicBezTo>
                      <a:pt x="181401" y="203108"/>
                      <a:pt x="178708" y="204791"/>
                      <a:pt x="177025" y="205464"/>
                    </a:cubicBezTo>
                    <a:cubicBezTo>
                      <a:pt x="175679" y="205800"/>
                      <a:pt x="174165" y="206642"/>
                      <a:pt x="172482" y="207988"/>
                    </a:cubicBezTo>
                    <a:cubicBezTo>
                      <a:pt x="170799" y="208998"/>
                      <a:pt x="168612" y="210007"/>
                      <a:pt x="165919" y="211017"/>
                    </a:cubicBezTo>
                    <a:cubicBezTo>
                      <a:pt x="163563" y="212026"/>
                      <a:pt x="160703" y="213541"/>
                      <a:pt x="157337" y="215560"/>
                    </a:cubicBezTo>
                    <a:cubicBezTo>
                      <a:pt x="154645" y="216570"/>
                      <a:pt x="151279" y="217075"/>
                      <a:pt x="147241" y="217075"/>
                    </a:cubicBezTo>
                    <a:cubicBezTo>
                      <a:pt x="143539" y="217748"/>
                      <a:pt x="140005" y="217243"/>
                      <a:pt x="136639" y="215560"/>
                    </a:cubicBezTo>
                    <a:cubicBezTo>
                      <a:pt x="130918" y="212868"/>
                      <a:pt x="126880" y="208998"/>
                      <a:pt x="124524" y="203949"/>
                    </a:cubicBezTo>
                    <a:cubicBezTo>
                      <a:pt x="121495" y="199238"/>
                      <a:pt x="121326" y="196209"/>
                      <a:pt x="124019" y="194862"/>
                    </a:cubicBezTo>
                    <a:cubicBezTo>
                      <a:pt x="126375" y="192507"/>
                      <a:pt x="127216" y="190824"/>
                      <a:pt x="126543" y="189814"/>
                    </a:cubicBezTo>
                    <a:cubicBezTo>
                      <a:pt x="125870" y="189478"/>
                      <a:pt x="124524" y="189646"/>
                      <a:pt x="122504" y="190319"/>
                    </a:cubicBezTo>
                    <a:cubicBezTo>
                      <a:pt x="120485" y="190656"/>
                      <a:pt x="119475" y="190487"/>
                      <a:pt x="119475" y="189814"/>
                    </a:cubicBezTo>
                    <a:cubicBezTo>
                      <a:pt x="119475" y="189814"/>
                      <a:pt x="120485" y="189141"/>
                      <a:pt x="122504" y="187795"/>
                    </a:cubicBezTo>
                    <a:cubicBezTo>
                      <a:pt x="125870" y="185102"/>
                      <a:pt x="128899" y="186112"/>
                      <a:pt x="131591" y="190824"/>
                    </a:cubicBezTo>
                    <a:cubicBezTo>
                      <a:pt x="132937" y="192843"/>
                      <a:pt x="134788" y="193516"/>
                      <a:pt x="137144" y="192843"/>
                    </a:cubicBezTo>
                    <a:cubicBezTo>
                      <a:pt x="141519" y="192170"/>
                      <a:pt x="146568" y="190319"/>
                      <a:pt x="152289" y="187290"/>
                    </a:cubicBezTo>
                    <a:cubicBezTo>
                      <a:pt x="153972" y="186280"/>
                      <a:pt x="155318" y="185439"/>
                      <a:pt x="156328" y="184766"/>
                    </a:cubicBezTo>
                    <a:cubicBezTo>
                      <a:pt x="157337" y="184429"/>
                      <a:pt x="158179" y="183756"/>
                      <a:pt x="158852" y="182747"/>
                    </a:cubicBezTo>
                    <a:cubicBezTo>
                      <a:pt x="159861" y="182073"/>
                      <a:pt x="161544" y="181232"/>
                      <a:pt x="163900" y="180223"/>
                    </a:cubicBezTo>
                    <a:cubicBezTo>
                      <a:pt x="166929" y="179213"/>
                      <a:pt x="170968" y="177025"/>
                      <a:pt x="176016" y="173660"/>
                    </a:cubicBezTo>
                    <a:cubicBezTo>
                      <a:pt x="178708" y="171977"/>
                      <a:pt x="181569" y="170631"/>
                      <a:pt x="184598" y="169621"/>
                    </a:cubicBezTo>
                    <a:cubicBezTo>
                      <a:pt x="187290" y="168275"/>
                      <a:pt x="191161" y="166424"/>
                      <a:pt x="196209" y="164068"/>
                    </a:cubicBezTo>
                    <a:lnTo>
                      <a:pt x="204286" y="160534"/>
                    </a:lnTo>
                    <a:lnTo>
                      <a:pt x="204791" y="135798"/>
                    </a:lnTo>
                    <a:cubicBezTo>
                      <a:pt x="205127" y="113586"/>
                      <a:pt x="205969" y="92215"/>
                      <a:pt x="207315" y="71685"/>
                    </a:cubicBezTo>
                    <a:cubicBezTo>
                      <a:pt x="208325" y="56877"/>
                      <a:pt x="208493" y="45266"/>
                      <a:pt x="207820" y="36852"/>
                    </a:cubicBezTo>
                    <a:cubicBezTo>
                      <a:pt x="207820" y="34496"/>
                      <a:pt x="207652" y="32814"/>
                      <a:pt x="207315" y="31804"/>
                    </a:cubicBezTo>
                    <a:cubicBezTo>
                      <a:pt x="206305" y="29448"/>
                      <a:pt x="203276" y="28270"/>
                      <a:pt x="198228" y="28270"/>
                    </a:cubicBezTo>
                    <a:cubicBezTo>
                      <a:pt x="191834" y="29616"/>
                      <a:pt x="187122" y="33150"/>
                      <a:pt x="184093" y="38872"/>
                    </a:cubicBezTo>
                    <a:cubicBezTo>
                      <a:pt x="182074" y="46612"/>
                      <a:pt x="184766" y="56372"/>
                      <a:pt x="192170" y="68151"/>
                    </a:cubicBezTo>
                    <a:cubicBezTo>
                      <a:pt x="193516" y="70507"/>
                      <a:pt x="194021" y="71685"/>
                      <a:pt x="193685" y="71685"/>
                    </a:cubicBezTo>
                    <a:cubicBezTo>
                      <a:pt x="193012" y="70675"/>
                      <a:pt x="191665" y="68824"/>
                      <a:pt x="189646" y="66132"/>
                    </a:cubicBezTo>
                    <a:cubicBezTo>
                      <a:pt x="182242" y="54689"/>
                      <a:pt x="178876" y="44593"/>
                      <a:pt x="179550" y="35843"/>
                    </a:cubicBezTo>
                    <a:cubicBezTo>
                      <a:pt x="179213" y="29785"/>
                      <a:pt x="183925" y="23222"/>
                      <a:pt x="193685" y="16154"/>
                    </a:cubicBezTo>
                    <a:cubicBezTo>
                      <a:pt x="196377" y="14135"/>
                      <a:pt x="198060" y="13125"/>
                      <a:pt x="198733" y="13125"/>
                    </a:cubicBezTo>
                    <a:cubicBezTo>
                      <a:pt x="199070" y="13125"/>
                      <a:pt x="199574" y="12621"/>
                      <a:pt x="200247" y="11611"/>
                    </a:cubicBezTo>
                    <a:cubicBezTo>
                      <a:pt x="201594" y="10601"/>
                      <a:pt x="204791" y="8414"/>
                      <a:pt x="209839" y="5048"/>
                    </a:cubicBezTo>
                    <a:cubicBezTo>
                      <a:pt x="214551" y="1683"/>
                      <a:pt x="218421" y="0"/>
                      <a:pt x="221450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600"/>
                  </a:spcBef>
                  <a:defRPr/>
                </a:pPr>
                <a:endParaRPr lang="zh-CN" altLang="en-US" sz="4000">
                  <a:solidFill>
                    <a:srgbClr val="DB4A2F"/>
                  </a:solidFill>
                  <a:latin typeface="演示流云楷" panose="02000600000000000000" pitchFamily="2" charset="-122"/>
                  <a:ea typeface="演示流云楷" panose="02000600000000000000" pitchFamily="2" charset="-122"/>
                  <a:cs typeface="演示流云楷" panose="02000600000000000000" pitchFamily="2" charset="-122"/>
                </a:endParaRPr>
              </a:p>
            </p:txBody>
          </p:sp>
          <p:sp>
            <p:nvSpPr>
              <p:cNvPr id="2063" name="PA-文本框 206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6926563" y="52167"/>
                <a:ext cx="394249" cy="405066"/>
              </a:xfrm>
              <a:custGeom>
                <a:avLst/>
                <a:gdLst/>
                <a:ahLst/>
                <a:cxnLst/>
                <a:rect l="l" t="t" r="r" b="b"/>
                <a:pathLst>
                  <a:path w="394249" h="405066">
                    <a:moveTo>
                      <a:pt x="215886" y="121410"/>
                    </a:moveTo>
                    <a:cubicBezTo>
                      <a:pt x="217737" y="121915"/>
                      <a:pt x="220008" y="122840"/>
                      <a:pt x="222701" y="124187"/>
                    </a:cubicBezTo>
                    <a:cubicBezTo>
                      <a:pt x="226403" y="125869"/>
                      <a:pt x="229768" y="129067"/>
                      <a:pt x="232797" y="133778"/>
                    </a:cubicBezTo>
                    <a:cubicBezTo>
                      <a:pt x="235490" y="137817"/>
                      <a:pt x="238014" y="142192"/>
                      <a:pt x="240370" y="146904"/>
                    </a:cubicBezTo>
                    <a:cubicBezTo>
                      <a:pt x="243735" y="153971"/>
                      <a:pt x="246932" y="157673"/>
                      <a:pt x="249961" y="158010"/>
                    </a:cubicBezTo>
                    <a:cubicBezTo>
                      <a:pt x="254000" y="158010"/>
                      <a:pt x="258543" y="157168"/>
                      <a:pt x="263592" y="155486"/>
                    </a:cubicBezTo>
                    <a:cubicBezTo>
                      <a:pt x="264265" y="155149"/>
                      <a:pt x="264770" y="154981"/>
                      <a:pt x="265106" y="154981"/>
                    </a:cubicBezTo>
                    <a:cubicBezTo>
                      <a:pt x="265443" y="154981"/>
                      <a:pt x="266116" y="154813"/>
                      <a:pt x="267125" y="154476"/>
                    </a:cubicBezTo>
                    <a:cubicBezTo>
                      <a:pt x="268472" y="153803"/>
                      <a:pt x="271332" y="152793"/>
                      <a:pt x="275707" y="151447"/>
                    </a:cubicBezTo>
                    <a:cubicBezTo>
                      <a:pt x="280083" y="150437"/>
                      <a:pt x="282607" y="149596"/>
                      <a:pt x="283280" y="148923"/>
                    </a:cubicBezTo>
                    <a:cubicBezTo>
                      <a:pt x="283953" y="148586"/>
                      <a:pt x="285131" y="148250"/>
                      <a:pt x="286814" y="147913"/>
                    </a:cubicBezTo>
                    <a:cubicBezTo>
                      <a:pt x="288833" y="147577"/>
                      <a:pt x="292198" y="146567"/>
                      <a:pt x="296910" y="144884"/>
                    </a:cubicBezTo>
                    <a:lnTo>
                      <a:pt x="317608" y="139836"/>
                    </a:lnTo>
                    <a:cubicBezTo>
                      <a:pt x="318618" y="139836"/>
                      <a:pt x="320469" y="139331"/>
                      <a:pt x="323161" y="138322"/>
                    </a:cubicBezTo>
                    <a:cubicBezTo>
                      <a:pt x="325517" y="137312"/>
                      <a:pt x="327200" y="136807"/>
                      <a:pt x="328209" y="136807"/>
                    </a:cubicBezTo>
                    <a:cubicBezTo>
                      <a:pt x="329219" y="136807"/>
                      <a:pt x="329892" y="136639"/>
                      <a:pt x="330228" y="136302"/>
                    </a:cubicBezTo>
                    <a:cubicBezTo>
                      <a:pt x="330902" y="135966"/>
                      <a:pt x="331911" y="135461"/>
                      <a:pt x="333257" y="134788"/>
                    </a:cubicBezTo>
                    <a:cubicBezTo>
                      <a:pt x="334940" y="134451"/>
                      <a:pt x="336118" y="134115"/>
                      <a:pt x="336791" y="133778"/>
                    </a:cubicBezTo>
                    <a:cubicBezTo>
                      <a:pt x="339147" y="132432"/>
                      <a:pt x="343017" y="130918"/>
                      <a:pt x="348402" y="129235"/>
                    </a:cubicBezTo>
                    <a:cubicBezTo>
                      <a:pt x="357489" y="126206"/>
                      <a:pt x="367922" y="128898"/>
                      <a:pt x="379701" y="137312"/>
                    </a:cubicBezTo>
                    <a:cubicBezTo>
                      <a:pt x="385423" y="141014"/>
                      <a:pt x="389125" y="145726"/>
                      <a:pt x="390807" y="151447"/>
                    </a:cubicBezTo>
                    <a:cubicBezTo>
                      <a:pt x="395856" y="161880"/>
                      <a:pt x="395351" y="167938"/>
                      <a:pt x="389293" y="169621"/>
                    </a:cubicBezTo>
                    <a:cubicBezTo>
                      <a:pt x="387947" y="170294"/>
                      <a:pt x="385507" y="170799"/>
                      <a:pt x="381973" y="171135"/>
                    </a:cubicBezTo>
                    <a:cubicBezTo>
                      <a:pt x="378439" y="171472"/>
                      <a:pt x="371792" y="171808"/>
                      <a:pt x="362032" y="172145"/>
                    </a:cubicBezTo>
                    <a:cubicBezTo>
                      <a:pt x="359340" y="172145"/>
                      <a:pt x="357657" y="172313"/>
                      <a:pt x="356984" y="172650"/>
                    </a:cubicBezTo>
                    <a:cubicBezTo>
                      <a:pt x="355975" y="172986"/>
                      <a:pt x="354124" y="172986"/>
                      <a:pt x="351431" y="172650"/>
                    </a:cubicBezTo>
                    <a:cubicBezTo>
                      <a:pt x="348402" y="172313"/>
                      <a:pt x="346383" y="172145"/>
                      <a:pt x="345373" y="172145"/>
                    </a:cubicBezTo>
                    <a:cubicBezTo>
                      <a:pt x="343690" y="172481"/>
                      <a:pt x="340325" y="172902"/>
                      <a:pt x="335277" y="173407"/>
                    </a:cubicBezTo>
                    <a:cubicBezTo>
                      <a:pt x="330228" y="173912"/>
                      <a:pt x="318533" y="174080"/>
                      <a:pt x="300191" y="173912"/>
                    </a:cubicBezTo>
                    <a:cubicBezTo>
                      <a:pt x="281849" y="173744"/>
                      <a:pt x="269481" y="175006"/>
                      <a:pt x="263087" y="177698"/>
                    </a:cubicBezTo>
                    <a:cubicBezTo>
                      <a:pt x="262414" y="178035"/>
                      <a:pt x="261236" y="178539"/>
                      <a:pt x="259553" y="179213"/>
                    </a:cubicBezTo>
                    <a:cubicBezTo>
                      <a:pt x="254841" y="180895"/>
                      <a:pt x="251139" y="183251"/>
                      <a:pt x="248447" y="186280"/>
                    </a:cubicBezTo>
                    <a:cubicBezTo>
                      <a:pt x="245754" y="188972"/>
                      <a:pt x="243230" y="194862"/>
                      <a:pt x="240875" y="203949"/>
                    </a:cubicBezTo>
                    <a:cubicBezTo>
                      <a:pt x="238855" y="213036"/>
                      <a:pt x="234648" y="224478"/>
                      <a:pt x="228254" y="238277"/>
                    </a:cubicBezTo>
                    <a:cubicBezTo>
                      <a:pt x="227244" y="239960"/>
                      <a:pt x="226403" y="241474"/>
                      <a:pt x="225730" y="242820"/>
                    </a:cubicBezTo>
                    <a:cubicBezTo>
                      <a:pt x="225057" y="244503"/>
                      <a:pt x="223879" y="246691"/>
                      <a:pt x="222196" y="249383"/>
                    </a:cubicBezTo>
                    <a:cubicBezTo>
                      <a:pt x="213782" y="264191"/>
                      <a:pt x="202003" y="275802"/>
                      <a:pt x="186858" y="284216"/>
                    </a:cubicBezTo>
                    <a:cubicBezTo>
                      <a:pt x="179118" y="287245"/>
                      <a:pt x="172387" y="289264"/>
                      <a:pt x="166665" y="290274"/>
                    </a:cubicBezTo>
                    <a:cubicBezTo>
                      <a:pt x="165319" y="290274"/>
                      <a:pt x="164309" y="290611"/>
                      <a:pt x="163636" y="291284"/>
                    </a:cubicBezTo>
                    <a:cubicBezTo>
                      <a:pt x="163636" y="292293"/>
                      <a:pt x="164478" y="294649"/>
                      <a:pt x="166160" y="298351"/>
                    </a:cubicBezTo>
                    <a:cubicBezTo>
                      <a:pt x="168180" y="302053"/>
                      <a:pt x="170031" y="306260"/>
                      <a:pt x="171713" y="310972"/>
                    </a:cubicBezTo>
                    <a:cubicBezTo>
                      <a:pt x="173060" y="315347"/>
                      <a:pt x="174069" y="318376"/>
                      <a:pt x="174742" y="320059"/>
                    </a:cubicBezTo>
                    <a:cubicBezTo>
                      <a:pt x="178108" y="324434"/>
                      <a:pt x="180296" y="326621"/>
                      <a:pt x="181305" y="326621"/>
                    </a:cubicBezTo>
                    <a:cubicBezTo>
                      <a:pt x="181978" y="326621"/>
                      <a:pt x="183324" y="324686"/>
                      <a:pt x="185344" y="320816"/>
                    </a:cubicBezTo>
                    <a:cubicBezTo>
                      <a:pt x="187363" y="316946"/>
                      <a:pt x="189551" y="311813"/>
                      <a:pt x="191906" y="305419"/>
                    </a:cubicBezTo>
                    <a:cubicBezTo>
                      <a:pt x="193589" y="299697"/>
                      <a:pt x="196618" y="295070"/>
                      <a:pt x="200993" y="291536"/>
                    </a:cubicBezTo>
                    <a:cubicBezTo>
                      <a:pt x="205368" y="288002"/>
                      <a:pt x="214287" y="282870"/>
                      <a:pt x="227749" y="276139"/>
                    </a:cubicBezTo>
                    <a:cubicBezTo>
                      <a:pt x="238182" y="270754"/>
                      <a:pt x="245334" y="267052"/>
                      <a:pt x="249204" y="265033"/>
                    </a:cubicBezTo>
                    <a:cubicBezTo>
                      <a:pt x="253074" y="263013"/>
                      <a:pt x="256019" y="261162"/>
                      <a:pt x="258039" y="259480"/>
                    </a:cubicBezTo>
                    <a:cubicBezTo>
                      <a:pt x="267799" y="252412"/>
                      <a:pt x="275034" y="246691"/>
                      <a:pt x="279746" y="242316"/>
                    </a:cubicBezTo>
                    <a:cubicBezTo>
                      <a:pt x="281429" y="240296"/>
                      <a:pt x="283448" y="239287"/>
                      <a:pt x="285804" y="239287"/>
                    </a:cubicBezTo>
                    <a:cubicBezTo>
                      <a:pt x="290179" y="238950"/>
                      <a:pt x="295059" y="240465"/>
                      <a:pt x="300444" y="243830"/>
                    </a:cubicBezTo>
                    <a:cubicBezTo>
                      <a:pt x="311550" y="249215"/>
                      <a:pt x="318113" y="255441"/>
                      <a:pt x="320132" y="262509"/>
                    </a:cubicBezTo>
                    <a:cubicBezTo>
                      <a:pt x="321815" y="266211"/>
                      <a:pt x="323329" y="269071"/>
                      <a:pt x="324675" y="271091"/>
                    </a:cubicBezTo>
                    <a:cubicBezTo>
                      <a:pt x="327031" y="277149"/>
                      <a:pt x="326022" y="282870"/>
                      <a:pt x="321646" y="288255"/>
                    </a:cubicBezTo>
                    <a:cubicBezTo>
                      <a:pt x="320637" y="289601"/>
                      <a:pt x="319122" y="291452"/>
                      <a:pt x="317103" y="293808"/>
                    </a:cubicBezTo>
                    <a:cubicBezTo>
                      <a:pt x="314747" y="296500"/>
                      <a:pt x="311718" y="299529"/>
                      <a:pt x="308016" y="302895"/>
                    </a:cubicBezTo>
                    <a:cubicBezTo>
                      <a:pt x="297583" y="313664"/>
                      <a:pt x="290431" y="321657"/>
                      <a:pt x="286561" y="326874"/>
                    </a:cubicBezTo>
                    <a:cubicBezTo>
                      <a:pt x="282691" y="332090"/>
                      <a:pt x="281092" y="335708"/>
                      <a:pt x="281765" y="337728"/>
                    </a:cubicBezTo>
                    <a:cubicBezTo>
                      <a:pt x="281429" y="338737"/>
                      <a:pt x="283280" y="339074"/>
                      <a:pt x="287318" y="338737"/>
                    </a:cubicBezTo>
                    <a:cubicBezTo>
                      <a:pt x="291020" y="338737"/>
                      <a:pt x="295227" y="338569"/>
                      <a:pt x="299939" y="338232"/>
                    </a:cubicBezTo>
                    <a:cubicBezTo>
                      <a:pt x="313401" y="338905"/>
                      <a:pt x="319459" y="336381"/>
                      <a:pt x="318113" y="330660"/>
                    </a:cubicBezTo>
                    <a:cubicBezTo>
                      <a:pt x="318449" y="328641"/>
                      <a:pt x="318702" y="327547"/>
                      <a:pt x="318870" y="327379"/>
                    </a:cubicBezTo>
                    <a:cubicBezTo>
                      <a:pt x="319038" y="327210"/>
                      <a:pt x="319459" y="327463"/>
                      <a:pt x="320132" y="328136"/>
                    </a:cubicBezTo>
                    <a:cubicBezTo>
                      <a:pt x="321478" y="329482"/>
                      <a:pt x="323498" y="332427"/>
                      <a:pt x="326190" y="336970"/>
                    </a:cubicBezTo>
                    <a:cubicBezTo>
                      <a:pt x="328882" y="341514"/>
                      <a:pt x="330228" y="344122"/>
                      <a:pt x="330228" y="344795"/>
                    </a:cubicBezTo>
                    <a:cubicBezTo>
                      <a:pt x="330228" y="345132"/>
                      <a:pt x="330565" y="345636"/>
                      <a:pt x="331238" y="346310"/>
                    </a:cubicBezTo>
                    <a:cubicBezTo>
                      <a:pt x="338979" y="358762"/>
                      <a:pt x="342849" y="367007"/>
                      <a:pt x="342849" y="371046"/>
                    </a:cubicBezTo>
                    <a:cubicBezTo>
                      <a:pt x="342849" y="374748"/>
                      <a:pt x="338642" y="376431"/>
                      <a:pt x="330228" y="376094"/>
                    </a:cubicBezTo>
                    <a:cubicBezTo>
                      <a:pt x="325180" y="376094"/>
                      <a:pt x="321646" y="375926"/>
                      <a:pt x="319627" y="375589"/>
                    </a:cubicBezTo>
                    <a:cubicBezTo>
                      <a:pt x="317608" y="375253"/>
                      <a:pt x="314411" y="374748"/>
                      <a:pt x="310035" y="374075"/>
                    </a:cubicBezTo>
                    <a:cubicBezTo>
                      <a:pt x="305660" y="373065"/>
                      <a:pt x="302631" y="372560"/>
                      <a:pt x="300949" y="372560"/>
                    </a:cubicBezTo>
                    <a:cubicBezTo>
                      <a:pt x="295227" y="371551"/>
                      <a:pt x="289169" y="370709"/>
                      <a:pt x="282775" y="370036"/>
                    </a:cubicBezTo>
                    <a:cubicBezTo>
                      <a:pt x="280419" y="369700"/>
                      <a:pt x="278736" y="369363"/>
                      <a:pt x="277727" y="369027"/>
                    </a:cubicBezTo>
                    <a:cubicBezTo>
                      <a:pt x="276381" y="368354"/>
                      <a:pt x="273688" y="367849"/>
                      <a:pt x="269649" y="367512"/>
                    </a:cubicBezTo>
                    <a:cubicBezTo>
                      <a:pt x="263928" y="367512"/>
                      <a:pt x="258880" y="365661"/>
                      <a:pt x="254505" y="361959"/>
                    </a:cubicBezTo>
                    <a:cubicBezTo>
                      <a:pt x="247101" y="355901"/>
                      <a:pt x="243567" y="351190"/>
                      <a:pt x="243903" y="347824"/>
                    </a:cubicBezTo>
                    <a:cubicBezTo>
                      <a:pt x="246259" y="345468"/>
                      <a:pt x="248615" y="342103"/>
                      <a:pt x="250971" y="337728"/>
                    </a:cubicBezTo>
                    <a:cubicBezTo>
                      <a:pt x="252317" y="335372"/>
                      <a:pt x="254673" y="331670"/>
                      <a:pt x="258039" y="326621"/>
                    </a:cubicBezTo>
                    <a:cubicBezTo>
                      <a:pt x="268808" y="310130"/>
                      <a:pt x="274698" y="297342"/>
                      <a:pt x="275707" y="288255"/>
                    </a:cubicBezTo>
                    <a:cubicBezTo>
                      <a:pt x="275034" y="284553"/>
                      <a:pt x="274025" y="282702"/>
                      <a:pt x="272678" y="282702"/>
                    </a:cubicBezTo>
                    <a:cubicBezTo>
                      <a:pt x="272005" y="282702"/>
                      <a:pt x="271501" y="282533"/>
                      <a:pt x="271164" y="282197"/>
                    </a:cubicBezTo>
                    <a:cubicBezTo>
                      <a:pt x="271164" y="281187"/>
                      <a:pt x="267294" y="281524"/>
                      <a:pt x="259553" y="283206"/>
                    </a:cubicBezTo>
                    <a:cubicBezTo>
                      <a:pt x="257197" y="283880"/>
                      <a:pt x="254841" y="284553"/>
                      <a:pt x="252485" y="285226"/>
                    </a:cubicBezTo>
                    <a:cubicBezTo>
                      <a:pt x="249793" y="285899"/>
                      <a:pt x="246091" y="287413"/>
                      <a:pt x="241379" y="289769"/>
                    </a:cubicBezTo>
                    <a:cubicBezTo>
                      <a:pt x="240033" y="290106"/>
                      <a:pt x="238855" y="290442"/>
                      <a:pt x="237846" y="290779"/>
                    </a:cubicBezTo>
                    <a:cubicBezTo>
                      <a:pt x="232797" y="292462"/>
                      <a:pt x="226908" y="294817"/>
                      <a:pt x="220177" y="297846"/>
                    </a:cubicBezTo>
                    <a:cubicBezTo>
                      <a:pt x="218494" y="298519"/>
                      <a:pt x="217316" y="298856"/>
                      <a:pt x="216643" y="298856"/>
                    </a:cubicBezTo>
                    <a:cubicBezTo>
                      <a:pt x="215970" y="298856"/>
                      <a:pt x="214960" y="299193"/>
                      <a:pt x="213614" y="299866"/>
                    </a:cubicBezTo>
                    <a:cubicBezTo>
                      <a:pt x="211931" y="300539"/>
                      <a:pt x="209575" y="301548"/>
                      <a:pt x="206546" y="302895"/>
                    </a:cubicBezTo>
                    <a:cubicBezTo>
                      <a:pt x="198806" y="305250"/>
                      <a:pt x="195272" y="315179"/>
                      <a:pt x="195945" y="332679"/>
                    </a:cubicBezTo>
                    <a:cubicBezTo>
                      <a:pt x="195945" y="337728"/>
                      <a:pt x="195777" y="343954"/>
                      <a:pt x="195440" y="351358"/>
                    </a:cubicBezTo>
                    <a:cubicBezTo>
                      <a:pt x="194767" y="357416"/>
                      <a:pt x="194262" y="362969"/>
                      <a:pt x="193926" y="368017"/>
                    </a:cubicBezTo>
                    <a:cubicBezTo>
                      <a:pt x="193926" y="374748"/>
                      <a:pt x="191738" y="378114"/>
                      <a:pt x="187363" y="378114"/>
                    </a:cubicBezTo>
                    <a:cubicBezTo>
                      <a:pt x="177940" y="378114"/>
                      <a:pt x="166160" y="368858"/>
                      <a:pt x="152025" y="350348"/>
                    </a:cubicBezTo>
                    <a:cubicBezTo>
                      <a:pt x="145294" y="342271"/>
                      <a:pt x="142602" y="331670"/>
                      <a:pt x="143948" y="318544"/>
                    </a:cubicBezTo>
                    <a:cubicBezTo>
                      <a:pt x="143948" y="314506"/>
                      <a:pt x="144032" y="311056"/>
                      <a:pt x="144200" y="308195"/>
                    </a:cubicBezTo>
                    <a:cubicBezTo>
                      <a:pt x="144369" y="305335"/>
                      <a:pt x="144453" y="303736"/>
                      <a:pt x="144453" y="303399"/>
                    </a:cubicBezTo>
                    <a:cubicBezTo>
                      <a:pt x="144789" y="302390"/>
                      <a:pt x="145126" y="300539"/>
                      <a:pt x="145463" y="297846"/>
                    </a:cubicBezTo>
                    <a:cubicBezTo>
                      <a:pt x="145799" y="289769"/>
                      <a:pt x="146304" y="284637"/>
                      <a:pt x="146977" y="282449"/>
                    </a:cubicBezTo>
                    <a:cubicBezTo>
                      <a:pt x="147650" y="280262"/>
                      <a:pt x="148996" y="279336"/>
                      <a:pt x="151016" y="279673"/>
                    </a:cubicBezTo>
                    <a:cubicBezTo>
                      <a:pt x="152698" y="280009"/>
                      <a:pt x="154045" y="280514"/>
                      <a:pt x="155054" y="281187"/>
                    </a:cubicBezTo>
                    <a:cubicBezTo>
                      <a:pt x="158756" y="282197"/>
                      <a:pt x="163468" y="282702"/>
                      <a:pt x="169189" y="282702"/>
                    </a:cubicBezTo>
                    <a:cubicBezTo>
                      <a:pt x="173564" y="282365"/>
                      <a:pt x="177940" y="280346"/>
                      <a:pt x="182315" y="276644"/>
                    </a:cubicBezTo>
                    <a:cubicBezTo>
                      <a:pt x="187363" y="272605"/>
                      <a:pt x="192243" y="265706"/>
                      <a:pt x="196955" y="255946"/>
                    </a:cubicBezTo>
                    <a:cubicBezTo>
                      <a:pt x="199311" y="250898"/>
                      <a:pt x="200993" y="247532"/>
                      <a:pt x="202003" y="245849"/>
                    </a:cubicBezTo>
                    <a:cubicBezTo>
                      <a:pt x="202676" y="244503"/>
                      <a:pt x="203181" y="243325"/>
                      <a:pt x="203517" y="242316"/>
                    </a:cubicBezTo>
                    <a:cubicBezTo>
                      <a:pt x="203517" y="240633"/>
                      <a:pt x="204022" y="238445"/>
                      <a:pt x="205032" y="235753"/>
                    </a:cubicBezTo>
                    <a:cubicBezTo>
                      <a:pt x="206715" y="232051"/>
                      <a:pt x="208566" y="225320"/>
                      <a:pt x="210585" y="215560"/>
                    </a:cubicBezTo>
                    <a:cubicBezTo>
                      <a:pt x="211931" y="209165"/>
                      <a:pt x="211258" y="204622"/>
                      <a:pt x="208566" y="201930"/>
                    </a:cubicBezTo>
                    <a:cubicBezTo>
                      <a:pt x="207220" y="200920"/>
                      <a:pt x="206042" y="200415"/>
                      <a:pt x="205032" y="200415"/>
                    </a:cubicBezTo>
                    <a:cubicBezTo>
                      <a:pt x="202340" y="200415"/>
                      <a:pt x="196113" y="202603"/>
                      <a:pt x="186353" y="206978"/>
                    </a:cubicBezTo>
                    <a:cubicBezTo>
                      <a:pt x="184334" y="207988"/>
                      <a:pt x="182567" y="208829"/>
                      <a:pt x="181053" y="209502"/>
                    </a:cubicBezTo>
                    <a:cubicBezTo>
                      <a:pt x="179538" y="210175"/>
                      <a:pt x="178613" y="210512"/>
                      <a:pt x="178276" y="210512"/>
                    </a:cubicBezTo>
                    <a:cubicBezTo>
                      <a:pt x="177940" y="210512"/>
                      <a:pt x="176930" y="210848"/>
                      <a:pt x="175247" y="211521"/>
                    </a:cubicBezTo>
                    <a:cubicBezTo>
                      <a:pt x="173564" y="212194"/>
                      <a:pt x="171545" y="213036"/>
                      <a:pt x="169189" y="214045"/>
                    </a:cubicBezTo>
                    <a:cubicBezTo>
                      <a:pt x="166834" y="215392"/>
                      <a:pt x="164814" y="216401"/>
                      <a:pt x="163131" y="217074"/>
                    </a:cubicBezTo>
                    <a:cubicBezTo>
                      <a:pt x="161449" y="217747"/>
                      <a:pt x="160439" y="218084"/>
                      <a:pt x="160102" y="218084"/>
                    </a:cubicBezTo>
                    <a:cubicBezTo>
                      <a:pt x="159766" y="218084"/>
                      <a:pt x="158251" y="218925"/>
                      <a:pt x="155559" y="220608"/>
                    </a:cubicBezTo>
                    <a:cubicBezTo>
                      <a:pt x="153203" y="221954"/>
                      <a:pt x="151352" y="222796"/>
                      <a:pt x="150006" y="223132"/>
                    </a:cubicBezTo>
                    <a:cubicBezTo>
                      <a:pt x="148660" y="223469"/>
                      <a:pt x="146809" y="224310"/>
                      <a:pt x="144453" y="225656"/>
                    </a:cubicBezTo>
                    <a:cubicBezTo>
                      <a:pt x="142434" y="226666"/>
                      <a:pt x="141256" y="227171"/>
                      <a:pt x="140919" y="227171"/>
                    </a:cubicBezTo>
                    <a:cubicBezTo>
                      <a:pt x="140246" y="227171"/>
                      <a:pt x="138732" y="227844"/>
                      <a:pt x="136376" y="229190"/>
                    </a:cubicBezTo>
                    <a:cubicBezTo>
                      <a:pt x="133683" y="230536"/>
                      <a:pt x="131159" y="231546"/>
                      <a:pt x="128803" y="232219"/>
                    </a:cubicBezTo>
                    <a:cubicBezTo>
                      <a:pt x="127121" y="232219"/>
                      <a:pt x="124765" y="235080"/>
                      <a:pt x="121736" y="240801"/>
                    </a:cubicBezTo>
                    <a:cubicBezTo>
                      <a:pt x="114668" y="255273"/>
                      <a:pt x="108947" y="267725"/>
                      <a:pt x="104572" y="278158"/>
                    </a:cubicBezTo>
                    <a:cubicBezTo>
                      <a:pt x="103226" y="280514"/>
                      <a:pt x="102384" y="282197"/>
                      <a:pt x="102048" y="283206"/>
                    </a:cubicBezTo>
                    <a:cubicBezTo>
                      <a:pt x="101711" y="283880"/>
                      <a:pt x="100533" y="286572"/>
                      <a:pt x="98514" y="291284"/>
                    </a:cubicBezTo>
                    <a:cubicBezTo>
                      <a:pt x="96158" y="296668"/>
                      <a:pt x="94559" y="300202"/>
                      <a:pt x="93718" y="301885"/>
                    </a:cubicBezTo>
                    <a:cubicBezTo>
                      <a:pt x="92877" y="303568"/>
                      <a:pt x="92288" y="304577"/>
                      <a:pt x="91951" y="304914"/>
                    </a:cubicBezTo>
                    <a:cubicBezTo>
                      <a:pt x="91615" y="305250"/>
                      <a:pt x="90941" y="306597"/>
                      <a:pt x="89932" y="308953"/>
                    </a:cubicBezTo>
                    <a:cubicBezTo>
                      <a:pt x="89259" y="311645"/>
                      <a:pt x="88586" y="313833"/>
                      <a:pt x="87912" y="315515"/>
                    </a:cubicBezTo>
                    <a:cubicBezTo>
                      <a:pt x="86903" y="317198"/>
                      <a:pt x="86061" y="319217"/>
                      <a:pt x="85388" y="321573"/>
                    </a:cubicBezTo>
                    <a:cubicBezTo>
                      <a:pt x="84042" y="323929"/>
                      <a:pt x="82696" y="326790"/>
                      <a:pt x="81350" y="330155"/>
                    </a:cubicBezTo>
                    <a:cubicBezTo>
                      <a:pt x="80004" y="333184"/>
                      <a:pt x="79162" y="335035"/>
                      <a:pt x="78826" y="335708"/>
                    </a:cubicBezTo>
                    <a:cubicBezTo>
                      <a:pt x="78489" y="336381"/>
                      <a:pt x="77648" y="338401"/>
                      <a:pt x="76302" y="341766"/>
                    </a:cubicBezTo>
                    <a:cubicBezTo>
                      <a:pt x="74955" y="345468"/>
                      <a:pt x="73609" y="348665"/>
                      <a:pt x="72263" y="351358"/>
                    </a:cubicBezTo>
                    <a:cubicBezTo>
                      <a:pt x="70917" y="354050"/>
                      <a:pt x="70244" y="355565"/>
                      <a:pt x="70244" y="355901"/>
                    </a:cubicBezTo>
                    <a:cubicBezTo>
                      <a:pt x="70244" y="356574"/>
                      <a:pt x="69066" y="359435"/>
                      <a:pt x="66710" y="364483"/>
                    </a:cubicBezTo>
                    <a:cubicBezTo>
                      <a:pt x="64354" y="369532"/>
                      <a:pt x="63176" y="372056"/>
                      <a:pt x="63176" y="372056"/>
                    </a:cubicBezTo>
                    <a:cubicBezTo>
                      <a:pt x="63176" y="372392"/>
                      <a:pt x="62503" y="374075"/>
                      <a:pt x="61157" y="377104"/>
                    </a:cubicBezTo>
                    <a:cubicBezTo>
                      <a:pt x="59811" y="380133"/>
                      <a:pt x="58633" y="382657"/>
                      <a:pt x="57623" y="384676"/>
                    </a:cubicBezTo>
                    <a:cubicBezTo>
                      <a:pt x="56277" y="387032"/>
                      <a:pt x="53921" y="390902"/>
                      <a:pt x="50555" y="396287"/>
                    </a:cubicBezTo>
                    <a:cubicBezTo>
                      <a:pt x="46853" y="402345"/>
                      <a:pt x="44161" y="405206"/>
                      <a:pt x="42478" y="404869"/>
                    </a:cubicBezTo>
                    <a:cubicBezTo>
                      <a:pt x="37093" y="405879"/>
                      <a:pt x="30362" y="403018"/>
                      <a:pt x="22285" y="396287"/>
                    </a:cubicBezTo>
                    <a:cubicBezTo>
                      <a:pt x="13198" y="389220"/>
                      <a:pt x="6636" y="381647"/>
                      <a:pt x="2597" y="373570"/>
                    </a:cubicBezTo>
                    <a:cubicBezTo>
                      <a:pt x="578" y="370205"/>
                      <a:pt x="-264" y="366839"/>
                      <a:pt x="73" y="363474"/>
                    </a:cubicBezTo>
                    <a:cubicBezTo>
                      <a:pt x="73" y="360445"/>
                      <a:pt x="410" y="358257"/>
                      <a:pt x="1083" y="356911"/>
                    </a:cubicBezTo>
                    <a:cubicBezTo>
                      <a:pt x="4448" y="352872"/>
                      <a:pt x="7814" y="348497"/>
                      <a:pt x="11179" y="343785"/>
                    </a:cubicBezTo>
                    <a:cubicBezTo>
                      <a:pt x="12189" y="342439"/>
                      <a:pt x="13703" y="340420"/>
                      <a:pt x="15723" y="337728"/>
                    </a:cubicBezTo>
                    <a:cubicBezTo>
                      <a:pt x="21107" y="329650"/>
                      <a:pt x="25314" y="322415"/>
                      <a:pt x="28343" y="316020"/>
                    </a:cubicBezTo>
                    <a:cubicBezTo>
                      <a:pt x="29016" y="314001"/>
                      <a:pt x="30362" y="310972"/>
                      <a:pt x="32382" y="306933"/>
                    </a:cubicBezTo>
                    <a:cubicBezTo>
                      <a:pt x="36084" y="298183"/>
                      <a:pt x="39113" y="290106"/>
                      <a:pt x="41469" y="282702"/>
                    </a:cubicBezTo>
                    <a:cubicBezTo>
                      <a:pt x="42142" y="280346"/>
                      <a:pt x="42983" y="276307"/>
                      <a:pt x="43993" y="270586"/>
                    </a:cubicBezTo>
                    <a:cubicBezTo>
                      <a:pt x="45676" y="257797"/>
                      <a:pt x="45507" y="247196"/>
                      <a:pt x="43488" y="238782"/>
                    </a:cubicBezTo>
                    <a:cubicBezTo>
                      <a:pt x="42815" y="236426"/>
                      <a:pt x="42478" y="234575"/>
                      <a:pt x="42478" y="233229"/>
                    </a:cubicBezTo>
                    <a:cubicBezTo>
                      <a:pt x="42478" y="230536"/>
                      <a:pt x="39449" y="224647"/>
                      <a:pt x="33391" y="215560"/>
                    </a:cubicBezTo>
                    <a:cubicBezTo>
                      <a:pt x="27334" y="207146"/>
                      <a:pt x="22790" y="200079"/>
                      <a:pt x="19761" y="194357"/>
                    </a:cubicBezTo>
                    <a:cubicBezTo>
                      <a:pt x="17069" y="187290"/>
                      <a:pt x="16900" y="181400"/>
                      <a:pt x="19256" y="176688"/>
                    </a:cubicBezTo>
                    <a:cubicBezTo>
                      <a:pt x="21612" y="172650"/>
                      <a:pt x="22790" y="169957"/>
                      <a:pt x="22790" y="168611"/>
                    </a:cubicBezTo>
                    <a:cubicBezTo>
                      <a:pt x="22790" y="167938"/>
                      <a:pt x="23295" y="166424"/>
                      <a:pt x="24305" y="164068"/>
                    </a:cubicBezTo>
                    <a:cubicBezTo>
                      <a:pt x="25651" y="161712"/>
                      <a:pt x="27165" y="158010"/>
                      <a:pt x="28848" y="152962"/>
                    </a:cubicBezTo>
                    <a:cubicBezTo>
                      <a:pt x="30867" y="147577"/>
                      <a:pt x="32802" y="143033"/>
                      <a:pt x="34653" y="139331"/>
                    </a:cubicBezTo>
                    <a:cubicBezTo>
                      <a:pt x="36504" y="135629"/>
                      <a:pt x="37430" y="134788"/>
                      <a:pt x="37430" y="136807"/>
                    </a:cubicBezTo>
                    <a:cubicBezTo>
                      <a:pt x="37430" y="137480"/>
                      <a:pt x="38103" y="138995"/>
                      <a:pt x="39449" y="141351"/>
                    </a:cubicBezTo>
                    <a:cubicBezTo>
                      <a:pt x="40459" y="143706"/>
                      <a:pt x="41300" y="146567"/>
                      <a:pt x="41973" y="149933"/>
                    </a:cubicBezTo>
                    <a:cubicBezTo>
                      <a:pt x="42647" y="153635"/>
                      <a:pt x="43488" y="157673"/>
                      <a:pt x="44498" y="162048"/>
                    </a:cubicBezTo>
                    <a:cubicBezTo>
                      <a:pt x="45507" y="166424"/>
                      <a:pt x="46349" y="170294"/>
                      <a:pt x="47022" y="173659"/>
                    </a:cubicBezTo>
                    <a:cubicBezTo>
                      <a:pt x="47358" y="176688"/>
                      <a:pt x="48368" y="182410"/>
                      <a:pt x="50051" y="190823"/>
                    </a:cubicBezTo>
                    <a:cubicBezTo>
                      <a:pt x="51397" y="196545"/>
                      <a:pt x="52743" y="200415"/>
                      <a:pt x="54089" y="202434"/>
                    </a:cubicBezTo>
                    <a:cubicBezTo>
                      <a:pt x="54426" y="202771"/>
                      <a:pt x="54931" y="203781"/>
                      <a:pt x="55604" y="205463"/>
                    </a:cubicBezTo>
                    <a:cubicBezTo>
                      <a:pt x="56613" y="207146"/>
                      <a:pt x="59306" y="210343"/>
                      <a:pt x="63681" y="215055"/>
                    </a:cubicBezTo>
                    <a:cubicBezTo>
                      <a:pt x="67046" y="218757"/>
                      <a:pt x="70580" y="223048"/>
                      <a:pt x="74282" y="227928"/>
                    </a:cubicBezTo>
                    <a:cubicBezTo>
                      <a:pt x="77984" y="232808"/>
                      <a:pt x="79835" y="235585"/>
                      <a:pt x="79835" y="236258"/>
                    </a:cubicBezTo>
                    <a:cubicBezTo>
                      <a:pt x="79835" y="236594"/>
                      <a:pt x="80508" y="238277"/>
                      <a:pt x="81855" y="241306"/>
                    </a:cubicBezTo>
                    <a:cubicBezTo>
                      <a:pt x="83201" y="243998"/>
                      <a:pt x="83706" y="246691"/>
                      <a:pt x="83369" y="249383"/>
                    </a:cubicBezTo>
                    <a:cubicBezTo>
                      <a:pt x="83706" y="251739"/>
                      <a:pt x="81855" y="254768"/>
                      <a:pt x="77816" y="258470"/>
                    </a:cubicBezTo>
                    <a:cubicBezTo>
                      <a:pt x="71085" y="266211"/>
                      <a:pt x="67720" y="270754"/>
                      <a:pt x="67720" y="272100"/>
                    </a:cubicBezTo>
                    <a:cubicBezTo>
                      <a:pt x="67720" y="272437"/>
                      <a:pt x="67383" y="273278"/>
                      <a:pt x="66710" y="274624"/>
                    </a:cubicBezTo>
                    <a:cubicBezTo>
                      <a:pt x="64017" y="278326"/>
                      <a:pt x="61662" y="282365"/>
                      <a:pt x="59642" y="286740"/>
                    </a:cubicBezTo>
                    <a:cubicBezTo>
                      <a:pt x="58296" y="289769"/>
                      <a:pt x="57118" y="292462"/>
                      <a:pt x="56109" y="294817"/>
                    </a:cubicBezTo>
                    <a:cubicBezTo>
                      <a:pt x="50387" y="306597"/>
                      <a:pt x="47526" y="315347"/>
                      <a:pt x="47526" y="321068"/>
                    </a:cubicBezTo>
                    <a:cubicBezTo>
                      <a:pt x="47526" y="324434"/>
                      <a:pt x="48704" y="325443"/>
                      <a:pt x="51060" y="324097"/>
                    </a:cubicBezTo>
                    <a:cubicBezTo>
                      <a:pt x="51733" y="323424"/>
                      <a:pt x="52406" y="323088"/>
                      <a:pt x="53080" y="323088"/>
                    </a:cubicBezTo>
                    <a:cubicBezTo>
                      <a:pt x="53416" y="323088"/>
                      <a:pt x="55604" y="320816"/>
                      <a:pt x="59642" y="316273"/>
                    </a:cubicBezTo>
                    <a:cubicBezTo>
                      <a:pt x="63681" y="311729"/>
                      <a:pt x="68393" y="306260"/>
                      <a:pt x="73777" y="299866"/>
                    </a:cubicBezTo>
                    <a:cubicBezTo>
                      <a:pt x="75460" y="297510"/>
                      <a:pt x="76638" y="296164"/>
                      <a:pt x="77311" y="295827"/>
                    </a:cubicBezTo>
                    <a:cubicBezTo>
                      <a:pt x="77648" y="295491"/>
                      <a:pt x="78489" y="294481"/>
                      <a:pt x="79835" y="292798"/>
                    </a:cubicBezTo>
                    <a:cubicBezTo>
                      <a:pt x="81181" y="290779"/>
                      <a:pt x="83033" y="288255"/>
                      <a:pt x="85388" y="285226"/>
                    </a:cubicBezTo>
                    <a:cubicBezTo>
                      <a:pt x="87744" y="282197"/>
                      <a:pt x="89595" y="280009"/>
                      <a:pt x="90941" y="278663"/>
                    </a:cubicBezTo>
                    <a:cubicBezTo>
                      <a:pt x="91951" y="276980"/>
                      <a:pt x="93802" y="274456"/>
                      <a:pt x="96495" y="271091"/>
                    </a:cubicBezTo>
                    <a:cubicBezTo>
                      <a:pt x="99187" y="267389"/>
                      <a:pt x="101206" y="264696"/>
                      <a:pt x="102552" y="263013"/>
                    </a:cubicBezTo>
                    <a:cubicBezTo>
                      <a:pt x="103562" y="261331"/>
                      <a:pt x="104403" y="260153"/>
                      <a:pt x="105077" y="259480"/>
                    </a:cubicBezTo>
                    <a:cubicBezTo>
                      <a:pt x="105750" y="258807"/>
                      <a:pt x="107432" y="256619"/>
                      <a:pt x="110125" y="252917"/>
                    </a:cubicBezTo>
                    <a:cubicBezTo>
                      <a:pt x="112817" y="248878"/>
                      <a:pt x="115341" y="245176"/>
                      <a:pt x="117697" y="241811"/>
                    </a:cubicBezTo>
                    <a:cubicBezTo>
                      <a:pt x="119380" y="239118"/>
                      <a:pt x="120474" y="237267"/>
                      <a:pt x="120979" y="236258"/>
                    </a:cubicBezTo>
                    <a:cubicBezTo>
                      <a:pt x="121483" y="235248"/>
                      <a:pt x="121399" y="235080"/>
                      <a:pt x="120726" y="235753"/>
                    </a:cubicBezTo>
                    <a:cubicBezTo>
                      <a:pt x="118707" y="236426"/>
                      <a:pt x="113995" y="237267"/>
                      <a:pt x="106591" y="238277"/>
                    </a:cubicBezTo>
                    <a:cubicBezTo>
                      <a:pt x="98850" y="238950"/>
                      <a:pt x="92456" y="238109"/>
                      <a:pt x="87408" y="235753"/>
                    </a:cubicBezTo>
                    <a:cubicBezTo>
                      <a:pt x="80340" y="231378"/>
                      <a:pt x="74955" y="227003"/>
                      <a:pt x="71253" y="222627"/>
                    </a:cubicBezTo>
                    <a:cubicBezTo>
                      <a:pt x="68224" y="217916"/>
                      <a:pt x="66710" y="214719"/>
                      <a:pt x="66710" y="213036"/>
                    </a:cubicBezTo>
                    <a:cubicBezTo>
                      <a:pt x="67046" y="213036"/>
                      <a:pt x="68056" y="212699"/>
                      <a:pt x="69739" y="212026"/>
                    </a:cubicBezTo>
                    <a:cubicBezTo>
                      <a:pt x="72095" y="211353"/>
                      <a:pt x="74619" y="210512"/>
                      <a:pt x="77311" y="209502"/>
                    </a:cubicBezTo>
                    <a:cubicBezTo>
                      <a:pt x="82696" y="207483"/>
                      <a:pt x="87071" y="206136"/>
                      <a:pt x="90437" y="205463"/>
                    </a:cubicBezTo>
                    <a:cubicBezTo>
                      <a:pt x="91783" y="205127"/>
                      <a:pt x="93466" y="204790"/>
                      <a:pt x="95485" y="204454"/>
                    </a:cubicBezTo>
                    <a:cubicBezTo>
                      <a:pt x="97504" y="203781"/>
                      <a:pt x="98682" y="203444"/>
                      <a:pt x="99019" y="203444"/>
                    </a:cubicBezTo>
                    <a:cubicBezTo>
                      <a:pt x="98682" y="203781"/>
                      <a:pt x="98009" y="204454"/>
                      <a:pt x="96999" y="205463"/>
                    </a:cubicBezTo>
                    <a:cubicBezTo>
                      <a:pt x="95317" y="206136"/>
                      <a:pt x="93970" y="207314"/>
                      <a:pt x="92961" y="208997"/>
                    </a:cubicBezTo>
                    <a:cubicBezTo>
                      <a:pt x="91615" y="210680"/>
                      <a:pt x="91446" y="211858"/>
                      <a:pt x="92456" y="212531"/>
                    </a:cubicBezTo>
                    <a:cubicBezTo>
                      <a:pt x="93129" y="212867"/>
                      <a:pt x="94139" y="213036"/>
                      <a:pt x="95485" y="213036"/>
                    </a:cubicBezTo>
                    <a:cubicBezTo>
                      <a:pt x="101206" y="212363"/>
                      <a:pt x="106423" y="211185"/>
                      <a:pt x="111134" y="209502"/>
                    </a:cubicBezTo>
                    <a:cubicBezTo>
                      <a:pt x="112817" y="208492"/>
                      <a:pt x="114163" y="208156"/>
                      <a:pt x="115173" y="208492"/>
                    </a:cubicBezTo>
                    <a:cubicBezTo>
                      <a:pt x="116183" y="208829"/>
                      <a:pt x="116856" y="208661"/>
                      <a:pt x="117192" y="207988"/>
                    </a:cubicBezTo>
                    <a:cubicBezTo>
                      <a:pt x="117865" y="207651"/>
                      <a:pt x="118539" y="207483"/>
                      <a:pt x="119212" y="207483"/>
                    </a:cubicBezTo>
                    <a:cubicBezTo>
                      <a:pt x="119885" y="207483"/>
                      <a:pt x="120894" y="207146"/>
                      <a:pt x="122241" y="206473"/>
                    </a:cubicBezTo>
                    <a:cubicBezTo>
                      <a:pt x="123250" y="206136"/>
                      <a:pt x="125774" y="205295"/>
                      <a:pt x="129813" y="203949"/>
                    </a:cubicBezTo>
                    <a:cubicBezTo>
                      <a:pt x="134525" y="202603"/>
                      <a:pt x="139405" y="201088"/>
                      <a:pt x="144453" y="199405"/>
                    </a:cubicBezTo>
                    <a:cubicBezTo>
                      <a:pt x="149501" y="198059"/>
                      <a:pt x="153035" y="197050"/>
                      <a:pt x="155054" y="196377"/>
                    </a:cubicBezTo>
                    <a:cubicBezTo>
                      <a:pt x="157410" y="195703"/>
                      <a:pt x="159934" y="194862"/>
                      <a:pt x="162627" y="193852"/>
                    </a:cubicBezTo>
                    <a:cubicBezTo>
                      <a:pt x="164982" y="192506"/>
                      <a:pt x="166497" y="191833"/>
                      <a:pt x="167170" y="191833"/>
                    </a:cubicBezTo>
                    <a:cubicBezTo>
                      <a:pt x="167507" y="192170"/>
                      <a:pt x="168180" y="192001"/>
                      <a:pt x="169189" y="191328"/>
                    </a:cubicBezTo>
                    <a:cubicBezTo>
                      <a:pt x="170535" y="190655"/>
                      <a:pt x="171209" y="190319"/>
                      <a:pt x="171209" y="190319"/>
                    </a:cubicBezTo>
                    <a:cubicBezTo>
                      <a:pt x="171209" y="190655"/>
                      <a:pt x="171882" y="190487"/>
                      <a:pt x="173228" y="189814"/>
                    </a:cubicBezTo>
                    <a:cubicBezTo>
                      <a:pt x="174238" y="189477"/>
                      <a:pt x="174911" y="189141"/>
                      <a:pt x="175247" y="188804"/>
                    </a:cubicBezTo>
                    <a:cubicBezTo>
                      <a:pt x="176257" y="188804"/>
                      <a:pt x="177940" y="188299"/>
                      <a:pt x="180296" y="187290"/>
                    </a:cubicBezTo>
                    <a:cubicBezTo>
                      <a:pt x="182988" y="186280"/>
                      <a:pt x="186017" y="185102"/>
                      <a:pt x="189382" y="183756"/>
                    </a:cubicBezTo>
                    <a:cubicBezTo>
                      <a:pt x="201835" y="178708"/>
                      <a:pt x="209407" y="173323"/>
                      <a:pt x="212099" y="167602"/>
                    </a:cubicBezTo>
                    <a:cubicBezTo>
                      <a:pt x="214455" y="162890"/>
                      <a:pt x="215465" y="159356"/>
                      <a:pt x="215128" y="157000"/>
                    </a:cubicBezTo>
                    <a:cubicBezTo>
                      <a:pt x="214792" y="156327"/>
                      <a:pt x="214455" y="154813"/>
                      <a:pt x="214119" y="152457"/>
                    </a:cubicBezTo>
                    <a:cubicBezTo>
                      <a:pt x="213782" y="148755"/>
                      <a:pt x="213277" y="145053"/>
                      <a:pt x="212604" y="141351"/>
                    </a:cubicBezTo>
                    <a:cubicBezTo>
                      <a:pt x="211595" y="135966"/>
                      <a:pt x="211595" y="131422"/>
                      <a:pt x="212604" y="127720"/>
                    </a:cubicBezTo>
                    <a:cubicBezTo>
                      <a:pt x="213277" y="124355"/>
                      <a:pt x="213614" y="122336"/>
                      <a:pt x="213614" y="121662"/>
                    </a:cubicBezTo>
                    <a:cubicBezTo>
                      <a:pt x="213277" y="120989"/>
                      <a:pt x="214035" y="120905"/>
                      <a:pt x="215886" y="121410"/>
                    </a:cubicBezTo>
                    <a:close/>
                    <a:moveTo>
                      <a:pt x="40459" y="34833"/>
                    </a:moveTo>
                    <a:cubicBezTo>
                      <a:pt x="45171" y="33823"/>
                      <a:pt x="49546" y="33991"/>
                      <a:pt x="53584" y="35337"/>
                    </a:cubicBezTo>
                    <a:cubicBezTo>
                      <a:pt x="59642" y="37693"/>
                      <a:pt x="65027" y="40554"/>
                      <a:pt x="69739" y="43919"/>
                    </a:cubicBezTo>
                    <a:cubicBezTo>
                      <a:pt x="85893" y="54689"/>
                      <a:pt x="94980" y="63439"/>
                      <a:pt x="96999" y="70170"/>
                    </a:cubicBezTo>
                    <a:cubicBezTo>
                      <a:pt x="98682" y="74209"/>
                      <a:pt x="100028" y="76901"/>
                      <a:pt x="101038" y="78247"/>
                    </a:cubicBezTo>
                    <a:cubicBezTo>
                      <a:pt x="103394" y="83296"/>
                      <a:pt x="104403" y="87503"/>
                      <a:pt x="104067" y="90868"/>
                    </a:cubicBezTo>
                    <a:cubicBezTo>
                      <a:pt x="104067" y="92551"/>
                      <a:pt x="102889" y="93392"/>
                      <a:pt x="100533" y="93392"/>
                    </a:cubicBezTo>
                    <a:cubicBezTo>
                      <a:pt x="94475" y="94402"/>
                      <a:pt x="84379" y="94234"/>
                      <a:pt x="70244" y="92887"/>
                    </a:cubicBezTo>
                    <a:cubicBezTo>
                      <a:pt x="61830" y="93897"/>
                      <a:pt x="53248" y="95243"/>
                      <a:pt x="44498" y="96926"/>
                    </a:cubicBezTo>
                    <a:cubicBezTo>
                      <a:pt x="43151" y="97263"/>
                      <a:pt x="42310" y="97431"/>
                      <a:pt x="41973" y="97431"/>
                    </a:cubicBezTo>
                    <a:cubicBezTo>
                      <a:pt x="41973" y="95075"/>
                      <a:pt x="43488" y="90363"/>
                      <a:pt x="46517" y="83296"/>
                    </a:cubicBezTo>
                    <a:cubicBezTo>
                      <a:pt x="50219" y="76228"/>
                      <a:pt x="51229" y="66973"/>
                      <a:pt x="49546" y="55530"/>
                    </a:cubicBezTo>
                    <a:cubicBezTo>
                      <a:pt x="49209" y="47453"/>
                      <a:pt x="48031" y="43246"/>
                      <a:pt x="46012" y="42910"/>
                    </a:cubicBezTo>
                    <a:cubicBezTo>
                      <a:pt x="44329" y="41564"/>
                      <a:pt x="42815" y="40386"/>
                      <a:pt x="41469" y="39376"/>
                    </a:cubicBezTo>
                    <a:cubicBezTo>
                      <a:pt x="38776" y="37357"/>
                      <a:pt x="38440" y="35842"/>
                      <a:pt x="40459" y="34833"/>
                    </a:cubicBezTo>
                    <a:close/>
                    <a:moveTo>
                      <a:pt x="230778" y="0"/>
                    </a:moveTo>
                    <a:cubicBezTo>
                      <a:pt x="236163" y="0"/>
                      <a:pt x="240706" y="1178"/>
                      <a:pt x="244408" y="3533"/>
                    </a:cubicBezTo>
                    <a:cubicBezTo>
                      <a:pt x="248447" y="5553"/>
                      <a:pt x="251139" y="7067"/>
                      <a:pt x="252485" y="8077"/>
                    </a:cubicBezTo>
                    <a:cubicBezTo>
                      <a:pt x="253832" y="9086"/>
                      <a:pt x="256692" y="11274"/>
                      <a:pt x="261067" y="14640"/>
                    </a:cubicBezTo>
                    <a:cubicBezTo>
                      <a:pt x="265443" y="18005"/>
                      <a:pt x="268135" y="20697"/>
                      <a:pt x="269145" y="22717"/>
                    </a:cubicBezTo>
                    <a:cubicBezTo>
                      <a:pt x="270154" y="24736"/>
                      <a:pt x="270996" y="26251"/>
                      <a:pt x="271669" y="27260"/>
                    </a:cubicBezTo>
                    <a:cubicBezTo>
                      <a:pt x="276717" y="36347"/>
                      <a:pt x="278063" y="41732"/>
                      <a:pt x="275707" y="43415"/>
                    </a:cubicBezTo>
                    <a:cubicBezTo>
                      <a:pt x="275034" y="44424"/>
                      <a:pt x="274025" y="45939"/>
                      <a:pt x="272678" y="47958"/>
                    </a:cubicBezTo>
                    <a:cubicBezTo>
                      <a:pt x="271332" y="49977"/>
                      <a:pt x="269986" y="51660"/>
                      <a:pt x="268640" y="53006"/>
                    </a:cubicBezTo>
                    <a:cubicBezTo>
                      <a:pt x="264265" y="57045"/>
                      <a:pt x="261572" y="59064"/>
                      <a:pt x="260563" y="59064"/>
                    </a:cubicBezTo>
                    <a:cubicBezTo>
                      <a:pt x="260226" y="59064"/>
                      <a:pt x="259890" y="59232"/>
                      <a:pt x="259553" y="59569"/>
                    </a:cubicBezTo>
                    <a:cubicBezTo>
                      <a:pt x="259553" y="59906"/>
                      <a:pt x="258712" y="60747"/>
                      <a:pt x="257029" y="62093"/>
                    </a:cubicBezTo>
                    <a:cubicBezTo>
                      <a:pt x="255346" y="63439"/>
                      <a:pt x="253495" y="64954"/>
                      <a:pt x="251476" y="66637"/>
                    </a:cubicBezTo>
                    <a:cubicBezTo>
                      <a:pt x="249457" y="68656"/>
                      <a:pt x="247605" y="70002"/>
                      <a:pt x="245923" y="70675"/>
                    </a:cubicBezTo>
                    <a:cubicBezTo>
                      <a:pt x="244240" y="71685"/>
                      <a:pt x="243230" y="72526"/>
                      <a:pt x="242894" y="73199"/>
                    </a:cubicBezTo>
                    <a:cubicBezTo>
                      <a:pt x="242557" y="73872"/>
                      <a:pt x="241884" y="74545"/>
                      <a:pt x="240875" y="75219"/>
                    </a:cubicBezTo>
                    <a:cubicBezTo>
                      <a:pt x="239192" y="76228"/>
                      <a:pt x="236499" y="78247"/>
                      <a:pt x="232797" y="81276"/>
                    </a:cubicBezTo>
                    <a:cubicBezTo>
                      <a:pt x="229095" y="84305"/>
                      <a:pt x="225898" y="86830"/>
                      <a:pt x="223206" y="88849"/>
                    </a:cubicBezTo>
                    <a:cubicBezTo>
                      <a:pt x="220513" y="90532"/>
                      <a:pt x="217653" y="92719"/>
                      <a:pt x="214624" y="95412"/>
                    </a:cubicBezTo>
                    <a:cubicBezTo>
                      <a:pt x="212268" y="97431"/>
                      <a:pt x="210417" y="98945"/>
                      <a:pt x="209070" y="99955"/>
                    </a:cubicBezTo>
                    <a:cubicBezTo>
                      <a:pt x="205368" y="102647"/>
                      <a:pt x="202676" y="104583"/>
                      <a:pt x="200993" y="105760"/>
                    </a:cubicBezTo>
                    <a:cubicBezTo>
                      <a:pt x="199311" y="106938"/>
                      <a:pt x="198469" y="107696"/>
                      <a:pt x="198469" y="108032"/>
                    </a:cubicBezTo>
                    <a:cubicBezTo>
                      <a:pt x="198469" y="108369"/>
                      <a:pt x="198133" y="108537"/>
                      <a:pt x="197459" y="108537"/>
                    </a:cubicBezTo>
                    <a:cubicBezTo>
                      <a:pt x="196786" y="108537"/>
                      <a:pt x="195609" y="109378"/>
                      <a:pt x="193926" y="111061"/>
                    </a:cubicBezTo>
                    <a:cubicBezTo>
                      <a:pt x="193253" y="111734"/>
                      <a:pt x="191318" y="113165"/>
                      <a:pt x="188120" y="115352"/>
                    </a:cubicBezTo>
                    <a:cubicBezTo>
                      <a:pt x="184923" y="117540"/>
                      <a:pt x="179791" y="120821"/>
                      <a:pt x="172723" y="125196"/>
                    </a:cubicBezTo>
                    <a:cubicBezTo>
                      <a:pt x="168348" y="127889"/>
                      <a:pt x="162290" y="131927"/>
                      <a:pt x="154549" y="137312"/>
                    </a:cubicBezTo>
                    <a:cubicBezTo>
                      <a:pt x="146809" y="142360"/>
                      <a:pt x="142097" y="145389"/>
                      <a:pt x="140414" y="146399"/>
                    </a:cubicBezTo>
                    <a:cubicBezTo>
                      <a:pt x="134020" y="150774"/>
                      <a:pt x="127121" y="155991"/>
                      <a:pt x="119716" y="162048"/>
                    </a:cubicBezTo>
                    <a:cubicBezTo>
                      <a:pt x="118370" y="163058"/>
                      <a:pt x="117529" y="163563"/>
                      <a:pt x="117192" y="163563"/>
                    </a:cubicBezTo>
                    <a:cubicBezTo>
                      <a:pt x="117192" y="163563"/>
                      <a:pt x="117950" y="162722"/>
                      <a:pt x="119464" y="161039"/>
                    </a:cubicBezTo>
                    <a:cubicBezTo>
                      <a:pt x="120979" y="159356"/>
                      <a:pt x="123082" y="157168"/>
                      <a:pt x="125774" y="154476"/>
                    </a:cubicBezTo>
                    <a:cubicBezTo>
                      <a:pt x="131832" y="148755"/>
                      <a:pt x="136712" y="143875"/>
                      <a:pt x="140414" y="139836"/>
                    </a:cubicBezTo>
                    <a:cubicBezTo>
                      <a:pt x="146809" y="132769"/>
                      <a:pt x="151436" y="127636"/>
                      <a:pt x="154297" y="124439"/>
                    </a:cubicBezTo>
                    <a:cubicBezTo>
                      <a:pt x="157158" y="121242"/>
                      <a:pt x="158420" y="119643"/>
                      <a:pt x="158083" y="119643"/>
                    </a:cubicBezTo>
                    <a:cubicBezTo>
                      <a:pt x="158420" y="118970"/>
                      <a:pt x="159429" y="117792"/>
                      <a:pt x="161112" y="116109"/>
                    </a:cubicBezTo>
                    <a:cubicBezTo>
                      <a:pt x="163131" y="114090"/>
                      <a:pt x="164141" y="112744"/>
                      <a:pt x="164141" y="112071"/>
                    </a:cubicBezTo>
                    <a:cubicBezTo>
                      <a:pt x="164141" y="111734"/>
                      <a:pt x="164646" y="110977"/>
                      <a:pt x="165656" y="109799"/>
                    </a:cubicBezTo>
                    <a:cubicBezTo>
                      <a:pt x="166665" y="108621"/>
                      <a:pt x="168853" y="106013"/>
                      <a:pt x="172218" y="101974"/>
                    </a:cubicBezTo>
                    <a:cubicBezTo>
                      <a:pt x="174238" y="99282"/>
                      <a:pt x="176425" y="96421"/>
                      <a:pt x="178781" y="93392"/>
                    </a:cubicBezTo>
                    <a:cubicBezTo>
                      <a:pt x="181137" y="90700"/>
                      <a:pt x="183324" y="88007"/>
                      <a:pt x="185344" y="85315"/>
                    </a:cubicBezTo>
                    <a:cubicBezTo>
                      <a:pt x="190055" y="80267"/>
                      <a:pt x="192411" y="77238"/>
                      <a:pt x="192411" y="76228"/>
                    </a:cubicBezTo>
                    <a:cubicBezTo>
                      <a:pt x="192411" y="75892"/>
                      <a:pt x="192748" y="75219"/>
                      <a:pt x="193421" y="74209"/>
                    </a:cubicBezTo>
                    <a:cubicBezTo>
                      <a:pt x="194431" y="73199"/>
                      <a:pt x="196282" y="70675"/>
                      <a:pt x="198974" y="66637"/>
                    </a:cubicBezTo>
                    <a:cubicBezTo>
                      <a:pt x="201666" y="62598"/>
                      <a:pt x="203517" y="60074"/>
                      <a:pt x="204527" y="59064"/>
                    </a:cubicBezTo>
                    <a:cubicBezTo>
                      <a:pt x="207556" y="55026"/>
                      <a:pt x="211090" y="49809"/>
                      <a:pt x="215128" y="43415"/>
                    </a:cubicBezTo>
                    <a:cubicBezTo>
                      <a:pt x="215802" y="42405"/>
                      <a:pt x="216811" y="40890"/>
                      <a:pt x="218157" y="38871"/>
                    </a:cubicBezTo>
                    <a:cubicBezTo>
                      <a:pt x="223206" y="30794"/>
                      <a:pt x="225730" y="24568"/>
                      <a:pt x="225730" y="20193"/>
                    </a:cubicBezTo>
                    <a:cubicBezTo>
                      <a:pt x="225730" y="16491"/>
                      <a:pt x="224888" y="14303"/>
                      <a:pt x="223206" y="13630"/>
                    </a:cubicBezTo>
                    <a:cubicBezTo>
                      <a:pt x="221523" y="11947"/>
                      <a:pt x="219335" y="10264"/>
                      <a:pt x="216643" y="8582"/>
                    </a:cubicBezTo>
                    <a:cubicBezTo>
                      <a:pt x="211258" y="4543"/>
                      <a:pt x="211931" y="1851"/>
                      <a:pt x="218662" y="504"/>
                    </a:cubicBezTo>
                    <a:cubicBezTo>
                      <a:pt x="221691" y="168"/>
                      <a:pt x="225730" y="0"/>
                      <a:pt x="2307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fontAlgn="auto">
                  <a:lnSpc>
                    <a:spcPct val="120000"/>
                  </a:lnSpc>
                  <a:spcBef>
                    <a:spcPts val="600"/>
                  </a:spcBef>
                  <a:defRPr/>
                </a:pPr>
                <a:endParaRPr lang="zh-CN" altLang="en-US" sz="4000">
                  <a:solidFill>
                    <a:srgbClr val="DB4A2F"/>
                  </a:solidFill>
                  <a:latin typeface="演示流云楷" panose="02000600000000000000" pitchFamily="2" charset="-122"/>
                  <a:ea typeface="演示流云楷" panose="02000600000000000000" pitchFamily="2" charset="-122"/>
                  <a:cs typeface="演示流云楷" panose="02000600000000000000" pitchFamily="2" charset="-122"/>
                </a:endParaRPr>
              </a:p>
            </p:txBody>
          </p:sp>
        </p:grpSp>
      </p:grpSp>
      <p:sp>
        <p:nvSpPr>
          <p:cNvPr id="46" name="文本框 45"/>
          <p:cNvSpPr txBox="1"/>
          <p:nvPr/>
        </p:nvSpPr>
        <p:spPr>
          <a:xfrm>
            <a:off x="377664" y="353580"/>
            <a:ext cx="2183111" cy="5745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600"/>
              </a:spcBef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 Bold" panose="020B0800000000000000" charset="-122"/>
                <a:ea typeface="思源黑体 CN Bold" panose="020B0800000000000000" charset="-122"/>
                <a:cs typeface="+mn-cs"/>
              </a:rPr>
              <a:t>材料三：</a:t>
            </a:r>
            <a:endParaRPr lang="zh-CN" altLang="en-US" sz="2800">
              <a:latin typeface="思源黑体 CN Normal" panose="020B0800000000000000" pitchFamily="34" charset="-122"/>
              <a:ea typeface="思源黑体 CN Normal" panose="020B0800000000000000" pitchFamily="34" charset="-122"/>
            </a:endParaRPr>
          </a:p>
        </p:txBody>
      </p:sp>
      <p:sp>
        <p:nvSpPr>
          <p:cNvPr id="59" name="PA-文本框 58"/>
          <p:cNvSpPr txBox="1"/>
          <p:nvPr>
            <p:custDataLst>
              <p:tags r:id="rId16"/>
            </p:custDataLst>
          </p:nvPr>
        </p:nvSpPr>
        <p:spPr>
          <a:xfrm>
            <a:off x="496814" y="5683276"/>
            <a:ext cx="11173422" cy="607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20000"/>
              </a:lnSpc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zh-CN" altLang="en-US" sz="2800" dirty="0">
                <a:solidFill>
                  <a:srgbClr val="0070C0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分析以上材料，归纳出我国资源问题的成因。</a:t>
            </a:r>
            <a:endParaRPr lang="zh-CN" altLang="en-US" sz="2800" dirty="0">
              <a:solidFill>
                <a:srgbClr val="0070C0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2076" name="PA-直接连接符 2075"/>
          <p:cNvCxnSpPr/>
          <p:nvPr>
            <p:custDataLst>
              <p:tags r:id="rId17"/>
            </p:custDataLst>
          </p:nvPr>
        </p:nvCxnSpPr>
        <p:spPr>
          <a:xfrm>
            <a:off x="427038" y="5576539"/>
            <a:ext cx="11337924" cy="0"/>
          </a:xfrm>
          <a:prstGeom prst="line">
            <a:avLst/>
          </a:prstGeom>
          <a:ln w="12700">
            <a:gradFill flip="none" rotWithShape="1">
              <a:gsLst>
                <a:gs pos="0">
                  <a:srgbClr val="DB4A2F"/>
                </a:gs>
                <a:gs pos="100000">
                  <a:srgbClr val="DB4A2F">
                    <a:lumMod val="20000"/>
                    <a:lumOff val="80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49" name="组合 2048"/>
          <p:cNvGrpSpPr/>
          <p:nvPr/>
        </p:nvGrpSpPr>
        <p:grpSpPr>
          <a:xfrm>
            <a:off x="266539" y="3068014"/>
            <a:ext cx="11658604" cy="3737428"/>
            <a:chOff x="266698" y="3120571"/>
            <a:chExt cx="11658604" cy="3737428"/>
          </a:xfrm>
        </p:grpSpPr>
        <p:sp>
          <p:nvSpPr>
            <p:cNvPr id="62" name="矩形 61"/>
            <p:cNvSpPr/>
            <p:nvPr/>
          </p:nvSpPr>
          <p:spPr>
            <a:xfrm>
              <a:off x="266698" y="3120571"/>
              <a:ext cx="11658604" cy="3737428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45000">
                  <a:schemeClr val="bg1"/>
                </a:gs>
              </a:gsLst>
              <a:lin ang="5400000" scaled="1"/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48" name="文本框 2047"/>
            <p:cNvSpPr txBox="1"/>
            <p:nvPr/>
          </p:nvSpPr>
          <p:spPr>
            <a:xfrm>
              <a:off x="509289" y="4841426"/>
              <a:ext cx="11173424" cy="16414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ctr" latinLnBrk="0" hangingPunct="1">
                <a:lnSpc>
                  <a:spcPct val="12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+mn-ea"/>
                <a:buNone/>
                <a:defRPr/>
              </a:pPr>
              <a:r>
                <a:rPr lang="zh-CN" altLang="en-US" sz="2800" dirty="0">
                  <a:solidFill>
                    <a:srgbClr val="DB4A2F"/>
                  </a:solidFill>
                  <a:latin typeface="+mn-ea"/>
                  <a:cs typeface="阿里巴巴普惠体 2.0 115 Black" panose="00020600040101010101" pitchFamily="18" charset="-122"/>
                  <a:sym typeface="+mn-ea"/>
                </a:rPr>
                <a:t>（</a:t>
              </a:r>
              <a:r>
                <a:rPr lang="en-US" altLang="zh-CN" sz="2800" dirty="0">
                  <a:solidFill>
                    <a:srgbClr val="DB4A2F"/>
                  </a:solidFill>
                  <a:latin typeface="+mn-ea"/>
                  <a:cs typeface="阿里巴巴普惠体 2.0 115 Black" panose="00020600040101010101" pitchFamily="18" charset="-122"/>
                  <a:sym typeface="+mn-ea"/>
                </a:rPr>
                <a:t>2</a:t>
              </a:r>
              <a:r>
                <a:rPr lang="zh-CN" altLang="en-US" sz="2800" dirty="0">
                  <a:solidFill>
                    <a:srgbClr val="DB4A2F"/>
                  </a:solidFill>
                  <a:latin typeface="+mn-ea"/>
                  <a:cs typeface="阿里巴巴普惠体 2.0 115 Black" panose="00020600040101010101" pitchFamily="18" charset="-122"/>
                  <a:sym typeface="+mn-ea"/>
                </a:rPr>
                <a:t>）原因：</a:t>
              </a:r>
              <a:r>
                <a:rPr lang="zh-CN" altLang="en-US" sz="2800" dirty="0"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阿里巴巴普惠体 2.0 115 Black" panose="00020600040101010101" pitchFamily="18" charset="-122"/>
                  <a:sym typeface="+mn-ea"/>
                </a:rPr>
                <a:t>长期以来，我国资源</a:t>
              </a:r>
              <a:r>
                <a:rPr lang="zh-CN" altLang="en-US" sz="2800" dirty="0">
                  <a:solidFill>
                    <a:srgbClr val="DB4A2F"/>
                  </a:solidFill>
                  <a:latin typeface="+mn-ea"/>
                  <a:cs typeface="阿里巴巴普惠体 2.0 115 Black" panose="00020600040101010101" pitchFamily="18" charset="-122"/>
                  <a:sym typeface="+mn-ea"/>
                </a:rPr>
                <a:t>开发利用不尽合理、不够科学</a:t>
              </a:r>
              <a:r>
                <a:rPr lang="zh-CN" altLang="en-US" sz="2800" dirty="0"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阿里巴巴普惠体 2.0 115 Black" panose="00020600040101010101" pitchFamily="18" charset="-122"/>
                  <a:sym typeface="+mn-ea"/>
                </a:rPr>
                <a:t>，依靠消耗大量资源换取经济发展的现象突出，由此造成的</a:t>
              </a:r>
              <a:r>
                <a:rPr lang="zh-CN" altLang="en-US" sz="2800" dirty="0">
                  <a:solidFill>
                    <a:srgbClr val="DB4A2F"/>
                  </a:solidFill>
                  <a:latin typeface="+mn-ea"/>
                  <a:cs typeface="阿里巴巴普惠体 2.0 115 Black" panose="00020600040101010101" pitchFamily="18" charset="-122"/>
                  <a:sym typeface="+mn-ea"/>
                </a:rPr>
                <a:t>浪费、损失、污染和破坏</a:t>
              </a:r>
              <a:r>
                <a:rPr lang="zh-CN" altLang="en-US" sz="2800" dirty="0">
                  <a:latin typeface="思源黑体 CN Normal" panose="020B0800000000000000" pitchFamily="34" charset="-122"/>
                  <a:ea typeface="思源黑体 CN Normal" panose="020B0800000000000000" pitchFamily="34" charset="-122"/>
                  <a:cs typeface="阿里巴巴普惠体 2.0 115 Black" panose="00020600040101010101" pitchFamily="18" charset="-122"/>
                  <a:sym typeface="+mn-ea"/>
                </a:rPr>
                <a:t>都很严重。</a:t>
              </a:r>
              <a:endParaRPr lang="zh-CN" altLang="en-US" sz="2800" dirty="0">
                <a:latin typeface="思源黑体 CN Normal" panose="020B0800000000000000" pitchFamily="34" charset="-122"/>
                <a:ea typeface="思源黑体 CN Normal" panose="020B0800000000000000" pitchFamily="34" charset="-122"/>
                <a:cs typeface="阿里巴巴普惠体 2.0 115 Black" panose="00020600040101010101" pitchFamily="18" charset="-122"/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0" y="939165"/>
          <a:ext cx="12185015" cy="563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284980"/>
                <a:gridCol w="3480435"/>
              </a:tblGrid>
              <a:tr h="57912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我国资源问题</a:t>
                      </a:r>
                      <a:endParaRPr lang="zh-CN" altLang="en-US" sz="3200" b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5791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现状（挑战）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成因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危害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  <a:tr h="4105275"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我国面临的资源形势</a:t>
                      </a:r>
                      <a:r>
                        <a:rPr lang="zh-CN" altLang="zh-CN" sz="33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非常严峻</a:t>
                      </a: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。</a:t>
                      </a:r>
                      <a:endParaRPr lang="zh-CN" altLang="en-US" sz="33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我国自然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资源丰富，总量大，种类多</a:t>
                      </a:r>
                      <a:r>
                        <a:rPr lang="zh-CN" altLang="zh-CN" sz="28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（优势</a:t>
                      </a:r>
                      <a:r>
                        <a:rPr lang="en-US" altLang="zh-CN" sz="28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)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，但人均资源占有量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少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，开发难度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大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，总体上资源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紧缺</a:t>
                      </a:r>
                      <a:r>
                        <a:rPr lang="zh-CN" altLang="zh-CN" sz="28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（劣势）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。</a:t>
                      </a: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P78</a:t>
                      </a:r>
                      <a:endParaRPr lang="zh-CN" altLang="en-US" sz="33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长期以来，</a:t>
                      </a:r>
                      <a:r>
                        <a:rPr lang="zh-CN" altLang="en-US" sz="32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我国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资源开发利用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不尽合理、不够科学</a:t>
                      </a:r>
                      <a:r>
                        <a:rPr lang="zh-CN" altLang="en-US" sz="32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，依靠消耗大量资源换取经济发展的现象突出，由此造成的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浪费、损失、污染和破坏</a:t>
                      </a:r>
                      <a:r>
                        <a:rPr lang="zh-CN" altLang="en-US" sz="32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都很严重。</a:t>
                      </a: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 </a:t>
                      </a:r>
                      <a:r>
                        <a:rPr lang="en-US" altLang="zh-CN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P</a:t>
                      </a: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78</a:t>
                      </a:r>
                      <a:endParaRPr lang="zh-CN" altLang="en-US" sz="3200">
                        <a:ln>
                          <a:noFill/>
                        </a:ln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32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对资源的过度开发、</a:t>
                      </a:r>
                      <a:endParaRPr lang="zh-CN" altLang="en-US" sz="3200"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32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粗放利用和无节制消耗，必然导致</a:t>
                      </a:r>
                      <a:r>
                        <a:rPr lang="zh-CN" altLang="en-US" sz="32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资源的枯竭</a:t>
                      </a:r>
                      <a:r>
                        <a:rPr lang="zh-CN" altLang="en-US" sz="32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和</a:t>
                      </a:r>
                      <a:r>
                        <a:rPr lang="zh-CN" altLang="en-US" sz="32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对生态环境的破坏</a:t>
                      </a:r>
                      <a:r>
                        <a:rPr lang="zh-CN" altLang="en-US" sz="32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，严重影响</a:t>
                      </a:r>
                      <a:r>
                        <a:rPr lang="zh-CN" altLang="en-US" sz="32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经济的可持续发展</a:t>
                      </a:r>
                      <a:r>
                        <a:rPr lang="zh-CN" altLang="en-US" sz="32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，经济发展的空间和后劲也会越来越小。</a:t>
                      </a:r>
                      <a:r>
                        <a:rPr lang="en-US" altLang="zh-CN" sz="32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P78</a:t>
                      </a:r>
                      <a:endParaRPr lang="en-US" altLang="zh-CN" sz="3200"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71120" y="109220"/>
            <a:ext cx="9077325" cy="6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7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一、发展之难（一）人口问题</a:t>
            </a:r>
            <a:endParaRPr kumimoji="0" lang="es-ES_tradnl" altLang="zh-CN" sz="379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0" y="0"/>
            <a:ext cx="12192000" cy="763485"/>
            <a:chOff x="0" y="0"/>
            <a:chExt cx="12192000" cy="929116"/>
          </a:xfrm>
        </p:grpSpPr>
        <p:sp>
          <p:nvSpPr>
            <p:cNvPr id="10" name="单圆角矩形 11"/>
            <p:cNvSpPr/>
            <p:nvPr/>
          </p:nvSpPr>
          <p:spPr>
            <a:xfrm flipH="1">
              <a:off x="0" y="0"/>
              <a:ext cx="12192000" cy="894080"/>
            </a:xfrm>
            <a:prstGeom prst="round1Rect">
              <a:avLst>
                <a:gd name="adj" fmla="val 2120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71120" y="109220"/>
              <a:ext cx="9077325" cy="8198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4</a:t>
              </a:r>
              <a:r>
                <a:rPr kumimoji="0" lang="zh-CN" altLang="en-US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、小结：一、发展之难（二）资源问题</a:t>
              </a:r>
              <a:endParaRPr kumimoji="0" lang="es-ES_tradnl" altLang="zh-CN" sz="37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2" name="组合 6"/>
          <p:cNvGrpSpPr/>
          <p:nvPr/>
        </p:nvGrpSpPr>
        <p:grpSpPr>
          <a:xfrm>
            <a:off x="139116" y="4249426"/>
            <a:ext cx="11956072" cy="2226789"/>
            <a:chOff x="0" y="0"/>
            <a:chExt cx="11956071" cy="2226788"/>
          </a:xfrm>
        </p:grpSpPr>
        <p:sp>
          <p:nvSpPr>
            <p:cNvPr id="2520" name="矩形 4"/>
            <p:cNvSpPr/>
            <p:nvPr/>
          </p:nvSpPr>
          <p:spPr>
            <a:xfrm>
              <a:off x="0" y="0"/>
              <a:ext cx="11956072" cy="1999337"/>
            </a:xfrm>
            <a:prstGeom prst="rect">
              <a:avLst/>
            </a:prstGeom>
            <a:solidFill>
              <a:srgbClr val="549E3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800">
                  <a:solidFill>
                    <a:srgbClr val="FFFFFF"/>
                  </a:solidFill>
                </a:defRPr>
              </a:pPr>
              <a:endParaRPr sz="2400"/>
            </a:p>
          </p:txBody>
        </p:sp>
        <p:sp>
          <p:nvSpPr>
            <p:cNvPr id="2521" name="文本框 13"/>
            <p:cNvSpPr txBox="1"/>
            <p:nvPr/>
          </p:nvSpPr>
          <p:spPr>
            <a:xfrm>
              <a:off x="181218" y="68133"/>
              <a:ext cx="11579484" cy="21586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120000"/>
                </a:lnSpc>
                <a:defRPr>
                  <a:solidFill>
                    <a:srgbClr val="FFFFFF"/>
                  </a:solidFill>
                </a:defRPr>
              </a:pPr>
              <a:r>
                <a:t>      据官方不完全统计，当前中国各地总共存在459个“癌症村”，而这些存在主要分布在中国广大的中西部地区。由于环境污染，大多是饮用了上游企业排出的未经处理的污水，以及环境，土壤等受污染，导致人体内部机制严重受损，造成某一村庄大规模的癌症病发。</a:t>
              </a:r>
            </a:p>
          </p:txBody>
        </p:sp>
      </p:grpSp>
      <p:grpSp>
        <p:nvGrpSpPr>
          <p:cNvPr id="2543" name="组合 2"/>
          <p:cNvGrpSpPr/>
          <p:nvPr/>
        </p:nvGrpSpPr>
        <p:grpSpPr>
          <a:xfrm>
            <a:off x="332374" y="288994"/>
            <a:ext cx="8461175" cy="771416"/>
            <a:chOff x="0" y="0"/>
            <a:chExt cx="8461173" cy="771415"/>
          </a:xfrm>
        </p:grpSpPr>
        <p:sp>
          <p:nvSpPr>
            <p:cNvPr id="2523" name="矩形 1"/>
            <p:cNvSpPr txBox="1"/>
            <p:nvPr/>
          </p:nvSpPr>
          <p:spPr>
            <a:xfrm>
              <a:off x="797607" y="44975"/>
              <a:ext cx="7663567" cy="726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3600" b="1">
                  <a:solidFill>
                    <a:srgbClr val="197519"/>
                  </a:solidFill>
                </a:defRPr>
              </a:lvl1pPr>
            </a:lstStyle>
            <a:p>
              <a:r>
                <a:t>阅读与感悟：你所不知道的癌症村</a:t>
              </a:r>
            </a:p>
          </p:txBody>
        </p:sp>
        <p:grpSp>
          <p:nvGrpSpPr>
            <p:cNvPr id="2542" name="组合 246"/>
            <p:cNvGrpSpPr/>
            <p:nvPr/>
          </p:nvGrpSpPr>
          <p:grpSpPr>
            <a:xfrm>
              <a:off x="0" y="-1"/>
              <a:ext cx="751888" cy="696179"/>
              <a:chOff x="0" y="0"/>
              <a:chExt cx="751887" cy="696177"/>
            </a:xfrm>
          </p:grpSpPr>
          <p:sp>
            <p:nvSpPr>
              <p:cNvPr id="2524" name="Freeform 45"/>
              <p:cNvSpPr/>
              <p:nvPr/>
            </p:nvSpPr>
            <p:spPr>
              <a:xfrm>
                <a:off x="-1" y="299116"/>
                <a:ext cx="125694" cy="61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0" y="6978"/>
                      <a:pt x="0" y="6978"/>
                      <a:pt x="0" y="6978"/>
                    </a:cubicBezTo>
                    <a:cubicBezTo>
                      <a:pt x="20729" y="21600"/>
                      <a:pt x="20729" y="21600"/>
                      <a:pt x="20729" y="21600"/>
                    </a:cubicBezTo>
                    <a:cubicBezTo>
                      <a:pt x="20729" y="20271"/>
                      <a:pt x="20729" y="18942"/>
                      <a:pt x="20729" y="17280"/>
                    </a:cubicBezTo>
                    <a:cubicBezTo>
                      <a:pt x="20729" y="11298"/>
                      <a:pt x="21077" y="5649"/>
                      <a:pt x="21600" y="0"/>
                    </a:cubicBez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25" name="Freeform 46"/>
              <p:cNvSpPr/>
              <p:nvPr/>
            </p:nvSpPr>
            <p:spPr>
              <a:xfrm>
                <a:off x="589849" y="194478"/>
                <a:ext cx="123422" cy="79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0" y="6429"/>
                      <a:pt x="0" y="6429"/>
                      <a:pt x="0" y="6429"/>
                    </a:cubicBezTo>
                    <a:cubicBezTo>
                      <a:pt x="2125" y="11057"/>
                      <a:pt x="3895" y="16200"/>
                      <a:pt x="4957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26" name="Freeform 47"/>
              <p:cNvSpPr/>
              <p:nvPr/>
            </p:nvSpPr>
            <p:spPr>
              <a:xfrm>
                <a:off x="438789" y="23605"/>
                <a:ext cx="73827" cy="116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0" y="17561"/>
                      <a:pt x="0" y="17561"/>
                      <a:pt x="0" y="17561"/>
                    </a:cubicBezTo>
                    <a:cubicBezTo>
                      <a:pt x="6214" y="18439"/>
                      <a:pt x="12132" y="19844"/>
                      <a:pt x="17458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27" name="Freeform 48"/>
              <p:cNvSpPr/>
              <p:nvPr/>
            </p:nvSpPr>
            <p:spPr>
              <a:xfrm>
                <a:off x="609157" y="385786"/>
                <a:ext cx="129480" cy="61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3206" y="0"/>
                      <a:pt x="3206" y="0"/>
                      <a:pt x="3206" y="0"/>
                    </a:cubicBezTo>
                    <a:cubicBezTo>
                      <a:pt x="2700" y="7311"/>
                      <a:pt x="1519" y="14289"/>
                      <a:pt x="0" y="20935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28" name="Freeform 49"/>
              <p:cNvSpPr/>
              <p:nvPr/>
            </p:nvSpPr>
            <p:spPr>
              <a:xfrm>
                <a:off x="524731" y="91602"/>
                <a:ext cx="105628" cy="104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762" y="216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0" y="13038"/>
                      <a:pt x="0" y="13038"/>
                      <a:pt x="0" y="13038"/>
                    </a:cubicBezTo>
                    <a:cubicBezTo>
                      <a:pt x="3531" y="15373"/>
                      <a:pt x="6854" y="18292"/>
                      <a:pt x="9762" y="21600"/>
                    </a:cubicBez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29" name="Freeform 50"/>
              <p:cNvSpPr/>
              <p:nvPr/>
            </p:nvSpPr>
            <p:spPr>
              <a:xfrm>
                <a:off x="121528" y="91602"/>
                <a:ext cx="106386" cy="1046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13038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726" y="21600"/>
                      <a:pt x="11726" y="21600"/>
                      <a:pt x="11726" y="21600"/>
                    </a:cubicBezTo>
                    <a:cubicBezTo>
                      <a:pt x="14606" y="18292"/>
                      <a:pt x="17897" y="15373"/>
                      <a:pt x="21600" y="13038"/>
                    </a:cubicBez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0" name="Freeform 51"/>
              <p:cNvSpPr/>
              <p:nvPr/>
            </p:nvSpPr>
            <p:spPr>
              <a:xfrm>
                <a:off x="74961" y="467876"/>
                <a:ext cx="121530" cy="95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220" y="0"/>
                    </a:moveTo>
                    <a:cubicBezTo>
                      <a:pt x="0" y="21600"/>
                      <a:pt x="0" y="21600"/>
                      <a:pt x="0" y="21600"/>
                    </a:cubicBezTo>
                    <a:cubicBezTo>
                      <a:pt x="21600" y="11121"/>
                      <a:pt x="21600" y="11121"/>
                      <a:pt x="21600" y="11121"/>
                    </a:cubicBezTo>
                    <a:cubicBezTo>
                      <a:pt x="18720" y="7913"/>
                      <a:pt x="16200" y="4063"/>
                      <a:pt x="14220" y="0"/>
                    </a:cubicBez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1" name="Freeform 52"/>
              <p:cNvSpPr/>
              <p:nvPr/>
            </p:nvSpPr>
            <p:spPr>
              <a:xfrm>
                <a:off x="626194" y="299116"/>
                <a:ext cx="125694" cy="61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71" y="21600"/>
                    </a:moveTo>
                    <a:cubicBezTo>
                      <a:pt x="21600" y="6978"/>
                      <a:pt x="21600" y="6978"/>
                      <a:pt x="21600" y="697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697" y="5649"/>
                      <a:pt x="871" y="11298"/>
                      <a:pt x="871" y="17280"/>
                    </a:cubicBezTo>
                    <a:cubicBezTo>
                      <a:pt x="871" y="18942"/>
                      <a:pt x="871" y="20271"/>
                      <a:pt x="871" y="21600"/>
                    </a:cubicBez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2" name="Freeform 53"/>
              <p:cNvSpPr/>
              <p:nvPr/>
            </p:nvSpPr>
            <p:spPr>
              <a:xfrm>
                <a:off x="343384" y="-1"/>
                <a:ext cx="65119" cy="1123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0800" y="0"/>
                      <a:pt x="10800" y="0"/>
                      <a:pt x="10800" y="0"/>
                    </a:cubicBezTo>
                    <a:cubicBezTo>
                      <a:pt x="0" y="21600"/>
                      <a:pt x="0" y="21600"/>
                      <a:pt x="0" y="21600"/>
                    </a:cubicBezTo>
                    <a:cubicBezTo>
                      <a:pt x="3712" y="21418"/>
                      <a:pt x="7087" y="21237"/>
                      <a:pt x="10800" y="21237"/>
                    </a:cubicBezTo>
                    <a:cubicBezTo>
                      <a:pt x="14512" y="21237"/>
                      <a:pt x="18225" y="21418"/>
                      <a:pt x="21600" y="21600"/>
                    </a:cubicBez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3" name="Oval 54"/>
              <p:cNvSpPr/>
              <p:nvPr/>
            </p:nvSpPr>
            <p:spPr>
              <a:xfrm>
                <a:off x="169231" y="155724"/>
                <a:ext cx="413425" cy="385083"/>
              </a:xfrm>
              <a:prstGeom prst="ellipse">
                <a:avLst/>
              </a:pr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4" name="Freeform 55"/>
              <p:cNvSpPr/>
              <p:nvPr/>
            </p:nvSpPr>
            <p:spPr>
              <a:xfrm>
                <a:off x="556154" y="467876"/>
                <a:ext cx="120772" cy="954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121"/>
                    </a:moveTo>
                    <a:cubicBezTo>
                      <a:pt x="21600" y="21600"/>
                      <a:pt x="21600" y="21600"/>
                      <a:pt x="21600" y="21600"/>
                    </a:cubicBezTo>
                    <a:cubicBezTo>
                      <a:pt x="7261" y="0"/>
                      <a:pt x="7261" y="0"/>
                      <a:pt x="7261" y="0"/>
                    </a:cubicBezTo>
                    <a:cubicBezTo>
                      <a:pt x="5264" y="4063"/>
                      <a:pt x="2723" y="7913"/>
                      <a:pt x="0" y="11121"/>
                    </a:cubicBez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5" name="Freeform 56"/>
              <p:cNvSpPr/>
              <p:nvPr/>
            </p:nvSpPr>
            <p:spPr>
              <a:xfrm>
                <a:off x="388058" y="574627"/>
                <a:ext cx="67770" cy="121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8054" y="21600"/>
                    </a:moveTo>
                    <a:cubicBezTo>
                      <a:pt x="21600" y="0"/>
                      <a:pt x="21600" y="0"/>
                      <a:pt x="21600" y="0"/>
                    </a:cubicBezTo>
                    <a:cubicBezTo>
                      <a:pt x="14830" y="1172"/>
                      <a:pt x="7415" y="1842"/>
                      <a:pt x="0" y="2009"/>
                    </a:cubicBezTo>
                    <a:lnTo>
                      <a:pt x="18054" y="2160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6" name="Freeform 57"/>
              <p:cNvSpPr/>
              <p:nvPr/>
            </p:nvSpPr>
            <p:spPr>
              <a:xfrm>
                <a:off x="479299" y="533054"/>
                <a:ext cx="95407" cy="116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3098" y="0"/>
                      <a:pt x="13098" y="0"/>
                      <a:pt x="13098" y="0"/>
                    </a:cubicBezTo>
                    <a:cubicBezTo>
                      <a:pt x="9191" y="2439"/>
                      <a:pt x="4596" y="4529"/>
                      <a:pt x="0" y="609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7" name="Freeform 58"/>
              <p:cNvSpPr/>
              <p:nvPr/>
            </p:nvSpPr>
            <p:spPr>
              <a:xfrm>
                <a:off x="240028" y="23605"/>
                <a:ext cx="73070" cy="1162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3900" y="21600"/>
                      <a:pt x="3900" y="21600"/>
                      <a:pt x="3900" y="21600"/>
                    </a:cubicBezTo>
                    <a:cubicBezTo>
                      <a:pt x="9300" y="19844"/>
                      <a:pt x="15300" y="18439"/>
                      <a:pt x="21600" y="1756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8" name="Freeform 59"/>
              <p:cNvSpPr/>
              <p:nvPr/>
            </p:nvSpPr>
            <p:spPr>
              <a:xfrm>
                <a:off x="13250" y="385786"/>
                <a:ext cx="129859" cy="613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00" y="20935"/>
                      <a:pt x="21600" y="20935"/>
                      <a:pt x="21600" y="20935"/>
                    </a:cubicBezTo>
                    <a:cubicBezTo>
                      <a:pt x="20081" y="14289"/>
                      <a:pt x="18900" y="7311"/>
                      <a:pt x="18394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39" name="Freeform 60"/>
              <p:cNvSpPr/>
              <p:nvPr/>
            </p:nvSpPr>
            <p:spPr>
              <a:xfrm>
                <a:off x="38616" y="194478"/>
                <a:ext cx="123422" cy="792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cubicBezTo>
                      <a:pt x="16643" y="21600"/>
                      <a:pt x="16643" y="21600"/>
                      <a:pt x="16643" y="21600"/>
                    </a:cubicBezTo>
                    <a:cubicBezTo>
                      <a:pt x="17882" y="16200"/>
                      <a:pt x="19475" y="11057"/>
                      <a:pt x="21600" y="642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40" name="Freeform 61"/>
              <p:cNvSpPr/>
              <p:nvPr/>
            </p:nvSpPr>
            <p:spPr>
              <a:xfrm>
                <a:off x="177560" y="533054"/>
                <a:ext cx="96164" cy="1169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21600" y="6097"/>
                      <a:pt x="21600" y="6097"/>
                      <a:pt x="21600" y="6097"/>
                    </a:cubicBezTo>
                    <a:cubicBezTo>
                      <a:pt x="16825" y="4529"/>
                      <a:pt x="12505" y="2439"/>
                      <a:pt x="8413" y="0"/>
                    </a:cubicBez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  <p:sp>
            <p:nvSpPr>
              <p:cNvPr id="2541" name="Freeform 62"/>
              <p:cNvSpPr/>
              <p:nvPr/>
            </p:nvSpPr>
            <p:spPr>
              <a:xfrm>
                <a:off x="296817" y="574627"/>
                <a:ext cx="67012" cy="121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73" y="21600"/>
                    </a:moveTo>
                    <a:cubicBezTo>
                      <a:pt x="21600" y="2009"/>
                      <a:pt x="21600" y="2009"/>
                      <a:pt x="21600" y="2009"/>
                    </a:cubicBezTo>
                    <a:cubicBezTo>
                      <a:pt x="14073" y="1842"/>
                      <a:pt x="6873" y="1172"/>
                      <a:pt x="0" y="0"/>
                    </a:cubicBezTo>
                    <a:lnTo>
                      <a:pt x="3273" y="21600"/>
                    </a:lnTo>
                    <a:close/>
                  </a:path>
                </a:pathLst>
              </a:custGeom>
              <a:solidFill>
                <a:srgbClr val="1975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 sz="1800">
                    <a:solidFill>
                      <a:srgbClr val="000000"/>
                    </a:solidFill>
                  </a:defRPr>
                </a:pPr>
                <a:endParaRPr sz="2400"/>
              </a:p>
            </p:txBody>
          </p:sp>
        </p:grpSp>
      </p:grpSp>
      <p:pic>
        <p:nvPicPr>
          <p:cNvPr id="2544" name="图片 41" descr="图片 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99797" y="1540451"/>
            <a:ext cx="3034711" cy="26607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45" name="图片 3" descr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836" y="1545323"/>
            <a:ext cx="4006562" cy="26607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546" name="图片 5" descr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907" y="1550192"/>
            <a:ext cx="3987180" cy="265105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547" name="文本框 42"/>
          <p:cNvSpPr txBox="1"/>
          <p:nvPr/>
        </p:nvSpPr>
        <p:spPr>
          <a:xfrm>
            <a:off x="1673225" y="6262370"/>
            <a:ext cx="9105900" cy="52197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 marL="457200" indent="-457200" algn="ctr">
              <a:buSzPct val="100000"/>
              <a:buChar char="➢"/>
              <a:defRPr sz="2800" b="1">
                <a:solidFill>
                  <a:srgbClr val="197519"/>
                </a:solidFill>
              </a:defRPr>
            </a:lvl1pPr>
          </a:lstStyle>
          <a:p>
            <a:r>
              <a:t>思考：结合以上材料，谈谈环境</a:t>
            </a:r>
            <a:r>
              <a:rPr lang="zh-CN"/>
              <a:t>恶化</a:t>
            </a:r>
            <a:r>
              <a:t>的危害？</a:t>
            </a:r>
            <a:r>
              <a:rPr lang="en-US"/>
              <a:t>P79</a:t>
            </a:r>
            <a:endParaRPr lang="en-US"/>
          </a:p>
        </p:txBody>
      </p:sp>
      <p:sp>
        <p:nvSpPr>
          <p:cNvPr id="2576" name="文本框 3"/>
          <p:cNvSpPr txBox="1"/>
          <p:nvPr/>
        </p:nvSpPr>
        <p:spPr>
          <a:xfrm>
            <a:off x="144780" y="4249420"/>
            <a:ext cx="11950065" cy="1966595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45719" rIns="45719">
            <a:noAutofit/>
          </a:bodyPr>
          <a:lstStyle/>
          <a:p>
            <a:pPr>
              <a:lnSpc>
                <a:spcPct val="130000"/>
              </a:lnSpc>
              <a:defRPr sz="2800" b="1">
                <a:solidFill>
                  <a:srgbClr val="197519"/>
                </a:solidFill>
              </a:defRPr>
            </a:pPr>
            <a:r>
              <a:t>环境问题的危害：</a:t>
            </a:r>
          </a:p>
          <a:p>
            <a:pPr>
              <a:lnSpc>
                <a:spcPct val="130000"/>
              </a:lnSpc>
            </a:pPr>
            <a:r>
              <a:rPr sz="2800"/>
              <a:t>环境恶化加剧自然灾害的发生，严重破坏生态平衡，威胁着人民的生命安全和身体健康。生态环境没有替代品，用之不觉，失之难存。</a:t>
            </a:r>
            <a:endParaRPr sz="2800"/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7" grpId="1" animBg="1" advAuto="0"/>
      <p:bldP spid="2576" grpId="0" bldLvl="0" animBg="1"/>
      <p:bldP spid="2576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 bwMode="auto">
          <a:xfrm>
            <a:off x="515994" y="638545"/>
            <a:ext cx="11530911" cy="5508781"/>
          </a:xfrm>
          <a:prstGeom prst="rect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eaLnBrk="1" hangingPunct="1">
              <a:buFont typeface="MiSans Bold" panose="00000800000000000000" charset="-122"/>
              <a:buNone/>
            </a:pPr>
            <a:endParaRPr lang="zh-CN" altLang="en-US" dirty="0">
              <a:latin typeface="MiSans Bold" panose="00000800000000000000" charset="-122"/>
              <a:ea typeface="楷体" panose="02010609060101010101" charset="-122"/>
              <a:cs typeface="MiSans Bold" panose="00000800000000000000" charset="-122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0" y="123190"/>
            <a:ext cx="335280" cy="681990"/>
          </a:xfrm>
          <a:prstGeom prst="rect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en-US" altLang="zh-CN" sz="100">
                <a:ln>
                  <a:noFill/>
                </a:ln>
                <a:noFill/>
                <a:latin typeface="MiSans Bold" panose="00000800000000000000" charset="-122"/>
                <a:ea typeface="楷体" panose="02010609060101010101" charset="-122"/>
                <a:cs typeface="MiSans Bold" panose="00000800000000000000" charset="-122"/>
              </a:rPr>
              <a:t>23230123</a:t>
            </a:r>
            <a:endParaRPr lang="en-US" altLang="zh-CN" sz="100">
              <a:ln>
                <a:noFill/>
              </a:ln>
              <a:noFill/>
              <a:latin typeface="MiSans Bold" panose="00000800000000000000" charset="-122"/>
              <a:ea typeface="楷体" panose="02010609060101010101" charset="-122"/>
              <a:cs typeface="MiSans Bold" panose="00000800000000000000" charset="-122"/>
            </a:endParaRPr>
          </a:p>
        </p:txBody>
      </p:sp>
      <p:sp>
        <p:nvSpPr>
          <p:cNvPr id="6" name="任意多边形: 形状 4"/>
          <p:cNvSpPr/>
          <p:nvPr userDrawn="1">
            <p:custDataLst>
              <p:tags r:id="rId3"/>
            </p:custDataLst>
          </p:nvPr>
        </p:nvSpPr>
        <p:spPr bwMode="auto">
          <a:xfrm>
            <a:off x="11614785" y="6256421"/>
            <a:ext cx="577516" cy="577516"/>
          </a:xfrm>
          <a:custGeom>
            <a:avLst/>
            <a:gdLst>
              <a:gd name="connsiteX0" fmla="*/ 557233 w 557233"/>
              <a:gd name="connsiteY0" fmla="*/ 0 h 557233"/>
              <a:gd name="connsiteX1" fmla="*/ 557233 w 557233"/>
              <a:gd name="connsiteY1" fmla="*/ 479695 h 557233"/>
              <a:gd name="connsiteX2" fmla="*/ 479695 w 557233"/>
              <a:gd name="connsiteY2" fmla="*/ 557233 h 557233"/>
              <a:gd name="connsiteX3" fmla="*/ 0 w 557233"/>
              <a:gd name="connsiteY3" fmla="*/ 557233 h 557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7233" h="557233">
                <a:moveTo>
                  <a:pt x="557233" y="0"/>
                </a:moveTo>
                <a:lnTo>
                  <a:pt x="557233" y="479695"/>
                </a:lnTo>
                <a:cubicBezTo>
                  <a:pt x="557233" y="522518"/>
                  <a:pt x="522518" y="557233"/>
                  <a:pt x="479695" y="557233"/>
                </a:cubicBezTo>
                <a:lnTo>
                  <a:pt x="0" y="557233"/>
                </a:lnTo>
                <a:close/>
              </a:path>
            </a:pathLst>
          </a:custGeom>
          <a:solidFill>
            <a:srgbClr val="00B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MiSans Bold" panose="00000800000000000000" charset="-122"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MiSans Bold" panose="00000800000000000000" charset="-122"/>
              <a:ea typeface="楷体" panose="02010609060101010101" charset="-122"/>
              <a:cs typeface="MiSans Bold" panose="00000800000000000000" charset="-122"/>
            </a:endParaRPr>
          </a:p>
        </p:txBody>
      </p:sp>
      <p:sp>
        <p:nvSpPr>
          <p:cNvPr id="19460" name="Text Box 6"/>
          <p:cNvSpPr txBox="1"/>
          <p:nvPr>
            <p:custDataLst>
              <p:tags r:id="rId4"/>
            </p:custDataLst>
          </p:nvPr>
        </p:nvSpPr>
        <p:spPr>
          <a:xfrm>
            <a:off x="775970" y="1167130"/>
            <a:ext cx="8406130" cy="48164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lstStyle/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zh-CN" sz="3200" b="1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现状</a:t>
            </a:r>
            <a:endParaRPr lang="zh-CN" altLang="zh-CN" sz="3200" b="1" dirty="0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</a:endParaRPr>
          </a:p>
          <a:p>
            <a:pPr>
              <a:lnSpc>
                <a:spcPct val="100000"/>
              </a:lnSpc>
            </a:pPr>
            <a:r>
              <a:rPr altLang="zh-CN" sz="2800" b="1" dirty="0" err="1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总体有所改善，但生态环境形势仍</a:t>
            </a:r>
            <a:r>
              <a:rPr altLang="zh-CN" sz="2800" b="1" dirty="0" err="1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不容乐观</a:t>
            </a:r>
            <a:r>
              <a:rPr altLang="zh-CN" sz="2800" b="1" dirty="0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。</a:t>
            </a:r>
            <a:r>
              <a:rPr lang="zh-CN" altLang="en-US" sz="2800" b="1" dirty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大气污染、水污染、土壤污染</a:t>
            </a:r>
            <a:r>
              <a:rPr lang="zh-CN" altLang="en-US" sz="2800" b="1" dirty="0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等各类环境问题时有发生。</a:t>
            </a:r>
            <a:endParaRPr sz="2800" b="1" dirty="0"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</a:endParaRPr>
          </a:p>
          <a:p>
            <a:pPr marL="457200" indent="-457200" fontAlgn="auto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3200" b="1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成因</a:t>
            </a:r>
            <a:endParaRPr lang="zh-CN" altLang="en-US" sz="3200" b="1" dirty="0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  <a:p>
            <a:pPr indent="0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800" b="1" dirty="0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一些地方、一些领域</a:t>
            </a:r>
            <a:r>
              <a:rPr lang="zh-CN" altLang="en-US" sz="2800" b="1" dirty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没有处理好经济发展与生态环境保护</a:t>
            </a:r>
            <a:r>
              <a:rPr lang="zh-CN" altLang="en-US" sz="2800" b="1" dirty="0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的关系，加上</a:t>
            </a:r>
            <a:r>
              <a:rPr lang="zh-CN" altLang="en-US" sz="2800" b="1" dirty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工业化进程加快、资源短缺、人口基数大</a:t>
            </a:r>
            <a:r>
              <a:rPr lang="zh-CN" altLang="en-US" sz="2800" b="1" dirty="0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等问题所产生的</a:t>
            </a:r>
            <a:r>
              <a:rPr lang="zh-CN" altLang="en-US" sz="2800" b="1" dirty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多重叠加效应</a:t>
            </a:r>
            <a:r>
              <a:rPr lang="zh-CN" altLang="en-US" sz="2800" b="1" dirty="0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，使得我国环境问题愈加严重。</a:t>
            </a:r>
            <a:endParaRPr lang="en-US" altLang="zh-CN" sz="2800" b="1" dirty="0">
              <a:solidFill>
                <a:schemeClr val="tx1"/>
              </a:solidFill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  <a:p>
            <a:pPr marL="457200" indent="-457200" algn="l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3200" b="1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</a:rPr>
              <a:t>危害</a:t>
            </a:r>
            <a:endParaRPr lang="zh-CN" altLang="en-US" sz="3200" b="1" dirty="0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2800" b="1" dirty="0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环境恶化加剧</a:t>
            </a:r>
            <a:r>
              <a:rPr lang="zh-CN" altLang="en-US" sz="2800" b="1" dirty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自然灾害的发生</a:t>
            </a:r>
            <a:r>
              <a:rPr lang="zh-CN" altLang="en-US" sz="2800" b="1" dirty="0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，</a:t>
            </a:r>
            <a:r>
              <a:rPr lang="zh-CN" altLang="en-US" sz="2800" b="1" dirty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严重破坏生态平衡</a:t>
            </a:r>
            <a:r>
              <a:rPr lang="zh-CN" altLang="en-US" sz="2800" b="1" dirty="0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，威胁着</a:t>
            </a:r>
            <a:r>
              <a:rPr lang="zh-CN" altLang="en-US" sz="2800" b="1" dirty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人民的生命安全和身体健康</a:t>
            </a:r>
            <a:r>
              <a:rPr lang="zh-CN" altLang="en-US" sz="2800" b="1" dirty="0">
                <a:latin typeface="MiSans Bold" panose="00000800000000000000" charset="-122"/>
                <a:ea typeface="MiSans Bold" panose="00000800000000000000" charset="-122"/>
                <a:cs typeface="MiSans Bold" panose="00000800000000000000" charset="-122"/>
                <a:sym typeface="+mn-ea"/>
              </a:rPr>
              <a:t>。</a:t>
            </a:r>
            <a:endParaRPr lang="zh-CN" altLang="en-US" sz="2800" b="1" dirty="0"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  <a:p>
            <a:pPr indent="0" fontAlgn="auto">
              <a:lnSpc>
                <a:spcPct val="100000"/>
              </a:lnSpc>
              <a:buFont typeface="Wingdings" panose="05000000000000000000" charset="0"/>
              <a:buNone/>
            </a:pPr>
            <a:endParaRPr lang="zh-CN" altLang="en-US" sz="2800" b="1" dirty="0">
              <a:solidFill>
                <a:schemeClr val="tx1"/>
              </a:solidFill>
              <a:latin typeface="MiSans Bold" panose="00000800000000000000" charset="-122"/>
              <a:ea typeface="MiSans Bold" panose="00000800000000000000" charset="-122"/>
              <a:cs typeface="MiSans Bold" panose="00000800000000000000" charset="-122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0" y="-71755"/>
            <a:ext cx="12192000" cy="1135380"/>
            <a:chOff x="0" y="0"/>
            <a:chExt cx="12192000" cy="894080"/>
          </a:xfrm>
        </p:grpSpPr>
        <p:sp>
          <p:nvSpPr>
            <p:cNvPr id="9" name="单圆角矩形 11"/>
            <p:cNvSpPr/>
            <p:nvPr/>
          </p:nvSpPr>
          <p:spPr>
            <a:xfrm flipH="1">
              <a:off x="0" y="0"/>
              <a:ext cx="12192000" cy="894080"/>
            </a:xfrm>
            <a:prstGeom prst="round1Rect">
              <a:avLst>
                <a:gd name="adj" fmla="val 21202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71120" y="278735"/>
              <a:ext cx="11345545" cy="5305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790" b="1" kern="1200" noProof="0" dirty="0">
                  <a:solidFill>
                    <a:srgbClr val="FFFFFF"/>
                  </a:solidFill>
                  <a:uLn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4</a:t>
              </a:r>
              <a:r>
                <a:rPr lang="zh-CN" altLang="en-US" sz="3790" b="1" kern="1200" noProof="0" dirty="0">
                  <a:solidFill>
                    <a:srgbClr val="FFFFFF"/>
                  </a:solidFill>
                  <a:uLn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、小结：一、发展之难</a:t>
              </a:r>
              <a:r>
                <a:rPr kumimoji="0" lang="zh-CN" altLang="en-US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（三）环境问题  </a:t>
              </a:r>
              <a:r>
                <a:rPr kumimoji="0" lang="en-US" altLang="zh-CN" sz="379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charset="-122"/>
                  <a:cs typeface="+mn-cs"/>
                  <a:sym typeface="Arial" panose="020B0604020202020204" pitchFamily="34" charset="0"/>
                </a:rPr>
                <a:t>P79</a:t>
              </a:r>
              <a:endParaRPr kumimoji="0" lang="es-ES_tradnl" altLang="zh-CN" sz="379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183298" name="文本占位符 183297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8976360" y="1063625"/>
            <a:ext cx="2964180" cy="3268980"/>
          </a:xfrm>
          <a:noFill/>
          <a:ln>
            <a:noFill/>
          </a:ln>
        </p:spPr>
        <p:txBody>
          <a:bodyPr/>
          <a:lstStyle/>
          <a:p>
            <a:pPr>
              <a:lnSpc>
                <a:spcPct val="140000"/>
              </a:lnSpc>
            </a:pPr>
            <a:r>
              <a:rPr lang="zh-CN" altLang="en-US" sz="16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1962年美国学者蕾切尔</a:t>
            </a:r>
            <a:r>
              <a:rPr lang="zh-CN" altLang="en-US" sz="1600" b="1" dirty="0">
                <a:solidFill>
                  <a:schemeClr val="tx1"/>
                </a:solidFill>
                <a:latin typeface="宋体" panose="02010600030101010101" pitchFamily="2" charset="-122"/>
                <a:ea typeface="黑体" panose="02010609060101010101" pitchFamily="49" charset="-122"/>
              </a:rPr>
              <a:t>·</a:t>
            </a:r>
            <a:r>
              <a:rPr lang="zh-CN" altLang="en-US" sz="16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卡逊出版了《寂静的春天》，标志着人类对生态环境问题反思的开始。</a:t>
            </a:r>
            <a:endParaRPr lang="zh-CN" altLang="en-US" sz="16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83299" name="图片 183298" descr="2002526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192260" y="2504440"/>
            <a:ext cx="2853690" cy="36429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32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32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0" grpId="1"/>
      <p:bldP spid="18329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6355" y="32385"/>
          <a:ext cx="12185015" cy="6791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284980"/>
                <a:gridCol w="3480435"/>
              </a:tblGrid>
              <a:tr h="798195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我国资源问题</a:t>
                      </a:r>
                      <a:endParaRPr lang="zh-CN" altLang="en-US" sz="3200" b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6261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现状（挑战）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成因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对策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  <a:tr h="5367020"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我国面临的资源形势</a:t>
                      </a:r>
                      <a:r>
                        <a:rPr lang="zh-CN" altLang="zh-CN" sz="33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非常严峻</a:t>
                      </a: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。</a:t>
                      </a:r>
                      <a:endParaRPr lang="zh-CN" altLang="en-US" sz="33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我国自然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资源丰富，总量大，种类多</a:t>
                      </a:r>
                      <a:r>
                        <a:rPr lang="zh-CN" altLang="zh-CN" sz="28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（优势</a:t>
                      </a:r>
                      <a:r>
                        <a:rPr lang="en-US" altLang="zh-CN" sz="28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)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，但人均资源占有量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少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，开发难度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大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，总体上资源</a:t>
                      </a:r>
                      <a:r>
                        <a:rPr lang="zh-CN" altLang="zh-CN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紧缺</a:t>
                      </a:r>
                      <a:r>
                        <a:rPr lang="zh-CN" altLang="zh-CN" sz="2800" b="1" dirty="0">
                          <a:solidFill>
                            <a:srgbClr val="C0000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（劣势）</a:t>
                      </a:r>
                      <a:r>
                        <a:rPr lang="zh-CN"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。</a:t>
                      </a: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P78</a:t>
                      </a:r>
                      <a:endParaRPr lang="zh-CN" altLang="en-US" sz="33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长期以来，</a:t>
                      </a:r>
                      <a:r>
                        <a:rPr lang="zh-CN" altLang="en-US" sz="32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我国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资源开发利用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不尽合理、不够科学</a:t>
                      </a:r>
                      <a:r>
                        <a:rPr lang="zh-CN" altLang="en-US" sz="32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，依靠消耗大量资源换取经济发展的现象突出，由此造成的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浪费、损失、污染和破坏</a:t>
                      </a:r>
                      <a:r>
                        <a:rPr lang="zh-CN" altLang="en-US" sz="32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都很严重。</a:t>
                      </a: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 </a:t>
                      </a:r>
                      <a:r>
                        <a:rPr lang="en-US" altLang="zh-CN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P</a:t>
                      </a: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78</a:t>
                      </a:r>
                      <a:endParaRPr lang="zh-CN" altLang="en-US" sz="3200">
                        <a:ln>
                          <a:noFill/>
                        </a:ln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①中国作为一个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发展中的大国，</a:t>
                      </a:r>
                      <a:endParaRPr lang="zh-CN" altLang="en-US" sz="2400"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4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不能走西方工业化的老路，必须探索符合国情的利用、保护和开发资源的新路。</a:t>
                      </a:r>
                      <a:r>
                        <a:rPr lang="en-US" altLang="zh-CN" sz="2400"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P78</a:t>
                      </a:r>
                      <a:endParaRPr lang="en-US" altLang="zh-CN" sz="2400"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endParaRPr lang="en-US" altLang="zh-CN" sz="2400"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4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补充②：坚持</a:t>
                      </a: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节约资源</a:t>
                      </a:r>
                      <a:r>
                        <a:rPr lang="zh-CN" altLang="en-US" sz="24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的基本国策。</a:t>
                      </a:r>
                      <a:r>
                        <a:rPr lang="en-US" altLang="zh-CN" sz="24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P84</a:t>
                      </a:r>
                      <a:endParaRPr lang="en-US" altLang="zh-CN" sz="2400">
                        <a:solidFill>
                          <a:srgbClr val="C00000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2400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③践行</a:t>
                      </a: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“</a:t>
                      </a:r>
                      <a:r>
                        <a:rPr lang="zh-CN" altLang="en-US" sz="24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绿水青山就是金山银山</a:t>
                      </a:r>
                      <a:r>
                        <a:rPr lang="zh-CN" altLang="en-US" sz="24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”理念，决不以浪费资源为代价，换取一时的经济增长。P85</a:t>
                      </a:r>
                      <a:endParaRPr lang="zh-CN" altLang="en-US" sz="2400" b="1" dirty="0">
                        <a:solidFill>
                          <a:schemeClr val="tx1"/>
                        </a:solidFill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46355" y="23495"/>
          <a:ext cx="12185015" cy="6835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19600"/>
                <a:gridCol w="4284980"/>
                <a:gridCol w="3480435"/>
              </a:tblGrid>
              <a:tr h="60325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我国环境问题</a:t>
                      </a:r>
                      <a:endParaRPr lang="zh-CN" altLang="en-US" sz="3200" b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6032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现状（挑战）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成因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200">
                          <a:ln>
                            <a:noFill/>
                          </a:ln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对策</a:t>
                      </a:r>
                      <a:endParaRPr lang="zh-CN" altLang="en-US" sz="320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  <a:tr h="5628640"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altLang="zh-CN" sz="3300" b="1" dirty="0" err="1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生态环境形势仍</a:t>
                      </a:r>
                      <a:r>
                        <a:rPr altLang="zh-CN" sz="3300" b="1" dirty="0" err="1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不容乐观</a:t>
                      </a:r>
                      <a:r>
                        <a:rPr altLang="zh-CN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。</a:t>
                      </a:r>
                      <a:r>
                        <a:rPr lang="zh-CN" altLang="en-US" sz="33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大气污染、水污染、土壤污染</a:t>
                      </a:r>
                      <a:r>
                        <a:rPr lang="zh-CN" altLang="en-US" sz="33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等各类环境问题时有发生。</a:t>
                      </a:r>
                      <a:r>
                        <a:rPr lang="zh-CN" altLang="en-US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P7</a:t>
                      </a:r>
                      <a:r>
                        <a:rPr lang="en-US" altLang="zh-CN" sz="33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9</a:t>
                      </a:r>
                      <a:endParaRPr lang="en-US" altLang="zh-CN" sz="33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fontAlgn="auto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  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一些地方、一些领域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没有处理好经济发展与生态环境保护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的关系，加上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工业化进程加快、资源短缺、人口基数大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等问题所产生的</a:t>
                      </a:r>
                      <a:r>
                        <a:rPr lang="zh-CN" altLang="en-US" sz="3200" b="1" dirty="0">
                          <a:solidFill>
                            <a:srgbClr val="00B050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多重叠加效应</a:t>
                      </a:r>
                      <a:r>
                        <a:rPr lang="zh-CN" altLang="en-US" sz="3200" b="1" dirty="0"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+mn-ea"/>
                        </a:rPr>
                        <a:t>，使得我国环境问题愈加严重。</a:t>
                      </a: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 </a:t>
                      </a:r>
                      <a:r>
                        <a:rPr lang="en-US" altLang="zh-CN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P</a:t>
                      </a:r>
                      <a:r>
                        <a:rPr lang="zh-CN" altLang="en-US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7</a:t>
                      </a:r>
                      <a:r>
                        <a:rPr lang="en-US" altLang="zh-CN" sz="3200">
                          <a:ln>
                            <a:noFill/>
                          </a:ln>
                          <a:effectLst/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9</a:t>
                      </a:r>
                      <a:endParaRPr lang="en-US" altLang="zh-CN" sz="3200">
                        <a:ln>
                          <a:noFill/>
                        </a:ln>
                        <a:effectLst/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hangingPunct="0"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补充：①坚持</a:t>
                      </a:r>
                      <a:r>
                        <a:rPr lang="zh-CN" altLang="en-US" sz="32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保护环境的基本国策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。</a:t>
                      </a:r>
                      <a:r>
                        <a:rPr lang="en-US" altLang="zh-CN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P84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  <a:sym typeface="微软雅黑" panose="020B0503020204020204" charset="-122"/>
                      </a:endParaRPr>
                    </a:p>
                    <a:p>
                      <a:pPr algn="l" hangingPunct="0">
                        <a:buNone/>
                      </a:pP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②践行“</a:t>
                      </a:r>
                      <a:r>
                        <a:rPr lang="zh-CN" altLang="en-US" sz="3200" b="1">
                          <a:solidFill>
                            <a:srgbClr val="C00000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微软雅黑" panose="020B0503020204020204" charset="-122"/>
                        </a:rPr>
                        <a:t>绿水青山就是金山银山</a:t>
                      </a:r>
                      <a:r>
                        <a:rPr lang="zh-CN" altLang="en-US" sz="3200" b="1" dirty="0">
                          <a:solidFill>
                            <a:schemeClr val="tx1"/>
                          </a:solidFill>
                          <a:latin typeface="MiSans Bold" panose="00000800000000000000" charset="-122"/>
                          <a:ea typeface="MiSans Bold" panose="00000800000000000000" charset="-122"/>
                          <a:cs typeface="MiSans Bold" panose="00000800000000000000" charset="-122"/>
                          <a:sym typeface="微软雅黑" panose="020B0503020204020204" charset="-122"/>
                        </a:rPr>
                        <a:t>”理念，决不以牺牲环境为代价，换取一时的经济增长。P85</a:t>
                      </a:r>
                      <a:endParaRPr lang="zh-CN" altLang="en-US" sz="3200" b="1" dirty="0">
                        <a:solidFill>
                          <a:schemeClr val="tx1"/>
                        </a:solidFill>
                        <a:latin typeface="MiSans Bold" panose="00000800000000000000" charset="-122"/>
                        <a:ea typeface="MiSans Bold" panose="00000800000000000000" charset="-122"/>
                        <a:cs typeface="MiSans Bold" panose="00000800000000000000" charset="-122"/>
                        <a:sym typeface="微软雅黑" panose="020B050302020402020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草地上有黄色和绿色的山&#10;&#10;描述已自动生成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 cstate="print">
            <a:alphaModFix amt="1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-63" y="0"/>
            <a:ext cx="12192000" cy="6858000"/>
          </a:xfrm>
          <a:prstGeom prst="rect">
            <a:avLst/>
          </a:prstGeom>
        </p:spPr>
      </p:pic>
      <p:sp>
        <p:nvSpPr>
          <p:cNvPr id="56322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0200" y="2508250"/>
            <a:ext cx="2525395" cy="645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algn="ctr">
              <a:spcBef>
                <a:spcPct val="50000"/>
              </a:spcBef>
            </a:pPr>
            <a:r>
              <a:rPr lang="zh-CN" altLang="en-US" sz="3600" b="1" spc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rPr>
              <a:t>人口问题</a:t>
            </a:r>
            <a:endParaRPr lang="zh-CN" altLang="en-US" sz="3600" b="1" spc="0">
              <a:solidFill>
                <a:schemeClr val="bg1"/>
              </a:solidFill>
              <a:latin typeface="MiSans Bold" panose="00000800000000000000" charset="-122"/>
              <a:ea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7350" y="3511550"/>
            <a:ext cx="2509520" cy="645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algn="ctr">
              <a:spcBef>
                <a:spcPct val="50000"/>
              </a:spcBef>
            </a:pPr>
            <a:r>
              <a:rPr lang="zh-CN" altLang="en-US" sz="3600" b="1" spc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rPr>
              <a:t>资源问题</a:t>
            </a:r>
            <a:endParaRPr lang="zh-CN" altLang="en-US" sz="3600" b="1" spc="0">
              <a:solidFill>
                <a:schemeClr val="bg1"/>
              </a:solidFill>
              <a:latin typeface="MiSans Bold" panose="00000800000000000000" charset="-122"/>
              <a:ea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87350" y="4108450"/>
            <a:ext cx="2525395" cy="64516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algn="ctr">
              <a:spcBef>
                <a:spcPct val="50000"/>
              </a:spcBef>
            </a:pPr>
            <a:r>
              <a:rPr lang="zh-CN" altLang="en-US" sz="3600" b="1" spc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rPr>
              <a:t>环境问题</a:t>
            </a:r>
            <a:endParaRPr lang="zh-CN" altLang="en-US" sz="3600" b="1" spc="0">
              <a:solidFill>
                <a:schemeClr val="bg1"/>
              </a:solidFill>
              <a:latin typeface="MiSans Bold" panose="00000800000000000000" charset="-122"/>
              <a:ea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56329" name="文本框 1"/>
          <p:cNvSpPr/>
          <p:nvPr>
            <p:custDataLst>
              <p:tags r:id="rId7"/>
            </p:custDataLst>
          </p:nvPr>
        </p:nvSpPr>
        <p:spPr>
          <a:xfrm>
            <a:off x="500380" y="1191895"/>
            <a:ext cx="3995420" cy="608965"/>
          </a:xfrm>
          <a:prstGeom prst="rect">
            <a:avLst/>
          </a:prstGeom>
          <a:solidFill>
            <a:srgbClr val="C00000"/>
          </a:solidFill>
          <a:ln>
            <a:noFill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buFont typeface="Wingdings" panose="05000000000000000000" pitchFamily="2" charset="2"/>
            </a:pPr>
            <a:r>
              <a:rPr lang="zh-CN" altLang="en-US" sz="2800" b="1" dirty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</a:rPr>
              <a:t>坚持计划生育基本国策</a:t>
            </a:r>
            <a:endParaRPr lang="zh-CN" altLang="en-US" sz="2800" b="1" dirty="0">
              <a:solidFill>
                <a:schemeClr val="bg1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56330" name="文本框 16"/>
          <p:cNvSpPr/>
          <p:nvPr>
            <p:custDataLst>
              <p:tags r:id="rId8"/>
            </p:custDataLst>
          </p:nvPr>
        </p:nvSpPr>
        <p:spPr>
          <a:xfrm>
            <a:off x="387350" y="5413375"/>
            <a:ext cx="4538980" cy="1383665"/>
          </a:xfrm>
          <a:prstGeom prst="rect">
            <a:avLst/>
          </a:prstGeom>
          <a:solidFill>
            <a:srgbClr val="C00000"/>
          </a:solidFill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l"/>
            <a:r>
              <a:rPr lang="zh-CN" altLang="en-US" sz="2800" b="1" dirty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</a:rPr>
              <a:t>坚持节约资源、保护环境基本国策，践行</a:t>
            </a:r>
            <a:r>
              <a:rPr sz="2800" b="1" dirty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微软雅黑" panose="020B0503020204020204" charset="-122"/>
              </a:rPr>
              <a:t>“绿水青山就是金山银山”理念</a:t>
            </a:r>
            <a:endParaRPr lang="zh-CN" altLang="en-US" sz="2800" b="1" dirty="0">
              <a:solidFill>
                <a:schemeClr val="bg1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13200" y="2508250"/>
            <a:ext cx="926465" cy="2531745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algn="ctr">
              <a:spcBef>
                <a:spcPct val="50000"/>
              </a:spcBef>
            </a:pPr>
            <a:r>
              <a:rPr lang="zh-CN" altLang="en-US" sz="3600" b="1" spc="0">
                <a:solidFill>
                  <a:schemeClr val="bg1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rPr>
              <a:t>发展问题</a:t>
            </a:r>
            <a:endParaRPr lang="zh-CN" altLang="en-US" sz="3600" b="1" spc="0">
              <a:solidFill>
                <a:schemeClr val="bg1"/>
              </a:solidFill>
              <a:latin typeface="MiSans Bold" panose="00000800000000000000" charset="-122"/>
              <a:ea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7" name="虚尾箭头 6"/>
          <p:cNvSpPr/>
          <p:nvPr>
            <p:custDataLst>
              <p:tags r:id="rId10"/>
            </p:custDataLst>
          </p:nvPr>
        </p:nvSpPr>
        <p:spPr>
          <a:xfrm>
            <a:off x="3016885" y="3657600"/>
            <a:ext cx="876300" cy="492125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1"/>
          <p:cNvSpPr/>
          <p:nvPr>
            <p:custDataLst>
              <p:tags r:id="rId11"/>
            </p:custDataLst>
          </p:nvPr>
        </p:nvSpPr>
        <p:spPr>
          <a:xfrm>
            <a:off x="3091815" y="3027045"/>
            <a:ext cx="684530" cy="17532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600" b="1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实</a:t>
            </a:r>
            <a:endParaRPr lang="zh-CN" altLang="en-US" sz="3600" b="1" dirty="0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endParaRPr lang="zh-CN" altLang="en-US" sz="3600" b="1" dirty="0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r>
              <a:rPr lang="zh-CN" altLang="en-US" sz="3600" b="1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质</a:t>
            </a:r>
            <a:endParaRPr lang="zh-CN" altLang="en-US" sz="3600" b="1" dirty="0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6" name="虚尾箭头 5"/>
          <p:cNvSpPr/>
          <p:nvPr>
            <p:custDataLst>
              <p:tags r:id="rId12"/>
            </p:custDataLst>
          </p:nvPr>
        </p:nvSpPr>
        <p:spPr>
          <a:xfrm>
            <a:off x="5176520" y="3657600"/>
            <a:ext cx="876300" cy="492125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 Box 2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249035" y="2422525"/>
            <a:ext cx="1310005" cy="2823210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B050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anchor="t" anchorCtr="0">
            <a:no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 algn="ctr">
              <a:spcBef>
                <a:spcPct val="50000"/>
              </a:spcBef>
            </a:pPr>
            <a:r>
              <a:rPr lang="zh-CN" altLang="en-US" sz="3600" b="1" spc="0">
                <a:solidFill>
                  <a:srgbClr val="00B050"/>
                </a:solidFill>
                <a:latin typeface="MiSans Bold" panose="00000800000000000000" charset="-122"/>
                <a:ea typeface="MiSans Bold" panose="00000800000000000000" charset="-122"/>
                <a:sym typeface="MiSans Bold" panose="00000800000000000000" charset="-122"/>
              </a:rPr>
              <a:t>制约我国经济社会发展</a:t>
            </a:r>
            <a:endParaRPr lang="zh-CN" altLang="en-US" sz="3600" b="1" spc="0">
              <a:solidFill>
                <a:srgbClr val="00B050"/>
              </a:solidFill>
              <a:latin typeface="MiSans Bold" panose="00000800000000000000" charset="-122"/>
              <a:ea typeface="MiSans Bold" panose="00000800000000000000" charset="-122"/>
              <a:sym typeface="MiSans Bold" panose="00000800000000000000" charset="-122"/>
            </a:endParaRPr>
          </a:p>
        </p:txBody>
      </p:sp>
      <p:sp>
        <p:nvSpPr>
          <p:cNvPr id="9" name="文本框 1"/>
          <p:cNvSpPr/>
          <p:nvPr>
            <p:custDataLst>
              <p:tags r:id="rId14"/>
            </p:custDataLst>
          </p:nvPr>
        </p:nvSpPr>
        <p:spPr>
          <a:xfrm>
            <a:off x="5176520" y="3027045"/>
            <a:ext cx="684530" cy="1753235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600" b="1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危</a:t>
            </a:r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r>
              <a:rPr lang="zh-CN" altLang="en-US" sz="3600" b="1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害</a:t>
            </a:r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10" name="虚尾箭头 9"/>
          <p:cNvSpPr/>
          <p:nvPr>
            <p:custDataLst>
              <p:tags r:id="rId15"/>
            </p:custDataLst>
          </p:nvPr>
        </p:nvSpPr>
        <p:spPr>
          <a:xfrm>
            <a:off x="7755255" y="3528060"/>
            <a:ext cx="876300" cy="492125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"/>
          <p:cNvSpPr/>
          <p:nvPr>
            <p:custDataLst>
              <p:tags r:id="rId16"/>
            </p:custDataLst>
          </p:nvPr>
        </p:nvSpPr>
        <p:spPr>
          <a:xfrm>
            <a:off x="7755255" y="2897505"/>
            <a:ext cx="684530" cy="341503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/>
            <a:r>
              <a:rPr lang="zh-CN" altLang="en-US" sz="3600" b="1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怎</a:t>
            </a:r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r>
              <a:rPr lang="zh-CN" altLang="en-US" sz="3600" b="1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么办</a:t>
            </a:r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  <a:p>
            <a:pPr lvl="0"/>
            <a:endParaRPr lang="zh-CN" altLang="en-US" sz="3600" b="1">
              <a:solidFill>
                <a:srgbClr val="C00000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109" name="文本框 108"/>
          <p:cNvSpPr txBox="1"/>
          <p:nvPr>
            <p:custDataLst>
              <p:tags r:id="rId17"/>
            </p:custDataLst>
          </p:nvPr>
        </p:nvSpPr>
        <p:spPr>
          <a:xfrm>
            <a:off x="9155430" y="2279015"/>
            <a:ext cx="2630170" cy="3136265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B050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pPr algn="l"/>
            <a:r>
              <a:rPr lang="zh-CN" sz="2800" b="0" dirty="0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</a:rPr>
              <a:t>转变</a:t>
            </a:r>
            <a:r>
              <a:rPr lang="zh-CN" sz="2800" b="0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发展方式：</a:t>
            </a:r>
            <a:r>
              <a:rPr lang="zh-CN" sz="2800" b="0" dirty="0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</a:rPr>
              <a:t>坚持</a:t>
            </a:r>
            <a:r>
              <a:rPr lang="zh-CN" sz="2800" b="0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绿色发展</a:t>
            </a:r>
            <a:r>
              <a:rPr lang="zh-CN" sz="2800" b="0" dirty="0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</a:rPr>
              <a:t>，走生产发展、生活富裕、生态良好的</a:t>
            </a:r>
            <a:r>
              <a:rPr lang="zh-CN" sz="2800" b="0" dirty="0">
                <a:solidFill>
                  <a:srgbClr val="C00000"/>
                </a:solidFill>
                <a:latin typeface="MiSans Bold" panose="00000800000000000000" charset="-122"/>
                <a:ea typeface="MiSans Bold" panose="00000800000000000000" charset="-122"/>
              </a:rPr>
              <a:t>文明发展道路。</a:t>
            </a:r>
            <a:r>
              <a:rPr lang="zh-CN" sz="2800" b="0" dirty="0">
                <a:solidFill>
                  <a:schemeClr val="tx1"/>
                </a:solidFill>
                <a:latin typeface="MiSans Bold" panose="00000800000000000000" charset="-122"/>
                <a:ea typeface="MiSans Bold" panose="00000800000000000000" charset="-122"/>
              </a:rPr>
              <a:t>P80</a:t>
            </a:r>
            <a:endParaRPr lang="zh-CN" sz="2800" b="0" dirty="0">
              <a:solidFill>
                <a:schemeClr val="tx1"/>
              </a:solidFill>
              <a:latin typeface="MiSans Bold" panose="00000800000000000000" charset="-122"/>
              <a:ea typeface="MiSans Bold" panose="00000800000000000000" charset="-122"/>
            </a:endParaRPr>
          </a:p>
        </p:txBody>
      </p:sp>
      <p:sp>
        <p:nvSpPr>
          <p:cNvPr id="2" name="虚尾箭头 1"/>
          <p:cNvSpPr/>
          <p:nvPr>
            <p:custDataLst>
              <p:tags r:id="rId18"/>
            </p:custDataLst>
          </p:nvPr>
        </p:nvSpPr>
        <p:spPr>
          <a:xfrm rot="15780000">
            <a:off x="1407160" y="1931035"/>
            <a:ext cx="659765" cy="250825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虚尾箭头 3"/>
          <p:cNvSpPr/>
          <p:nvPr>
            <p:custDataLst>
              <p:tags r:id="rId19"/>
            </p:custDataLst>
          </p:nvPr>
        </p:nvSpPr>
        <p:spPr>
          <a:xfrm rot="6900000">
            <a:off x="1122045" y="4890770"/>
            <a:ext cx="777240" cy="238760"/>
          </a:xfrm>
          <a:prstGeom prst="stripedRightArrow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20"/>
            </p:custDataLst>
          </p:nvPr>
        </p:nvSpPr>
        <p:spPr>
          <a:xfrm>
            <a:off x="882650" y="208280"/>
            <a:ext cx="10557510" cy="565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kern="1200" noProof="0">
                <a:solidFill>
                  <a:prstClr val="black"/>
                </a:solidFill>
                <a:uLnTx/>
                <a:latin typeface="思源黑体 CN Bold" panose="020B0800000000000000" charset="-122"/>
                <a:ea typeface="思源黑体 CN Bold" panose="020B0800000000000000" charset="-122"/>
                <a:cs typeface="+mn-cs"/>
                <a:sym typeface="微软雅黑" panose="020B0503020204020204" charset="-122"/>
              </a:rPr>
              <a:t>总结：</a:t>
            </a:r>
            <a:r>
              <a:rPr lang="zh-CN" altLang="en-US" sz="2800" dirty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6">
                      <a:alpha val="11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</a:rPr>
              <a:t>我国的发展挑战（生态文明方面）、实质、危害及对策</a:t>
            </a:r>
            <a:endParaRPr lang="zh-CN" altLang="en-US" sz="2800" dirty="0">
              <a:solidFill>
                <a:srgbClr val="00B050"/>
              </a:solidFill>
              <a:effectLst>
                <a:outerShdw blurRad="50800" dist="50800" dir="5400000" algn="ctr" rotWithShape="0">
                  <a:schemeClr val="accent6">
                    <a:alpha val="11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115060" y="3502025"/>
            <a:ext cx="7399020" cy="1863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既要绿水青山，也要金山银山</a:t>
            </a:r>
            <a:r>
              <a:rPr kumimoji="0" lang="en-US" altLang="zh-CN" sz="24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/</a:t>
            </a:r>
            <a:r>
              <a: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绿水青山就是金山银山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2667" name="标题 3"/>
          <p:cNvSpPr txBox="1">
            <a:spLocks noGrp="1"/>
          </p:cNvSpPr>
          <p:nvPr>
            <p:ph type="title"/>
          </p:nvPr>
        </p:nvSpPr>
        <p:spPr>
          <a:xfrm>
            <a:off x="1158527" y="371956"/>
            <a:ext cx="5603871" cy="576417"/>
          </a:xfrm>
          <a:prstGeom prst="rect">
            <a:avLst/>
          </a:prstGeom>
        </p:spPr>
        <p:txBody>
          <a:bodyPr/>
          <a:lstStyle>
            <a:lvl1pPr defTabSz="786130">
              <a:spcBef>
                <a:spcPts val="800"/>
              </a:spcBef>
              <a:defRPr sz="2750" spc="86"/>
            </a:lvl1pPr>
          </a:lstStyle>
          <a:p>
            <a:r>
              <a:rPr lang="zh-CN"/>
              <a:t>易错易混</a:t>
            </a:r>
            <a:endParaRPr lang="zh-CN"/>
          </a:p>
        </p:txBody>
      </p:sp>
      <p:sp>
        <p:nvSpPr>
          <p:cNvPr id="2668" name="灯片编号占位符 2"/>
          <p:cNvSpPr txBox="1">
            <a:spLocks noGrp="1"/>
          </p:cNvSpPr>
          <p:nvPr>
            <p:ph type="sldNum" sz="quarter" idx="4294967295"/>
          </p:nvPr>
        </p:nvSpPr>
        <p:spPr>
          <a:xfrm>
            <a:off x="11918344" y="6404292"/>
            <a:ext cx="273657" cy="269241"/>
          </a:xfrm>
          <a:prstGeom prst="rect">
            <a:avLst/>
          </a:prstGeom>
        </p:spPr>
        <p:txBody>
          <a:bodyPr/>
          <a:lstStyle>
            <a:lvl1pPr>
              <a:def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fld id="{86CB4B4D-7CA3-9044-876B-883B54F8677D}" type="slidenum">
              <a:rPr/>
            </a:fld>
            <a:endParaRPr/>
          </a:p>
        </p:txBody>
      </p:sp>
      <p:sp>
        <p:nvSpPr>
          <p:cNvPr id="2669" name="文本框 4"/>
          <p:cNvSpPr txBox="1"/>
          <p:nvPr/>
        </p:nvSpPr>
        <p:spPr>
          <a:xfrm>
            <a:off x="726882" y="1047573"/>
            <a:ext cx="10725537" cy="396938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defTabSz="457200">
              <a:lnSpc>
                <a:spcPct val="150000"/>
              </a:lnSpc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rPr sz="2400"/>
              <a:t>1.  我国全面出台三孩生育政策，说明我国已经不再实行计划生育基本国策。</a:t>
            </a:r>
            <a:endParaRPr sz="2400"/>
          </a:p>
          <a:p>
            <a:pPr defTabSz="457200">
              <a:lnSpc>
                <a:spcPct val="150000"/>
              </a:lnSpc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endParaRPr sz="2400"/>
          </a:p>
          <a:p>
            <a:pPr defTabSz="457200">
              <a:lnSpc>
                <a:spcPct val="150000"/>
              </a:lnSpc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rPr sz="2400"/>
              <a:t>2.  实现可持续发展就要禁止开发资源。</a:t>
            </a:r>
            <a:endParaRPr sz="2400"/>
          </a:p>
          <a:p>
            <a:pPr defTabSz="457200">
              <a:lnSpc>
                <a:spcPct val="150000"/>
              </a:lnSpc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endParaRPr sz="2400"/>
          </a:p>
          <a:p>
            <a:pPr defTabSz="457200">
              <a:lnSpc>
                <a:spcPct val="150000"/>
              </a:lnSpc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rPr sz="2400"/>
              <a:t>3.  资源环境问题是制约我国经济可持续发展的关键变量。</a:t>
            </a:r>
            <a:endParaRPr sz="2400"/>
          </a:p>
          <a:p>
            <a:pPr defTabSz="457200">
              <a:lnSpc>
                <a:spcPct val="150000"/>
              </a:lnSpc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endParaRPr sz="2400"/>
          </a:p>
          <a:p>
            <a:pPr defTabSz="457200">
              <a:lnSpc>
                <a:spcPct val="150000"/>
              </a:lnSpc>
              <a:defRPr sz="2800"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pPr>
            <a:r>
              <a:rPr sz="2400"/>
              <a:t>4.  只要绿水青山</a:t>
            </a:r>
            <a:r>
              <a:rPr lang="zh-CN" sz="2400"/>
              <a:t>，</a:t>
            </a:r>
            <a:r>
              <a:rPr sz="2400"/>
              <a:t>不要金山银山。</a:t>
            </a:r>
            <a:endParaRPr sz="2400"/>
          </a:p>
        </p:txBody>
      </p:sp>
      <p:sp>
        <p:nvSpPr>
          <p:cNvPr id="2670" name="矩形 5"/>
          <p:cNvSpPr txBox="1"/>
          <p:nvPr/>
        </p:nvSpPr>
        <p:spPr>
          <a:xfrm>
            <a:off x="10867156" y="836862"/>
            <a:ext cx="1050975" cy="11988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 defTabSz="457200">
              <a:defRPr sz="7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 lang="zh-CN"/>
              <a:t>×</a:t>
            </a:r>
            <a:endParaRPr lang="zh-CN"/>
          </a:p>
        </p:txBody>
      </p:sp>
      <p:sp>
        <p:nvSpPr>
          <p:cNvPr id="3" name="文本框 2"/>
          <p:cNvSpPr txBox="1"/>
          <p:nvPr/>
        </p:nvSpPr>
        <p:spPr>
          <a:xfrm>
            <a:off x="6959600" y="1557655"/>
            <a:ext cx="609600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rgbClr val="FF0000"/>
                </a:solidFill>
                <a:sym typeface="微软雅黑" panose="020B0503020204020204" charset="-122"/>
              </a:rPr>
              <a:t>积极调整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" name="矩形 5"/>
          <p:cNvSpPr txBox="1"/>
          <p:nvPr>
            <p:custDataLst>
              <p:tags r:id="rId1"/>
            </p:custDataLst>
          </p:nvPr>
        </p:nvSpPr>
        <p:spPr>
          <a:xfrm>
            <a:off x="6095766" y="1879532"/>
            <a:ext cx="1050975" cy="11988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 defTabSz="457200">
              <a:defRPr sz="7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 lang="zh-CN"/>
              <a:t>×</a:t>
            </a:r>
            <a:endParaRPr lang="zh-CN"/>
          </a:p>
        </p:txBody>
      </p:sp>
      <p:sp>
        <p:nvSpPr>
          <p:cNvPr id="5" name="文本框 4"/>
          <p:cNvSpPr txBox="1"/>
          <p:nvPr/>
        </p:nvSpPr>
        <p:spPr>
          <a:xfrm>
            <a:off x="3936365" y="2637155"/>
            <a:ext cx="609600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rgbClr val="FF0000"/>
                </a:solidFill>
                <a:sym typeface="微软雅黑" panose="020B0503020204020204" charset="-122"/>
              </a:rPr>
              <a:t>合理利用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6095" y="3789045"/>
            <a:ext cx="609600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solidFill>
                  <a:srgbClr val="FF0000"/>
                </a:solidFill>
                <a:sym typeface="微软雅黑" panose="020B0503020204020204" charset="-122"/>
              </a:rPr>
              <a:t>人口问题是影响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FF000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" name="矩形 5"/>
          <p:cNvSpPr txBox="1"/>
          <p:nvPr>
            <p:custDataLst>
              <p:tags r:id="rId2"/>
            </p:custDataLst>
          </p:nvPr>
        </p:nvSpPr>
        <p:spPr>
          <a:xfrm>
            <a:off x="8400181" y="2997132"/>
            <a:ext cx="1050975" cy="11988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 defTabSz="457200">
              <a:defRPr sz="7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 lang="zh-CN" b="1"/>
              <a:t>×</a:t>
            </a:r>
            <a:endParaRPr lang="zh-CN" b="1"/>
          </a:p>
        </p:txBody>
      </p:sp>
      <p:sp>
        <p:nvSpPr>
          <p:cNvPr id="8" name="矩形 5"/>
          <p:cNvSpPr txBox="1"/>
          <p:nvPr>
            <p:custDataLst>
              <p:tags r:id="rId3"/>
            </p:custDataLst>
          </p:nvPr>
        </p:nvSpPr>
        <p:spPr>
          <a:xfrm>
            <a:off x="5159776" y="4077902"/>
            <a:ext cx="1050975" cy="119888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 defTabSz="457200">
              <a:defRPr sz="7200">
                <a:solidFill>
                  <a:srgbClr val="FF0000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华文中宋" panose="02010600040101010101" charset="-122"/>
              </a:defRPr>
            </a:lvl1pPr>
          </a:lstStyle>
          <a:p>
            <a:r>
              <a:rPr lang="zh-CN" b="1"/>
              <a:t>×</a:t>
            </a:r>
            <a:endParaRPr lang="zh-CN" b="1"/>
          </a:p>
        </p:txBody>
      </p:sp>
    </p:spTree>
  </p:cSld>
  <p:clrMapOvr>
    <a:masterClrMapping/>
  </p:clrMapOvr>
  <p:transition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70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3" name="图片 23" descr="图片 23"/>
          <p:cNvPicPr>
            <a:picLocks noChangeAspect="1"/>
          </p:cNvPicPr>
          <p:nvPr/>
        </p:nvPicPr>
        <p:blipFill>
          <a:blip r:embed="rId1">
            <a:alphaModFix amt="28000"/>
          </a:blip>
          <a:stretch>
            <a:fillRect/>
          </a:stretch>
        </p:blipFill>
        <p:spPr>
          <a:xfrm>
            <a:off x="-676275" y="1292225"/>
            <a:ext cx="6562725" cy="603059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24" name="文本框 5"/>
          <p:cNvSpPr txBox="1"/>
          <p:nvPr/>
        </p:nvSpPr>
        <p:spPr>
          <a:xfrm>
            <a:off x="1217295" y="2771140"/>
            <a:ext cx="3629025" cy="182245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noAutofit/>
          </a:bodyPr>
          <a:lstStyle/>
          <a:p>
            <a:pPr algn="l"/>
            <a:r>
              <a:rPr sz="2800" b="1">
                <a:solidFill>
                  <a:srgbClr val="197519"/>
                </a:solidFill>
                <a:effectLst/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高质量</a:t>
            </a:r>
            <a:endParaRPr sz="2800" b="1">
              <a:solidFill>
                <a:srgbClr val="197519"/>
              </a:solidFill>
              <a:effectLst/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</a:endParaRPr>
          </a:p>
          <a:p>
            <a:pPr algn="l"/>
            <a:r>
              <a:rPr sz="2800" b="1">
                <a:solidFill>
                  <a:srgbClr val="197519"/>
                </a:solidFill>
                <a:effectLst/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发展——</a:t>
            </a:r>
            <a:endParaRPr sz="2800" b="1">
              <a:solidFill>
                <a:srgbClr val="197519"/>
              </a:solidFill>
              <a:effectLst/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</a:endParaRPr>
          </a:p>
          <a:p>
            <a:pPr algn="l"/>
            <a:r>
              <a:rPr sz="2800" b="1">
                <a:solidFill>
                  <a:srgbClr val="197519"/>
                </a:solidFill>
                <a:effectLst/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加强生态文明建设，</a:t>
            </a:r>
            <a:endParaRPr sz="2800" b="1">
              <a:solidFill>
                <a:srgbClr val="197519"/>
              </a:solidFill>
              <a:effectLst/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</a:endParaRPr>
          </a:p>
          <a:p>
            <a:pPr algn="l"/>
            <a:r>
              <a:rPr sz="2800" b="1">
                <a:solidFill>
                  <a:srgbClr val="197519"/>
                </a:solidFill>
                <a:effectLst/>
                <a:latin typeface="猫啃网风雅宋" panose="02020700000000000000" charset="-122"/>
                <a:ea typeface="猫啃网风雅宋" panose="02020700000000000000" charset="-122"/>
                <a:cs typeface="猫啃网风雅宋" panose="02020700000000000000" charset="-122"/>
              </a:rPr>
              <a:t>促进人与自然和谐共生</a:t>
            </a:r>
            <a:endParaRPr sz="2800" b="1">
              <a:solidFill>
                <a:srgbClr val="197519"/>
              </a:solidFill>
              <a:effectLst/>
              <a:latin typeface="猫啃网风雅宋" panose="02020700000000000000" charset="-122"/>
              <a:ea typeface="猫啃网风雅宋" panose="02020700000000000000" charset="-122"/>
              <a:cs typeface="猫啃网风雅宋" panose="02020700000000000000" charset="-122"/>
            </a:endParaRPr>
          </a:p>
        </p:txBody>
      </p:sp>
      <p:sp>
        <p:nvSpPr>
          <p:cNvPr id="1725" name="椭圆 39"/>
          <p:cNvSpPr/>
          <p:nvPr/>
        </p:nvSpPr>
        <p:spPr>
          <a:xfrm>
            <a:off x="5547360" y="4452620"/>
            <a:ext cx="514985" cy="518795"/>
          </a:xfrm>
          <a:prstGeom prst="ellipse">
            <a:avLst/>
          </a:prstGeom>
          <a:solidFill>
            <a:srgbClr val="0099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219200">
              <a:defRPr>
                <a:solidFill>
                  <a:srgbClr val="FFFFFF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华文细黑" panose="02010600040101010101" charset="-122"/>
              </a:defRPr>
            </a:pPr>
            <a:endParaRPr sz="2800"/>
          </a:p>
        </p:txBody>
      </p:sp>
      <p:sp>
        <p:nvSpPr>
          <p:cNvPr id="1726" name="椭圆 42"/>
          <p:cNvSpPr/>
          <p:nvPr/>
        </p:nvSpPr>
        <p:spPr>
          <a:xfrm>
            <a:off x="5547360" y="3096895"/>
            <a:ext cx="514985" cy="518795"/>
          </a:xfrm>
          <a:prstGeom prst="ellipse">
            <a:avLst/>
          </a:prstGeom>
          <a:solidFill>
            <a:srgbClr val="7BC043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219200">
              <a:defRPr>
                <a:solidFill>
                  <a:srgbClr val="FFFFFF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华文细黑" panose="02010600040101010101" charset="-122"/>
              </a:defRPr>
            </a:pPr>
            <a:endParaRPr sz="2800"/>
          </a:p>
        </p:txBody>
      </p:sp>
      <p:sp>
        <p:nvSpPr>
          <p:cNvPr id="1727" name="椭圆 43"/>
          <p:cNvSpPr/>
          <p:nvPr/>
        </p:nvSpPr>
        <p:spPr>
          <a:xfrm>
            <a:off x="5547360" y="1577340"/>
            <a:ext cx="514985" cy="518795"/>
          </a:xfrm>
          <a:prstGeom prst="ellipse">
            <a:avLst/>
          </a:prstGeom>
          <a:solidFill>
            <a:srgbClr val="00990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1219200">
              <a:defRPr>
                <a:solidFill>
                  <a:srgbClr val="FFFFFF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华文细黑" panose="02010600040101010101" charset="-122"/>
              </a:defRPr>
            </a:pPr>
            <a:endParaRPr sz="2800"/>
          </a:p>
        </p:txBody>
      </p:sp>
      <p:sp>
        <p:nvSpPr>
          <p:cNvPr id="1728" name="Freeform 10"/>
          <p:cNvSpPr/>
          <p:nvPr/>
        </p:nvSpPr>
        <p:spPr>
          <a:xfrm>
            <a:off x="5679440" y="3230880"/>
            <a:ext cx="249555" cy="251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3" h="21501" extrusionOk="0">
                <a:moveTo>
                  <a:pt x="7333" y="3975"/>
                </a:moveTo>
                <a:cubicBezTo>
                  <a:pt x="6933" y="4108"/>
                  <a:pt x="6667" y="4373"/>
                  <a:pt x="6267" y="4506"/>
                </a:cubicBezTo>
                <a:cubicBezTo>
                  <a:pt x="5867" y="4771"/>
                  <a:pt x="5600" y="5036"/>
                  <a:pt x="5333" y="5301"/>
                </a:cubicBezTo>
                <a:cubicBezTo>
                  <a:pt x="5067" y="5566"/>
                  <a:pt x="4800" y="5963"/>
                  <a:pt x="4533" y="6228"/>
                </a:cubicBezTo>
                <a:cubicBezTo>
                  <a:pt x="4267" y="6626"/>
                  <a:pt x="4133" y="7023"/>
                  <a:pt x="4000" y="7288"/>
                </a:cubicBezTo>
                <a:cubicBezTo>
                  <a:pt x="3867" y="7553"/>
                  <a:pt x="4000" y="7951"/>
                  <a:pt x="4267" y="8083"/>
                </a:cubicBezTo>
                <a:cubicBezTo>
                  <a:pt x="4533" y="8216"/>
                  <a:pt x="4800" y="8083"/>
                  <a:pt x="4933" y="7818"/>
                </a:cubicBezTo>
                <a:cubicBezTo>
                  <a:pt x="5067" y="7421"/>
                  <a:pt x="5200" y="7156"/>
                  <a:pt x="5467" y="6891"/>
                </a:cubicBezTo>
                <a:cubicBezTo>
                  <a:pt x="5600" y="6626"/>
                  <a:pt x="5867" y="6361"/>
                  <a:pt x="6133" y="6096"/>
                </a:cubicBezTo>
                <a:cubicBezTo>
                  <a:pt x="6400" y="5831"/>
                  <a:pt x="6533" y="5698"/>
                  <a:pt x="6933" y="5433"/>
                </a:cubicBezTo>
                <a:cubicBezTo>
                  <a:pt x="7200" y="5301"/>
                  <a:pt x="7467" y="5036"/>
                  <a:pt x="7733" y="4903"/>
                </a:cubicBezTo>
                <a:cubicBezTo>
                  <a:pt x="8000" y="4903"/>
                  <a:pt x="8133" y="4506"/>
                  <a:pt x="8000" y="4240"/>
                </a:cubicBezTo>
                <a:cubicBezTo>
                  <a:pt x="7867" y="3975"/>
                  <a:pt x="7600" y="3843"/>
                  <a:pt x="7333" y="3975"/>
                </a:cubicBezTo>
                <a:close/>
                <a:moveTo>
                  <a:pt x="21333" y="19877"/>
                </a:moveTo>
                <a:cubicBezTo>
                  <a:pt x="21333" y="19877"/>
                  <a:pt x="21333" y="19877"/>
                  <a:pt x="21333" y="19877"/>
                </a:cubicBezTo>
                <a:cubicBezTo>
                  <a:pt x="17333" y="16034"/>
                  <a:pt x="17333" y="16034"/>
                  <a:pt x="17333" y="16034"/>
                </a:cubicBezTo>
                <a:cubicBezTo>
                  <a:pt x="18000" y="15239"/>
                  <a:pt x="18533" y="14444"/>
                  <a:pt x="18933" y="13517"/>
                </a:cubicBezTo>
                <a:cubicBezTo>
                  <a:pt x="19333" y="12324"/>
                  <a:pt x="19600" y="11131"/>
                  <a:pt x="19600" y="9806"/>
                </a:cubicBezTo>
                <a:cubicBezTo>
                  <a:pt x="19600" y="8481"/>
                  <a:pt x="19333" y="7288"/>
                  <a:pt x="18933" y="6096"/>
                </a:cubicBezTo>
                <a:cubicBezTo>
                  <a:pt x="18933" y="6096"/>
                  <a:pt x="18933" y="6096"/>
                  <a:pt x="18933" y="6096"/>
                </a:cubicBezTo>
                <a:cubicBezTo>
                  <a:pt x="18400" y="4903"/>
                  <a:pt x="17733" y="3843"/>
                  <a:pt x="16800" y="2915"/>
                </a:cubicBezTo>
                <a:cubicBezTo>
                  <a:pt x="16800" y="2915"/>
                  <a:pt x="16800" y="2915"/>
                  <a:pt x="16800" y="2915"/>
                </a:cubicBezTo>
                <a:cubicBezTo>
                  <a:pt x="15867" y="1988"/>
                  <a:pt x="14800" y="1325"/>
                  <a:pt x="13600" y="795"/>
                </a:cubicBezTo>
                <a:cubicBezTo>
                  <a:pt x="12400" y="265"/>
                  <a:pt x="11200" y="0"/>
                  <a:pt x="9867" y="0"/>
                </a:cubicBezTo>
                <a:cubicBezTo>
                  <a:pt x="7067" y="0"/>
                  <a:pt x="4667" y="1060"/>
                  <a:pt x="2800" y="2915"/>
                </a:cubicBezTo>
                <a:cubicBezTo>
                  <a:pt x="2000" y="3843"/>
                  <a:pt x="1200" y="4903"/>
                  <a:pt x="800" y="6096"/>
                </a:cubicBezTo>
                <a:cubicBezTo>
                  <a:pt x="267" y="7288"/>
                  <a:pt x="0" y="8481"/>
                  <a:pt x="0" y="9806"/>
                </a:cubicBezTo>
                <a:cubicBezTo>
                  <a:pt x="0" y="11131"/>
                  <a:pt x="267" y="12324"/>
                  <a:pt x="667" y="13517"/>
                </a:cubicBezTo>
                <a:cubicBezTo>
                  <a:pt x="800" y="13517"/>
                  <a:pt x="800" y="13517"/>
                  <a:pt x="800" y="13517"/>
                </a:cubicBezTo>
                <a:cubicBezTo>
                  <a:pt x="1200" y="14709"/>
                  <a:pt x="2000" y="15769"/>
                  <a:pt x="2800" y="16697"/>
                </a:cubicBezTo>
                <a:cubicBezTo>
                  <a:pt x="2933" y="16697"/>
                  <a:pt x="2933" y="16697"/>
                  <a:pt x="2933" y="16697"/>
                </a:cubicBezTo>
                <a:cubicBezTo>
                  <a:pt x="3733" y="17625"/>
                  <a:pt x="4800" y="18287"/>
                  <a:pt x="6000" y="18817"/>
                </a:cubicBezTo>
                <a:cubicBezTo>
                  <a:pt x="6000" y="18817"/>
                  <a:pt x="6000" y="18817"/>
                  <a:pt x="6000" y="18817"/>
                </a:cubicBezTo>
                <a:cubicBezTo>
                  <a:pt x="6000" y="18817"/>
                  <a:pt x="6000" y="18817"/>
                  <a:pt x="6000" y="18817"/>
                </a:cubicBezTo>
                <a:cubicBezTo>
                  <a:pt x="7200" y="19347"/>
                  <a:pt x="8533" y="19612"/>
                  <a:pt x="9867" y="19612"/>
                </a:cubicBezTo>
                <a:cubicBezTo>
                  <a:pt x="11200" y="19612"/>
                  <a:pt x="12400" y="19347"/>
                  <a:pt x="13600" y="18817"/>
                </a:cubicBezTo>
                <a:cubicBezTo>
                  <a:pt x="14533" y="18420"/>
                  <a:pt x="15333" y="17890"/>
                  <a:pt x="16133" y="17360"/>
                </a:cubicBezTo>
                <a:cubicBezTo>
                  <a:pt x="20000" y="21202"/>
                  <a:pt x="20000" y="21202"/>
                  <a:pt x="20000" y="21202"/>
                </a:cubicBezTo>
                <a:cubicBezTo>
                  <a:pt x="20400" y="21600"/>
                  <a:pt x="20933" y="21600"/>
                  <a:pt x="21333" y="21202"/>
                </a:cubicBezTo>
                <a:cubicBezTo>
                  <a:pt x="21600" y="20805"/>
                  <a:pt x="21600" y="20275"/>
                  <a:pt x="21333" y="19877"/>
                </a:cubicBezTo>
                <a:close/>
                <a:moveTo>
                  <a:pt x="15467" y="15504"/>
                </a:moveTo>
                <a:cubicBezTo>
                  <a:pt x="15467" y="15504"/>
                  <a:pt x="15467" y="15504"/>
                  <a:pt x="15467" y="15504"/>
                </a:cubicBezTo>
                <a:cubicBezTo>
                  <a:pt x="15467" y="15504"/>
                  <a:pt x="15467" y="15504"/>
                  <a:pt x="15467" y="15504"/>
                </a:cubicBezTo>
                <a:cubicBezTo>
                  <a:pt x="14800" y="16167"/>
                  <a:pt x="13867" y="16829"/>
                  <a:pt x="12933" y="17227"/>
                </a:cubicBezTo>
                <a:cubicBezTo>
                  <a:pt x="12000" y="17625"/>
                  <a:pt x="10933" y="17757"/>
                  <a:pt x="9867" y="17757"/>
                </a:cubicBezTo>
                <a:cubicBezTo>
                  <a:pt x="8667" y="17757"/>
                  <a:pt x="7733" y="17625"/>
                  <a:pt x="6800" y="17227"/>
                </a:cubicBezTo>
                <a:cubicBezTo>
                  <a:pt x="6800" y="17227"/>
                  <a:pt x="6800" y="17227"/>
                  <a:pt x="6800" y="17227"/>
                </a:cubicBezTo>
                <a:cubicBezTo>
                  <a:pt x="5733" y="16829"/>
                  <a:pt x="4933" y="16167"/>
                  <a:pt x="4133" y="15504"/>
                </a:cubicBezTo>
                <a:cubicBezTo>
                  <a:pt x="4133" y="15504"/>
                  <a:pt x="4133" y="15504"/>
                  <a:pt x="4133" y="15504"/>
                </a:cubicBezTo>
                <a:cubicBezTo>
                  <a:pt x="4133" y="15504"/>
                  <a:pt x="4133" y="15504"/>
                  <a:pt x="4133" y="15504"/>
                </a:cubicBezTo>
                <a:cubicBezTo>
                  <a:pt x="3467" y="14709"/>
                  <a:pt x="2800" y="13782"/>
                  <a:pt x="2400" y="12854"/>
                </a:cubicBezTo>
                <a:cubicBezTo>
                  <a:pt x="2400" y="12854"/>
                  <a:pt x="2400" y="12854"/>
                  <a:pt x="2400" y="12854"/>
                </a:cubicBezTo>
                <a:cubicBezTo>
                  <a:pt x="2000" y="11926"/>
                  <a:pt x="1733" y="10866"/>
                  <a:pt x="1733" y="9806"/>
                </a:cubicBezTo>
                <a:cubicBezTo>
                  <a:pt x="1733" y="8746"/>
                  <a:pt x="2000" y="7686"/>
                  <a:pt x="2400" y="6758"/>
                </a:cubicBezTo>
                <a:cubicBezTo>
                  <a:pt x="2800" y="5831"/>
                  <a:pt x="3467" y="4903"/>
                  <a:pt x="4133" y="4108"/>
                </a:cubicBezTo>
                <a:cubicBezTo>
                  <a:pt x="5600" y="2783"/>
                  <a:pt x="7600" y="1855"/>
                  <a:pt x="9867" y="1855"/>
                </a:cubicBezTo>
                <a:cubicBezTo>
                  <a:pt x="10933" y="1855"/>
                  <a:pt x="12000" y="1988"/>
                  <a:pt x="12933" y="2385"/>
                </a:cubicBezTo>
                <a:cubicBezTo>
                  <a:pt x="13867" y="2783"/>
                  <a:pt x="14800" y="3445"/>
                  <a:pt x="15467" y="4108"/>
                </a:cubicBezTo>
                <a:cubicBezTo>
                  <a:pt x="15600" y="4240"/>
                  <a:pt x="15600" y="4240"/>
                  <a:pt x="15600" y="4240"/>
                </a:cubicBezTo>
                <a:cubicBezTo>
                  <a:pt x="16267" y="4903"/>
                  <a:pt x="16800" y="5831"/>
                  <a:pt x="17200" y="6758"/>
                </a:cubicBezTo>
                <a:cubicBezTo>
                  <a:pt x="17200" y="6758"/>
                  <a:pt x="17200" y="6758"/>
                  <a:pt x="17200" y="6758"/>
                </a:cubicBezTo>
                <a:cubicBezTo>
                  <a:pt x="17600" y="7686"/>
                  <a:pt x="17867" y="8746"/>
                  <a:pt x="17867" y="9806"/>
                </a:cubicBezTo>
                <a:cubicBezTo>
                  <a:pt x="17867" y="10866"/>
                  <a:pt x="17600" y="11926"/>
                  <a:pt x="17200" y="12854"/>
                </a:cubicBezTo>
                <a:cubicBezTo>
                  <a:pt x="16800" y="13782"/>
                  <a:pt x="16267" y="14709"/>
                  <a:pt x="15467" y="15504"/>
                </a:cubicBezTo>
                <a:close/>
                <a:moveTo>
                  <a:pt x="15600" y="9276"/>
                </a:moveTo>
                <a:cubicBezTo>
                  <a:pt x="15600" y="9276"/>
                  <a:pt x="15600" y="9276"/>
                  <a:pt x="15600" y="9276"/>
                </a:cubicBezTo>
                <a:cubicBezTo>
                  <a:pt x="15333" y="9276"/>
                  <a:pt x="15067" y="9541"/>
                  <a:pt x="15067" y="9806"/>
                </a:cubicBezTo>
                <a:cubicBezTo>
                  <a:pt x="15067" y="10469"/>
                  <a:pt x="14933" y="11131"/>
                  <a:pt x="14667" y="11794"/>
                </a:cubicBezTo>
                <a:cubicBezTo>
                  <a:pt x="14667" y="11794"/>
                  <a:pt x="14667" y="11794"/>
                  <a:pt x="14667" y="11794"/>
                </a:cubicBezTo>
                <a:cubicBezTo>
                  <a:pt x="14400" y="12456"/>
                  <a:pt x="14000" y="12987"/>
                  <a:pt x="13600" y="13517"/>
                </a:cubicBezTo>
                <a:cubicBezTo>
                  <a:pt x="13067" y="14047"/>
                  <a:pt x="12533" y="14444"/>
                  <a:pt x="11867" y="14709"/>
                </a:cubicBezTo>
                <a:cubicBezTo>
                  <a:pt x="11200" y="14974"/>
                  <a:pt x="10533" y="15107"/>
                  <a:pt x="9867" y="15107"/>
                </a:cubicBezTo>
                <a:cubicBezTo>
                  <a:pt x="9467" y="15107"/>
                  <a:pt x="9333" y="15239"/>
                  <a:pt x="9333" y="15637"/>
                </a:cubicBezTo>
                <a:cubicBezTo>
                  <a:pt x="9333" y="15902"/>
                  <a:pt x="9467" y="16167"/>
                  <a:pt x="9867" y="16167"/>
                </a:cubicBezTo>
                <a:cubicBezTo>
                  <a:pt x="10667" y="16167"/>
                  <a:pt x="11467" y="15902"/>
                  <a:pt x="12267" y="15637"/>
                </a:cubicBezTo>
                <a:cubicBezTo>
                  <a:pt x="13067" y="15372"/>
                  <a:pt x="13733" y="14842"/>
                  <a:pt x="14267" y="14312"/>
                </a:cubicBezTo>
                <a:cubicBezTo>
                  <a:pt x="14933" y="13649"/>
                  <a:pt x="15333" y="12987"/>
                  <a:pt x="15733" y="12191"/>
                </a:cubicBezTo>
                <a:cubicBezTo>
                  <a:pt x="15733" y="12191"/>
                  <a:pt x="15733" y="12191"/>
                  <a:pt x="15733" y="12191"/>
                </a:cubicBezTo>
                <a:cubicBezTo>
                  <a:pt x="16000" y="11396"/>
                  <a:pt x="16133" y="10601"/>
                  <a:pt x="16133" y="9806"/>
                </a:cubicBezTo>
                <a:cubicBezTo>
                  <a:pt x="16133" y="9541"/>
                  <a:pt x="16000" y="9276"/>
                  <a:pt x="15600" y="9276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1219200">
              <a:defRPr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华文细黑" panose="02010600040101010101" charset="-122"/>
              </a:defRPr>
            </a:pPr>
            <a:endParaRPr sz="2800"/>
          </a:p>
        </p:txBody>
      </p:sp>
      <p:sp>
        <p:nvSpPr>
          <p:cNvPr id="1729" name="Freeform 12"/>
          <p:cNvSpPr/>
          <p:nvPr/>
        </p:nvSpPr>
        <p:spPr>
          <a:xfrm>
            <a:off x="5709285" y="4580255"/>
            <a:ext cx="184785" cy="2692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3" h="21525" extrusionOk="0">
                <a:moveTo>
                  <a:pt x="1320" y="15393"/>
                </a:moveTo>
                <a:cubicBezTo>
                  <a:pt x="785" y="15393"/>
                  <a:pt x="428" y="15145"/>
                  <a:pt x="428" y="14772"/>
                </a:cubicBezTo>
                <a:cubicBezTo>
                  <a:pt x="428" y="14524"/>
                  <a:pt x="785" y="14276"/>
                  <a:pt x="1320" y="14276"/>
                </a:cubicBezTo>
                <a:cubicBezTo>
                  <a:pt x="3998" y="14276"/>
                  <a:pt x="3998" y="14276"/>
                  <a:pt x="3998" y="14276"/>
                </a:cubicBezTo>
                <a:cubicBezTo>
                  <a:pt x="7390" y="9559"/>
                  <a:pt x="7390" y="9559"/>
                  <a:pt x="7390" y="9559"/>
                </a:cubicBezTo>
                <a:cubicBezTo>
                  <a:pt x="7211" y="9434"/>
                  <a:pt x="7032" y="9310"/>
                  <a:pt x="6675" y="9186"/>
                </a:cubicBezTo>
                <a:cubicBezTo>
                  <a:pt x="6675" y="9186"/>
                  <a:pt x="6675" y="9186"/>
                  <a:pt x="6675" y="9186"/>
                </a:cubicBezTo>
                <a:cubicBezTo>
                  <a:pt x="6675" y="9186"/>
                  <a:pt x="6675" y="9186"/>
                  <a:pt x="6675" y="9186"/>
                </a:cubicBezTo>
                <a:cubicBezTo>
                  <a:pt x="5783" y="8441"/>
                  <a:pt x="5069" y="7448"/>
                  <a:pt x="5069" y="6331"/>
                </a:cubicBezTo>
                <a:cubicBezTo>
                  <a:pt x="5069" y="5338"/>
                  <a:pt x="5783" y="4345"/>
                  <a:pt x="6675" y="3600"/>
                </a:cubicBezTo>
                <a:cubicBezTo>
                  <a:pt x="6854" y="3600"/>
                  <a:pt x="6854" y="3600"/>
                  <a:pt x="6854" y="3600"/>
                </a:cubicBezTo>
                <a:cubicBezTo>
                  <a:pt x="7568" y="3103"/>
                  <a:pt x="8461" y="2731"/>
                  <a:pt x="9532" y="2607"/>
                </a:cubicBezTo>
                <a:cubicBezTo>
                  <a:pt x="9532" y="869"/>
                  <a:pt x="9532" y="869"/>
                  <a:pt x="9532" y="869"/>
                </a:cubicBezTo>
                <a:cubicBezTo>
                  <a:pt x="9532" y="372"/>
                  <a:pt x="10067" y="0"/>
                  <a:pt x="10603" y="0"/>
                </a:cubicBezTo>
                <a:cubicBezTo>
                  <a:pt x="11317" y="0"/>
                  <a:pt x="11852" y="372"/>
                  <a:pt x="11852" y="869"/>
                </a:cubicBezTo>
                <a:cubicBezTo>
                  <a:pt x="11852" y="2607"/>
                  <a:pt x="11852" y="2607"/>
                  <a:pt x="11852" y="2607"/>
                </a:cubicBezTo>
                <a:cubicBezTo>
                  <a:pt x="12923" y="2731"/>
                  <a:pt x="13816" y="3103"/>
                  <a:pt x="14530" y="3600"/>
                </a:cubicBezTo>
                <a:cubicBezTo>
                  <a:pt x="15601" y="4345"/>
                  <a:pt x="16315" y="5338"/>
                  <a:pt x="16315" y="6331"/>
                </a:cubicBezTo>
                <a:cubicBezTo>
                  <a:pt x="16315" y="7448"/>
                  <a:pt x="15601" y="8441"/>
                  <a:pt x="14530" y="9186"/>
                </a:cubicBezTo>
                <a:cubicBezTo>
                  <a:pt x="14530" y="9186"/>
                  <a:pt x="14530" y="9186"/>
                  <a:pt x="14530" y="9186"/>
                </a:cubicBezTo>
                <a:cubicBezTo>
                  <a:pt x="14352" y="9310"/>
                  <a:pt x="14173" y="9434"/>
                  <a:pt x="13994" y="9559"/>
                </a:cubicBezTo>
                <a:cubicBezTo>
                  <a:pt x="17386" y="14276"/>
                  <a:pt x="17386" y="14276"/>
                  <a:pt x="17386" y="14276"/>
                </a:cubicBezTo>
                <a:cubicBezTo>
                  <a:pt x="20064" y="14276"/>
                  <a:pt x="20064" y="14276"/>
                  <a:pt x="20064" y="14276"/>
                </a:cubicBezTo>
                <a:cubicBezTo>
                  <a:pt x="20599" y="14276"/>
                  <a:pt x="20778" y="14524"/>
                  <a:pt x="20778" y="14772"/>
                </a:cubicBezTo>
                <a:cubicBezTo>
                  <a:pt x="20778" y="15145"/>
                  <a:pt x="20599" y="15393"/>
                  <a:pt x="20064" y="15393"/>
                </a:cubicBezTo>
                <a:cubicBezTo>
                  <a:pt x="18100" y="15393"/>
                  <a:pt x="18100" y="15393"/>
                  <a:pt x="18100" y="15393"/>
                </a:cubicBezTo>
                <a:cubicBezTo>
                  <a:pt x="20599" y="18993"/>
                  <a:pt x="20599" y="18993"/>
                  <a:pt x="20599" y="18993"/>
                </a:cubicBezTo>
                <a:cubicBezTo>
                  <a:pt x="20778" y="19241"/>
                  <a:pt x="20778" y="19490"/>
                  <a:pt x="20599" y="19738"/>
                </a:cubicBezTo>
                <a:cubicBezTo>
                  <a:pt x="20778" y="20110"/>
                  <a:pt x="20778" y="20110"/>
                  <a:pt x="20778" y="20110"/>
                </a:cubicBezTo>
                <a:cubicBezTo>
                  <a:pt x="21313" y="20855"/>
                  <a:pt x="21313" y="20855"/>
                  <a:pt x="21313" y="20855"/>
                </a:cubicBezTo>
                <a:cubicBezTo>
                  <a:pt x="21492" y="21103"/>
                  <a:pt x="21313" y="21352"/>
                  <a:pt x="20956" y="21476"/>
                </a:cubicBezTo>
                <a:cubicBezTo>
                  <a:pt x="20599" y="21600"/>
                  <a:pt x="20242" y="21476"/>
                  <a:pt x="20064" y="21228"/>
                </a:cubicBezTo>
                <a:cubicBezTo>
                  <a:pt x="19528" y="20483"/>
                  <a:pt x="19528" y="20483"/>
                  <a:pt x="19528" y="20483"/>
                </a:cubicBezTo>
                <a:cubicBezTo>
                  <a:pt x="19171" y="20110"/>
                  <a:pt x="19171" y="20110"/>
                  <a:pt x="19171" y="20110"/>
                </a:cubicBezTo>
                <a:cubicBezTo>
                  <a:pt x="18814" y="20110"/>
                  <a:pt x="18457" y="19862"/>
                  <a:pt x="18279" y="19614"/>
                </a:cubicBezTo>
                <a:cubicBezTo>
                  <a:pt x="15423" y="15393"/>
                  <a:pt x="15423" y="15393"/>
                  <a:pt x="15423" y="15393"/>
                </a:cubicBezTo>
                <a:cubicBezTo>
                  <a:pt x="11852" y="15393"/>
                  <a:pt x="11852" y="15393"/>
                  <a:pt x="11852" y="15393"/>
                </a:cubicBezTo>
                <a:cubicBezTo>
                  <a:pt x="11852" y="16014"/>
                  <a:pt x="11852" y="16014"/>
                  <a:pt x="11852" y="16014"/>
                </a:cubicBezTo>
                <a:cubicBezTo>
                  <a:pt x="11852" y="16386"/>
                  <a:pt x="11317" y="16883"/>
                  <a:pt x="10603" y="16883"/>
                </a:cubicBezTo>
                <a:cubicBezTo>
                  <a:pt x="10067" y="16883"/>
                  <a:pt x="9532" y="16386"/>
                  <a:pt x="9532" y="16014"/>
                </a:cubicBezTo>
                <a:cubicBezTo>
                  <a:pt x="9532" y="15393"/>
                  <a:pt x="9532" y="15393"/>
                  <a:pt x="9532" y="15393"/>
                </a:cubicBezTo>
                <a:cubicBezTo>
                  <a:pt x="5961" y="15393"/>
                  <a:pt x="5961" y="15393"/>
                  <a:pt x="5961" y="15393"/>
                </a:cubicBezTo>
                <a:cubicBezTo>
                  <a:pt x="2927" y="19614"/>
                  <a:pt x="2927" y="19614"/>
                  <a:pt x="2927" y="19614"/>
                </a:cubicBezTo>
                <a:cubicBezTo>
                  <a:pt x="2748" y="19862"/>
                  <a:pt x="2570" y="20110"/>
                  <a:pt x="2213" y="20110"/>
                </a:cubicBezTo>
                <a:cubicBezTo>
                  <a:pt x="1856" y="20483"/>
                  <a:pt x="1856" y="20483"/>
                  <a:pt x="1856" y="20483"/>
                </a:cubicBezTo>
                <a:cubicBezTo>
                  <a:pt x="1320" y="21228"/>
                  <a:pt x="1320" y="21228"/>
                  <a:pt x="1320" y="21228"/>
                </a:cubicBezTo>
                <a:cubicBezTo>
                  <a:pt x="1142" y="21476"/>
                  <a:pt x="785" y="21600"/>
                  <a:pt x="428" y="21476"/>
                </a:cubicBezTo>
                <a:cubicBezTo>
                  <a:pt x="71" y="21352"/>
                  <a:pt x="-108" y="21103"/>
                  <a:pt x="71" y="20855"/>
                </a:cubicBezTo>
                <a:cubicBezTo>
                  <a:pt x="606" y="20110"/>
                  <a:pt x="606" y="20110"/>
                  <a:pt x="606" y="20110"/>
                </a:cubicBezTo>
                <a:cubicBezTo>
                  <a:pt x="785" y="19738"/>
                  <a:pt x="785" y="19738"/>
                  <a:pt x="785" y="19738"/>
                </a:cubicBezTo>
                <a:cubicBezTo>
                  <a:pt x="606" y="19490"/>
                  <a:pt x="606" y="19241"/>
                  <a:pt x="785" y="18993"/>
                </a:cubicBezTo>
                <a:cubicBezTo>
                  <a:pt x="3284" y="15393"/>
                  <a:pt x="3284" y="15393"/>
                  <a:pt x="3284" y="15393"/>
                </a:cubicBezTo>
                <a:cubicBezTo>
                  <a:pt x="1320" y="15393"/>
                  <a:pt x="1320" y="15393"/>
                  <a:pt x="1320" y="15393"/>
                </a:cubicBezTo>
                <a:close/>
                <a:moveTo>
                  <a:pt x="9532" y="14276"/>
                </a:moveTo>
                <a:cubicBezTo>
                  <a:pt x="9532" y="14276"/>
                  <a:pt x="9532" y="14276"/>
                  <a:pt x="9532" y="14276"/>
                </a:cubicBezTo>
                <a:cubicBezTo>
                  <a:pt x="9532" y="13655"/>
                  <a:pt x="9532" y="13655"/>
                  <a:pt x="9532" y="13655"/>
                </a:cubicBezTo>
                <a:cubicBezTo>
                  <a:pt x="9532" y="13283"/>
                  <a:pt x="10067" y="12786"/>
                  <a:pt x="10603" y="12786"/>
                </a:cubicBezTo>
                <a:cubicBezTo>
                  <a:pt x="11317" y="12786"/>
                  <a:pt x="11852" y="13283"/>
                  <a:pt x="11852" y="13655"/>
                </a:cubicBezTo>
                <a:cubicBezTo>
                  <a:pt x="11852" y="14276"/>
                  <a:pt x="11852" y="14276"/>
                  <a:pt x="11852" y="14276"/>
                </a:cubicBezTo>
                <a:cubicBezTo>
                  <a:pt x="14709" y="14276"/>
                  <a:pt x="14709" y="14276"/>
                  <a:pt x="14709" y="14276"/>
                </a:cubicBezTo>
                <a:cubicBezTo>
                  <a:pt x="11852" y="10179"/>
                  <a:pt x="11852" y="10179"/>
                  <a:pt x="11852" y="10179"/>
                </a:cubicBezTo>
                <a:cubicBezTo>
                  <a:pt x="11138" y="10303"/>
                  <a:pt x="10246" y="10303"/>
                  <a:pt x="9532" y="10179"/>
                </a:cubicBezTo>
                <a:cubicBezTo>
                  <a:pt x="6675" y="14276"/>
                  <a:pt x="6675" y="14276"/>
                  <a:pt x="6675" y="14276"/>
                </a:cubicBezTo>
                <a:cubicBezTo>
                  <a:pt x="9532" y="14276"/>
                  <a:pt x="9532" y="14276"/>
                  <a:pt x="9532" y="14276"/>
                </a:cubicBezTo>
                <a:close/>
                <a:moveTo>
                  <a:pt x="12923" y="4841"/>
                </a:moveTo>
                <a:cubicBezTo>
                  <a:pt x="12923" y="4841"/>
                  <a:pt x="12923" y="4841"/>
                  <a:pt x="12923" y="4841"/>
                </a:cubicBezTo>
                <a:cubicBezTo>
                  <a:pt x="11674" y="3972"/>
                  <a:pt x="9710" y="3972"/>
                  <a:pt x="8461" y="4841"/>
                </a:cubicBezTo>
                <a:cubicBezTo>
                  <a:pt x="8461" y="4841"/>
                  <a:pt x="8461" y="4841"/>
                  <a:pt x="8461" y="4841"/>
                </a:cubicBezTo>
                <a:cubicBezTo>
                  <a:pt x="7925" y="5214"/>
                  <a:pt x="7568" y="5834"/>
                  <a:pt x="7568" y="6331"/>
                </a:cubicBezTo>
                <a:cubicBezTo>
                  <a:pt x="7568" y="6952"/>
                  <a:pt x="7925" y="7572"/>
                  <a:pt x="8461" y="7945"/>
                </a:cubicBezTo>
                <a:cubicBezTo>
                  <a:pt x="9353" y="8566"/>
                  <a:pt x="10781" y="8814"/>
                  <a:pt x="11852" y="8441"/>
                </a:cubicBezTo>
                <a:cubicBezTo>
                  <a:pt x="12031" y="8441"/>
                  <a:pt x="12031" y="8441"/>
                  <a:pt x="12031" y="8441"/>
                </a:cubicBezTo>
                <a:cubicBezTo>
                  <a:pt x="12209" y="8317"/>
                  <a:pt x="12566" y="8193"/>
                  <a:pt x="12923" y="7945"/>
                </a:cubicBezTo>
                <a:cubicBezTo>
                  <a:pt x="12923" y="7945"/>
                  <a:pt x="12923" y="7945"/>
                  <a:pt x="12923" y="7945"/>
                </a:cubicBezTo>
                <a:cubicBezTo>
                  <a:pt x="13459" y="7572"/>
                  <a:pt x="13816" y="6952"/>
                  <a:pt x="13816" y="6331"/>
                </a:cubicBezTo>
                <a:cubicBezTo>
                  <a:pt x="13816" y="5834"/>
                  <a:pt x="13459" y="5214"/>
                  <a:pt x="12923" y="4841"/>
                </a:cubicBezTo>
                <a:cubicBezTo>
                  <a:pt x="12923" y="4841"/>
                  <a:pt x="12923" y="4841"/>
                  <a:pt x="12923" y="4841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1219200">
              <a:defRPr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华文细黑" panose="02010600040101010101" charset="-122"/>
              </a:defRPr>
            </a:pPr>
            <a:endParaRPr sz="2800"/>
          </a:p>
        </p:txBody>
      </p:sp>
      <p:sp>
        <p:nvSpPr>
          <p:cNvPr id="1730" name="Freeform 13"/>
          <p:cNvSpPr/>
          <p:nvPr/>
        </p:nvSpPr>
        <p:spPr>
          <a:xfrm>
            <a:off x="5655310" y="1711325"/>
            <a:ext cx="303530" cy="2533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502" extrusionOk="0">
                <a:moveTo>
                  <a:pt x="17434" y="692"/>
                </a:moveTo>
                <a:cubicBezTo>
                  <a:pt x="17324" y="165"/>
                  <a:pt x="16995" y="-98"/>
                  <a:pt x="16556" y="34"/>
                </a:cubicBezTo>
                <a:cubicBezTo>
                  <a:pt x="12171" y="1351"/>
                  <a:pt x="12171" y="1351"/>
                  <a:pt x="12171" y="1351"/>
                </a:cubicBezTo>
                <a:cubicBezTo>
                  <a:pt x="12061" y="1219"/>
                  <a:pt x="11842" y="956"/>
                  <a:pt x="11513" y="956"/>
                </a:cubicBezTo>
                <a:cubicBezTo>
                  <a:pt x="768" y="956"/>
                  <a:pt x="768" y="956"/>
                  <a:pt x="768" y="956"/>
                </a:cubicBezTo>
                <a:cubicBezTo>
                  <a:pt x="329" y="956"/>
                  <a:pt x="0" y="1351"/>
                  <a:pt x="0" y="1878"/>
                </a:cubicBezTo>
                <a:cubicBezTo>
                  <a:pt x="0" y="20580"/>
                  <a:pt x="0" y="20580"/>
                  <a:pt x="0" y="20580"/>
                </a:cubicBezTo>
                <a:cubicBezTo>
                  <a:pt x="0" y="21107"/>
                  <a:pt x="329" y="21502"/>
                  <a:pt x="768" y="21502"/>
                </a:cubicBezTo>
                <a:cubicBezTo>
                  <a:pt x="11513" y="21502"/>
                  <a:pt x="11513" y="21502"/>
                  <a:pt x="11513" y="21502"/>
                </a:cubicBezTo>
                <a:cubicBezTo>
                  <a:pt x="11951" y="21502"/>
                  <a:pt x="12280" y="21107"/>
                  <a:pt x="12280" y="20580"/>
                </a:cubicBezTo>
                <a:cubicBezTo>
                  <a:pt x="12280" y="9253"/>
                  <a:pt x="12280" y="9253"/>
                  <a:pt x="12280" y="9253"/>
                </a:cubicBezTo>
                <a:cubicBezTo>
                  <a:pt x="14912" y="20843"/>
                  <a:pt x="14912" y="20843"/>
                  <a:pt x="14912" y="20843"/>
                </a:cubicBezTo>
                <a:cubicBezTo>
                  <a:pt x="14912" y="21239"/>
                  <a:pt x="15350" y="21502"/>
                  <a:pt x="15789" y="21370"/>
                </a:cubicBezTo>
                <a:cubicBezTo>
                  <a:pt x="20942" y="19790"/>
                  <a:pt x="20942" y="19790"/>
                  <a:pt x="20942" y="19790"/>
                </a:cubicBezTo>
                <a:cubicBezTo>
                  <a:pt x="21381" y="19658"/>
                  <a:pt x="21600" y="19131"/>
                  <a:pt x="21490" y="18604"/>
                </a:cubicBezTo>
                <a:cubicBezTo>
                  <a:pt x="17434" y="692"/>
                  <a:pt x="17434" y="692"/>
                  <a:pt x="17434" y="692"/>
                </a:cubicBezTo>
                <a:close/>
                <a:moveTo>
                  <a:pt x="5702" y="19658"/>
                </a:moveTo>
                <a:cubicBezTo>
                  <a:pt x="5702" y="19658"/>
                  <a:pt x="5702" y="19658"/>
                  <a:pt x="5702" y="19658"/>
                </a:cubicBezTo>
                <a:cubicBezTo>
                  <a:pt x="1535" y="19658"/>
                  <a:pt x="1535" y="19658"/>
                  <a:pt x="1535" y="19658"/>
                </a:cubicBezTo>
                <a:cubicBezTo>
                  <a:pt x="1535" y="2800"/>
                  <a:pt x="1535" y="2800"/>
                  <a:pt x="1535" y="2800"/>
                </a:cubicBezTo>
                <a:cubicBezTo>
                  <a:pt x="5702" y="2800"/>
                  <a:pt x="5702" y="2800"/>
                  <a:pt x="5702" y="2800"/>
                </a:cubicBezTo>
                <a:cubicBezTo>
                  <a:pt x="5702" y="19658"/>
                  <a:pt x="5702" y="19658"/>
                  <a:pt x="5702" y="19658"/>
                </a:cubicBezTo>
                <a:close/>
                <a:moveTo>
                  <a:pt x="10855" y="19658"/>
                </a:moveTo>
                <a:cubicBezTo>
                  <a:pt x="10855" y="19658"/>
                  <a:pt x="10855" y="19658"/>
                  <a:pt x="10855" y="19658"/>
                </a:cubicBezTo>
                <a:cubicBezTo>
                  <a:pt x="6579" y="19658"/>
                  <a:pt x="6579" y="19658"/>
                  <a:pt x="6579" y="19658"/>
                </a:cubicBezTo>
                <a:cubicBezTo>
                  <a:pt x="6579" y="2800"/>
                  <a:pt x="6579" y="2800"/>
                  <a:pt x="6579" y="2800"/>
                </a:cubicBezTo>
                <a:cubicBezTo>
                  <a:pt x="10855" y="2800"/>
                  <a:pt x="10855" y="2800"/>
                  <a:pt x="10855" y="2800"/>
                </a:cubicBezTo>
                <a:cubicBezTo>
                  <a:pt x="10855" y="19658"/>
                  <a:pt x="10855" y="19658"/>
                  <a:pt x="10855" y="19658"/>
                </a:cubicBezTo>
                <a:close/>
                <a:moveTo>
                  <a:pt x="16118" y="19526"/>
                </a:moveTo>
                <a:cubicBezTo>
                  <a:pt x="16118" y="19526"/>
                  <a:pt x="16118" y="19526"/>
                  <a:pt x="16118" y="19526"/>
                </a:cubicBezTo>
                <a:cubicBezTo>
                  <a:pt x="12499" y="3195"/>
                  <a:pt x="12499" y="3195"/>
                  <a:pt x="12499" y="3195"/>
                </a:cubicBezTo>
                <a:cubicBezTo>
                  <a:pt x="16227" y="2009"/>
                  <a:pt x="16227" y="2009"/>
                  <a:pt x="16227" y="2009"/>
                </a:cubicBezTo>
                <a:cubicBezTo>
                  <a:pt x="19846" y="18209"/>
                  <a:pt x="19846" y="18209"/>
                  <a:pt x="19846" y="18209"/>
                </a:cubicBezTo>
                <a:cubicBezTo>
                  <a:pt x="16118" y="19526"/>
                  <a:pt x="16118" y="19526"/>
                  <a:pt x="16118" y="19526"/>
                </a:cubicBezTo>
                <a:close/>
                <a:moveTo>
                  <a:pt x="2522" y="17419"/>
                </a:moveTo>
                <a:cubicBezTo>
                  <a:pt x="2522" y="17419"/>
                  <a:pt x="2522" y="17419"/>
                  <a:pt x="2522" y="17419"/>
                </a:cubicBezTo>
                <a:cubicBezTo>
                  <a:pt x="2522" y="17419"/>
                  <a:pt x="2522" y="17419"/>
                  <a:pt x="2522" y="17419"/>
                </a:cubicBezTo>
                <a:cubicBezTo>
                  <a:pt x="2851" y="17814"/>
                  <a:pt x="3180" y="17946"/>
                  <a:pt x="3618" y="17946"/>
                </a:cubicBezTo>
                <a:cubicBezTo>
                  <a:pt x="4057" y="17946"/>
                  <a:pt x="4386" y="17814"/>
                  <a:pt x="4605" y="17551"/>
                </a:cubicBezTo>
                <a:cubicBezTo>
                  <a:pt x="4715" y="17419"/>
                  <a:pt x="4715" y="17419"/>
                  <a:pt x="4715" y="17419"/>
                </a:cubicBezTo>
                <a:cubicBezTo>
                  <a:pt x="4934" y="17156"/>
                  <a:pt x="5153" y="16629"/>
                  <a:pt x="5153" y="16234"/>
                </a:cubicBezTo>
                <a:cubicBezTo>
                  <a:pt x="5153" y="15707"/>
                  <a:pt x="4934" y="15180"/>
                  <a:pt x="4715" y="14917"/>
                </a:cubicBezTo>
                <a:cubicBezTo>
                  <a:pt x="4605" y="14917"/>
                  <a:pt x="4605" y="14917"/>
                  <a:pt x="4605" y="14917"/>
                </a:cubicBezTo>
                <a:cubicBezTo>
                  <a:pt x="4386" y="14653"/>
                  <a:pt x="4057" y="14390"/>
                  <a:pt x="3618" y="14390"/>
                </a:cubicBezTo>
                <a:cubicBezTo>
                  <a:pt x="3180" y="14390"/>
                  <a:pt x="2851" y="14653"/>
                  <a:pt x="2522" y="14917"/>
                </a:cubicBezTo>
                <a:cubicBezTo>
                  <a:pt x="2303" y="15180"/>
                  <a:pt x="2083" y="15707"/>
                  <a:pt x="2083" y="16234"/>
                </a:cubicBezTo>
                <a:cubicBezTo>
                  <a:pt x="2083" y="16629"/>
                  <a:pt x="2303" y="17156"/>
                  <a:pt x="2522" y="17419"/>
                </a:cubicBezTo>
                <a:close/>
                <a:moveTo>
                  <a:pt x="3180" y="15707"/>
                </a:moveTo>
                <a:cubicBezTo>
                  <a:pt x="3180" y="15707"/>
                  <a:pt x="3180" y="15707"/>
                  <a:pt x="3180" y="15707"/>
                </a:cubicBezTo>
                <a:cubicBezTo>
                  <a:pt x="3289" y="15575"/>
                  <a:pt x="3399" y="15443"/>
                  <a:pt x="3618" y="15443"/>
                </a:cubicBezTo>
                <a:cubicBezTo>
                  <a:pt x="3728" y="15443"/>
                  <a:pt x="3947" y="15575"/>
                  <a:pt x="4057" y="15707"/>
                </a:cubicBezTo>
                <a:cubicBezTo>
                  <a:pt x="4057" y="15707"/>
                  <a:pt x="4057" y="15707"/>
                  <a:pt x="4057" y="15707"/>
                </a:cubicBezTo>
                <a:cubicBezTo>
                  <a:pt x="4166" y="15839"/>
                  <a:pt x="4166" y="15970"/>
                  <a:pt x="4166" y="16234"/>
                </a:cubicBezTo>
                <a:cubicBezTo>
                  <a:pt x="4166" y="16365"/>
                  <a:pt x="4166" y="16629"/>
                  <a:pt x="4057" y="16761"/>
                </a:cubicBezTo>
                <a:cubicBezTo>
                  <a:pt x="3947" y="16892"/>
                  <a:pt x="3728" y="16892"/>
                  <a:pt x="3618" y="16892"/>
                </a:cubicBezTo>
                <a:cubicBezTo>
                  <a:pt x="3399" y="16892"/>
                  <a:pt x="3289" y="16892"/>
                  <a:pt x="3180" y="16761"/>
                </a:cubicBezTo>
                <a:cubicBezTo>
                  <a:pt x="3180" y="16629"/>
                  <a:pt x="3180" y="16629"/>
                  <a:pt x="3180" y="16629"/>
                </a:cubicBezTo>
                <a:cubicBezTo>
                  <a:pt x="3070" y="16497"/>
                  <a:pt x="2960" y="16365"/>
                  <a:pt x="2960" y="16234"/>
                </a:cubicBezTo>
                <a:cubicBezTo>
                  <a:pt x="2960" y="15970"/>
                  <a:pt x="3070" y="15839"/>
                  <a:pt x="3180" y="15707"/>
                </a:cubicBezTo>
                <a:close/>
                <a:moveTo>
                  <a:pt x="3509" y="11887"/>
                </a:moveTo>
                <a:cubicBezTo>
                  <a:pt x="3509" y="11887"/>
                  <a:pt x="3509" y="11887"/>
                  <a:pt x="3509" y="11887"/>
                </a:cubicBezTo>
                <a:cubicBezTo>
                  <a:pt x="3728" y="11887"/>
                  <a:pt x="3947" y="11624"/>
                  <a:pt x="3947" y="11361"/>
                </a:cubicBezTo>
                <a:cubicBezTo>
                  <a:pt x="3947" y="4907"/>
                  <a:pt x="3947" y="4907"/>
                  <a:pt x="3947" y="4907"/>
                </a:cubicBezTo>
                <a:cubicBezTo>
                  <a:pt x="3947" y="4512"/>
                  <a:pt x="3728" y="4380"/>
                  <a:pt x="3509" y="4380"/>
                </a:cubicBezTo>
                <a:cubicBezTo>
                  <a:pt x="3180" y="4380"/>
                  <a:pt x="3070" y="4512"/>
                  <a:pt x="3070" y="4907"/>
                </a:cubicBezTo>
                <a:cubicBezTo>
                  <a:pt x="3070" y="11361"/>
                  <a:pt x="3070" y="11361"/>
                  <a:pt x="3070" y="11361"/>
                </a:cubicBezTo>
                <a:cubicBezTo>
                  <a:pt x="3070" y="11624"/>
                  <a:pt x="3180" y="11887"/>
                  <a:pt x="3509" y="11887"/>
                </a:cubicBezTo>
                <a:close/>
                <a:moveTo>
                  <a:pt x="14692" y="3985"/>
                </a:moveTo>
                <a:cubicBezTo>
                  <a:pt x="14692" y="3985"/>
                  <a:pt x="14692" y="3985"/>
                  <a:pt x="14692" y="3985"/>
                </a:cubicBezTo>
                <a:cubicBezTo>
                  <a:pt x="14473" y="4117"/>
                  <a:pt x="14363" y="4380"/>
                  <a:pt x="14363" y="4643"/>
                </a:cubicBezTo>
                <a:cubicBezTo>
                  <a:pt x="15789" y="10965"/>
                  <a:pt x="15789" y="10965"/>
                  <a:pt x="15789" y="10965"/>
                </a:cubicBezTo>
                <a:cubicBezTo>
                  <a:pt x="15789" y="11229"/>
                  <a:pt x="16008" y="11361"/>
                  <a:pt x="16337" y="11229"/>
                </a:cubicBezTo>
                <a:cubicBezTo>
                  <a:pt x="16556" y="11229"/>
                  <a:pt x="16666" y="10965"/>
                  <a:pt x="16666" y="10702"/>
                </a:cubicBezTo>
                <a:cubicBezTo>
                  <a:pt x="15241" y="4380"/>
                  <a:pt x="15241" y="4380"/>
                  <a:pt x="15241" y="4380"/>
                </a:cubicBezTo>
                <a:cubicBezTo>
                  <a:pt x="15131" y="4117"/>
                  <a:pt x="14912" y="3985"/>
                  <a:pt x="14692" y="3985"/>
                </a:cubicBezTo>
                <a:close/>
                <a:moveTo>
                  <a:pt x="7565" y="17419"/>
                </a:moveTo>
                <a:cubicBezTo>
                  <a:pt x="7565" y="17419"/>
                  <a:pt x="7565" y="17419"/>
                  <a:pt x="7565" y="17419"/>
                </a:cubicBezTo>
                <a:cubicBezTo>
                  <a:pt x="7565" y="17419"/>
                  <a:pt x="7565" y="17419"/>
                  <a:pt x="7565" y="17419"/>
                </a:cubicBezTo>
                <a:cubicBezTo>
                  <a:pt x="7785" y="17814"/>
                  <a:pt x="8223" y="17946"/>
                  <a:pt x="8662" y="17946"/>
                </a:cubicBezTo>
                <a:cubicBezTo>
                  <a:pt x="8991" y="17946"/>
                  <a:pt x="9429" y="17814"/>
                  <a:pt x="9649" y="17551"/>
                </a:cubicBezTo>
                <a:cubicBezTo>
                  <a:pt x="9649" y="17419"/>
                  <a:pt x="9649" y="17419"/>
                  <a:pt x="9649" y="17419"/>
                </a:cubicBezTo>
                <a:cubicBezTo>
                  <a:pt x="9978" y="17156"/>
                  <a:pt x="10087" y="16629"/>
                  <a:pt x="10087" y="16234"/>
                </a:cubicBezTo>
                <a:cubicBezTo>
                  <a:pt x="10087" y="15707"/>
                  <a:pt x="9978" y="15180"/>
                  <a:pt x="9649" y="14917"/>
                </a:cubicBezTo>
                <a:cubicBezTo>
                  <a:pt x="9429" y="14653"/>
                  <a:pt x="8991" y="14390"/>
                  <a:pt x="8662" y="14390"/>
                </a:cubicBezTo>
                <a:cubicBezTo>
                  <a:pt x="8223" y="14390"/>
                  <a:pt x="7785" y="14653"/>
                  <a:pt x="7565" y="14917"/>
                </a:cubicBezTo>
                <a:cubicBezTo>
                  <a:pt x="7565" y="14917"/>
                  <a:pt x="7565" y="14917"/>
                  <a:pt x="7565" y="14917"/>
                </a:cubicBezTo>
                <a:cubicBezTo>
                  <a:pt x="7237" y="15180"/>
                  <a:pt x="7127" y="15707"/>
                  <a:pt x="7127" y="16234"/>
                </a:cubicBezTo>
                <a:cubicBezTo>
                  <a:pt x="7127" y="16629"/>
                  <a:pt x="7237" y="17156"/>
                  <a:pt x="7565" y="17419"/>
                </a:cubicBezTo>
                <a:close/>
                <a:moveTo>
                  <a:pt x="8223" y="15707"/>
                </a:moveTo>
                <a:cubicBezTo>
                  <a:pt x="8223" y="15707"/>
                  <a:pt x="8223" y="15707"/>
                  <a:pt x="8223" y="15707"/>
                </a:cubicBezTo>
                <a:cubicBezTo>
                  <a:pt x="8333" y="15575"/>
                  <a:pt x="8443" y="15443"/>
                  <a:pt x="8662" y="15443"/>
                </a:cubicBezTo>
                <a:cubicBezTo>
                  <a:pt x="8772" y="15443"/>
                  <a:pt x="8881" y="15575"/>
                  <a:pt x="8991" y="15707"/>
                </a:cubicBezTo>
                <a:cubicBezTo>
                  <a:pt x="8991" y="15707"/>
                  <a:pt x="8991" y="15707"/>
                  <a:pt x="8991" y="15707"/>
                </a:cubicBezTo>
                <a:cubicBezTo>
                  <a:pt x="9210" y="15839"/>
                  <a:pt x="9210" y="15970"/>
                  <a:pt x="9210" y="16234"/>
                </a:cubicBezTo>
                <a:cubicBezTo>
                  <a:pt x="9210" y="16365"/>
                  <a:pt x="9210" y="16629"/>
                  <a:pt x="9101" y="16761"/>
                </a:cubicBezTo>
                <a:cubicBezTo>
                  <a:pt x="8991" y="16761"/>
                  <a:pt x="8991" y="16761"/>
                  <a:pt x="8991" y="16761"/>
                </a:cubicBezTo>
                <a:cubicBezTo>
                  <a:pt x="8881" y="16892"/>
                  <a:pt x="8772" y="16892"/>
                  <a:pt x="8662" y="16892"/>
                </a:cubicBezTo>
                <a:cubicBezTo>
                  <a:pt x="8443" y="16892"/>
                  <a:pt x="8333" y="16892"/>
                  <a:pt x="8223" y="16761"/>
                </a:cubicBezTo>
                <a:cubicBezTo>
                  <a:pt x="8114" y="16629"/>
                  <a:pt x="8114" y="16629"/>
                  <a:pt x="8114" y="16629"/>
                </a:cubicBezTo>
                <a:cubicBezTo>
                  <a:pt x="8114" y="16497"/>
                  <a:pt x="8004" y="16365"/>
                  <a:pt x="8004" y="16234"/>
                </a:cubicBezTo>
                <a:cubicBezTo>
                  <a:pt x="8004" y="15970"/>
                  <a:pt x="8114" y="15839"/>
                  <a:pt x="8223" y="15707"/>
                </a:cubicBezTo>
                <a:close/>
                <a:moveTo>
                  <a:pt x="8881" y="11887"/>
                </a:moveTo>
                <a:cubicBezTo>
                  <a:pt x="8881" y="11887"/>
                  <a:pt x="8881" y="11887"/>
                  <a:pt x="8881" y="11887"/>
                </a:cubicBezTo>
                <a:cubicBezTo>
                  <a:pt x="9101" y="11887"/>
                  <a:pt x="9320" y="11624"/>
                  <a:pt x="9320" y="11361"/>
                </a:cubicBezTo>
                <a:cubicBezTo>
                  <a:pt x="9320" y="4907"/>
                  <a:pt x="9320" y="4907"/>
                  <a:pt x="9320" y="4907"/>
                </a:cubicBezTo>
                <a:cubicBezTo>
                  <a:pt x="9320" y="4512"/>
                  <a:pt x="9101" y="4380"/>
                  <a:pt x="8881" y="4380"/>
                </a:cubicBezTo>
                <a:cubicBezTo>
                  <a:pt x="8662" y="4380"/>
                  <a:pt x="8443" y="4512"/>
                  <a:pt x="8443" y="4907"/>
                </a:cubicBezTo>
                <a:cubicBezTo>
                  <a:pt x="8443" y="11361"/>
                  <a:pt x="8443" y="11361"/>
                  <a:pt x="8443" y="11361"/>
                </a:cubicBezTo>
                <a:cubicBezTo>
                  <a:pt x="8443" y="11624"/>
                  <a:pt x="8662" y="11887"/>
                  <a:pt x="8881" y="11887"/>
                </a:cubicBezTo>
                <a:close/>
                <a:moveTo>
                  <a:pt x="16227" y="14258"/>
                </a:moveTo>
                <a:cubicBezTo>
                  <a:pt x="16227" y="14258"/>
                  <a:pt x="16227" y="14258"/>
                  <a:pt x="16227" y="14258"/>
                </a:cubicBezTo>
                <a:cubicBezTo>
                  <a:pt x="16008" y="14522"/>
                  <a:pt x="15789" y="14917"/>
                  <a:pt x="15789" y="15443"/>
                </a:cubicBezTo>
                <a:cubicBezTo>
                  <a:pt x="15789" y="15970"/>
                  <a:pt x="16008" y="16365"/>
                  <a:pt x="16227" y="16761"/>
                </a:cubicBezTo>
                <a:cubicBezTo>
                  <a:pt x="16227" y="16761"/>
                  <a:pt x="16227" y="16761"/>
                  <a:pt x="16227" y="16761"/>
                </a:cubicBezTo>
                <a:cubicBezTo>
                  <a:pt x="16556" y="17024"/>
                  <a:pt x="16885" y="17287"/>
                  <a:pt x="17324" y="17287"/>
                </a:cubicBezTo>
                <a:cubicBezTo>
                  <a:pt x="17653" y="17287"/>
                  <a:pt x="18091" y="17156"/>
                  <a:pt x="18311" y="16761"/>
                </a:cubicBezTo>
                <a:cubicBezTo>
                  <a:pt x="18311" y="16761"/>
                  <a:pt x="18311" y="16761"/>
                  <a:pt x="18311" y="16761"/>
                </a:cubicBezTo>
                <a:cubicBezTo>
                  <a:pt x="18420" y="16761"/>
                  <a:pt x="18420" y="16761"/>
                  <a:pt x="18420" y="16761"/>
                </a:cubicBezTo>
                <a:cubicBezTo>
                  <a:pt x="18640" y="16497"/>
                  <a:pt x="18749" y="15970"/>
                  <a:pt x="18749" y="15443"/>
                </a:cubicBezTo>
                <a:cubicBezTo>
                  <a:pt x="18749" y="14917"/>
                  <a:pt x="18640" y="14522"/>
                  <a:pt x="18420" y="14258"/>
                </a:cubicBezTo>
                <a:cubicBezTo>
                  <a:pt x="18420" y="14258"/>
                  <a:pt x="18420" y="14258"/>
                  <a:pt x="18420" y="14258"/>
                </a:cubicBezTo>
                <a:cubicBezTo>
                  <a:pt x="18420" y="14258"/>
                  <a:pt x="18420" y="14258"/>
                  <a:pt x="18420" y="14258"/>
                </a:cubicBezTo>
                <a:cubicBezTo>
                  <a:pt x="18091" y="13863"/>
                  <a:pt x="17762" y="13731"/>
                  <a:pt x="17324" y="13731"/>
                </a:cubicBezTo>
                <a:cubicBezTo>
                  <a:pt x="16885" y="13731"/>
                  <a:pt x="16556" y="13863"/>
                  <a:pt x="16227" y="14258"/>
                </a:cubicBezTo>
                <a:close/>
                <a:moveTo>
                  <a:pt x="16885" y="14917"/>
                </a:moveTo>
                <a:cubicBezTo>
                  <a:pt x="16885" y="14917"/>
                  <a:pt x="16885" y="14917"/>
                  <a:pt x="16885" y="14917"/>
                </a:cubicBezTo>
                <a:cubicBezTo>
                  <a:pt x="16995" y="14785"/>
                  <a:pt x="17105" y="14785"/>
                  <a:pt x="17324" y="14785"/>
                </a:cubicBezTo>
                <a:cubicBezTo>
                  <a:pt x="17434" y="14785"/>
                  <a:pt x="17653" y="14785"/>
                  <a:pt x="17762" y="14917"/>
                </a:cubicBezTo>
                <a:cubicBezTo>
                  <a:pt x="17872" y="15048"/>
                  <a:pt x="17872" y="15312"/>
                  <a:pt x="17872" y="15443"/>
                </a:cubicBezTo>
                <a:cubicBezTo>
                  <a:pt x="17872" y="15707"/>
                  <a:pt x="17872" y="15839"/>
                  <a:pt x="17762" y="15970"/>
                </a:cubicBezTo>
                <a:cubicBezTo>
                  <a:pt x="17653" y="16102"/>
                  <a:pt x="17434" y="16234"/>
                  <a:pt x="17324" y="16234"/>
                </a:cubicBezTo>
                <a:cubicBezTo>
                  <a:pt x="17105" y="16234"/>
                  <a:pt x="16995" y="16102"/>
                  <a:pt x="16885" y="15970"/>
                </a:cubicBezTo>
                <a:cubicBezTo>
                  <a:pt x="16885" y="15970"/>
                  <a:pt x="16885" y="15970"/>
                  <a:pt x="16885" y="15970"/>
                </a:cubicBezTo>
                <a:cubicBezTo>
                  <a:pt x="16776" y="15839"/>
                  <a:pt x="16666" y="15707"/>
                  <a:pt x="16666" y="15443"/>
                </a:cubicBezTo>
                <a:cubicBezTo>
                  <a:pt x="16666" y="15312"/>
                  <a:pt x="16776" y="15048"/>
                  <a:pt x="16885" y="1491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defTabSz="1219200">
              <a:defRPr>
                <a:solidFill>
                  <a:srgbClr val="000000"/>
                </a:solidFill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华文细黑" panose="02010600040101010101" charset="-122"/>
              </a:defRPr>
            </a:pPr>
            <a:endParaRPr sz="2800"/>
          </a:p>
        </p:txBody>
      </p:sp>
      <p:sp>
        <p:nvSpPr>
          <p:cNvPr id="1731" name="矩形 49"/>
          <p:cNvSpPr txBox="1"/>
          <p:nvPr/>
        </p:nvSpPr>
        <p:spPr>
          <a:xfrm>
            <a:off x="6463030" y="4457700"/>
            <a:ext cx="4773295" cy="58547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Autofit/>
          </a:bodyPr>
          <a:lstStyle>
            <a:lvl1pPr defTabSz="1219200">
              <a:defRPr sz="2800" b="1">
                <a:solidFill>
                  <a:srgbClr val="197519"/>
                </a:solidFill>
              </a:defRPr>
            </a:lvl1pPr>
          </a:lstStyle>
          <a:p>
            <a:pPr defTabSz="1219200">
              <a:defRPr sz="2800" b="1">
                <a:solidFill>
                  <a:srgbClr val="197519"/>
                </a:solidFill>
              </a:defRPr>
            </a:pPr>
            <a:r>
              <a:rPr lang="zh-CN" sz="3200">
                <a:sym typeface="+mn-ea"/>
              </a:rPr>
              <a:t>环境</a:t>
            </a:r>
            <a:r>
              <a:rPr sz="3200">
                <a:sym typeface="+mn-ea"/>
              </a:rPr>
              <a:t>的</a:t>
            </a:r>
            <a:r>
              <a:rPr lang="zh-CN" sz="3200">
                <a:sym typeface="+mn-ea"/>
              </a:rPr>
              <a:t>高质量发展</a:t>
            </a:r>
            <a:endParaRPr lang="zh-CN" sz="3200">
              <a:sym typeface="+mn-ea"/>
            </a:endParaRPr>
          </a:p>
        </p:txBody>
      </p:sp>
      <p:sp>
        <p:nvSpPr>
          <p:cNvPr id="1732" name="矩形 50"/>
          <p:cNvSpPr txBox="1"/>
          <p:nvPr/>
        </p:nvSpPr>
        <p:spPr>
          <a:xfrm>
            <a:off x="6457315" y="3099435"/>
            <a:ext cx="5568315" cy="58547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Autofit/>
          </a:bodyPr>
          <a:lstStyle/>
          <a:p>
            <a:pPr defTabSz="1219200">
              <a:defRPr sz="2800" b="1">
                <a:solidFill>
                  <a:srgbClr val="197519"/>
                </a:solidFill>
              </a:defRPr>
            </a:pPr>
            <a:r>
              <a:rPr lang="zh-CN" sz="3200">
                <a:sym typeface="+mn-ea"/>
              </a:rPr>
              <a:t>物</a:t>
            </a:r>
            <a:r>
              <a:rPr sz="3200">
                <a:sym typeface="+mn-ea"/>
              </a:rPr>
              <a:t>的</a:t>
            </a:r>
            <a:r>
              <a:rPr lang="zh-CN" sz="3200">
                <a:sym typeface="+mn-ea"/>
              </a:rPr>
              <a:t>高质量发展</a:t>
            </a:r>
            <a:endParaRPr lang="zh-CN" sz="3200">
              <a:sym typeface="+mn-ea"/>
            </a:endParaRPr>
          </a:p>
        </p:txBody>
      </p:sp>
      <p:sp>
        <p:nvSpPr>
          <p:cNvPr id="1733" name="矩形 53"/>
          <p:cNvSpPr txBox="1"/>
          <p:nvPr/>
        </p:nvSpPr>
        <p:spPr>
          <a:xfrm>
            <a:off x="6444615" y="1579245"/>
            <a:ext cx="2925445" cy="58547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noAutofit/>
          </a:bodyPr>
          <a:lstStyle/>
          <a:p>
            <a:pPr defTabSz="1219200">
              <a:defRPr sz="2800" b="1">
                <a:solidFill>
                  <a:srgbClr val="197519"/>
                </a:solidFill>
              </a:defRPr>
            </a:pPr>
            <a:r>
              <a:rPr sz="3200"/>
              <a:t>人的</a:t>
            </a:r>
            <a:r>
              <a:rPr lang="zh-CN" sz="3200"/>
              <a:t>高质量发展</a:t>
            </a:r>
            <a:endParaRPr lang="zh-CN" sz="3200"/>
          </a:p>
        </p:txBody>
      </p:sp>
      <p:sp>
        <p:nvSpPr>
          <p:cNvPr id="1734" name="直接连接符 54"/>
          <p:cNvSpPr/>
          <p:nvPr/>
        </p:nvSpPr>
        <p:spPr>
          <a:xfrm flipV="1">
            <a:off x="6283960" y="1651635"/>
            <a:ext cx="635" cy="370840"/>
          </a:xfrm>
          <a:prstGeom prst="line">
            <a:avLst/>
          </a:prstGeom>
          <a:ln w="6350">
            <a:solidFill>
              <a:srgbClr val="1A1A1A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</a:defRPr>
            </a:pPr>
          </a:p>
        </p:txBody>
      </p:sp>
      <p:sp>
        <p:nvSpPr>
          <p:cNvPr id="1735" name="直接连接符 55"/>
          <p:cNvSpPr/>
          <p:nvPr/>
        </p:nvSpPr>
        <p:spPr>
          <a:xfrm flipV="1">
            <a:off x="6283960" y="3171190"/>
            <a:ext cx="635" cy="370840"/>
          </a:xfrm>
          <a:prstGeom prst="line">
            <a:avLst/>
          </a:prstGeom>
          <a:ln w="6350">
            <a:solidFill>
              <a:srgbClr val="1A1A1A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</a:defRPr>
            </a:pPr>
          </a:p>
        </p:txBody>
      </p:sp>
      <p:sp>
        <p:nvSpPr>
          <p:cNvPr id="1736" name="直接连接符 56"/>
          <p:cNvSpPr/>
          <p:nvPr/>
        </p:nvSpPr>
        <p:spPr>
          <a:xfrm flipV="1">
            <a:off x="6283960" y="4540250"/>
            <a:ext cx="635" cy="370840"/>
          </a:xfrm>
          <a:prstGeom prst="line">
            <a:avLst/>
          </a:prstGeom>
          <a:ln w="6350">
            <a:solidFill>
              <a:srgbClr val="1A1A1A"/>
            </a:solidFill>
          </a:ln>
        </p:spPr>
        <p:txBody>
          <a:bodyPr lIns="45719" rIns="45719"/>
          <a:lstStyle/>
          <a:p>
            <a:pPr>
              <a:defRPr sz="1800">
                <a:solidFill>
                  <a:srgbClr val="000000"/>
                </a:solidFill>
              </a:defRPr>
            </a:pPr>
          </a:p>
        </p:txBody>
      </p:sp>
      <p:sp>
        <p:nvSpPr>
          <p:cNvPr id="2" name="文本框 1"/>
          <p:cNvSpPr txBox="1"/>
          <p:nvPr/>
        </p:nvSpPr>
        <p:spPr>
          <a:xfrm>
            <a:off x="700405" y="39370"/>
            <a:ext cx="11200765" cy="12026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no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sym typeface="微软雅黑" panose="020B0503020204020204" charset="-122"/>
              </a:rPr>
              <a:t>在今年首个全国生态日（8月15日）到来之际，习近平总书记作出重要指示强调，“在全面建设社会主义现代化国家新征程上，要保持</a:t>
            </a:r>
            <a:r>
              <a:rPr lang="zh-CN" altLang="en-US">
                <a:solidFill>
                  <a:srgbClr val="FF0000"/>
                </a:solidFill>
                <a:sym typeface="微软雅黑" panose="020B0503020204020204" charset="-122"/>
              </a:rPr>
              <a:t>加强生态文明建设的战略定力</a:t>
            </a:r>
            <a:r>
              <a:rPr lang="zh-CN" altLang="en-US">
                <a:sym typeface="微软雅黑" panose="020B0503020204020204" charset="-122"/>
              </a:rPr>
              <a:t>，注重</a:t>
            </a:r>
            <a:r>
              <a:rPr lang="zh-CN" altLang="en-US">
                <a:solidFill>
                  <a:srgbClr val="FF0000"/>
                </a:solidFill>
                <a:sym typeface="微软雅黑" panose="020B0503020204020204" charset="-122"/>
              </a:rPr>
              <a:t>同步推进高质量发展和高水平保护</a:t>
            </a:r>
            <a:r>
              <a:rPr lang="zh-CN" altLang="en-US">
                <a:sym typeface="微软雅黑" panose="020B0503020204020204" charset="-122"/>
              </a:rPr>
              <a:t>”。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97840" y="1059180"/>
            <a:ext cx="10791190" cy="52622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en-US" altLang="zh-CN" sz="2800" b="0">
                <a:ea typeface="宋体" panose="02010600030101010101" pitchFamily="2" charset="-122"/>
              </a:rPr>
              <a:t>1.</a:t>
            </a:r>
            <a:r>
              <a:rPr lang="zh-CN" sz="2800" b="0">
                <a:solidFill>
                  <a:srgbClr val="FF0000"/>
                </a:solidFill>
                <a:ea typeface="宋体" panose="02010600030101010101" pitchFamily="2" charset="-122"/>
              </a:rPr>
              <a:t>（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23</a:t>
            </a:r>
            <a:r>
              <a:rPr lang="zh-CN" sz="2800" b="0">
                <a:solidFill>
                  <a:srgbClr val="FF0000"/>
                </a:solidFill>
                <a:ea typeface="宋体" panose="02010600030101010101" pitchFamily="2" charset="-122"/>
              </a:rPr>
              <a:t>广东）</a:t>
            </a:r>
            <a:r>
              <a:rPr lang="zh-CN" sz="2800" b="0">
                <a:ea typeface="宋体" panose="02010600030101010101" pitchFamily="2" charset="-122"/>
              </a:rPr>
              <a:t>针对当前我国人口发展呈现少子化、老龄化、区域人口增减分化的趋势，</a:t>
            </a: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2023</a:t>
            </a:r>
            <a:r>
              <a:rPr lang="zh-CN" sz="2800" b="0">
                <a:ea typeface="宋体" panose="02010600030101010101" pitchFamily="2" charset="-122"/>
              </a:rPr>
              <a:t>年</a:t>
            </a: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5</a:t>
            </a:r>
            <a:r>
              <a:rPr lang="zh-CN" sz="2800" b="0">
                <a:ea typeface="宋体" panose="02010600030101010101" pitchFamily="2" charset="-122"/>
              </a:rPr>
              <a:t>月中央财经委员会会议提出要</a:t>
            </a: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“</a:t>
            </a:r>
            <a:r>
              <a:rPr lang="zh-CN" sz="2800" b="0">
                <a:ea typeface="宋体" panose="02010600030101010101" pitchFamily="2" charset="-122"/>
              </a:rPr>
              <a:t>以人口高质量发展支撑中国式现代化</a:t>
            </a: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”</a:t>
            </a:r>
            <a:r>
              <a:rPr lang="zh-CN" sz="2800" b="0">
                <a:ea typeface="宋体" panose="02010600030101010101" pitchFamily="2" charset="-122"/>
              </a:rPr>
              <a:t>。这是因为</a:t>
            </a:r>
            <a:endParaRPr lang="zh-CN" sz="2800" b="0"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A</a:t>
            </a:r>
            <a:r>
              <a:rPr lang="zh-CN" sz="2800" b="0">
                <a:ea typeface="宋体" panose="02010600030101010101" pitchFamily="2" charset="-122"/>
              </a:rPr>
              <a:t>．我国人口基数大、人口众多的基本国情已经发生根本改变</a:t>
            </a:r>
            <a:endParaRPr lang="zh-CN" sz="2800" b="0"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B</a:t>
            </a:r>
            <a:r>
              <a:rPr lang="zh-CN" sz="2800" b="0">
                <a:ea typeface="宋体" panose="02010600030101010101" pitchFamily="2" charset="-122"/>
              </a:rPr>
              <a:t>．老龄化程度加深已严重制约我国经济与社会的可持续发展</a:t>
            </a:r>
            <a:endParaRPr lang="zh-CN" sz="2800" b="0">
              <a:ea typeface="宋体" panose="02010600030101010101" pitchFamily="2" charset="-122"/>
            </a:endParaRPr>
          </a:p>
          <a:p>
            <a:pPr indent="0">
              <a:lnSpc>
                <a:spcPct val="150000"/>
              </a:lnSpc>
            </a:pP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C</a:t>
            </a:r>
            <a:r>
              <a:rPr lang="zh-CN" sz="2800" b="0">
                <a:ea typeface="宋体" panose="02010600030101010101" pitchFamily="2" charset="-122"/>
              </a:rPr>
              <a:t>．人口质量的高低是决定一个国家经济能否加速发展的关键变量</a:t>
            </a:r>
            <a:r>
              <a:rPr lang="en-US" sz="2800" b="0">
                <a:latin typeface="Times New Roman" panose="02020603050405020304" pitchFamily="18" charset="0"/>
                <a:ea typeface="宋体" panose="02010600030101010101" pitchFamily="2" charset="-122"/>
              </a:rPr>
              <a:t>D</a:t>
            </a:r>
            <a:r>
              <a:rPr lang="zh-CN" sz="2800" b="0">
                <a:ea typeface="宋体" panose="02010600030101010101" pitchFamily="2" charset="-122"/>
              </a:rPr>
              <a:t>．高质量人口为全面建设社会主义现代化国家提供人力资源保障
</a:t>
            </a:r>
            <a:endParaRPr lang="en-US" altLang="en-US" sz="28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628444" y="2401169"/>
            <a:ext cx="6422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</a:rPr>
              <a:t>D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pic>
        <p:nvPicPr>
          <p:cNvPr id="10" name="图片 9" descr="3b32313537353137383b6c346ef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2260" y="71120"/>
            <a:ext cx="580390" cy="5803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82650" y="136525"/>
            <a:ext cx="732917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6">
                      <a:alpha val="11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</a:rPr>
              <a:t>真题练兵</a:t>
            </a:r>
            <a:endParaRPr lang="zh-CN" altLang="en-US" sz="3200" dirty="0">
              <a:solidFill>
                <a:srgbClr val="00B050"/>
              </a:solidFill>
              <a:effectLst>
                <a:outerShdw blurRad="50800" dist="50800" dir="5400000" algn="ctr" rotWithShape="0">
                  <a:schemeClr val="accent6">
                    <a:alpha val="11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MiMouseShot202311221958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5325" y="2204720"/>
            <a:ext cx="10652760" cy="247650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2"/>
            </p:custDataLst>
          </p:nvPr>
        </p:nvSpPr>
        <p:spPr>
          <a:xfrm>
            <a:off x="526415" y="1032510"/>
            <a:ext cx="11664950" cy="6404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b="0">
                <a:ea typeface="宋体" panose="02010600030101010101" pitchFamily="2" charset="-122"/>
              </a:rPr>
              <a:t>2.</a:t>
            </a:r>
            <a:r>
              <a:rPr lang="zh-CN" b="0">
                <a:solidFill>
                  <a:srgbClr val="FF0000"/>
                </a:solidFill>
                <a:ea typeface="宋体" panose="02010600030101010101" pitchFamily="2" charset="-122"/>
              </a:rPr>
              <a:t>（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23</a:t>
            </a:r>
            <a:r>
              <a:rPr lang="zh-CN" altLang="en-US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+mn-ea"/>
              </a:rPr>
              <a:t>贵州黔东南</a:t>
            </a:r>
            <a:r>
              <a:rPr lang="zh-CN" b="0">
                <a:solidFill>
                  <a:srgbClr val="FF0000"/>
                </a:solidFill>
                <a:ea typeface="宋体" panose="02010600030101010101" pitchFamily="2" charset="-122"/>
              </a:rPr>
              <a:t>）</a:t>
            </a:r>
            <a:r>
              <a:rPr lang="en-US" altLang="zh-CN">
                <a:ea typeface="宋体" panose="02010600030101010101" pitchFamily="2" charset="-122"/>
                <a:sym typeface="微软雅黑" panose="020B0503020204020204" charset="-122"/>
              </a:rPr>
              <a:t>如图是小敏在贵阳市某社区宣传栏上看到的宣传内容，小敏对数据解读的要点，你认为按照逻辑顺序排列正确的是</a:t>
            </a:r>
            <a:endParaRPr lang="en-US" altLang="zh-CN">
              <a:ea typeface="宋体" panose="02010600030101010101" pitchFamily="2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>
                <a:ea typeface="宋体" panose="02010600030101010101" pitchFamily="2" charset="-122"/>
                <a:sym typeface="微软雅黑" panose="020B0503020204020204" charset="-122"/>
              </a:rPr>
              <a:t>①国家出台鼓励生育的政策和措施     ②我国人口总人数和自然增长率呈下降趋势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>
                <a:ea typeface="宋体" panose="02010600030101010101" pitchFamily="2" charset="-122"/>
                <a:sym typeface="微软雅黑" panose="020B0503020204020204" charset="-122"/>
              </a:rPr>
              <a:t>③有利于我国人口长期均衡发展        ④有利于促进我国经济社会的可持续发展</a:t>
            </a:r>
            <a:endParaRPr lang="en-US" altLang="zh-CN">
              <a:ea typeface="宋体" panose="02010600030101010101" pitchFamily="2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  <a:sym typeface="微软雅黑" panose="020B0503020204020204" charset="-122"/>
              </a:rPr>
              <a:t>A.③→①→④→②       B.②→①→③→④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宋体" panose="02010600030101010101" pitchFamily="2" charset="-122"/>
                <a:cs typeface="微软雅黑" panose="020B0503020204020204" charset="-122"/>
                <a:sym typeface="微软雅黑" panose="020B0503020204020204" charset="-122"/>
              </a:rPr>
              <a:t>C.④→②→①→③       D.②→③→④→①</a:t>
            </a: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indent="0">
              <a:lnSpc>
                <a:spcPct val="150000"/>
              </a:lnSpc>
            </a:pPr>
            <a:endParaRPr kumimoji="0" lang="en-US" altLang="zh-CN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10486922" y="2497486"/>
            <a:ext cx="6422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</a:rPr>
              <a:t>B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pic>
        <p:nvPicPr>
          <p:cNvPr id="10" name="图片 9" descr="3b32313537353137383b6c346ef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2260" y="71120"/>
            <a:ext cx="580390" cy="5803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882650" y="136525"/>
            <a:ext cx="732917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6">
                      <a:alpha val="11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</a:rPr>
              <a:t>真题练兵</a:t>
            </a:r>
            <a:endParaRPr lang="zh-CN" altLang="en-US" sz="3200" dirty="0">
              <a:solidFill>
                <a:srgbClr val="00B050"/>
              </a:solidFill>
              <a:effectLst>
                <a:outerShdw blurRad="50800" dist="50800" dir="5400000" algn="ctr" rotWithShape="0">
                  <a:schemeClr val="accent6">
                    <a:alpha val="11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497840" y="1059180"/>
            <a:ext cx="10791190" cy="42271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3.</a:t>
            </a:r>
            <a:r>
              <a:rPr lang="zh-CN" sz="2800" b="0">
                <a:solidFill>
                  <a:srgbClr val="FF0000"/>
                </a:solidFill>
                <a:ea typeface="宋体" panose="02010600030101010101" pitchFamily="2" charset="-122"/>
              </a:rPr>
              <a:t>（</a:t>
            </a:r>
            <a:r>
              <a:rPr 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23</a:t>
            </a:r>
            <a:r>
              <a:rPr lang="zh-CN" altLang="en-US" sz="2800" b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山东青岛</a:t>
            </a:r>
            <a:r>
              <a:rPr lang="zh-CN" sz="2800" b="0">
                <a:solidFill>
                  <a:srgbClr val="FF0000"/>
                </a:solidFill>
                <a:ea typeface="宋体" panose="02010600030101010101" pitchFamily="2" charset="-122"/>
              </a:rPr>
              <a:t>）</a:t>
            </a: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目前，我国接受高等教育的人口已超过2.4亿，新增劳动力平均受教育年限达到14年，“人才红利”正在形成。这一形势有利于</a:t>
            </a:r>
            <a:endParaRPr kumimoji="0" lang="zh-CN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①转变经济发展方式</a:t>
            </a:r>
            <a:r>
              <a:rPr lang="en-US" altLang="zh-CN" sz="2800">
                <a:ea typeface="宋体" panose="02010600030101010101" pitchFamily="2" charset="-122"/>
                <a:sym typeface="微软雅黑" panose="020B0503020204020204" charset="-122"/>
              </a:rPr>
              <a:t>      </a:t>
            </a: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②支撑我国高质量发展</a:t>
            </a:r>
            <a:endParaRPr lang="zh-CN" sz="2800">
              <a:ea typeface="宋体" panose="02010600030101010101" pitchFamily="2" charset="-122"/>
              <a:sym typeface="微软雅黑" panose="020B0503020204020204" charset="-122"/>
            </a:endParaRPr>
          </a:p>
          <a:p>
            <a:pPr marL="0" marR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③人口长期均衡发展</a:t>
            </a:r>
            <a:r>
              <a:rPr lang="en-US" altLang="zh-CN" sz="2800">
                <a:ea typeface="宋体" panose="02010600030101010101" pitchFamily="2" charset="-122"/>
                <a:sym typeface="微软雅黑" panose="020B0503020204020204" charset="-122"/>
              </a:rPr>
              <a:t>      </a:t>
            </a: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④解决人口老龄化问题</a:t>
            </a:r>
            <a:endParaRPr kumimoji="0" lang="zh-CN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宋体" panose="02010600030101010101" pitchFamily="2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algn="l" defTabSz="914400" rtl="0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A.①②</a:t>
            </a:r>
            <a:r>
              <a:rPr lang="en-US" altLang="zh-CN" sz="2800">
                <a:ea typeface="宋体" panose="02010600030101010101" pitchFamily="2" charset="-122"/>
                <a:sym typeface="微软雅黑" panose="020B0503020204020204" charset="-122"/>
              </a:rPr>
              <a:t>         </a:t>
            </a: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B.①③</a:t>
            </a:r>
            <a:r>
              <a:rPr lang="en-US" altLang="zh-CN" sz="2800">
                <a:ea typeface="宋体" panose="02010600030101010101" pitchFamily="2" charset="-122"/>
                <a:sym typeface="微软雅黑" panose="020B0503020204020204" charset="-122"/>
              </a:rPr>
              <a:t>        </a:t>
            </a: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C.②④</a:t>
            </a:r>
            <a:r>
              <a:rPr lang="en-US" altLang="zh-CN" sz="2800">
                <a:ea typeface="宋体" panose="02010600030101010101" pitchFamily="2" charset="-122"/>
                <a:sym typeface="微软雅黑" panose="020B0503020204020204" charset="-122"/>
              </a:rPr>
              <a:t>        </a:t>
            </a:r>
            <a:r>
              <a:rPr lang="zh-CN" sz="2800">
                <a:ea typeface="宋体" panose="02010600030101010101" pitchFamily="2" charset="-122"/>
                <a:sym typeface="微软雅黑" panose="020B0503020204020204" charset="-122"/>
              </a:rPr>
              <a:t>D.③④</a:t>
            </a:r>
            <a:endParaRPr lang="en-US" altLang="en-US" sz="2800" b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9628444" y="2544679"/>
            <a:ext cx="6422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FF0000"/>
                </a:solidFill>
              </a:rPr>
              <a:t>A</a:t>
            </a:r>
            <a:endParaRPr lang="en-US" altLang="zh-CN" sz="4000" b="1">
              <a:solidFill>
                <a:srgbClr val="FF0000"/>
              </a:solidFill>
            </a:endParaRPr>
          </a:p>
        </p:txBody>
      </p:sp>
      <p:pic>
        <p:nvPicPr>
          <p:cNvPr id="10" name="图片 9" descr="3b32313537353137383b6c346ef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2260" y="71120"/>
            <a:ext cx="580390" cy="58039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882650" y="136525"/>
            <a:ext cx="7329170" cy="632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l" defTabSz="914400" rtl="0" fontAlgn="auto" latinLnBrk="0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accent6">
                      <a:alpha val="11000"/>
                    </a:schemeClr>
                  </a:outerShdw>
                </a:effectLst>
                <a:latin typeface="MiSans Bold" panose="00000800000000000000" charset="-122"/>
                <a:ea typeface="MiSans Bold" panose="00000800000000000000" charset="-122"/>
              </a:rPr>
              <a:t>真题练兵</a:t>
            </a:r>
            <a:endParaRPr lang="zh-CN" altLang="en-US" sz="3200" dirty="0">
              <a:solidFill>
                <a:srgbClr val="00B050"/>
              </a:solidFill>
              <a:effectLst>
                <a:outerShdw blurRad="50800" dist="50800" dir="5400000" algn="ctr" rotWithShape="0">
                  <a:schemeClr val="accent6">
                    <a:alpha val="11000"/>
                  </a:schemeClr>
                </a:outerShdw>
              </a:effectLst>
              <a:latin typeface="MiSans Bold" panose="00000800000000000000" charset="-122"/>
              <a:ea typeface="MiSans Bold" panose="00000800000000000000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35" y="-31115"/>
          <a:ext cx="12179935" cy="68884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4423410"/>
                <a:gridCol w="3877945"/>
                <a:gridCol w="3878580"/>
              </a:tblGrid>
              <a:tr h="1176020">
                <a:tc gridSpan="3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atin typeface="猫啃网风雅宋" panose="02020700000000000000" charset="-122"/>
                          <a:ea typeface="猫啃网风雅宋" panose="02020700000000000000" charset="-122"/>
                          <a:cs typeface="猫啃网风雅宋" panose="02020700000000000000" charset="-122"/>
                        </a:rPr>
                        <a:t>成因——对策分析法</a:t>
                      </a:r>
                      <a:endParaRPr lang="zh-CN" altLang="en-US" sz="3600">
                        <a:latin typeface="猫啃网风雅宋" panose="02020700000000000000" charset="-122"/>
                        <a:ea typeface="猫啃网风雅宋" panose="02020700000000000000" charset="-122"/>
                        <a:cs typeface="猫啃网风雅宋" panose="020207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21844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猫啃网风雅宋" panose="02020700000000000000" charset="-122"/>
                          <a:ea typeface="猫啃网风雅宋" panose="02020700000000000000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现状（发展中</a:t>
                      </a:r>
                      <a:endParaRPr lang="zh-CN" altLang="en-US" sz="36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猫啃网风雅宋" panose="02020700000000000000" charset="-122"/>
                        <a:ea typeface="猫啃网风雅宋" panose="02020700000000000000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36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猫啃网风雅宋" panose="02020700000000000000" charset="-122"/>
                          <a:ea typeface="猫啃网风雅宋" panose="02020700000000000000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面临的挑战）</a:t>
                      </a:r>
                      <a:endParaRPr lang="zh-CN" altLang="en-US" sz="36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猫啃网风雅宋" panose="02020700000000000000" charset="-122"/>
                        <a:ea typeface="猫啃网风雅宋" panose="02020700000000000000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猫啃网风雅宋" panose="02020700000000000000" charset="-122"/>
                          <a:ea typeface="猫啃网风雅宋" panose="02020700000000000000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成因分析</a:t>
                      </a:r>
                      <a:endParaRPr lang="zh-CN" altLang="en-US" sz="36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猫啃网风雅宋" panose="02020700000000000000" charset="-122"/>
                        <a:ea typeface="猫啃网风雅宋" panose="02020700000000000000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猫啃网风雅宋" panose="02020700000000000000" charset="-122"/>
                          <a:ea typeface="猫啃网风雅宋" panose="02020700000000000000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对策</a:t>
                      </a:r>
                      <a:endParaRPr lang="zh-CN" altLang="en-US" sz="36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猫啃网风雅宋" panose="02020700000000000000" charset="-122"/>
                        <a:ea typeface="猫啃网风雅宋" panose="02020700000000000000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760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猫啃网风雅宋" panose="02020700000000000000" charset="-122"/>
                          <a:ea typeface="猫啃网风雅宋" panose="02020700000000000000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人口问题</a:t>
                      </a:r>
                      <a:endParaRPr lang="zh-CN" altLang="en-US" sz="36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猫啃网风雅宋" panose="02020700000000000000" charset="-122"/>
                        <a:ea typeface="猫啃网风雅宋" panose="02020700000000000000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猫啃网风雅宋" panose="02020700000000000000" charset="-122"/>
                        <a:ea typeface="猫啃网风雅宋" panose="020207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猫啃网风雅宋" panose="02020700000000000000" charset="-122"/>
                        <a:ea typeface="猫啃网风雅宋" panose="020207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760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猫啃网风雅宋" panose="02020700000000000000" charset="-122"/>
                          <a:ea typeface="猫啃网风雅宋" panose="02020700000000000000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资源问题</a:t>
                      </a:r>
                      <a:endParaRPr lang="zh-CN" altLang="en-US" sz="36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猫啃网风雅宋" panose="02020700000000000000" charset="-122"/>
                        <a:ea typeface="猫啃网风雅宋" panose="02020700000000000000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猫啃网风雅宋" panose="02020700000000000000" charset="-122"/>
                        <a:ea typeface="猫啃网风雅宋" panose="020207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猫啃网风雅宋" panose="02020700000000000000" charset="-122"/>
                        <a:ea typeface="猫啃网风雅宋" panose="020207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  <a:tr h="11760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3600">
                          <a:ln>
                            <a:noFill/>
                          </a:ln>
                          <a:solidFill>
                            <a:srgbClr val="404040"/>
                          </a:solidFill>
                          <a:effectLst/>
                          <a:latin typeface="猫啃网风雅宋" panose="02020700000000000000" charset="-122"/>
                          <a:ea typeface="猫啃网风雅宋" panose="02020700000000000000" charset="-122"/>
                          <a:cs typeface="微软雅黑" panose="020B0503020204020204" charset="-122"/>
                          <a:sym typeface="微软雅黑" panose="020B0503020204020204" charset="-122"/>
                        </a:rPr>
                        <a:t>环境问题</a:t>
                      </a:r>
                      <a:endParaRPr lang="zh-CN" altLang="en-US" sz="3600">
                        <a:ln>
                          <a:noFill/>
                        </a:ln>
                        <a:solidFill>
                          <a:srgbClr val="404040"/>
                        </a:solidFill>
                        <a:effectLst/>
                        <a:latin typeface="猫啃网风雅宋" panose="02020700000000000000" charset="-122"/>
                        <a:ea typeface="猫啃网风雅宋" panose="02020700000000000000" charset="-122"/>
                        <a:cs typeface="微软雅黑" panose="020B0503020204020204" charset="-122"/>
                        <a:sym typeface="微软雅黑" panose="020B0503020204020204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猫啃网风雅宋" panose="02020700000000000000" charset="-122"/>
                        <a:ea typeface="猫啃网风雅宋" panose="020207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3600">
                        <a:latin typeface="猫啃网风雅宋" panose="02020700000000000000" charset="-122"/>
                        <a:ea typeface="猫啃网风雅宋" panose="02020700000000000000" charset="-122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>
            <p:custDataLst>
              <p:tags r:id="rId1"/>
            </p:custDataLst>
          </p:nvPr>
        </p:nvSpPr>
        <p:spPr>
          <a:xfrm>
            <a:off x="335915" y="-95885"/>
            <a:ext cx="6062980" cy="5077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5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</a:rPr>
              <a:t>学习目标</a:t>
            </a:r>
            <a:endParaRPr lang="en-US" altLang="zh-CN" sz="5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许静行楷W" panose="00020600040101010101" charset="-122"/>
              <a:ea typeface="汉仪许静行楷W" panose="00020600040101010101" charset="-122"/>
            </a:endParaRPr>
          </a:p>
          <a:p>
            <a:pPr>
              <a:defRPr/>
            </a:pPr>
            <a:r>
              <a:rPr lang="en-US" altLang="zh-CN" sz="5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</a:rPr>
              <a:t>01</a:t>
            </a:r>
            <a:endParaRPr lang="en-US" altLang="zh-CN" sz="54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许静行楷W" panose="00020600040101010101" charset="-122"/>
              <a:ea typeface="汉仪许静行楷W" panose="00020600040101010101" charset="-122"/>
            </a:endParaRPr>
          </a:p>
          <a:p>
            <a:pPr>
              <a:defRPr/>
            </a:pPr>
            <a:endParaRPr kumimoji="0" lang="en-US" altLang="zh-CN" sz="5400" b="0" i="0" kern="1200" cap="none" spc="0" normalizeH="0" baseline="0" noProof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许静行楷W" panose="00020600040101010101" charset="-122"/>
              <a:ea typeface="汉仪许静行楷W" panose="00020600040101010101" charset="-122"/>
            </a:endParaRPr>
          </a:p>
          <a:p>
            <a:pPr>
              <a:defRPr/>
            </a:pPr>
            <a:r>
              <a:rPr kumimoji="0" lang="en-US" altLang="zh-CN" sz="5400" b="0" i="0" kern="120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</a:rPr>
              <a:t>02</a:t>
            </a:r>
            <a:endParaRPr kumimoji="0" lang="en-US" altLang="zh-CN" sz="5400" b="0" i="0" kern="1200" cap="none" spc="0" normalizeH="0" baseline="0" noProof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许静行楷W" panose="00020600040101010101" charset="-122"/>
              <a:ea typeface="汉仪许静行楷W" panose="00020600040101010101" charset="-122"/>
            </a:endParaRPr>
          </a:p>
          <a:p>
            <a:pPr>
              <a:defRPr/>
            </a:pPr>
            <a:endParaRPr kumimoji="0" lang="en-US" altLang="zh-CN" sz="5400" b="0" i="0" kern="1200" cap="none" spc="0" normalizeH="0" baseline="0" noProof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许静行楷W" panose="00020600040101010101" charset="-122"/>
              <a:ea typeface="汉仪许静行楷W" panose="00020600040101010101" charset="-122"/>
            </a:endParaRPr>
          </a:p>
          <a:p>
            <a:pPr>
              <a:defRPr/>
            </a:pPr>
            <a:r>
              <a:rPr kumimoji="0" lang="en-US" altLang="zh-CN" sz="5400" b="0" i="0" kern="1200" cap="none" spc="0" normalizeH="0" baseline="0" noProof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许静行楷W" panose="00020600040101010101" charset="-122"/>
                <a:ea typeface="汉仪许静行楷W" panose="00020600040101010101" charset="-122"/>
              </a:rPr>
              <a:t>03 </a:t>
            </a:r>
            <a:endParaRPr kumimoji="0" lang="en-US" altLang="zh-CN" sz="5400" b="0" i="0" kern="1200" cap="none" spc="0" normalizeH="0" baseline="0" noProof="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许静行楷W" panose="00020600040101010101" charset="-122"/>
              <a:ea typeface="汉仪许静行楷W" panose="00020600040101010101" charset="-122"/>
            </a:endParaRPr>
          </a:p>
        </p:txBody>
      </p:sp>
      <p:sp>
        <p:nvSpPr>
          <p:cNvPr id="15" name="矩形 14"/>
          <p:cNvSpPr/>
          <p:nvPr>
            <p:custDataLst>
              <p:tags r:id="rId2"/>
            </p:custDataLst>
          </p:nvPr>
        </p:nvSpPr>
        <p:spPr>
          <a:xfrm>
            <a:off x="1558925" y="981075"/>
            <a:ext cx="10560685" cy="50774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了解我国现在面临的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人口问题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，能根据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图文资料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说出我国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人口现状呈现的新特点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  <a:sym typeface="MiSans Bold" panose="00000800000000000000" charset="-122"/>
            </a:endParaRPr>
          </a:p>
          <a:p>
            <a:r>
              <a:rPr lang="en-US" altLang="zh-CN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    </a:t>
            </a:r>
            <a:endParaRPr lang="en-US" altLang="zh-CN" sz="3600" dirty="0">
              <a:latin typeface="黑体" panose="02010609060101010101" pitchFamily="49" charset="-122"/>
              <a:ea typeface="黑体" panose="02010609060101010101" pitchFamily="49" charset="-122"/>
              <a:sym typeface="MiSans Bold" panose="00000800000000000000" charset="-122"/>
            </a:endParaRPr>
          </a:p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理解实行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计划生育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基本国策的目的、意义、要求（动态调整）。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  <a:sym typeface="MiSans Bold" panose="00000800000000000000" charset="-122"/>
            </a:endParaRPr>
          </a:p>
          <a:p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  <a:sym typeface="MiSans Bold" panose="00000800000000000000" charset="-122"/>
            </a:endParaRPr>
          </a:p>
          <a:p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知道我国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资源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形势、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环境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形势严峻的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表现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和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危害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，能说出我国为解决资源环境问题实行的</a:t>
            </a:r>
            <a:r>
              <a:rPr lang="zh-CN" altLang="en-US" sz="36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对策</a:t>
            </a:r>
            <a:r>
              <a:rPr lang="zh-CN" altLang="en-US" sz="3600" dirty="0">
                <a:latin typeface="黑体" panose="02010609060101010101" pitchFamily="49" charset="-122"/>
                <a:ea typeface="黑体" panose="02010609060101010101" pitchFamily="49" charset="-122"/>
                <a:sym typeface="MiSans Bold" panose="00000800000000000000" charset="-122"/>
              </a:rPr>
              <a:t>（转变发展方式，节约资源、保护环境的基本国策)。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  <a:sym typeface="MiSans Bold" panose="00000800000000000000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1417320" y="1125855"/>
            <a:ext cx="0" cy="4824730"/>
          </a:xfrm>
          <a:prstGeom prst="line">
            <a:avLst/>
          </a:prstGeom>
          <a:ln w="28575" cmpd="dbl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741045" y="287655"/>
            <a:ext cx="1094041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</a:pPr>
            <a:r>
              <a:rPr sz="3200">
                <a:solidFill>
                  <a:srgbClr val="00B050"/>
                </a:solidFill>
              </a:rPr>
              <a:t>发展之难：制约我国发展的重要因素</a:t>
            </a:r>
            <a:endParaRPr sz="3200">
              <a:solidFill>
                <a:srgbClr val="00B05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482182" y="2706085"/>
            <a:ext cx="7997975" cy="3197560"/>
            <a:chOff x="1113793" y="2045880"/>
            <a:chExt cx="7997975" cy="3197560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1113793" y="3872475"/>
              <a:ext cx="2046731" cy="13709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zh-CN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发展中的人口</a:t>
              </a: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问题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1415363" y="2171669"/>
              <a:ext cx="1418381" cy="1418381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00B050"/>
                  </a:gs>
                  <a:gs pos="83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1730945" y="2473900"/>
              <a:ext cx="812428" cy="809210"/>
              <a:chOff x="1730945" y="2473900"/>
              <a:chExt cx="812428" cy="809210"/>
            </a:xfrm>
          </p:grpSpPr>
          <p:sp>
            <p:nvSpPr>
              <p:cNvPr id="25" name="任意多边形: 形状 24"/>
              <p:cNvSpPr/>
              <p:nvPr/>
            </p:nvSpPr>
            <p:spPr>
              <a:xfrm>
                <a:off x="1730945" y="3017832"/>
                <a:ext cx="812428" cy="265278"/>
              </a:xfrm>
              <a:custGeom>
                <a:avLst/>
                <a:gdLst>
                  <a:gd name="connsiteX0" fmla="*/ 613753 w 915049"/>
                  <a:gd name="connsiteY0" fmla="*/ 0 h 298786"/>
                  <a:gd name="connsiteX1" fmla="*/ 604268 w 915049"/>
                  <a:gd name="connsiteY1" fmla="*/ 44078 h 298786"/>
                  <a:gd name="connsiteX2" fmla="*/ 818245 w 915049"/>
                  <a:gd name="connsiteY2" fmla="*/ 144789 h 298786"/>
                  <a:gd name="connsiteX3" fmla="*/ 457525 w 915049"/>
                  <a:gd name="connsiteY3" fmla="*/ 254986 h 298786"/>
                  <a:gd name="connsiteX4" fmla="*/ 96806 w 915049"/>
                  <a:gd name="connsiteY4" fmla="*/ 144789 h 298786"/>
                  <a:gd name="connsiteX5" fmla="*/ 310782 w 915049"/>
                  <a:gd name="connsiteY5" fmla="*/ 44078 h 298786"/>
                  <a:gd name="connsiteX6" fmla="*/ 301297 w 915049"/>
                  <a:gd name="connsiteY6" fmla="*/ 0 h 298786"/>
                  <a:gd name="connsiteX7" fmla="*/ 0 w 915049"/>
                  <a:gd name="connsiteY7" fmla="*/ 144789 h 298786"/>
                  <a:gd name="connsiteX8" fmla="*/ 457525 w 915049"/>
                  <a:gd name="connsiteY8" fmla="*/ 298786 h 298786"/>
                  <a:gd name="connsiteX9" fmla="*/ 915050 w 915049"/>
                  <a:gd name="connsiteY9" fmla="*/ 144789 h 298786"/>
                  <a:gd name="connsiteX10" fmla="*/ 613753 w 915049"/>
                  <a:gd name="connsiteY10" fmla="*/ 0 h 298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5049" h="298786">
                    <a:moveTo>
                      <a:pt x="613753" y="0"/>
                    </a:moveTo>
                    <a:lnTo>
                      <a:pt x="604268" y="44078"/>
                    </a:lnTo>
                    <a:cubicBezTo>
                      <a:pt x="730366" y="61375"/>
                      <a:pt x="818245" y="99874"/>
                      <a:pt x="818245" y="144789"/>
                    </a:cubicBezTo>
                    <a:cubicBezTo>
                      <a:pt x="818245" y="205607"/>
                      <a:pt x="656716" y="254986"/>
                      <a:pt x="457525" y="254986"/>
                    </a:cubicBezTo>
                    <a:cubicBezTo>
                      <a:pt x="258335" y="254986"/>
                      <a:pt x="96806" y="205607"/>
                      <a:pt x="96806" y="144789"/>
                    </a:cubicBezTo>
                    <a:cubicBezTo>
                      <a:pt x="96806" y="99874"/>
                      <a:pt x="184684" y="61375"/>
                      <a:pt x="310782" y="44078"/>
                    </a:cubicBezTo>
                    <a:lnTo>
                      <a:pt x="301297" y="0"/>
                    </a:lnTo>
                    <a:cubicBezTo>
                      <a:pt x="125541" y="21481"/>
                      <a:pt x="0" y="78114"/>
                      <a:pt x="0" y="144789"/>
                    </a:cubicBezTo>
                    <a:cubicBezTo>
                      <a:pt x="0" y="229878"/>
                      <a:pt x="204771" y="298786"/>
                      <a:pt x="457525" y="298786"/>
                    </a:cubicBezTo>
                    <a:cubicBezTo>
                      <a:pt x="710280" y="298786"/>
                      <a:pt x="915050" y="229878"/>
                      <a:pt x="915050" y="144789"/>
                    </a:cubicBezTo>
                    <a:cubicBezTo>
                      <a:pt x="915050" y="78114"/>
                      <a:pt x="789510" y="21481"/>
                      <a:pt x="613753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50"/>
                  </a:gs>
                  <a:gs pos="83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 w="1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任意多边形: 形状 25"/>
              <p:cNvSpPr/>
              <p:nvPr/>
            </p:nvSpPr>
            <p:spPr>
              <a:xfrm>
                <a:off x="2054678" y="2473900"/>
                <a:ext cx="164962" cy="164962"/>
              </a:xfrm>
              <a:custGeom>
                <a:avLst/>
                <a:gdLst>
                  <a:gd name="connsiteX0" fmla="*/ 0 w 185799"/>
                  <a:gd name="connsiteY0" fmla="*/ 92900 h 185799"/>
                  <a:gd name="connsiteX1" fmla="*/ 92899 w 185799"/>
                  <a:gd name="connsiteY1" fmla="*/ 185800 h 185799"/>
                  <a:gd name="connsiteX2" fmla="*/ 185800 w 185799"/>
                  <a:gd name="connsiteY2" fmla="*/ 92900 h 185799"/>
                  <a:gd name="connsiteX3" fmla="*/ 92899 w 185799"/>
                  <a:gd name="connsiteY3" fmla="*/ 0 h 185799"/>
                  <a:gd name="connsiteX4" fmla="*/ 0 w 185799"/>
                  <a:gd name="connsiteY4" fmla="*/ 92900 h 18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799" h="185799">
                    <a:moveTo>
                      <a:pt x="0" y="92900"/>
                    </a:moveTo>
                    <a:cubicBezTo>
                      <a:pt x="0" y="144207"/>
                      <a:pt x="41593" y="185800"/>
                      <a:pt x="92899" y="185800"/>
                    </a:cubicBezTo>
                    <a:cubicBezTo>
                      <a:pt x="144207" y="185800"/>
                      <a:pt x="185800" y="144207"/>
                      <a:pt x="185800" y="92900"/>
                    </a:cubicBezTo>
                    <a:cubicBezTo>
                      <a:pt x="185800" y="41593"/>
                      <a:pt x="144207" y="0"/>
                      <a:pt x="92899" y="0"/>
                    </a:cubicBezTo>
                    <a:cubicBezTo>
                      <a:pt x="41593" y="0"/>
                      <a:pt x="0" y="41593"/>
                      <a:pt x="0" y="929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B050"/>
                  </a:gs>
                  <a:gs pos="83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 w="1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7" name="任意多边形: 形状 26"/>
              <p:cNvSpPr/>
              <p:nvPr/>
            </p:nvSpPr>
            <p:spPr>
              <a:xfrm>
                <a:off x="1989287" y="2673787"/>
                <a:ext cx="295991" cy="512970"/>
              </a:xfrm>
              <a:custGeom>
                <a:avLst/>
                <a:gdLst>
                  <a:gd name="connsiteX0" fmla="*/ 112708 w 333379"/>
                  <a:gd name="connsiteY0" fmla="*/ 577765 h 577765"/>
                  <a:gd name="connsiteX1" fmla="*/ 220673 w 333379"/>
                  <a:gd name="connsiteY1" fmla="*/ 577765 h 577765"/>
                  <a:gd name="connsiteX2" fmla="*/ 248571 w 333379"/>
                  <a:gd name="connsiteY2" fmla="*/ 283442 h 577765"/>
                  <a:gd name="connsiteX3" fmla="*/ 333379 w 333379"/>
                  <a:gd name="connsiteY3" fmla="*/ 283442 h 577765"/>
                  <a:gd name="connsiteX4" fmla="*/ 333379 w 333379"/>
                  <a:gd name="connsiteY4" fmla="*/ 39336 h 577765"/>
                  <a:gd name="connsiteX5" fmla="*/ 259729 w 333379"/>
                  <a:gd name="connsiteY5" fmla="*/ 0 h 577765"/>
                  <a:gd name="connsiteX6" fmla="*/ 73650 w 333379"/>
                  <a:gd name="connsiteY6" fmla="*/ 0 h 577765"/>
                  <a:gd name="connsiteX7" fmla="*/ 0 w 333379"/>
                  <a:gd name="connsiteY7" fmla="*/ 39336 h 577765"/>
                  <a:gd name="connsiteX8" fmla="*/ 0 w 333379"/>
                  <a:gd name="connsiteY8" fmla="*/ 283442 h 577765"/>
                  <a:gd name="connsiteX9" fmla="*/ 84810 w 333379"/>
                  <a:gd name="connsiteY9" fmla="*/ 283442 h 577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3379" h="577765">
                    <a:moveTo>
                      <a:pt x="112708" y="577765"/>
                    </a:moveTo>
                    <a:lnTo>
                      <a:pt x="220673" y="577765"/>
                    </a:lnTo>
                    <a:lnTo>
                      <a:pt x="248571" y="283442"/>
                    </a:lnTo>
                    <a:lnTo>
                      <a:pt x="333379" y="283442"/>
                    </a:lnTo>
                    <a:lnTo>
                      <a:pt x="333379" y="39336"/>
                    </a:lnTo>
                    <a:lnTo>
                      <a:pt x="259729" y="0"/>
                    </a:lnTo>
                    <a:lnTo>
                      <a:pt x="73650" y="0"/>
                    </a:lnTo>
                    <a:lnTo>
                      <a:pt x="0" y="39336"/>
                    </a:lnTo>
                    <a:lnTo>
                      <a:pt x="0" y="283442"/>
                    </a:lnTo>
                    <a:lnTo>
                      <a:pt x="84810" y="283442"/>
                    </a:lnTo>
                    <a:close/>
                  </a:path>
                </a:pathLst>
              </a:custGeom>
              <a:gradFill>
                <a:gsLst>
                  <a:gs pos="0">
                    <a:srgbClr val="00B050"/>
                  </a:gs>
                  <a:gs pos="83000">
                    <a:schemeClr val="accent6">
                      <a:lumMod val="75000"/>
                    </a:schemeClr>
                  </a:gs>
                </a:gsLst>
                <a:lin ang="5400000" scaled="1"/>
              </a:gradFill>
              <a:ln w="100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28" name="椭圆 27"/>
            <p:cNvSpPr/>
            <p:nvPr/>
          </p:nvSpPr>
          <p:spPr>
            <a:xfrm>
              <a:off x="1289574" y="2045880"/>
              <a:ext cx="1669960" cy="1669960"/>
            </a:xfrm>
            <a:prstGeom prst="ellipse">
              <a:avLst/>
            </a:prstGeom>
            <a:noFill/>
            <a:ln w="38100">
              <a:gradFill>
                <a:gsLst>
                  <a:gs pos="15000">
                    <a:srgbClr val="00B050">
                      <a:alpha val="0"/>
                    </a:srgbClr>
                  </a:gs>
                  <a:gs pos="50000">
                    <a:srgbClr val="299A43"/>
                  </a:gs>
                  <a:gs pos="85000">
                    <a:schemeClr val="accent6">
                      <a:lumMod val="75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椭圆 37"/>
            <p:cNvSpPr/>
            <p:nvPr/>
          </p:nvSpPr>
          <p:spPr>
            <a:xfrm>
              <a:off x="7108943" y="2171669"/>
              <a:ext cx="1418381" cy="1418381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00B050"/>
                  </a:gs>
                  <a:gs pos="83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椭圆 39"/>
            <p:cNvSpPr/>
            <p:nvPr/>
          </p:nvSpPr>
          <p:spPr>
            <a:xfrm>
              <a:off x="6983154" y="2045880"/>
              <a:ext cx="1669960" cy="1669960"/>
            </a:xfrm>
            <a:prstGeom prst="ellipse">
              <a:avLst/>
            </a:prstGeom>
            <a:noFill/>
            <a:ln w="38100">
              <a:gradFill>
                <a:gsLst>
                  <a:gs pos="15000">
                    <a:srgbClr val="00B050">
                      <a:alpha val="0"/>
                    </a:srgbClr>
                  </a:gs>
                  <a:gs pos="50000">
                    <a:srgbClr val="299A43"/>
                  </a:gs>
                  <a:gs pos="85000">
                    <a:schemeClr val="accent6">
                      <a:lumMod val="75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任意多边形: 形状 45"/>
            <p:cNvSpPr/>
            <p:nvPr/>
          </p:nvSpPr>
          <p:spPr>
            <a:xfrm>
              <a:off x="7689008" y="2572857"/>
              <a:ext cx="250415" cy="616004"/>
            </a:xfrm>
            <a:custGeom>
              <a:avLst/>
              <a:gdLst>
                <a:gd name="connsiteX0" fmla="*/ 26701 w 282046"/>
                <a:gd name="connsiteY0" fmla="*/ 273731 h 693814"/>
                <a:gd name="connsiteX1" fmla="*/ 12201 w 282046"/>
                <a:gd name="connsiteY1" fmla="*/ 259774 h 693814"/>
                <a:gd name="connsiteX2" fmla="*/ 12201 w 282046"/>
                <a:gd name="connsiteY2" fmla="*/ 100549 h 693814"/>
                <a:gd name="connsiteX3" fmla="*/ 26701 w 282046"/>
                <a:gd name="connsiteY3" fmla="*/ 86591 h 693814"/>
                <a:gd name="connsiteX4" fmla="*/ 41201 w 282046"/>
                <a:gd name="connsiteY4" fmla="*/ 100549 h 693814"/>
                <a:gd name="connsiteX5" fmla="*/ 41201 w 282046"/>
                <a:gd name="connsiteY5" fmla="*/ 259774 h 693814"/>
                <a:gd name="connsiteX6" fmla="*/ 26701 w 282046"/>
                <a:gd name="connsiteY6" fmla="*/ 273731 h 693814"/>
                <a:gd name="connsiteX7" fmla="*/ 142969 w 282046"/>
                <a:gd name="connsiteY7" fmla="*/ 128532 h 693814"/>
                <a:gd name="connsiteX8" fmla="*/ 128469 w 282046"/>
                <a:gd name="connsiteY8" fmla="*/ 114574 h 693814"/>
                <a:gd name="connsiteX9" fmla="*/ 128469 w 282046"/>
                <a:gd name="connsiteY9" fmla="*/ 13958 h 693814"/>
                <a:gd name="connsiteX10" fmla="*/ 142969 w 282046"/>
                <a:gd name="connsiteY10" fmla="*/ 0 h 693814"/>
                <a:gd name="connsiteX11" fmla="*/ 157469 w 282046"/>
                <a:gd name="connsiteY11" fmla="*/ 13958 h 693814"/>
                <a:gd name="connsiteX12" fmla="*/ 157469 w 282046"/>
                <a:gd name="connsiteY12" fmla="*/ 114506 h 693814"/>
                <a:gd name="connsiteX13" fmla="*/ 142969 w 282046"/>
                <a:gd name="connsiteY13" fmla="*/ 128532 h 693814"/>
                <a:gd name="connsiteX14" fmla="*/ 249819 w 282046"/>
                <a:gd name="connsiteY14" fmla="*/ 273731 h 693814"/>
                <a:gd name="connsiteX15" fmla="*/ 235726 w 282046"/>
                <a:gd name="connsiteY15" fmla="*/ 260180 h 693814"/>
                <a:gd name="connsiteX16" fmla="*/ 235726 w 282046"/>
                <a:gd name="connsiteY16" fmla="*/ 99939 h 693814"/>
                <a:gd name="connsiteX17" fmla="*/ 249819 w 282046"/>
                <a:gd name="connsiteY17" fmla="*/ 86388 h 693814"/>
                <a:gd name="connsiteX18" fmla="*/ 263912 w 282046"/>
                <a:gd name="connsiteY18" fmla="*/ 99939 h 693814"/>
                <a:gd name="connsiteX19" fmla="*/ 263912 w 282046"/>
                <a:gd name="connsiteY19" fmla="*/ 260180 h 693814"/>
                <a:gd name="connsiteX20" fmla="*/ 249819 w 282046"/>
                <a:gd name="connsiteY20" fmla="*/ 273731 h 693814"/>
                <a:gd name="connsiteX21" fmla="*/ 142562 w 282046"/>
                <a:gd name="connsiteY21" fmla="*/ 248120 h 693814"/>
                <a:gd name="connsiteX22" fmla="*/ 183690 w 282046"/>
                <a:gd name="connsiteY22" fmla="*/ 308015 h 693814"/>
                <a:gd name="connsiteX23" fmla="*/ 142562 w 282046"/>
                <a:gd name="connsiteY23" fmla="*/ 367911 h 693814"/>
                <a:gd name="connsiteX24" fmla="*/ 101435 w 282046"/>
                <a:gd name="connsiteY24" fmla="*/ 308015 h 693814"/>
                <a:gd name="connsiteX25" fmla="*/ 142562 w 282046"/>
                <a:gd name="connsiteY25" fmla="*/ 248120 h 693814"/>
                <a:gd name="connsiteX26" fmla="*/ 142562 w 282046"/>
                <a:gd name="connsiteY26" fmla="*/ 221899 h 693814"/>
                <a:gd name="connsiteX27" fmla="*/ 79482 w 282046"/>
                <a:gd name="connsiteY27" fmla="*/ 307880 h 693814"/>
                <a:gd name="connsiteX28" fmla="*/ 142562 w 282046"/>
                <a:gd name="connsiteY28" fmla="*/ 393861 h 693814"/>
                <a:gd name="connsiteX29" fmla="*/ 205643 w 282046"/>
                <a:gd name="connsiteY29" fmla="*/ 307880 h 693814"/>
                <a:gd name="connsiteX30" fmla="*/ 142562 w 282046"/>
                <a:gd name="connsiteY30" fmla="*/ 221899 h 693814"/>
                <a:gd name="connsiteX31" fmla="*/ 42488 w 282046"/>
                <a:gd name="connsiteY31" fmla="*/ 427061 h 693814"/>
                <a:gd name="connsiteX32" fmla="*/ 96150 w 282046"/>
                <a:gd name="connsiteY32" fmla="*/ 442306 h 693814"/>
                <a:gd name="connsiteX33" fmla="*/ 111124 w 282046"/>
                <a:gd name="connsiteY33" fmla="*/ 512569 h 693814"/>
                <a:gd name="connsiteX34" fmla="*/ 91814 w 282046"/>
                <a:gd name="connsiteY34" fmla="*/ 513653 h 693814"/>
                <a:gd name="connsiteX35" fmla="*/ 38152 w 282046"/>
                <a:gd name="connsiteY35" fmla="*/ 498408 h 693814"/>
                <a:gd name="connsiteX36" fmla="*/ 23178 w 282046"/>
                <a:gd name="connsiteY36" fmla="*/ 428146 h 693814"/>
                <a:gd name="connsiteX37" fmla="*/ 42488 w 282046"/>
                <a:gd name="connsiteY37" fmla="*/ 427061 h 693814"/>
                <a:gd name="connsiteX38" fmla="*/ 42488 w 282046"/>
                <a:gd name="connsiteY38" fmla="*/ 405854 h 693814"/>
                <a:gd name="connsiteX39" fmla="*/ 3800 w 282046"/>
                <a:gd name="connsiteY39" fmla="*/ 409445 h 693814"/>
                <a:gd name="connsiteX40" fmla="*/ 22297 w 282046"/>
                <a:gd name="connsiteY40" fmla="*/ 513178 h 693814"/>
                <a:gd name="connsiteX41" fmla="*/ 91543 w 282046"/>
                <a:gd name="connsiteY41" fmla="*/ 534792 h 693814"/>
                <a:gd name="connsiteX42" fmla="*/ 130231 w 282046"/>
                <a:gd name="connsiteY42" fmla="*/ 531201 h 693814"/>
                <a:gd name="connsiteX43" fmla="*/ 111734 w 282046"/>
                <a:gd name="connsiteY43" fmla="*/ 427468 h 693814"/>
                <a:gd name="connsiteX44" fmla="*/ 42488 w 282046"/>
                <a:gd name="connsiteY44" fmla="*/ 405854 h 693814"/>
                <a:gd name="connsiteX45" fmla="*/ 239452 w 282046"/>
                <a:gd name="connsiteY45" fmla="*/ 427061 h 693814"/>
                <a:gd name="connsiteX46" fmla="*/ 258763 w 282046"/>
                <a:gd name="connsiteY46" fmla="*/ 428146 h 693814"/>
                <a:gd name="connsiteX47" fmla="*/ 243789 w 282046"/>
                <a:gd name="connsiteY47" fmla="*/ 498408 h 693814"/>
                <a:gd name="connsiteX48" fmla="*/ 190127 w 282046"/>
                <a:gd name="connsiteY48" fmla="*/ 513653 h 693814"/>
                <a:gd name="connsiteX49" fmla="*/ 170749 w 282046"/>
                <a:gd name="connsiteY49" fmla="*/ 512569 h 693814"/>
                <a:gd name="connsiteX50" fmla="*/ 185723 w 282046"/>
                <a:gd name="connsiteY50" fmla="*/ 442306 h 693814"/>
                <a:gd name="connsiteX51" fmla="*/ 239452 w 282046"/>
                <a:gd name="connsiteY51" fmla="*/ 427061 h 693814"/>
                <a:gd name="connsiteX52" fmla="*/ 239452 w 282046"/>
                <a:gd name="connsiteY52" fmla="*/ 405854 h 693814"/>
                <a:gd name="connsiteX53" fmla="*/ 170207 w 282046"/>
                <a:gd name="connsiteY53" fmla="*/ 427468 h 693814"/>
                <a:gd name="connsiteX54" fmla="*/ 151777 w 282046"/>
                <a:gd name="connsiteY54" fmla="*/ 531201 h 693814"/>
                <a:gd name="connsiteX55" fmla="*/ 190465 w 282046"/>
                <a:gd name="connsiteY55" fmla="*/ 534792 h 693814"/>
                <a:gd name="connsiteX56" fmla="*/ 259711 w 282046"/>
                <a:gd name="connsiteY56" fmla="*/ 513178 h 693814"/>
                <a:gd name="connsiteX57" fmla="*/ 278141 w 282046"/>
                <a:gd name="connsiteY57" fmla="*/ 409445 h 693814"/>
                <a:gd name="connsiteX58" fmla="*/ 239452 w 282046"/>
                <a:gd name="connsiteY58" fmla="*/ 405854 h 693814"/>
                <a:gd name="connsiteX59" fmla="*/ 42488 w 282046"/>
                <a:gd name="connsiteY59" fmla="*/ 586015 h 693814"/>
                <a:gd name="connsiteX60" fmla="*/ 96150 w 282046"/>
                <a:gd name="connsiteY60" fmla="*/ 601260 h 693814"/>
                <a:gd name="connsiteX61" fmla="*/ 111124 w 282046"/>
                <a:gd name="connsiteY61" fmla="*/ 671523 h 693814"/>
                <a:gd name="connsiteX62" fmla="*/ 91814 w 282046"/>
                <a:gd name="connsiteY62" fmla="*/ 672607 h 693814"/>
                <a:gd name="connsiteX63" fmla="*/ 38152 w 282046"/>
                <a:gd name="connsiteY63" fmla="*/ 657362 h 693814"/>
                <a:gd name="connsiteX64" fmla="*/ 23178 w 282046"/>
                <a:gd name="connsiteY64" fmla="*/ 587099 h 693814"/>
                <a:gd name="connsiteX65" fmla="*/ 42488 w 282046"/>
                <a:gd name="connsiteY65" fmla="*/ 586015 h 693814"/>
                <a:gd name="connsiteX66" fmla="*/ 42488 w 282046"/>
                <a:gd name="connsiteY66" fmla="*/ 564876 h 693814"/>
                <a:gd name="connsiteX67" fmla="*/ 3800 w 282046"/>
                <a:gd name="connsiteY67" fmla="*/ 568467 h 693814"/>
                <a:gd name="connsiteX68" fmla="*/ 22297 w 282046"/>
                <a:gd name="connsiteY68" fmla="*/ 672200 h 693814"/>
                <a:gd name="connsiteX69" fmla="*/ 91543 w 282046"/>
                <a:gd name="connsiteY69" fmla="*/ 693814 h 693814"/>
                <a:gd name="connsiteX70" fmla="*/ 130231 w 282046"/>
                <a:gd name="connsiteY70" fmla="*/ 690223 h 693814"/>
                <a:gd name="connsiteX71" fmla="*/ 111734 w 282046"/>
                <a:gd name="connsiteY71" fmla="*/ 586490 h 693814"/>
                <a:gd name="connsiteX72" fmla="*/ 42488 w 282046"/>
                <a:gd name="connsiteY72" fmla="*/ 564876 h 693814"/>
                <a:gd name="connsiteX73" fmla="*/ 239452 w 282046"/>
                <a:gd name="connsiteY73" fmla="*/ 586015 h 693814"/>
                <a:gd name="connsiteX74" fmla="*/ 258763 w 282046"/>
                <a:gd name="connsiteY74" fmla="*/ 587099 h 693814"/>
                <a:gd name="connsiteX75" fmla="*/ 243789 w 282046"/>
                <a:gd name="connsiteY75" fmla="*/ 657362 h 693814"/>
                <a:gd name="connsiteX76" fmla="*/ 190127 w 282046"/>
                <a:gd name="connsiteY76" fmla="*/ 672607 h 693814"/>
                <a:gd name="connsiteX77" fmla="*/ 170749 w 282046"/>
                <a:gd name="connsiteY77" fmla="*/ 671523 h 693814"/>
                <a:gd name="connsiteX78" fmla="*/ 185723 w 282046"/>
                <a:gd name="connsiteY78" fmla="*/ 601260 h 693814"/>
                <a:gd name="connsiteX79" fmla="*/ 239452 w 282046"/>
                <a:gd name="connsiteY79" fmla="*/ 586015 h 693814"/>
                <a:gd name="connsiteX80" fmla="*/ 239452 w 282046"/>
                <a:gd name="connsiteY80" fmla="*/ 564876 h 693814"/>
                <a:gd name="connsiteX81" fmla="*/ 170207 w 282046"/>
                <a:gd name="connsiteY81" fmla="*/ 586490 h 693814"/>
                <a:gd name="connsiteX82" fmla="*/ 151777 w 282046"/>
                <a:gd name="connsiteY82" fmla="*/ 690223 h 693814"/>
                <a:gd name="connsiteX83" fmla="*/ 190465 w 282046"/>
                <a:gd name="connsiteY83" fmla="*/ 693814 h 693814"/>
                <a:gd name="connsiteX84" fmla="*/ 259711 w 282046"/>
                <a:gd name="connsiteY84" fmla="*/ 672200 h 693814"/>
                <a:gd name="connsiteX85" fmla="*/ 278141 w 282046"/>
                <a:gd name="connsiteY85" fmla="*/ 568467 h 693814"/>
                <a:gd name="connsiteX86" fmla="*/ 239452 w 282046"/>
                <a:gd name="connsiteY86" fmla="*/ 564876 h 69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82046" h="693814">
                  <a:moveTo>
                    <a:pt x="26701" y="273731"/>
                  </a:moveTo>
                  <a:cubicBezTo>
                    <a:pt x="18774" y="273731"/>
                    <a:pt x="12201" y="267566"/>
                    <a:pt x="12201" y="259774"/>
                  </a:cubicBezTo>
                  <a:lnTo>
                    <a:pt x="12201" y="100549"/>
                  </a:lnTo>
                  <a:cubicBezTo>
                    <a:pt x="12201" y="92960"/>
                    <a:pt x="18570" y="86591"/>
                    <a:pt x="26701" y="86591"/>
                  </a:cubicBezTo>
                  <a:cubicBezTo>
                    <a:pt x="34628" y="86591"/>
                    <a:pt x="41201" y="92757"/>
                    <a:pt x="41201" y="100549"/>
                  </a:cubicBezTo>
                  <a:lnTo>
                    <a:pt x="41201" y="259774"/>
                  </a:lnTo>
                  <a:cubicBezTo>
                    <a:pt x="41201" y="267430"/>
                    <a:pt x="34628" y="273731"/>
                    <a:pt x="26701" y="273731"/>
                  </a:cubicBezTo>
                  <a:close/>
                  <a:moveTo>
                    <a:pt x="142969" y="128532"/>
                  </a:moveTo>
                  <a:cubicBezTo>
                    <a:pt x="134838" y="128532"/>
                    <a:pt x="128469" y="122163"/>
                    <a:pt x="128469" y="114574"/>
                  </a:cubicBezTo>
                  <a:lnTo>
                    <a:pt x="128469" y="13958"/>
                  </a:lnTo>
                  <a:cubicBezTo>
                    <a:pt x="128469" y="6098"/>
                    <a:pt x="135042" y="0"/>
                    <a:pt x="142969" y="0"/>
                  </a:cubicBezTo>
                  <a:cubicBezTo>
                    <a:pt x="151100" y="0"/>
                    <a:pt x="157469" y="6369"/>
                    <a:pt x="157469" y="13958"/>
                  </a:cubicBezTo>
                  <a:lnTo>
                    <a:pt x="157469" y="114506"/>
                  </a:lnTo>
                  <a:cubicBezTo>
                    <a:pt x="157672" y="122366"/>
                    <a:pt x="151100" y="128532"/>
                    <a:pt x="142969" y="128532"/>
                  </a:cubicBezTo>
                  <a:close/>
                  <a:moveTo>
                    <a:pt x="249819" y="273731"/>
                  </a:moveTo>
                  <a:cubicBezTo>
                    <a:pt x="241892" y="273731"/>
                    <a:pt x="235726" y="267566"/>
                    <a:pt x="235726" y="260180"/>
                  </a:cubicBezTo>
                  <a:lnTo>
                    <a:pt x="235726" y="99939"/>
                  </a:lnTo>
                  <a:cubicBezTo>
                    <a:pt x="235726" y="92350"/>
                    <a:pt x="242095" y="86388"/>
                    <a:pt x="249819" y="86388"/>
                  </a:cubicBezTo>
                  <a:cubicBezTo>
                    <a:pt x="257746" y="86388"/>
                    <a:pt x="263912" y="92554"/>
                    <a:pt x="263912" y="99939"/>
                  </a:cubicBezTo>
                  <a:lnTo>
                    <a:pt x="263912" y="260180"/>
                  </a:lnTo>
                  <a:cubicBezTo>
                    <a:pt x="263844" y="267633"/>
                    <a:pt x="257475" y="273731"/>
                    <a:pt x="249819" y="273731"/>
                  </a:cubicBezTo>
                  <a:close/>
                  <a:moveTo>
                    <a:pt x="142562" y="248120"/>
                  </a:moveTo>
                  <a:cubicBezTo>
                    <a:pt x="159501" y="261264"/>
                    <a:pt x="183690" y="284979"/>
                    <a:pt x="183690" y="308015"/>
                  </a:cubicBezTo>
                  <a:cubicBezTo>
                    <a:pt x="183690" y="331120"/>
                    <a:pt x="159704" y="354631"/>
                    <a:pt x="142562" y="367911"/>
                  </a:cubicBezTo>
                  <a:cubicBezTo>
                    <a:pt x="125217" y="354563"/>
                    <a:pt x="101435" y="331052"/>
                    <a:pt x="101435" y="308015"/>
                  </a:cubicBezTo>
                  <a:cubicBezTo>
                    <a:pt x="101435" y="284979"/>
                    <a:pt x="125149" y="261468"/>
                    <a:pt x="142562" y="248120"/>
                  </a:cubicBezTo>
                  <a:moveTo>
                    <a:pt x="142562" y="221899"/>
                  </a:moveTo>
                  <a:cubicBezTo>
                    <a:pt x="142562" y="221899"/>
                    <a:pt x="79482" y="260451"/>
                    <a:pt x="79482" y="307880"/>
                  </a:cubicBezTo>
                  <a:cubicBezTo>
                    <a:pt x="79482" y="355309"/>
                    <a:pt x="142562" y="393861"/>
                    <a:pt x="142562" y="393861"/>
                  </a:cubicBezTo>
                  <a:cubicBezTo>
                    <a:pt x="142562" y="393861"/>
                    <a:pt x="205643" y="355309"/>
                    <a:pt x="205643" y="307880"/>
                  </a:cubicBezTo>
                  <a:cubicBezTo>
                    <a:pt x="205643" y="260384"/>
                    <a:pt x="142562" y="221899"/>
                    <a:pt x="142562" y="221899"/>
                  </a:cubicBezTo>
                  <a:close/>
                  <a:moveTo>
                    <a:pt x="42488" y="427061"/>
                  </a:moveTo>
                  <a:cubicBezTo>
                    <a:pt x="59630" y="427061"/>
                    <a:pt x="82938" y="429839"/>
                    <a:pt x="96150" y="442306"/>
                  </a:cubicBezTo>
                  <a:cubicBezTo>
                    <a:pt x="113089" y="458635"/>
                    <a:pt x="113495" y="491429"/>
                    <a:pt x="111124" y="512569"/>
                  </a:cubicBezTo>
                  <a:cubicBezTo>
                    <a:pt x="105636" y="513178"/>
                    <a:pt x="98793" y="513653"/>
                    <a:pt x="91814" y="513653"/>
                  </a:cubicBezTo>
                  <a:cubicBezTo>
                    <a:pt x="74672" y="513653"/>
                    <a:pt x="51364" y="510875"/>
                    <a:pt x="38152" y="498408"/>
                  </a:cubicBezTo>
                  <a:cubicBezTo>
                    <a:pt x="21213" y="482079"/>
                    <a:pt x="20806" y="449285"/>
                    <a:pt x="23178" y="428146"/>
                  </a:cubicBezTo>
                  <a:cubicBezTo>
                    <a:pt x="28666" y="427468"/>
                    <a:pt x="35238" y="427061"/>
                    <a:pt x="42488" y="427061"/>
                  </a:cubicBezTo>
                  <a:moveTo>
                    <a:pt x="42488" y="405854"/>
                  </a:moveTo>
                  <a:cubicBezTo>
                    <a:pt x="20942" y="405854"/>
                    <a:pt x="3800" y="409445"/>
                    <a:pt x="3800" y="409445"/>
                  </a:cubicBezTo>
                  <a:cubicBezTo>
                    <a:pt x="3800" y="409445"/>
                    <a:pt x="-12462" y="479707"/>
                    <a:pt x="22297" y="513178"/>
                  </a:cubicBezTo>
                  <a:cubicBezTo>
                    <a:pt x="40320" y="530524"/>
                    <a:pt x="68438" y="534792"/>
                    <a:pt x="91543" y="534792"/>
                  </a:cubicBezTo>
                  <a:cubicBezTo>
                    <a:pt x="113089" y="534792"/>
                    <a:pt x="130231" y="531201"/>
                    <a:pt x="130231" y="531201"/>
                  </a:cubicBezTo>
                  <a:cubicBezTo>
                    <a:pt x="130231" y="531201"/>
                    <a:pt x="146492" y="460939"/>
                    <a:pt x="111734" y="427468"/>
                  </a:cubicBezTo>
                  <a:cubicBezTo>
                    <a:pt x="93711" y="410123"/>
                    <a:pt x="65592" y="405854"/>
                    <a:pt x="42488" y="405854"/>
                  </a:cubicBezTo>
                  <a:close/>
                  <a:moveTo>
                    <a:pt x="239452" y="427061"/>
                  </a:moveTo>
                  <a:cubicBezTo>
                    <a:pt x="246702" y="427061"/>
                    <a:pt x="253275" y="427468"/>
                    <a:pt x="258763" y="428146"/>
                  </a:cubicBezTo>
                  <a:cubicBezTo>
                    <a:pt x="261202" y="449082"/>
                    <a:pt x="260728" y="482147"/>
                    <a:pt x="243789" y="498408"/>
                  </a:cubicBezTo>
                  <a:cubicBezTo>
                    <a:pt x="230577" y="511078"/>
                    <a:pt x="207269" y="513653"/>
                    <a:pt x="190127" y="513653"/>
                  </a:cubicBezTo>
                  <a:cubicBezTo>
                    <a:pt x="182877" y="513653"/>
                    <a:pt x="176305" y="513246"/>
                    <a:pt x="170749" y="512569"/>
                  </a:cubicBezTo>
                  <a:cubicBezTo>
                    <a:pt x="168309" y="491632"/>
                    <a:pt x="168784" y="458568"/>
                    <a:pt x="185723" y="442306"/>
                  </a:cubicBezTo>
                  <a:cubicBezTo>
                    <a:pt x="199003" y="429568"/>
                    <a:pt x="222107" y="427061"/>
                    <a:pt x="239452" y="427061"/>
                  </a:cubicBezTo>
                  <a:moveTo>
                    <a:pt x="239452" y="405854"/>
                  </a:moveTo>
                  <a:cubicBezTo>
                    <a:pt x="216348" y="405854"/>
                    <a:pt x="188229" y="410123"/>
                    <a:pt x="170207" y="427468"/>
                  </a:cubicBezTo>
                  <a:cubicBezTo>
                    <a:pt x="135245" y="461142"/>
                    <a:pt x="151777" y="531201"/>
                    <a:pt x="151777" y="531201"/>
                  </a:cubicBezTo>
                  <a:cubicBezTo>
                    <a:pt x="151777" y="531201"/>
                    <a:pt x="168919" y="534792"/>
                    <a:pt x="190465" y="534792"/>
                  </a:cubicBezTo>
                  <a:cubicBezTo>
                    <a:pt x="213570" y="534792"/>
                    <a:pt x="241688" y="530592"/>
                    <a:pt x="259711" y="513178"/>
                  </a:cubicBezTo>
                  <a:cubicBezTo>
                    <a:pt x="294673" y="479504"/>
                    <a:pt x="278141" y="409445"/>
                    <a:pt x="278141" y="409445"/>
                  </a:cubicBezTo>
                  <a:cubicBezTo>
                    <a:pt x="278141" y="409445"/>
                    <a:pt x="260999" y="405854"/>
                    <a:pt x="239452" y="405854"/>
                  </a:cubicBezTo>
                  <a:close/>
                  <a:moveTo>
                    <a:pt x="42488" y="586015"/>
                  </a:moveTo>
                  <a:cubicBezTo>
                    <a:pt x="59630" y="586015"/>
                    <a:pt x="82938" y="588793"/>
                    <a:pt x="96150" y="601260"/>
                  </a:cubicBezTo>
                  <a:cubicBezTo>
                    <a:pt x="113089" y="617589"/>
                    <a:pt x="113495" y="650383"/>
                    <a:pt x="111124" y="671523"/>
                  </a:cubicBezTo>
                  <a:cubicBezTo>
                    <a:pt x="105636" y="672132"/>
                    <a:pt x="98793" y="672607"/>
                    <a:pt x="91814" y="672607"/>
                  </a:cubicBezTo>
                  <a:cubicBezTo>
                    <a:pt x="74672" y="672607"/>
                    <a:pt x="51364" y="669829"/>
                    <a:pt x="38152" y="657362"/>
                  </a:cubicBezTo>
                  <a:cubicBezTo>
                    <a:pt x="21213" y="641033"/>
                    <a:pt x="20806" y="608239"/>
                    <a:pt x="23178" y="587099"/>
                  </a:cubicBezTo>
                  <a:cubicBezTo>
                    <a:pt x="28666" y="586490"/>
                    <a:pt x="35238" y="586015"/>
                    <a:pt x="42488" y="586015"/>
                  </a:cubicBezTo>
                  <a:moveTo>
                    <a:pt x="42488" y="564876"/>
                  </a:moveTo>
                  <a:cubicBezTo>
                    <a:pt x="20942" y="564876"/>
                    <a:pt x="3800" y="568467"/>
                    <a:pt x="3800" y="568467"/>
                  </a:cubicBezTo>
                  <a:cubicBezTo>
                    <a:pt x="3800" y="568467"/>
                    <a:pt x="-12462" y="638729"/>
                    <a:pt x="22297" y="672200"/>
                  </a:cubicBezTo>
                  <a:cubicBezTo>
                    <a:pt x="40320" y="689545"/>
                    <a:pt x="68438" y="693814"/>
                    <a:pt x="91543" y="693814"/>
                  </a:cubicBezTo>
                  <a:cubicBezTo>
                    <a:pt x="113089" y="693814"/>
                    <a:pt x="130231" y="690223"/>
                    <a:pt x="130231" y="690223"/>
                  </a:cubicBezTo>
                  <a:cubicBezTo>
                    <a:pt x="130231" y="690223"/>
                    <a:pt x="146492" y="619961"/>
                    <a:pt x="111734" y="586490"/>
                  </a:cubicBezTo>
                  <a:cubicBezTo>
                    <a:pt x="93711" y="569144"/>
                    <a:pt x="65592" y="564876"/>
                    <a:pt x="42488" y="564876"/>
                  </a:cubicBezTo>
                  <a:close/>
                  <a:moveTo>
                    <a:pt x="239452" y="586015"/>
                  </a:moveTo>
                  <a:cubicBezTo>
                    <a:pt x="246702" y="586015"/>
                    <a:pt x="253275" y="586422"/>
                    <a:pt x="258763" y="587099"/>
                  </a:cubicBezTo>
                  <a:cubicBezTo>
                    <a:pt x="261202" y="608036"/>
                    <a:pt x="260728" y="641100"/>
                    <a:pt x="243789" y="657362"/>
                  </a:cubicBezTo>
                  <a:cubicBezTo>
                    <a:pt x="230577" y="670032"/>
                    <a:pt x="207269" y="672607"/>
                    <a:pt x="190127" y="672607"/>
                  </a:cubicBezTo>
                  <a:cubicBezTo>
                    <a:pt x="182877" y="672607"/>
                    <a:pt x="176305" y="672200"/>
                    <a:pt x="170749" y="671523"/>
                  </a:cubicBezTo>
                  <a:cubicBezTo>
                    <a:pt x="168309" y="650586"/>
                    <a:pt x="168784" y="617522"/>
                    <a:pt x="185723" y="601260"/>
                  </a:cubicBezTo>
                  <a:cubicBezTo>
                    <a:pt x="199003" y="588590"/>
                    <a:pt x="222107" y="586015"/>
                    <a:pt x="239452" y="586015"/>
                  </a:cubicBezTo>
                  <a:moveTo>
                    <a:pt x="239452" y="564876"/>
                  </a:moveTo>
                  <a:cubicBezTo>
                    <a:pt x="216348" y="564876"/>
                    <a:pt x="188229" y="569144"/>
                    <a:pt x="170207" y="586490"/>
                  </a:cubicBezTo>
                  <a:cubicBezTo>
                    <a:pt x="135245" y="620164"/>
                    <a:pt x="151777" y="690223"/>
                    <a:pt x="151777" y="690223"/>
                  </a:cubicBezTo>
                  <a:cubicBezTo>
                    <a:pt x="151777" y="690223"/>
                    <a:pt x="168919" y="693814"/>
                    <a:pt x="190465" y="693814"/>
                  </a:cubicBezTo>
                  <a:cubicBezTo>
                    <a:pt x="213570" y="693814"/>
                    <a:pt x="241688" y="689613"/>
                    <a:pt x="259711" y="672200"/>
                  </a:cubicBezTo>
                  <a:cubicBezTo>
                    <a:pt x="294673" y="638526"/>
                    <a:pt x="278141" y="568467"/>
                    <a:pt x="278141" y="568467"/>
                  </a:cubicBezTo>
                  <a:cubicBezTo>
                    <a:pt x="278141" y="568467"/>
                    <a:pt x="260999" y="564876"/>
                    <a:pt x="239452" y="564876"/>
                  </a:cubicBezTo>
                  <a:close/>
                </a:path>
              </a:pathLst>
            </a:custGeom>
            <a:gradFill>
              <a:gsLst>
                <a:gs pos="0">
                  <a:srgbClr val="00B050"/>
                </a:gs>
                <a:gs pos="83000">
                  <a:schemeClr val="accent6">
                    <a:lumMod val="75000"/>
                  </a:schemeClr>
                </a:gs>
              </a:gsLst>
              <a:lin ang="5400000" scaled="1"/>
            </a:gradFill>
            <a:ln w="100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endParaRPr lang="en-US"/>
            </a:p>
          </p:txBody>
        </p:sp>
        <p:sp>
          <p:nvSpPr>
            <p:cNvPr id="12" name="矩形 11"/>
            <p:cNvSpPr/>
            <p:nvPr>
              <p:custDataLst>
                <p:tags r:id="rId3"/>
              </p:custDataLst>
            </p:nvPr>
          </p:nvSpPr>
          <p:spPr>
            <a:xfrm>
              <a:off x="5067453" y="3825150"/>
              <a:ext cx="4044315" cy="730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Sans Bold" panose="00000800000000000000" charset="-122"/>
                  <a:ea typeface="MiSans Bold" panose="00000800000000000000" charset="-122"/>
                </a:rPr>
                <a:t>资源环境面临的危机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ans Bold" panose="00000800000000000000" charset="-122"/>
                <a:ea typeface="MiSans Bold" panose="00000800000000000000" charset="-122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5387324" y="2171669"/>
              <a:ext cx="1418381" cy="1418381"/>
            </a:xfrm>
            <a:prstGeom prst="ellipse">
              <a:avLst/>
            </a:prstGeom>
            <a:noFill/>
            <a:ln w="38100">
              <a:gradFill>
                <a:gsLst>
                  <a:gs pos="0">
                    <a:srgbClr val="00B050"/>
                  </a:gs>
                  <a:gs pos="83000">
                    <a:schemeClr val="accent6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椭圆 32"/>
            <p:cNvSpPr/>
            <p:nvPr>
              <p:custDataLst>
                <p:tags r:id="rId4"/>
              </p:custDataLst>
            </p:nvPr>
          </p:nvSpPr>
          <p:spPr>
            <a:xfrm>
              <a:off x="5261535" y="2045880"/>
              <a:ext cx="1669960" cy="1669960"/>
            </a:xfrm>
            <a:prstGeom prst="ellipse">
              <a:avLst/>
            </a:prstGeom>
            <a:noFill/>
            <a:ln w="38100">
              <a:gradFill>
                <a:gsLst>
                  <a:gs pos="15000">
                    <a:srgbClr val="00B050">
                      <a:alpha val="0"/>
                    </a:srgbClr>
                  </a:gs>
                  <a:gs pos="50000">
                    <a:srgbClr val="299A43"/>
                  </a:gs>
                  <a:gs pos="85000">
                    <a:schemeClr val="accent6">
                      <a:lumMod val="75000"/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图片 9" descr="3b32313537353137383b6c346ef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626100" y="2368550"/>
              <a:ext cx="914400" cy="914400"/>
            </a:xfrm>
            <a:prstGeom prst="rect">
              <a:avLst/>
            </a:prstGeom>
          </p:spPr>
        </p:pic>
      </p:grpSp>
      <p:pic>
        <p:nvPicPr>
          <p:cNvPr id="13" name="图片 12" descr="32313534303539363b32313534303631363b6768681153f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7805" y="287655"/>
            <a:ext cx="523240" cy="5232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单圆角矩形 11"/>
          <p:cNvSpPr/>
          <p:nvPr/>
        </p:nvSpPr>
        <p:spPr>
          <a:xfrm flipH="1">
            <a:off x="0" y="0"/>
            <a:ext cx="12192000" cy="894080"/>
          </a:xfrm>
          <a:prstGeom prst="round1Rect">
            <a:avLst>
              <a:gd name="adj" fmla="val 2120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120" y="109094"/>
            <a:ext cx="4876800" cy="6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79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发展中的人口问题</a:t>
            </a:r>
            <a:endParaRPr lang="zh-CN" altLang="en-US" sz="379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1990" y="45085"/>
            <a:ext cx="420878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8361"/>
          <a:stretch>
            <a:fillRect/>
          </a:stretch>
        </p:blipFill>
        <p:spPr>
          <a:xfrm>
            <a:off x="263525" y="1772920"/>
            <a:ext cx="6575425" cy="403923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9425" y="187325"/>
            <a:ext cx="5859145" cy="66763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笔记</a:t>
            </a:r>
            <a:r>
              <a:rPr kumimoji="0" lang="en-US" sz="3200" b="0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1</a:t>
            </a:r>
            <a:r>
              <a:rPr kumimoji="0" lang="zh-CN" altLang="en-US" sz="3200" b="0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、</a:t>
            </a:r>
            <a:r>
              <a:rPr kumimoji="0" sz="3200" b="0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为什么要重视发展中的人口问题？P75</a:t>
            </a:r>
            <a:r>
              <a:rPr kumimoji="0" lang="en-US" sz="3200" b="0" i="0" u="none" strike="noStrike" cap="none" spc="0" normalizeH="0" baseline="0">
                <a:ln>
                  <a:noFill/>
                </a:ln>
                <a:solidFill>
                  <a:srgbClr val="00B05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-76</a:t>
            </a: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B05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sz="3200" b="0" i="0" u="none" strike="noStrike" cap="none" spc="0" normalizeH="0" baseline="0">
              <a:ln>
                <a:noFill/>
              </a:ln>
              <a:solidFill>
                <a:srgbClr val="00B05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①人口是社会发展的主体，也是影响经济可持续发展的关键变量。</a:t>
            </a:r>
            <a:r>
              <a:rPr kumimoji="0" lang="en-US" altLang="zh-CN" sz="28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P75</a:t>
            </a:r>
            <a:endParaRPr kumimoji="0" lang="zh-CN" altLang="en-US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8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②人口问题已经成为一个日益严峻的全球性问题，成为人类社会面临的重大挑战之一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（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eg.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生育率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↓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老龄化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↑</a:t>
            </a:r>
            <a:r>
              <a:rPr kumimoji="0" lang="zh-CN" altLang="en-US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劳动力、人才、商贸市场争夺战</a:t>
            </a:r>
            <a:r>
              <a:rPr kumimoji="0" lang="en-US" altLang="zh-CN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→</a:t>
            </a:r>
            <a:r>
              <a:rPr kumimoji="0" lang="zh-CN" altLang="en-US" sz="2000" b="0" i="0" u="none" strike="noStrike" cap="none" spc="0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英国的本硕毕业留英政策调整）</a:t>
            </a:r>
            <a:r>
              <a:rPr kumimoji="0" lang="zh-CN" altLang="en-US" sz="28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。</a:t>
            </a:r>
            <a:r>
              <a:rPr kumimoji="0" lang="en-US" altLang="zh-CN" sz="28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P75</a:t>
            </a:r>
            <a:endParaRPr kumimoji="0" lang="zh-CN" altLang="en-US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0"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zh-CN" altLang="en-US" sz="2800">
              <a:sym typeface="+mn-ea"/>
            </a:endParaRPr>
          </a:p>
          <a:p>
            <a:pPr marL="0"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sz="2800">
                <a:sym typeface="+mn-ea"/>
              </a:rPr>
              <a:t>③人口问题始终是我国面临的全局性、长期性、战略性问题。</a:t>
            </a:r>
            <a:r>
              <a:rPr lang="en-US" altLang="zh-CN" sz="2800">
                <a:sym typeface="+mn-ea"/>
              </a:rPr>
              <a:t>P76</a:t>
            </a:r>
            <a:endParaRPr lang="zh-CN" altLang="en-US" sz="2800"/>
          </a:p>
          <a:p>
            <a:pPr marL="0"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28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7535545" y="44450"/>
            <a:ext cx="4182745" cy="32080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257415" y="43815"/>
            <a:ext cx="4672965" cy="5753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人口是社会发展的主体</a:t>
            </a:r>
            <a:endParaRPr lang="zh-CN" altLang="en-US" sz="32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7457440" y="3253105"/>
            <a:ext cx="4338955" cy="333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文本框 4"/>
          <p:cNvSpPr txBox="1"/>
          <p:nvPr/>
        </p:nvSpPr>
        <p:spPr>
          <a:xfrm>
            <a:off x="6538595" y="3253105"/>
            <a:ext cx="5645150" cy="5556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lstStyle/>
          <a:p>
            <a:pPr algn="ctr"/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是影响经济可持续发展的关键变量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84925" y="5516880"/>
            <a:ext cx="5666105" cy="8286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404040"/>
                </a:solidFill>
                <a:effectLst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大城市养老院“一床难求”，北上广深的养老院更是平均需要排队10～15年。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1315" y="1556385"/>
            <a:ext cx="5715000" cy="3810000"/>
          </a:xfrm>
          <a:prstGeom prst="rect">
            <a:avLst/>
          </a:prstGeom>
        </p:spPr>
      </p:pic>
      <p:sp>
        <p:nvSpPr>
          <p:cNvPr id="4" name="单圆角矩形 11"/>
          <p:cNvSpPr/>
          <p:nvPr/>
        </p:nvSpPr>
        <p:spPr>
          <a:xfrm flipH="1">
            <a:off x="0" y="0"/>
            <a:ext cx="12192000" cy="894080"/>
          </a:xfrm>
          <a:prstGeom prst="round1Rect">
            <a:avLst>
              <a:gd name="adj" fmla="val 21202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120" y="109094"/>
            <a:ext cx="4876800" cy="673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79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微软雅黑" panose="020B0503020204020204" charset="-122"/>
              </a:rPr>
              <a:t>关注我国</a:t>
            </a:r>
            <a:r>
              <a:rPr lang="zh-CN" altLang="en-US" sz="379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的人口问题</a:t>
            </a:r>
            <a:endParaRPr lang="zh-CN" altLang="en-US" sz="379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1315" y="5517515"/>
            <a:ext cx="5831205" cy="11976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rgbClr val="FFFFFF"/>
          </a:lnRef>
          <a:fillRef idx="0">
            <a:srgbClr val="FFFFFF"/>
          </a:fillRef>
          <a:effectRef idx="0">
            <a:srgbClr val="FFFFFF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>
                <a:sym typeface="微软雅黑" panose="020B0503020204020204" charset="-122"/>
              </a:rPr>
              <a:t>各地多数民办幼儿园2021年、2022年开始面临招生难，少部分公办幼儿园也存在招不满的情况。</a:t>
            </a:r>
            <a:endParaRPr kumimoji="0" lang="zh-CN" altLang="en-US" sz="2400" b="0" i="0" u="none" strike="noStrike" cap="none" spc="0" normalizeH="0" baseline="0">
              <a:ln>
                <a:noFill/>
              </a:ln>
              <a:solidFill>
                <a:srgbClr val="404040"/>
              </a:solidFill>
              <a:effectLst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560" y="1556385"/>
            <a:ext cx="5336540" cy="3879215"/>
          </a:xfrm>
          <a:prstGeom prst="rect">
            <a:avLst/>
          </a:prstGeom>
        </p:spPr>
      </p:pic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100.xml><?xml version="1.0" encoding="utf-8"?>
<p:tagLst xmlns:p="http://schemas.openxmlformats.org/presentationml/2006/main">
  <p:tag name="AS_UNIQUEID" val="540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1.xml><?xml version="1.0" encoding="utf-8"?>
<p:tagLst xmlns:p="http://schemas.openxmlformats.org/presentationml/2006/main">
  <p:tag name="AS_UNIQUEID" val="541"/>
</p:tagLst>
</file>

<file path=ppt/tags/tag102.xml><?xml version="1.0" encoding="utf-8"?>
<p:tagLst xmlns:p="http://schemas.openxmlformats.org/presentationml/2006/main">
  <p:tag name="AS_UNIQUEID" val="542"/>
</p:tagLst>
</file>

<file path=ppt/tags/tag103.xml><?xml version="1.0" encoding="utf-8"?>
<p:tagLst xmlns:p="http://schemas.openxmlformats.org/presentationml/2006/main">
  <p:tag name="AS_UNIQUEID" val="553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4.xml><?xml version="1.0" encoding="utf-8"?>
<p:tagLst xmlns:p="http://schemas.openxmlformats.org/presentationml/2006/main">
  <p:tag name="AS_UNIQUEID" val="554"/>
</p:tagLst>
</file>

<file path=ppt/tags/tag105.xml><?xml version="1.0" encoding="utf-8"?>
<p:tagLst xmlns:p="http://schemas.openxmlformats.org/presentationml/2006/main">
  <p:tag name="AS_UNIQUEID" val="540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7.xml><?xml version="1.0" encoding="utf-8"?>
<p:tagLst xmlns:p="http://schemas.openxmlformats.org/presentationml/2006/main">
  <p:tag name="AS_UNIQUEID" val="553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09.xml><?xml version="1.0" encoding="utf-8"?>
<p:tagLst xmlns:p="http://schemas.openxmlformats.org/presentationml/2006/main">
  <p:tag name="AS_UNIQUEID" val="540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0.xml><?xml version="1.0" encoding="utf-8"?>
<p:tagLst xmlns:p="http://schemas.openxmlformats.org/presentationml/2006/main">
  <p:tag name="AS_UNIQUEID" val="553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2.xml><?xml version="1.0" encoding="utf-8"?>
<p:tagLst xmlns:p="http://schemas.openxmlformats.org/presentationml/2006/main">
  <p:tag name="AS_UNIQUEID" val="553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1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20.xml><?xml version="1.0" encoding="utf-8"?>
<p:tagLst xmlns:p="http://schemas.openxmlformats.org/presentationml/2006/main">
  <p:tag name="AS_UNIQUEID" val="16395"/>
</p:tagLst>
</file>

<file path=ppt/tags/tag121.xml><?xml version="1.0" encoding="utf-8"?>
<p:tagLst xmlns:p="http://schemas.openxmlformats.org/presentationml/2006/main">
  <p:tag name="AS_UNIQUEID" val="16396"/>
  <p:tag name="KSO_WM_BEAUTIFY_FLAG" val=""/>
</p:tagLst>
</file>

<file path=ppt/tags/tag12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2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24.xml><?xml version="1.0" encoding="utf-8"?>
<p:tagLst xmlns:p="http://schemas.openxmlformats.org/presentationml/2006/main">
  <p:tag name="AS_UNIQUEID" val="16398"/>
</p:tagLst>
</file>

<file path=ppt/tags/tag125.xml><?xml version="1.0" encoding="utf-8"?>
<p:tagLst xmlns:p="http://schemas.openxmlformats.org/presentationml/2006/main">
  <p:tag name="AS_UNIQUEID" val="16399"/>
  <p:tag name="KSO_WM_BEAUTIFY_FLAG" val=""/>
</p:tagLst>
</file>

<file path=ppt/tags/tag12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2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28.xml><?xml version="1.0" encoding="utf-8"?>
<p:tagLst xmlns:p="http://schemas.openxmlformats.org/presentationml/2006/main">
  <p:tag name="AS_UNIQUEID" val="16395"/>
</p:tagLst>
</file>

<file path=ppt/tags/tag129.xml><?xml version="1.0" encoding="utf-8"?>
<p:tagLst xmlns:p="http://schemas.openxmlformats.org/presentationml/2006/main">
  <p:tag name="AS_UNIQUEID" val="16396"/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3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132.xml><?xml version="1.0" encoding="utf-8"?>
<p:tagLst xmlns:p="http://schemas.openxmlformats.org/presentationml/2006/main">
  <p:tag name="COMMONDATA" val="eyJoZGlkIjoiNTRjZWUwYzMyY2ViODIyNGZhYTA1NjYzYjhiYzg4MzMifQ=="/>
  <p:tag name="KSO_WPP_MARK_KEY" val="ffb0e82c-20a8-4333-9d19-55633c420283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AS_UNIQUEID" val="5155"/>
</p:tagLst>
</file>

<file path=ppt/tags/tag27.xml><?xml version="1.0" encoding="utf-8"?>
<p:tagLst xmlns:p="http://schemas.openxmlformats.org/presentationml/2006/main">
  <p:tag name="AS_UNIQUEID" val="5156"/>
</p:tagLst>
</file>

<file path=ppt/tags/tag28.xml><?xml version="1.0" encoding="utf-8"?>
<p:tagLst xmlns:p="http://schemas.openxmlformats.org/presentationml/2006/main">
  <p:tag name="AS_UNIQUEID" val="5168"/>
</p:tagLst>
</file>

<file path=ppt/tags/tag29.xml><?xml version="1.0" encoding="utf-8"?>
<p:tagLst xmlns:p="http://schemas.openxmlformats.org/presentationml/2006/main">
  <p:tag name="AS_UNIQUEID" val="5152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AS_UNIQUEID" val="5153"/>
</p:tagLst>
</file>

<file path=ppt/tags/tag31.xml><?xml version="1.0" encoding="utf-8"?>
<p:tagLst xmlns:p="http://schemas.openxmlformats.org/presentationml/2006/main">
  <p:tag name="AS_UNIQUEID" val="5154"/>
</p:tagLst>
</file>

<file path=ppt/tags/tag32.xml><?xml version="1.0" encoding="utf-8"?>
<p:tagLst xmlns:p="http://schemas.openxmlformats.org/presentationml/2006/main">
  <p:tag name="AS_UNIQUEID" val="5157"/>
</p:tagLst>
</file>

<file path=ppt/tags/tag33.xml><?xml version="1.0" encoding="utf-8"?>
<p:tagLst xmlns:p="http://schemas.openxmlformats.org/presentationml/2006/main">
  <p:tag name="AS_UNIQUEID" val="5161"/>
</p:tagLst>
</file>

<file path=ppt/tags/tag34.xml><?xml version="1.0" encoding="utf-8"?>
<p:tagLst xmlns:p="http://schemas.openxmlformats.org/presentationml/2006/main">
  <p:tag name="AS_UNIQUEID" val="5162"/>
</p:tagLst>
</file>

<file path=ppt/tags/tag35.xml><?xml version="1.0" encoding="utf-8"?>
<p:tagLst xmlns:p="http://schemas.openxmlformats.org/presentationml/2006/main">
  <p:tag name="AS_UNIQUEID" val="5167"/>
</p:tagLst>
</file>

<file path=ppt/tags/tag36.xml><?xml version="1.0" encoding="utf-8"?>
<p:tagLst xmlns:p="http://schemas.openxmlformats.org/presentationml/2006/main">
  <p:tag name="AS_UNIQUEID" val="6275"/>
</p:tagLst>
</file>

<file path=ppt/tags/tag37.xml><?xml version="1.0" encoding="utf-8"?>
<p:tagLst xmlns:p="http://schemas.openxmlformats.org/presentationml/2006/main">
  <p:tag name="AS_UNIQUEID" val="6276"/>
</p:tagLst>
</file>

<file path=ppt/tags/tag38.xml><?xml version="1.0" encoding="utf-8"?>
<p:tagLst xmlns:p="http://schemas.openxmlformats.org/presentationml/2006/main">
  <p:tag name="AS_UNIQUEID" val="6277"/>
</p:tagLst>
</file>

<file path=ppt/tags/tag39.xml><?xml version="1.0" encoding="utf-8"?>
<p:tagLst xmlns:p="http://schemas.openxmlformats.org/presentationml/2006/main">
  <p:tag name="AS_UNIQUEID" val="6278"/>
</p:tagLst>
</file>

<file path=ppt/tags/tag4.xml><?xml version="1.0" encoding="utf-8"?>
<p:tagLst xmlns:p="http://schemas.openxmlformats.org/presentationml/2006/main">
  <p:tag name="TABLE_ENDDRAG_ORIGIN_RECT" val="959*542"/>
  <p:tag name="TABLE_ENDDRAG_RECT" val="0*-2*959*542"/>
</p:tagLst>
</file>

<file path=ppt/tags/tag40.xml><?xml version="1.0" encoding="utf-8"?>
<p:tagLst xmlns:p="http://schemas.openxmlformats.org/presentationml/2006/main">
  <p:tag name="TABLE_ENDDRAG_ORIGIN_RECT" val="706*463"/>
  <p:tag name="TABLE_ENDDRAG_RECT" val="0*60*706*463"/>
</p:tagLst>
</file>

<file path=ppt/tags/tag41.xml><?xml version="1.0" encoding="utf-8"?>
<p:tagLst xmlns:p="http://schemas.openxmlformats.org/presentationml/2006/main">
  <p:tag name="AS_UNIQUEID" val="540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2.xml><?xml version="1.0" encoding="utf-8"?>
<p:tagLst xmlns:p="http://schemas.openxmlformats.org/presentationml/2006/main">
  <p:tag name="AS_UNIQUEID" val="541"/>
</p:tagLst>
</file>

<file path=ppt/tags/tag43.xml><?xml version="1.0" encoding="utf-8"?>
<p:tagLst xmlns:p="http://schemas.openxmlformats.org/presentationml/2006/main">
  <p:tag name="AS_UNIQUEID" val="542"/>
</p:tagLst>
</file>

<file path=ppt/tags/tag44.xml><?xml version="1.0" encoding="utf-8"?>
<p:tagLst xmlns:p="http://schemas.openxmlformats.org/presentationml/2006/main">
  <p:tag name="AS_UNIQUEID" val="554"/>
</p:tagLst>
</file>

<file path=ppt/tags/tag4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47.xml><?xml version="1.0" encoding="utf-8"?>
<p:tagLst xmlns:p="http://schemas.openxmlformats.org/presentationml/2006/main">
  <p:tag name="PA" val="v5.2.11"/>
</p:tagLst>
</file>

<file path=ppt/tags/tag48.xml><?xml version="1.0" encoding="utf-8"?>
<p:tagLst xmlns:p="http://schemas.openxmlformats.org/presentationml/2006/main">
  <p:tag name="KSO_WM_BEAUTIFY_FLAG" val=""/>
  <p:tag name="PA" val="v5.2.11"/>
</p:tagLst>
</file>

<file path=ppt/tags/tag49.xml><?xml version="1.0" encoding="utf-8"?>
<p:tagLst xmlns:p="http://schemas.openxmlformats.org/presentationml/2006/main">
  <p:tag name="PA" val="v5.2.11"/>
</p:tagLst>
</file>

<file path=ppt/tags/tag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50.xml><?xml version="1.0" encoding="utf-8"?>
<p:tagLst xmlns:p="http://schemas.openxmlformats.org/presentationml/2006/main">
  <p:tag name="PA" val="v5.2.11"/>
</p:tagLst>
</file>

<file path=ppt/tags/tag51.xml><?xml version="1.0" encoding="utf-8"?>
<p:tagLst xmlns:p="http://schemas.openxmlformats.org/presentationml/2006/main">
  <p:tag name="PA" val="v5.2.11"/>
</p:tagLst>
</file>

<file path=ppt/tags/tag52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PA" val="v5.2.11"/>
</p:tagLst>
</file>

<file path=ppt/tags/tag53.xml><?xml version="1.0" encoding="utf-8"?>
<p:tagLst xmlns:p="http://schemas.openxmlformats.org/presentationml/2006/main">
  <p:tag name="PA" val="v5.2.11"/>
</p:tagLst>
</file>

<file path=ppt/tags/tag54.xml><?xml version="1.0" encoding="utf-8"?>
<p:tagLst xmlns:p="http://schemas.openxmlformats.org/presentationml/2006/main">
  <p:tag name="PA" val="v5.2.11"/>
</p:tagLst>
</file>

<file path=ppt/tags/tag55.xml><?xml version="1.0" encoding="utf-8"?>
<p:tagLst xmlns:p="http://schemas.openxmlformats.org/presentationml/2006/main">
  <p:tag name="PA" val="v5.2.11"/>
</p:tagLst>
</file>

<file path=ppt/tags/tag56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PA" val="v5.2.11"/>
</p:tagLst>
</file>

<file path=ppt/tags/tag57.xml><?xml version="1.0" encoding="utf-8"?>
<p:tagLst xmlns:p="http://schemas.openxmlformats.org/presentationml/2006/main">
  <p:tag name="PA" val="v5.2.11"/>
</p:tagLst>
</file>

<file path=ppt/tags/tag58.xml><?xml version="1.0" encoding="utf-8"?>
<p:tagLst xmlns:p="http://schemas.openxmlformats.org/presentationml/2006/main">
  <p:tag name="PA" val="v5.2.11"/>
</p:tagLst>
</file>

<file path=ppt/tags/tag59.xml><?xml version="1.0" encoding="utf-8"?>
<p:tagLst xmlns:p="http://schemas.openxmlformats.org/presentationml/2006/main">
  <p:tag name="PA" val="v5.2.11"/>
</p:tagLst>
</file>

<file path=ppt/tags/tag6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60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PA" val="v5.2.11"/>
</p:tagLst>
</file>

<file path=ppt/tags/tag61.xml><?xml version="1.0" encoding="utf-8"?>
<p:tagLst xmlns:p="http://schemas.openxmlformats.org/presentationml/2006/main">
  <p:tag name="PA" val="v5.2.11"/>
</p:tagLst>
</file>

<file path=ppt/tags/tag62.xml><?xml version="1.0" encoding="utf-8"?>
<p:tagLst xmlns:p="http://schemas.openxmlformats.org/presentationml/2006/main">
  <p:tag name="PA" val="v5.2.11"/>
</p:tagLst>
</file>

<file path=ppt/tags/tag63.xml><?xml version="1.0" encoding="utf-8"?>
<p:tagLst xmlns:p="http://schemas.openxmlformats.org/presentationml/2006/main">
  <p:tag name="PA" val="v5.2.11"/>
</p:tagLst>
</file>

<file path=ppt/tags/tag64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PLACING_PICTURE_USER_VIEWPORT" val="{&quot;height&quot;:3144,&quot;width&quot;:5626}"/>
  <p:tag name="PA" val="v5.2.11"/>
</p:tagLst>
</file>

<file path=ppt/tags/tag65.xml><?xml version="1.0" encoding="utf-8"?>
<p:tagLst xmlns:p="http://schemas.openxmlformats.org/presentationml/2006/main">
  <p:tag name="PA" val="v5.2.11"/>
</p:tagLst>
</file>

<file path=ppt/tags/tag66.xml><?xml version="1.0" encoding="utf-8"?>
<p:tagLst xmlns:p="http://schemas.openxmlformats.org/presentationml/2006/main">
  <p:tag name="PA" val="v5.2.11"/>
</p:tagLst>
</file>

<file path=ppt/tags/tag67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PA" val="v5.2.11"/>
</p:tagLst>
</file>

<file path=ppt/tags/tag68.xml><?xml version="1.0" encoding="utf-8"?>
<p:tagLst xmlns:p="http://schemas.openxmlformats.org/presentationml/2006/main">
  <p:tag name="PA" val="v5.2.11"/>
</p:tagLst>
</file>

<file path=ppt/tags/tag69.xml><?xml version="1.0" encoding="utf-8"?>
<p:tagLst xmlns:p="http://schemas.openxmlformats.org/presentationml/2006/main">
  <p:tag name="PA" val="v5.2.11"/>
</p:tagLst>
</file>

<file path=ppt/tags/tag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ags/tag73.xml><?xml version="1.0" encoding="utf-8"?>
<p:tagLst xmlns:p="http://schemas.openxmlformats.org/presentationml/2006/main">
  <p:tag name="AS_UNIQUEID" val="245"/>
  <p:tag name="KSO_WM_UNIT_TABLE_BEAUTIFY" val="smartTable{2728a2f8-ea83-4639-9e74-2299b054003b}"/>
  <p:tag name="TABLE_ENDDRAG_ORIGIN_RECT" val="843*362"/>
  <p:tag name="TABLE_ENDDRAG_RECT" val="18*89*843*362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74.xml><?xml version="1.0" encoding="utf-8"?>
<p:tagLst xmlns:p="http://schemas.openxmlformats.org/presentationml/2006/main">
  <p:tag name="PA" val="v5.2.11"/>
</p:tagLst>
</file>

<file path=ppt/tags/tag75.xml><?xml version="1.0" encoding="utf-8"?>
<p:tagLst xmlns:p="http://schemas.openxmlformats.org/presentationml/2006/main">
  <p:tag name="PA" val="v5.2.11"/>
</p:tagLst>
</file>

<file path=ppt/tags/tag76.xml><?xml version="1.0" encoding="utf-8"?>
<p:tagLst xmlns:p="http://schemas.openxmlformats.org/presentationml/2006/main">
  <p:tag name="PA" val="v5.2.11"/>
</p:tagLst>
</file>

<file path=ppt/tags/tag77.xml><?xml version="1.0" encoding="utf-8"?>
<p:tagLst xmlns:p="http://schemas.openxmlformats.org/presentationml/2006/main">
  <p:tag name="PA" val="v5.2.11"/>
</p:tagLst>
</file>

<file path=ppt/tags/tag78.xml><?xml version="1.0" encoding="utf-8"?>
<p:tagLst xmlns:p="http://schemas.openxmlformats.org/presentationml/2006/main">
  <p:tag name="PA" val="v5.2.11"/>
</p:tagLst>
</file>

<file path=ppt/tags/tag79.xml><?xml version="1.0" encoding="utf-8"?>
<p:tagLst xmlns:p="http://schemas.openxmlformats.org/presentationml/2006/main">
  <p:tag name="PA" val="v5.2.11"/>
</p:tagLst>
</file>

<file path=ppt/tags/tag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80.xml><?xml version="1.0" encoding="utf-8"?>
<p:tagLst xmlns:p="http://schemas.openxmlformats.org/presentationml/2006/main">
  <p:tag name="PA" val="v5.2.11"/>
</p:tagLst>
</file>

<file path=ppt/tags/tag81.xml><?xml version="1.0" encoding="utf-8"?>
<p:tagLst xmlns:p="http://schemas.openxmlformats.org/presentationml/2006/main">
  <p:tag name="PA" val="v5.2.11"/>
</p:tagLst>
</file>

<file path=ppt/tags/tag82.xml><?xml version="1.0" encoding="utf-8"?>
<p:tagLst xmlns:p="http://schemas.openxmlformats.org/presentationml/2006/main">
  <p:tag name="PA" val="v5.2.11"/>
</p:tagLst>
</file>

<file path=ppt/tags/tag83.xml><?xml version="1.0" encoding="utf-8"?>
<p:tagLst xmlns:p="http://schemas.openxmlformats.org/presentationml/2006/main">
  <p:tag name="PA" val="v5.2.11"/>
</p:tagLst>
</file>

<file path=ppt/tags/tag84.xml><?xml version="1.0" encoding="utf-8"?>
<p:tagLst xmlns:p="http://schemas.openxmlformats.org/presentationml/2006/main">
  <p:tag name="PA" val="v5.2.11"/>
</p:tagLst>
</file>

<file path=ppt/tags/tag85.xml><?xml version="1.0" encoding="utf-8"?>
<p:tagLst xmlns:p="http://schemas.openxmlformats.org/presentationml/2006/main">
  <p:tag name="PA" val="v5.2.11"/>
</p:tagLst>
</file>

<file path=ppt/tags/tag86.xml><?xml version="1.0" encoding="utf-8"?>
<p:tagLst xmlns:p="http://schemas.openxmlformats.org/presentationml/2006/main">
  <p:tag name="PA" val="v5.2.11"/>
</p:tagLst>
</file>

<file path=ppt/tags/tag87.xml><?xml version="1.0" encoding="utf-8"?>
<p:tagLst xmlns:p="http://schemas.openxmlformats.org/presentationml/2006/main">
  <p:tag name="PA" val="v5.2.11"/>
</p:tagLst>
</file>

<file path=ppt/tags/tag88.xml><?xml version="1.0" encoding="utf-8"?>
<p:tagLst xmlns:p="http://schemas.openxmlformats.org/presentationml/2006/main">
  <p:tag name="PA" val="v5.2.11"/>
</p:tagLst>
</file>

<file path=ppt/tags/tag89.xml><?xml version="1.0" encoding="utf-8"?>
<p:tagLst xmlns:p="http://schemas.openxmlformats.org/presentationml/2006/main">
  <p:tag name="PA" val="v5.2.11"/>
</p:tagLst>
</file>

<file path=ppt/tags/tag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0.xml><?xml version="1.0" encoding="utf-8"?>
<p:tagLst xmlns:p="http://schemas.openxmlformats.org/presentationml/2006/main">
  <p:tag name="TABLE_ENDDRAG_ORIGIN_RECT" val="959*403"/>
  <p:tag name="TABLE_ENDDRAG_RECT" val="0*90*959*404"/>
</p:tagLst>
</file>

<file path=ppt/tags/tag91.xml><?xml version="1.0" encoding="utf-8"?>
<p:tagLst xmlns:p="http://schemas.openxmlformats.org/presentationml/2006/main">
  <p:tag name="KSO_WM_BEAUTIFY_FLAG" val="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AS_UNIQUEID" val="1917"/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TABLE_ENDDRAG_ORIGIN_RECT" val="959*534"/>
  <p:tag name="TABLE_ENDDRAG_RECT" val="3*8*959*534"/>
</p:tagLst>
</file>

<file path=ppt/tags/tag98.xml><?xml version="1.0" encoding="utf-8"?>
<p:tagLst xmlns:p="http://schemas.openxmlformats.org/presentationml/2006/main">
  <p:tag name="TABLE_ENDDRAG_ORIGIN_RECT" val="959*538"/>
  <p:tag name="TABLE_ENDDRAG_RECT" val="3*1*959*538"/>
</p:tagLst>
</file>

<file path=ppt/tags/tag99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TEXT" val=""/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404040"/>
      </a:dk1>
      <a:lt1>
        <a:srgbClr val="FFFFFF"/>
      </a:lt1>
      <a:dk2>
        <a:srgbClr val="A7A7A7"/>
      </a:dk2>
      <a:lt2>
        <a:srgbClr val="535353"/>
      </a:lt2>
      <a:accent1>
        <a:srgbClr val="03559C"/>
      </a:accent1>
      <a:accent2>
        <a:srgbClr val="292CB3"/>
      </a:accent2>
      <a:accent3>
        <a:srgbClr val="2574AD"/>
      </a:accent3>
      <a:accent4>
        <a:srgbClr val="0C9794"/>
      </a:accent4>
      <a:accent5>
        <a:srgbClr val="919C24"/>
      </a:accent5>
      <a:accent6>
        <a:srgbClr val="83AD45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等线"/>
        <a:ea typeface="等线"/>
        <a:cs typeface="等线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badi Extra Light"/>
            <a:ea typeface="Abadi Extra Light"/>
            <a:cs typeface="Abadi Extra Light"/>
            <a:sym typeface="Abadi Extr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 主题​​">
      <a:dk1>
        <a:srgbClr val="404040"/>
      </a:dk1>
      <a:lt1>
        <a:srgbClr val="FFFFFF"/>
      </a:lt1>
      <a:dk2>
        <a:srgbClr val="A7A7A7"/>
      </a:dk2>
      <a:lt2>
        <a:srgbClr val="535353"/>
      </a:lt2>
      <a:accent1>
        <a:srgbClr val="03559C"/>
      </a:accent1>
      <a:accent2>
        <a:srgbClr val="292CB3"/>
      </a:accent2>
      <a:accent3>
        <a:srgbClr val="2574AD"/>
      </a:accent3>
      <a:accent4>
        <a:srgbClr val="0C9794"/>
      </a:accent4>
      <a:accent5>
        <a:srgbClr val="919C24"/>
      </a:accent5>
      <a:accent6>
        <a:srgbClr val="83AD45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等线"/>
        <a:ea typeface="等线"/>
        <a:cs typeface="等线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badi Extra Light"/>
            <a:ea typeface="Abadi Extra Light"/>
            <a:cs typeface="Abadi Extra Light"/>
            <a:sym typeface="Abadi Extr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559C"/>
      </a:accent1>
      <a:accent2>
        <a:srgbClr val="292CB3"/>
      </a:accent2>
      <a:accent3>
        <a:srgbClr val="2574AD"/>
      </a:accent3>
      <a:accent4>
        <a:srgbClr val="0C9794"/>
      </a:accent4>
      <a:accent5>
        <a:srgbClr val="919C24"/>
      </a:accent5>
      <a:accent6>
        <a:srgbClr val="83AD45"/>
      </a:accent6>
      <a:hlink>
        <a:srgbClr val="0000FF"/>
      </a:hlink>
      <a:folHlink>
        <a:srgbClr val="FF00FF"/>
      </a:folHlink>
    </a:clrScheme>
    <a:fontScheme name="Office 主题​​">
      <a:majorFont>
        <a:latin typeface="Helvetica"/>
        <a:ea typeface="Helvetica"/>
        <a:cs typeface="Helvetica"/>
      </a:majorFont>
      <a:minorFont>
        <a:latin typeface="等线"/>
        <a:ea typeface="等线"/>
        <a:cs typeface="等线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badi Extra Light"/>
            <a:ea typeface="Abadi Extra Light"/>
            <a:cs typeface="Abadi Extra Light"/>
            <a:sym typeface="Abadi Extr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2400" b="0" i="0" u="none" strike="noStrike" cap="none" spc="0" normalizeH="0" baseline="0">
            <a:ln>
              <a:noFill/>
            </a:ln>
            <a:solidFill>
              <a:srgbClr val="404040"/>
            </a:solidFill>
            <a:effectLst/>
            <a:uFillTx/>
            <a:latin typeface="微软雅黑" panose="020B0503020204020204" charset="-122"/>
            <a:ea typeface="微软雅黑" panose="020B0503020204020204" charset="-122"/>
            <a:cs typeface="微软雅黑" panose="020B0503020204020204" charset="-122"/>
            <a:sym typeface="微软雅黑" panose="020B050302020402020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5436</Words>
  <Application>WPS 演示</Application>
  <PresentationFormat>宽屏</PresentationFormat>
  <Paragraphs>591</Paragraphs>
  <Slides>32</Slides>
  <Notes>31</Notes>
  <HiddenSlides>0</HiddenSlides>
  <MMClips>0</MMClips>
  <ScaleCrop>false</ScaleCrop>
  <HeadingPairs>
    <vt:vector size="6" baseType="variant">
      <vt:variant>
        <vt:lpstr>已用的字体</vt:lpstr>
      </vt:variant>
      <vt:variant>
        <vt:i4>32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32</vt:i4>
      </vt:variant>
    </vt:vector>
  </HeadingPairs>
  <TitlesOfParts>
    <vt:vector size="66" baseType="lpstr">
      <vt:lpstr>Arial</vt:lpstr>
      <vt:lpstr>宋体</vt:lpstr>
      <vt:lpstr>Wingdings</vt:lpstr>
      <vt:lpstr>微软雅黑</vt:lpstr>
      <vt:lpstr>Abadi Extra Light</vt:lpstr>
      <vt:lpstr>花园明朝体</vt:lpstr>
      <vt:lpstr>方正小标宋简体</vt:lpstr>
      <vt:lpstr>Arial Unicode MS</vt:lpstr>
      <vt:lpstr>Arial</vt:lpstr>
      <vt:lpstr>Calibri</vt:lpstr>
      <vt:lpstr>等线</vt:lpstr>
      <vt:lpstr>猫啃网风雅宋</vt:lpstr>
      <vt:lpstr>MiSans Bold</vt:lpstr>
      <vt:lpstr>华文细黑</vt:lpstr>
      <vt:lpstr>汉仪许静行楷W</vt:lpstr>
      <vt:lpstr>楷体_GB2312</vt:lpstr>
      <vt:lpstr>黑体</vt:lpstr>
      <vt:lpstr>楷体</vt:lpstr>
      <vt:lpstr>Wingdings</vt:lpstr>
      <vt:lpstr>Calibri</vt:lpstr>
      <vt:lpstr>优设字由棒棒体</vt:lpstr>
      <vt:lpstr>阿里巴巴普惠体</vt:lpstr>
      <vt:lpstr>思源宋体 CN SemiBold</vt:lpstr>
      <vt:lpstr>思源宋体 CN Heavy</vt:lpstr>
      <vt:lpstr>思源黑体 CN Bold</vt:lpstr>
      <vt:lpstr>思源宋体 CN Heavy</vt:lpstr>
      <vt:lpstr>思源黑体 CN Normal</vt:lpstr>
      <vt:lpstr>演示流云楷</vt:lpstr>
      <vt:lpstr>阿里巴巴普惠体 2.0 115 Black</vt:lpstr>
      <vt:lpstr>华文中宋</vt:lpstr>
      <vt:lpstr>Times New Roman</vt:lpstr>
      <vt:lpstr>Helvetica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易错易混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燕子</cp:lastModifiedBy>
  <cp:revision>16</cp:revision>
  <dcterms:created xsi:type="dcterms:W3CDTF">2023-11-27T23:20:00Z</dcterms:created>
  <dcterms:modified xsi:type="dcterms:W3CDTF">2023-12-04T02:32:42Z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BB52649611DC8D9165504C652003B6F0_42</vt:lpwstr>
  </property>
  <property fmtid="{D5CDD505-2E9C-101B-9397-08002B2CF9AE}" pid="3" name="KSOProductBuildVer">
    <vt:lpwstr>2052-11.1.0.15319</vt:lpwstr>
  </property>
</Properties>
</file>