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3" r:id="rId3"/>
  </p:sldMasterIdLst>
  <p:notesMasterIdLst>
    <p:notesMasterId r:id="rId35"/>
  </p:notesMasterIdLst>
  <p:sldIdLst>
    <p:sldId id="257" r:id="rId4"/>
    <p:sldId id="259" r:id="rId5"/>
    <p:sldId id="260" r:id="rId6"/>
    <p:sldId id="292" r:id="rId7"/>
    <p:sldId id="291" r:id="rId8"/>
    <p:sldId id="295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22" r:id="rId17"/>
    <p:sldId id="319" r:id="rId18"/>
    <p:sldId id="321" r:id="rId19"/>
    <p:sldId id="320" r:id="rId20"/>
    <p:sldId id="334" r:id="rId21"/>
    <p:sldId id="327" r:id="rId22"/>
    <p:sldId id="294" r:id="rId23"/>
    <p:sldId id="293" r:id="rId24"/>
    <p:sldId id="286" r:id="rId25"/>
    <p:sldId id="323" r:id="rId26"/>
    <p:sldId id="328" r:id="rId27"/>
    <p:sldId id="329" r:id="rId28"/>
    <p:sldId id="330" r:id="rId29"/>
    <p:sldId id="333" r:id="rId30"/>
    <p:sldId id="332" r:id="rId31"/>
    <p:sldId id="287" r:id="rId32"/>
    <p:sldId id="288" r:id="rId33"/>
    <p:sldId id="289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C50000"/>
    <a:srgbClr val="F7F6CC"/>
    <a:srgbClr val="C20006"/>
    <a:srgbClr val="C70104"/>
    <a:srgbClr val="E60013"/>
    <a:srgbClr val="D00101"/>
    <a:srgbClr val="BA0008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56" y="588"/>
      </p:cViewPr>
      <p:guideLst>
        <p:guide pos="370"/>
        <p:guide orient="horz" pos="3838"/>
        <p:guide pos="37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349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5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215.xml"/><Relationship Id="rId44" Type="http://schemas.openxmlformats.org/officeDocument/2006/relationships/tags" Target="../tags/tag214.xml"/><Relationship Id="rId43" Type="http://schemas.openxmlformats.org/officeDocument/2006/relationships/tags" Target="../tags/tag213.xml"/><Relationship Id="rId42" Type="http://schemas.openxmlformats.org/officeDocument/2006/relationships/tags" Target="../tags/tag212.xml"/><Relationship Id="rId41" Type="http://schemas.openxmlformats.org/officeDocument/2006/relationships/tags" Target="../tags/tag211.xml"/><Relationship Id="rId40" Type="http://schemas.openxmlformats.org/officeDocument/2006/relationships/tags" Target="../tags/tag210.xml"/><Relationship Id="rId4" Type="http://schemas.openxmlformats.org/officeDocument/2006/relationships/tags" Target="../tags/tag174.xml"/><Relationship Id="rId39" Type="http://schemas.openxmlformats.org/officeDocument/2006/relationships/tags" Target="../tags/tag209.xml"/><Relationship Id="rId38" Type="http://schemas.openxmlformats.org/officeDocument/2006/relationships/tags" Target="../tags/tag208.xml"/><Relationship Id="rId37" Type="http://schemas.openxmlformats.org/officeDocument/2006/relationships/tags" Target="../tags/tag207.xml"/><Relationship Id="rId36" Type="http://schemas.openxmlformats.org/officeDocument/2006/relationships/tags" Target="../tags/tag206.xml"/><Relationship Id="rId35" Type="http://schemas.openxmlformats.org/officeDocument/2006/relationships/tags" Target="../tags/tag205.xml"/><Relationship Id="rId34" Type="http://schemas.openxmlformats.org/officeDocument/2006/relationships/tags" Target="../tags/tag204.xml"/><Relationship Id="rId33" Type="http://schemas.openxmlformats.org/officeDocument/2006/relationships/tags" Target="../tags/tag203.xml"/><Relationship Id="rId32" Type="http://schemas.openxmlformats.org/officeDocument/2006/relationships/tags" Target="../tags/tag202.xml"/><Relationship Id="rId31" Type="http://schemas.openxmlformats.org/officeDocument/2006/relationships/tags" Target="../tags/tag201.xml"/><Relationship Id="rId30" Type="http://schemas.openxmlformats.org/officeDocument/2006/relationships/tags" Target="../tags/tag200.xml"/><Relationship Id="rId3" Type="http://schemas.openxmlformats.org/officeDocument/2006/relationships/image" Target="../media/image20.jpeg"/><Relationship Id="rId29" Type="http://schemas.openxmlformats.org/officeDocument/2006/relationships/tags" Target="../tags/tag199.xml"/><Relationship Id="rId28" Type="http://schemas.openxmlformats.org/officeDocument/2006/relationships/tags" Target="../tags/tag198.xml"/><Relationship Id="rId27" Type="http://schemas.openxmlformats.org/officeDocument/2006/relationships/tags" Target="../tags/tag197.xml"/><Relationship Id="rId26" Type="http://schemas.openxmlformats.org/officeDocument/2006/relationships/tags" Target="../tags/tag196.xml"/><Relationship Id="rId25" Type="http://schemas.openxmlformats.org/officeDocument/2006/relationships/tags" Target="../tags/tag195.xml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image" Target="../media/image13.png"/><Relationship Id="rId19" Type="http://schemas.openxmlformats.org/officeDocument/2006/relationships/tags" Target="../tags/tag189.xml"/><Relationship Id="rId18" Type="http://schemas.openxmlformats.org/officeDocument/2006/relationships/tags" Target="../tags/tag188.xml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257.xml"/><Relationship Id="rId44" Type="http://schemas.openxmlformats.org/officeDocument/2006/relationships/tags" Target="../tags/tag256.xml"/><Relationship Id="rId43" Type="http://schemas.openxmlformats.org/officeDocument/2006/relationships/tags" Target="../tags/tag255.xml"/><Relationship Id="rId42" Type="http://schemas.openxmlformats.org/officeDocument/2006/relationships/tags" Target="../tags/tag254.xml"/><Relationship Id="rId41" Type="http://schemas.openxmlformats.org/officeDocument/2006/relationships/tags" Target="../tags/tag253.xml"/><Relationship Id="rId40" Type="http://schemas.openxmlformats.org/officeDocument/2006/relationships/tags" Target="../tags/tag252.xml"/><Relationship Id="rId4" Type="http://schemas.openxmlformats.org/officeDocument/2006/relationships/tags" Target="../tags/tag216.xml"/><Relationship Id="rId39" Type="http://schemas.openxmlformats.org/officeDocument/2006/relationships/tags" Target="../tags/tag251.xml"/><Relationship Id="rId38" Type="http://schemas.openxmlformats.org/officeDocument/2006/relationships/tags" Target="../tags/tag250.xml"/><Relationship Id="rId37" Type="http://schemas.openxmlformats.org/officeDocument/2006/relationships/tags" Target="../tags/tag249.xml"/><Relationship Id="rId36" Type="http://schemas.openxmlformats.org/officeDocument/2006/relationships/tags" Target="../tags/tag248.xml"/><Relationship Id="rId35" Type="http://schemas.openxmlformats.org/officeDocument/2006/relationships/tags" Target="../tags/tag247.xml"/><Relationship Id="rId34" Type="http://schemas.openxmlformats.org/officeDocument/2006/relationships/tags" Target="../tags/tag246.xml"/><Relationship Id="rId33" Type="http://schemas.openxmlformats.org/officeDocument/2006/relationships/tags" Target="../tags/tag245.xml"/><Relationship Id="rId32" Type="http://schemas.openxmlformats.org/officeDocument/2006/relationships/tags" Target="../tags/tag244.xml"/><Relationship Id="rId31" Type="http://schemas.openxmlformats.org/officeDocument/2006/relationships/tags" Target="../tags/tag243.xml"/><Relationship Id="rId30" Type="http://schemas.openxmlformats.org/officeDocument/2006/relationships/tags" Target="../tags/tag242.xml"/><Relationship Id="rId3" Type="http://schemas.openxmlformats.org/officeDocument/2006/relationships/image" Target="../media/image20.jpeg"/><Relationship Id="rId29" Type="http://schemas.openxmlformats.org/officeDocument/2006/relationships/tags" Target="../tags/tag241.xml"/><Relationship Id="rId28" Type="http://schemas.openxmlformats.org/officeDocument/2006/relationships/tags" Target="../tags/tag240.xml"/><Relationship Id="rId27" Type="http://schemas.openxmlformats.org/officeDocument/2006/relationships/tags" Target="../tags/tag239.xml"/><Relationship Id="rId26" Type="http://schemas.openxmlformats.org/officeDocument/2006/relationships/tags" Target="../tags/tag238.xml"/><Relationship Id="rId25" Type="http://schemas.openxmlformats.org/officeDocument/2006/relationships/tags" Target="../tags/tag237.xml"/><Relationship Id="rId24" Type="http://schemas.openxmlformats.org/officeDocument/2006/relationships/tags" Target="../tags/tag236.xml"/><Relationship Id="rId23" Type="http://schemas.openxmlformats.org/officeDocument/2006/relationships/tags" Target="../tags/tag235.xml"/><Relationship Id="rId22" Type="http://schemas.openxmlformats.org/officeDocument/2006/relationships/tags" Target="../tags/tag234.xml"/><Relationship Id="rId21" Type="http://schemas.openxmlformats.org/officeDocument/2006/relationships/tags" Target="../tags/tag233.xml"/><Relationship Id="rId20" Type="http://schemas.openxmlformats.org/officeDocument/2006/relationships/tags" Target="../tags/tag232.xml"/><Relationship Id="rId2" Type="http://schemas.openxmlformats.org/officeDocument/2006/relationships/image" Target="../media/image13.png"/><Relationship Id="rId19" Type="http://schemas.openxmlformats.org/officeDocument/2006/relationships/tags" Target="../tags/tag231.xml"/><Relationship Id="rId18" Type="http://schemas.openxmlformats.org/officeDocument/2006/relationships/tags" Target="../tags/tag230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9" Type="http://schemas.openxmlformats.org/officeDocument/2006/relationships/slideLayout" Target="../slideLayouts/slideLayout34.xml"/><Relationship Id="rId48" Type="http://schemas.openxmlformats.org/officeDocument/2006/relationships/audio" Target="../media/audio3.wav"/><Relationship Id="rId47" Type="http://schemas.openxmlformats.org/officeDocument/2006/relationships/audio" Target="../media/audio2.wav"/><Relationship Id="rId46" Type="http://schemas.openxmlformats.org/officeDocument/2006/relationships/image" Target="../media/image21.jpeg"/><Relationship Id="rId45" Type="http://schemas.openxmlformats.org/officeDocument/2006/relationships/tags" Target="../tags/tag299.xml"/><Relationship Id="rId44" Type="http://schemas.openxmlformats.org/officeDocument/2006/relationships/tags" Target="../tags/tag298.xml"/><Relationship Id="rId43" Type="http://schemas.openxmlformats.org/officeDocument/2006/relationships/tags" Target="../tags/tag297.xml"/><Relationship Id="rId42" Type="http://schemas.openxmlformats.org/officeDocument/2006/relationships/tags" Target="../tags/tag296.xml"/><Relationship Id="rId41" Type="http://schemas.openxmlformats.org/officeDocument/2006/relationships/tags" Target="../tags/tag295.xml"/><Relationship Id="rId40" Type="http://schemas.openxmlformats.org/officeDocument/2006/relationships/tags" Target="../tags/tag294.xml"/><Relationship Id="rId4" Type="http://schemas.openxmlformats.org/officeDocument/2006/relationships/tags" Target="../tags/tag258.xml"/><Relationship Id="rId39" Type="http://schemas.openxmlformats.org/officeDocument/2006/relationships/tags" Target="../tags/tag293.xml"/><Relationship Id="rId38" Type="http://schemas.openxmlformats.org/officeDocument/2006/relationships/tags" Target="../tags/tag292.xml"/><Relationship Id="rId37" Type="http://schemas.openxmlformats.org/officeDocument/2006/relationships/tags" Target="../tags/tag291.xml"/><Relationship Id="rId36" Type="http://schemas.openxmlformats.org/officeDocument/2006/relationships/tags" Target="../tags/tag290.xml"/><Relationship Id="rId35" Type="http://schemas.openxmlformats.org/officeDocument/2006/relationships/tags" Target="../tags/tag289.xml"/><Relationship Id="rId34" Type="http://schemas.openxmlformats.org/officeDocument/2006/relationships/tags" Target="../tags/tag288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tags" Target="../tags/tag284.xml"/><Relationship Id="rId3" Type="http://schemas.openxmlformats.org/officeDocument/2006/relationships/image" Target="../media/image20.jpeg"/><Relationship Id="rId29" Type="http://schemas.openxmlformats.org/officeDocument/2006/relationships/tags" Target="../tags/tag283.xml"/><Relationship Id="rId28" Type="http://schemas.openxmlformats.org/officeDocument/2006/relationships/tags" Target="../tags/tag282.xml"/><Relationship Id="rId27" Type="http://schemas.openxmlformats.org/officeDocument/2006/relationships/tags" Target="../tags/tag281.xml"/><Relationship Id="rId26" Type="http://schemas.openxmlformats.org/officeDocument/2006/relationships/tags" Target="../tags/tag280.xml"/><Relationship Id="rId25" Type="http://schemas.openxmlformats.org/officeDocument/2006/relationships/tags" Target="../tags/tag279.xml"/><Relationship Id="rId24" Type="http://schemas.openxmlformats.org/officeDocument/2006/relationships/tags" Target="../tags/tag278.xml"/><Relationship Id="rId23" Type="http://schemas.openxmlformats.org/officeDocument/2006/relationships/tags" Target="../tags/tag277.xml"/><Relationship Id="rId22" Type="http://schemas.openxmlformats.org/officeDocument/2006/relationships/tags" Target="../tags/tag276.xml"/><Relationship Id="rId21" Type="http://schemas.openxmlformats.org/officeDocument/2006/relationships/tags" Target="../tags/tag275.xml"/><Relationship Id="rId20" Type="http://schemas.openxmlformats.org/officeDocument/2006/relationships/tags" Target="../tags/tag274.xml"/><Relationship Id="rId2" Type="http://schemas.openxmlformats.org/officeDocument/2006/relationships/image" Target="../media/image13.png"/><Relationship Id="rId19" Type="http://schemas.openxmlformats.org/officeDocument/2006/relationships/tags" Target="../tags/tag273.xml"/><Relationship Id="rId18" Type="http://schemas.openxmlformats.org/officeDocument/2006/relationships/tags" Target="../tags/tag272.xml"/><Relationship Id="rId17" Type="http://schemas.openxmlformats.org/officeDocument/2006/relationships/tags" Target="../tags/tag271.xml"/><Relationship Id="rId16" Type="http://schemas.openxmlformats.org/officeDocument/2006/relationships/tags" Target="../tags/tag270.xml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00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01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304.xml"/><Relationship Id="rId7" Type="http://schemas.openxmlformats.org/officeDocument/2006/relationships/image" Target="../media/image25.jpeg"/><Relationship Id="rId6" Type="http://schemas.openxmlformats.org/officeDocument/2006/relationships/tags" Target="../tags/tag303.xml"/><Relationship Id="rId5" Type="http://schemas.openxmlformats.org/officeDocument/2006/relationships/image" Target="../media/image24.jpeg"/><Relationship Id="rId4" Type="http://schemas.openxmlformats.org/officeDocument/2006/relationships/tags" Target="../tags/tag302.xml"/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34.xml"/><Relationship Id="rId11" Type="http://schemas.openxmlformats.org/officeDocument/2006/relationships/image" Target="../media/image27.png"/><Relationship Id="rId10" Type="http://schemas.openxmlformats.org/officeDocument/2006/relationships/tags" Target="../tags/tag305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08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23.jpe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31.jpeg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23.jpeg"/><Relationship Id="rId3" Type="http://schemas.openxmlformats.org/officeDocument/2006/relationships/tags" Target="../tags/tag309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10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tags" Target="../tags/tag31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microsoft.com/office/2007/relationships/hdphoto" Target="../media/image1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6" Type="http://schemas.openxmlformats.org/officeDocument/2006/relationships/tags" Target="../tags/tag316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315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34.jpeg"/><Relationship Id="rId5" Type="http://schemas.openxmlformats.org/officeDocument/2006/relationships/tags" Target="../tags/tag318.xml"/><Relationship Id="rId4" Type="http://schemas.openxmlformats.org/officeDocument/2006/relationships/image" Target="../media/image33.jpeg"/><Relationship Id="rId3" Type="http://schemas.openxmlformats.org/officeDocument/2006/relationships/tags" Target="../tags/tag317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tags" Target="../tags/tag319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320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0" Type="http://schemas.openxmlformats.org/officeDocument/2006/relationships/slideLayout" Target="../slideLayouts/slideLayout34.xml"/><Relationship Id="rId3" Type="http://schemas.openxmlformats.org/officeDocument/2006/relationships/image" Target="../media/image38.png"/><Relationship Id="rId29" Type="http://schemas.openxmlformats.org/officeDocument/2006/relationships/tags" Target="../tags/tag346.xml"/><Relationship Id="rId28" Type="http://schemas.openxmlformats.org/officeDocument/2006/relationships/tags" Target="../tags/tag345.xml"/><Relationship Id="rId27" Type="http://schemas.openxmlformats.org/officeDocument/2006/relationships/tags" Target="../tags/tag344.xml"/><Relationship Id="rId26" Type="http://schemas.openxmlformats.org/officeDocument/2006/relationships/tags" Target="../tags/tag343.xml"/><Relationship Id="rId25" Type="http://schemas.openxmlformats.org/officeDocument/2006/relationships/tags" Target="../tags/tag342.xml"/><Relationship Id="rId24" Type="http://schemas.openxmlformats.org/officeDocument/2006/relationships/tags" Target="../tags/tag341.xml"/><Relationship Id="rId23" Type="http://schemas.openxmlformats.org/officeDocument/2006/relationships/tags" Target="../tags/tag340.xml"/><Relationship Id="rId22" Type="http://schemas.openxmlformats.org/officeDocument/2006/relationships/tags" Target="../tags/tag339.xml"/><Relationship Id="rId21" Type="http://schemas.openxmlformats.org/officeDocument/2006/relationships/tags" Target="../tags/tag338.xml"/><Relationship Id="rId20" Type="http://schemas.openxmlformats.org/officeDocument/2006/relationships/tags" Target="../tags/tag337.xml"/><Relationship Id="rId2" Type="http://schemas.openxmlformats.org/officeDocument/2006/relationships/image" Target="../media/image13.png"/><Relationship Id="rId19" Type="http://schemas.openxmlformats.org/officeDocument/2006/relationships/tags" Target="../tags/tag336.xml"/><Relationship Id="rId18" Type="http://schemas.openxmlformats.org/officeDocument/2006/relationships/tags" Target="../tags/tag335.xml"/><Relationship Id="rId17" Type="http://schemas.openxmlformats.org/officeDocument/2006/relationships/tags" Target="../tags/tag334.xml"/><Relationship Id="rId16" Type="http://schemas.openxmlformats.org/officeDocument/2006/relationships/tags" Target="../tags/tag333.xml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tags" Target="../tags/tag330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microsoft.com/office/2007/relationships/hdphoto" Target="../media/image12.wdp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34.xml"/><Relationship Id="rId10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9.png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47.xml"/><Relationship Id="rId44" Type="http://schemas.openxmlformats.org/officeDocument/2006/relationships/tags" Target="../tags/tag46.xml"/><Relationship Id="rId43" Type="http://schemas.openxmlformats.org/officeDocument/2006/relationships/tags" Target="../tags/tag45.xml"/><Relationship Id="rId42" Type="http://schemas.openxmlformats.org/officeDocument/2006/relationships/tags" Target="../tags/tag44.xml"/><Relationship Id="rId41" Type="http://schemas.openxmlformats.org/officeDocument/2006/relationships/tags" Target="../tags/tag43.xml"/><Relationship Id="rId40" Type="http://schemas.openxmlformats.org/officeDocument/2006/relationships/tags" Target="../tags/tag42.xml"/><Relationship Id="rId4" Type="http://schemas.openxmlformats.org/officeDocument/2006/relationships/tags" Target="../tags/tag6.xml"/><Relationship Id="rId39" Type="http://schemas.openxmlformats.org/officeDocument/2006/relationships/tags" Target="../tags/tag41.xml"/><Relationship Id="rId38" Type="http://schemas.openxmlformats.org/officeDocument/2006/relationships/tags" Target="../tags/tag40.xml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image" Target="../media/image20.jpeg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3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89.xml"/><Relationship Id="rId44" Type="http://schemas.openxmlformats.org/officeDocument/2006/relationships/tags" Target="../tags/tag88.xml"/><Relationship Id="rId43" Type="http://schemas.openxmlformats.org/officeDocument/2006/relationships/tags" Target="../tags/tag87.xml"/><Relationship Id="rId42" Type="http://schemas.openxmlformats.org/officeDocument/2006/relationships/tags" Target="../tags/tag86.xml"/><Relationship Id="rId41" Type="http://schemas.openxmlformats.org/officeDocument/2006/relationships/tags" Target="../tags/tag85.xml"/><Relationship Id="rId40" Type="http://schemas.openxmlformats.org/officeDocument/2006/relationships/tags" Target="../tags/tag84.xml"/><Relationship Id="rId4" Type="http://schemas.openxmlformats.org/officeDocument/2006/relationships/tags" Target="../tags/tag48.xml"/><Relationship Id="rId39" Type="http://schemas.openxmlformats.org/officeDocument/2006/relationships/tags" Target="../tags/tag83.xml"/><Relationship Id="rId38" Type="http://schemas.openxmlformats.org/officeDocument/2006/relationships/tags" Target="../tags/tag82.xml"/><Relationship Id="rId37" Type="http://schemas.openxmlformats.org/officeDocument/2006/relationships/tags" Target="../tags/tag81.xml"/><Relationship Id="rId36" Type="http://schemas.openxmlformats.org/officeDocument/2006/relationships/tags" Target="../tags/tag80.xml"/><Relationship Id="rId35" Type="http://schemas.openxmlformats.org/officeDocument/2006/relationships/tags" Target="../tags/tag79.xml"/><Relationship Id="rId34" Type="http://schemas.openxmlformats.org/officeDocument/2006/relationships/tags" Target="../tags/tag78.xml"/><Relationship Id="rId33" Type="http://schemas.openxmlformats.org/officeDocument/2006/relationships/tags" Target="../tags/tag77.xml"/><Relationship Id="rId32" Type="http://schemas.openxmlformats.org/officeDocument/2006/relationships/tags" Target="../tags/tag76.xml"/><Relationship Id="rId31" Type="http://schemas.openxmlformats.org/officeDocument/2006/relationships/tags" Target="../tags/tag75.xml"/><Relationship Id="rId30" Type="http://schemas.openxmlformats.org/officeDocument/2006/relationships/tags" Target="../tags/tag74.xml"/><Relationship Id="rId3" Type="http://schemas.openxmlformats.org/officeDocument/2006/relationships/image" Target="../media/image20.jpeg"/><Relationship Id="rId29" Type="http://schemas.openxmlformats.org/officeDocument/2006/relationships/tags" Target="../tags/tag73.xml"/><Relationship Id="rId28" Type="http://schemas.openxmlformats.org/officeDocument/2006/relationships/tags" Target="../tags/tag72.xml"/><Relationship Id="rId27" Type="http://schemas.openxmlformats.org/officeDocument/2006/relationships/tags" Target="../tags/tag71.xml"/><Relationship Id="rId26" Type="http://schemas.openxmlformats.org/officeDocument/2006/relationships/tags" Target="../tags/tag70.xml"/><Relationship Id="rId25" Type="http://schemas.openxmlformats.org/officeDocument/2006/relationships/tags" Target="../tags/tag69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image" Target="../media/image13.png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131.xml"/><Relationship Id="rId44" Type="http://schemas.openxmlformats.org/officeDocument/2006/relationships/tags" Target="../tags/tag130.xml"/><Relationship Id="rId43" Type="http://schemas.openxmlformats.org/officeDocument/2006/relationships/tags" Target="../tags/tag129.xml"/><Relationship Id="rId42" Type="http://schemas.openxmlformats.org/officeDocument/2006/relationships/tags" Target="../tags/tag128.xml"/><Relationship Id="rId41" Type="http://schemas.openxmlformats.org/officeDocument/2006/relationships/tags" Target="../tags/tag127.xml"/><Relationship Id="rId40" Type="http://schemas.openxmlformats.org/officeDocument/2006/relationships/tags" Target="../tags/tag126.xml"/><Relationship Id="rId4" Type="http://schemas.openxmlformats.org/officeDocument/2006/relationships/tags" Target="../tags/tag90.xml"/><Relationship Id="rId39" Type="http://schemas.openxmlformats.org/officeDocument/2006/relationships/tags" Target="../tags/tag125.xml"/><Relationship Id="rId38" Type="http://schemas.openxmlformats.org/officeDocument/2006/relationships/tags" Target="../tags/tag124.xml"/><Relationship Id="rId37" Type="http://schemas.openxmlformats.org/officeDocument/2006/relationships/tags" Target="../tags/tag123.xml"/><Relationship Id="rId36" Type="http://schemas.openxmlformats.org/officeDocument/2006/relationships/tags" Target="../tags/tag122.xml"/><Relationship Id="rId35" Type="http://schemas.openxmlformats.org/officeDocument/2006/relationships/tags" Target="../tags/tag121.xml"/><Relationship Id="rId34" Type="http://schemas.openxmlformats.org/officeDocument/2006/relationships/tags" Target="../tags/tag120.xml"/><Relationship Id="rId33" Type="http://schemas.openxmlformats.org/officeDocument/2006/relationships/tags" Target="../tags/tag119.xml"/><Relationship Id="rId32" Type="http://schemas.openxmlformats.org/officeDocument/2006/relationships/tags" Target="../tags/tag118.xml"/><Relationship Id="rId31" Type="http://schemas.openxmlformats.org/officeDocument/2006/relationships/tags" Target="../tags/tag117.xml"/><Relationship Id="rId30" Type="http://schemas.openxmlformats.org/officeDocument/2006/relationships/tags" Target="../tags/tag116.xml"/><Relationship Id="rId3" Type="http://schemas.openxmlformats.org/officeDocument/2006/relationships/image" Target="../media/image20.jpeg"/><Relationship Id="rId29" Type="http://schemas.openxmlformats.org/officeDocument/2006/relationships/tags" Target="../tags/tag115.xml"/><Relationship Id="rId28" Type="http://schemas.openxmlformats.org/officeDocument/2006/relationships/tags" Target="../tags/tag114.xml"/><Relationship Id="rId27" Type="http://schemas.openxmlformats.org/officeDocument/2006/relationships/tags" Target="../tags/tag113.xml"/><Relationship Id="rId26" Type="http://schemas.openxmlformats.org/officeDocument/2006/relationships/tags" Target="../tags/tag112.xml"/><Relationship Id="rId25" Type="http://schemas.openxmlformats.org/officeDocument/2006/relationships/tags" Target="../tags/tag111.xml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tags" Target="../tags/tag107.xml"/><Relationship Id="rId20" Type="http://schemas.openxmlformats.org/officeDocument/2006/relationships/tags" Target="../tags/tag106.xml"/><Relationship Id="rId2" Type="http://schemas.openxmlformats.org/officeDocument/2006/relationships/image" Target="../media/image13.png"/><Relationship Id="rId19" Type="http://schemas.openxmlformats.org/officeDocument/2006/relationships/tags" Target="../tags/tag105.xml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8" Type="http://schemas.openxmlformats.org/officeDocument/2006/relationships/slideLayout" Target="../slideLayouts/slideLayout34.xml"/><Relationship Id="rId47" Type="http://schemas.openxmlformats.org/officeDocument/2006/relationships/audio" Target="../media/audio2.wav"/><Relationship Id="rId46" Type="http://schemas.openxmlformats.org/officeDocument/2006/relationships/audio" Target="../media/audio1.wav"/><Relationship Id="rId45" Type="http://schemas.openxmlformats.org/officeDocument/2006/relationships/tags" Target="../tags/tag173.xml"/><Relationship Id="rId44" Type="http://schemas.openxmlformats.org/officeDocument/2006/relationships/tags" Target="../tags/tag172.xml"/><Relationship Id="rId43" Type="http://schemas.openxmlformats.org/officeDocument/2006/relationships/tags" Target="../tags/tag171.xml"/><Relationship Id="rId42" Type="http://schemas.openxmlformats.org/officeDocument/2006/relationships/tags" Target="../tags/tag170.xml"/><Relationship Id="rId41" Type="http://schemas.openxmlformats.org/officeDocument/2006/relationships/tags" Target="../tags/tag169.xml"/><Relationship Id="rId40" Type="http://schemas.openxmlformats.org/officeDocument/2006/relationships/tags" Target="../tags/tag168.xml"/><Relationship Id="rId4" Type="http://schemas.openxmlformats.org/officeDocument/2006/relationships/tags" Target="../tags/tag132.xml"/><Relationship Id="rId39" Type="http://schemas.openxmlformats.org/officeDocument/2006/relationships/tags" Target="../tags/tag167.xml"/><Relationship Id="rId38" Type="http://schemas.openxmlformats.org/officeDocument/2006/relationships/tags" Target="../tags/tag166.xml"/><Relationship Id="rId37" Type="http://schemas.openxmlformats.org/officeDocument/2006/relationships/tags" Target="../tags/tag165.xml"/><Relationship Id="rId36" Type="http://schemas.openxmlformats.org/officeDocument/2006/relationships/tags" Target="../tags/tag164.xml"/><Relationship Id="rId35" Type="http://schemas.openxmlformats.org/officeDocument/2006/relationships/tags" Target="../tags/tag163.xml"/><Relationship Id="rId34" Type="http://schemas.openxmlformats.org/officeDocument/2006/relationships/tags" Target="../tags/tag162.xml"/><Relationship Id="rId33" Type="http://schemas.openxmlformats.org/officeDocument/2006/relationships/tags" Target="../tags/tag161.xml"/><Relationship Id="rId32" Type="http://schemas.openxmlformats.org/officeDocument/2006/relationships/tags" Target="../tags/tag160.xml"/><Relationship Id="rId31" Type="http://schemas.openxmlformats.org/officeDocument/2006/relationships/tags" Target="../tags/tag159.xml"/><Relationship Id="rId30" Type="http://schemas.openxmlformats.org/officeDocument/2006/relationships/tags" Target="../tags/tag158.xml"/><Relationship Id="rId3" Type="http://schemas.openxmlformats.org/officeDocument/2006/relationships/image" Target="../media/image20.jpeg"/><Relationship Id="rId29" Type="http://schemas.openxmlformats.org/officeDocument/2006/relationships/tags" Target="../tags/tag157.xml"/><Relationship Id="rId28" Type="http://schemas.openxmlformats.org/officeDocument/2006/relationships/tags" Target="../tags/tag156.xml"/><Relationship Id="rId27" Type="http://schemas.openxmlformats.org/officeDocument/2006/relationships/tags" Target="../tags/tag155.xml"/><Relationship Id="rId26" Type="http://schemas.openxmlformats.org/officeDocument/2006/relationships/tags" Target="../tags/tag154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image" Target="../media/image13.png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191000"/>
            <a:ext cx="12192000" cy="2667000"/>
          </a:xfrm>
          <a:custGeom>
            <a:avLst/>
            <a:gdLst>
              <a:gd name="connsiteX0" fmla="*/ 0 w 12192000"/>
              <a:gd name="connsiteY0" fmla="*/ 0 h 2667000"/>
              <a:gd name="connsiteX1" fmla="*/ 12192000 w 12192000"/>
              <a:gd name="connsiteY1" fmla="*/ 0 h 2667000"/>
              <a:gd name="connsiteX2" fmla="*/ 12192000 w 12192000"/>
              <a:gd name="connsiteY2" fmla="*/ 2667000 h 2667000"/>
              <a:gd name="connsiteX3" fmla="*/ 0 w 121920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67000">
                <a:moveTo>
                  <a:pt x="0" y="0"/>
                </a:moveTo>
                <a:lnTo>
                  <a:pt x="12192000" y="0"/>
                </a:lnTo>
                <a:lnTo>
                  <a:pt x="12192000" y="2667000"/>
                </a:lnTo>
                <a:lnTo>
                  <a:pt x="0" y="2667000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5372100"/>
            <a:ext cx="12192000" cy="1485900"/>
            <a:chOff x="0" y="5600700"/>
            <a:chExt cx="12192000" cy="14859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0" y="5978865"/>
              <a:ext cx="6000750" cy="87913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0" y="5600700"/>
              <a:ext cx="12192000" cy="1485900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" y="1"/>
            <a:ext cx="2095500" cy="8511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386224" y="4802641"/>
            <a:ext cx="1805776" cy="20574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432560" y="2212340"/>
            <a:ext cx="9326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latin typeface="汉仪大宋简" panose="02010609000101010101" pitchFamily="49" charset="-122"/>
                <a:ea typeface="汉仪大宋简" panose="02010609000101010101" pitchFamily="49" charset="-122"/>
                <a:cs typeface="+mn-ea"/>
                <a:sym typeface="+mn-lt"/>
              </a:rPr>
              <a:t>4.1</a:t>
            </a:r>
            <a:r>
              <a:rPr lang="zh-CN" altLang="en-US" sz="9600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latin typeface="汉仪大宋简" panose="02010609000101010101" pitchFamily="49" charset="-122"/>
                <a:ea typeface="汉仪大宋简" panose="02010609000101010101" pitchFamily="49" charset="-122"/>
                <a:cs typeface="+mn-ea"/>
                <a:sym typeface="+mn-lt"/>
              </a:rPr>
              <a:t>夯实法治基础</a:t>
            </a:r>
            <a:endParaRPr lang="zh-CN" altLang="en-US" sz="9600" dirty="0">
              <a:gradFill>
                <a:gsLst>
                  <a:gs pos="35000">
                    <a:srgbClr val="BA0008"/>
                  </a:gs>
                  <a:gs pos="82000">
                    <a:srgbClr val="D00101"/>
                  </a:gs>
                </a:gsLst>
                <a:lin ang="5400000" scaled="1"/>
              </a:gradFill>
              <a:latin typeface="汉仪大宋简" panose="02010609000101010101" pitchFamily="49" charset="-122"/>
              <a:ea typeface="汉仪大宋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171869" y="417765"/>
            <a:ext cx="91338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九年级上册道德与法治</a:t>
            </a:r>
            <a:r>
              <a:rPr lang="en-US" altLang="zh-CN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lang="zh-CN" altLang="en-US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第二单元</a:t>
            </a:r>
            <a:r>
              <a:rPr lang="en-US" altLang="zh-CN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lang="zh-CN" altLang="en-US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民主与法治</a:t>
            </a:r>
            <a:r>
              <a:rPr lang="en-US" altLang="zh-CN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lang="zh-CN" altLang="en-US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第四课</a:t>
            </a:r>
            <a:r>
              <a:rPr lang="en-US" altLang="zh-CN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lang="zh-CN" altLang="en-US" sz="2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建设法治中国</a:t>
            </a:r>
            <a:endParaRPr lang="zh-CN" altLang="en-US" sz="2400" b="1" dirty="0">
              <a:gradFill>
                <a:gsLst>
                  <a:gs pos="35000">
                    <a:srgbClr val="BA0008"/>
                  </a:gs>
                  <a:gs pos="72000">
                    <a:srgbClr val="D00101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1114753" y="1240366"/>
            <a:ext cx="384550" cy="7916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664467" y="3707794"/>
            <a:ext cx="384550" cy="7916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15445" y="1429982"/>
            <a:ext cx="1577235" cy="110185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264245" y="2997525"/>
            <a:ext cx="1577235" cy="1101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8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9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7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0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3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16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19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29" idx="3"/>
            <a:endCxn id="72" idx="1"/>
          </p:cNvCxnSpPr>
          <p:nvPr/>
        </p:nvCxnSpPr>
        <p:spPr>
          <a:xfrm flipV="1">
            <a:off x="3636010" y="4292600"/>
            <a:ext cx="4114165" cy="1441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22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3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5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25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8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0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28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2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3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31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34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37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40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43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44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5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818255" y="3732530"/>
            <a:ext cx="3935095" cy="18713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817620" y="2932430"/>
            <a:ext cx="3935095" cy="20281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7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0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13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41" idx="3"/>
            <a:endCxn id="60" idx="1"/>
          </p:cNvCxnSpPr>
          <p:nvPr/>
        </p:nvCxnSpPr>
        <p:spPr>
          <a:xfrm flipV="1">
            <a:off x="3637915" y="1649730"/>
            <a:ext cx="4112260" cy="35413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16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3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5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9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8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0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22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2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3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5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5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6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28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31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34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37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40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74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5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43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V="1">
            <a:off x="3636010" y="4292600"/>
            <a:ext cx="4114165" cy="1441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818255" y="3732530"/>
            <a:ext cx="3935095" cy="18713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817620" y="2932430"/>
            <a:ext cx="3935095" cy="20281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52" name="组合 51"/>
          <p:cNvGrpSpPr/>
          <p:nvPr>
            <p:custDataLst>
              <p:tags r:id="rId4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7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55" idx="3"/>
            <a:endCxn id="66" idx="1"/>
          </p:cNvCxnSpPr>
          <p:nvPr/>
        </p:nvCxnSpPr>
        <p:spPr>
          <a:xfrm flipV="1">
            <a:off x="3623310" y="2965450"/>
            <a:ext cx="4128135" cy="29800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5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6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20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1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6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3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4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19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44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5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22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25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28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31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74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5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34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37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6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7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40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9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43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 flipV="1">
            <a:off x="3637915" y="1649730"/>
            <a:ext cx="4112260" cy="35413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3636010" y="4292600"/>
            <a:ext cx="4114165" cy="1441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818255" y="3732530"/>
            <a:ext cx="3935095" cy="18713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817620" y="2932430"/>
            <a:ext cx="3935095" cy="20281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 descr="u=1479807469,2801432537&amp;fm=193"/>
          <p:cNvPicPr>
            <a:picLocks noChangeAspect="1"/>
          </p:cNvPicPr>
          <p:nvPr/>
        </p:nvPicPr>
        <p:blipFill>
          <a:blip r:embed="rId46">
            <a:clrChange>
              <a:clrFrom>
                <a:srgbClr val="F6FFFA">
                  <a:alpha val="100000"/>
                </a:srgbClr>
              </a:clrFrom>
              <a:clrTo>
                <a:srgbClr val="F6FFFA">
                  <a:alpha val="100000"/>
                  <a:alpha val="0"/>
                </a:srgbClr>
              </a:clrTo>
            </a:clrChange>
          </a:blip>
          <a:srcRect b="6221"/>
          <a:stretch>
            <a:fillRect/>
          </a:stretch>
        </p:blipFill>
        <p:spPr>
          <a:xfrm rot="20760000">
            <a:off x="4516120" y="1481455"/>
            <a:ext cx="9257030" cy="5730875"/>
          </a:xfrm>
          <a:prstGeom prst="rect">
            <a:avLst/>
          </a:prstGeom>
        </p:spPr>
      </p:pic>
      <p:pic>
        <p:nvPicPr>
          <p:cNvPr id="10" name="图片 9" descr="u=1479807469,2801432537&amp;fm=193"/>
          <p:cNvPicPr>
            <a:picLocks noChangeAspect="1"/>
          </p:cNvPicPr>
          <p:nvPr/>
        </p:nvPicPr>
        <p:blipFill>
          <a:blip r:embed="rId46">
            <a:clrChange>
              <a:clrFrom>
                <a:srgbClr val="F6FFFA">
                  <a:alpha val="100000"/>
                </a:srgbClr>
              </a:clrFrom>
              <a:clrTo>
                <a:srgbClr val="F6FFFA">
                  <a:alpha val="100000"/>
                  <a:alpha val="0"/>
                </a:srgbClr>
              </a:clrTo>
            </a:clrChange>
          </a:blip>
          <a:srcRect b="6221"/>
          <a:stretch>
            <a:fillRect/>
          </a:stretch>
        </p:blipFill>
        <p:spPr>
          <a:xfrm rot="840000">
            <a:off x="-2131060" y="1624330"/>
            <a:ext cx="9073515" cy="561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为什么（法治</a:t>
              </a:r>
              <a:r>
                <a:rPr lang="zh-CN" altLang="en-US" dirty="0">
                  <a:sym typeface="+mn-lt"/>
                </a:rPr>
                <a:t>的意义）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198245" y="2254250"/>
            <a:ext cx="4629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法治的意义——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对个人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20705" y="1324610"/>
            <a:ext cx="7055485" cy="600075"/>
            <a:chOff x="4071932" y="5071557"/>
            <a:chExt cx="10309564" cy="600075"/>
          </a:xfrm>
        </p:grpSpPr>
        <p:sp>
          <p:nvSpPr>
            <p:cNvPr id="12" name="矩形 11"/>
            <p:cNvSpPr/>
            <p:nvPr/>
          </p:nvSpPr>
          <p:spPr>
            <a:xfrm>
              <a:off x="4071932" y="5462082"/>
              <a:ext cx="1181777" cy="138416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180493" y="5071557"/>
              <a:ext cx="10201003" cy="6000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思考：结合课本，说一说法治对个人的</a:t>
              </a: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意义？</a:t>
              </a:r>
              <a:endPara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78535" y="2999105"/>
            <a:ext cx="10212705" cy="2105025"/>
            <a:chOff x="1541" y="4558"/>
            <a:chExt cx="16083" cy="3315"/>
          </a:xfrm>
        </p:grpSpPr>
        <p:sp>
          <p:nvSpPr>
            <p:cNvPr id="18" name="矩形 17"/>
            <p:cNvSpPr/>
            <p:nvPr/>
          </p:nvSpPr>
          <p:spPr>
            <a:xfrm>
              <a:off x="1541" y="4558"/>
              <a:ext cx="16083" cy="3315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87" y="4835"/>
              <a:ext cx="15387" cy="2617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①对个人：法治能够为人们提供良好的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生活秩序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，让人们建立起基本、稳定、持续的生活预期，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保障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人们在社会各个领域依法享有的权利和自由，使人们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安全、有尊严地生活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P45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61895" y="470717"/>
            <a:ext cx="6344920" cy="583565"/>
            <a:chOff x="3594100" y="427537"/>
            <a:chExt cx="63449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02455" y="427537"/>
              <a:ext cx="485902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中华人民共和国反垄断法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6344920" cy="88900"/>
              <a:chOff x="5854700" y="5346700"/>
              <a:chExt cx="63449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14376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图片 8" descr="IMG_7227"/>
          <p:cNvPicPr>
            <a:picLocks noChangeAspect="1"/>
          </p:cNvPicPr>
          <p:nvPr/>
        </p:nvPicPr>
        <p:blipFill>
          <a:blip r:embed="rId3"/>
          <a:srcRect l="12981" r="13824"/>
          <a:stretch>
            <a:fillRect/>
          </a:stretch>
        </p:blipFill>
        <p:spPr>
          <a:xfrm>
            <a:off x="913765" y="1623060"/>
            <a:ext cx="2643505" cy="36118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49675" y="2367280"/>
            <a:ext cx="7795895" cy="2031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2022 年 8 月 1日起实施的新修订的《中华人民共和国反垄断法》第一条规定</a:t>
            </a:r>
            <a:r>
              <a:rPr lang="zh-CN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：“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为了预防和制止垄断行为，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保护市场公平竞争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，鼓励创新，提高经济运行效率，维护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消费者利益和社会公共利益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，促进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社会主义市场经济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健康发展,制定本法。</a:t>
            </a:r>
            <a:r>
              <a:rPr lang="zh-CN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”</a:t>
            </a:r>
            <a:endParaRPr lang="zh-CN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6670" y="5321300"/>
            <a:ext cx="7744460" cy="600075"/>
            <a:chOff x="4071932" y="5071557"/>
            <a:chExt cx="11316303" cy="600075"/>
          </a:xfrm>
        </p:grpSpPr>
        <p:sp>
          <p:nvSpPr>
            <p:cNvPr id="12" name="矩形 11"/>
            <p:cNvSpPr/>
            <p:nvPr/>
          </p:nvSpPr>
          <p:spPr>
            <a:xfrm>
              <a:off x="4071932" y="5462082"/>
              <a:ext cx="1181777" cy="138416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180493" y="5071557"/>
              <a:ext cx="11207742" cy="6000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思考：结合书本，由此可见法治对社会有什么意义？</a:t>
              </a:r>
              <a:endPara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为什么（法治</a:t>
              </a:r>
              <a:r>
                <a:rPr lang="zh-CN" altLang="en-US" dirty="0">
                  <a:sym typeface="+mn-lt"/>
                </a:rPr>
                <a:t>的意义）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645285"/>
            <a:ext cx="5462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法治的意义——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对国家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285" y="2724150"/>
            <a:ext cx="10212705" cy="2105025"/>
            <a:chOff x="1541" y="4558"/>
            <a:chExt cx="16083" cy="3315"/>
          </a:xfrm>
        </p:grpSpPr>
        <p:sp>
          <p:nvSpPr>
            <p:cNvPr id="18" name="矩形 17"/>
            <p:cNvSpPr/>
            <p:nvPr/>
          </p:nvSpPr>
          <p:spPr>
            <a:xfrm>
              <a:off x="1541" y="4558"/>
              <a:ext cx="16083" cy="3315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87" y="4835"/>
              <a:ext cx="15387" cy="2617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cs typeface="+mn-ea"/>
                  <a:sym typeface="+mn-lt"/>
                </a:rPr>
                <a:t>②对社会：法治是现代政治文明的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核心</a:t>
              </a:r>
              <a:r>
                <a:rPr lang="zh-CN" altLang="en-US" sz="2400" dirty="0">
                  <a:cs typeface="+mn-ea"/>
                  <a:sym typeface="+mn-lt"/>
                </a:rPr>
                <a:t>，是发展市场经济、实现强国富民的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基本保障</a:t>
              </a:r>
              <a:r>
                <a:rPr lang="zh-CN" altLang="en-US" sz="2400" dirty="0">
                  <a:cs typeface="+mn-ea"/>
                  <a:sym typeface="+mn-lt"/>
                </a:rPr>
                <a:t>，是解决社会矛盾、维护社会稳定、实现社会正义的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有效方式</a:t>
              </a:r>
              <a:r>
                <a:rPr lang="zh-CN" altLang="en-US" sz="2400" dirty="0">
                  <a:cs typeface="+mn-ea"/>
                  <a:sym typeface="+mn-lt"/>
                </a:rPr>
                <a:t>。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P47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各国</a:t>
              </a:r>
              <a:r>
                <a:rPr lang="zh-CN" altLang="en-US" dirty="0">
                  <a:sym typeface="+mn-lt"/>
                </a:rPr>
                <a:t>法律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图片 8" descr="IMG_7201"/>
          <p:cNvPicPr>
            <a:picLocks noChangeAspect="1"/>
          </p:cNvPicPr>
          <p:nvPr/>
        </p:nvPicPr>
        <p:blipFill>
          <a:blip r:embed="rId3"/>
          <a:srcRect l="14954" t="2824" r="13824" b="4259"/>
          <a:stretch>
            <a:fillRect/>
          </a:stretch>
        </p:blipFill>
        <p:spPr>
          <a:xfrm>
            <a:off x="584835" y="1419225"/>
            <a:ext cx="2176780" cy="2839720"/>
          </a:xfrm>
          <a:prstGeom prst="rect">
            <a:avLst/>
          </a:prstGeom>
        </p:spPr>
      </p:pic>
      <p:pic>
        <p:nvPicPr>
          <p:cNvPr id="25663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33040" y="1913890"/>
            <a:ext cx="2631440" cy="187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28615" y="1864995"/>
            <a:ext cx="2041525" cy="2041525"/>
          </a:xfrm>
          <a:prstGeom prst="rect">
            <a:avLst/>
          </a:prstGeom>
        </p:spPr>
      </p:pic>
      <p:pic>
        <p:nvPicPr>
          <p:cNvPr id="25665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98055" y="1840865"/>
            <a:ext cx="190944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67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21495" y="1753235"/>
            <a:ext cx="1919605" cy="2212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2732820" y="4717415"/>
            <a:ext cx="7055485" cy="600075"/>
            <a:chOff x="4071932" y="5071557"/>
            <a:chExt cx="10309564" cy="600075"/>
          </a:xfrm>
        </p:grpSpPr>
        <p:sp>
          <p:nvSpPr>
            <p:cNvPr id="12" name="矩形 11"/>
            <p:cNvSpPr/>
            <p:nvPr/>
          </p:nvSpPr>
          <p:spPr>
            <a:xfrm>
              <a:off x="4071932" y="5462082"/>
              <a:ext cx="1181777" cy="138416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180493" y="5071557"/>
              <a:ext cx="10201003" cy="6000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思考：结合课本，说一说法治在国际上的意义？</a:t>
              </a:r>
              <a:endPara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为什么（法治</a:t>
              </a:r>
              <a:r>
                <a:rPr lang="zh-CN" altLang="en-US" dirty="0">
                  <a:sym typeface="+mn-lt"/>
                </a:rPr>
                <a:t>的意义）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4629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法治的意义——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对国际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78535" y="2212340"/>
            <a:ext cx="10212705" cy="970280"/>
            <a:chOff x="1541" y="4558"/>
            <a:chExt cx="16083" cy="1528"/>
          </a:xfrm>
        </p:grpSpPr>
        <p:sp>
          <p:nvSpPr>
            <p:cNvPr id="18" name="矩形 17"/>
            <p:cNvSpPr/>
            <p:nvPr/>
          </p:nvSpPr>
          <p:spPr>
            <a:xfrm>
              <a:off x="1541" y="4558"/>
              <a:ext cx="16083" cy="1528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87" y="4835"/>
              <a:ext cx="15387" cy="872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③对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国际：追求并奉行法治已经成为现代世界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各国的共识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P45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341755" y="3703955"/>
            <a:ext cx="543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法治的意义——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对人类文明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78535" y="4620260"/>
            <a:ext cx="10212705" cy="970280"/>
            <a:chOff x="1541" y="4558"/>
            <a:chExt cx="16083" cy="1528"/>
          </a:xfrm>
        </p:grpSpPr>
        <p:sp>
          <p:nvSpPr>
            <p:cNvPr id="11" name="矩形 10"/>
            <p:cNvSpPr/>
            <p:nvPr/>
          </p:nvSpPr>
          <p:spPr>
            <a:xfrm>
              <a:off x="1541" y="4558"/>
              <a:ext cx="16083" cy="1528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887" y="4835"/>
              <a:ext cx="15387" cy="872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④对人类文明：法治是人类社会进入现代文明的</a:t>
              </a:r>
              <a:r>
                <a:rPr lang="zh-CN" altLang="en-US" sz="2400" b="1" dirty="0">
                  <a:solidFill>
                    <a:srgbClr val="C00000"/>
                  </a:solidFill>
                  <a:cs typeface="+mn-ea"/>
                  <a:sym typeface="+mn-lt"/>
                </a:rPr>
                <a:t>重要标志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P44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为什么（法治</a:t>
              </a:r>
              <a:r>
                <a:rPr lang="zh-CN" altLang="en-US" dirty="0">
                  <a:sym typeface="+mn-lt"/>
                </a:rPr>
                <a:t>的意义）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4629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法治的意义（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P44-47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04265" y="1869440"/>
            <a:ext cx="9983470" cy="37249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①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对个人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：法治能够为人们提供良好的生活秩序，让人们建立起基本、稳定、持续的生活预期，保障人们在社会各个领域依法享有的权利和自由，使人们安全、有尊严地生活。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②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对</a:t>
            </a:r>
            <a:r>
              <a:rPr lang="zh-CN" sz="2200" b="1" dirty="0">
                <a:solidFill>
                  <a:srgbClr val="C00000"/>
                </a:solidFill>
                <a:cs typeface="+mn-ea"/>
                <a:sym typeface="+mn-lt"/>
              </a:rPr>
              <a:t>国家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社会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：法治是现代政治文明的核心，是发展市场经济、实现强国富民的基本保障，是解决社会矛盾、维护社会稳定、实现社会正义的有效方式。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③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对</a:t>
            </a:r>
            <a:r>
              <a:rPr lang="zh-CN" sz="2200" b="1" dirty="0">
                <a:solidFill>
                  <a:srgbClr val="C00000"/>
                </a:solidFill>
                <a:cs typeface="+mn-ea"/>
                <a:sym typeface="+mn-lt"/>
              </a:rPr>
              <a:t>国际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：追求并奉行法治已经成为现代世界各国的共识。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④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对人类文明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：法治是人类社会进入现代文明的重要标志。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63160" y="5726430"/>
            <a:ext cx="2265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人治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VS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法治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法治的要求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4" name="文本框 43"/>
          <p:cNvSpPr txBox="1"/>
          <p:nvPr/>
        </p:nvSpPr>
        <p:spPr>
          <a:xfrm>
            <a:off x="1320165" y="1988820"/>
            <a:ext cx="6250940" cy="6153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法治即依法治理。（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P45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45690" y="3654425"/>
            <a:ext cx="2475230" cy="691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6000" b="1" u="sng" baseline="30000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依法</a:t>
            </a:r>
            <a:r>
              <a:rPr lang="zh-CN" altLang="en-US" sz="6000" b="1" u="sng" baseline="-25000" noProof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治理</a:t>
            </a:r>
            <a:r>
              <a:rPr lang="zh-CN" altLang="en-US" sz="32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556882" y="3518882"/>
            <a:ext cx="787242" cy="244713"/>
            <a:chOff x="6131" y="1819"/>
            <a:chExt cx="1811" cy="242"/>
          </a:xfrm>
          <a:solidFill>
            <a:srgbClr val="C00000"/>
          </a:solidFill>
        </p:grpSpPr>
        <p:sp>
          <p:nvSpPr>
            <p:cNvPr id="36" name="燕尾形 35"/>
            <p:cNvSpPr/>
            <p:nvPr/>
          </p:nvSpPr>
          <p:spPr>
            <a:xfrm>
              <a:off x="6131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7" name="燕尾形 36"/>
            <p:cNvSpPr/>
            <p:nvPr/>
          </p:nvSpPr>
          <p:spPr>
            <a:xfrm>
              <a:off x="6875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45" name="燕尾形 44"/>
            <p:cNvSpPr/>
            <p:nvPr/>
          </p:nvSpPr>
          <p:spPr>
            <a:xfrm>
              <a:off x="7522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4664710" y="3361690"/>
            <a:ext cx="1488440" cy="4298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 fontAlgn="base"/>
            <a:r>
              <a:rPr lang="zh-CN" altLang="en-US" sz="2700" strike="noStrike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什么法</a:t>
            </a:r>
            <a:endParaRPr lang="zh-CN" altLang="en-US" sz="2700" strike="noStrike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461760" y="3360420"/>
            <a:ext cx="918210" cy="4311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 fontAlgn="base"/>
            <a:r>
              <a:rPr lang="zh-CN" altLang="en-US" sz="27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良法</a:t>
            </a:r>
            <a:endParaRPr lang="zh-CN" altLang="en-US" sz="27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54" descr="2"/>
          <p:cNvPicPr>
            <a:picLocks noChangeAspect="1"/>
          </p:cNvPicPr>
          <p:nvPr/>
        </p:nvPicPr>
        <p:blipFill>
          <a:blip r:embed="rId3"/>
          <a:srcRect t="6673" b="10034"/>
          <a:stretch>
            <a:fillRect/>
          </a:stretch>
        </p:blipFill>
        <p:spPr>
          <a:xfrm>
            <a:off x="8086090" y="3655060"/>
            <a:ext cx="2708910" cy="2256790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511590" y="4981575"/>
            <a:ext cx="7463790" cy="600075"/>
            <a:chOff x="4071932" y="5071557"/>
            <a:chExt cx="10906184" cy="600075"/>
          </a:xfrm>
        </p:grpSpPr>
        <p:sp>
          <p:nvSpPr>
            <p:cNvPr id="57" name="矩形 56"/>
            <p:cNvSpPr/>
            <p:nvPr/>
          </p:nvSpPr>
          <p:spPr>
            <a:xfrm>
              <a:off x="4071932" y="5462082"/>
              <a:ext cx="1181777" cy="138416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180493" y="5071557"/>
              <a:ext cx="10797623" cy="6000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思考：结合书本，</a:t>
              </a: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说一说良法的评判标准</a:t>
              </a: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是什么？</a:t>
              </a:r>
              <a:endPara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9" name="图片 58" descr="7aa30504a83de5d9"/>
          <p:cNvPicPr>
            <a:picLocks noChangeAspect="1"/>
          </p:cNvPicPr>
          <p:nvPr/>
        </p:nvPicPr>
        <p:blipFill>
          <a:blip r:embed="rId4"/>
          <a:srcRect l="12500" r="15599"/>
          <a:stretch>
            <a:fillRect/>
          </a:stretch>
        </p:blipFill>
        <p:spPr>
          <a:xfrm>
            <a:off x="9937115" y="1080770"/>
            <a:ext cx="1753235" cy="2438400"/>
          </a:xfrm>
          <a:prstGeom prst="rect">
            <a:avLst/>
          </a:prstGeom>
        </p:spPr>
      </p:pic>
      <p:pic>
        <p:nvPicPr>
          <p:cNvPr id="9" name="图片 8" descr="IMG_7201"/>
          <p:cNvPicPr>
            <a:picLocks noChangeAspect="1"/>
          </p:cNvPicPr>
          <p:nvPr/>
        </p:nvPicPr>
        <p:blipFill>
          <a:blip r:embed="rId5"/>
          <a:srcRect l="15405" r="14562"/>
          <a:stretch>
            <a:fillRect/>
          </a:stretch>
        </p:blipFill>
        <p:spPr>
          <a:xfrm>
            <a:off x="7847330" y="1040765"/>
            <a:ext cx="1753235" cy="2503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1" grpId="0" animBg="1"/>
      <p:bldP spid="51" grpId="1" bldLvl="0" animBg="1"/>
      <p:bldP spid="50" grpId="0" animBg="1"/>
      <p:bldP spid="5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 flipH="1">
            <a:off x="0" y="5372100"/>
            <a:ext cx="12192000" cy="1485900"/>
            <a:chOff x="0" y="5600700"/>
            <a:chExt cx="12192000" cy="14859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5978865"/>
              <a:ext cx="6000750" cy="87913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0" y="5600700"/>
              <a:ext cx="12192000" cy="148590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832350" y="399372"/>
            <a:ext cx="2527300" cy="1272382"/>
            <a:chOff x="4832350" y="577172"/>
            <a:chExt cx="2527300" cy="1272382"/>
          </a:xfrm>
        </p:grpSpPr>
        <p:sp>
          <p:nvSpPr>
            <p:cNvPr id="45" name="文本框 44"/>
            <p:cNvSpPr txBox="1"/>
            <p:nvPr/>
          </p:nvSpPr>
          <p:spPr>
            <a:xfrm>
              <a:off x="5311170" y="577172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>
                  <a:gradFill>
                    <a:gsLst>
                      <a:gs pos="35000">
                        <a:srgbClr val="BA0008"/>
                      </a:gs>
                      <a:gs pos="7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目录</a:t>
              </a:r>
              <a:endParaRPr lang="zh-CN" altLang="en-US" sz="5400" b="1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832350" y="1449444"/>
              <a:ext cx="2527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gradFill>
                    <a:gsLst>
                      <a:gs pos="35000">
                        <a:srgbClr val="BA0008"/>
                      </a:gs>
                      <a:gs pos="72000">
                        <a:srgbClr val="D00101"/>
                      </a:gs>
                    </a:gsLst>
                    <a:lin ang="2700000" scaled="0"/>
                  </a:gradFill>
                  <a:cs typeface="+mn-ea"/>
                  <a:sym typeface="+mn-lt"/>
                </a:rPr>
                <a:t>CATALOG</a:t>
              </a:r>
              <a:endParaRPr lang="en-US" altLang="zh-CN" sz="2000" dirty="0">
                <a:gradFill>
                  <a:gsLst>
                    <a:gs pos="35000">
                      <a:srgbClr val="BA0008"/>
                    </a:gs>
                    <a:gs pos="72000">
                      <a:srgbClr val="D00101"/>
                    </a:gs>
                  </a:gsLst>
                  <a:lin ang="2700000" scaled="0"/>
                </a:gradFill>
                <a:cs typeface="+mn-ea"/>
                <a:sym typeface="+mn-lt"/>
              </a:endParaRPr>
            </a:p>
          </p:txBody>
        </p:sp>
      </p:grpSp>
      <p:sp>
        <p:nvSpPr>
          <p:cNvPr id="54" name="任意多边形: 形状 53"/>
          <p:cNvSpPr/>
          <p:nvPr/>
        </p:nvSpPr>
        <p:spPr>
          <a:xfrm>
            <a:off x="11356053" y="910166"/>
            <a:ext cx="384550" cy="7916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664467" y="3801907"/>
            <a:ext cx="338833" cy="697522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38002" y="2563495"/>
            <a:ext cx="8115648" cy="1016000"/>
            <a:chOff x="2219" y="3200"/>
            <a:chExt cx="12781" cy="1600"/>
          </a:xfrm>
        </p:grpSpPr>
        <p:sp>
          <p:nvSpPr>
            <p:cNvPr id="29" name="文本框 28"/>
            <p:cNvSpPr txBox="1"/>
            <p:nvPr/>
          </p:nvSpPr>
          <p:spPr>
            <a:xfrm>
              <a:off x="3936" y="3508"/>
              <a:ext cx="1106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选择法治道路（是什么、</a:t>
              </a:r>
              <a:r>
                <a:rPr lang="zh-CN" altLang="en-US" sz="36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为什么）</a:t>
              </a:r>
              <a:endParaRPr lang="zh-CN" altLang="en-US" sz="3600" b="1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219" y="3200"/>
              <a:ext cx="1600" cy="1600"/>
              <a:chOff x="2381250" y="1943100"/>
              <a:chExt cx="1016000" cy="101600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381250" y="1943100"/>
                <a:ext cx="1016000" cy="1016000"/>
                <a:chOff x="2400300" y="2108200"/>
                <a:chExt cx="1257300" cy="1257300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2400300" y="2108200"/>
                  <a:ext cx="1257300" cy="1257300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11000">
                        <a:srgbClr val="C60F14">
                          <a:alpha val="0"/>
                        </a:srgbClr>
                      </a:gs>
                      <a:gs pos="53200">
                        <a:srgbClr val="C60F14">
                          <a:alpha val="40000"/>
                        </a:srgbClr>
                      </a:gs>
                      <a:gs pos="93000">
                        <a:srgbClr val="C60F14">
                          <a:alpha val="0"/>
                        </a:srgb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2654300" y="2362200"/>
                  <a:ext cx="749300" cy="749300"/>
                </a:xfrm>
                <a:prstGeom prst="ellipse">
                  <a:avLst/>
                </a:prstGeom>
                <a:gradFill>
                  <a:gsLst>
                    <a:gs pos="90000">
                      <a:srgbClr val="BA0008"/>
                    </a:gs>
                    <a:gs pos="0">
                      <a:srgbClr val="D00101"/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effectLst>
                  <a:outerShdw blurRad="304800" dist="215900" dir="5400000" sx="92000" sy="92000" algn="t" rotWithShape="0">
                    <a:schemeClr val="accent1">
                      <a:alpha val="2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spcBef>
                      <a:spcPts val="100"/>
                    </a:spcBef>
                    <a:spcAft>
                      <a:spcPts val="100"/>
                    </a:spcAft>
                  </a:pPr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文本框 30"/>
              <p:cNvSpPr txBox="1"/>
              <p:nvPr/>
            </p:nvSpPr>
            <p:spPr>
              <a:xfrm>
                <a:off x="2636520" y="2246177"/>
                <a:ext cx="5016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2977167" y="4069080"/>
            <a:ext cx="6237953" cy="1016000"/>
            <a:chOff x="2219" y="6140"/>
            <a:chExt cx="9824" cy="1600"/>
          </a:xfrm>
        </p:grpSpPr>
        <p:grpSp>
          <p:nvGrpSpPr>
            <p:cNvPr id="35" name="组合 34"/>
            <p:cNvGrpSpPr/>
            <p:nvPr/>
          </p:nvGrpSpPr>
          <p:grpSpPr>
            <a:xfrm>
              <a:off x="2219" y="6140"/>
              <a:ext cx="1600" cy="1600"/>
              <a:chOff x="2381250" y="3873500"/>
              <a:chExt cx="1016000" cy="101600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381250" y="3873500"/>
                <a:ext cx="1016000" cy="1016000"/>
                <a:chOff x="2400300" y="2108200"/>
                <a:chExt cx="1257300" cy="1257300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2400300" y="2108200"/>
                  <a:ext cx="1257300" cy="1257300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11000">
                        <a:srgbClr val="C60F14">
                          <a:alpha val="0"/>
                        </a:srgbClr>
                      </a:gs>
                      <a:gs pos="53200">
                        <a:srgbClr val="C60F14">
                          <a:alpha val="40000"/>
                        </a:srgbClr>
                      </a:gs>
                      <a:gs pos="93000">
                        <a:srgbClr val="C60F14">
                          <a:alpha val="0"/>
                        </a:srgb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2654300" y="2362200"/>
                  <a:ext cx="749300" cy="749300"/>
                </a:xfrm>
                <a:prstGeom prst="ellipse">
                  <a:avLst/>
                </a:prstGeom>
                <a:gradFill>
                  <a:gsLst>
                    <a:gs pos="90000">
                      <a:srgbClr val="BA0008"/>
                    </a:gs>
                    <a:gs pos="0">
                      <a:srgbClr val="D00101"/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effectLst>
                  <a:outerShdw blurRad="304800" dist="215900" dir="5400000" sx="92000" sy="92000" algn="t" rotWithShape="0">
                    <a:schemeClr val="accent1">
                      <a:alpha val="2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spcBef>
                      <a:spcPts val="100"/>
                    </a:spcBef>
                    <a:spcAft>
                      <a:spcPts val="100"/>
                    </a:spcAft>
                  </a:pPr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>
                <a:off x="2636520" y="4189277"/>
                <a:ext cx="5016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936" y="6431"/>
              <a:ext cx="810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描绘法治蓝图（怎么</a:t>
              </a:r>
              <a:r>
                <a:rPr lang="zh-CN" altLang="en-US" sz="36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做）</a:t>
              </a:r>
              <a:endParaRPr lang="zh-CN" altLang="en-US" sz="3600" b="1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0" y="5994058"/>
            <a:ext cx="12192000" cy="863942"/>
          </a:xfrm>
          <a:custGeom>
            <a:avLst/>
            <a:gdLst>
              <a:gd name="connsiteX0" fmla="*/ 0 w 12192000"/>
              <a:gd name="connsiteY0" fmla="*/ 0 h 863942"/>
              <a:gd name="connsiteX1" fmla="*/ 12192000 w 12192000"/>
              <a:gd name="connsiteY1" fmla="*/ 0 h 863942"/>
              <a:gd name="connsiteX2" fmla="*/ 12192000 w 12192000"/>
              <a:gd name="connsiteY2" fmla="*/ 863942 h 863942"/>
              <a:gd name="connsiteX3" fmla="*/ 0 w 12192000"/>
              <a:gd name="connsiteY3" fmla="*/ 863942 h 86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863942">
                <a:moveTo>
                  <a:pt x="0" y="0"/>
                </a:moveTo>
                <a:lnTo>
                  <a:pt x="12192000" y="0"/>
                </a:lnTo>
                <a:lnTo>
                  <a:pt x="12192000" y="863942"/>
                </a:lnTo>
                <a:lnTo>
                  <a:pt x="0" y="863942"/>
                </a:lnTo>
                <a:close/>
              </a:path>
            </a:pathLst>
          </a:custGeom>
        </p:spPr>
      </p:pic>
      <p:sp>
        <p:nvSpPr>
          <p:cNvPr id="56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法治的要求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446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法治的要求——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82115" y="1951990"/>
            <a:ext cx="9122410" cy="2031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良法的评判标准（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P45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）：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①反映</a:t>
            </a:r>
            <a:r>
              <a:rPr lang="zh-CN" altLang="en-US" sz="2200" b="1" dirty="0">
                <a:solidFill>
                  <a:srgbClr val="C00000"/>
                </a:solidFill>
                <a:cs typeface="+mn-ea"/>
                <a:sym typeface="+mn-lt"/>
              </a:rPr>
              <a:t>最广大人民群众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的意志和利益；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②反映</a:t>
            </a:r>
            <a:r>
              <a:rPr lang="zh-CN" altLang="en-US" sz="2200" b="1" dirty="0">
                <a:solidFill>
                  <a:srgbClr val="C00000"/>
                </a:solidFill>
                <a:cs typeface="+mn-ea"/>
                <a:sym typeface="+mn-lt"/>
              </a:rPr>
              <a:t>社会发展的规律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；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③维护公民的</a:t>
            </a:r>
            <a:r>
              <a:rPr lang="zh-CN" altLang="en-US" sz="2200" b="1" dirty="0">
                <a:solidFill>
                  <a:srgbClr val="C00000"/>
                </a:solidFill>
                <a:cs typeface="+mn-ea"/>
                <a:sym typeface="+mn-lt"/>
              </a:rPr>
              <a:t>基本权利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，符合公平正义要求，促进人与社会的共同发展。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89255" y="4098290"/>
            <a:ext cx="4603750" cy="2167255"/>
            <a:chOff x="613" y="6454"/>
            <a:chExt cx="7250" cy="3413"/>
          </a:xfrm>
        </p:grpSpPr>
        <p:pic>
          <p:nvPicPr>
            <p:cNvPr id="13" name="图片 12" descr="IMG_72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" y="6454"/>
              <a:ext cx="3413" cy="341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707" y="7166"/>
              <a:ext cx="4156" cy="19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宪法的序言集中体现了党的基本主张和</a:t>
              </a:r>
              <a:r>
                <a:rPr lang="zh-CN" altLang="en-US" b="1" u="sng" dirty="0">
                  <a:solidFill>
                    <a:srgbClr val="C00000"/>
                  </a:solidFill>
                  <a:cs typeface="+mn-ea"/>
                  <a:sym typeface="+mn-lt"/>
                </a:rPr>
                <a:t>人民共同意志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的有机统一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45070" y="4169410"/>
            <a:ext cx="3925570" cy="2078990"/>
            <a:chOff x="11882" y="6566"/>
            <a:chExt cx="6182" cy="3274"/>
          </a:xfrm>
        </p:grpSpPr>
        <p:pic>
          <p:nvPicPr>
            <p:cNvPr id="10" name="图片 9" descr="85454129eba820c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58" y="6566"/>
              <a:ext cx="3007" cy="300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882" y="8532"/>
              <a:ext cx="3412" cy="13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刑法的立法宗旨是惩治犯罪，</a:t>
              </a:r>
              <a:r>
                <a:rPr lang="zh-CN" altLang="en-US" b="1" u="sng" dirty="0">
                  <a:solidFill>
                    <a:srgbClr val="C00000"/>
                  </a:solidFill>
                  <a:cs typeface="+mn-ea"/>
                  <a:sym typeface="+mn-lt"/>
                </a:rPr>
                <a:t>保护人民</a:t>
              </a:r>
              <a:endParaRPr lang="zh-CN" altLang="en-US" b="1" u="sng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012690" y="4090035"/>
            <a:ext cx="4194810" cy="2166620"/>
            <a:chOff x="7894" y="6441"/>
            <a:chExt cx="6606" cy="3412"/>
          </a:xfrm>
        </p:grpSpPr>
        <p:pic>
          <p:nvPicPr>
            <p:cNvPr id="11" name="图片 10" descr="7aa30504a83de5d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4" y="6441"/>
              <a:ext cx="3413" cy="341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762" y="6566"/>
              <a:ext cx="3739" cy="13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未成年人保护法于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2021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zh-CN" altLang="en-US" b="1" u="sng" dirty="0">
                  <a:solidFill>
                    <a:srgbClr val="C00000"/>
                  </a:solidFill>
                  <a:cs typeface="+mn-ea"/>
                  <a:sym typeface="+mn-lt"/>
                </a:rPr>
                <a:t>增设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网络保护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专章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1" name="图片 20" descr="5491ada5c60fcbea9c46b8e391624f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60000">
            <a:off x="8321675" y="1032510"/>
            <a:ext cx="2491740" cy="2166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法治的要求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410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的要求——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善治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490980" y="3133725"/>
            <a:ext cx="3086100" cy="691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6000" b="1" u="sng" baseline="30000" noProof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依法</a:t>
            </a:r>
            <a:r>
              <a:rPr lang="zh-CN" altLang="en-US" sz="6000" b="1" u="sng" baseline="-25000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治理</a:t>
            </a:r>
            <a:r>
              <a:rPr lang="zh-CN" altLang="en-US" sz="32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817742" y="3036282"/>
            <a:ext cx="787242" cy="244713"/>
            <a:chOff x="6131" y="1819"/>
            <a:chExt cx="1811" cy="242"/>
          </a:xfrm>
          <a:solidFill>
            <a:srgbClr val="C00000"/>
          </a:solidFill>
        </p:grpSpPr>
        <p:sp>
          <p:nvSpPr>
            <p:cNvPr id="36" name="燕尾形 35"/>
            <p:cNvSpPr/>
            <p:nvPr/>
          </p:nvSpPr>
          <p:spPr>
            <a:xfrm>
              <a:off x="6131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7" name="燕尾形 36"/>
            <p:cNvSpPr/>
            <p:nvPr/>
          </p:nvSpPr>
          <p:spPr>
            <a:xfrm>
              <a:off x="6875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45" name="燕尾形 44"/>
            <p:cNvSpPr/>
            <p:nvPr/>
          </p:nvSpPr>
          <p:spPr>
            <a:xfrm>
              <a:off x="7522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666102" y="3478242"/>
            <a:ext cx="787242" cy="244713"/>
            <a:chOff x="6131" y="1819"/>
            <a:chExt cx="1811" cy="242"/>
          </a:xfrm>
          <a:solidFill>
            <a:srgbClr val="C00000"/>
          </a:solidFill>
        </p:grpSpPr>
        <p:sp>
          <p:nvSpPr>
            <p:cNvPr id="47" name="燕尾形 46"/>
            <p:cNvSpPr/>
            <p:nvPr/>
          </p:nvSpPr>
          <p:spPr>
            <a:xfrm>
              <a:off x="6131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" name="燕尾形 47"/>
            <p:cNvSpPr/>
            <p:nvPr/>
          </p:nvSpPr>
          <p:spPr>
            <a:xfrm>
              <a:off x="6875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燕尾形 48"/>
            <p:cNvSpPr/>
            <p:nvPr/>
          </p:nvSpPr>
          <p:spPr>
            <a:xfrm>
              <a:off x="7522" y="1819"/>
              <a:ext cx="420" cy="243"/>
            </a:xfrm>
            <a:prstGeom prst="chevron">
              <a:avLst/>
            </a:prstGeom>
            <a:grpFill/>
            <a:ln>
              <a:solidFill>
                <a:srgbClr val="C200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25570" y="2879090"/>
            <a:ext cx="1488440" cy="4298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 fontAlgn="base"/>
            <a:r>
              <a:rPr lang="zh-CN" altLang="en-US" sz="2700" strike="noStrike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什么法</a:t>
            </a:r>
            <a:endParaRPr lang="zh-CN" altLang="en-US" sz="2700" strike="noStrike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722620" y="2877820"/>
            <a:ext cx="918210" cy="4311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 fontAlgn="base"/>
            <a:r>
              <a:rPr lang="zh-CN" altLang="en-US" sz="27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良法</a:t>
            </a:r>
            <a:endParaRPr lang="zh-CN" altLang="en-US" sz="27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638675" y="3425825"/>
            <a:ext cx="918210" cy="50673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 fontAlgn="base"/>
            <a:r>
              <a:rPr lang="zh-CN" altLang="en-US" sz="2700" b="1" strike="noStrike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善治</a:t>
            </a:r>
            <a:endParaRPr lang="zh-CN" altLang="en-US" sz="2700" b="1" strike="noStrike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82265" y="4319270"/>
            <a:ext cx="8186420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有法律制度不等于有法治，法治还要求实行善治。（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P46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50920" y="5337175"/>
            <a:ext cx="5046980" cy="6000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l" fontAlgn="base">
              <a:lnSpc>
                <a:spcPct val="150000"/>
              </a:lnSpc>
              <a:spcAft>
                <a:spcPts val="800"/>
              </a:spcAft>
            </a:pPr>
            <a:r>
              <a: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如何从“良法”走向“</a:t>
            </a:r>
            <a:r>
              <a: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善治”？</a:t>
            </a:r>
            <a:endParaRPr lang="zh-CN" altLang="en-US" sz="2600" b="1" dirty="0">
              <a:gradFill>
                <a:gsLst>
                  <a:gs pos="100000">
                    <a:srgbClr val="4672B3"/>
                  </a:gs>
                  <a:gs pos="0">
                    <a:srgbClr val="4672B3">
                      <a:lumMod val="70000"/>
                      <a:lumOff val="30000"/>
                    </a:srgbClr>
                  </a:gs>
                </a:gsLst>
                <a:lin ang="16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0" grpId="0" animBg="1"/>
      <p:bldP spid="51" grpId="0" animBg="1"/>
      <p:bldP spid="10" grpId="0"/>
      <p:bldP spid="10" grpId="1"/>
      <p:bldP spid="13" grpId="0"/>
      <p:bldP spid="13" grpId="1"/>
      <p:bldP spid="54" grpId="0" animBg="1"/>
      <p:bldP spid="54" grpId="1" animBg="1"/>
      <p:bldP spid="33" grpId="0"/>
      <p:bldP spid="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191000"/>
            <a:ext cx="12192000" cy="2667000"/>
          </a:xfrm>
          <a:custGeom>
            <a:avLst/>
            <a:gdLst>
              <a:gd name="connsiteX0" fmla="*/ 0 w 12192000"/>
              <a:gd name="connsiteY0" fmla="*/ 0 h 2667000"/>
              <a:gd name="connsiteX1" fmla="*/ 12192000 w 12192000"/>
              <a:gd name="connsiteY1" fmla="*/ 0 h 2667000"/>
              <a:gd name="connsiteX2" fmla="*/ 12192000 w 12192000"/>
              <a:gd name="connsiteY2" fmla="*/ 2667000 h 2667000"/>
              <a:gd name="connsiteX3" fmla="*/ 0 w 121920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67000">
                <a:moveTo>
                  <a:pt x="0" y="0"/>
                </a:moveTo>
                <a:lnTo>
                  <a:pt x="12192000" y="0"/>
                </a:lnTo>
                <a:lnTo>
                  <a:pt x="12192000" y="2667000"/>
                </a:lnTo>
                <a:lnTo>
                  <a:pt x="0" y="2667000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5372100"/>
            <a:ext cx="12192000" cy="1485900"/>
            <a:chOff x="0" y="5600700"/>
            <a:chExt cx="12192000" cy="14859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0" y="5978865"/>
              <a:ext cx="6000750" cy="87913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0" y="5600700"/>
              <a:ext cx="12192000" cy="1485900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" y="1"/>
            <a:ext cx="2095500" cy="85118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40160" y="495449"/>
            <a:ext cx="1199618" cy="838051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63600" y="2700837"/>
            <a:ext cx="7416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描绘法治</a:t>
            </a:r>
            <a:r>
              <a:rPr lang="zh-CN" altLang="en-US" dirty="0">
                <a:sym typeface="+mn-lt"/>
              </a:rPr>
              <a:t>蓝图</a:t>
            </a:r>
            <a:endParaRPr lang="zh-CN" altLang="en-US" dirty="0">
              <a:sym typeface="+mn-lt"/>
            </a:endParaRPr>
          </a:p>
        </p:txBody>
      </p:sp>
      <p:sp>
        <p:nvSpPr>
          <p:cNvPr id="42" name="PA-文本框 88"/>
          <p:cNvSpPr txBox="1"/>
          <p:nvPr>
            <p:custDataLst>
              <p:tags r:id="rId7"/>
            </p:custDataLst>
          </p:nvPr>
        </p:nvSpPr>
        <p:spPr>
          <a:xfrm>
            <a:off x="1841500" y="4048125"/>
            <a:ext cx="559562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全面依法治国的地位、总目标、根本遵循和行动指南；如何推进全面依法治国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1188699" y="846667"/>
            <a:ext cx="348703" cy="717840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664467" y="3707794"/>
            <a:ext cx="384550" cy="7916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493576" y="1546503"/>
            <a:ext cx="3771324" cy="374205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97900" y="2421437"/>
            <a:ext cx="203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500" b="1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5854700" y="5346700"/>
            <a:ext cx="1892300" cy="83183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698500" y="2336800"/>
            <a:ext cx="1143000" cy="101600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平行四边形 21"/>
          <p:cNvSpPr/>
          <p:nvPr/>
        </p:nvSpPr>
        <p:spPr>
          <a:xfrm>
            <a:off x="5410200" y="1752600"/>
            <a:ext cx="1143000" cy="101600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336" y="1336522"/>
            <a:ext cx="1550460" cy="88597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241800" y="5156200"/>
            <a:ext cx="660400" cy="127000"/>
            <a:chOff x="4165600" y="5156200"/>
            <a:chExt cx="660400" cy="127000"/>
          </a:xfrm>
        </p:grpSpPr>
        <p:sp>
          <p:nvSpPr>
            <p:cNvPr id="31" name="椭圆 30"/>
            <p:cNvSpPr/>
            <p:nvPr/>
          </p:nvSpPr>
          <p:spPr>
            <a:xfrm>
              <a:off x="41656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4323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6990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54" grpId="0" bldLvl="0" animBg="1"/>
      <p:bldP spid="55" grpId="0" bldLvl="0" animBg="1"/>
      <p:bldP spid="17" grpId="0"/>
      <p:bldP spid="18" grpId="0" bldLvl="0" animBg="1"/>
      <p:bldP spid="20" grpId="0" bldLvl="0" animBg="1"/>
      <p:bldP spid="2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31415" y="470717"/>
            <a:ext cx="7329170" cy="583565"/>
            <a:chOff x="3594100" y="427537"/>
            <a:chExt cx="732917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63415" y="427537"/>
              <a:ext cx="553529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改革开放以来我国的法治</a:t>
              </a:r>
              <a:r>
                <a:rPr lang="zh-CN" altLang="en-US" dirty="0">
                  <a:sym typeface="+mn-lt"/>
                </a:rPr>
                <a:t>进程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7329170" cy="88900"/>
              <a:chOff x="5854700" y="5346700"/>
              <a:chExt cx="732917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242187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10" name="直接箭头连接符 9"/>
          <p:cNvCxnSpPr>
            <a:endCxn id="17" idx="3"/>
          </p:cNvCxnSpPr>
          <p:nvPr/>
        </p:nvCxnSpPr>
        <p:spPr>
          <a:xfrm>
            <a:off x="336550" y="3429000"/>
            <a:ext cx="11518900" cy="0"/>
          </a:xfrm>
          <a:prstGeom prst="straightConnector1">
            <a:avLst/>
          </a:prstGeom>
          <a:ln w="38100">
            <a:solidFill>
              <a:srgbClr val="C2000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>
            <p:custDataLst>
              <p:tags r:id="rId3"/>
            </p:custDataLst>
          </p:nvPr>
        </p:nvGrpSpPr>
        <p:grpSpPr>
          <a:xfrm rot="5400000">
            <a:off x="-896620" y="3082290"/>
            <a:ext cx="2454910" cy="649605"/>
            <a:chOff x="426" y="5019"/>
            <a:chExt cx="4308" cy="1710"/>
          </a:xfrm>
        </p:grpSpPr>
        <p:sp>
          <p:nvSpPr>
            <p:cNvPr id="29" name="圆角矩形 105"/>
            <p:cNvSpPr/>
            <p:nvPr>
              <p:custDataLst>
                <p:tags r:id="rId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0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vert="vert270" rtlCol="0" anchor="ctr"/>
            <a:p>
              <a:pPr algn="ctr" defTabSz="914400"/>
              <a:r>
                <a:rPr lang="zh-CN" altLang="en-US" sz="28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法治道路</a:t>
              </a:r>
              <a:endParaRPr lang="zh-CN" altLang="en-US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597565" y="1054100"/>
            <a:ext cx="6997065" cy="600075"/>
            <a:chOff x="4071932" y="5071557"/>
            <a:chExt cx="10224200" cy="600075"/>
          </a:xfrm>
        </p:grpSpPr>
        <p:sp>
          <p:nvSpPr>
            <p:cNvPr id="15" name="矩形 14"/>
            <p:cNvSpPr/>
            <p:nvPr/>
          </p:nvSpPr>
          <p:spPr>
            <a:xfrm>
              <a:off x="4071932" y="5462082"/>
              <a:ext cx="1725838" cy="138430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180493" y="5071557"/>
              <a:ext cx="10115639" cy="60007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填一填：结合书本</a:t>
              </a:r>
              <a:r>
                <a:rPr lang="en-US" altLang="zh-CN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P48</a:t>
              </a:r>
              <a:r>
                <a:rPr lang="zh-CN" altLang="en-US" sz="26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，将下列空白补充完整</a:t>
              </a:r>
              <a:endParaRPr lang="zh-CN" altLang="en-US" sz="26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 flipV="1">
            <a:off x="931545" y="307911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07518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21818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712720" y="2025650"/>
            <a:ext cx="1081405" cy="9220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573786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443103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697230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8206740" y="308292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9379585" y="306895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10552430" y="3079115"/>
            <a:ext cx="0" cy="36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58737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1978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714500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1982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83146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1997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400494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2010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529272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2012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658050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2013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7770495" y="3429635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2018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893762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2020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10146665" y="3429000"/>
            <a:ext cx="99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2022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779780" y="3862705"/>
            <a:ext cx="9982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C00000"/>
                </a:solidFill>
              </a:rPr>
              <a:t>党的十一届三中全会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2586355" y="3844925"/>
            <a:ext cx="1418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党的十五大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003165" y="3830955"/>
            <a:ext cx="1418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党的十八大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0062845" y="3845560"/>
            <a:ext cx="136334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656590" y="1846580"/>
            <a:ext cx="1180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有法可依</a:t>
            </a:r>
            <a:endParaRPr lang="zh-CN" altLang="en-US"/>
          </a:p>
          <a:p>
            <a:r>
              <a:rPr lang="zh-CN" altLang="en-US"/>
              <a:t>有法必依</a:t>
            </a:r>
            <a:endParaRPr lang="zh-CN" altLang="en-US"/>
          </a:p>
          <a:p>
            <a:r>
              <a:rPr lang="zh-CN" altLang="en-US"/>
              <a:t>执法必严</a:t>
            </a:r>
            <a:endParaRPr lang="zh-CN" altLang="en-US"/>
          </a:p>
          <a:p>
            <a:r>
              <a:rPr lang="zh-CN" altLang="en-US"/>
              <a:t>违法必究</a:t>
            </a:r>
            <a:endParaRPr lang="zh-CN" altLang="en-US"/>
          </a:p>
        </p:txBody>
      </p:sp>
      <p:sp>
        <p:nvSpPr>
          <p:cNvPr id="78" name="文本框 77"/>
          <p:cNvSpPr txBox="1"/>
          <p:nvPr/>
        </p:nvSpPr>
        <p:spPr>
          <a:xfrm>
            <a:off x="1664335" y="2677160"/>
            <a:ext cx="1181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现行宪法</a:t>
            </a:r>
            <a:endParaRPr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3927475" y="1846580"/>
            <a:ext cx="1180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中国特色社会主义法律体系形成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6421755" y="2067560"/>
            <a:ext cx="11804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提出建设法治中国的目标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276205" y="2344420"/>
            <a:ext cx="1181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C00000"/>
                </a:solidFill>
              </a:rPr>
              <a:t>首次单独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法治建设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2712720" y="2025650"/>
            <a:ext cx="1181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提出依法治国的</a:t>
            </a:r>
            <a:r>
              <a:rPr lang="zh-CN" altLang="en-US" b="1">
                <a:solidFill>
                  <a:srgbClr val="C50000"/>
                </a:solidFill>
              </a:rPr>
              <a:t>基本方略</a:t>
            </a:r>
            <a:endParaRPr lang="zh-CN" altLang="en-US" b="1">
              <a:solidFill>
                <a:srgbClr val="C50000"/>
              </a:solidFill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5109845" y="2025650"/>
            <a:ext cx="1181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提出</a:t>
            </a:r>
            <a:r>
              <a:rPr lang="zh-CN" altLang="en-US" b="1">
                <a:solidFill>
                  <a:srgbClr val="C50000"/>
                </a:solidFill>
              </a:rPr>
              <a:t>全面</a:t>
            </a:r>
            <a:r>
              <a:rPr lang="zh-CN" altLang="en-US"/>
              <a:t>推进依法治国</a:t>
            </a:r>
            <a:endParaRPr lang="zh-CN" altLang="en-US" b="1">
              <a:solidFill>
                <a:srgbClr val="C50000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5107940" y="2025650"/>
            <a:ext cx="1081405" cy="9220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7601585" y="2025650"/>
            <a:ext cx="1250315" cy="9220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9065260" y="2025650"/>
            <a:ext cx="1081405" cy="9220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7557770" y="2025650"/>
            <a:ext cx="1363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组建中央全面依法治国委员会</a:t>
            </a:r>
            <a:endParaRPr lang="zh-CN" altLang="en-US" b="1">
              <a:solidFill>
                <a:srgbClr val="C50000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9051290" y="2039620"/>
            <a:ext cx="1181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民法典及</a:t>
            </a:r>
            <a:r>
              <a:rPr lang="zh-CN" altLang="en-US" b="1">
                <a:solidFill>
                  <a:srgbClr val="C50000"/>
                </a:solidFill>
              </a:rPr>
              <a:t>习近平法治思想</a:t>
            </a:r>
            <a:endParaRPr lang="zh-CN" altLang="en-US" b="1">
              <a:solidFill>
                <a:srgbClr val="C50000"/>
              </a:solidFill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0090785" y="3845560"/>
            <a:ext cx="1418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党的二十大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711835" y="3844925"/>
            <a:ext cx="997585" cy="9398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>
            <a:off x="1273175" y="5078730"/>
            <a:ext cx="9871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</a:defRPr>
            </a:lvl1pPr>
          </a:lstStyle>
          <a:p>
            <a:r>
              <a:rPr lang="zh-CN" altLang="en-US" sz="6000" dirty="0">
                <a:sym typeface="+mn-lt"/>
              </a:rPr>
              <a:t>法治蓝图——全面依法治国</a:t>
            </a:r>
            <a:endParaRPr lang="zh-CN" altLang="en-US" sz="6000" dirty="0">
              <a:sym typeface="+mn-lt"/>
            </a:endParaRPr>
          </a:p>
        </p:txBody>
      </p:sp>
      <p:sp>
        <p:nvSpPr>
          <p:cNvPr id="94" name="右箭头 93"/>
          <p:cNvSpPr/>
          <p:nvPr/>
        </p:nvSpPr>
        <p:spPr>
          <a:xfrm>
            <a:off x="5734050" y="4468495"/>
            <a:ext cx="5363210" cy="410210"/>
          </a:xfrm>
          <a:prstGeom prst="rightArrow">
            <a:avLst/>
          </a:prstGeom>
          <a:pattFill prst="ltHorz">
            <a:fgClr>
              <a:srgbClr val="C00000"/>
            </a:fgClr>
            <a:bgClr>
              <a:srgbClr val="FFFFFF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11910" y="5107305"/>
            <a:ext cx="95967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党的十八大以来，我国的社会主义</a:t>
            </a:r>
            <a:r>
              <a:rPr lang="zh-CN" altLang="en-US" sz="2000" b="1">
                <a:solidFill>
                  <a:srgbClr val="C00000"/>
                </a:solidFill>
              </a:rPr>
              <a:t>法治国家建设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深入推进，</a:t>
            </a:r>
            <a:r>
              <a:rPr lang="zh-CN" altLang="en-US" sz="2000" b="1">
                <a:solidFill>
                  <a:srgbClr val="C00000"/>
                </a:solidFill>
              </a:rPr>
              <a:t>全面依法治国总体格局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基本形成，中国特色社会主义</a:t>
            </a:r>
            <a:r>
              <a:rPr lang="zh-CN" altLang="en-US" sz="2000" b="1">
                <a:solidFill>
                  <a:srgbClr val="C00000"/>
                </a:solidFill>
              </a:rPr>
              <a:t>法治体系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加快建设，</a:t>
            </a:r>
            <a:r>
              <a:rPr lang="zh-CN" altLang="en-US" sz="2000" b="1">
                <a:solidFill>
                  <a:srgbClr val="C00000"/>
                </a:solidFill>
              </a:rPr>
              <a:t>司法体制改革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取得重大进展，</a:t>
            </a:r>
            <a:r>
              <a:rPr lang="zh-CN" altLang="en-US" sz="2000" b="1">
                <a:solidFill>
                  <a:srgbClr val="C00000"/>
                </a:solidFill>
              </a:rPr>
              <a:t>社会公平正义保障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更加坚实，法治中国建设开创了新局面。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66840" y="3797935"/>
            <a:ext cx="1419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党的十八届三中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全会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  <p:bldP spid="83" grpId="0"/>
      <p:bldP spid="83" grpId="1"/>
      <p:bldP spid="88" grpId="0"/>
      <p:bldP spid="88" grpId="1"/>
      <p:bldP spid="89" grpId="0"/>
      <p:bldP spid="89" grpId="1"/>
      <p:bldP spid="87" grpId="0"/>
      <p:bldP spid="87" grpId="1"/>
      <p:bldP spid="68" grpId="0"/>
      <p:bldP spid="68" grpId="1"/>
      <p:bldP spid="84" grpId="0" animBg="1"/>
      <p:bldP spid="83" grpId="2"/>
      <p:bldP spid="92" grpId="0"/>
      <p:bldP spid="94" grpId="0" animBg="1"/>
      <p:bldP spid="94" grpId="1" animBg="1"/>
      <p:bldP spid="9" grpId="0"/>
      <p:bldP spid="9" grpId="1"/>
      <p:bldP spid="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全面依法治国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456470" y="1172210"/>
            <a:ext cx="9747251" cy="923290"/>
            <a:chOff x="4055230" y="5071557"/>
            <a:chExt cx="14242806" cy="923290"/>
          </a:xfrm>
        </p:grpSpPr>
        <p:sp>
          <p:nvSpPr>
            <p:cNvPr id="12" name="矩形 11"/>
            <p:cNvSpPr/>
            <p:nvPr/>
          </p:nvSpPr>
          <p:spPr>
            <a:xfrm>
              <a:off x="4055230" y="5359212"/>
              <a:ext cx="1052073" cy="138416"/>
            </a:xfrm>
            <a:prstGeom prst="rect">
              <a:avLst/>
            </a:prstGeom>
            <a:solidFill>
              <a:srgbClr val="FEAA8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180493" y="5071557"/>
              <a:ext cx="14117543" cy="92329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indent="0" algn="l" fontAlgn="base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思考：结合视频和书本</a:t>
              </a:r>
              <a:r>
                <a:rPr lang="en-US" altLang="zh-CN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P48</a:t>
              </a:r>
              <a:r>
                <a:rPr lang="zh-CN" altLang="en-US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49</a:t>
              </a:r>
              <a:r>
                <a:rPr lang="zh-CN" altLang="en-US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，找出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全面依法治国</a:t>
              </a:r>
              <a:r>
                <a:rPr lang="zh-CN" altLang="en-US" sz="2000" b="1" dirty="0">
                  <a:gradFill>
                    <a:gsLst>
                      <a:gs pos="100000">
                        <a:srgbClr val="4672B3"/>
                      </a:gs>
                      <a:gs pos="0">
                        <a:srgbClr val="4672B3">
                          <a:lumMod val="70000"/>
                          <a:lumOff val="30000"/>
                        </a:srgbClr>
                      </a:gs>
                    </a:gsLst>
                    <a:lin ang="162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的地位、根本遵循和行动指南、总目标、基本要求</a:t>
              </a:r>
              <a:endParaRPr lang="zh-CN" altLang="en-US" sz="2000" b="1" dirty="0">
                <a:gradFill>
                  <a:gsLst>
                    <a:gs pos="100000">
                      <a:srgbClr val="4672B3"/>
                    </a:gs>
                    <a:gs pos="0">
                      <a:srgbClr val="4672B3">
                        <a:lumMod val="70000"/>
                        <a:lumOff val="3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542415" y="3178810"/>
            <a:ext cx="9661525" cy="2767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①地位：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                                                    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②根本遵循和行动指南：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③总目标：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                                                 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④基本要求：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r>
              <a:rPr lang="zh-CN" alt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促进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                                        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22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00805" y="3241040"/>
            <a:ext cx="53479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中国特色社会主义的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本质要求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重要保障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15865" y="3736340"/>
            <a:ext cx="21602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习近平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思想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86735" y="4236085"/>
            <a:ext cx="74206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建设中国特色社会主义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法治体系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，建设社会主义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法治国家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38525" y="4761865"/>
            <a:ext cx="1569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立法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55285" y="4765040"/>
            <a:ext cx="1569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执法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30770" y="4766945"/>
            <a:ext cx="1569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公正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司法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48775" y="4760595"/>
            <a:ext cx="1569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全民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守法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03525" y="5263515"/>
            <a:ext cx="42221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国家治理体系和治理能力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现代化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214755" y="2371725"/>
            <a:ext cx="410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全面依法治国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全面推进依法治国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07615" y="2280285"/>
            <a:ext cx="7176770" cy="3968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110740" y="5879465"/>
            <a:ext cx="7970520" cy="507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主体：立法机关（人大）、执法机关、司法机关（法院、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检察院）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 fullScrn="1"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9" grpId="0"/>
      <p:bldP spid="9" grpId="1"/>
      <p:bldP spid="10" grpId="0"/>
      <p:bldP spid="10" grpId="1"/>
      <p:bldP spid="15" grpId="0"/>
      <p:bldP spid="15" grpId="1"/>
      <p:bldP spid="16" grpId="0"/>
      <p:bldP spid="16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0" grpId="0"/>
      <p:bldP spid="25" grpId="1"/>
      <p:bldP spid="20" grpId="1"/>
      <p:bldP spid="24" grpId="0"/>
      <p:bldP spid="2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00705" y="491037"/>
            <a:ext cx="5990590" cy="583565"/>
            <a:chOff x="3594100" y="427537"/>
            <a:chExt cx="599059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83075" y="427537"/>
              <a:ext cx="44843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如何推进全面依法治国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990590" cy="88900"/>
              <a:chOff x="5854700" y="5346700"/>
              <a:chExt cx="599059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108329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8674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6619"/>
          <a:stretch>
            <a:fillRect/>
          </a:stretch>
        </p:blipFill>
        <p:spPr>
          <a:xfrm>
            <a:off x="8274050" y="1755775"/>
            <a:ext cx="2782570" cy="17354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" name="文本框 19"/>
          <p:cNvSpPr txBox="1"/>
          <p:nvPr/>
        </p:nvSpPr>
        <p:spPr>
          <a:xfrm>
            <a:off x="510540" y="1515745"/>
            <a:ext cx="6921500" cy="507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2200" b="1" dirty="0">
                <a:solidFill>
                  <a:srgbClr val="C50000"/>
                </a:solidFill>
                <a:cs typeface="+mn-ea"/>
                <a:sym typeface="+mn-lt"/>
              </a:rPr>
              <a:t>立善法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于天下则天下治；立善法于一国，则一国治。”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59130" y="2246630"/>
            <a:ext cx="6922135" cy="1461832"/>
            <a:chOff x="1048" y="4669"/>
            <a:chExt cx="11214" cy="2959"/>
          </a:xfrm>
        </p:grpSpPr>
        <p:sp>
          <p:nvSpPr>
            <p:cNvPr id="18" name="矩形 17"/>
            <p:cNvSpPr/>
            <p:nvPr/>
          </p:nvSpPr>
          <p:spPr>
            <a:xfrm>
              <a:off x="1048" y="4669"/>
              <a:ext cx="11214" cy="2959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89" y="4946"/>
              <a:ext cx="10729" cy="2242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①</a:t>
              </a:r>
              <a:r>
                <a:rPr lang="zh-CN" altLang="en-US" sz="2400" b="1" dirty="0">
                  <a:solidFill>
                    <a:srgbClr val="C5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科学立法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：使每一项立法都得到人民群众的普遍拥护。（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P49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9698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7720" y="4310380"/>
            <a:ext cx="2782570" cy="178308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" name="文本框 12"/>
          <p:cNvSpPr txBox="1"/>
          <p:nvPr/>
        </p:nvSpPr>
        <p:spPr>
          <a:xfrm>
            <a:off x="4008120" y="4099560"/>
            <a:ext cx="7393305" cy="507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cs typeface="+mn-ea"/>
                <a:sym typeface="+mn-lt"/>
              </a:rPr>
              <a:t>“国无常强，无常弱。</a:t>
            </a:r>
            <a:r>
              <a:rPr lang="zh-CN" altLang="en-US" sz="2200" b="1" dirty="0">
                <a:solidFill>
                  <a:srgbClr val="C50000"/>
                </a:solidFill>
                <a:cs typeface="+mn-ea"/>
                <a:sym typeface="+mn-lt"/>
              </a:rPr>
              <a:t>奉法者强则国强</a:t>
            </a:r>
            <a:r>
              <a:rPr lang="zh-CN" altLang="en-US" sz="2200" dirty="0">
                <a:cs typeface="+mn-ea"/>
                <a:sym typeface="+mn-lt"/>
              </a:rPr>
              <a:t>，奉法者弱则国弱。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”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644390" y="4749800"/>
            <a:ext cx="6120130" cy="1461770"/>
            <a:chOff x="6683" y="7423"/>
            <a:chExt cx="10664" cy="2302"/>
          </a:xfrm>
        </p:grpSpPr>
        <p:sp>
          <p:nvSpPr>
            <p:cNvPr id="16" name="矩形 15"/>
            <p:cNvSpPr/>
            <p:nvPr/>
          </p:nvSpPr>
          <p:spPr>
            <a:xfrm>
              <a:off x="6683" y="7423"/>
              <a:ext cx="10664" cy="2302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918" y="7639"/>
              <a:ext cx="9968" cy="174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②</a:t>
              </a:r>
              <a:r>
                <a:rPr lang="zh-CN" altLang="en-US" sz="2400" b="1" dirty="0">
                  <a:solidFill>
                    <a:srgbClr val="C5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严格执法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：使每一部法律法规都得到严格执行。（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P49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00705" y="491037"/>
            <a:ext cx="5990590" cy="583565"/>
            <a:chOff x="3594100" y="427537"/>
            <a:chExt cx="599059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83075" y="427537"/>
              <a:ext cx="44843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如何推进全面依法治国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990590" cy="88900"/>
              <a:chOff x="5854700" y="5346700"/>
              <a:chExt cx="599059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108329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510540" y="1515745"/>
            <a:ext cx="6921500" cy="507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cs typeface="+mn-ea"/>
                <a:sym typeface="+mn-lt"/>
              </a:rPr>
              <a:t>“一次</a:t>
            </a:r>
            <a:r>
              <a:rPr lang="zh-CN" altLang="en-US" sz="2200" b="1" dirty="0">
                <a:solidFill>
                  <a:srgbClr val="C50000"/>
                </a:solidFill>
                <a:cs typeface="+mn-ea"/>
                <a:sym typeface="+mn-lt"/>
              </a:rPr>
              <a:t>不公正的审判</a:t>
            </a:r>
            <a:r>
              <a:rPr lang="zh-CN" altLang="en-US" sz="2200" dirty="0">
                <a:cs typeface="+mn-ea"/>
                <a:sym typeface="+mn-lt"/>
              </a:rPr>
              <a:t>，其恶果甚至超过十次犯罪”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9130" y="2246630"/>
            <a:ext cx="6141720" cy="1461770"/>
            <a:chOff x="1038" y="3538"/>
            <a:chExt cx="9672" cy="2302"/>
          </a:xfrm>
        </p:grpSpPr>
        <p:sp>
          <p:nvSpPr>
            <p:cNvPr id="18" name="矩形 17"/>
            <p:cNvSpPr/>
            <p:nvPr/>
          </p:nvSpPr>
          <p:spPr>
            <a:xfrm>
              <a:off x="1038" y="3538"/>
              <a:ext cx="9673" cy="2302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72" y="3754"/>
              <a:ext cx="9201" cy="174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③</a:t>
              </a:r>
              <a:r>
                <a:rPr lang="zh-CN" altLang="en-US" sz="2400" b="1" dirty="0">
                  <a:solidFill>
                    <a:srgbClr val="C5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公正司法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：使每一个司法案件都体现公平正义。（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P49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352925" y="4081780"/>
            <a:ext cx="6411595" cy="507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cs typeface="+mn-ea"/>
                <a:sym typeface="+mn-lt"/>
              </a:rPr>
              <a:t>“只有</a:t>
            </a:r>
            <a:r>
              <a:rPr lang="zh-CN" altLang="en-US" sz="2200" b="1" dirty="0">
                <a:solidFill>
                  <a:srgbClr val="C50000"/>
                </a:solidFill>
                <a:cs typeface="+mn-ea"/>
                <a:sym typeface="+mn-lt"/>
              </a:rPr>
              <a:t>人人参与</a:t>
            </a:r>
            <a:r>
              <a:rPr lang="zh-CN" altLang="en-US" sz="2200" dirty="0">
                <a:cs typeface="+mn-ea"/>
                <a:sym typeface="+mn-lt"/>
              </a:rPr>
              <a:t>的法治，才具有坚实的社会基础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”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4390" y="4749800"/>
            <a:ext cx="6500495" cy="1461770"/>
            <a:chOff x="7314" y="7480"/>
            <a:chExt cx="10237" cy="2302"/>
          </a:xfrm>
        </p:grpSpPr>
        <p:sp>
          <p:nvSpPr>
            <p:cNvPr id="16" name="矩形 15"/>
            <p:cNvSpPr/>
            <p:nvPr/>
          </p:nvSpPr>
          <p:spPr>
            <a:xfrm>
              <a:off x="7314" y="7480"/>
              <a:ext cx="10237" cy="2302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526" y="7696"/>
              <a:ext cx="9638" cy="174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④</a:t>
              </a:r>
              <a:r>
                <a:rPr lang="zh-CN" altLang="en-US" sz="2400" b="1" dirty="0">
                  <a:solidFill>
                    <a:srgbClr val="C5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全民守法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：使每一位公民都成为法治的忠实崇尚者、自觉遵守者和坚定捍卫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者。（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P49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72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9220" y="1527175"/>
            <a:ext cx="3274695" cy="20161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1" name="图片 10" descr="5e6c39eaf6c94bd483216731d0d25a2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" y="4018280"/>
            <a:ext cx="3325495" cy="222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00705" y="491037"/>
            <a:ext cx="5990590" cy="583565"/>
            <a:chOff x="3594100" y="427537"/>
            <a:chExt cx="599059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83075" y="427537"/>
              <a:ext cx="44843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如何推进全面依法治国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990590" cy="88900"/>
              <a:chOff x="5854700" y="5346700"/>
              <a:chExt cx="599059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108329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3862705" y="1523365"/>
            <a:ext cx="7992745" cy="3226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2023年3月13日第十四届全国人民代表大会第一次会议通过关于修改《中华人民共和国立法法》的决定，贯彻党的二十大精神和习近平法治思想，进一步加强党对立法工作的领导我国的每一项重大决策，都要</a:t>
            </a:r>
            <a:r>
              <a:rPr lang="zh-CN" altLang="en-US" sz="2200" b="1" dirty="0">
                <a:solidFill>
                  <a:srgbClr val="C00000"/>
                </a:solidFill>
                <a:cs typeface="+mn-ea"/>
                <a:sym typeface="+mn-lt"/>
              </a:rPr>
              <a:t>经过“党委提出→政治协商→人大审议通过→政府执行”的法定程序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，这充分体现了党的领导、人民当家作主、依法治国的有机统一。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62705" y="4749800"/>
            <a:ext cx="7618730" cy="1461770"/>
            <a:chOff x="5287" y="7480"/>
            <a:chExt cx="11998" cy="2302"/>
          </a:xfrm>
        </p:grpSpPr>
        <p:sp>
          <p:nvSpPr>
            <p:cNvPr id="16" name="矩形 15"/>
            <p:cNvSpPr/>
            <p:nvPr/>
          </p:nvSpPr>
          <p:spPr>
            <a:xfrm>
              <a:off x="5287" y="7480"/>
              <a:ext cx="11998" cy="2302"/>
            </a:xfrm>
            <a:prstGeom prst="rect">
              <a:avLst/>
            </a:prstGeom>
            <a:solidFill>
              <a:srgbClr val="F7F6CC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552" y="7672"/>
              <a:ext cx="11468" cy="174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7F6CC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p>
              <a:pPr algn="just" defTabSz="98742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sz="2400" dirty="0">
                  <a:cs typeface="+mn-ea"/>
                  <a:sym typeface="+mn-lt"/>
                </a:rPr>
                <a:t>⑤坚定不移走中国特色社会主义法治道路，必须坚持</a:t>
              </a:r>
              <a:r>
                <a:rPr sz="2400" b="1" dirty="0">
                  <a:solidFill>
                    <a:srgbClr val="C00000"/>
                  </a:solidFill>
                  <a:cs typeface="+mn-ea"/>
                  <a:sym typeface="+mn-lt"/>
                </a:rPr>
                <a:t>党的领导、人民当家作主、依法治国有机统一</a:t>
              </a:r>
              <a:r>
                <a:rPr sz="2400" dirty="0">
                  <a:cs typeface="+mn-ea"/>
                  <a:sym typeface="+mn-lt"/>
                </a:rPr>
                <a:t>。</a:t>
              </a:r>
              <a:r>
                <a:rPr lang="zh-CN" sz="2400" dirty="0">
                  <a:cs typeface="+mn-ea"/>
                  <a:sym typeface="+mn-lt"/>
                </a:rPr>
                <a:t>（</a:t>
              </a:r>
              <a:r>
                <a:rPr lang="en-US" altLang="zh-CN" sz="2400" dirty="0">
                  <a:cs typeface="+mn-ea"/>
                  <a:sym typeface="+mn-lt"/>
                </a:rPr>
                <a:t>P50</a:t>
              </a:r>
              <a:r>
                <a:rPr lang="zh-CN" altLang="en-US" sz="2400" dirty="0">
                  <a:cs typeface="+mn-ea"/>
                  <a:sym typeface="+mn-lt"/>
                </a:rPr>
                <a:t>）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</p:grpSp>
      <p:pic>
        <p:nvPicPr>
          <p:cNvPr id="12" name="图片 11" descr="IMG_7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" y="1523365"/>
            <a:ext cx="2963545" cy="3868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00705" y="491037"/>
            <a:ext cx="5990590" cy="583565"/>
            <a:chOff x="3594100" y="427537"/>
            <a:chExt cx="599059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83075" y="427537"/>
              <a:ext cx="44843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如何推进全面依法治国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990590" cy="88900"/>
              <a:chOff x="5854700" y="5346700"/>
              <a:chExt cx="599059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108329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1214755" y="2059940"/>
            <a:ext cx="9983470" cy="31864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①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科学立法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：建设法治中国，要努力使每一项立法得到人民群众的普遍拥护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②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严格执法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：使每一部法律法规都得到严格执行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③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公正司法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：使每一个司法案件都体现公平正义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④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全民守法</a:t>
            </a: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：使每一位公民都成为法治的忠实崇尚者、自觉遵守者和坚定捍卫者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⑤坚定不移走中国特色社会主义法治道路，必须坚持</a:t>
            </a:r>
            <a:r>
              <a:rPr sz="2200" b="1" dirty="0">
                <a:solidFill>
                  <a:srgbClr val="C00000"/>
                </a:solidFill>
                <a:cs typeface="+mn-ea"/>
                <a:sym typeface="+mn-lt"/>
              </a:rPr>
              <a:t>党的领导、人民当家作主、依法治国有机统一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sz="2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6854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如何推进全面依法治国（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P49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541837"/>
            <a:ext cx="5003800" cy="583565"/>
            <a:chOff x="3594100" y="4783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783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课堂</a:t>
              </a:r>
              <a:r>
                <a:rPr lang="zh-CN" altLang="en-US" sz="3200" b="1" dirty="0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  <a:sym typeface="+mn-lt"/>
                </a:rPr>
                <a:t>小结</a:t>
              </a:r>
              <a:endParaRPr lang="zh-CN" altLang="en-US" sz="3200" b="1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/>
          <a:srcRect t="78476"/>
          <a:stretch>
            <a:fillRect/>
          </a:stretch>
        </p:blipFill>
        <p:spPr>
          <a:xfrm>
            <a:off x="-529" y="4884506"/>
            <a:ext cx="12193057" cy="1973494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344805" y="2886075"/>
            <a:ext cx="2735580" cy="108585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1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8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夯实法治基础</a:t>
              </a:r>
              <a:endParaRPr lang="zh-CN" altLang="en-US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3497468" y="2226902"/>
            <a:ext cx="2625090" cy="583565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zh-CN" altLang="en-US" sz="3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选择法治道路</a:t>
            </a:r>
            <a:endParaRPr lang="zh-CN" altLang="en-US" sz="32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3497468" y="3952197"/>
            <a:ext cx="2625090" cy="583565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zh-CN" altLang="en-US" sz="3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绘制法治蓝图</a:t>
            </a:r>
            <a:endParaRPr lang="zh-CN" altLang="en-US" sz="32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>
            <p:custDataLst>
              <p:tags r:id="rId9"/>
            </p:custDataLst>
          </p:nvPr>
        </p:nvGrpSpPr>
        <p:grpSpPr>
          <a:xfrm>
            <a:off x="3035300" y="2434590"/>
            <a:ext cx="389255" cy="1940560"/>
            <a:chOff x="4780" y="3834"/>
            <a:chExt cx="613" cy="3056"/>
          </a:xfrm>
        </p:grpSpPr>
        <p:cxnSp>
          <p:nvCxnSpPr>
            <p:cNvPr id="37" name="直接连接符 36"/>
            <p:cNvCxnSpPr/>
            <p:nvPr>
              <p:custDataLst>
                <p:tags r:id="rId10"/>
              </p:custDataLst>
            </p:nvPr>
          </p:nvCxnSpPr>
          <p:spPr>
            <a:xfrm flipH="1">
              <a:off x="5082" y="3834"/>
              <a:ext cx="0" cy="3056"/>
            </a:xfrm>
            <a:prstGeom prst="line">
              <a:avLst/>
            </a:prstGeom>
            <a:noFill/>
            <a:ln w="38100" cap="flat" cmpd="sng" algn="ctr">
              <a:solidFill>
                <a:srgbClr val="C20006"/>
              </a:solidFill>
              <a:prstDash val="solid"/>
              <a:miter lim="800000"/>
            </a:ln>
            <a:effectLst/>
          </p:spPr>
        </p:cxnSp>
        <p:cxnSp>
          <p:nvCxnSpPr>
            <p:cNvPr id="41" name="直接连接符 40"/>
            <p:cNvCxnSpPr/>
            <p:nvPr>
              <p:custDataLst>
                <p:tags r:id="rId11"/>
              </p:custDataLst>
            </p:nvPr>
          </p:nvCxnSpPr>
          <p:spPr>
            <a:xfrm>
              <a:off x="5059" y="4022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12"/>
              </p:custDataLst>
            </p:nvPr>
          </p:nvCxnSpPr>
          <p:spPr>
            <a:xfrm>
              <a:off x="5059" y="6540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4780" y="5416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>
            <p:custDataLst>
              <p:tags r:id="rId14"/>
            </p:custDataLst>
          </p:nvPr>
        </p:nvGrpSpPr>
        <p:grpSpPr>
          <a:xfrm>
            <a:off x="6074410" y="1743075"/>
            <a:ext cx="379730" cy="1473835"/>
            <a:chOff x="4780" y="3834"/>
            <a:chExt cx="613" cy="3056"/>
          </a:xfrm>
        </p:grpSpPr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 flipH="1">
              <a:off x="5082" y="3834"/>
              <a:ext cx="0" cy="3056"/>
            </a:xfrm>
            <a:prstGeom prst="line">
              <a:avLst/>
            </a:prstGeom>
            <a:noFill/>
            <a:ln w="38100" cap="flat" cmpd="sng" algn="ctr">
              <a:solidFill>
                <a:srgbClr val="C20006"/>
              </a:solidFill>
              <a:prstDash val="solid"/>
              <a:miter lim="800000"/>
            </a:ln>
            <a:effectLst/>
          </p:spPr>
        </p:cxnSp>
        <p:cxnSp>
          <p:nvCxnSpPr>
            <p:cNvPr id="47" name="直接连接符 46"/>
            <p:cNvCxnSpPr/>
            <p:nvPr>
              <p:custDataLst>
                <p:tags r:id="rId16"/>
              </p:custDataLst>
            </p:nvPr>
          </p:nvCxnSpPr>
          <p:spPr>
            <a:xfrm>
              <a:off x="5059" y="4022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17"/>
              </p:custDataLst>
            </p:nvPr>
          </p:nvCxnSpPr>
          <p:spPr>
            <a:xfrm>
              <a:off x="5059" y="6540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18"/>
              </p:custDataLst>
            </p:nvPr>
          </p:nvCxnSpPr>
          <p:spPr>
            <a:xfrm>
              <a:off x="4780" y="5416"/>
              <a:ext cx="335" cy="0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矩形 49"/>
          <p:cNvSpPr/>
          <p:nvPr>
            <p:custDataLst>
              <p:tags r:id="rId19"/>
            </p:custDataLst>
          </p:nvPr>
        </p:nvSpPr>
        <p:spPr>
          <a:xfrm>
            <a:off x="6260465" y="2783840"/>
            <a:ext cx="556958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4400"/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r>
              <a:rPr lang="zh-CN" altLang="en-US" sz="280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选择法治道路？（意义）</a:t>
            </a:r>
            <a:endParaRPr lang="zh-CN" altLang="en-US" sz="2800" ker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20"/>
            </p:custDataLst>
          </p:nvPr>
        </p:nvSpPr>
        <p:spPr>
          <a:xfrm>
            <a:off x="6459855" y="2207895"/>
            <a:ext cx="41643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/>
            <a:r>
              <a:rPr lang="zh-CN" altLang="en-US" sz="280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法治的要求——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良法善治</a:t>
            </a:r>
            <a:r>
              <a:rPr lang="en-US" altLang="zh-CN" sz="280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2800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>
            <p:custDataLst>
              <p:tags r:id="rId21"/>
            </p:custDataLst>
          </p:nvPr>
        </p:nvSpPr>
        <p:spPr>
          <a:xfrm>
            <a:off x="6450330" y="3420110"/>
            <a:ext cx="5349240" cy="9531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914400" fontAlgn="auto"/>
            <a:r>
              <a:rPr lang="zh-CN" altLang="en-US" sz="280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全面依法治国的地位、总目标、根本遵循和行动指南</a:t>
            </a:r>
            <a:endParaRPr lang="zh-CN" altLang="en-US" sz="2800" ker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55" name="组合 54"/>
          <p:cNvGrpSpPr/>
          <p:nvPr>
            <p:custDataLst>
              <p:tags r:id="rId22"/>
            </p:custDataLst>
          </p:nvPr>
        </p:nvGrpSpPr>
        <p:grpSpPr>
          <a:xfrm>
            <a:off x="6018530" y="3485515"/>
            <a:ext cx="436245" cy="1515110"/>
            <a:chOff x="9478" y="5489"/>
            <a:chExt cx="687" cy="2386"/>
          </a:xfrm>
        </p:grpSpPr>
        <p:grpSp>
          <p:nvGrpSpPr>
            <p:cNvPr id="52" name="组合 51"/>
            <p:cNvGrpSpPr/>
            <p:nvPr>
              <p:custDataLst>
                <p:tags r:id="rId23"/>
              </p:custDataLst>
            </p:nvPr>
          </p:nvGrpSpPr>
          <p:grpSpPr>
            <a:xfrm>
              <a:off x="9856" y="5489"/>
              <a:ext cx="309" cy="2386"/>
              <a:chOff x="5059" y="3834"/>
              <a:chExt cx="335" cy="3056"/>
            </a:xfrm>
          </p:grpSpPr>
          <p:cxnSp>
            <p:nvCxnSpPr>
              <p:cNvPr id="54" name="直接连接符 53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5082" y="3834"/>
                <a:ext cx="0" cy="3056"/>
              </a:xfrm>
              <a:prstGeom prst="line">
                <a:avLst/>
              </a:prstGeom>
              <a:noFill/>
              <a:ln w="38100" cap="flat" cmpd="sng" algn="ctr">
                <a:solidFill>
                  <a:srgbClr val="C2000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直接连接符 55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5059" y="4022"/>
                <a:ext cx="335" cy="0"/>
              </a:xfrm>
              <a:prstGeom prst="line">
                <a:avLst/>
              </a:prstGeom>
              <a:ln w="38100">
                <a:solidFill>
                  <a:srgbClr val="C200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5059" y="6540"/>
                <a:ext cx="335" cy="0"/>
              </a:xfrm>
              <a:prstGeom prst="line">
                <a:avLst/>
              </a:prstGeom>
              <a:ln w="38100">
                <a:solidFill>
                  <a:srgbClr val="C200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直接连接符 57"/>
            <p:cNvCxnSpPr/>
            <p:nvPr>
              <p:custDataLst>
                <p:tags r:id="rId27"/>
              </p:custDataLst>
            </p:nvPr>
          </p:nvCxnSpPr>
          <p:spPr>
            <a:xfrm flipV="1">
              <a:off x="9478" y="6813"/>
              <a:ext cx="605" cy="13"/>
            </a:xfrm>
            <a:prstGeom prst="line">
              <a:avLst/>
            </a:prstGeom>
            <a:ln w="38100">
              <a:solidFill>
                <a:srgbClr val="C200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 58"/>
          <p:cNvSpPr/>
          <p:nvPr>
            <p:custDataLst>
              <p:tags r:id="rId28"/>
            </p:custDataLst>
          </p:nvPr>
        </p:nvSpPr>
        <p:spPr>
          <a:xfrm>
            <a:off x="6459855" y="4645660"/>
            <a:ext cx="38195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/>
            <a:r>
              <a:rPr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如何</a:t>
            </a:r>
            <a:r>
              <a:rPr sz="280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推进全面依法治国</a:t>
            </a:r>
            <a:endParaRPr lang="zh-CN" sz="2800" ker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61" name="矩形 60"/>
          <p:cNvSpPr/>
          <p:nvPr>
            <p:custDataLst>
              <p:tags r:id="rId29"/>
            </p:custDataLst>
          </p:nvPr>
        </p:nvSpPr>
        <p:spPr>
          <a:xfrm>
            <a:off x="6463030" y="1631950"/>
            <a:ext cx="20459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/>
            <a:r>
              <a:rPr lang="zh-CN" altLang="en-US" sz="2800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法治的内涵</a:t>
            </a:r>
            <a:r>
              <a:rPr lang="en-US" altLang="zh-CN" sz="2800" b="1" ker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五角星 61"/>
          <p:cNvSpPr/>
          <p:nvPr/>
        </p:nvSpPr>
        <p:spPr>
          <a:xfrm>
            <a:off x="11362055" y="2843530"/>
            <a:ext cx="302895" cy="333375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五角星 62"/>
          <p:cNvSpPr/>
          <p:nvPr/>
        </p:nvSpPr>
        <p:spPr>
          <a:xfrm>
            <a:off x="10177145" y="4714240"/>
            <a:ext cx="302895" cy="333375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191000"/>
            <a:ext cx="12192000" cy="2667000"/>
          </a:xfrm>
          <a:custGeom>
            <a:avLst/>
            <a:gdLst>
              <a:gd name="connsiteX0" fmla="*/ 0 w 12192000"/>
              <a:gd name="connsiteY0" fmla="*/ 0 h 2667000"/>
              <a:gd name="connsiteX1" fmla="*/ 12192000 w 12192000"/>
              <a:gd name="connsiteY1" fmla="*/ 0 h 2667000"/>
              <a:gd name="connsiteX2" fmla="*/ 12192000 w 12192000"/>
              <a:gd name="connsiteY2" fmla="*/ 2667000 h 2667000"/>
              <a:gd name="connsiteX3" fmla="*/ 0 w 121920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67000">
                <a:moveTo>
                  <a:pt x="0" y="0"/>
                </a:moveTo>
                <a:lnTo>
                  <a:pt x="12192000" y="0"/>
                </a:lnTo>
                <a:lnTo>
                  <a:pt x="12192000" y="2667000"/>
                </a:lnTo>
                <a:lnTo>
                  <a:pt x="0" y="2667000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5372100"/>
            <a:ext cx="12192000" cy="1485900"/>
            <a:chOff x="0" y="5600700"/>
            <a:chExt cx="12192000" cy="14859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0" y="5978865"/>
              <a:ext cx="6000750" cy="87913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0" y="5600700"/>
              <a:ext cx="12192000" cy="1485900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" y="1"/>
            <a:ext cx="2095500" cy="85118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40160" y="495449"/>
            <a:ext cx="1199618" cy="838051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63600" y="2726237"/>
            <a:ext cx="7416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rPr>
              <a:t>选择法治</a:t>
            </a:r>
            <a:r>
              <a:rPr lang="zh-CN" altLang="en-US" sz="7200" b="1" dirty="0">
                <a:gradFill>
                  <a:gsLst>
                    <a:gs pos="35000">
                      <a:srgbClr val="BA0008"/>
                    </a:gs>
                    <a:gs pos="82000">
                      <a:srgbClr val="D00101"/>
                    </a:gs>
                  </a:gsLst>
                  <a:lin ang="5400000" scaled="1"/>
                </a:gradFill>
                <a:cs typeface="+mn-ea"/>
                <a:sym typeface="+mn-lt"/>
              </a:rPr>
              <a:t>道路</a:t>
            </a:r>
            <a:endParaRPr lang="zh-CN" altLang="en-US" sz="7200" b="1" dirty="0">
              <a:gradFill>
                <a:gsLst>
                  <a:gs pos="35000">
                    <a:srgbClr val="BA0008"/>
                  </a:gs>
                  <a:gs pos="82000">
                    <a:srgbClr val="D00101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42" name="PA-文本框 88"/>
          <p:cNvSpPr txBox="1"/>
          <p:nvPr>
            <p:custDataLst>
              <p:tags r:id="rId7"/>
            </p:custDataLst>
          </p:nvPr>
        </p:nvSpPr>
        <p:spPr>
          <a:xfrm>
            <a:off x="2019300" y="4048191"/>
            <a:ext cx="5105400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法治的内涵、法治的要求、法治的意义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1188699" y="846667"/>
            <a:ext cx="348703" cy="717840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664467" y="3707794"/>
            <a:ext cx="384550" cy="79163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493576" y="1546503"/>
            <a:ext cx="3771324" cy="374205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97900" y="2383337"/>
            <a:ext cx="203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11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5854700" y="5346700"/>
            <a:ext cx="1892300" cy="83183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698500" y="2336800"/>
            <a:ext cx="1143000" cy="101600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平行四边形 21"/>
          <p:cNvSpPr/>
          <p:nvPr/>
        </p:nvSpPr>
        <p:spPr>
          <a:xfrm>
            <a:off x="5410200" y="1752600"/>
            <a:ext cx="1143000" cy="101600"/>
          </a:xfrm>
          <a:prstGeom prst="parallelogram">
            <a:avLst/>
          </a:prstGeom>
          <a:gradFill flip="none" rotWithShape="1">
            <a:gsLst>
              <a:gs pos="0">
                <a:srgbClr val="C70104"/>
              </a:gs>
              <a:gs pos="100000">
                <a:srgbClr val="C70104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336" y="1336522"/>
            <a:ext cx="1550460" cy="88597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241800" y="5156200"/>
            <a:ext cx="660400" cy="127000"/>
            <a:chOff x="4165600" y="5156200"/>
            <a:chExt cx="660400" cy="127000"/>
          </a:xfrm>
        </p:grpSpPr>
        <p:sp>
          <p:nvSpPr>
            <p:cNvPr id="31" name="椭圆 30"/>
            <p:cNvSpPr/>
            <p:nvPr/>
          </p:nvSpPr>
          <p:spPr>
            <a:xfrm>
              <a:off x="41656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4323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699000" y="5156200"/>
              <a:ext cx="127000" cy="127000"/>
            </a:xfrm>
            <a:prstGeom prst="ellipse">
              <a:avLst/>
            </a:prstGeom>
            <a:gradFill flip="none" rotWithShape="1">
              <a:gsLst>
                <a:gs pos="0">
                  <a:srgbClr val="FD161B"/>
                </a:gs>
                <a:gs pos="70000">
                  <a:srgbClr val="C70104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54" grpId="0" animBg="1"/>
      <p:bldP spid="55" grpId="0" animBg="1"/>
      <p:bldP spid="17" grpId="0"/>
      <p:bldP spid="18" grpId="0" animBg="1"/>
      <p:bldP spid="20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503737"/>
            <a:ext cx="5003800" cy="583565"/>
            <a:chOff x="3594100" y="4402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402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课堂</a:t>
              </a:r>
              <a:r>
                <a:rPr lang="zh-CN" altLang="en-US" dirty="0">
                  <a:sym typeface="+mn-lt"/>
                </a:rPr>
                <a:t>练习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5" name="文本框 74"/>
          <p:cNvSpPr txBox="1"/>
          <p:nvPr/>
        </p:nvSpPr>
        <p:spPr>
          <a:xfrm>
            <a:off x="887730" y="1398270"/>
            <a:ext cx="10416540" cy="38779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1.某校开展“法治进课堂”活动，大家围绕“依法治国”这一主题展开讨论，下列观点你赞同的是（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）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①坚持依法治国是我们的强国之路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②依法治国要求实行良法之治实行善治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③依法治国对公民的要求就是严格执法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④依法治国要建立在民主政治的基础上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A.②④     B.②③      C.①②       D.①③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矩形 48" descr="7b0a2020202022776f7264617274223a20227b5c2269645c223a32353033373530382c5c227469645c223a31333631327d220a7d0a"/>
          <p:cNvSpPr/>
          <p:nvPr/>
        </p:nvSpPr>
        <p:spPr>
          <a:xfrm>
            <a:off x="3907155" y="1743710"/>
            <a:ext cx="575310" cy="10401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6600" b="1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1778000" y="2613660"/>
            <a:ext cx="1260000" cy="406400"/>
          </a:xfrm>
          <a:prstGeom prst="roundRect">
            <a:avLst/>
          </a:prstGeom>
          <a:noFill/>
          <a:ln w="28575" cmpd="sng">
            <a:solidFill>
              <a:srgbClr val="C2000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2000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C00000"/>
              </a:solidFill>
              <a:latin typeface="方正柳公权楷书 简繁" panose="02000500000000000000" charset="-122"/>
              <a:ea typeface="方正柳公权楷书 简繁" panose="02000500000000000000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842000" y="2613660"/>
            <a:ext cx="4427855" cy="414020"/>
            <a:chOff x="10411" y="4116"/>
            <a:chExt cx="6952" cy="652"/>
          </a:xfrm>
        </p:grpSpPr>
        <p:sp>
          <p:nvSpPr>
            <p:cNvPr id="61" name="文本框 60"/>
            <p:cNvSpPr txBox="1"/>
            <p:nvPr/>
          </p:nvSpPr>
          <p:spPr>
            <a:xfrm>
              <a:off x="10411" y="4116"/>
              <a:ext cx="6952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①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坚持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改革开放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是我们的强国之路。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0411" y="4116"/>
              <a:ext cx="6952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①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坚持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改革开放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是我们的强国之路。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398895" y="3829685"/>
            <a:ext cx="3969385" cy="737235"/>
            <a:chOff x="10411" y="6826"/>
            <a:chExt cx="6251" cy="1161"/>
          </a:xfrm>
        </p:grpSpPr>
        <p:sp>
          <p:nvSpPr>
            <p:cNvPr id="65" name="文本框 64"/>
            <p:cNvSpPr txBox="1"/>
            <p:nvPr/>
          </p:nvSpPr>
          <p:spPr>
            <a:xfrm>
              <a:off x="10411" y="6826"/>
              <a:ext cx="6251" cy="1161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③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严格执法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是对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执法机关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的要求，对公民的要求是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全民守法</a:t>
              </a:r>
              <a:endPara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0411" y="6826"/>
              <a:ext cx="6251" cy="1161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③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严格执法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是对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执法机关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的要求，对公民的要求是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全民守法</a:t>
              </a:r>
              <a:endPara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0" grpId="0" bldLvl="0" animBg="1"/>
      <p:bldP spid="5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503737"/>
            <a:ext cx="5003800" cy="583565"/>
            <a:chOff x="3594100" y="4402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402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课堂</a:t>
              </a:r>
              <a:r>
                <a:rPr lang="zh-CN" altLang="en-US" dirty="0">
                  <a:sym typeface="+mn-lt"/>
                </a:rPr>
                <a:t>练习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5" name="文本框 74"/>
          <p:cNvSpPr txBox="1"/>
          <p:nvPr/>
        </p:nvSpPr>
        <p:spPr>
          <a:xfrm>
            <a:off x="887730" y="1398270"/>
            <a:ext cx="10416540" cy="443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2.2023年4月1日，《中华人民共和国黄河保护法》正式施行。在审议过程中，水利部不仅向社会公开征求意见，还邀请湿地生态、环境法等领域的专家学者参与讨论并提出建议。对《黄河保护法》征求意见、开展讨论有利于（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）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①增强公民对法治的信仰	  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②提升公民立法能力和素养	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③让法律更好体现人民意志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④扩大公民权利，民主立法	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0"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A. ①②	B. ①③	C. ②④	D. ③④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 descr="7b0a2020202022776f7264617274223a20227b5c2269645c223a32353033373530382c5c227469645c223a31333631327d220a7d0a"/>
          <p:cNvSpPr/>
          <p:nvPr/>
        </p:nvSpPr>
        <p:spPr>
          <a:xfrm>
            <a:off x="10295255" y="2312670"/>
            <a:ext cx="575310" cy="10401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en-US" altLang="zh-CN" sz="6600" b="1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1795145" y="3713480"/>
            <a:ext cx="1811020" cy="406400"/>
          </a:xfrm>
          <a:prstGeom prst="roundRect">
            <a:avLst/>
          </a:prstGeom>
          <a:noFill/>
          <a:ln w="28575" cmpd="sng">
            <a:solidFill>
              <a:srgbClr val="C200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方正柳公权楷书 简繁" panose="02000500000000000000" charset="-122"/>
              <a:ea typeface="方正柳公权楷书 简繁" panose="020005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845685" y="3713480"/>
            <a:ext cx="5024755" cy="414020"/>
            <a:chOff x="8865" y="5977"/>
            <a:chExt cx="7913" cy="652"/>
          </a:xfrm>
        </p:grpSpPr>
        <p:sp>
          <p:nvSpPr>
            <p:cNvPr id="13" name="文本框 12"/>
            <p:cNvSpPr txBox="1"/>
            <p:nvPr/>
          </p:nvSpPr>
          <p:spPr>
            <a:xfrm>
              <a:off x="8865" y="5977"/>
              <a:ext cx="7913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②公民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没有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立法权，立法权属于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立法机关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865" y="5977"/>
              <a:ext cx="7913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②公民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没有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立法权，立法权属于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立法机关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45685" y="4819650"/>
            <a:ext cx="5848350" cy="414020"/>
            <a:chOff x="7631" y="7590"/>
            <a:chExt cx="9210" cy="652"/>
          </a:xfrm>
        </p:grpSpPr>
        <p:sp>
          <p:nvSpPr>
            <p:cNvPr id="21" name="文本框 20"/>
            <p:cNvSpPr txBox="1"/>
            <p:nvPr/>
          </p:nvSpPr>
          <p:spPr>
            <a:xfrm>
              <a:off x="7631" y="7590"/>
              <a:ext cx="9210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④公民的权利由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宪法和法律确定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，不能随意扩大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631" y="7590"/>
              <a:ext cx="9210" cy="652"/>
            </a:xfrm>
            <a:prstGeom prst="rect">
              <a:avLst/>
            </a:prstGeom>
            <a:solidFill>
              <a:srgbClr val="C50000">
                <a:alpha val="50000"/>
              </a:srgbClr>
            </a:solidFill>
          </p:spPr>
          <p:txBody>
            <a:bodyPr wrap="square" rtlCol="0" anchor="t">
              <a:spAutoFit/>
            </a:bodyPr>
            <a:p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④公民的权利由</a:t>
              </a:r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宪法和法律确定</a:t>
              </a:r>
              <a:r>
                <a:rPr lang="zh-CN" altLang="en-US"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，不能随意扩大</a:t>
              </a:r>
              <a:endPara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4"/>
            </p:custDataLst>
          </p:nvPr>
        </p:nvSpPr>
        <p:spPr>
          <a:xfrm>
            <a:off x="1183640" y="4814570"/>
            <a:ext cx="1811020" cy="406400"/>
          </a:xfrm>
          <a:prstGeom prst="roundRect">
            <a:avLst/>
          </a:prstGeom>
          <a:noFill/>
          <a:ln w="28575" cmpd="sng">
            <a:solidFill>
              <a:srgbClr val="C200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atin typeface="方正柳公权楷书 简繁" panose="02000500000000000000" charset="-122"/>
              <a:ea typeface="方正柳公权楷书 简繁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 bldLvl="0" animBg="1"/>
      <p:bldP spid="11" grpId="1" animBg="1"/>
      <p:bldP spid="25" grpId="0" bldLvl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回顾</a:t>
              </a:r>
              <a:r>
                <a:rPr lang="zh-CN" altLang="en-US" dirty="0">
                  <a:sym typeface="+mn-lt"/>
                </a:rPr>
                <a:t>历史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9" name="直接箭头连接符 8"/>
          <p:cNvCxnSpPr>
            <a:stCxn id="17" idx="1"/>
            <a:endCxn id="17" idx="3"/>
          </p:cNvCxnSpPr>
          <p:nvPr/>
        </p:nvCxnSpPr>
        <p:spPr>
          <a:xfrm>
            <a:off x="336550" y="3429000"/>
            <a:ext cx="10080000" cy="0"/>
          </a:xfrm>
          <a:prstGeom prst="straightConnector1">
            <a:avLst/>
          </a:prstGeom>
          <a:ln w="38100">
            <a:solidFill>
              <a:srgbClr val="C2000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06170" y="3448685"/>
            <a:ext cx="0" cy="54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600710" y="5329555"/>
            <a:ext cx="2769235" cy="6153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中国两千多年的封建专制历史，</a:t>
            </a:r>
            <a:r>
              <a:rPr lang="zh-CN" altLang="en-US" sz="2000" b="1" dirty="0">
                <a:solidFill>
                  <a:srgbClr val="C50000"/>
                </a:solidFill>
                <a:cs typeface="+mn-ea"/>
                <a:sym typeface="+mn-lt"/>
              </a:rPr>
              <a:t>实行人治</a:t>
            </a:r>
            <a:endParaRPr lang="zh-CN" altLang="en-US" sz="2000" b="1" dirty="0">
              <a:solidFill>
                <a:srgbClr val="C50000"/>
              </a:solidFill>
              <a:cs typeface="+mn-ea"/>
              <a:sym typeface="+mn-lt"/>
            </a:endParaRPr>
          </a:p>
        </p:txBody>
      </p:sp>
      <p:pic>
        <p:nvPicPr>
          <p:cNvPr id="11" name="图片 10" descr="fa84-fypyuvc1828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3759835"/>
            <a:ext cx="2265680" cy="142557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3013075" y="2869565"/>
            <a:ext cx="0" cy="54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839595" y="1010920"/>
            <a:ext cx="2515870" cy="4616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1840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年鸦片战争</a:t>
            </a:r>
            <a:r>
              <a:rPr lang="zh-CN" altLang="en-US" sz="2000" b="1" dirty="0">
                <a:solidFill>
                  <a:srgbClr val="C50000"/>
                </a:solidFill>
                <a:cs typeface="+mn-ea"/>
                <a:sym typeface="+mn-lt"/>
              </a:rPr>
              <a:t>失败</a:t>
            </a:r>
            <a:endParaRPr lang="zh-CN" altLang="en-US" sz="2000" b="1" dirty="0">
              <a:solidFill>
                <a:srgbClr val="C50000"/>
              </a:solidFill>
              <a:cs typeface="+mn-ea"/>
              <a:sym typeface="+mn-lt"/>
            </a:endParaRPr>
          </a:p>
        </p:txBody>
      </p:sp>
      <p:pic>
        <p:nvPicPr>
          <p:cNvPr id="15" name="图片 14" descr="4bed2e738bd4b31c40379cc089d6277f9e2ff8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105" y="1576070"/>
            <a:ext cx="2437130" cy="152273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5131435" y="3413125"/>
            <a:ext cx="0" cy="54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216400" y="5560060"/>
            <a:ext cx="2515870" cy="4616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algn="just" defTabSz="9874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1898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年维新变法</a:t>
            </a:r>
            <a:r>
              <a:rPr lang="zh-CN" altLang="en-US" sz="2000" b="1" dirty="0">
                <a:solidFill>
                  <a:srgbClr val="C50000"/>
                </a:solidFill>
                <a:cs typeface="+mn-ea"/>
                <a:sym typeface="+mn-lt"/>
              </a:rPr>
              <a:t>失败</a:t>
            </a:r>
            <a:endParaRPr lang="zh-CN" altLang="en-US" sz="2000" b="1" dirty="0">
              <a:solidFill>
                <a:srgbClr val="C50000"/>
              </a:solidFill>
              <a:cs typeface="+mn-ea"/>
              <a:sym typeface="+mn-lt"/>
            </a:endParaRPr>
          </a:p>
        </p:txBody>
      </p:sp>
      <p:pic>
        <p:nvPicPr>
          <p:cNvPr id="20" name="图片 19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20" y="3746500"/>
            <a:ext cx="1663065" cy="169164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 flipV="1">
            <a:off x="6732270" y="2876550"/>
            <a:ext cx="0" cy="54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820660" y="1657350"/>
            <a:ext cx="2595880" cy="9232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辛亥革命之后，中国第一部资产阶级</a:t>
            </a:r>
            <a:r>
              <a:rPr lang="zh-CN" altLang="en-US" sz="2000" b="1" dirty="0">
                <a:solidFill>
                  <a:srgbClr val="C50000"/>
                </a:solidFill>
                <a:cs typeface="+mn-ea"/>
                <a:sym typeface="+mn-lt"/>
              </a:rPr>
              <a:t>宪法性文件</a:t>
            </a:r>
            <a:endParaRPr lang="zh-CN" altLang="en-US" sz="2000" b="1" dirty="0">
              <a:solidFill>
                <a:srgbClr val="C50000"/>
              </a:solidFill>
              <a:cs typeface="+mn-ea"/>
              <a:sym typeface="+mn-lt"/>
            </a:endParaRPr>
          </a:p>
        </p:txBody>
      </p:sp>
      <p:pic>
        <p:nvPicPr>
          <p:cNvPr id="23" name="图片 22" descr="Img320967695"/>
          <p:cNvPicPr>
            <a:picLocks noChangeAspect="1"/>
          </p:cNvPicPr>
          <p:nvPr/>
        </p:nvPicPr>
        <p:blipFill>
          <a:blip r:embed="rId6"/>
          <a:srcRect l="18250" t="21964" r="19025" b="11036"/>
          <a:stretch>
            <a:fillRect/>
          </a:stretch>
        </p:blipFill>
        <p:spPr>
          <a:xfrm>
            <a:off x="6064885" y="1071880"/>
            <a:ext cx="1400810" cy="2094865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8060690" y="3425825"/>
            <a:ext cx="0" cy="540000"/>
          </a:xfrm>
          <a:prstGeom prst="line">
            <a:avLst/>
          </a:prstGeom>
          <a:ln w="19050" cap="flat" cmpd="sng">
            <a:solidFill>
              <a:srgbClr val="C00000"/>
            </a:solidFill>
            <a:prstDash val="solid"/>
            <a:miter lim="800000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42b6168bccd84ec19ce7c5f6a10cb9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820" y="3651250"/>
            <a:ext cx="1640205" cy="23037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170035" y="4636770"/>
            <a:ext cx="2595880" cy="3073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新中国</a:t>
            </a:r>
            <a:r>
              <a:rPr lang="zh-CN" altLang="en-US" sz="2000" b="1" dirty="0">
                <a:solidFill>
                  <a:srgbClr val="C50000"/>
                </a:solidFill>
                <a:cs typeface="+mn-ea"/>
                <a:sym typeface="+mn-lt"/>
              </a:rPr>
              <a:t>第一部宪法</a:t>
            </a:r>
            <a:endParaRPr lang="zh-CN" altLang="en-US" sz="2000" b="1" dirty="0">
              <a:solidFill>
                <a:srgbClr val="C50000"/>
              </a:solidFill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9156700" y="2902585"/>
            <a:ext cx="2735580" cy="1085850"/>
            <a:chOff x="426" y="5019"/>
            <a:chExt cx="4308" cy="1710"/>
          </a:xfrm>
        </p:grpSpPr>
        <p:sp>
          <p:nvSpPr>
            <p:cNvPr id="29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0" name="圆角矩形 105"/>
            <p:cNvSpPr/>
            <p:nvPr>
              <p:custDataLst>
                <p:tags r:id="rId1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4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法治道路</a:t>
              </a:r>
              <a:endParaRPr lang="zh-CN" altLang="en-US" sz="4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13" grpId="0"/>
      <p:bldP spid="13" grpId="1"/>
      <p:bldP spid="18" grpId="0"/>
      <p:bldP spid="18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94100" y="491037"/>
            <a:ext cx="5003800" cy="583565"/>
            <a:chOff x="3594100" y="427537"/>
            <a:chExt cx="500380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216400" y="427537"/>
              <a:ext cx="37592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什么</a:t>
              </a:r>
              <a:r>
                <a:rPr lang="zh-CN" altLang="en-US" dirty="0">
                  <a:sym typeface="+mn-lt"/>
                </a:rPr>
                <a:t>是法治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003800" cy="88900"/>
              <a:chOff x="5854700" y="5346700"/>
              <a:chExt cx="500380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0965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214755" y="1323975"/>
            <a:ext cx="2946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法治的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内涵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36395" y="2054225"/>
            <a:ext cx="513270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indent="0" algn="just" defTabSz="98742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法治即依法治理。（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P45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78" name="图片 77" descr="截屏2023-10-18 11.07.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35" y="2816225"/>
            <a:ext cx="7517130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3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5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8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0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0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2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3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3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5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6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6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8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9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9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22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25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28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31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34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37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40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74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5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43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15" idx="3"/>
            <a:endCxn id="63" idx="1"/>
          </p:cNvCxnSpPr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8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0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2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3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0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5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6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8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9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6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9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22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25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28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31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34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74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5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37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20" idx="3"/>
            <a:endCxn id="69" idx="1"/>
          </p:cNvCxnSpPr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>
            <p:custDataLst>
              <p:tags r:id="rId40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43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22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3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7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5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6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0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8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9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3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6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9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22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25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28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74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5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31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23" idx="3"/>
            <a:endCxn id="75" idx="1"/>
          </p:cNvCxnSpPr>
          <p:nvPr/>
        </p:nvCxnSpPr>
        <p:spPr>
          <a:xfrm>
            <a:off x="3817620" y="2932430"/>
            <a:ext cx="3935095" cy="20281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34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3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5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37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40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43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0934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248400"/>
          </a:xfrm>
          <a:prstGeom prst="rect">
            <a:avLst/>
          </a:prstGeom>
          <a:gradFill flip="none" rotWithShape="1">
            <a:gsLst>
              <a:gs pos="76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9787"/>
            <a:ext cx="12192000" cy="2767824"/>
          </a:xfrm>
          <a:custGeom>
            <a:avLst/>
            <a:gdLst>
              <a:gd name="connsiteX0" fmla="*/ 0 w 12192000"/>
              <a:gd name="connsiteY0" fmla="*/ 0 h 2767824"/>
              <a:gd name="connsiteX1" fmla="*/ 12192000 w 12192000"/>
              <a:gd name="connsiteY1" fmla="*/ 0 h 2767824"/>
              <a:gd name="connsiteX2" fmla="*/ 12192000 w 12192000"/>
              <a:gd name="connsiteY2" fmla="*/ 2767824 h 2767824"/>
              <a:gd name="connsiteX3" fmla="*/ 0 w 12192000"/>
              <a:gd name="connsiteY3" fmla="*/ 2767824 h 276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67824">
                <a:moveTo>
                  <a:pt x="0" y="0"/>
                </a:moveTo>
                <a:lnTo>
                  <a:pt x="12192000" y="0"/>
                </a:lnTo>
                <a:lnTo>
                  <a:pt x="12192000" y="2767824"/>
                </a:lnTo>
                <a:lnTo>
                  <a:pt x="0" y="2767824"/>
                </a:lnTo>
                <a:close/>
              </a:path>
            </a:pathLst>
          </a:custGeom>
        </p:spPr>
      </p:pic>
      <p:sp>
        <p:nvSpPr>
          <p:cNvPr id="17" name="矩形: 圆角 16"/>
          <p:cNvSpPr/>
          <p:nvPr/>
        </p:nvSpPr>
        <p:spPr>
          <a:xfrm>
            <a:off x="336550" y="292100"/>
            <a:ext cx="11518900" cy="6273800"/>
          </a:xfrm>
          <a:prstGeom prst="roundRect">
            <a:avLst>
              <a:gd name="adj" fmla="val 10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30525" y="470717"/>
            <a:ext cx="5646420" cy="583565"/>
            <a:chOff x="3594100" y="427537"/>
            <a:chExt cx="5646420" cy="583565"/>
          </a:xfrm>
        </p:grpSpPr>
        <p:sp>
          <p:nvSpPr>
            <p:cNvPr id="32" name="文本框 31"/>
            <p:cNvSpPr txBox="1"/>
            <p:nvPr/>
          </p:nvSpPr>
          <p:spPr>
            <a:xfrm>
              <a:off x="4479290" y="427537"/>
              <a:ext cx="406590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gradFill>
                    <a:gsLst>
                      <a:gs pos="35000">
                        <a:srgbClr val="BA0008"/>
                      </a:gs>
                      <a:gs pos="82000">
                        <a:srgbClr val="D00101"/>
                      </a:gs>
                    </a:gsLst>
                    <a:lin ang="5400000" scaled="1"/>
                  </a:gradFill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法律</a:t>
              </a:r>
              <a:r>
                <a:rPr lang="zh-CN" altLang="en-US" dirty="0">
                  <a:sym typeface="+mn-lt"/>
                </a:rPr>
                <a:t>连连看</a:t>
              </a:r>
              <a:endParaRPr lang="zh-CN" altLang="en-US" dirty="0"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flipV="1">
              <a:off x="3594100" y="698500"/>
              <a:ext cx="5646420" cy="88900"/>
              <a:chOff x="5854700" y="5346700"/>
              <a:chExt cx="5646420" cy="8890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585470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平行四边形 37"/>
              <p:cNvSpPr/>
              <p:nvPr/>
            </p:nvSpPr>
            <p:spPr>
              <a:xfrm flipH="1">
                <a:off x="10739120" y="5346700"/>
                <a:ext cx="762000" cy="88900"/>
              </a:xfrm>
              <a:prstGeom prst="parallelogram">
                <a:avLst/>
              </a:prstGeom>
              <a:gradFill flip="none" rotWithShape="1">
                <a:gsLst>
                  <a:gs pos="0">
                    <a:srgbClr val="C70104"/>
                  </a:gs>
                  <a:gs pos="100000">
                    <a:srgbClr val="C70104">
                      <a:alpha val="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10" descr="f1eb5db4309aa4ba95b8e987ab2e2b46f9060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70" y="161925"/>
            <a:ext cx="1581785" cy="1472565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873760" y="3496945"/>
            <a:ext cx="3025775" cy="475200"/>
            <a:chOff x="426" y="5019"/>
            <a:chExt cx="4308" cy="1710"/>
          </a:xfrm>
        </p:grpSpPr>
        <p:sp>
          <p:nvSpPr>
            <p:cNvPr id="25" name="圆角矩形 105"/>
            <p:cNvSpPr/>
            <p:nvPr>
              <p:custDataLst>
                <p:tags r:id="rId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6" name="圆角矩形 105"/>
            <p:cNvSpPr/>
            <p:nvPr>
              <p:custDataLst>
                <p:tags r:id="rId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一对夫妻生育三个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孩子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7"/>
            </p:custDataLst>
          </p:nvPr>
        </p:nvGrpSpPr>
        <p:grpSpPr>
          <a:xfrm>
            <a:off x="1093470" y="4201160"/>
            <a:ext cx="2611755" cy="475200"/>
            <a:chOff x="426" y="5019"/>
            <a:chExt cx="4308" cy="1710"/>
          </a:xfrm>
        </p:grpSpPr>
        <p:sp>
          <p:nvSpPr>
            <p:cNvPr id="28" name="圆角矩形 105"/>
            <p:cNvSpPr/>
            <p:nvPr>
              <p:custDataLst>
                <p:tags r:id="rId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9" name="圆角矩形 105"/>
            <p:cNvSpPr/>
            <p:nvPr>
              <p:custDataLst>
                <p:tags r:id="rId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聚众闹事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0"/>
            </p:custDataLst>
          </p:nvPr>
        </p:nvGrpSpPr>
        <p:grpSpPr>
          <a:xfrm>
            <a:off x="1095375" y="4955540"/>
            <a:ext cx="2611755" cy="475200"/>
            <a:chOff x="426" y="5019"/>
            <a:chExt cx="4308" cy="1710"/>
          </a:xfrm>
        </p:grpSpPr>
        <p:sp>
          <p:nvSpPr>
            <p:cNvPr id="31" name="圆角矩形 105"/>
            <p:cNvSpPr/>
            <p:nvPr>
              <p:custDataLst>
                <p:tags r:id="rId1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41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出卖国家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13"/>
            </p:custDataLst>
          </p:nvPr>
        </p:nvGrpSpPr>
        <p:grpSpPr>
          <a:xfrm>
            <a:off x="1080770" y="5709920"/>
            <a:ext cx="2611755" cy="475200"/>
            <a:chOff x="426" y="5019"/>
            <a:chExt cx="4308" cy="1710"/>
          </a:xfrm>
        </p:grpSpPr>
        <p:sp>
          <p:nvSpPr>
            <p:cNvPr id="53" name="圆角矩形 105"/>
            <p:cNvSpPr/>
            <p:nvPr>
              <p:custDataLst>
                <p:tags r:id="rId1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55" name="圆角矩形 105"/>
            <p:cNvSpPr/>
            <p:nvPr>
              <p:custDataLst>
                <p:tags r:id="rId1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高空抛物砸伤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路人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6"/>
            </p:custDataLst>
          </p:nvPr>
        </p:nvGrpSpPr>
        <p:grpSpPr>
          <a:xfrm>
            <a:off x="7679055" y="1414145"/>
            <a:ext cx="2611755" cy="475200"/>
            <a:chOff x="426" y="5019"/>
            <a:chExt cx="4308" cy="1710"/>
          </a:xfrm>
        </p:grpSpPr>
        <p:sp>
          <p:nvSpPr>
            <p:cNvPr id="59" name="圆角矩形 105"/>
            <p:cNvSpPr/>
            <p:nvPr>
              <p:custDataLst>
                <p:tags r:id="rId17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0" name="圆角矩形 105"/>
            <p:cNvSpPr/>
            <p:nvPr>
              <p:custDataLst>
                <p:tags r:id="rId18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19"/>
            </p:custDataLst>
          </p:nvPr>
        </p:nvGrpSpPr>
        <p:grpSpPr>
          <a:xfrm>
            <a:off x="7680325" y="2729865"/>
            <a:ext cx="2611755" cy="475200"/>
            <a:chOff x="426" y="5019"/>
            <a:chExt cx="4308" cy="1710"/>
          </a:xfrm>
        </p:grpSpPr>
        <p:sp>
          <p:nvSpPr>
            <p:cNvPr id="65" name="圆角矩形 105"/>
            <p:cNvSpPr/>
            <p:nvPr>
              <p:custDataLst>
                <p:tags r:id="rId20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6" name="圆角矩形 105"/>
            <p:cNvSpPr/>
            <p:nvPr>
              <p:custDataLst>
                <p:tags r:id="rId21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民法典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22"/>
            </p:custDataLst>
          </p:nvPr>
        </p:nvGrpSpPr>
        <p:grpSpPr>
          <a:xfrm>
            <a:off x="7679055" y="4057015"/>
            <a:ext cx="2611755" cy="475200"/>
            <a:chOff x="426" y="5019"/>
            <a:chExt cx="4308" cy="1710"/>
          </a:xfrm>
        </p:grpSpPr>
        <p:sp>
          <p:nvSpPr>
            <p:cNvPr id="71" name="圆角矩形 105"/>
            <p:cNvSpPr/>
            <p:nvPr>
              <p:custDataLst>
                <p:tags r:id="rId23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2" name="圆角矩形 105"/>
            <p:cNvSpPr/>
            <p:nvPr>
              <p:custDataLst>
                <p:tags r:id="rId24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治安管理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处罚法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>
            <p:custDataLst>
              <p:tags r:id="rId25"/>
            </p:custDataLst>
          </p:nvPr>
        </p:nvGrpSpPr>
        <p:grpSpPr>
          <a:xfrm>
            <a:off x="7682230" y="5368290"/>
            <a:ext cx="2611755" cy="475200"/>
            <a:chOff x="426" y="5019"/>
            <a:chExt cx="4308" cy="1710"/>
          </a:xfrm>
        </p:grpSpPr>
        <p:sp>
          <p:nvSpPr>
            <p:cNvPr id="77" name="圆角矩形 105"/>
            <p:cNvSpPr/>
            <p:nvPr>
              <p:custDataLst>
                <p:tags r:id="rId26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78" name="圆角矩形 105"/>
            <p:cNvSpPr/>
            <p:nvPr>
              <p:custDataLst>
                <p:tags r:id="rId27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人口与计划生育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9" name="直接连接符 78"/>
          <p:cNvCxnSpPr>
            <a:stCxn id="26" idx="3"/>
            <a:endCxn id="78" idx="1"/>
          </p:cNvCxnSpPr>
          <p:nvPr/>
        </p:nvCxnSpPr>
        <p:spPr>
          <a:xfrm>
            <a:off x="3818255" y="3732530"/>
            <a:ext cx="3935095" cy="18713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28"/>
            </p:custDataLst>
          </p:nvPr>
        </p:nvGrpSpPr>
        <p:grpSpPr>
          <a:xfrm>
            <a:off x="1092835" y="1246505"/>
            <a:ext cx="2611755" cy="475200"/>
            <a:chOff x="426" y="5019"/>
            <a:chExt cx="4308" cy="1710"/>
          </a:xfrm>
        </p:grpSpPr>
        <p:sp>
          <p:nvSpPr>
            <p:cNvPr id="13" name="圆角矩形 105"/>
            <p:cNvSpPr/>
            <p:nvPr>
              <p:custDataLst>
                <p:tags r:id="rId29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15" name="圆角矩形 105"/>
            <p:cNvSpPr/>
            <p:nvPr>
              <p:custDataLst>
                <p:tags r:id="rId30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十字路口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31"/>
            </p:custDataLst>
          </p:nvPr>
        </p:nvGrpSpPr>
        <p:grpSpPr>
          <a:xfrm>
            <a:off x="1092835" y="1946910"/>
            <a:ext cx="2611755" cy="475200"/>
            <a:chOff x="426" y="5019"/>
            <a:chExt cx="4308" cy="1710"/>
          </a:xfrm>
        </p:grpSpPr>
        <p:sp>
          <p:nvSpPr>
            <p:cNvPr id="18" name="圆角矩形 105"/>
            <p:cNvSpPr/>
            <p:nvPr>
              <p:custDataLst>
                <p:tags r:id="rId32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20" name="圆角矩形 105"/>
            <p:cNvSpPr/>
            <p:nvPr>
              <p:custDataLst>
                <p:tags r:id="rId33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偷窃企业商业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秘密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34"/>
            </p:custDataLst>
          </p:nvPr>
        </p:nvGrpSpPr>
        <p:grpSpPr>
          <a:xfrm>
            <a:off x="873125" y="2697480"/>
            <a:ext cx="3025775" cy="473710"/>
            <a:chOff x="426" y="5019"/>
            <a:chExt cx="4308" cy="1710"/>
          </a:xfrm>
        </p:grpSpPr>
        <p:sp>
          <p:nvSpPr>
            <p:cNvPr id="10" name="圆角矩形 105"/>
            <p:cNvSpPr/>
            <p:nvPr>
              <p:custDataLst>
                <p:tags r:id="rId35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3" name="圆角矩形 105"/>
            <p:cNvSpPr/>
            <p:nvPr>
              <p:custDataLst>
                <p:tags r:id="rId36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岁孩子辍学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打工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37"/>
            </p:custDataLst>
          </p:nvPr>
        </p:nvGrpSpPr>
        <p:grpSpPr>
          <a:xfrm>
            <a:off x="7679690" y="2061845"/>
            <a:ext cx="2611755" cy="475200"/>
            <a:chOff x="426" y="5019"/>
            <a:chExt cx="4308" cy="1710"/>
          </a:xfrm>
        </p:grpSpPr>
        <p:sp>
          <p:nvSpPr>
            <p:cNvPr id="62" name="圆角矩形 105"/>
            <p:cNvSpPr/>
            <p:nvPr>
              <p:custDataLst>
                <p:tags r:id="rId38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3" name="圆角矩形 105"/>
            <p:cNvSpPr/>
            <p:nvPr>
              <p:custDataLst>
                <p:tags r:id="rId39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道路交通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40"/>
            </p:custDataLst>
          </p:nvPr>
        </p:nvGrpSpPr>
        <p:grpSpPr>
          <a:xfrm>
            <a:off x="7679055" y="3393440"/>
            <a:ext cx="2611755" cy="475200"/>
            <a:chOff x="426" y="5019"/>
            <a:chExt cx="4308" cy="1710"/>
          </a:xfrm>
        </p:grpSpPr>
        <p:sp>
          <p:nvSpPr>
            <p:cNvPr id="68" name="圆角矩形 105"/>
            <p:cNvSpPr/>
            <p:nvPr>
              <p:custDataLst>
                <p:tags r:id="rId41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69" name="圆角矩形 105"/>
            <p:cNvSpPr/>
            <p:nvPr>
              <p:custDataLst>
                <p:tags r:id="rId42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反不正当竞争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43"/>
            </p:custDataLst>
          </p:nvPr>
        </p:nvGrpSpPr>
        <p:grpSpPr>
          <a:xfrm>
            <a:off x="7681595" y="4725035"/>
            <a:ext cx="2611755" cy="475200"/>
            <a:chOff x="426" y="5019"/>
            <a:chExt cx="4308" cy="1710"/>
          </a:xfrm>
        </p:grpSpPr>
        <p:sp>
          <p:nvSpPr>
            <p:cNvPr id="36" name="圆角矩形 105"/>
            <p:cNvSpPr/>
            <p:nvPr>
              <p:custDataLst>
                <p:tags r:id="rId44"/>
              </p:custDataLst>
            </p:nvPr>
          </p:nvSpPr>
          <p:spPr>
            <a:xfrm>
              <a:off x="426" y="5019"/>
              <a:ext cx="4309" cy="1711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endParaRPr lang="zh-CN" altLang="en-US" sz="1400" kern="0">
                <a:solidFill>
                  <a:srgbClr val="E71E17"/>
                </a:solidFill>
                <a:latin typeface="方正柳公权楷书 简繁" panose="02000500000000000000" charset="-122"/>
                <a:ea typeface="方正柳公权楷书 简繁" panose="02000500000000000000" charset="-122"/>
              </a:endParaRPr>
            </a:p>
          </p:txBody>
        </p:sp>
        <p:sp>
          <p:nvSpPr>
            <p:cNvPr id="37" name="圆角矩形 105"/>
            <p:cNvSpPr/>
            <p:nvPr>
              <p:custDataLst>
                <p:tags r:id="rId45"/>
              </p:custDataLst>
            </p:nvPr>
          </p:nvSpPr>
          <p:spPr>
            <a:xfrm>
              <a:off x="543" y="5199"/>
              <a:ext cx="4076" cy="1335"/>
            </a:xfrm>
            <a:prstGeom prst="roundRect">
              <a:avLst>
                <a:gd name="adj" fmla="val 50000"/>
              </a:avLst>
            </a:prstGeom>
            <a:solidFill>
              <a:srgbClr val="C20006"/>
            </a:solidFill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p>
              <a:pPr algn="ctr" defTabSz="914400"/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未成年人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保护法</a:t>
              </a:r>
              <a:endPara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>
            <a:off x="3817620" y="2932430"/>
            <a:ext cx="3935095" cy="20281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635375" y="2182495"/>
            <a:ext cx="4114800" cy="14465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3635375" y="1482090"/>
            <a:ext cx="4115435" cy="8153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AS_UNIQUEID" val="13310"/>
  <p:tag name="KSO_WM_BEAUTIFY_FLAG" val=""/>
</p:tagLst>
</file>

<file path=ppt/tags/tag100.xml><?xml version="1.0" encoding="utf-8"?>
<p:tagLst xmlns:p="http://schemas.openxmlformats.org/presentationml/2006/main">
  <p:tag name="AS_UNIQUEID" val="13310"/>
  <p:tag name="KSO_WM_BEAUTIFY_FLAG" val=""/>
</p:tagLst>
</file>

<file path=ppt/tags/tag101.xml><?xml version="1.0" encoding="utf-8"?>
<p:tagLst xmlns:p="http://schemas.openxmlformats.org/presentationml/2006/main">
  <p:tag name="AS_UNIQUEID" val="13311"/>
  <p:tag name="KSO_WM_BEAUTIFY_FLAG" val=""/>
</p:tagLst>
</file>

<file path=ppt/tags/tag102.xml><?xml version="1.0" encoding="utf-8"?>
<p:tagLst xmlns:p="http://schemas.openxmlformats.org/presentationml/2006/main">
  <p:tag name="AS_UNIQUEID" val="13309"/>
</p:tagLst>
</file>

<file path=ppt/tags/tag103.xml><?xml version="1.0" encoding="utf-8"?>
<p:tagLst xmlns:p="http://schemas.openxmlformats.org/presentationml/2006/main">
  <p:tag name="AS_UNIQUEID" val="13310"/>
  <p:tag name="KSO_WM_BEAUTIFY_FLAG" val=""/>
</p:tagLst>
</file>

<file path=ppt/tags/tag104.xml><?xml version="1.0" encoding="utf-8"?>
<p:tagLst xmlns:p="http://schemas.openxmlformats.org/presentationml/2006/main">
  <p:tag name="AS_UNIQUEID" val="13311"/>
  <p:tag name="KSO_WM_BEAUTIFY_FLAG" val=""/>
</p:tagLst>
</file>

<file path=ppt/tags/tag105.xml><?xml version="1.0" encoding="utf-8"?>
<p:tagLst xmlns:p="http://schemas.openxmlformats.org/presentationml/2006/main">
  <p:tag name="AS_UNIQUEID" val="13309"/>
</p:tagLst>
</file>

<file path=ppt/tags/tag106.xml><?xml version="1.0" encoding="utf-8"?>
<p:tagLst xmlns:p="http://schemas.openxmlformats.org/presentationml/2006/main">
  <p:tag name="AS_UNIQUEID" val="13310"/>
  <p:tag name="KSO_WM_BEAUTIFY_FLAG" val=""/>
</p:tagLst>
</file>

<file path=ppt/tags/tag107.xml><?xml version="1.0" encoding="utf-8"?>
<p:tagLst xmlns:p="http://schemas.openxmlformats.org/presentationml/2006/main">
  <p:tag name="AS_UNIQUEID" val="13311"/>
  <p:tag name="KSO_WM_BEAUTIFY_FLAG" val=""/>
</p:tagLst>
</file>

<file path=ppt/tags/tag108.xml><?xml version="1.0" encoding="utf-8"?>
<p:tagLst xmlns:p="http://schemas.openxmlformats.org/presentationml/2006/main">
  <p:tag name="AS_UNIQUEID" val="13309"/>
</p:tagLst>
</file>

<file path=ppt/tags/tag109.xml><?xml version="1.0" encoding="utf-8"?>
<p:tagLst xmlns:p="http://schemas.openxmlformats.org/presentationml/2006/main">
  <p:tag name="AS_UNIQUEID" val="13310"/>
  <p:tag name="KSO_WM_BEAUTIFY_FLAG" val=""/>
</p:tagLst>
</file>

<file path=ppt/tags/tag11.xml><?xml version="1.0" encoding="utf-8"?>
<p:tagLst xmlns:p="http://schemas.openxmlformats.org/presentationml/2006/main">
  <p:tag name="AS_UNIQUEID" val="13311"/>
  <p:tag name="KSO_WM_BEAUTIFY_FLAG" val=""/>
</p:tagLst>
</file>

<file path=ppt/tags/tag110.xml><?xml version="1.0" encoding="utf-8"?>
<p:tagLst xmlns:p="http://schemas.openxmlformats.org/presentationml/2006/main">
  <p:tag name="AS_UNIQUEID" val="13311"/>
  <p:tag name="KSO_WM_BEAUTIFY_FLAG" val=""/>
</p:tagLst>
</file>

<file path=ppt/tags/tag111.xml><?xml version="1.0" encoding="utf-8"?>
<p:tagLst xmlns:p="http://schemas.openxmlformats.org/presentationml/2006/main">
  <p:tag name="AS_UNIQUEID" val="13309"/>
</p:tagLst>
</file>

<file path=ppt/tags/tag112.xml><?xml version="1.0" encoding="utf-8"?>
<p:tagLst xmlns:p="http://schemas.openxmlformats.org/presentationml/2006/main">
  <p:tag name="AS_UNIQUEID" val="13310"/>
  <p:tag name="KSO_WM_BEAUTIFY_FLAG" val=""/>
</p:tagLst>
</file>

<file path=ppt/tags/tag113.xml><?xml version="1.0" encoding="utf-8"?>
<p:tagLst xmlns:p="http://schemas.openxmlformats.org/presentationml/2006/main">
  <p:tag name="AS_UNIQUEID" val="13311"/>
  <p:tag name="KSO_WM_BEAUTIFY_FLAG" val=""/>
</p:tagLst>
</file>

<file path=ppt/tags/tag114.xml><?xml version="1.0" encoding="utf-8"?>
<p:tagLst xmlns:p="http://schemas.openxmlformats.org/presentationml/2006/main">
  <p:tag name="AS_UNIQUEID" val="13309"/>
</p:tagLst>
</file>

<file path=ppt/tags/tag115.xml><?xml version="1.0" encoding="utf-8"?>
<p:tagLst xmlns:p="http://schemas.openxmlformats.org/presentationml/2006/main">
  <p:tag name="AS_UNIQUEID" val="13310"/>
  <p:tag name="KSO_WM_BEAUTIFY_FLAG" val=""/>
</p:tagLst>
</file>

<file path=ppt/tags/tag116.xml><?xml version="1.0" encoding="utf-8"?>
<p:tagLst xmlns:p="http://schemas.openxmlformats.org/presentationml/2006/main">
  <p:tag name="AS_UNIQUEID" val="13311"/>
  <p:tag name="KSO_WM_BEAUTIFY_FLAG" val=""/>
</p:tagLst>
</file>

<file path=ppt/tags/tag117.xml><?xml version="1.0" encoding="utf-8"?>
<p:tagLst xmlns:p="http://schemas.openxmlformats.org/presentationml/2006/main">
  <p:tag name="AS_UNIQUEID" val="13309"/>
</p:tagLst>
</file>

<file path=ppt/tags/tag118.xml><?xml version="1.0" encoding="utf-8"?>
<p:tagLst xmlns:p="http://schemas.openxmlformats.org/presentationml/2006/main">
  <p:tag name="AS_UNIQUEID" val="13310"/>
  <p:tag name="KSO_WM_BEAUTIFY_FLAG" val=""/>
</p:tagLst>
</file>

<file path=ppt/tags/tag119.xml><?xml version="1.0" encoding="utf-8"?>
<p:tagLst xmlns:p="http://schemas.openxmlformats.org/presentationml/2006/main">
  <p:tag name="AS_UNIQUEID" val="13311"/>
  <p:tag name="KSO_WM_BEAUTIFY_FLAG" val=""/>
</p:tagLst>
</file>

<file path=ppt/tags/tag12.xml><?xml version="1.0" encoding="utf-8"?>
<p:tagLst xmlns:p="http://schemas.openxmlformats.org/presentationml/2006/main">
  <p:tag name="AS_UNIQUEID" val="13309"/>
</p:tagLst>
</file>

<file path=ppt/tags/tag120.xml><?xml version="1.0" encoding="utf-8"?>
<p:tagLst xmlns:p="http://schemas.openxmlformats.org/presentationml/2006/main">
  <p:tag name="AS_UNIQUEID" val="13309"/>
</p:tagLst>
</file>

<file path=ppt/tags/tag121.xml><?xml version="1.0" encoding="utf-8"?>
<p:tagLst xmlns:p="http://schemas.openxmlformats.org/presentationml/2006/main">
  <p:tag name="AS_UNIQUEID" val="13310"/>
  <p:tag name="KSO_WM_BEAUTIFY_FLAG" val=""/>
</p:tagLst>
</file>

<file path=ppt/tags/tag122.xml><?xml version="1.0" encoding="utf-8"?>
<p:tagLst xmlns:p="http://schemas.openxmlformats.org/presentationml/2006/main">
  <p:tag name="AS_UNIQUEID" val="13311"/>
  <p:tag name="KSO_WM_BEAUTIFY_FLAG" val=""/>
</p:tagLst>
</file>

<file path=ppt/tags/tag123.xml><?xml version="1.0" encoding="utf-8"?>
<p:tagLst xmlns:p="http://schemas.openxmlformats.org/presentationml/2006/main">
  <p:tag name="AS_UNIQUEID" val="13309"/>
</p:tagLst>
</file>

<file path=ppt/tags/tag124.xml><?xml version="1.0" encoding="utf-8"?>
<p:tagLst xmlns:p="http://schemas.openxmlformats.org/presentationml/2006/main">
  <p:tag name="AS_UNIQUEID" val="13310"/>
  <p:tag name="KSO_WM_BEAUTIFY_FLAG" val=""/>
</p:tagLst>
</file>

<file path=ppt/tags/tag125.xml><?xml version="1.0" encoding="utf-8"?>
<p:tagLst xmlns:p="http://schemas.openxmlformats.org/presentationml/2006/main">
  <p:tag name="AS_UNIQUEID" val="13311"/>
  <p:tag name="KSO_WM_BEAUTIFY_FLAG" val=""/>
</p:tagLst>
</file>

<file path=ppt/tags/tag126.xml><?xml version="1.0" encoding="utf-8"?>
<p:tagLst xmlns:p="http://schemas.openxmlformats.org/presentationml/2006/main">
  <p:tag name="AS_UNIQUEID" val="13309"/>
</p:tagLst>
</file>

<file path=ppt/tags/tag127.xml><?xml version="1.0" encoding="utf-8"?>
<p:tagLst xmlns:p="http://schemas.openxmlformats.org/presentationml/2006/main">
  <p:tag name="AS_UNIQUEID" val="13310"/>
  <p:tag name="KSO_WM_BEAUTIFY_FLAG" val=""/>
</p:tagLst>
</file>

<file path=ppt/tags/tag128.xml><?xml version="1.0" encoding="utf-8"?>
<p:tagLst xmlns:p="http://schemas.openxmlformats.org/presentationml/2006/main">
  <p:tag name="AS_UNIQUEID" val="13311"/>
  <p:tag name="KSO_WM_BEAUTIFY_FLAG" val=""/>
</p:tagLst>
</file>

<file path=ppt/tags/tag129.xml><?xml version="1.0" encoding="utf-8"?>
<p:tagLst xmlns:p="http://schemas.openxmlformats.org/presentationml/2006/main">
  <p:tag name="AS_UNIQUEID" val="13309"/>
</p:tagLst>
</file>

<file path=ppt/tags/tag13.xml><?xml version="1.0" encoding="utf-8"?>
<p:tagLst xmlns:p="http://schemas.openxmlformats.org/presentationml/2006/main">
  <p:tag name="AS_UNIQUEID" val="13310"/>
  <p:tag name="KSO_WM_BEAUTIFY_FLAG" val=""/>
</p:tagLst>
</file>

<file path=ppt/tags/tag130.xml><?xml version="1.0" encoding="utf-8"?>
<p:tagLst xmlns:p="http://schemas.openxmlformats.org/presentationml/2006/main">
  <p:tag name="AS_UNIQUEID" val="13310"/>
  <p:tag name="KSO_WM_BEAUTIFY_FLAG" val=""/>
</p:tagLst>
</file>

<file path=ppt/tags/tag131.xml><?xml version="1.0" encoding="utf-8"?>
<p:tagLst xmlns:p="http://schemas.openxmlformats.org/presentationml/2006/main">
  <p:tag name="AS_UNIQUEID" val="13311"/>
  <p:tag name="KSO_WM_BEAUTIFY_FLAG" val=""/>
</p:tagLst>
</file>

<file path=ppt/tags/tag132.xml><?xml version="1.0" encoding="utf-8"?>
<p:tagLst xmlns:p="http://schemas.openxmlformats.org/presentationml/2006/main">
  <p:tag name="AS_UNIQUEID" val="13309"/>
</p:tagLst>
</file>

<file path=ppt/tags/tag133.xml><?xml version="1.0" encoding="utf-8"?>
<p:tagLst xmlns:p="http://schemas.openxmlformats.org/presentationml/2006/main">
  <p:tag name="AS_UNIQUEID" val="13310"/>
  <p:tag name="KSO_WM_BEAUTIFY_FLAG" val=""/>
</p:tagLst>
</file>

<file path=ppt/tags/tag134.xml><?xml version="1.0" encoding="utf-8"?>
<p:tagLst xmlns:p="http://schemas.openxmlformats.org/presentationml/2006/main">
  <p:tag name="AS_UNIQUEID" val="13311"/>
  <p:tag name="KSO_WM_BEAUTIFY_FLAG" val=""/>
</p:tagLst>
</file>

<file path=ppt/tags/tag135.xml><?xml version="1.0" encoding="utf-8"?>
<p:tagLst xmlns:p="http://schemas.openxmlformats.org/presentationml/2006/main">
  <p:tag name="AS_UNIQUEID" val="13309"/>
</p:tagLst>
</file>

<file path=ppt/tags/tag136.xml><?xml version="1.0" encoding="utf-8"?>
<p:tagLst xmlns:p="http://schemas.openxmlformats.org/presentationml/2006/main">
  <p:tag name="AS_UNIQUEID" val="13310"/>
  <p:tag name="KSO_WM_BEAUTIFY_FLAG" val=""/>
</p:tagLst>
</file>

<file path=ppt/tags/tag137.xml><?xml version="1.0" encoding="utf-8"?>
<p:tagLst xmlns:p="http://schemas.openxmlformats.org/presentationml/2006/main">
  <p:tag name="AS_UNIQUEID" val="13311"/>
  <p:tag name="KSO_WM_BEAUTIFY_FLAG" val=""/>
</p:tagLst>
</file>

<file path=ppt/tags/tag138.xml><?xml version="1.0" encoding="utf-8"?>
<p:tagLst xmlns:p="http://schemas.openxmlformats.org/presentationml/2006/main">
  <p:tag name="AS_UNIQUEID" val="13309"/>
</p:tagLst>
</file>

<file path=ppt/tags/tag139.xml><?xml version="1.0" encoding="utf-8"?>
<p:tagLst xmlns:p="http://schemas.openxmlformats.org/presentationml/2006/main">
  <p:tag name="AS_UNIQUEID" val="13310"/>
  <p:tag name="KSO_WM_BEAUTIFY_FLAG" val=""/>
</p:tagLst>
</file>

<file path=ppt/tags/tag14.xml><?xml version="1.0" encoding="utf-8"?>
<p:tagLst xmlns:p="http://schemas.openxmlformats.org/presentationml/2006/main">
  <p:tag name="AS_UNIQUEID" val="13311"/>
  <p:tag name="KSO_WM_BEAUTIFY_FLAG" val=""/>
</p:tagLst>
</file>

<file path=ppt/tags/tag140.xml><?xml version="1.0" encoding="utf-8"?>
<p:tagLst xmlns:p="http://schemas.openxmlformats.org/presentationml/2006/main">
  <p:tag name="AS_UNIQUEID" val="13311"/>
  <p:tag name="KSO_WM_BEAUTIFY_FLAG" val=""/>
</p:tagLst>
</file>

<file path=ppt/tags/tag141.xml><?xml version="1.0" encoding="utf-8"?>
<p:tagLst xmlns:p="http://schemas.openxmlformats.org/presentationml/2006/main">
  <p:tag name="AS_UNIQUEID" val="13309"/>
</p:tagLst>
</file>

<file path=ppt/tags/tag142.xml><?xml version="1.0" encoding="utf-8"?>
<p:tagLst xmlns:p="http://schemas.openxmlformats.org/presentationml/2006/main">
  <p:tag name="AS_UNIQUEID" val="13310"/>
  <p:tag name="KSO_WM_BEAUTIFY_FLAG" val=""/>
</p:tagLst>
</file>

<file path=ppt/tags/tag143.xml><?xml version="1.0" encoding="utf-8"?>
<p:tagLst xmlns:p="http://schemas.openxmlformats.org/presentationml/2006/main">
  <p:tag name="AS_UNIQUEID" val="13311"/>
  <p:tag name="KSO_WM_BEAUTIFY_FLAG" val=""/>
</p:tagLst>
</file>

<file path=ppt/tags/tag144.xml><?xml version="1.0" encoding="utf-8"?>
<p:tagLst xmlns:p="http://schemas.openxmlformats.org/presentationml/2006/main">
  <p:tag name="AS_UNIQUEID" val="13309"/>
</p:tagLst>
</file>

<file path=ppt/tags/tag145.xml><?xml version="1.0" encoding="utf-8"?>
<p:tagLst xmlns:p="http://schemas.openxmlformats.org/presentationml/2006/main">
  <p:tag name="AS_UNIQUEID" val="13310"/>
  <p:tag name="KSO_WM_BEAUTIFY_FLAG" val=""/>
</p:tagLst>
</file>

<file path=ppt/tags/tag146.xml><?xml version="1.0" encoding="utf-8"?>
<p:tagLst xmlns:p="http://schemas.openxmlformats.org/presentationml/2006/main">
  <p:tag name="AS_UNIQUEID" val="13311"/>
  <p:tag name="KSO_WM_BEAUTIFY_FLAG" val=""/>
</p:tagLst>
</file>

<file path=ppt/tags/tag147.xml><?xml version="1.0" encoding="utf-8"?>
<p:tagLst xmlns:p="http://schemas.openxmlformats.org/presentationml/2006/main">
  <p:tag name="AS_UNIQUEID" val="13309"/>
</p:tagLst>
</file>

<file path=ppt/tags/tag148.xml><?xml version="1.0" encoding="utf-8"?>
<p:tagLst xmlns:p="http://schemas.openxmlformats.org/presentationml/2006/main">
  <p:tag name="AS_UNIQUEID" val="13310"/>
  <p:tag name="KSO_WM_BEAUTIFY_FLAG" val=""/>
</p:tagLst>
</file>

<file path=ppt/tags/tag149.xml><?xml version="1.0" encoding="utf-8"?>
<p:tagLst xmlns:p="http://schemas.openxmlformats.org/presentationml/2006/main">
  <p:tag name="AS_UNIQUEID" val="13311"/>
  <p:tag name="KSO_WM_BEAUTIFY_FLAG" val=""/>
</p:tagLst>
</file>

<file path=ppt/tags/tag15.xml><?xml version="1.0" encoding="utf-8"?>
<p:tagLst xmlns:p="http://schemas.openxmlformats.org/presentationml/2006/main">
  <p:tag name="AS_UNIQUEID" val="13309"/>
</p:tagLst>
</file>

<file path=ppt/tags/tag150.xml><?xml version="1.0" encoding="utf-8"?>
<p:tagLst xmlns:p="http://schemas.openxmlformats.org/presentationml/2006/main">
  <p:tag name="AS_UNIQUEID" val="13309"/>
</p:tagLst>
</file>

<file path=ppt/tags/tag151.xml><?xml version="1.0" encoding="utf-8"?>
<p:tagLst xmlns:p="http://schemas.openxmlformats.org/presentationml/2006/main">
  <p:tag name="AS_UNIQUEID" val="13310"/>
  <p:tag name="KSO_WM_BEAUTIFY_FLAG" val=""/>
</p:tagLst>
</file>

<file path=ppt/tags/tag152.xml><?xml version="1.0" encoding="utf-8"?>
<p:tagLst xmlns:p="http://schemas.openxmlformats.org/presentationml/2006/main">
  <p:tag name="AS_UNIQUEID" val="13311"/>
  <p:tag name="KSO_WM_BEAUTIFY_FLAG" val=""/>
</p:tagLst>
</file>

<file path=ppt/tags/tag153.xml><?xml version="1.0" encoding="utf-8"?>
<p:tagLst xmlns:p="http://schemas.openxmlformats.org/presentationml/2006/main">
  <p:tag name="AS_UNIQUEID" val="13309"/>
</p:tagLst>
</file>

<file path=ppt/tags/tag154.xml><?xml version="1.0" encoding="utf-8"?>
<p:tagLst xmlns:p="http://schemas.openxmlformats.org/presentationml/2006/main">
  <p:tag name="AS_UNIQUEID" val="13310"/>
  <p:tag name="KSO_WM_BEAUTIFY_FLAG" val=""/>
</p:tagLst>
</file>

<file path=ppt/tags/tag155.xml><?xml version="1.0" encoding="utf-8"?>
<p:tagLst xmlns:p="http://schemas.openxmlformats.org/presentationml/2006/main">
  <p:tag name="AS_UNIQUEID" val="13311"/>
  <p:tag name="KSO_WM_BEAUTIFY_FLAG" val=""/>
</p:tagLst>
</file>

<file path=ppt/tags/tag156.xml><?xml version="1.0" encoding="utf-8"?>
<p:tagLst xmlns:p="http://schemas.openxmlformats.org/presentationml/2006/main">
  <p:tag name="AS_UNIQUEID" val="13309"/>
</p:tagLst>
</file>

<file path=ppt/tags/tag157.xml><?xml version="1.0" encoding="utf-8"?>
<p:tagLst xmlns:p="http://schemas.openxmlformats.org/presentationml/2006/main">
  <p:tag name="AS_UNIQUEID" val="13310"/>
  <p:tag name="KSO_WM_BEAUTIFY_FLAG" val=""/>
</p:tagLst>
</file>

<file path=ppt/tags/tag158.xml><?xml version="1.0" encoding="utf-8"?>
<p:tagLst xmlns:p="http://schemas.openxmlformats.org/presentationml/2006/main">
  <p:tag name="AS_UNIQUEID" val="13311"/>
  <p:tag name="KSO_WM_BEAUTIFY_FLAG" val=""/>
</p:tagLst>
</file>

<file path=ppt/tags/tag159.xml><?xml version="1.0" encoding="utf-8"?>
<p:tagLst xmlns:p="http://schemas.openxmlformats.org/presentationml/2006/main">
  <p:tag name="AS_UNIQUEID" val="13309"/>
</p:tagLst>
</file>

<file path=ppt/tags/tag16.xml><?xml version="1.0" encoding="utf-8"?>
<p:tagLst xmlns:p="http://schemas.openxmlformats.org/presentationml/2006/main">
  <p:tag name="AS_UNIQUEID" val="13310"/>
  <p:tag name="KSO_WM_BEAUTIFY_FLAG" val=""/>
</p:tagLst>
</file>

<file path=ppt/tags/tag160.xml><?xml version="1.0" encoding="utf-8"?>
<p:tagLst xmlns:p="http://schemas.openxmlformats.org/presentationml/2006/main">
  <p:tag name="AS_UNIQUEID" val="13310"/>
  <p:tag name="KSO_WM_BEAUTIFY_FLAG" val=""/>
</p:tagLst>
</file>

<file path=ppt/tags/tag161.xml><?xml version="1.0" encoding="utf-8"?>
<p:tagLst xmlns:p="http://schemas.openxmlformats.org/presentationml/2006/main">
  <p:tag name="AS_UNIQUEID" val="13311"/>
  <p:tag name="KSO_WM_BEAUTIFY_FLAG" val=""/>
</p:tagLst>
</file>

<file path=ppt/tags/tag162.xml><?xml version="1.0" encoding="utf-8"?>
<p:tagLst xmlns:p="http://schemas.openxmlformats.org/presentationml/2006/main">
  <p:tag name="AS_UNIQUEID" val="13309"/>
</p:tagLst>
</file>

<file path=ppt/tags/tag163.xml><?xml version="1.0" encoding="utf-8"?>
<p:tagLst xmlns:p="http://schemas.openxmlformats.org/presentationml/2006/main">
  <p:tag name="AS_UNIQUEID" val="13310"/>
  <p:tag name="KSO_WM_BEAUTIFY_FLAG" val=""/>
</p:tagLst>
</file>

<file path=ppt/tags/tag164.xml><?xml version="1.0" encoding="utf-8"?>
<p:tagLst xmlns:p="http://schemas.openxmlformats.org/presentationml/2006/main">
  <p:tag name="AS_UNIQUEID" val="13311"/>
  <p:tag name="KSO_WM_BEAUTIFY_FLAG" val=""/>
</p:tagLst>
</file>

<file path=ppt/tags/tag165.xml><?xml version="1.0" encoding="utf-8"?>
<p:tagLst xmlns:p="http://schemas.openxmlformats.org/presentationml/2006/main">
  <p:tag name="AS_UNIQUEID" val="13309"/>
</p:tagLst>
</file>

<file path=ppt/tags/tag166.xml><?xml version="1.0" encoding="utf-8"?>
<p:tagLst xmlns:p="http://schemas.openxmlformats.org/presentationml/2006/main">
  <p:tag name="AS_UNIQUEID" val="13310"/>
  <p:tag name="KSO_WM_BEAUTIFY_FLAG" val=""/>
</p:tagLst>
</file>

<file path=ppt/tags/tag167.xml><?xml version="1.0" encoding="utf-8"?>
<p:tagLst xmlns:p="http://schemas.openxmlformats.org/presentationml/2006/main">
  <p:tag name="AS_UNIQUEID" val="13311"/>
  <p:tag name="KSO_WM_BEAUTIFY_FLAG" val=""/>
</p:tagLst>
</file>

<file path=ppt/tags/tag168.xml><?xml version="1.0" encoding="utf-8"?>
<p:tagLst xmlns:p="http://schemas.openxmlformats.org/presentationml/2006/main">
  <p:tag name="AS_UNIQUEID" val="13309"/>
</p:tagLst>
</file>

<file path=ppt/tags/tag169.xml><?xml version="1.0" encoding="utf-8"?>
<p:tagLst xmlns:p="http://schemas.openxmlformats.org/presentationml/2006/main">
  <p:tag name="AS_UNIQUEID" val="13310"/>
  <p:tag name="KSO_WM_BEAUTIFY_FLAG" val=""/>
</p:tagLst>
</file>

<file path=ppt/tags/tag17.xml><?xml version="1.0" encoding="utf-8"?>
<p:tagLst xmlns:p="http://schemas.openxmlformats.org/presentationml/2006/main">
  <p:tag name="AS_UNIQUEID" val="13311"/>
  <p:tag name="KSO_WM_BEAUTIFY_FLAG" val=""/>
</p:tagLst>
</file>

<file path=ppt/tags/tag170.xml><?xml version="1.0" encoding="utf-8"?>
<p:tagLst xmlns:p="http://schemas.openxmlformats.org/presentationml/2006/main">
  <p:tag name="AS_UNIQUEID" val="13311"/>
  <p:tag name="KSO_WM_BEAUTIFY_FLAG" val=""/>
</p:tagLst>
</file>

<file path=ppt/tags/tag171.xml><?xml version="1.0" encoding="utf-8"?>
<p:tagLst xmlns:p="http://schemas.openxmlformats.org/presentationml/2006/main">
  <p:tag name="AS_UNIQUEID" val="13309"/>
</p:tagLst>
</file>

<file path=ppt/tags/tag172.xml><?xml version="1.0" encoding="utf-8"?>
<p:tagLst xmlns:p="http://schemas.openxmlformats.org/presentationml/2006/main">
  <p:tag name="AS_UNIQUEID" val="13310"/>
  <p:tag name="KSO_WM_BEAUTIFY_FLAG" val=""/>
</p:tagLst>
</file>

<file path=ppt/tags/tag173.xml><?xml version="1.0" encoding="utf-8"?>
<p:tagLst xmlns:p="http://schemas.openxmlformats.org/presentationml/2006/main">
  <p:tag name="AS_UNIQUEID" val="13311"/>
  <p:tag name="KSO_WM_BEAUTIFY_FLAG" val=""/>
</p:tagLst>
</file>

<file path=ppt/tags/tag174.xml><?xml version="1.0" encoding="utf-8"?>
<p:tagLst xmlns:p="http://schemas.openxmlformats.org/presentationml/2006/main">
  <p:tag name="AS_UNIQUEID" val="13309"/>
</p:tagLst>
</file>

<file path=ppt/tags/tag175.xml><?xml version="1.0" encoding="utf-8"?>
<p:tagLst xmlns:p="http://schemas.openxmlformats.org/presentationml/2006/main">
  <p:tag name="AS_UNIQUEID" val="13310"/>
  <p:tag name="KSO_WM_BEAUTIFY_FLAG" val=""/>
</p:tagLst>
</file>

<file path=ppt/tags/tag176.xml><?xml version="1.0" encoding="utf-8"?>
<p:tagLst xmlns:p="http://schemas.openxmlformats.org/presentationml/2006/main">
  <p:tag name="AS_UNIQUEID" val="13311"/>
  <p:tag name="KSO_WM_BEAUTIFY_FLAG" val=""/>
</p:tagLst>
</file>

<file path=ppt/tags/tag177.xml><?xml version="1.0" encoding="utf-8"?>
<p:tagLst xmlns:p="http://schemas.openxmlformats.org/presentationml/2006/main">
  <p:tag name="AS_UNIQUEID" val="13309"/>
</p:tagLst>
</file>

<file path=ppt/tags/tag178.xml><?xml version="1.0" encoding="utf-8"?>
<p:tagLst xmlns:p="http://schemas.openxmlformats.org/presentationml/2006/main">
  <p:tag name="AS_UNIQUEID" val="13310"/>
  <p:tag name="KSO_WM_BEAUTIFY_FLAG" val=""/>
</p:tagLst>
</file>

<file path=ppt/tags/tag179.xml><?xml version="1.0" encoding="utf-8"?>
<p:tagLst xmlns:p="http://schemas.openxmlformats.org/presentationml/2006/main">
  <p:tag name="AS_UNIQUEID" val="13311"/>
  <p:tag name="KSO_WM_BEAUTIFY_FLAG" val=""/>
</p:tagLst>
</file>

<file path=ppt/tags/tag18.xml><?xml version="1.0" encoding="utf-8"?>
<p:tagLst xmlns:p="http://schemas.openxmlformats.org/presentationml/2006/main">
  <p:tag name="AS_UNIQUEID" val="13309"/>
</p:tagLst>
</file>

<file path=ppt/tags/tag180.xml><?xml version="1.0" encoding="utf-8"?>
<p:tagLst xmlns:p="http://schemas.openxmlformats.org/presentationml/2006/main">
  <p:tag name="AS_UNIQUEID" val="13309"/>
</p:tagLst>
</file>

<file path=ppt/tags/tag181.xml><?xml version="1.0" encoding="utf-8"?>
<p:tagLst xmlns:p="http://schemas.openxmlformats.org/presentationml/2006/main">
  <p:tag name="AS_UNIQUEID" val="13310"/>
  <p:tag name="KSO_WM_BEAUTIFY_FLAG" val=""/>
</p:tagLst>
</file>

<file path=ppt/tags/tag182.xml><?xml version="1.0" encoding="utf-8"?>
<p:tagLst xmlns:p="http://schemas.openxmlformats.org/presentationml/2006/main">
  <p:tag name="AS_UNIQUEID" val="13311"/>
  <p:tag name="KSO_WM_BEAUTIFY_FLAG" val=""/>
</p:tagLst>
</file>

<file path=ppt/tags/tag183.xml><?xml version="1.0" encoding="utf-8"?>
<p:tagLst xmlns:p="http://schemas.openxmlformats.org/presentationml/2006/main">
  <p:tag name="AS_UNIQUEID" val="13309"/>
</p:tagLst>
</file>

<file path=ppt/tags/tag184.xml><?xml version="1.0" encoding="utf-8"?>
<p:tagLst xmlns:p="http://schemas.openxmlformats.org/presentationml/2006/main">
  <p:tag name="AS_UNIQUEID" val="13310"/>
  <p:tag name="KSO_WM_BEAUTIFY_FLAG" val=""/>
</p:tagLst>
</file>

<file path=ppt/tags/tag185.xml><?xml version="1.0" encoding="utf-8"?>
<p:tagLst xmlns:p="http://schemas.openxmlformats.org/presentationml/2006/main">
  <p:tag name="AS_UNIQUEID" val="13311"/>
  <p:tag name="KSO_WM_BEAUTIFY_FLAG" val=""/>
</p:tagLst>
</file>

<file path=ppt/tags/tag186.xml><?xml version="1.0" encoding="utf-8"?>
<p:tagLst xmlns:p="http://schemas.openxmlformats.org/presentationml/2006/main">
  <p:tag name="AS_UNIQUEID" val="13309"/>
</p:tagLst>
</file>

<file path=ppt/tags/tag187.xml><?xml version="1.0" encoding="utf-8"?>
<p:tagLst xmlns:p="http://schemas.openxmlformats.org/presentationml/2006/main">
  <p:tag name="AS_UNIQUEID" val="13310"/>
  <p:tag name="KSO_WM_BEAUTIFY_FLAG" val=""/>
</p:tagLst>
</file>

<file path=ppt/tags/tag188.xml><?xml version="1.0" encoding="utf-8"?>
<p:tagLst xmlns:p="http://schemas.openxmlformats.org/presentationml/2006/main">
  <p:tag name="AS_UNIQUEID" val="13311"/>
  <p:tag name="KSO_WM_BEAUTIFY_FLAG" val=""/>
</p:tagLst>
</file>

<file path=ppt/tags/tag189.xml><?xml version="1.0" encoding="utf-8"?>
<p:tagLst xmlns:p="http://schemas.openxmlformats.org/presentationml/2006/main">
  <p:tag name="AS_UNIQUEID" val="13309"/>
</p:tagLst>
</file>

<file path=ppt/tags/tag19.xml><?xml version="1.0" encoding="utf-8"?>
<p:tagLst xmlns:p="http://schemas.openxmlformats.org/presentationml/2006/main">
  <p:tag name="AS_UNIQUEID" val="13310"/>
  <p:tag name="KSO_WM_BEAUTIFY_FLAG" val=""/>
</p:tagLst>
</file>

<file path=ppt/tags/tag190.xml><?xml version="1.0" encoding="utf-8"?>
<p:tagLst xmlns:p="http://schemas.openxmlformats.org/presentationml/2006/main">
  <p:tag name="AS_UNIQUEID" val="13310"/>
  <p:tag name="KSO_WM_BEAUTIFY_FLAG" val=""/>
</p:tagLst>
</file>

<file path=ppt/tags/tag191.xml><?xml version="1.0" encoding="utf-8"?>
<p:tagLst xmlns:p="http://schemas.openxmlformats.org/presentationml/2006/main">
  <p:tag name="AS_UNIQUEID" val="13311"/>
  <p:tag name="KSO_WM_BEAUTIFY_FLAG" val=""/>
</p:tagLst>
</file>

<file path=ppt/tags/tag192.xml><?xml version="1.0" encoding="utf-8"?>
<p:tagLst xmlns:p="http://schemas.openxmlformats.org/presentationml/2006/main">
  <p:tag name="AS_UNIQUEID" val="13309"/>
</p:tagLst>
</file>

<file path=ppt/tags/tag193.xml><?xml version="1.0" encoding="utf-8"?>
<p:tagLst xmlns:p="http://schemas.openxmlformats.org/presentationml/2006/main">
  <p:tag name="AS_UNIQUEID" val="13310"/>
  <p:tag name="KSO_WM_BEAUTIFY_FLAG" val=""/>
</p:tagLst>
</file>

<file path=ppt/tags/tag194.xml><?xml version="1.0" encoding="utf-8"?>
<p:tagLst xmlns:p="http://schemas.openxmlformats.org/presentationml/2006/main">
  <p:tag name="AS_UNIQUEID" val="13311"/>
  <p:tag name="KSO_WM_BEAUTIFY_FLAG" val=""/>
</p:tagLst>
</file>

<file path=ppt/tags/tag195.xml><?xml version="1.0" encoding="utf-8"?>
<p:tagLst xmlns:p="http://schemas.openxmlformats.org/presentationml/2006/main">
  <p:tag name="AS_UNIQUEID" val="13309"/>
</p:tagLst>
</file>

<file path=ppt/tags/tag196.xml><?xml version="1.0" encoding="utf-8"?>
<p:tagLst xmlns:p="http://schemas.openxmlformats.org/presentationml/2006/main">
  <p:tag name="AS_UNIQUEID" val="13310"/>
  <p:tag name="KSO_WM_BEAUTIFY_FLAG" val=""/>
</p:tagLst>
</file>

<file path=ppt/tags/tag197.xml><?xml version="1.0" encoding="utf-8"?>
<p:tagLst xmlns:p="http://schemas.openxmlformats.org/presentationml/2006/main">
  <p:tag name="AS_UNIQUEID" val="13311"/>
  <p:tag name="KSO_WM_BEAUTIFY_FLAG" val=""/>
</p:tagLst>
</file>

<file path=ppt/tags/tag198.xml><?xml version="1.0" encoding="utf-8"?>
<p:tagLst xmlns:p="http://schemas.openxmlformats.org/presentationml/2006/main">
  <p:tag name="AS_UNIQUEID" val="13309"/>
</p:tagLst>
</file>

<file path=ppt/tags/tag199.xml><?xml version="1.0" encoding="utf-8"?>
<p:tagLst xmlns:p="http://schemas.openxmlformats.org/presentationml/2006/main">
  <p:tag name="AS_UNIQUEID" val="13310"/>
  <p:tag name="KSO_WM_BEAUTIFY_FLAG" val=""/>
</p:tagLst>
</file>

<file path=ppt/tags/tag2.xml><?xml version="1.0" encoding="utf-8"?>
<p:tagLst xmlns:p="http://schemas.openxmlformats.org/presentationml/2006/main">
  <p:tag name="AS_UNIQUEID" val="13309"/>
</p:tagLst>
</file>

<file path=ppt/tags/tag20.xml><?xml version="1.0" encoding="utf-8"?>
<p:tagLst xmlns:p="http://schemas.openxmlformats.org/presentationml/2006/main">
  <p:tag name="AS_UNIQUEID" val="13311"/>
  <p:tag name="KSO_WM_BEAUTIFY_FLAG" val=""/>
</p:tagLst>
</file>

<file path=ppt/tags/tag200.xml><?xml version="1.0" encoding="utf-8"?>
<p:tagLst xmlns:p="http://schemas.openxmlformats.org/presentationml/2006/main">
  <p:tag name="AS_UNIQUEID" val="13311"/>
  <p:tag name="KSO_WM_BEAUTIFY_FLAG" val=""/>
</p:tagLst>
</file>

<file path=ppt/tags/tag201.xml><?xml version="1.0" encoding="utf-8"?>
<p:tagLst xmlns:p="http://schemas.openxmlformats.org/presentationml/2006/main">
  <p:tag name="AS_UNIQUEID" val="13309"/>
</p:tagLst>
</file>

<file path=ppt/tags/tag202.xml><?xml version="1.0" encoding="utf-8"?>
<p:tagLst xmlns:p="http://schemas.openxmlformats.org/presentationml/2006/main">
  <p:tag name="AS_UNIQUEID" val="13310"/>
  <p:tag name="KSO_WM_BEAUTIFY_FLAG" val=""/>
</p:tagLst>
</file>

<file path=ppt/tags/tag203.xml><?xml version="1.0" encoding="utf-8"?>
<p:tagLst xmlns:p="http://schemas.openxmlformats.org/presentationml/2006/main">
  <p:tag name="AS_UNIQUEID" val="13311"/>
  <p:tag name="KSO_WM_BEAUTIFY_FLAG" val=""/>
</p:tagLst>
</file>

<file path=ppt/tags/tag204.xml><?xml version="1.0" encoding="utf-8"?>
<p:tagLst xmlns:p="http://schemas.openxmlformats.org/presentationml/2006/main">
  <p:tag name="AS_UNIQUEID" val="13309"/>
</p:tagLst>
</file>

<file path=ppt/tags/tag205.xml><?xml version="1.0" encoding="utf-8"?>
<p:tagLst xmlns:p="http://schemas.openxmlformats.org/presentationml/2006/main">
  <p:tag name="AS_UNIQUEID" val="13310"/>
  <p:tag name="KSO_WM_BEAUTIFY_FLAG" val=""/>
</p:tagLst>
</file>

<file path=ppt/tags/tag206.xml><?xml version="1.0" encoding="utf-8"?>
<p:tagLst xmlns:p="http://schemas.openxmlformats.org/presentationml/2006/main">
  <p:tag name="AS_UNIQUEID" val="13311"/>
  <p:tag name="KSO_WM_BEAUTIFY_FLAG" val=""/>
</p:tagLst>
</file>

<file path=ppt/tags/tag207.xml><?xml version="1.0" encoding="utf-8"?>
<p:tagLst xmlns:p="http://schemas.openxmlformats.org/presentationml/2006/main">
  <p:tag name="AS_UNIQUEID" val="13309"/>
</p:tagLst>
</file>

<file path=ppt/tags/tag208.xml><?xml version="1.0" encoding="utf-8"?>
<p:tagLst xmlns:p="http://schemas.openxmlformats.org/presentationml/2006/main">
  <p:tag name="AS_UNIQUEID" val="13310"/>
  <p:tag name="KSO_WM_BEAUTIFY_FLAG" val=""/>
</p:tagLst>
</file>

<file path=ppt/tags/tag209.xml><?xml version="1.0" encoding="utf-8"?>
<p:tagLst xmlns:p="http://schemas.openxmlformats.org/presentationml/2006/main">
  <p:tag name="AS_UNIQUEID" val="13311"/>
  <p:tag name="KSO_WM_BEAUTIFY_FLAG" val=""/>
</p:tagLst>
</file>

<file path=ppt/tags/tag21.xml><?xml version="1.0" encoding="utf-8"?>
<p:tagLst xmlns:p="http://schemas.openxmlformats.org/presentationml/2006/main">
  <p:tag name="AS_UNIQUEID" val="13309"/>
</p:tagLst>
</file>

<file path=ppt/tags/tag210.xml><?xml version="1.0" encoding="utf-8"?>
<p:tagLst xmlns:p="http://schemas.openxmlformats.org/presentationml/2006/main">
  <p:tag name="AS_UNIQUEID" val="13309"/>
</p:tagLst>
</file>

<file path=ppt/tags/tag211.xml><?xml version="1.0" encoding="utf-8"?>
<p:tagLst xmlns:p="http://schemas.openxmlformats.org/presentationml/2006/main">
  <p:tag name="AS_UNIQUEID" val="13310"/>
  <p:tag name="KSO_WM_BEAUTIFY_FLAG" val=""/>
</p:tagLst>
</file>

<file path=ppt/tags/tag212.xml><?xml version="1.0" encoding="utf-8"?>
<p:tagLst xmlns:p="http://schemas.openxmlformats.org/presentationml/2006/main">
  <p:tag name="AS_UNIQUEID" val="13311"/>
  <p:tag name="KSO_WM_BEAUTIFY_FLAG" val=""/>
</p:tagLst>
</file>

<file path=ppt/tags/tag213.xml><?xml version="1.0" encoding="utf-8"?>
<p:tagLst xmlns:p="http://schemas.openxmlformats.org/presentationml/2006/main">
  <p:tag name="AS_UNIQUEID" val="13309"/>
</p:tagLst>
</file>

<file path=ppt/tags/tag214.xml><?xml version="1.0" encoding="utf-8"?>
<p:tagLst xmlns:p="http://schemas.openxmlformats.org/presentationml/2006/main">
  <p:tag name="AS_UNIQUEID" val="13310"/>
  <p:tag name="KSO_WM_BEAUTIFY_FLAG" val=""/>
</p:tagLst>
</file>

<file path=ppt/tags/tag215.xml><?xml version="1.0" encoding="utf-8"?>
<p:tagLst xmlns:p="http://schemas.openxmlformats.org/presentationml/2006/main">
  <p:tag name="AS_UNIQUEID" val="13311"/>
  <p:tag name="KSO_WM_BEAUTIFY_FLAG" val=""/>
</p:tagLst>
</file>

<file path=ppt/tags/tag216.xml><?xml version="1.0" encoding="utf-8"?>
<p:tagLst xmlns:p="http://schemas.openxmlformats.org/presentationml/2006/main">
  <p:tag name="AS_UNIQUEID" val="13309"/>
</p:tagLst>
</file>

<file path=ppt/tags/tag217.xml><?xml version="1.0" encoding="utf-8"?>
<p:tagLst xmlns:p="http://schemas.openxmlformats.org/presentationml/2006/main">
  <p:tag name="AS_UNIQUEID" val="13310"/>
  <p:tag name="KSO_WM_BEAUTIFY_FLAG" val=""/>
</p:tagLst>
</file>

<file path=ppt/tags/tag218.xml><?xml version="1.0" encoding="utf-8"?>
<p:tagLst xmlns:p="http://schemas.openxmlformats.org/presentationml/2006/main">
  <p:tag name="AS_UNIQUEID" val="13311"/>
  <p:tag name="KSO_WM_BEAUTIFY_FLAG" val=""/>
</p:tagLst>
</file>

<file path=ppt/tags/tag219.xml><?xml version="1.0" encoding="utf-8"?>
<p:tagLst xmlns:p="http://schemas.openxmlformats.org/presentationml/2006/main">
  <p:tag name="AS_UNIQUEID" val="13309"/>
</p:tagLst>
</file>

<file path=ppt/tags/tag22.xml><?xml version="1.0" encoding="utf-8"?>
<p:tagLst xmlns:p="http://schemas.openxmlformats.org/presentationml/2006/main">
  <p:tag name="AS_UNIQUEID" val="13310"/>
  <p:tag name="KSO_WM_BEAUTIFY_FLAG" val=""/>
</p:tagLst>
</file>

<file path=ppt/tags/tag220.xml><?xml version="1.0" encoding="utf-8"?>
<p:tagLst xmlns:p="http://schemas.openxmlformats.org/presentationml/2006/main">
  <p:tag name="AS_UNIQUEID" val="13310"/>
  <p:tag name="KSO_WM_BEAUTIFY_FLAG" val=""/>
</p:tagLst>
</file>

<file path=ppt/tags/tag221.xml><?xml version="1.0" encoding="utf-8"?>
<p:tagLst xmlns:p="http://schemas.openxmlformats.org/presentationml/2006/main">
  <p:tag name="AS_UNIQUEID" val="13311"/>
  <p:tag name="KSO_WM_BEAUTIFY_FLAG" val=""/>
</p:tagLst>
</file>

<file path=ppt/tags/tag222.xml><?xml version="1.0" encoding="utf-8"?>
<p:tagLst xmlns:p="http://schemas.openxmlformats.org/presentationml/2006/main">
  <p:tag name="AS_UNIQUEID" val="13309"/>
</p:tagLst>
</file>

<file path=ppt/tags/tag223.xml><?xml version="1.0" encoding="utf-8"?>
<p:tagLst xmlns:p="http://schemas.openxmlformats.org/presentationml/2006/main">
  <p:tag name="AS_UNIQUEID" val="13310"/>
  <p:tag name="KSO_WM_BEAUTIFY_FLAG" val=""/>
</p:tagLst>
</file>

<file path=ppt/tags/tag224.xml><?xml version="1.0" encoding="utf-8"?>
<p:tagLst xmlns:p="http://schemas.openxmlformats.org/presentationml/2006/main">
  <p:tag name="AS_UNIQUEID" val="13311"/>
  <p:tag name="KSO_WM_BEAUTIFY_FLAG" val=""/>
</p:tagLst>
</file>

<file path=ppt/tags/tag225.xml><?xml version="1.0" encoding="utf-8"?>
<p:tagLst xmlns:p="http://schemas.openxmlformats.org/presentationml/2006/main">
  <p:tag name="AS_UNIQUEID" val="13309"/>
</p:tagLst>
</file>

<file path=ppt/tags/tag226.xml><?xml version="1.0" encoding="utf-8"?>
<p:tagLst xmlns:p="http://schemas.openxmlformats.org/presentationml/2006/main">
  <p:tag name="AS_UNIQUEID" val="13310"/>
  <p:tag name="KSO_WM_BEAUTIFY_FLAG" val=""/>
</p:tagLst>
</file>

<file path=ppt/tags/tag227.xml><?xml version="1.0" encoding="utf-8"?>
<p:tagLst xmlns:p="http://schemas.openxmlformats.org/presentationml/2006/main">
  <p:tag name="AS_UNIQUEID" val="13311"/>
  <p:tag name="KSO_WM_BEAUTIFY_FLAG" val=""/>
</p:tagLst>
</file>

<file path=ppt/tags/tag228.xml><?xml version="1.0" encoding="utf-8"?>
<p:tagLst xmlns:p="http://schemas.openxmlformats.org/presentationml/2006/main">
  <p:tag name="AS_UNIQUEID" val="13309"/>
</p:tagLst>
</file>

<file path=ppt/tags/tag229.xml><?xml version="1.0" encoding="utf-8"?>
<p:tagLst xmlns:p="http://schemas.openxmlformats.org/presentationml/2006/main">
  <p:tag name="AS_UNIQUEID" val="13310"/>
  <p:tag name="KSO_WM_BEAUTIFY_FLAG" val=""/>
</p:tagLst>
</file>

<file path=ppt/tags/tag23.xml><?xml version="1.0" encoding="utf-8"?>
<p:tagLst xmlns:p="http://schemas.openxmlformats.org/presentationml/2006/main">
  <p:tag name="AS_UNIQUEID" val="13311"/>
  <p:tag name="KSO_WM_BEAUTIFY_FLAG" val=""/>
</p:tagLst>
</file>

<file path=ppt/tags/tag230.xml><?xml version="1.0" encoding="utf-8"?>
<p:tagLst xmlns:p="http://schemas.openxmlformats.org/presentationml/2006/main">
  <p:tag name="AS_UNIQUEID" val="13311"/>
  <p:tag name="KSO_WM_BEAUTIFY_FLAG" val=""/>
</p:tagLst>
</file>

<file path=ppt/tags/tag231.xml><?xml version="1.0" encoding="utf-8"?>
<p:tagLst xmlns:p="http://schemas.openxmlformats.org/presentationml/2006/main">
  <p:tag name="AS_UNIQUEID" val="13309"/>
</p:tagLst>
</file>

<file path=ppt/tags/tag232.xml><?xml version="1.0" encoding="utf-8"?>
<p:tagLst xmlns:p="http://schemas.openxmlformats.org/presentationml/2006/main">
  <p:tag name="AS_UNIQUEID" val="13310"/>
  <p:tag name="KSO_WM_BEAUTIFY_FLAG" val=""/>
</p:tagLst>
</file>

<file path=ppt/tags/tag233.xml><?xml version="1.0" encoding="utf-8"?>
<p:tagLst xmlns:p="http://schemas.openxmlformats.org/presentationml/2006/main">
  <p:tag name="AS_UNIQUEID" val="13311"/>
  <p:tag name="KSO_WM_BEAUTIFY_FLAG" val=""/>
</p:tagLst>
</file>

<file path=ppt/tags/tag234.xml><?xml version="1.0" encoding="utf-8"?>
<p:tagLst xmlns:p="http://schemas.openxmlformats.org/presentationml/2006/main">
  <p:tag name="AS_UNIQUEID" val="13309"/>
</p:tagLst>
</file>

<file path=ppt/tags/tag235.xml><?xml version="1.0" encoding="utf-8"?>
<p:tagLst xmlns:p="http://schemas.openxmlformats.org/presentationml/2006/main">
  <p:tag name="AS_UNIQUEID" val="13310"/>
  <p:tag name="KSO_WM_BEAUTIFY_FLAG" val=""/>
</p:tagLst>
</file>

<file path=ppt/tags/tag236.xml><?xml version="1.0" encoding="utf-8"?>
<p:tagLst xmlns:p="http://schemas.openxmlformats.org/presentationml/2006/main">
  <p:tag name="AS_UNIQUEID" val="13311"/>
  <p:tag name="KSO_WM_BEAUTIFY_FLAG" val=""/>
</p:tagLst>
</file>

<file path=ppt/tags/tag237.xml><?xml version="1.0" encoding="utf-8"?>
<p:tagLst xmlns:p="http://schemas.openxmlformats.org/presentationml/2006/main">
  <p:tag name="AS_UNIQUEID" val="13309"/>
</p:tagLst>
</file>

<file path=ppt/tags/tag238.xml><?xml version="1.0" encoding="utf-8"?>
<p:tagLst xmlns:p="http://schemas.openxmlformats.org/presentationml/2006/main">
  <p:tag name="AS_UNIQUEID" val="13310"/>
  <p:tag name="KSO_WM_BEAUTIFY_FLAG" val=""/>
</p:tagLst>
</file>

<file path=ppt/tags/tag239.xml><?xml version="1.0" encoding="utf-8"?>
<p:tagLst xmlns:p="http://schemas.openxmlformats.org/presentationml/2006/main">
  <p:tag name="AS_UNIQUEID" val="13311"/>
  <p:tag name="KSO_WM_BEAUTIFY_FLAG" val=""/>
</p:tagLst>
</file>

<file path=ppt/tags/tag24.xml><?xml version="1.0" encoding="utf-8"?>
<p:tagLst xmlns:p="http://schemas.openxmlformats.org/presentationml/2006/main">
  <p:tag name="AS_UNIQUEID" val="13309"/>
</p:tagLst>
</file>

<file path=ppt/tags/tag240.xml><?xml version="1.0" encoding="utf-8"?>
<p:tagLst xmlns:p="http://schemas.openxmlformats.org/presentationml/2006/main">
  <p:tag name="AS_UNIQUEID" val="13309"/>
</p:tagLst>
</file>

<file path=ppt/tags/tag241.xml><?xml version="1.0" encoding="utf-8"?>
<p:tagLst xmlns:p="http://schemas.openxmlformats.org/presentationml/2006/main">
  <p:tag name="AS_UNIQUEID" val="13310"/>
  <p:tag name="KSO_WM_BEAUTIFY_FLAG" val=""/>
</p:tagLst>
</file>

<file path=ppt/tags/tag242.xml><?xml version="1.0" encoding="utf-8"?>
<p:tagLst xmlns:p="http://schemas.openxmlformats.org/presentationml/2006/main">
  <p:tag name="AS_UNIQUEID" val="13311"/>
  <p:tag name="KSO_WM_BEAUTIFY_FLAG" val=""/>
</p:tagLst>
</file>

<file path=ppt/tags/tag243.xml><?xml version="1.0" encoding="utf-8"?>
<p:tagLst xmlns:p="http://schemas.openxmlformats.org/presentationml/2006/main">
  <p:tag name="AS_UNIQUEID" val="13309"/>
</p:tagLst>
</file>

<file path=ppt/tags/tag244.xml><?xml version="1.0" encoding="utf-8"?>
<p:tagLst xmlns:p="http://schemas.openxmlformats.org/presentationml/2006/main">
  <p:tag name="AS_UNIQUEID" val="13310"/>
  <p:tag name="KSO_WM_BEAUTIFY_FLAG" val=""/>
</p:tagLst>
</file>

<file path=ppt/tags/tag245.xml><?xml version="1.0" encoding="utf-8"?>
<p:tagLst xmlns:p="http://schemas.openxmlformats.org/presentationml/2006/main">
  <p:tag name="AS_UNIQUEID" val="13311"/>
  <p:tag name="KSO_WM_BEAUTIFY_FLAG" val=""/>
</p:tagLst>
</file>

<file path=ppt/tags/tag246.xml><?xml version="1.0" encoding="utf-8"?>
<p:tagLst xmlns:p="http://schemas.openxmlformats.org/presentationml/2006/main">
  <p:tag name="AS_UNIQUEID" val="13309"/>
</p:tagLst>
</file>

<file path=ppt/tags/tag247.xml><?xml version="1.0" encoding="utf-8"?>
<p:tagLst xmlns:p="http://schemas.openxmlformats.org/presentationml/2006/main">
  <p:tag name="AS_UNIQUEID" val="13310"/>
  <p:tag name="KSO_WM_BEAUTIFY_FLAG" val=""/>
</p:tagLst>
</file>

<file path=ppt/tags/tag248.xml><?xml version="1.0" encoding="utf-8"?>
<p:tagLst xmlns:p="http://schemas.openxmlformats.org/presentationml/2006/main">
  <p:tag name="AS_UNIQUEID" val="13311"/>
  <p:tag name="KSO_WM_BEAUTIFY_FLAG" val=""/>
</p:tagLst>
</file>

<file path=ppt/tags/tag249.xml><?xml version="1.0" encoding="utf-8"?>
<p:tagLst xmlns:p="http://schemas.openxmlformats.org/presentationml/2006/main">
  <p:tag name="AS_UNIQUEID" val="13309"/>
</p:tagLst>
</file>

<file path=ppt/tags/tag25.xml><?xml version="1.0" encoding="utf-8"?>
<p:tagLst xmlns:p="http://schemas.openxmlformats.org/presentationml/2006/main">
  <p:tag name="AS_UNIQUEID" val="13310"/>
  <p:tag name="KSO_WM_BEAUTIFY_FLAG" val=""/>
</p:tagLst>
</file>

<file path=ppt/tags/tag250.xml><?xml version="1.0" encoding="utf-8"?>
<p:tagLst xmlns:p="http://schemas.openxmlformats.org/presentationml/2006/main">
  <p:tag name="AS_UNIQUEID" val="13310"/>
  <p:tag name="KSO_WM_BEAUTIFY_FLAG" val=""/>
</p:tagLst>
</file>

<file path=ppt/tags/tag251.xml><?xml version="1.0" encoding="utf-8"?>
<p:tagLst xmlns:p="http://schemas.openxmlformats.org/presentationml/2006/main">
  <p:tag name="AS_UNIQUEID" val="13311"/>
  <p:tag name="KSO_WM_BEAUTIFY_FLAG" val=""/>
</p:tagLst>
</file>

<file path=ppt/tags/tag252.xml><?xml version="1.0" encoding="utf-8"?>
<p:tagLst xmlns:p="http://schemas.openxmlformats.org/presentationml/2006/main">
  <p:tag name="AS_UNIQUEID" val="13309"/>
</p:tagLst>
</file>

<file path=ppt/tags/tag253.xml><?xml version="1.0" encoding="utf-8"?>
<p:tagLst xmlns:p="http://schemas.openxmlformats.org/presentationml/2006/main">
  <p:tag name="AS_UNIQUEID" val="13310"/>
  <p:tag name="KSO_WM_BEAUTIFY_FLAG" val=""/>
</p:tagLst>
</file>

<file path=ppt/tags/tag254.xml><?xml version="1.0" encoding="utf-8"?>
<p:tagLst xmlns:p="http://schemas.openxmlformats.org/presentationml/2006/main">
  <p:tag name="AS_UNIQUEID" val="13311"/>
  <p:tag name="KSO_WM_BEAUTIFY_FLAG" val=""/>
</p:tagLst>
</file>

<file path=ppt/tags/tag255.xml><?xml version="1.0" encoding="utf-8"?>
<p:tagLst xmlns:p="http://schemas.openxmlformats.org/presentationml/2006/main">
  <p:tag name="AS_UNIQUEID" val="13309"/>
</p:tagLst>
</file>

<file path=ppt/tags/tag256.xml><?xml version="1.0" encoding="utf-8"?>
<p:tagLst xmlns:p="http://schemas.openxmlformats.org/presentationml/2006/main">
  <p:tag name="AS_UNIQUEID" val="13310"/>
  <p:tag name="KSO_WM_BEAUTIFY_FLAG" val=""/>
</p:tagLst>
</file>

<file path=ppt/tags/tag257.xml><?xml version="1.0" encoding="utf-8"?>
<p:tagLst xmlns:p="http://schemas.openxmlformats.org/presentationml/2006/main">
  <p:tag name="AS_UNIQUEID" val="13311"/>
  <p:tag name="KSO_WM_BEAUTIFY_FLAG" val=""/>
</p:tagLst>
</file>

<file path=ppt/tags/tag258.xml><?xml version="1.0" encoding="utf-8"?>
<p:tagLst xmlns:p="http://schemas.openxmlformats.org/presentationml/2006/main">
  <p:tag name="AS_UNIQUEID" val="13309"/>
</p:tagLst>
</file>

<file path=ppt/tags/tag259.xml><?xml version="1.0" encoding="utf-8"?>
<p:tagLst xmlns:p="http://schemas.openxmlformats.org/presentationml/2006/main">
  <p:tag name="AS_UNIQUEID" val="13310"/>
  <p:tag name="KSO_WM_BEAUTIFY_FLAG" val=""/>
</p:tagLst>
</file>

<file path=ppt/tags/tag26.xml><?xml version="1.0" encoding="utf-8"?>
<p:tagLst xmlns:p="http://schemas.openxmlformats.org/presentationml/2006/main">
  <p:tag name="AS_UNIQUEID" val="13311"/>
  <p:tag name="KSO_WM_BEAUTIFY_FLAG" val=""/>
</p:tagLst>
</file>

<file path=ppt/tags/tag260.xml><?xml version="1.0" encoding="utf-8"?>
<p:tagLst xmlns:p="http://schemas.openxmlformats.org/presentationml/2006/main">
  <p:tag name="AS_UNIQUEID" val="13311"/>
  <p:tag name="KSO_WM_BEAUTIFY_FLAG" val=""/>
</p:tagLst>
</file>

<file path=ppt/tags/tag261.xml><?xml version="1.0" encoding="utf-8"?>
<p:tagLst xmlns:p="http://schemas.openxmlformats.org/presentationml/2006/main">
  <p:tag name="AS_UNIQUEID" val="13309"/>
</p:tagLst>
</file>

<file path=ppt/tags/tag262.xml><?xml version="1.0" encoding="utf-8"?>
<p:tagLst xmlns:p="http://schemas.openxmlformats.org/presentationml/2006/main">
  <p:tag name="AS_UNIQUEID" val="13310"/>
  <p:tag name="KSO_WM_BEAUTIFY_FLAG" val=""/>
</p:tagLst>
</file>

<file path=ppt/tags/tag263.xml><?xml version="1.0" encoding="utf-8"?>
<p:tagLst xmlns:p="http://schemas.openxmlformats.org/presentationml/2006/main">
  <p:tag name="AS_UNIQUEID" val="13311"/>
  <p:tag name="KSO_WM_BEAUTIFY_FLAG" val=""/>
</p:tagLst>
</file>

<file path=ppt/tags/tag264.xml><?xml version="1.0" encoding="utf-8"?>
<p:tagLst xmlns:p="http://schemas.openxmlformats.org/presentationml/2006/main">
  <p:tag name="AS_UNIQUEID" val="13309"/>
</p:tagLst>
</file>

<file path=ppt/tags/tag265.xml><?xml version="1.0" encoding="utf-8"?>
<p:tagLst xmlns:p="http://schemas.openxmlformats.org/presentationml/2006/main">
  <p:tag name="AS_UNIQUEID" val="13310"/>
  <p:tag name="KSO_WM_BEAUTIFY_FLAG" val=""/>
</p:tagLst>
</file>

<file path=ppt/tags/tag266.xml><?xml version="1.0" encoding="utf-8"?>
<p:tagLst xmlns:p="http://schemas.openxmlformats.org/presentationml/2006/main">
  <p:tag name="AS_UNIQUEID" val="13311"/>
  <p:tag name="KSO_WM_BEAUTIFY_FLAG" val=""/>
</p:tagLst>
</file>

<file path=ppt/tags/tag267.xml><?xml version="1.0" encoding="utf-8"?>
<p:tagLst xmlns:p="http://schemas.openxmlformats.org/presentationml/2006/main">
  <p:tag name="AS_UNIQUEID" val="13309"/>
</p:tagLst>
</file>

<file path=ppt/tags/tag268.xml><?xml version="1.0" encoding="utf-8"?>
<p:tagLst xmlns:p="http://schemas.openxmlformats.org/presentationml/2006/main">
  <p:tag name="AS_UNIQUEID" val="13310"/>
  <p:tag name="KSO_WM_BEAUTIFY_FLAG" val=""/>
</p:tagLst>
</file>

<file path=ppt/tags/tag269.xml><?xml version="1.0" encoding="utf-8"?>
<p:tagLst xmlns:p="http://schemas.openxmlformats.org/presentationml/2006/main">
  <p:tag name="AS_UNIQUEID" val="13311"/>
  <p:tag name="KSO_WM_BEAUTIFY_FLAG" val=""/>
</p:tagLst>
</file>

<file path=ppt/tags/tag27.xml><?xml version="1.0" encoding="utf-8"?>
<p:tagLst xmlns:p="http://schemas.openxmlformats.org/presentationml/2006/main">
  <p:tag name="AS_UNIQUEID" val="13309"/>
</p:tagLst>
</file>

<file path=ppt/tags/tag270.xml><?xml version="1.0" encoding="utf-8"?>
<p:tagLst xmlns:p="http://schemas.openxmlformats.org/presentationml/2006/main">
  <p:tag name="AS_UNIQUEID" val="13309"/>
</p:tagLst>
</file>

<file path=ppt/tags/tag271.xml><?xml version="1.0" encoding="utf-8"?>
<p:tagLst xmlns:p="http://schemas.openxmlformats.org/presentationml/2006/main">
  <p:tag name="AS_UNIQUEID" val="13310"/>
  <p:tag name="KSO_WM_BEAUTIFY_FLAG" val=""/>
</p:tagLst>
</file>

<file path=ppt/tags/tag272.xml><?xml version="1.0" encoding="utf-8"?>
<p:tagLst xmlns:p="http://schemas.openxmlformats.org/presentationml/2006/main">
  <p:tag name="AS_UNIQUEID" val="13311"/>
  <p:tag name="KSO_WM_BEAUTIFY_FLAG" val=""/>
</p:tagLst>
</file>

<file path=ppt/tags/tag273.xml><?xml version="1.0" encoding="utf-8"?>
<p:tagLst xmlns:p="http://schemas.openxmlformats.org/presentationml/2006/main">
  <p:tag name="AS_UNIQUEID" val="13309"/>
</p:tagLst>
</file>

<file path=ppt/tags/tag274.xml><?xml version="1.0" encoding="utf-8"?>
<p:tagLst xmlns:p="http://schemas.openxmlformats.org/presentationml/2006/main">
  <p:tag name="AS_UNIQUEID" val="13310"/>
  <p:tag name="KSO_WM_BEAUTIFY_FLAG" val=""/>
</p:tagLst>
</file>

<file path=ppt/tags/tag275.xml><?xml version="1.0" encoding="utf-8"?>
<p:tagLst xmlns:p="http://schemas.openxmlformats.org/presentationml/2006/main">
  <p:tag name="AS_UNIQUEID" val="13311"/>
  <p:tag name="KSO_WM_BEAUTIFY_FLAG" val=""/>
</p:tagLst>
</file>

<file path=ppt/tags/tag276.xml><?xml version="1.0" encoding="utf-8"?>
<p:tagLst xmlns:p="http://schemas.openxmlformats.org/presentationml/2006/main">
  <p:tag name="AS_UNIQUEID" val="13309"/>
</p:tagLst>
</file>

<file path=ppt/tags/tag277.xml><?xml version="1.0" encoding="utf-8"?>
<p:tagLst xmlns:p="http://schemas.openxmlformats.org/presentationml/2006/main">
  <p:tag name="AS_UNIQUEID" val="13310"/>
  <p:tag name="KSO_WM_BEAUTIFY_FLAG" val=""/>
</p:tagLst>
</file>

<file path=ppt/tags/tag278.xml><?xml version="1.0" encoding="utf-8"?>
<p:tagLst xmlns:p="http://schemas.openxmlformats.org/presentationml/2006/main">
  <p:tag name="AS_UNIQUEID" val="13311"/>
  <p:tag name="KSO_WM_BEAUTIFY_FLAG" val=""/>
</p:tagLst>
</file>

<file path=ppt/tags/tag279.xml><?xml version="1.0" encoding="utf-8"?>
<p:tagLst xmlns:p="http://schemas.openxmlformats.org/presentationml/2006/main">
  <p:tag name="AS_UNIQUEID" val="13309"/>
</p:tagLst>
</file>

<file path=ppt/tags/tag28.xml><?xml version="1.0" encoding="utf-8"?>
<p:tagLst xmlns:p="http://schemas.openxmlformats.org/presentationml/2006/main">
  <p:tag name="AS_UNIQUEID" val="13310"/>
  <p:tag name="KSO_WM_BEAUTIFY_FLAG" val=""/>
</p:tagLst>
</file>

<file path=ppt/tags/tag280.xml><?xml version="1.0" encoding="utf-8"?>
<p:tagLst xmlns:p="http://schemas.openxmlformats.org/presentationml/2006/main">
  <p:tag name="AS_UNIQUEID" val="13310"/>
  <p:tag name="KSO_WM_BEAUTIFY_FLAG" val=""/>
</p:tagLst>
</file>

<file path=ppt/tags/tag281.xml><?xml version="1.0" encoding="utf-8"?>
<p:tagLst xmlns:p="http://schemas.openxmlformats.org/presentationml/2006/main">
  <p:tag name="AS_UNIQUEID" val="13311"/>
  <p:tag name="KSO_WM_BEAUTIFY_FLAG" val=""/>
</p:tagLst>
</file>

<file path=ppt/tags/tag282.xml><?xml version="1.0" encoding="utf-8"?>
<p:tagLst xmlns:p="http://schemas.openxmlformats.org/presentationml/2006/main">
  <p:tag name="AS_UNIQUEID" val="13309"/>
</p:tagLst>
</file>

<file path=ppt/tags/tag283.xml><?xml version="1.0" encoding="utf-8"?>
<p:tagLst xmlns:p="http://schemas.openxmlformats.org/presentationml/2006/main">
  <p:tag name="AS_UNIQUEID" val="13310"/>
  <p:tag name="KSO_WM_BEAUTIFY_FLAG" val=""/>
</p:tagLst>
</file>

<file path=ppt/tags/tag284.xml><?xml version="1.0" encoding="utf-8"?>
<p:tagLst xmlns:p="http://schemas.openxmlformats.org/presentationml/2006/main">
  <p:tag name="AS_UNIQUEID" val="13311"/>
  <p:tag name="KSO_WM_BEAUTIFY_FLAG" val=""/>
</p:tagLst>
</file>

<file path=ppt/tags/tag285.xml><?xml version="1.0" encoding="utf-8"?>
<p:tagLst xmlns:p="http://schemas.openxmlformats.org/presentationml/2006/main">
  <p:tag name="AS_UNIQUEID" val="13309"/>
</p:tagLst>
</file>

<file path=ppt/tags/tag286.xml><?xml version="1.0" encoding="utf-8"?>
<p:tagLst xmlns:p="http://schemas.openxmlformats.org/presentationml/2006/main">
  <p:tag name="AS_UNIQUEID" val="13310"/>
  <p:tag name="KSO_WM_BEAUTIFY_FLAG" val=""/>
</p:tagLst>
</file>

<file path=ppt/tags/tag287.xml><?xml version="1.0" encoding="utf-8"?>
<p:tagLst xmlns:p="http://schemas.openxmlformats.org/presentationml/2006/main">
  <p:tag name="AS_UNIQUEID" val="13311"/>
  <p:tag name="KSO_WM_BEAUTIFY_FLAG" val=""/>
</p:tagLst>
</file>

<file path=ppt/tags/tag288.xml><?xml version="1.0" encoding="utf-8"?>
<p:tagLst xmlns:p="http://schemas.openxmlformats.org/presentationml/2006/main">
  <p:tag name="AS_UNIQUEID" val="13309"/>
</p:tagLst>
</file>

<file path=ppt/tags/tag289.xml><?xml version="1.0" encoding="utf-8"?>
<p:tagLst xmlns:p="http://schemas.openxmlformats.org/presentationml/2006/main">
  <p:tag name="AS_UNIQUEID" val="13310"/>
  <p:tag name="KSO_WM_BEAUTIFY_FLAG" val=""/>
</p:tagLst>
</file>

<file path=ppt/tags/tag29.xml><?xml version="1.0" encoding="utf-8"?>
<p:tagLst xmlns:p="http://schemas.openxmlformats.org/presentationml/2006/main">
  <p:tag name="AS_UNIQUEID" val="13311"/>
  <p:tag name="KSO_WM_BEAUTIFY_FLAG" val=""/>
</p:tagLst>
</file>

<file path=ppt/tags/tag290.xml><?xml version="1.0" encoding="utf-8"?>
<p:tagLst xmlns:p="http://schemas.openxmlformats.org/presentationml/2006/main">
  <p:tag name="AS_UNIQUEID" val="13311"/>
  <p:tag name="KSO_WM_BEAUTIFY_FLAG" val=""/>
</p:tagLst>
</file>

<file path=ppt/tags/tag291.xml><?xml version="1.0" encoding="utf-8"?>
<p:tagLst xmlns:p="http://schemas.openxmlformats.org/presentationml/2006/main">
  <p:tag name="AS_UNIQUEID" val="13309"/>
</p:tagLst>
</file>

<file path=ppt/tags/tag292.xml><?xml version="1.0" encoding="utf-8"?>
<p:tagLst xmlns:p="http://schemas.openxmlformats.org/presentationml/2006/main">
  <p:tag name="AS_UNIQUEID" val="13310"/>
  <p:tag name="KSO_WM_BEAUTIFY_FLAG" val=""/>
</p:tagLst>
</file>

<file path=ppt/tags/tag293.xml><?xml version="1.0" encoding="utf-8"?>
<p:tagLst xmlns:p="http://schemas.openxmlformats.org/presentationml/2006/main">
  <p:tag name="AS_UNIQUEID" val="13311"/>
  <p:tag name="KSO_WM_BEAUTIFY_FLAG" val=""/>
</p:tagLst>
</file>

<file path=ppt/tags/tag294.xml><?xml version="1.0" encoding="utf-8"?>
<p:tagLst xmlns:p="http://schemas.openxmlformats.org/presentationml/2006/main">
  <p:tag name="AS_UNIQUEID" val="13309"/>
</p:tagLst>
</file>

<file path=ppt/tags/tag295.xml><?xml version="1.0" encoding="utf-8"?>
<p:tagLst xmlns:p="http://schemas.openxmlformats.org/presentationml/2006/main">
  <p:tag name="AS_UNIQUEID" val="13310"/>
  <p:tag name="KSO_WM_BEAUTIFY_FLAG" val=""/>
</p:tagLst>
</file>

<file path=ppt/tags/tag296.xml><?xml version="1.0" encoding="utf-8"?>
<p:tagLst xmlns:p="http://schemas.openxmlformats.org/presentationml/2006/main">
  <p:tag name="AS_UNIQUEID" val="13311"/>
  <p:tag name="KSO_WM_BEAUTIFY_FLAG" val=""/>
</p:tagLst>
</file>

<file path=ppt/tags/tag297.xml><?xml version="1.0" encoding="utf-8"?>
<p:tagLst xmlns:p="http://schemas.openxmlformats.org/presentationml/2006/main">
  <p:tag name="AS_UNIQUEID" val="13309"/>
</p:tagLst>
</file>

<file path=ppt/tags/tag298.xml><?xml version="1.0" encoding="utf-8"?>
<p:tagLst xmlns:p="http://schemas.openxmlformats.org/presentationml/2006/main">
  <p:tag name="AS_UNIQUEID" val="13310"/>
  <p:tag name="KSO_WM_BEAUTIFY_FLAG" val=""/>
</p:tagLst>
</file>

<file path=ppt/tags/tag299.xml><?xml version="1.0" encoding="utf-8"?>
<p:tagLst xmlns:p="http://schemas.openxmlformats.org/presentationml/2006/main">
  <p:tag name="AS_UNIQUEID" val="13311"/>
  <p:tag name="KSO_WM_BEAUTIFY_FLAG" val=""/>
</p:tagLst>
</file>

<file path=ppt/tags/tag3.xml><?xml version="1.0" encoding="utf-8"?>
<p:tagLst xmlns:p="http://schemas.openxmlformats.org/presentationml/2006/main">
  <p:tag name="AS_UNIQUEID" val="13310"/>
  <p:tag name="KSO_WM_BEAUTIFY_FLAG" val=""/>
</p:tagLst>
</file>

<file path=ppt/tags/tag30.xml><?xml version="1.0" encoding="utf-8"?>
<p:tagLst xmlns:p="http://schemas.openxmlformats.org/presentationml/2006/main">
  <p:tag name="AS_UNIQUEID" val="13309"/>
</p:tagLst>
</file>

<file path=ppt/tags/tag300.xml><?xml version="1.0" encoding="utf-8"?>
<p:tagLst xmlns:p="http://schemas.openxmlformats.org/presentationml/2006/main">
  <p:tag name="AS_UNIQUEID" val="73"/>
</p:tagLst>
</file>

<file path=ppt/tags/tag301.xml><?xml version="1.0" encoding="utf-8"?>
<p:tagLst xmlns:p="http://schemas.openxmlformats.org/presentationml/2006/main">
  <p:tag name="AS_UNIQUEID" val="73"/>
</p:tagLst>
</file>

<file path=ppt/tags/tag302.xml><?xml version="1.0" encoding="utf-8"?>
<p:tagLst xmlns:p="http://schemas.openxmlformats.org/presentationml/2006/main">
  <p:tag name="AS_UNIQUEID" val="10756"/>
</p:tagLst>
</file>

<file path=ppt/tags/tag303.xml><?xml version="1.0" encoding="utf-8"?>
<p:tagLst xmlns:p="http://schemas.openxmlformats.org/presentationml/2006/main">
  <p:tag name="AS_UNIQUEID" val="10760"/>
</p:tagLst>
</file>

<file path=ppt/tags/tag304.xml><?xml version="1.0" encoding="utf-8"?>
<p:tagLst xmlns:p="http://schemas.openxmlformats.org/presentationml/2006/main">
  <p:tag name="AS_UNIQUEID" val="10758"/>
</p:tagLst>
</file>

<file path=ppt/tags/tag305.xml><?xml version="1.0" encoding="utf-8"?>
<p:tagLst xmlns:p="http://schemas.openxmlformats.org/presentationml/2006/main">
  <p:tag name="AS_UNIQUEID" val="10759"/>
</p:tagLst>
</file>

<file path=ppt/tags/tag306.xml><?xml version="1.0" encoding="utf-8"?>
<p:tagLst xmlns:p="http://schemas.openxmlformats.org/presentationml/2006/main">
  <p:tag name="AS_UNIQUEID" val="73"/>
</p:tagLst>
</file>

<file path=ppt/tags/tag307.xml><?xml version="1.0" encoding="utf-8"?>
<p:tagLst xmlns:p="http://schemas.openxmlformats.org/presentationml/2006/main">
  <p:tag name="AS_UNIQUEID" val="73"/>
</p:tagLst>
</file>

<file path=ppt/tags/tag308.xml><?xml version="1.0" encoding="utf-8"?>
<p:tagLst xmlns:p="http://schemas.openxmlformats.org/presentationml/2006/main">
  <p:tag name="AS_UNIQUEID" val="73"/>
</p:tagLst>
</file>

<file path=ppt/tags/tag309.xml><?xml version="1.0" encoding="utf-8"?>
<p:tagLst xmlns:p="http://schemas.openxmlformats.org/presentationml/2006/main">
  <p:tag name="AS_UNIQUEID" val="73"/>
</p:tagLst>
</file>

<file path=ppt/tags/tag31.xml><?xml version="1.0" encoding="utf-8"?>
<p:tagLst xmlns:p="http://schemas.openxmlformats.org/presentationml/2006/main">
  <p:tag name="AS_UNIQUEID" val="13310"/>
  <p:tag name="KSO_WM_BEAUTIFY_FLAG" val=""/>
</p:tagLst>
</file>

<file path=ppt/tags/tag310.xml><?xml version="1.0" encoding="utf-8"?>
<p:tagLst xmlns:p="http://schemas.openxmlformats.org/presentationml/2006/main">
  <p:tag name="AS_UNIQUEID" val="73"/>
</p:tagLst>
</file>

<file path=ppt/tags/tag311.xml><?xml version="1.0" encoding="utf-8"?>
<p:tagLst xmlns:p="http://schemas.openxmlformats.org/presentationml/2006/main">
  <p:tag name="PA" val="v5.2.11"/>
</p:tagLst>
</file>

<file path=ppt/tags/tag312.xml><?xml version="1.0" encoding="utf-8"?>
<p:tagLst xmlns:p="http://schemas.openxmlformats.org/presentationml/2006/main">
  <p:tag name="AS_UNIQUEID" val="13309"/>
</p:tagLst>
</file>

<file path=ppt/tags/tag313.xml><?xml version="1.0" encoding="utf-8"?>
<p:tagLst xmlns:p="http://schemas.openxmlformats.org/presentationml/2006/main">
  <p:tag name="AS_UNIQUEID" val="13310"/>
  <p:tag name="KSO_WM_BEAUTIFY_FLAG" val=""/>
</p:tagLst>
</file>

<file path=ppt/tags/tag314.xml><?xml version="1.0" encoding="utf-8"?>
<p:tagLst xmlns:p="http://schemas.openxmlformats.org/presentationml/2006/main">
  <p:tag name="AS_UNIQUEID" val="13311"/>
  <p:tag name="KSO_WM_BEAUTIFY_FLAG" val=""/>
</p:tagLst>
</file>

<file path=ppt/tags/tag315.xml><?xml version="1.0" encoding="utf-8"?>
<p:tagLst xmlns:p="http://schemas.openxmlformats.org/presentationml/2006/main">
  <p:tag name="AS_UNIQUEID" val="73"/>
</p:tagLst>
</file>

<file path=ppt/tags/tag316.xml><?xml version="1.0" encoding="utf-8"?>
<p:tagLst xmlns:p="http://schemas.openxmlformats.org/presentationml/2006/main">
  <p:tag name="AS_UNIQUEID" val="17196"/>
</p:tagLst>
</file>

<file path=ppt/tags/tag317.xml><?xml version="1.0" encoding="utf-8"?>
<p:tagLst xmlns:p="http://schemas.openxmlformats.org/presentationml/2006/main">
  <p:tag name="AS_UNIQUEID" val="38"/>
</p:tagLst>
</file>

<file path=ppt/tags/tag318.xml><?xml version="1.0" encoding="utf-8"?>
<p:tagLst xmlns:p="http://schemas.openxmlformats.org/presentationml/2006/main">
  <p:tag name="AS_UNIQUEID" val="46"/>
</p:tagLst>
</file>

<file path=ppt/tags/tag319.xml><?xml version="1.0" encoding="utf-8"?>
<p:tagLst xmlns:p="http://schemas.openxmlformats.org/presentationml/2006/main">
  <p:tag name="AS_UNIQUEID" val="59"/>
</p:tagLst>
</file>

<file path=ppt/tags/tag32.xml><?xml version="1.0" encoding="utf-8"?>
<p:tagLst xmlns:p="http://schemas.openxmlformats.org/presentationml/2006/main">
  <p:tag name="AS_UNIQUEID" val="13311"/>
  <p:tag name="KSO_WM_BEAUTIFY_FLAG" val=""/>
</p:tagLst>
</file>

<file path=ppt/tags/tag320.xml><?xml version="1.0" encoding="utf-8"?>
<p:tagLst xmlns:p="http://schemas.openxmlformats.org/presentationml/2006/main">
  <p:tag name="AS_UNIQUEID" val="73"/>
</p:tagLst>
</file>

<file path=ppt/tags/tag321.xml><?xml version="1.0" encoding="utf-8"?>
<p:tagLst xmlns:p="http://schemas.openxmlformats.org/presentationml/2006/main">
  <p:tag name="AS_UNIQUEID" val="13309"/>
</p:tagLst>
</file>

<file path=ppt/tags/tag322.xml><?xml version="1.0" encoding="utf-8"?>
<p:tagLst xmlns:p="http://schemas.openxmlformats.org/presentationml/2006/main">
  <p:tag name="AS_UNIQUEID" val="13310"/>
  <p:tag name="KSO_WM_BEAUTIFY_FLAG" val=""/>
</p:tagLst>
</file>

<file path=ppt/tags/tag323.xml><?xml version="1.0" encoding="utf-8"?>
<p:tagLst xmlns:p="http://schemas.openxmlformats.org/presentationml/2006/main">
  <p:tag name="AS_UNIQUEID" val="13311"/>
  <p:tag name="KSO_WM_BEAUTIFY_FLAG" val=""/>
</p:tagLst>
</file>

<file path=ppt/tags/tag324.xml><?xml version="1.0" encoding="utf-8"?>
<p:tagLst xmlns:p="http://schemas.openxmlformats.org/presentationml/2006/main">
  <p:tag name="AS_UNIQUEID" val="13312"/>
  <p:tag name="KSO_WM_BEAUTIFY_FLAG" val=""/>
</p:tagLst>
</file>

<file path=ppt/tags/tag325.xml><?xml version="1.0" encoding="utf-8"?>
<p:tagLst xmlns:p="http://schemas.openxmlformats.org/presentationml/2006/main">
  <p:tag name="AS_UNIQUEID" val="13313"/>
  <p:tag name="KSO_WM_BEAUTIFY_FLAG" val=""/>
</p:tagLst>
</file>

<file path=ppt/tags/tag326.xml><?xml version="1.0" encoding="utf-8"?>
<p:tagLst xmlns:p="http://schemas.openxmlformats.org/presentationml/2006/main">
  <p:tag name="AS_UNIQUEID" val="13314"/>
</p:tagLst>
</file>

<file path=ppt/tags/tag327.xml><?xml version="1.0" encoding="utf-8"?>
<p:tagLst xmlns:p="http://schemas.openxmlformats.org/presentationml/2006/main">
  <p:tag name="AS_UNIQUEID" val="13315"/>
  <p:tag name="KSO_WM_BEAUTIFY_FLAG" val=""/>
</p:tagLst>
</file>

<file path=ppt/tags/tag328.xml><?xml version="1.0" encoding="utf-8"?>
<p:tagLst xmlns:p="http://schemas.openxmlformats.org/presentationml/2006/main">
  <p:tag name="AS_UNIQUEID" val="13316"/>
  <p:tag name="KSO_WM_BEAUTIFY_FLAG" val=""/>
</p:tagLst>
</file>

<file path=ppt/tags/tag329.xml><?xml version="1.0" encoding="utf-8"?>
<p:tagLst xmlns:p="http://schemas.openxmlformats.org/presentationml/2006/main">
  <p:tag name="AS_UNIQUEID" val="13317"/>
  <p:tag name="KSO_WM_BEAUTIFY_FLAG" val=""/>
</p:tagLst>
</file>

<file path=ppt/tags/tag33.xml><?xml version="1.0" encoding="utf-8"?>
<p:tagLst xmlns:p="http://schemas.openxmlformats.org/presentationml/2006/main">
  <p:tag name="AS_UNIQUEID" val="13309"/>
</p:tagLst>
</file>

<file path=ppt/tags/tag330.xml><?xml version="1.0" encoding="utf-8"?>
<p:tagLst xmlns:p="http://schemas.openxmlformats.org/presentationml/2006/main">
  <p:tag name="AS_UNIQUEID" val="13318"/>
  <p:tag name="KSO_WM_BEAUTIFY_FLAG" val=""/>
</p:tagLst>
</file>

<file path=ppt/tags/tag331.xml><?xml version="1.0" encoding="utf-8"?>
<p:tagLst xmlns:p="http://schemas.openxmlformats.org/presentationml/2006/main">
  <p:tag name="AS_UNIQUEID" val="13319"/>
</p:tagLst>
</file>

<file path=ppt/tags/tag332.xml><?xml version="1.0" encoding="utf-8"?>
<p:tagLst xmlns:p="http://schemas.openxmlformats.org/presentationml/2006/main">
  <p:tag name="AS_UNIQUEID" val="13320"/>
  <p:tag name="KSO_WM_BEAUTIFY_FLAG" val=""/>
</p:tagLst>
</file>

<file path=ppt/tags/tag333.xml><?xml version="1.0" encoding="utf-8"?>
<p:tagLst xmlns:p="http://schemas.openxmlformats.org/presentationml/2006/main">
  <p:tag name="AS_UNIQUEID" val="13321"/>
  <p:tag name="KSO_WM_BEAUTIFY_FLAG" val=""/>
</p:tagLst>
</file>

<file path=ppt/tags/tag334.xml><?xml version="1.0" encoding="utf-8"?>
<p:tagLst xmlns:p="http://schemas.openxmlformats.org/presentationml/2006/main">
  <p:tag name="AS_UNIQUEID" val="13322"/>
  <p:tag name="KSO_WM_BEAUTIFY_FLAG" val=""/>
</p:tagLst>
</file>

<file path=ppt/tags/tag335.xml><?xml version="1.0" encoding="utf-8"?>
<p:tagLst xmlns:p="http://schemas.openxmlformats.org/presentationml/2006/main">
  <p:tag name="AS_UNIQUEID" val="13323"/>
  <p:tag name="KSO_WM_BEAUTIFY_FLAG" val=""/>
</p:tagLst>
</file>

<file path=ppt/tags/tag336.xml><?xml version="1.0" encoding="utf-8"?>
<p:tagLst xmlns:p="http://schemas.openxmlformats.org/presentationml/2006/main">
  <p:tag name="AS_UNIQUEID" val="13324"/>
  <p:tag name="KSO_WM_BEAUTIFY_FLAG" val=""/>
</p:tagLst>
</file>

<file path=ppt/tags/tag337.xml><?xml version="1.0" encoding="utf-8"?>
<p:tagLst xmlns:p="http://schemas.openxmlformats.org/presentationml/2006/main">
  <p:tag name="AS_UNIQUEID" val="13325"/>
  <p:tag name="KSO_WM_BEAUTIFY_FLAG" val=""/>
</p:tagLst>
</file>

<file path=ppt/tags/tag338.xml><?xml version="1.0" encoding="utf-8"?>
<p:tagLst xmlns:p="http://schemas.openxmlformats.org/presentationml/2006/main">
  <p:tag name="AS_UNIQUEID" val="13327"/>
  <p:tag name="KSO_WM_BEAUTIFY_FLAG" val=""/>
</p:tagLst>
</file>

<file path=ppt/tags/tag339.xml><?xml version="1.0" encoding="utf-8"?>
<p:tagLst xmlns:p="http://schemas.openxmlformats.org/presentationml/2006/main">
  <p:tag name="AS_UNIQUEID" val="13328"/>
</p:tagLst>
</file>

<file path=ppt/tags/tag34.xml><?xml version="1.0" encoding="utf-8"?>
<p:tagLst xmlns:p="http://schemas.openxmlformats.org/presentationml/2006/main">
  <p:tag name="AS_UNIQUEID" val="13310"/>
  <p:tag name="KSO_WM_BEAUTIFY_FLAG" val=""/>
</p:tagLst>
</file>

<file path=ppt/tags/tag340.xml><?xml version="1.0" encoding="utf-8"?>
<p:tagLst xmlns:p="http://schemas.openxmlformats.org/presentationml/2006/main">
  <p:tag name="AS_UNIQUEID" val="13329"/>
</p:tagLst>
</file>

<file path=ppt/tags/tag341.xml><?xml version="1.0" encoding="utf-8"?>
<p:tagLst xmlns:p="http://schemas.openxmlformats.org/presentationml/2006/main">
  <p:tag name="AS_UNIQUEID" val="13330"/>
  <p:tag name="KSO_WM_BEAUTIFY_FLAG" val=""/>
</p:tagLst>
</file>

<file path=ppt/tags/tag342.xml><?xml version="1.0" encoding="utf-8"?>
<p:tagLst xmlns:p="http://schemas.openxmlformats.org/presentationml/2006/main">
  <p:tag name="AS_UNIQUEID" val="13331"/>
  <p:tag name="KSO_WM_BEAUTIFY_FLAG" val=""/>
</p:tagLst>
</file>

<file path=ppt/tags/tag343.xml><?xml version="1.0" encoding="utf-8"?>
<p:tagLst xmlns:p="http://schemas.openxmlformats.org/presentationml/2006/main">
  <p:tag name="AS_UNIQUEID" val="13332"/>
  <p:tag name="KSO_WM_BEAUTIFY_FLAG" val=""/>
</p:tagLst>
</file>

<file path=ppt/tags/tag344.xml><?xml version="1.0" encoding="utf-8"?>
<p:tagLst xmlns:p="http://schemas.openxmlformats.org/presentationml/2006/main">
  <p:tag name="AS_UNIQUEID" val="13333"/>
  <p:tag name="KSO_WM_BEAUTIFY_FLAG" val=""/>
</p:tagLst>
</file>

<file path=ppt/tags/tag345.xml><?xml version="1.0" encoding="utf-8"?>
<p:tagLst xmlns:p="http://schemas.openxmlformats.org/presentationml/2006/main">
  <p:tag name="AS_UNIQUEID" val="13334"/>
  <p:tag name="KSO_WM_BEAUTIFY_FLAG" val=""/>
</p:tagLst>
</file>

<file path=ppt/tags/tag346.xml><?xml version="1.0" encoding="utf-8"?>
<p:tagLst xmlns:p="http://schemas.openxmlformats.org/presentationml/2006/main">
  <p:tag name="AS_UNIQUEID" val="13325"/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PP_MARK_KEY" val="19447935-a41e-45fb-9a65-b0f889127786"/>
  <p:tag name="COMMONDATA" val="eyJoZGlkIjoiMmMxNzY4NzliODJmOGYzMWEyZDdkODA0MWI0NTdiODcifQ=="/>
</p:tagLst>
</file>

<file path=ppt/tags/tag35.xml><?xml version="1.0" encoding="utf-8"?>
<p:tagLst xmlns:p="http://schemas.openxmlformats.org/presentationml/2006/main">
  <p:tag name="AS_UNIQUEID" val="13311"/>
  <p:tag name="KSO_WM_BEAUTIFY_FLAG" val=""/>
</p:tagLst>
</file>

<file path=ppt/tags/tag36.xml><?xml version="1.0" encoding="utf-8"?>
<p:tagLst xmlns:p="http://schemas.openxmlformats.org/presentationml/2006/main">
  <p:tag name="AS_UNIQUEID" val="13309"/>
</p:tagLst>
</file>

<file path=ppt/tags/tag37.xml><?xml version="1.0" encoding="utf-8"?>
<p:tagLst xmlns:p="http://schemas.openxmlformats.org/presentationml/2006/main">
  <p:tag name="AS_UNIQUEID" val="13310"/>
  <p:tag name="KSO_WM_BEAUTIFY_FLAG" val=""/>
</p:tagLst>
</file>

<file path=ppt/tags/tag38.xml><?xml version="1.0" encoding="utf-8"?>
<p:tagLst xmlns:p="http://schemas.openxmlformats.org/presentationml/2006/main">
  <p:tag name="AS_UNIQUEID" val="13311"/>
  <p:tag name="KSO_WM_BEAUTIFY_FLAG" val=""/>
</p:tagLst>
</file>

<file path=ppt/tags/tag39.xml><?xml version="1.0" encoding="utf-8"?>
<p:tagLst xmlns:p="http://schemas.openxmlformats.org/presentationml/2006/main">
  <p:tag name="AS_UNIQUEID" val="13309"/>
</p:tagLst>
</file>

<file path=ppt/tags/tag4.xml><?xml version="1.0" encoding="utf-8"?>
<p:tagLst xmlns:p="http://schemas.openxmlformats.org/presentationml/2006/main">
  <p:tag name="AS_UNIQUEID" val="13311"/>
  <p:tag name="KSO_WM_BEAUTIFY_FLAG" val=""/>
</p:tagLst>
</file>

<file path=ppt/tags/tag40.xml><?xml version="1.0" encoding="utf-8"?>
<p:tagLst xmlns:p="http://schemas.openxmlformats.org/presentationml/2006/main">
  <p:tag name="AS_UNIQUEID" val="13310"/>
  <p:tag name="KSO_WM_BEAUTIFY_FLAG" val=""/>
</p:tagLst>
</file>

<file path=ppt/tags/tag41.xml><?xml version="1.0" encoding="utf-8"?>
<p:tagLst xmlns:p="http://schemas.openxmlformats.org/presentationml/2006/main">
  <p:tag name="AS_UNIQUEID" val="13311"/>
  <p:tag name="KSO_WM_BEAUTIFY_FLAG" val=""/>
</p:tagLst>
</file>

<file path=ppt/tags/tag42.xml><?xml version="1.0" encoding="utf-8"?>
<p:tagLst xmlns:p="http://schemas.openxmlformats.org/presentationml/2006/main">
  <p:tag name="AS_UNIQUEID" val="13309"/>
</p:tagLst>
</file>

<file path=ppt/tags/tag43.xml><?xml version="1.0" encoding="utf-8"?>
<p:tagLst xmlns:p="http://schemas.openxmlformats.org/presentationml/2006/main">
  <p:tag name="AS_UNIQUEID" val="13310"/>
  <p:tag name="KSO_WM_BEAUTIFY_FLAG" val=""/>
</p:tagLst>
</file>

<file path=ppt/tags/tag44.xml><?xml version="1.0" encoding="utf-8"?>
<p:tagLst xmlns:p="http://schemas.openxmlformats.org/presentationml/2006/main">
  <p:tag name="AS_UNIQUEID" val="13311"/>
  <p:tag name="KSO_WM_BEAUTIFY_FLAG" val=""/>
</p:tagLst>
</file>

<file path=ppt/tags/tag45.xml><?xml version="1.0" encoding="utf-8"?>
<p:tagLst xmlns:p="http://schemas.openxmlformats.org/presentationml/2006/main">
  <p:tag name="AS_UNIQUEID" val="13309"/>
</p:tagLst>
</file>

<file path=ppt/tags/tag46.xml><?xml version="1.0" encoding="utf-8"?>
<p:tagLst xmlns:p="http://schemas.openxmlformats.org/presentationml/2006/main">
  <p:tag name="AS_UNIQUEID" val="13310"/>
  <p:tag name="KSO_WM_BEAUTIFY_FLAG" val=""/>
</p:tagLst>
</file>

<file path=ppt/tags/tag47.xml><?xml version="1.0" encoding="utf-8"?>
<p:tagLst xmlns:p="http://schemas.openxmlformats.org/presentationml/2006/main">
  <p:tag name="AS_UNIQUEID" val="13311"/>
  <p:tag name="KSO_WM_BEAUTIFY_FLAG" val=""/>
</p:tagLst>
</file>

<file path=ppt/tags/tag48.xml><?xml version="1.0" encoding="utf-8"?>
<p:tagLst xmlns:p="http://schemas.openxmlformats.org/presentationml/2006/main">
  <p:tag name="AS_UNIQUEID" val="13309"/>
</p:tagLst>
</file>

<file path=ppt/tags/tag49.xml><?xml version="1.0" encoding="utf-8"?>
<p:tagLst xmlns:p="http://schemas.openxmlformats.org/presentationml/2006/main">
  <p:tag name="AS_UNIQUEID" val="13310"/>
  <p:tag name="KSO_WM_BEAUTIFY_FLAG" val=""/>
</p:tagLst>
</file>

<file path=ppt/tags/tag5.xml><?xml version="1.0" encoding="utf-8"?>
<p:tagLst xmlns:p="http://schemas.openxmlformats.org/presentationml/2006/main">
  <p:tag name="AS_UNIQUEID" val="73"/>
</p:tagLst>
</file>

<file path=ppt/tags/tag50.xml><?xml version="1.0" encoding="utf-8"?>
<p:tagLst xmlns:p="http://schemas.openxmlformats.org/presentationml/2006/main">
  <p:tag name="AS_UNIQUEID" val="13311"/>
  <p:tag name="KSO_WM_BEAUTIFY_FLAG" val=""/>
</p:tagLst>
</file>

<file path=ppt/tags/tag51.xml><?xml version="1.0" encoding="utf-8"?>
<p:tagLst xmlns:p="http://schemas.openxmlformats.org/presentationml/2006/main">
  <p:tag name="AS_UNIQUEID" val="13309"/>
</p:tagLst>
</file>

<file path=ppt/tags/tag52.xml><?xml version="1.0" encoding="utf-8"?>
<p:tagLst xmlns:p="http://schemas.openxmlformats.org/presentationml/2006/main">
  <p:tag name="AS_UNIQUEID" val="13310"/>
  <p:tag name="KSO_WM_BEAUTIFY_FLAG" val=""/>
</p:tagLst>
</file>

<file path=ppt/tags/tag53.xml><?xml version="1.0" encoding="utf-8"?>
<p:tagLst xmlns:p="http://schemas.openxmlformats.org/presentationml/2006/main">
  <p:tag name="AS_UNIQUEID" val="13311"/>
  <p:tag name="KSO_WM_BEAUTIFY_FLAG" val=""/>
</p:tagLst>
</file>

<file path=ppt/tags/tag54.xml><?xml version="1.0" encoding="utf-8"?>
<p:tagLst xmlns:p="http://schemas.openxmlformats.org/presentationml/2006/main">
  <p:tag name="AS_UNIQUEID" val="13309"/>
</p:tagLst>
</file>

<file path=ppt/tags/tag55.xml><?xml version="1.0" encoding="utf-8"?>
<p:tagLst xmlns:p="http://schemas.openxmlformats.org/presentationml/2006/main">
  <p:tag name="AS_UNIQUEID" val="13310"/>
  <p:tag name="KSO_WM_BEAUTIFY_FLAG" val=""/>
</p:tagLst>
</file>

<file path=ppt/tags/tag56.xml><?xml version="1.0" encoding="utf-8"?>
<p:tagLst xmlns:p="http://schemas.openxmlformats.org/presentationml/2006/main">
  <p:tag name="AS_UNIQUEID" val="13311"/>
  <p:tag name="KSO_WM_BEAUTIFY_FLAG" val=""/>
</p:tagLst>
</file>

<file path=ppt/tags/tag57.xml><?xml version="1.0" encoding="utf-8"?>
<p:tagLst xmlns:p="http://schemas.openxmlformats.org/presentationml/2006/main">
  <p:tag name="AS_UNIQUEID" val="13309"/>
</p:tagLst>
</file>

<file path=ppt/tags/tag58.xml><?xml version="1.0" encoding="utf-8"?>
<p:tagLst xmlns:p="http://schemas.openxmlformats.org/presentationml/2006/main">
  <p:tag name="AS_UNIQUEID" val="13310"/>
  <p:tag name="KSO_WM_BEAUTIFY_FLAG" val=""/>
</p:tagLst>
</file>

<file path=ppt/tags/tag59.xml><?xml version="1.0" encoding="utf-8"?>
<p:tagLst xmlns:p="http://schemas.openxmlformats.org/presentationml/2006/main">
  <p:tag name="AS_UNIQUEID" val="13311"/>
  <p:tag name="KSO_WM_BEAUTIFY_FLAG" val=""/>
</p:tagLst>
</file>

<file path=ppt/tags/tag6.xml><?xml version="1.0" encoding="utf-8"?>
<p:tagLst xmlns:p="http://schemas.openxmlformats.org/presentationml/2006/main">
  <p:tag name="AS_UNIQUEID" val="13309"/>
</p:tagLst>
</file>

<file path=ppt/tags/tag60.xml><?xml version="1.0" encoding="utf-8"?>
<p:tagLst xmlns:p="http://schemas.openxmlformats.org/presentationml/2006/main">
  <p:tag name="AS_UNIQUEID" val="13309"/>
</p:tagLst>
</file>

<file path=ppt/tags/tag61.xml><?xml version="1.0" encoding="utf-8"?>
<p:tagLst xmlns:p="http://schemas.openxmlformats.org/presentationml/2006/main">
  <p:tag name="AS_UNIQUEID" val="13310"/>
  <p:tag name="KSO_WM_BEAUTIFY_FLAG" val=""/>
</p:tagLst>
</file>

<file path=ppt/tags/tag62.xml><?xml version="1.0" encoding="utf-8"?>
<p:tagLst xmlns:p="http://schemas.openxmlformats.org/presentationml/2006/main">
  <p:tag name="AS_UNIQUEID" val="13311"/>
  <p:tag name="KSO_WM_BEAUTIFY_FLAG" val=""/>
</p:tagLst>
</file>

<file path=ppt/tags/tag63.xml><?xml version="1.0" encoding="utf-8"?>
<p:tagLst xmlns:p="http://schemas.openxmlformats.org/presentationml/2006/main">
  <p:tag name="AS_UNIQUEID" val="13309"/>
</p:tagLst>
</file>

<file path=ppt/tags/tag64.xml><?xml version="1.0" encoding="utf-8"?>
<p:tagLst xmlns:p="http://schemas.openxmlformats.org/presentationml/2006/main">
  <p:tag name="AS_UNIQUEID" val="13310"/>
  <p:tag name="KSO_WM_BEAUTIFY_FLAG" val=""/>
</p:tagLst>
</file>

<file path=ppt/tags/tag65.xml><?xml version="1.0" encoding="utf-8"?>
<p:tagLst xmlns:p="http://schemas.openxmlformats.org/presentationml/2006/main">
  <p:tag name="AS_UNIQUEID" val="13311"/>
  <p:tag name="KSO_WM_BEAUTIFY_FLAG" val=""/>
</p:tagLst>
</file>

<file path=ppt/tags/tag66.xml><?xml version="1.0" encoding="utf-8"?>
<p:tagLst xmlns:p="http://schemas.openxmlformats.org/presentationml/2006/main">
  <p:tag name="AS_UNIQUEID" val="13309"/>
</p:tagLst>
</file>

<file path=ppt/tags/tag67.xml><?xml version="1.0" encoding="utf-8"?>
<p:tagLst xmlns:p="http://schemas.openxmlformats.org/presentationml/2006/main">
  <p:tag name="AS_UNIQUEID" val="13310"/>
  <p:tag name="KSO_WM_BEAUTIFY_FLAG" val=""/>
</p:tagLst>
</file>

<file path=ppt/tags/tag68.xml><?xml version="1.0" encoding="utf-8"?>
<p:tagLst xmlns:p="http://schemas.openxmlformats.org/presentationml/2006/main">
  <p:tag name="AS_UNIQUEID" val="13311"/>
  <p:tag name="KSO_WM_BEAUTIFY_FLAG" val=""/>
</p:tagLst>
</file>

<file path=ppt/tags/tag69.xml><?xml version="1.0" encoding="utf-8"?>
<p:tagLst xmlns:p="http://schemas.openxmlformats.org/presentationml/2006/main">
  <p:tag name="AS_UNIQUEID" val="13309"/>
</p:tagLst>
</file>

<file path=ppt/tags/tag7.xml><?xml version="1.0" encoding="utf-8"?>
<p:tagLst xmlns:p="http://schemas.openxmlformats.org/presentationml/2006/main">
  <p:tag name="AS_UNIQUEID" val="13310"/>
  <p:tag name="KSO_WM_BEAUTIFY_FLAG" val=""/>
</p:tagLst>
</file>

<file path=ppt/tags/tag70.xml><?xml version="1.0" encoding="utf-8"?>
<p:tagLst xmlns:p="http://schemas.openxmlformats.org/presentationml/2006/main">
  <p:tag name="AS_UNIQUEID" val="13310"/>
  <p:tag name="KSO_WM_BEAUTIFY_FLAG" val=""/>
</p:tagLst>
</file>

<file path=ppt/tags/tag71.xml><?xml version="1.0" encoding="utf-8"?>
<p:tagLst xmlns:p="http://schemas.openxmlformats.org/presentationml/2006/main">
  <p:tag name="AS_UNIQUEID" val="13311"/>
  <p:tag name="KSO_WM_BEAUTIFY_FLAG" val=""/>
</p:tagLst>
</file>

<file path=ppt/tags/tag72.xml><?xml version="1.0" encoding="utf-8"?>
<p:tagLst xmlns:p="http://schemas.openxmlformats.org/presentationml/2006/main">
  <p:tag name="AS_UNIQUEID" val="13309"/>
</p:tagLst>
</file>

<file path=ppt/tags/tag73.xml><?xml version="1.0" encoding="utf-8"?>
<p:tagLst xmlns:p="http://schemas.openxmlformats.org/presentationml/2006/main">
  <p:tag name="AS_UNIQUEID" val="13310"/>
  <p:tag name="KSO_WM_BEAUTIFY_FLAG" val=""/>
</p:tagLst>
</file>

<file path=ppt/tags/tag74.xml><?xml version="1.0" encoding="utf-8"?>
<p:tagLst xmlns:p="http://schemas.openxmlformats.org/presentationml/2006/main">
  <p:tag name="AS_UNIQUEID" val="13311"/>
  <p:tag name="KSO_WM_BEAUTIFY_FLAG" val=""/>
</p:tagLst>
</file>

<file path=ppt/tags/tag75.xml><?xml version="1.0" encoding="utf-8"?>
<p:tagLst xmlns:p="http://schemas.openxmlformats.org/presentationml/2006/main">
  <p:tag name="AS_UNIQUEID" val="13309"/>
</p:tagLst>
</file>

<file path=ppt/tags/tag76.xml><?xml version="1.0" encoding="utf-8"?>
<p:tagLst xmlns:p="http://schemas.openxmlformats.org/presentationml/2006/main">
  <p:tag name="AS_UNIQUEID" val="13310"/>
  <p:tag name="KSO_WM_BEAUTIFY_FLAG" val=""/>
</p:tagLst>
</file>

<file path=ppt/tags/tag77.xml><?xml version="1.0" encoding="utf-8"?>
<p:tagLst xmlns:p="http://schemas.openxmlformats.org/presentationml/2006/main">
  <p:tag name="AS_UNIQUEID" val="13311"/>
  <p:tag name="KSO_WM_BEAUTIFY_FLAG" val=""/>
</p:tagLst>
</file>

<file path=ppt/tags/tag78.xml><?xml version="1.0" encoding="utf-8"?>
<p:tagLst xmlns:p="http://schemas.openxmlformats.org/presentationml/2006/main">
  <p:tag name="AS_UNIQUEID" val="13309"/>
</p:tagLst>
</file>

<file path=ppt/tags/tag79.xml><?xml version="1.0" encoding="utf-8"?>
<p:tagLst xmlns:p="http://schemas.openxmlformats.org/presentationml/2006/main">
  <p:tag name="AS_UNIQUEID" val="13310"/>
  <p:tag name="KSO_WM_BEAUTIFY_FLAG" val=""/>
</p:tagLst>
</file>

<file path=ppt/tags/tag8.xml><?xml version="1.0" encoding="utf-8"?>
<p:tagLst xmlns:p="http://schemas.openxmlformats.org/presentationml/2006/main">
  <p:tag name="AS_UNIQUEID" val="13311"/>
  <p:tag name="KSO_WM_BEAUTIFY_FLAG" val=""/>
</p:tagLst>
</file>

<file path=ppt/tags/tag80.xml><?xml version="1.0" encoding="utf-8"?>
<p:tagLst xmlns:p="http://schemas.openxmlformats.org/presentationml/2006/main">
  <p:tag name="AS_UNIQUEID" val="13311"/>
  <p:tag name="KSO_WM_BEAUTIFY_FLAG" val=""/>
</p:tagLst>
</file>

<file path=ppt/tags/tag81.xml><?xml version="1.0" encoding="utf-8"?>
<p:tagLst xmlns:p="http://schemas.openxmlformats.org/presentationml/2006/main">
  <p:tag name="AS_UNIQUEID" val="13309"/>
</p:tagLst>
</file>

<file path=ppt/tags/tag82.xml><?xml version="1.0" encoding="utf-8"?>
<p:tagLst xmlns:p="http://schemas.openxmlformats.org/presentationml/2006/main">
  <p:tag name="AS_UNIQUEID" val="13310"/>
  <p:tag name="KSO_WM_BEAUTIFY_FLAG" val=""/>
</p:tagLst>
</file>

<file path=ppt/tags/tag83.xml><?xml version="1.0" encoding="utf-8"?>
<p:tagLst xmlns:p="http://schemas.openxmlformats.org/presentationml/2006/main">
  <p:tag name="AS_UNIQUEID" val="13311"/>
  <p:tag name="KSO_WM_BEAUTIFY_FLAG" val=""/>
</p:tagLst>
</file>

<file path=ppt/tags/tag84.xml><?xml version="1.0" encoding="utf-8"?>
<p:tagLst xmlns:p="http://schemas.openxmlformats.org/presentationml/2006/main">
  <p:tag name="AS_UNIQUEID" val="13309"/>
</p:tagLst>
</file>

<file path=ppt/tags/tag85.xml><?xml version="1.0" encoding="utf-8"?>
<p:tagLst xmlns:p="http://schemas.openxmlformats.org/presentationml/2006/main">
  <p:tag name="AS_UNIQUEID" val="13310"/>
  <p:tag name="KSO_WM_BEAUTIFY_FLAG" val=""/>
</p:tagLst>
</file>

<file path=ppt/tags/tag86.xml><?xml version="1.0" encoding="utf-8"?>
<p:tagLst xmlns:p="http://schemas.openxmlformats.org/presentationml/2006/main">
  <p:tag name="AS_UNIQUEID" val="13311"/>
  <p:tag name="KSO_WM_BEAUTIFY_FLAG" val=""/>
</p:tagLst>
</file>

<file path=ppt/tags/tag87.xml><?xml version="1.0" encoding="utf-8"?>
<p:tagLst xmlns:p="http://schemas.openxmlformats.org/presentationml/2006/main">
  <p:tag name="AS_UNIQUEID" val="13309"/>
</p:tagLst>
</file>

<file path=ppt/tags/tag88.xml><?xml version="1.0" encoding="utf-8"?>
<p:tagLst xmlns:p="http://schemas.openxmlformats.org/presentationml/2006/main">
  <p:tag name="AS_UNIQUEID" val="13310"/>
  <p:tag name="KSO_WM_BEAUTIFY_FLAG" val=""/>
</p:tagLst>
</file>

<file path=ppt/tags/tag89.xml><?xml version="1.0" encoding="utf-8"?>
<p:tagLst xmlns:p="http://schemas.openxmlformats.org/presentationml/2006/main">
  <p:tag name="AS_UNIQUEID" val="13311"/>
  <p:tag name="KSO_WM_BEAUTIFY_FLAG" val=""/>
</p:tagLst>
</file>

<file path=ppt/tags/tag9.xml><?xml version="1.0" encoding="utf-8"?>
<p:tagLst xmlns:p="http://schemas.openxmlformats.org/presentationml/2006/main">
  <p:tag name="AS_UNIQUEID" val="13309"/>
</p:tagLst>
</file>

<file path=ppt/tags/tag90.xml><?xml version="1.0" encoding="utf-8"?>
<p:tagLst xmlns:p="http://schemas.openxmlformats.org/presentationml/2006/main">
  <p:tag name="AS_UNIQUEID" val="13309"/>
</p:tagLst>
</file>

<file path=ppt/tags/tag91.xml><?xml version="1.0" encoding="utf-8"?>
<p:tagLst xmlns:p="http://schemas.openxmlformats.org/presentationml/2006/main">
  <p:tag name="AS_UNIQUEID" val="13310"/>
  <p:tag name="KSO_WM_BEAUTIFY_FLAG" val=""/>
</p:tagLst>
</file>

<file path=ppt/tags/tag92.xml><?xml version="1.0" encoding="utf-8"?>
<p:tagLst xmlns:p="http://schemas.openxmlformats.org/presentationml/2006/main">
  <p:tag name="AS_UNIQUEID" val="13311"/>
  <p:tag name="KSO_WM_BEAUTIFY_FLAG" val=""/>
</p:tagLst>
</file>

<file path=ppt/tags/tag93.xml><?xml version="1.0" encoding="utf-8"?>
<p:tagLst xmlns:p="http://schemas.openxmlformats.org/presentationml/2006/main">
  <p:tag name="AS_UNIQUEID" val="13309"/>
</p:tagLst>
</file>

<file path=ppt/tags/tag94.xml><?xml version="1.0" encoding="utf-8"?>
<p:tagLst xmlns:p="http://schemas.openxmlformats.org/presentationml/2006/main">
  <p:tag name="AS_UNIQUEID" val="13310"/>
  <p:tag name="KSO_WM_BEAUTIFY_FLAG" val=""/>
</p:tagLst>
</file>

<file path=ppt/tags/tag95.xml><?xml version="1.0" encoding="utf-8"?>
<p:tagLst xmlns:p="http://schemas.openxmlformats.org/presentationml/2006/main">
  <p:tag name="AS_UNIQUEID" val="13311"/>
  <p:tag name="KSO_WM_BEAUTIFY_FLAG" val=""/>
</p:tagLst>
</file>

<file path=ppt/tags/tag96.xml><?xml version="1.0" encoding="utf-8"?>
<p:tagLst xmlns:p="http://schemas.openxmlformats.org/presentationml/2006/main">
  <p:tag name="AS_UNIQUEID" val="13309"/>
</p:tagLst>
</file>

<file path=ppt/tags/tag97.xml><?xml version="1.0" encoding="utf-8"?>
<p:tagLst xmlns:p="http://schemas.openxmlformats.org/presentationml/2006/main">
  <p:tag name="AS_UNIQUEID" val="13310"/>
  <p:tag name="KSO_WM_BEAUTIFY_FLAG" val=""/>
</p:tagLst>
</file>

<file path=ppt/tags/tag98.xml><?xml version="1.0" encoding="utf-8"?>
<p:tagLst xmlns:p="http://schemas.openxmlformats.org/presentationml/2006/main">
  <p:tag name="AS_UNIQUEID" val="13311"/>
  <p:tag name="KSO_WM_BEAUTIFY_FLAG" val=""/>
</p:tagLst>
</file>

<file path=ppt/tags/tag99.xml><?xml version="1.0" encoding="utf-8"?>
<p:tagLst xmlns:p="http://schemas.openxmlformats.org/presentationml/2006/main">
  <p:tag name="AS_UNIQUEID" val="13309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kh2um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ikh2um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4118</Words>
  <Application>WPS 演示</Application>
  <PresentationFormat>宽屏</PresentationFormat>
  <Paragraphs>529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汉仪大宋简</vt:lpstr>
      <vt:lpstr>方正柳公权楷书 简繁</vt:lpstr>
      <vt:lpstr>Arial Unicode MS</vt:lpstr>
      <vt:lpstr>Calibri</vt:lpstr>
      <vt:lpstr>Arial</vt:lpstr>
      <vt:lpstr>黑体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述廉报告</dc:title>
  <dc:creator>第一PPT</dc:creator>
  <cp:keywords>www.1ppt.com</cp:keywords>
  <dc:description>www.1ppt.com</dc:description>
  <cp:lastModifiedBy>sczx8</cp:lastModifiedBy>
  <cp:revision>55</cp:revision>
  <dcterms:created xsi:type="dcterms:W3CDTF">2023-11-09T07:38:00Z</dcterms:created>
  <dcterms:modified xsi:type="dcterms:W3CDTF">2023-11-22T00:48:42Z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585EB967E54144E19B37D0D0F017ED6B</vt:lpwstr>
  </property>
  <property fmtid="{D5CDD505-2E9C-101B-9397-08002B2CF9AE}" pid="3" name="KSOProductBuildVer">
    <vt:lpwstr>2052-11.8.2.11718</vt:lpwstr>
  </property>
</Properties>
</file>