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449" r:id="rId3"/>
    <p:sldId id="410" r:id="rId4"/>
    <p:sldId id="413" r:id="rId5"/>
    <p:sldId id="450" r:id="rId7"/>
    <p:sldId id="415" r:id="rId8"/>
    <p:sldId id="451" r:id="rId9"/>
    <p:sldId id="419" r:id="rId10"/>
    <p:sldId id="420" r:id="rId11"/>
    <p:sldId id="452" r:id="rId12"/>
    <p:sldId id="453" r:id="rId13"/>
    <p:sldId id="454" r:id="rId14"/>
    <p:sldId id="424" r:id="rId15"/>
    <p:sldId id="425" r:id="rId16"/>
    <p:sldId id="455" r:id="rId17"/>
    <p:sldId id="428" r:id="rId18"/>
    <p:sldId id="461" r:id="rId19"/>
    <p:sldId id="458" r:id="rId20"/>
    <p:sldId id="459" r:id="rId21"/>
    <p:sldId id="460" r:id="rId22"/>
    <p:sldId id="437" r:id="rId23"/>
    <p:sldId id="438" r:id="rId24"/>
    <p:sldId id="439" r:id="rId25"/>
    <p:sldId id="462" r:id="rId26"/>
    <p:sldId id="463" r:id="rId27"/>
    <p:sldId id="442" r:id="rId28"/>
    <p:sldId id="443" r:id="rId29"/>
    <p:sldId id="464" r:id="rId30"/>
    <p:sldId id="444" r:id="rId31"/>
    <p:sldId id="445"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INESE-BC06F90" initials="" lastIdx="0" clrIdx="0"/>
  <p:cmAuthor id="1" name="新课标第一网" initials="新" lastIdx="0" clrIdx="0"/>
  <p:cmAuthor id="2" name="Administrator" initials="A" lastIdx="0" clrIdx="0"/>
  <p:cmAuthor id="3" name="Pueschner, Franziska {FA~Shanghai}" initials="P" lastIdx="0" clrIdx="0"/>
  <p:cmAuthor id="4" name="xkb1.com" initials="x" lastIdx="0" clrIdx="0"/>
  <p:cmAuthor id="5" name="www.xkb1.com" initials="w" lastIdx="0" clrIdx="1"/>
  <p:cmAuthor id="6" name="lenovo" initials="l" lastIdx="0" clrIdx="0"/>
  <p:cmAuthor id="7" name="dongyu" initials="d" lastIdx="0" clrIdx="7"/>
  <p:cmAuthor id="8" name="翟宏帅" initials="翟" lastIdx="0" clrIdx="0"/>
  <p:cmAuthor id="9" name="MING" initials="M" lastIdx="0" clrIdx="2"/>
  <p:cmAuthor id="11" name="MyPC" initials="M" lastIdx="0" clrIdx="11"/>
  <p:cmAuthor id="12" name="jinli" initials="j" lastIdx="0" clrIdx="0"/>
  <p:cmAuthor id="13" name="PC" initials="P" lastIdx="0" clrIdx="12"/>
  <p:cmAuthor id="14" name="user" initials="u" lastIdx="0" clrIdx="0"/>
  <p:cmAuthor id="15" name="李丽" initials="李" lastIdx="0" clrIdx="14"/>
  <p:cmAuthor id="16" name="Nicole Li  李倩" initials="N" lastIdx="0" clrIdx="0"/>
  <p:cmAuthor id="17" name="admin" initials="a" lastIdx="0" clrIdx="0"/>
  <p:cmAuthor id="18" name="微软用户" initials="微" lastIdx="0" clrIdx="0"/>
  <p:cmAuthor id="19" name="Windows 用户" initials="W" lastIdx="0" clrIdx="0"/>
  <p:cmAuthor id="20" name="孙宇婷" initials="" lastIdx="0" clrIdx="21"/>
  <p:cmAuthor id="21" name="ASUS" initials="" lastIdx="0" clrIdx="0"/>
  <p:cmAuthor id="22" name="Mia Vida Villanueva" initials="" lastIdx="0" clrIdx="0"/>
  <p:cmAuthor id="2000" name="张瑞霞" initials="authorId_524709945" lastIdx="0" clrIdx="0"/>
  <p:cmAuthor id="23" name="xj" initials="" lastIdx="0" clrIdx="23"/>
  <p:cmAuthor id="2001" name="Dino._6ZFrB7nA" initials="authorId_1257418890" lastIdx="0" clrIdx="1"/>
  <p:cmAuthor id="24" name="古" initials="" lastIdx="0" clrIdx="24"/>
  <p:cmAuthor id="25" name="李彦利" initials="" lastIdx="0" clrIdx="25"/>
  <p:cmAuthor id="49837069" name="未知用户1" initials="未知用户1" lastIdx="0" clrIdx="22"/>
  <p:cmAuthor id="26" name="刘刘" initials="" lastIdx="0" clrIdx="20"/>
  <p:cmAuthor id="27" name="刘浩" initials="" lastIdx="0" clrIdx="0"/>
  <p:cmAuthor id="28" name="Vivian Liu" initials="" lastIdx="0" clrIdx="1"/>
  <p:cmAuthor id="29" name="张 林娜" initials="" lastIdx="0" clrIdx="0"/>
  <p:cmAuthor id="30" name="LJH" initials="L" lastIdx="0" clrIdx="0"/>
  <p:cmAuthor id="31" name="liao'p'x" initials="l" lastIdx="0" clrIdx="30"/>
  <p:cmAuthor id="75" name="作者" initials="A" lastIdx="0" clrIdx="24"/>
  <p:cmAuthor id="32" name="mao" initials="mao" lastIdx="0" clrIdx="31"/>
  <p:cmAuthor id="33" name="Echo" initials="" lastIdx="0" clrIdx="30"/>
  <p:cmAuthor id="34" name="a'su's" initials="a" lastIdx="0" clrIdx="33"/>
  <p:cmAuthor id="35" name="东凤中学" initials="" lastIdx="0" clrIdx="27"/>
  <p:cmAuthor id="36" name="陈芳" initials="A" lastIdx="0" clrIdx="35"/>
  <p:cmAuthor id="37" name="邹 嘉豪" initials="" lastIdx="0" clrIdx="25"/>
  <p:cmAuthor id="38" name="韩琳晶" initials="" lastIdx="0" clrIdx="28"/>
  <p:cmAuthor id="41" name="八九年" initials="" lastIdx="0" clrIdx="4"/>
  <p:cmAuthor id="10" name="郑籍强" initials="郑" lastIdx="0" clrIdx="9"/>
  <p:cmAuthor id="42" name="小叮当_VfeeFJFJ"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5" Type="http://schemas.openxmlformats.org/officeDocument/2006/relationships/tags" Target="../tags/tag244.xml"/><Relationship Id="rId4" Type="http://schemas.openxmlformats.org/officeDocument/2006/relationships/tags" Target="../tags/tag243.xml"/><Relationship Id="rId3" Type="http://schemas.openxmlformats.org/officeDocument/2006/relationships/tags" Target="../tags/tag242.xml"/><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5" Type="http://schemas.openxmlformats.org/officeDocument/2006/relationships/tags" Target="../tags/tag314.xml"/><Relationship Id="rId4" Type="http://schemas.openxmlformats.org/officeDocument/2006/relationships/tags" Target="../tags/tag313.xml"/><Relationship Id="rId3" Type="http://schemas.openxmlformats.org/officeDocument/2006/relationships/tags" Target="../tags/tag312.xml"/><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4" Type="http://schemas.openxmlformats.org/officeDocument/2006/relationships/tags" Target="../tags/tag337.xml"/><Relationship Id="rId3" Type="http://schemas.openxmlformats.org/officeDocument/2006/relationships/tags" Target="../tags/tag336.xml"/><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A6630F1-07B7-435F-B0BD-4FB752156D9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p:cNvSpPr>
          <p:nvPr>
            <p:ph type="sldImg"/>
            <p:custDataLst>
              <p:tags r:id="rId3"/>
            </p:custDataLst>
          </p:nvPr>
        </p:nvSpPr>
        <p:spPr>
          <a:ln>
            <a:solidFill>
              <a:srgbClr val="000000"/>
            </a:solidFill>
          </a:ln>
        </p:spPr>
      </p:sp>
      <p:sp>
        <p:nvSpPr>
          <p:cNvPr id="43010" name="备注占位符 2"/>
          <p:cNvSpPr txBox="1">
            <a:spLocks noGrp="1"/>
          </p:cNvSpPr>
          <p:nvPr>
            <p:ph type="body" idx="1"/>
            <p:custDataLst>
              <p:tags r:id="rId4"/>
            </p:custDataLst>
          </p:nvPr>
        </p:nvSpPr>
        <p:spPr>
          <a:noFill/>
          <a:ln>
            <a:noFill/>
          </a:ln>
        </p:spPr>
        <p:txBody>
          <a:bodyPr lIns="91440" tIns="45720" rIns="91440" bIns="45720" anchor="t" anchorCtr="0"/>
          <a:lstStyle/>
          <a:p>
            <a:pPr lvl="0"/>
            <a:endParaRPr lang="zh-CN" altLang="en-US"/>
          </a:p>
        </p:txBody>
      </p:sp>
      <p:sp>
        <p:nvSpPr>
          <p:cNvPr id="43011" name="灯片编号占位符 3"/>
          <p:cNvSpPr>
            <a:spLocks noGrp="1"/>
          </p:cNvSpPr>
          <p:nvPr>
            <p:ph type="sldNum" sz="quarter" idx="10"/>
            <p:custDataLst>
              <p:tags r:id="rId5"/>
            </p:custDataLst>
          </p:nvPr>
        </p:nvSpPr>
        <p:spPr>
          <a:xfrm>
            <a:off x="3884613" y="8685213"/>
            <a:ext cx="2971800" cy="458787"/>
          </a:xfrm>
          <a:prstGeom prst="rect">
            <a:avLst/>
          </a:prstGeom>
          <a:noFill/>
          <a:ln w="9525">
            <a:noFill/>
          </a:ln>
        </p:spPr>
        <p:txBody>
          <a:bodyPr vert="horz" wrap="square" lIns="91440" tIns="45720" rIns="91440" bIns="45720" anchor="b" anchorCtr="0"/>
          <a:lstStyle/>
          <a:p>
            <a:pPr lvl="0" algn="r">
              <a:buFont typeface="Arial" panose="020B0604020202020204" pitchFamily="34" charset="0"/>
            </a:pPr>
            <a:fld id="{9A0DB2DC-4C9A-4742-B13C-FB6460FD3503}" type="slidenum">
              <a:rPr lang="zh-CN" altLang="en-US" sz="1200"/>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142875" y="768350"/>
            <a:ext cx="6818313" cy="3836988"/>
          </a:xfrm>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pPr defTabSz="990600" eaLnBrk="0" fontAlgn="base" hangingPunct="0">
              <a:spcBef>
                <a:spcPct val="0"/>
              </a:spcBef>
              <a:spcAft>
                <a:spcPct val="0"/>
              </a:spcAft>
              <a:defRPr/>
            </a:pPr>
            <a:fld id="{CE1689F0-D8FB-450F-A36F-553F26501FEE}" type="slidenum">
              <a:rPr lang="zh-CN" altLang="en-US" sz="1300" smtClean="0">
                <a:solidFill>
                  <a:srgbClr val="000000"/>
                </a:solidFill>
                <a:latin typeface="Arial" panose="020B0604020202020204" pitchFamily="34" charset="0"/>
                <a:ea typeface="宋体" panose="02010600030101010101" pitchFamily="2" charset="-122"/>
              </a:rPr>
            </a:fld>
            <a:endParaRPr lang="en-US" sz="1300">
              <a:solidFill>
                <a:srgbClr val="000000"/>
              </a:solidFill>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CAF2B03F-0FBC-4C0A-B5EA-46CDA35C765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A6630F1-07B7-435F-B0BD-4FB752156D9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custDataLst>
              <p:tags r:id="rId3"/>
            </p:custDataLst>
          </p:nvPr>
        </p:nvSpPr>
        <p:spPr/>
      </p:sp>
      <p:sp>
        <p:nvSpPr>
          <p:cNvPr id="50178" name="文本占位符 2"/>
          <p:cNvSpPr txBox="1">
            <a:spLocks noGrp="1"/>
          </p:cNvSpPr>
          <p:nvPr>
            <p:ph type="body" idx="1"/>
            <p:custDataLst>
              <p:tags r:id="rId4"/>
            </p:custDataLst>
          </p:nvPr>
        </p:nvSpPr>
        <p:spPr/>
        <p:txBody>
          <a:bodyPr wrap="square" lIns="91440" tIns="45720" rIns="91440" bIns="45720" anchor="ctr"/>
          <a:lstStyle/>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image" Target="../media/image2.png"/><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image" Target="../media/image1.png"/><Relationship Id="rId3" Type="http://schemas.openxmlformats.org/officeDocument/2006/relationships/tags" Target="../tags/tag65.xml"/><Relationship Id="rId24" Type="http://schemas.openxmlformats.org/officeDocument/2006/relationships/slideLayout" Target="../slideLayouts/slideLayout3.xml"/><Relationship Id="rId23" Type="http://schemas.openxmlformats.org/officeDocument/2006/relationships/tags" Target="../tags/tag80.xml"/><Relationship Id="rId22" Type="http://schemas.openxmlformats.org/officeDocument/2006/relationships/tags" Target="../tags/tag79.xml"/><Relationship Id="rId21" Type="http://schemas.openxmlformats.org/officeDocument/2006/relationships/tags" Target="../tags/tag78.xml"/><Relationship Id="rId20" Type="http://schemas.openxmlformats.org/officeDocument/2006/relationships/image" Target="../media/image5.png"/><Relationship Id="rId2" Type="http://schemas.openxmlformats.org/officeDocument/2006/relationships/tags" Target="../tags/tag64.xml"/><Relationship Id="rId19" Type="http://schemas.openxmlformats.org/officeDocument/2006/relationships/tags" Target="../tags/tag77.xml"/><Relationship Id="rId18" Type="http://schemas.openxmlformats.org/officeDocument/2006/relationships/tags" Target="../tags/tag76.xml"/><Relationship Id="rId17" Type="http://schemas.openxmlformats.org/officeDocument/2006/relationships/tags" Target="../tags/tag75.xml"/><Relationship Id="rId16" Type="http://schemas.openxmlformats.org/officeDocument/2006/relationships/image" Target="../media/image4.png"/><Relationship Id="rId15" Type="http://schemas.openxmlformats.org/officeDocument/2006/relationships/tags" Target="../tags/tag74.xml"/><Relationship Id="rId14" Type="http://schemas.openxmlformats.org/officeDocument/2006/relationships/tags" Target="../tags/tag73.xml"/><Relationship Id="rId13" Type="http://schemas.openxmlformats.org/officeDocument/2006/relationships/tags" Target="../tags/tag72.xml"/><Relationship Id="rId12" Type="http://schemas.openxmlformats.org/officeDocument/2006/relationships/image" Target="../media/image3.png"/><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9" Type="http://schemas.openxmlformats.org/officeDocument/2006/relationships/tags" Target="../tags/tag180.xml"/><Relationship Id="rId8" Type="http://schemas.openxmlformats.org/officeDocument/2006/relationships/image" Target="../media/image18.jpeg"/><Relationship Id="rId7" Type="http://schemas.openxmlformats.org/officeDocument/2006/relationships/tags" Target="../tags/tag179.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0" Type="http://schemas.openxmlformats.org/officeDocument/2006/relationships/slideLayout" Target="../slideLayouts/slideLayout2.xml"/><Relationship Id="rId1" Type="http://schemas.openxmlformats.org/officeDocument/2006/relationships/tags" Target="../tags/tag17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2.xml"/><Relationship Id="rId1" Type="http://schemas.openxmlformats.org/officeDocument/2006/relationships/tags" Target="../tags/tag181.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image" Target="../media/image19.png"/><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13.xml.rels><?xml version="1.0" encoding="UTF-8" standalone="yes"?>
<Relationships xmlns="http://schemas.openxmlformats.org/package/2006/relationships"><Relationship Id="rId9" Type="http://schemas.openxmlformats.org/officeDocument/2006/relationships/tags" Target="../tags/tag196.xml"/><Relationship Id="rId8" Type="http://schemas.openxmlformats.org/officeDocument/2006/relationships/tags" Target="../tags/tag195.xml"/><Relationship Id="rId7" Type="http://schemas.openxmlformats.org/officeDocument/2006/relationships/tags" Target="../tags/tag194.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image" Target="../media/image20.jpeg"/><Relationship Id="rId31" Type="http://schemas.openxmlformats.org/officeDocument/2006/relationships/slideLayout" Target="../slideLayouts/slideLayout2.xml"/><Relationship Id="rId30" Type="http://schemas.openxmlformats.org/officeDocument/2006/relationships/tags" Target="../tags/tag216.xml"/><Relationship Id="rId3" Type="http://schemas.openxmlformats.org/officeDocument/2006/relationships/tags" Target="../tags/tag191.xml"/><Relationship Id="rId29" Type="http://schemas.openxmlformats.org/officeDocument/2006/relationships/tags" Target="../tags/tag215.xml"/><Relationship Id="rId28" Type="http://schemas.openxmlformats.org/officeDocument/2006/relationships/tags" Target="../tags/tag214.xml"/><Relationship Id="rId27" Type="http://schemas.openxmlformats.org/officeDocument/2006/relationships/tags" Target="../tags/tag213.xml"/><Relationship Id="rId26" Type="http://schemas.openxmlformats.org/officeDocument/2006/relationships/tags" Target="../tags/tag212.xml"/><Relationship Id="rId25" Type="http://schemas.openxmlformats.org/officeDocument/2006/relationships/tags" Target="../tags/tag211.xml"/><Relationship Id="rId24" Type="http://schemas.openxmlformats.org/officeDocument/2006/relationships/tags" Target="../tags/tag210.xml"/><Relationship Id="rId23" Type="http://schemas.openxmlformats.org/officeDocument/2006/relationships/tags" Target="../tags/tag209.xml"/><Relationship Id="rId22" Type="http://schemas.openxmlformats.org/officeDocument/2006/relationships/tags" Target="../tags/tag208.xml"/><Relationship Id="rId21" Type="http://schemas.openxmlformats.org/officeDocument/2006/relationships/tags" Target="../tags/tag207.xml"/><Relationship Id="rId20" Type="http://schemas.openxmlformats.org/officeDocument/2006/relationships/tags" Target="../tags/tag206.xml"/><Relationship Id="rId2" Type="http://schemas.openxmlformats.org/officeDocument/2006/relationships/tags" Target="../tags/tag190.xml"/><Relationship Id="rId19" Type="http://schemas.openxmlformats.org/officeDocument/2006/relationships/tags" Target="../tags/tag205.xml"/><Relationship Id="rId18" Type="http://schemas.openxmlformats.org/officeDocument/2006/relationships/tags" Target="../tags/tag204.xml"/><Relationship Id="rId17" Type="http://schemas.openxmlformats.org/officeDocument/2006/relationships/image" Target="../media/image21.jpeg"/><Relationship Id="rId16" Type="http://schemas.openxmlformats.org/officeDocument/2006/relationships/tags" Target="../tags/tag203.xml"/><Relationship Id="rId15" Type="http://schemas.openxmlformats.org/officeDocument/2006/relationships/tags" Target="../tags/tag202.xml"/><Relationship Id="rId14" Type="http://schemas.openxmlformats.org/officeDocument/2006/relationships/tags" Target="../tags/tag201.xml"/><Relationship Id="rId13" Type="http://schemas.openxmlformats.org/officeDocument/2006/relationships/tags" Target="../tags/tag200.xml"/><Relationship Id="rId12" Type="http://schemas.openxmlformats.org/officeDocument/2006/relationships/tags" Target="../tags/tag199.xml"/><Relationship Id="rId11" Type="http://schemas.openxmlformats.org/officeDocument/2006/relationships/tags" Target="../tags/tag198.xml"/><Relationship Id="rId10" Type="http://schemas.openxmlformats.org/officeDocument/2006/relationships/tags" Target="../tags/tag197.xml"/><Relationship Id="rId1" Type="http://schemas.openxmlformats.org/officeDocument/2006/relationships/tags" Target="../tags/tag189.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s>
</file>

<file path=ppt/slides/_rels/slide15.xml.rels><?xml version="1.0" encoding="UTF-8" standalone="yes"?>
<Relationships xmlns="http://schemas.openxmlformats.org/package/2006/relationships"><Relationship Id="rId9" Type="http://schemas.openxmlformats.org/officeDocument/2006/relationships/tags" Target="../tags/tag228.xml"/><Relationship Id="rId8" Type="http://schemas.openxmlformats.org/officeDocument/2006/relationships/tags" Target="../tags/tag227.xml"/><Relationship Id="rId7" Type="http://schemas.openxmlformats.org/officeDocument/2006/relationships/tags" Target="../tags/tag226.xml"/><Relationship Id="rId6" Type="http://schemas.openxmlformats.org/officeDocument/2006/relationships/tags" Target="../tags/tag225.xml"/><Relationship Id="rId5" Type="http://schemas.openxmlformats.org/officeDocument/2006/relationships/tags" Target="../tags/tag224.xml"/><Relationship Id="rId4" Type="http://schemas.openxmlformats.org/officeDocument/2006/relationships/tags" Target="../tags/tag223.xml"/><Relationship Id="rId3" Type="http://schemas.openxmlformats.org/officeDocument/2006/relationships/tags" Target="../tags/tag222.xml"/><Relationship Id="rId28" Type="http://schemas.openxmlformats.org/officeDocument/2006/relationships/notesSlide" Target="../notesSlides/notesSlide4.xml"/><Relationship Id="rId27" Type="http://schemas.openxmlformats.org/officeDocument/2006/relationships/slideLayout" Target="../slideLayouts/slideLayout1.xml"/><Relationship Id="rId26" Type="http://schemas.openxmlformats.org/officeDocument/2006/relationships/image" Target="../media/image25.jpeg"/><Relationship Id="rId25" Type="http://schemas.openxmlformats.org/officeDocument/2006/relationships/tags" Target="../tags/tag241.xml"/><Relationship Id="rId24" Type="http://schemas.openxmlformats.org/officeDocument/2006/relationships/image" Target="../media/image24.jpeg"/><Relationship Id="rId23" Type="http://schemas.openxmlformats.org/officeDocument/2006/relationships/tags" Target="../tags/tag240.xml"/><Relationship Id="rId22" Type="http://schemas.openxmlformats.org/officeDocument/2006/relationships/image" Target="../media/image23.jpeg"/><Relationship Id="rId21" Type="http://schemas.openxmlformats.org/officeDocument/2006/relationships/tags" Target="../tags/tag239.xml"/><Relationship Id="rId20" Type="http://schemas.openxmlformats.org/officeDocument/2006/relationships/tags" Target="../tags/tag238.xml"/><Relationship Id="rId2" Type="http://schemas.openxmlformats.org/officeDocument/2006/relationships/tags" Target="../tags/tag221.xml"/><Relationship Id="rId19" Type="http://schemas.openxmlformats.org/officeDocument/2006/relationships/tags" Target="../tags/tag237.xml"/><Relationship Id="rId18" Type="http://schemas.openxmlformats.org/officeDocument/2006/relationships/image" Target="../media/image22.png"/><Relationship Id="rId17" Type="http://schemas.openxmlformats.org/officeDocument/2006/relationships/tags" Target="../tags/tag236.xml"/><Relationship Id="rId16" Type="http://schemas.openxmlformats.org/officeDocument/2006/relationships/tags" Target="../tags/tag235.xml"/><Relationship Id="rId15" Type="http://schemas.openxmlformats.org/officeDocument/2006/relationships/tags" Target="../tags/tag234.xml"/><Relationship Id="rId14" Type="http://schemas.openxmlformats.org/officeDocument/2006/relationships/tags" Target="../tags/tag233.xml"/><Relationship Id="rId13" Type="http://schemas.openxmlformats.org/officeDocument/2006/relationships/tags" Target="../tags/tag232.xml"/><Relationship Id="rId12" Type="http://schemas.openxmlformats.org/officeDocument/2006/relationships/tags" Target="../tags/tag231.xml"/><Relationship Id="rId11" Type="http://schemas.openxmlformats.org/officeDocument/2006/relationships/tags" Target="../tags/tag230.xml"/><Relationship Id="rId10" Type="http://schemas.openxmlformats.org/officeDocument/2006/relationships/tags" Target="../tags/tag229.xml"/><Relationship Id="rId1" Type="http://schemas.openxmlformats.org/officeDocument/2006/relationships/tags" Target="../tags/tag22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6.xml"/><Relationship Id="rId1" Type="http://schemas.openxmlformats.org/officeDocument/2006/relationships/tags" Target="../tags/tag245.xml"/></Relationships>
</file>

<file path=ppt/slides/_rels/slide17.xml.rels><?xml version="1.0" encoding="UTF-8" standalone="yes"?>
<Relationships xmlns="http://schemas.openxmlformats.org/package/2006/relationships"><Relationship Id="rId9" Type="http://schemas.openxmlformats.org/officeDocument/2006/relationships/tags" Target="../tags/tag254.xml"/><Relationship Id="rId8" Type="http://schemas.openxmlformats.org/officeDocument/2006/relationships/tags" Target="../tags/tag253.xml"/><Relationship Id="rId7" Type="http://schemas.openxmlformats.org/officeDocument/2006/relationships/tags" Target="../tags/tag252.xml"/><Relationship Id="rId6" Type="http://schemas.openxmlformats.org/officeDocument/2006/relationships/tags" Target="../tags/tag251.xml"/><Relationship Id="rId5" Type="http://schemas.openxmlformats.org/officeDocument/2006/relationships/tags" Target="../tags/tag250.xml"/><Relationship Id="rId4" Type="http://schemas.openxmlformats.org/officeDocument/2006/relationships/tags" Target="../tags/tag249.xml"/><Relationship Id="rId3" Type="http://schemas.openxmlformats.org/officeDocument/2006/relationships/image" Target="../media/image26.jpeg"/><Relationship Id="rId2" Type="http://schemas.openxmlformats.org/officeDocument/2006/relationships/tags" Target="../tags/tag248.xml"/><Relationship Id="rId14" Type="http://schemas.openxmlformats.org/officeDocument/2006/relationships/slideLayout" Target="../slideLayouts/slideLayout2.xml"/><Relationship Id="rId13" Type="http://schemas.openxmlformats.org/officeDocument/2006/relationships/tags" Target="../tags/tag258.xml"/><Relationship Id="rId12" Type="http://schemas.openxmlformats.org/officeDocument/2006/relationships/tags" Target="../tags/tag257.xml"/><Relationship Id="rId11" Type="http://schemas.openxmlformats.org/officeDocument/2006/relationships/tags" Target="../tags/tag256.xml"/><Relationship Id="rId10" Type="http://schemas.openxmlformats.org/officeDocument/2006/relationships/tags" Target="../tags/tag255.xml"/><Relationship Id="rId1" Type="http://schemas.openxmlformats.org/officeDocument/2006/relationships/tags" Target="../tags/tag247.xml"/></Relationships>
</file>

<file path=ppt/slides/_rels/slide18.xml.rels><?xml version="1.0" encoding="UTF-8" standalone="yes"?>
<Relationships xmlns="http://schemas.openxmlformats.org/package/2006/relationships"><Relationship Id="rId9" Type="http://schemas.openxmlformats.org/officeDocument/2006/relationships/tags" Target="../tags/tag265.xml"/><Relationship Id="rId8" Type="http://schemas.openxmlformats.org/officeDocument/2006/relationships/tags" Target="../tags/tag264.xml"/><Relationship Id="rId7" Type="http://schemas.openxmlformats.org/officeDocument/2006/relationships/tags" Target="../tags/tag263.xml"/><Relationship Id="rId6" Type="http://schemas.openxmlformats.org/officeDocument/2006/relationships/image" Target="../media/image28.png"/><Relationship Id="rId5" Type="http://schemas.openxmlformats.org/officeDocument/2006/relationships/tags" Target="../tags/tag262.xml"/><Relationship Id="rId4" Type="http://schemas.openxmlformats.org/officeDocument/2006/relationships/tags" Target="../tags/tag261.xml"/><Relationship Id="rId3" Type="http://schemas.openxmlformats.org/officeDocument/2006/relationships/tags" Target="../tags/tag260.xml"/><Relationship Id="rId24" Type="http://schemas.openxmlformats.org/officeDocument/2006/relationships/slideLayout" Target="../slideLayouts/slideLayout7.xml"/><Relationship Id="rId23" Type="http://schemas.openxmlformats.org/officeDocument/2006/relationships/tags" Target="../tags/tag279.xml"/><Relationship Id="rId22" Type="http://schemas.openxmlformats.org/officeDocument/2006/relationships/tags" Target="../tags/tag278.xml"/><Relationship Id="rId21" Type="http://schemas.openxmlformats.org/officeDocument/2006/relationships/tags" Target="../tags/tag277.xml"/><Relationship Id="rId20" Type="http://schemas.openxmlformats.org/officeDocument/2006/relationships/tags" Target="../tags/tag276.xml"/><Relationship Id="rId2" Type="http://schemas.openxmlformats.org/officeDocument/2006/relationships/image" Target="../media/image27.jpeg"/><Relationship Id="rId19" Type="http://schemas.openxmlformats.org/officeDocument/2006/relationships/tags" Target="../tags/tag275.xml"/><Relationship Id="rId18" Type="http://schemas.openxmlformats.org/officeDocument/2006/relationships/tags" Target="../tags/tag274.xml"/><Relationship Id="rId17" Type="http://schemas.openxmlformats.org/officeDocument/2006/relationships/tags" Target="../tags/tag273.xml"/><Relationship Id="rId16" Type="http://schemas.openxmlformats.org/officeDocument/2006/relationships/tags" Target="../tags/tag272.xml"/><Relationship Id="rId15" Type="http://schemas.openxmlformats.org/officeDocument/2006/relationships/tags" Target="../tags/tag271.xml"/><Relationship Id="rId14" Type="http://schemas.openxmlformats.org/officeDocument/2006/relationships/tags" Target="../tags/tag270.xml"/><Relationship Id="rId13" Type="http://schemas.openxmlformats.org/officeDocument/2006/relationships/tags" Target="../tags/tag269.xml"/><Relationship Id="rId12" Type="http://schemas.openxmlformats.org/officeDocument/2006/relationships/tags" Target="../tags/tag268.xml"/><Relationship Id="rId11" Type="http://schemas.openxmlformats.org/officeDocument/2006/relationships/tags" Target="../tags/tag267.xml"/><Relationship Id="rId10" Type="http://schemas.openxmlformats.org/officeDocument/2006/relationships/tags" Target="../tags/tag266.xml"/><Relationship Id="rId1" Type="http://schemas.openxmlformats.org/officeDocument/2006/relationships/tags" Target="../tags/tag259.xml"/></Relationships>
</file>

<file path=ppt/slides/_rels/slide19.xml.rels><?xml version="1.0" encoding="UTF-8" standalone="yes"?>
<Relationships xmlns="http://schemas.openxmlformats.org/package/2006/relationships"><Relationship Id="rId9" Type="http://schemas.openxmlformats.org/officeDocument/2006/relationships/tags" Target="../tags/tag287.xml"/><Relationship Id="rId8" Type="http://schemas.openxmlformats.org/officeDocument/2006/relationships/tags" Target="../tags/tag286.xml"/><Relationship Id="rId7" Type="http://schemas.openxmlformats.org/officeDocument/2006/relationships/tags" Target="../tags/tag285.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 Id="rId3" Type="http://schemas.openxmlformats.org/officeDocument/2006/relationships/image" Target="../media/image29.jpeg"/><Relationship Id="rId2" Type="http://schemas.openxmlformats.org/officeDocument/2006/relationships/tags" Target="../tags/tag281.xml"/><Relationship Id="rId17" Type="http://schemas.openxmlformats.org/officeDocument/2006/relationships/slideLayout" Target="../slideLayouts/slideLayout2.xml"/><Relationship Id="rId16" Type="http://schemas.openxmlformats.org/officeDocument/2006/relationships/tags" Target="../tags/tag294.xml"/><Relationship Id="rId15" Type="http://schemas.openxmlformats.org/officeDocument/2006/relationships/tags" Target="../tags/tag293.xml"/><Relationship Id="rId14" Type="http://schemas.openxmlformats.org/officeDocument/2006/relationships/tags" Target="../tags/tag292.xml"/><Relationship Id="rId13" Type="http://schemas.openxmlformats.org/officeDocument/2006/relationships/tags" Target="../tags/tag291.xml"/><Relationship Id="rId12" Type="http://schemas.openxmlformats.org/officeDocument/2006/relationships/tags" Target="../tags/tag290.xml"/><Relationship Id="rId11" Type="http://schemas.openxmlformats.org/officeDocument/2006/relationships/tags" Target="../tags/tag289.xml"/><Relationship Id="rId10" Type="http://schemas.openxmlformats.org/officeDocument/2006/relationships/tags" Target="../tags/tag288.xml"/><Relationship Id="rId1" Type="http://schemas.openxmlformats.org/officeDocument/2006/relationships/tags" Target="../tags/tag280.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tags" Target="../tags/tag82.xml"/><Relationship Id="rId1" Type="http://schemas.openxmlformats.org/officeDocument/2006/relationships/tags" Target="../tags/tag81.xml"/></Relationships>
</file>

<file path=ppt/slides/_rels/slide20.xml.rels><?xml version="1.0" encoding="UTF-8" standalone="yes"?>
<Relationships xmlns="http://schemas.openxmlformats.org/package/2006/relationships"><Relationship Id="rId9" Type="http://schemas.openxmlformats.org/officeDocument/2006/relationships/tags" Target="../tags/tag303.xml"/><Relationship Id="rId8" Type="http://schemas.openxmlformats.org/officeDocument/2006/relationships/tags" Target="../tags/tag302.xml"/><Relationship Id="rId7" Type="http://schemas.openxmlformats.org/officeDocument/2006/relationships/tags" Target="../tags/tag301.xml"/><Relationship Id="rId6" Type="http://schemas.openxmlformats.org/officeDocument/2006/relationships/tags" Target="../tags/tag300.xml"/><Relationship Id="rId5" Type="http://schemas.openxmlformats.org/officeDocument/2006/relationships/tags" Target="../tags/tag299.xml"/><Relationship Id="rId4" Type="http://schemas.openxmlformats.org/officeDocument/2006/relationships/tags" Target="../tags/tag298.xml"/><Relationship Id="rId3" Type="http://schemas.openxmlformats.org/officeDocument/2006/relationships/tags" Target="../tags/tag297.xml"/><Relationship Id="rId22" Type="http://schemas.openxmlformats.org/officeDocument/2006/relationships/notesSlide" Target="../notesSlides/notesSlide5.xml"/><Relationship Id="rId21" Type="http://schemas.openxmlformats.org/officeDocument/2006/relationships/slideLayout" Target="../slideLayouts/slideLayout9.xml"/><Relationship Id="rId20" Type="http://schemas.openxmlformats.org/officeDocument/2006/relationships/tags" Target="../tags/tag311.xml"/><Relationship Id="rId2" Type="http://schemas.openxmlformats.org/officeDocument/2006/relationships/tags" Target="../tags/tag296.xml"/><Relationship Id="rId19" Type="http://schemas.openxmlformats.org/officeDocument/2006/relationships/image" Target="../media/image9.png"/><Relationship Id="rId18" Type="http://schemas.openxmlformats.org/officeDocument/2006/relationships/tags" Target="../tags/tag310.xml"/><Relationship Id="rId17" Type="http://schemas.openxmlformats.org/officeDocument/2006/relationships/image" Target="../media/image8.png"/><Relationship Id="rId16" Type="http://schemas.openxmlformats.org/officeDocument/2006/relationships/tags" Target="../tags/tag309.xml"/><Relationship Id="rId15" Type="http://schemas.openxmlformats.org/officeDocument/2006/relationships/image" Target="../media/image7.png"/><Relationship Id="rId14" Type="http://schemas.openxmlformats.org/officeDocument/2006/relationships/tags" Target="../tags/tag308.xml"/><Relationship Id="rId13" Type="http://schemas.openxmlformats.org/officeDocument/2006/relationships/tags" Target="../tags/tag307.xml"/><Relationship Id="rId12" Type="http://schemas.openxmlformats.org/officeDocument/2006/relationships/tags" Target="../tags/tag306.xml"/><Relationship Id="rId11" Type="http://schemas.openxmlformats.org/officeDocument/2006/relationships/tags" Target="../tags/tag305.xml"/><Relationship Id="rId10" Type="http://schemas.openxmlformats.org/officeDocument/2006/relationships/tags" Target="../tags/tag304.xml"/><Relationship Id="rId1" Type="http://schemas.openxmlformats.org/officeDocument/2006/relationships/tags" Target="../tags/tag295.xml"/></Relationships>
</file>

<file path=ppt/slides/_rels/slide21.xml.rels><?xml version="1.0" encoding="UTF-8" standalone="yes"?>
<Relationships xmlns="http://schemas.openxmlformats.org/package/2006/relationships"><Relationship Id="rId9" Type="http://schemas.openxmlformats.org/officeDocument/2006/relationships/tags" Target="../tags/tag321.xml"/><Relationship Id="rId8" Type="http://schemas.openxmlformats.org/officeDocument/2006/relationships/image" Target="../media/image31.jpeg"/><Relationship Id="rId7" Type="http://schemas.openxmlformats.org/officeDocument/2006/relationships/tags" Target="../tags/tag320.xml"/><Relationship Id="rId6" Type="http://schemas.openxmlformats.org/officeDocument/2006/relationships/image" Target="../media/image30.jpeg"/><Relationship Id="rId5" Type="http://schemas.openxmlformats.org/officeDocument/2006/relationships/tags" Target="../tags/tag319.xml"/><Relationship Id="rId4" Type="http://schemas.openxmlformats.org/officeDocument/2006/relationships/tags" Target="../tags/tag318.xml"/><Relationship Id="rId3" Type="http://schemas.openxmlformats.org/officeDocument/2006/relationships/tags" Target="../tags/tag317.xml"/><Relationship Id="rId2" Type="http://schemas.openxmlformats.org/officeDocument/2006/relationships/tags" Target="../tags/tag316.xml"/><Relationship Id="rId15" Type="http://schemas.openxmlformats.org/officeDocument/2006/relationships/slideLayout" Target="../slideLayouts/slideLayout7.xml"/><Relationship Id="rId14" Type="http://schemas.openxmlformats.org/officeDocument/2006/relationships/tags" Target="../tags/tag325.xml"/><Relationship Id="rId13" Type="http://schemas.openxmlformats.org/officeDocument/2006/relationships/tags" Target="../tags/tag324.xml"/><Relationship Id="rId12" Type="http://schemas.openxmlformats.org/officeDocument/2006/relationships/tags" Target="../tags/tag323.xml"/><Relationship Id="rId11" Type="http://schemas.openxmlformats.org/officeDocument/2006/relationships/tags" Target="../tags/tag322.xml"/><Relationship Id="rId10" Type="http://schemas.openxmlformats.org/officeDocument/2006/relationships/image" Target="../media/image32.jpeg"/><Relationship Id="rId1" Type="http://schemas.openxmlformats.org/officeDocument/2006/relationships/tags" Target="../tags/tag315.xml"/></Relationships>
</file>

<file path=ppt/slides/_rels/slide22.xml.rels><?xml version="1.0" encoding="UTF-8" standalone="yes"?>
<Relationships xmlns="http://schemas.openxmlformats.org/package/2006/relationships"><Relationship Id="rId9" Type="http://schemas.openxmlformats.org/officeDocument/2006/relationships/tags" Target="../tags/tag333.xml"/><Relationship Id="rId8" Type="http://schemas.openxmlformats.org/officeDocument/2006/relationships/tags" Target="../tags/tag332.xml"/><Relationship Id="rId7" Type="http://schemas.openxmlformats.org/officeDocument/2006/relationships/tags" Target="../tags/tag331.xml"/><Relationship Id="rId6" Type="http://schemas.openxmlformats.org/officeDocument/2006/relationships/image" Target="../media/image33.png"/><Relationship Id="rId5" Type="http://schemas.openxmlformats.org/officeDocument/2006/relationships/tags" Target="../tags/tag330.xml"/><Relationship Id="rId4" Type="http://schemas.openxmlformats.org/officeDocument/2006/relationships/tags" Target="../tags/tag329.xml"/><Relationship Id="rId3" Type="http://schemas.openxmlformats.org/officeDocument/2006/relationships/tags" Target="../tags/tag328.xml"/><Relationship Id="rId2" Type="http://schemas.openxmlformats.org/officeDocument/2006/relationships/tags" Target="../tags/tag327.xml"/><Relationship Id="rId13" Type="http://schemas.openxmlformats.org/officeDocument/2006/relationships/notesSlide" Target="../notesSlides/notesSlide6.xml"/><Relationship Id="rId12" Type="http://schemas.openxmlformats.org/officeDocument/2006/relationships/slideLayout" Target="../slideLayouts/slideLayout9.xml"/><Relationship Id="rId11" Type="http://schemas.openxmlformats.org/officeDocument/2006/relationships/tags" Target="../tags/tag335.xml"/><Relationship Id="rId10" Type="http://schemas.openxmlformats.org/officeDocument/2006/relationships/tags" Target="../tags/tag334.xml"/><Relationship Id="rId1" Type="http://schemas.openxmlformats.org/officeDocument/2006/relationships/tags" Target="../tags/tag326.xml"/></Relationships>
</file>

<file path=ppt/slides/_rels/slide23.xml.rels><?xml version="1.0" encoding="UTF-8" standalone="yes"?>
<Relationships xmlns="http://schemas.openxmlformats.org/package/2006/relationships"><Relationship Id="rId9" Type="http://schemas.openxmlformats.org/officeDocument/2006/relationships/tags" Target="../tags/tag345.xml"/><Relationship Id="rId8" Type="http://schemas.openxmlformats.org/officeDocument/2006/relationships/tags" Target="../tags/tag344.xml"/><Relationship Id="rId7" Type="http://schemas.openxmlformats.org/officeDocument/2006/relationships/tags" Target="../tags/tag343.xml"/><Relationship Id="rId6" Type="http://schemas.openxmlformats.org/officeDocument/2006/relationships/tags" Target="../tags/tag342.xml"/><Relationship Id="rId5" Type="http://schemas.openxmlformats.org/officeDocument/2006/relationships/tags" Target="../tags/tag341.xml"/><Relationship Id="rId4" Type="http://schemas.openxmlformats.org/officeDocument/2006/relationships/tags" Target="../tags/tag340.xml"/><Relationship Id="rId3" Type="http://schemas.openxmlformats.org/officeDocument/2006/relationships/image" Target="../media/image34.png"/><Relationship Id="rId2" Type="http://schemas.openxmlformats.org/officeDocument/2006/relationships/tags" Target="../tags/tag339.xml"/><Relationship Id="rId10" Type="http://schemas.openxmlformats.org/officeDocument/2006/relationships/slideLayout" Target="../slideLayouts/slideLayout2.xml"/><Relationship Id="rId1" Type="http://schemas.openxmlformats.org/officeDocument/2006/relationships/tags" Target="../tags/tag33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47.xml"/><Relationship Id="rId1" Type="http://schemas.openxmlformats.org/officeDocument/2006/relationships/tags" Target="../tags/tag346.xml"/></Relationships>
</file>

<file path=ppt/slides/_rels/slide25.xml.rels><?xml version="1.0" encoding="UTF-8" standalone="yes"?>
<Relationships xmlns="http://schemas.openxmlformats.org/package/2006/relationships"><Relationship Id="rId9" Type="http://schemas.openxmlformats.org/officeDocument/2006/relationships/tags" Target="../tags/tag356.xml"/><Relationship Id="rId8" Type="http://schemas.openxmlformats.org/officeDocument/2006/relationships/tags" Target="../tags/tag355.xml"/><Relationship Id="rId7" Type="http://schemas.openxmlformats.org/officeDocument/2006/relationships/tags" Target="../tags/tag354.xml"/><Relationship Id="rId6" Type="http://schemas.openxmlformats.org/officeDocument/2006/relationships/tags" Target="../tags/tag353.xml"/><Relationship Id="rId5" Type="http://schemas.openxmlformats.org/officeDocument/2006/relationships/tags" Target="../tags/tag352.xml"/><Relationship Id="rId4" Type="http://schemas.openxmlformats.org/officeDocument/2006/relationships/tags" Target="../tags/tag351.xml"/><Relationship Id="rId3" Type="http://schemas.openxmlformats.org/officeDocument/2006/relationships/tags" Target="../tags/tag350.xml"/><Relationship Id="rId23" Type="http://schemas.openxmlformats.org/officeDocument/2006/relationships/slideLayout" Target="../slideLayouts/slideLayout2.xml"/><Relationship Id="rId22" Type="http://schemas.openxmlformats.org/officeDocument/2006/relationships/tags" Target="../tags/tag368.xml"/><Relationship Id="rId21" Type="http://schemas.openxmlformats.org/officeDocument/2006/relationships/tags" Target="../tags/tag367.xml"/><Relationship Id="rId20" Type="http://schemas.openxmlformats.org/officeDocument/2006/relationships/tags" Target="../tags/tag366.xml"/><Relationship Id="rId2" Type="http://schemas.openxmlformats.org/officeDocument/2006/relationships/tags" Target="../tags/tag349.xml"/><Relationship Id="rId19" Type="http://schemas.openxmlformats.org/officeDocument/2006/relationships/image" Target="../media/image35.jpeg"/><Relationship Id="rId18" Type="http://schemas.openxmlformats.org/officeDocument/2006/relationships/tags" Target="../tags/tag365.xml"/><Relationship Id="rId17" Type="http://schemas.openxmlformats.org/officeDocument/2006/relationships/tags" Target="../tags/tag364.xml"/><Relationship Id="rId16" Type="http://schemas.openxmlformats.org/officeDocument/2006/relationships/tags" Target="../tags/tag363.xml"/><Relationship Id="rId15" Type="http://schemas.openxmlformats.org/officeDocument/2006/relationships/tags" Target="../tags/tag362.xml"/><Relationship Id="rId14" Type="http://schemas.openxmlformats.org/officeDocument/2006/relationships/tags" Target="../tags/tag361.xml"/><Relationship Id="rId13" Type="http://schemas.openxmlformats.org/officeDocument/2006/relationships/tags" Target="../tags/tag360.xml"/><Relationship Id="rId12" Type="http://schemas.openxmlformats.org/officeDocument/2006/relationships/tags" Target="../tags/tag359.xml"/><Relationship Id="rId11" Type="http://schemas.openxmlformats.org/officeDocument/2006/relationships/tags" Target="../tags/tag358.xml"/><Relationship Id="rId10" Type="http://schemas.openxmlformats.org/officeDocument/2006/relationships/tags" Target="../tags/tag357.xml"/><Relationship Id="rId1" Type="http://schemas.openxmlformats.org/officeDocument/2006/relationships/tags" Target="../tags/tag348.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373.xml"/><Relationship Id="rId4" Type="http://schemas.openxmlformats.org/officeDocument/2006/relationships/tags" Target="../tags/tag372.xml"/><Relationship Id="rId3" Type="http://schemas.openxmlformats.org/officeDocument/2006/relationships/tags" Target="../tags/tag371.xml"/><Relationship Id="rId2" Type="http://schemas.openxmlformats.org/officeDocument/2006/relationships/tags" Target="../tags/tag370.xml"/><Relationship Id="rId1" Type="http://schemas.openxmlformats.org/officeDocument/2006/relationships/tags" Target="../tags/tag369.xml"/></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9.xml"/><Relationship Id="rId6" Type="http://schemas.openxmlformats.org/officeDocument/2006/relationships/tags" Target="../tags/tag379.xml"/><Relationship Id="rId5" Type="http://schemas.openxmlformats.org/officeDocument/2006/relationships/tags" Target="../tags/tag378.xml"/><Relationship Id="rId4" Type="http://schemas.openxmlformats.org/officeDocument/2006/relationships/tags" Target="../tags/tag377.xml"/><Relationship Id="rId3" Type="http://schemas.openxmlformats.org/officeDocument/2006/relationships/tags" Target="../tags/tag376.xml"/><Relationship Id="rId2" Type="http://schemas.openxmlformats.org/officeDocument/2006/relationships/tags" Target="../tags/tag375.xml"/><Relationship Id="rId1" Type="http://schemas.openxmlformats.org/officeDocument/2006/relationships/tags" Target="../tags/tag374.xml"/></Relationships>
</file>

<file path=ppt/slides/_rels/slide28.xml.rels><?xml version="1.0" encoding="UTF-8" standalone="yes"?>
<Relationships xmlns="http://schemas.openxmlformats.org/package/2006/relationships"><Relationship Id="rId9" Type="http://schemas.openxmlformats.org/officeDocument/2006/relationships/tags" Target="../tags/tag385.xml"/><Relationship Id="rId8" Type="http://schemas.openxmlformats.org/officeDocument/2006/relationships/tags" Target="../tags/tag384.xml"/><Relationship Id="rId7" Type="http://schemas.openxmlformats.org/officeDocument/2006/relationships/image" Target="../media/image38.png"/><Relationship Id="rId6" Type="http://schemas.openxmlformats.org/officeDocument/2006/relationships/tags" Target="../tags/tag383.xml"/><Relationship Id="rId5" Type="http://schemas.openxmlformats.org/officeDocument/2006/relationships/image" Target="../media/image37.png"/><Relationship Id="rId4" Type="http://schemas.openxmlformats.org/officeDocument/2006/relationships/tags" Target="../tags/tag382.xml"/><Relationship Id="rId3" Type="http://schemas.openxmlformats.org/officeDocument/2006/relationships/image" Target="../media/image36.png"/><Relationship Id="rId2" Type="http://schemas.openxmlformats.org/officeDocument/2006/relationships/tags" Target="../tags/tag381.xml"/><Relationship Id="rId12" Type="http://schemas.openxmlformats.org/officeDocument/2006/relationships/slideLayout" Target="../slideLayouts/slideLayout7.xml"/><Relationship Id="rId11" Type="http://schemas.openxmlformats.org/officeDocument/2006/relationships/tags" Target="../tags/tag386.xml"/><Relationship Id="rId10" Type="http://schemas.openxmlformats.org/officeDocument/2006/relationships/image" Target="../media/image39.png"/><Relationship Id="rId1" Type="http://schemas.openxmlformats.org/officeDocument/2006/relationships/tags" Target="../tags/tag380.xml"/></Relationships>
</file>

<file path=ppt/slides/_rels/slide29.xml.rels><?xml version="1.0" encoding="UTF-8" standalone="yes"?>
<Relationships xmlns="http://schemas.openxmlformats.org/package/2006/relationships"><Relationship Id="rId9" Type="http://schemas.openxmlformats.org/officeDocument/2006/relationships/tags" Target="../tags/tag395.xml"/><Relationship Id="rId8" Type="http://schemas.openxmlformats.org/officeDocument/2006/relationships/tags" Target="../tags/tag394.xml"/><Relationship Id="rId7" Type="http://schemas.openxmlformats.org/officeDocument/2006/relationships/tags" Target="../tags/tag393.xml"/><Relationship Id="rId6" Type="http://schemas.openxmlformats.org/officeDocument/2006/relationships/tags" Target="../tags/tag392.xml"/><Relationship Id="rId5" Type="http://schemas.openxmlformats.org/officeDocument/2006/relationships/tags" Target="../tags/tag391.xml"/><Relationship Id="rId4" Type="http://schemas.openxmlformats.org/officeDocument/2006/relationships/tags" Target="../tags/tag390.xml"/><Relationship Id="rId3" Type="http://schemas.openxmlformats.org/officeDocument/2006/relationships/tags" Target="../tags/tag389.xml"/><Relationship Id="rId20" Type="http://schemas.openxmlformats.org/officeDocument/2006/relationships/slideLayout" Target="../slideLayouts/slideLayout1.xml"/><Relationship Id="rId2" Type="http://schemas.openxmlformats.org/officeDocument/2006/relationships/tags" Target="../tags/tag388.xml"/><Relationship Id="rId19" Type="http://schemas.openxmlformats.org/officeDocument/2006/relationships/tags" Target="../tags/tag405.xml"/><Relationship Id="rId18" Type="http://schemas.openxmlformats.org/officeDocument/2006/relationships/tags" Target="../tags/tag404.xml"/><Relationship Id="rId17" Type="http://schemas.openxmlformats.org/officeDocument/2006/relationships/tags" Target="../tags/tag403.xml"/><Relationship Id="rId16" Type="http://schemas.openxmlformats.org/officeDocument/2006/relationships/tags" Target="../tags/tag402.xml"/><Relationship Id="rId15" Type="http://schemas.openxmlformats.org/officeDocument/2006/relationships/tags" Target="../tags/tag401.xml"/><Relationship Id="rId14" Type="http://schemas.openxmlformats.org/officeDocument/2006/relationships/tags" Target="../tags/tag400.xml"/><Relationship Id="rId13" Type="http://schemas.openxmlformats.org/officeDocument/2006/relationships/tags" Target="../tags/tag399.xml"/><Relationship Id="rId12" Type="http://schemas.openxmlformats.org/officeDocument/2006/relationships/tags" Target="../tags/tag398.xml"/><Relationship Id="rId11" Type="http://schemas.openxmlformats.org/officeDocument/2006/relationships/tags" Target="../tags/tag397.xml"/><Relationship Id="rId10" Type="http://schemas.openxmlformats.org/officeDocument/2006/relationships/tags" Target="../tags/tag396.xml"/><Relationship Id="rId1" Type="http://schemas.openxmlformats.org/officeDocument/2006/relationships/tags" Target="../tags/tag387.xml"/></Relationships>
</file>

<file path=ppt/slides/_rels/slide3.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2" Type="http://schemas.openxmlformats.org/officeDocument/2006/relationships/notesSlide" Target="../notesSlides/notesSlide1.xml"/><Relationship Id="rId21" Type="http://schemas.openxmlformats.org/officeDocument/2006/relationships/slideLayout" Target="../slideLayouts/slideLayout9.xml"/><Relationship Id="rId20" Type="http://schemas.openxmlformats.org/officeDocument/2006/relationships/tags" Target="../tags/tag99.xml"/><Relationship Id="rId2" Type="http://schemas.openxmlformats.org/officeDocument/2006/relationships/tags" Target="../tags/tag84.xml"/><Relationship Id="rId19" Type="http://schemas.openxmlformats.org/officeDocument/2006/relationships/image" Target="../media/image9.png"/><Relationship Id="rId18" Type="http://schemas.openxmlformats.org/officeDocument/2006/relationships/tags" Target="../tags/tag98.xml"/><Relationship Id="rId17" Type="http://schemas.openxmlformats.org/officeDocument/2006/relationships/image" Target="../media/image8.png"/><Relationship Id="rId16" Type="http://schemas.openxmlformats.org/officeDocument/2006/relationships/tags" Target="../tags/tag97.xml"/><Relationship Id="rId15" Type="http://schemas.openxmlformats.org/officeDocument/2006/relationships/image" Target="../media/image7.png"/><Relationship Id="rId14" Type="http://schemas.openxmlformats.org/officeDocument/2006/relationships/tags" Target="../tags/tag96.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tags" Target="../tags/tag83.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5.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8" Type="http://schemas.openxmlformats.org/officeDocument/2006/relationships/slideLayout" Target="../slideLayouts/slideLayout7.xml"/><Relationship Id="rId27" Type="http://schemas.openxmlformats.org/officeDocument/2006/relationships/tags" Target="../tags/tag131.xml"/><Relationship Id="rId26" Type="http://schemas.openxmlformats.org/officeDocument/2006/relationships/tags" Target="../tags/tag130.xml"/><Relationship Id="rId25" Type="http://schemas.openxmlformats.org/officeDocument/2006/relationships/tags" Target="../tags/tag129.xml"/><Relationship Id="rId24" Type="http://schemas.openxmlformats.org/officeDocument/2006/relationships/tags" Target="../tags/tag128.xml"/><Relationship Id="rId23" Type="http://schemas.openxmlformats.org/officeDocument/2006/relationships/tags" Target="../tags/tag127.xml"/><Relationship Id="rId22" Type="http://schemas.openxmlformats.org/officeDocument/2006/relationships/tags" Target="../tags/tag126.xml"/><Relationship Id="rId21" Type="http://schemas.openxmlformats.org/officeDocument/2006/relationships/tags" Target="../tags/tag125.xml"/><Relationship Id="rId20" Type="http://schemas.openxmlformats.org/officeDocument/2006/relationships/tags" Target="../tags/tag124.xml"/><Relationship Id="rId2" Type="http://schemas.openxmlformats.org/officeDocument/2006/relationships/tags" Target="../tags/tag111.xml"/><Relationship Id="rId19" Type="http://schemas.openxmlformats.org/officeDocument/2006/relationships/tags" Target="../tags/tag123.xml"/><Relationship Id="rId18" Type="http://schemas.openxmlformats.org/officeDocument/2006/relationships/image" Target="../media/image14.png"/><Relationship Id="rId17" Type="http://schemas.openxmlformats.org/officeDocument/2006/relationships/tags" Target="../tags/tag122.xml"/><Relationship Id="rId16" Type="http://schemas.openxmlformats.org/officeDocument/2006/relationships/image" Target="../media/image13.png"/><Relationship Id="rId15" Type="http://schemas.openxmlformats.org/officeDocument/2006/relationships/tags" Target="../tags/tag121.xml"/><Relationship Id="rId14" Type="http://schemas.openxmlformats.org/officeDocument/2006/relationships/image" Target="../media/image12.png"/><Relationship Id="rId13" Type="http://schemas.openxmlformats.org/officeDocument/2006/relationships/tags" Target="../tags/tag120.xml"/><Relationship Id="rId12" Type="http://schemas.openxmlformats.org/officeDocument/2006/relationships/image" Target="../media/image11.png"/><Relationship Id="rId11" Type="http://schemas.openxmlformats.org/officeDocument/2006/relationships/tags" Target="../tags/tag119.xml"/><Relationship Id="rId10" Type="http://schemas.openxmlformats.org/officeDocument/2006/relationships/image" Target="../media/image10.png"/><Relationship Id="rId1" Type="http://schemas.openxmlformats.org/officeDocument/2006/relationships/tags" Target="../tags/tag110.xml"/></Relationships>
</file>

<file path=ppt/slides/_rels/slide6.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image" Target="../media/image16.jpeg"/><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4" Type="http://schemas.openxmlformats.org/officeDocument/2006/relationships/slideLayout" Target="../slideLayouts/slideLayout7.xml"/><Relationship Id="rId23" Type="http://schemas.openxmlformats.org/officeDocument/2006/relationships/tags" Target="../tags/tag152.xml"/><Relationship Id="rId22" Type="http://schemas.openxmlformats.org/officeDocument/2006/relationships/tags" Target="../tags/tag151.xml"/><Relationship Id="rId21" Type="http://schemas.openxmlformats.org/officeDocument/2006/relationships/tags" Target="../tags/tag150.xml"/><Relationship Id="rId20" Type="http://schemas.openxmlformats.org/officeDocument/2006/relationships/tags" Target="../tags/tag149.xml"/><Relationship Id="rId2" Type="http://schemas.openxmlformats.org/officeDocument/2006/relationships/image" Target="../media/image15.jpeg"/><Relationship Id="rId19" Type="http://schemas.openxmlformats.org/officeDocument/2006/relationships/tags" Target="../tags/tag148.xml"/><Relationship Id="rId18" Type="http://schemas.openxmlformats.org/officeDocument/2006/relationships/tags" Target="../tags/tag147.xml"/><Relationship Id="rId17" Type="http://schemas.openxmlformats.org/officeDocument/2006/relationships/tags" Target="../tags/tag146.xml"/><Relationship Id="rId16" Type="http://schemas.openxmlformats.org/officeDocument/2006/relationships/tags" Target="../tags/tag145.xml"/><Relationship Id="rId15" Type="http://schemas.openxmlformats.org/officeDocument/2006/relationships/tags" Target="../tags/tag144.xml"/><Relationship Id="rId14" Type="http://schemas.openxmlformats.org/officeDocument/2006/relationships/tags" Target="../tags/tag143.xml"/><Relationship Id="rId13" Type="http://schemas.openxmlformats.org/officeDocument/2006/relationships/tags" Target="../tags/tag142.xml"/><Relationship Id="rId12" Type="http://schemas.openxmlformats.org/officeDocument/2006/relationships/tags" Target="../tags/tag141.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tags" Target="../tags/tag132.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60.xml"/><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0" Type="http://schemas.openxmlformats.org/officeDocument/2006/relationships/notesSlide" Target="../notesSlides/notesSlide3.xml"/><Relationship Id="rId1" Type="http://schemas.openxmlformats.org/officeDocument/2006/relationships/tags" Target="../tags/tag153.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image" Target="../media/image17.png"/><Relationship Id="rId1" Type="http://schemas.openxmlformats.org/officeDocument/2006/relationships/tags" Target="../tags/tag164.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4"/>
          <p:cNvSpPr txBox="1"/>
          <p:nvPr>
            <p:custDataLst>
              <p:tags r:id="rId1"/>
            </p:custDataLst>
          </p:nvPr>
        </p:nvSpPr>
        <p:spPr>
          <a:xfrm>
            <a:off x="2927985" y="-99695"/>
            <a:ext cx="3505200" cy="987425"/>
          </a:xfrm>
          <a:prstGeom prst="rect">
            <a:avLst/>
          </a:prstGeom>
          <a:noFill/>
          <a:ln>
            <a:noFill/>
            <a:miter lim="800000"/>
          </a:ln>
          <a:effectLst/>
        </p:spPr>
        <p:txBody>
          <a:bodyPr>
            <a:spAutoFit/>
          </a:bodyPr>
          <a:lstStyle>
            <a:lvl1pPr marL="342900" indent="-342900" algn="l" defTabSz="914400" rtl="0" eaLnBrk="0" fontAlgn="base" hangingPunct="0">
              <a:lnSpc>
                <a:spcPct val="100000"/>
              </a:lnSpc>
              <a:spcBef>
                <a:spcPct val="20000"/>
              </a:spcBef>
              <a:spcAft>
                <a:spcPct val="0"/>
              </a:spcAft>
              <a:buClrTx/>
              <a:buSzTx/>
              <a:buFontTx/>
              <a:buChar char="•"/>
              <a:defRPr kumimoji="0" lang="en-US" altLang="en-US" sz="3200" b="0" i="0" u="none"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Tx/>
              <a:buChar char="–"/>
              <a:defRPr kumimoji="0" lang="en-US" altLang="en-US" sz="2800" b="0" i="0" u="none" baseline="0">
                <a:solidFill>
                  <a:schemeClr val="tx1"/>
                </a:solidFill>
                <a:effectLst/>
                <a:latin typeface="+mn-lt"/>
              </a:defRPr>
            </a:lvl2pPr>
            <a:lvl3pPr marL="1143000" indent="-228600" algn="l" defTabSz="914400" rtl="0" eaLnBrk="0" fontAlgn="base" hangingPunct="0">
              <a:lnSpc>
                <a:spcPct val="100000"/>
              </a:lnSpc>
              <a:spcBef>
                <a:spcPct val="20000"/>
              </a:spcBef>
              <a:spcAft>
                <a:spcPct val="0"/>
              </a:spcAft>
              <a:buClrTx/>
              <a:buSzTx/>
              <a:buFontTx/>
              <a:buChar char="•"/>
              <a:defRPr kumimoji="0" lang="en-US" altLang="en-US" sz="2400" b="0" i="0" u="none" baseline="0">
                <a:solidFill>
                  <a:schemeClr val="tx1"/>
                </a:solidFill>
                <a:effectLst/>
                <a:latin typeface="+mn-lt"/>
              </a:defRPr>
            </a:lvl3pPr>
            <a:lvl4pPr marL="1600200" indent="-228600" algn="l" defTabSz="914400" rtl="0" eaLnBrk="0" fontAlgn="base" hangingPunct="0">
              <a:lnSpc>
                <a:spcPct val="100000"/>
              </a:lnSpc>
              <a:spcBef>
                <a:spcPct val="20000"/>
              </a:spcBef>
              <a:spcAft>
                <a:spcPct val="0"/>
              </a:spcAft>
              <a:buClrTx/>
              <a:buSzTx/>
              <a:buFontTx/>
              <a:buChar char="–"/>
              <a:defRPr kumimoji="0" lang="en-US" altLang="en-US" sz="2000" b="0" i="0" u="none" baseline="0">
                <a:solidFill>
                  <a:schemeClr val="tx1"/>
                </a:solidFill>
                <a:effectLst/>
                <a:latin typeface="+mn-lt"/>
              </a:defRPr>
            </a:lvl4pPr>
            <a:lvl5pPr marL="2057400" indent="-228600" algn="l" defTabSz="914400" rtl="0" eaLnBrk="0" fontAlgn="base" hangingPunct="0">
              <a:lnSpc>
                <a:spcPct val="100000"/>
              </a:lnSpc>
              <a:spcBef>
                <a:spcPct val="20000"/>
              </a:spcBef>
              <a:spcAft>
                <a:spcPct val="0"/>
              </a:spcAft>
              <a:buClrTx/>
              <a:buSzTx/>
              <a:buFontTx/>
              <a:buChar char="»"/>
              <a:defRPr kumimoji="0" lang="en-US" altLang="en-US" sz="2000" b="0" i="0" u="none" baseline="0">
                <a:solidFill>
                  <a:schemeClr val="tx1"/>
                </a:solidFill>
                <a:effectLst/>
                <a:latin typeface="+mn-lt"/>
              </a:defRPr>
            </a:lvl5pPr>
            <a:lvl6pPr marL="2514600" indent="-228600" algn="l" rtl="0" eaLnBrk="1" fontAlgn="base" hangingPunct="1">
              <a:spcBef>
                <a:spcPct val="20000"/>
              </a:spcBef>
              <a:spcAft>
                <a:spcPct val="0"/>
              </a:spcAft>
              <a:buChar char="»"/>
              <a:defRPr lang="en-US" altLang="en-US" sz="2000">
                <a:solidFill>
                  <a:schemeClr val="tx1"/>
                </a:solidFill>
                <a:latin typeface="+mn-lt"/>
              </a:defRPr>
            </a:lvl6pPr>
            <a:lvl7pPr marL="2971800" indent="-228600" algn="l" rtl="0" eaLnBrk="1" fontAlgn="base" hangingPunct="1">
              <a:spcBef>
                <a:spcPct val="20000"/>
              </a:spcBef>
              <a:spcAft>
                <a:spcPct val="0"/>
              </a:spcAft>
              <a:buChar char="»"/>
              <a:defRPr lang="en-US" altLang="en-US" sz="2000">
                <a:solidFill>
                  <a:schemeClr val="tx1"/>
                </a:solidFill>
                <a:latin typeface="+mn-lt"/>
              </a:defRPr>
            </a:lvl7pPr>
            <a:lvl8pPr marL="3429000" indent="-228600" algn="l" rtl="0" eaLnBrk="1" fontAlgn="base" hangingPunct="1">
              <a:spcBef>
                <a:spcPct val="20000"/>
              </a:spcBef>
              <a:spcAft>
                <a:spcPct val="0"/>
              </a:spcAft>
              <a:buChar char="»"/>
              <a:defRPr lang="en-US" altLang="en-US" sz="2000">
                <a:solidFill>
                  <a:schemeClr val="tx1"/>
                </a:solidFill>
                <a:latin typeface="+mn-lt"/>
              </a:defRPr>
            </a:lvl8pPr>
            <a:lvl9pPr marL="3886200" indent="-228600" algn="l" rtl="0" eaLnBrk="1" fontAlgn="base" hangingPunct="1">
              <a:spcBef>
                <a:spcPct val="20000"/>
              </a:spcBef>
              <a:spcAft>
                <a:spcPct val="0"/>
              </a:spcAft>
              <a:buChar char="»"/>
              <a:defRPr lang="en-US" altLang="en-US" sz="2000">
                <a:solidFill>
                  <a:schemeClr val="tx1"/>
                </a:solidFill>
                <a:latin typeface="+mn-lt"/>
              </a:defRPr>
            </a:lvl9pPr>
          </a:lstStyle>
          <a:p>
            <a:pPr marL="0" lvl="0" indent="0" defTabSz="720725">
              <a:lnSpc>
                <a:spcPct val="135000"/>
              </a:lnSpc>
              <a:spcBef>
                <a:spcPct val="0"/>
              </a:spcBef>
              <a:buNone/>
            </a:pPr>
            <a:r>
              <a:rPr lang="zh-CN" altLang="en-US" sz="4800" b="1">
                <a:solidFill>
                  <a:srgbClr val="FF0000"/>
                </a:solidFill>
                <a:latin typeface="微软雅黑" panose="020B0503020204020204" pitchFamily="34" charset="-122"/>
                <a:ea typeface="微软雅黑" panose="020B0503020204020204" pitchFamily="34" charset="-122"/>
              </a:rPr>
              <a:t>新课导入：</a:t>
            </a:r>
            <a:endParaRPr lang="zh-CN" altLang="en-US" sz="4800" b="1">
              <a:solidFill>
                <a:srgbClr val="FF0000"/>
              </a:solidFill>
              <a:latin typeface="微软雅黑" panose="020B0503020204020204" pitchFamily="34" charset="-122"/>
              <a:ea typeface="微软雅黑" panose="020B0503020204020204" pitchFamily="34" charset="-122"/>
            </a:endParaRPr>
          </a:p>
        </p:txBody>
      </p:sp>
      <p:grpSp>
        <p:nvGrpSpPr>
          <p:cNvPr id="8195" name="组合 7"/>
          <p:cNvGrpSpPr/>
          <p:nvPr>
            <p:custDataLst>
              <p:tags r:id="rId2"/>
            </p:custDataLst>
          </p:nvPr>
        </p:nvGrpSpPr>
        <p:grpSpPr>
          <a:xfrm>
            <a:off x="195263" y="1757363"/>
            <a:ext cx="2536825" cy="3481387"/>
            <a:chOff x="219456" y="1332749"/>
            <a:chExt cx="2536116" cy="3361228"/>
          </a:xfrm>
        </p:grpSpPr>
        <p:pic>
          <p:nvPicPr>
            <p:cNvPr id="8209" name="图片 8"/>
            <p:cNvPicPr>
              <a:picLocks noChangeAspect="1"/>
            </p:cNvPicPr>
            <p:nvPr>
              <p:custDataLst>
                <p:tags r:id="rId3"/>
              </p:custDataLst>
            </p:nvPr>
          </p:nvPicPr>
          <p:blipFill>
            <a:blip r:embed="rId4"/>
            <a:stretch>
              <a:fillRect/>
            </a:stretch>
          </p:blipFill>
          <p:spPr>
            <a:xfrm>
              <a:off x="219456" y="1332749"/>
              <a:ext cx="2536116" cy="2561734"/>
            </a:xfrm>
            <a:prstGeom prst="rect">
              <a:avLst/>
            </a:prstGeom>
            <a:noFill/>
            <a:ln>
              <a:noFill/>
              <a:miter lim="800000"/>
              <a:headEnd/>
              <a:tailEnd/>
            </a:ln>
          </p:spPr>
        </p:pic>
        <p:sp>
          <p:nvSpPr>
            <p:cNvPr id="8210" name="文本框 9"/>
            <p:cNvSpPr txBox="1"/>
            <p:nvPr>
              <p:custDataLst>
                <p:tags r:id="rId5"/>
              </p:custDataLst>
            </p:nvPr>
          </p:nvSpPr>
          <p:spPr>
            <a:xfrm>
              <a:off x="458792" y="4232312"/>
              <a:ext cx="1391479" cy="461665"/>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r>
                <a:rPr lang="zh-CN" altLang="en-US" sz="2400" b="1">
                  <a:solidFill>
                    <a:srgbClr val="595959"/>
                  </a:solidFill>
                  <a:latin typeface="微软雅黑" panose="020B0503020204020204" pitchFamily="34" charset="-122"/>
                  <a:ea typeface="微软雅黑" panose="020B0503020204020204" pitchFamily="34" charset="-122"/>
                </a:rPr>
                <a:t>书信</a:t>
              </a:r>
              <a:endParaRPr lang="zh-CN" altLang="en-US" sz="2400" b="1">
                <a:solidFill>
                  <a:srgbClr val="595959"/>
                </a:solidFill>
                <a:latin typeface="微软雅黑" panose="020B0503020204020204" pitchFamily="34" charset="-122"/>
                <a:ea typeface="微软雅黑" panose="020B0503020204020204" pitchFamily="34" charset="-122"/>
              </a:endParaRPr>
            </a:p>
          </p:txBody>
        </p:sp>
      </p:grpSp>
      <p:grpSp>
        <p:nvGrpSpPr>
          <p:cNvPr id="8196" name="组合 10"/>
          <p:cNvGrpSpPr/>
          <p:nvPr>
            <p:custDataLst>
              <p:tags r:id="rId6"/>
            </p:custDataLst>
          </p:nvPr>
        </p:nvGrpSpPr>
        <p:grpSpPr>
          <a:xfrm>
            <a:off x="2409825" y="1687513"/>
            <a:ext cx="2719388" cy="3700462"/>
            <a:chOff x="3005087" y="1488320"/>
            <a:chExt cx="2719852" cy="3573231"/>
          </a:xfrm>
        </p:grpSpPr>
        <p:pic>
          <p:nvPicPr>
            <p:cNvPr id="8207" name="图片 11"/>
            <p:cNvPicPr>
              <a:picLocks noChangeAspect="1"/>
            </p:cNvPicPr>
            <p:nvPr>
              <p:custDataLst>
                <p:tags r:id="rId7"/>
              </p:custDataLst>
            </p:nvPr>
          </p:nvPicPr>
          <p:blipFill>
            <a:blip r:embed="rId8"/>
            <a:stretch>
              <a:fillRect/>
            </a:stretch>
          </p:blipFill>
          <p:spPr>
            <a:xfrm>
              <a:off x="3005087" y="1488320"/>
              <a:ext cx="2719852" cy="2719852"/>
            </a:xfrm>
            <a:prstGeom prst="rect">
              <a:avLst/>
            </a:prstGeom>
            <a:noFill/>
            <a:ln>
              <a:noFill/>
              <a:miter lim="800000"/>
              <a:headEnd/>
              <a:tailEnd/>
            </a:ln>
          </p:spPr>
        </p:pic>
        <p:sp>
          <p:nvSpPr>
            <p:cNvPr id="8208" name="文本框 12"/>
            <p:cNvSpPr txBox="1"/>
            <p:nvPr>
              <p:custDataLst>
                <p:tags r:id="rId9"/>
              </p:custDataLst>
            </p:nvPr>
          </p:nvSpPr>
          <p:spPr>
            <a:xfrm>
              <a:off x="3350302" y="4230554"/>
              <a:ext cx="1675976" cy="830997"/>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r>
                <a:rPr lang="zh-CN" altLang="en-US" sz="2400" b="1">
                  <a:solidFill>
                    <a:srgbClr val="595959"/>
                  </a:solidFill>
                  <a:latin typeface="微软雅黑" panose="020B0503020204020204" pitchFamily="34" charset="-122"/>
                  <a:ea typeface="微软雅黑" panose="020B0503020204020204" pitchFamily="34" charset="-122"/>
                </a:rPr>
                <a:t>拨打热线电话</a:t>
              </a:r>
              <a:endParaRPr lang="zh-CN" altLang="en-US" sz="2400" b="1">
                <a:solidFill>
                  <a:srgbClr val="595959"/>
                </a:solidFill>
                <a:latin typeface="微软雅黑" panose="020B0503020204020204" pitchFamily="34" charset="-122"/>
                <a:ea typeface="微软雅黑" panose="020B0503020204020204" pitchFamily="34" charset="-122"/>
              </a:endParaRPr>
            </a:p>
          </p:txBody>
        </p:sp>
      </p:grpSp>
      <p:grpSp>
        <p:nvGrpSpPr>
          <p:cNvPr id="8197" name="组合 13"/>
          <p:cNvGrpSpPr/>
          <p:nvPr>
            <p:custDataLst>
              <p:tags r:id="rId10"/>
            </p:custDataLst>
          </p:nvPr>
        </p:nvGrpSpPr>
        <p:grpSpPr>
          <a:xfrm>
            <a:off x="4570413" y="792163"/>
            <a:ext cx="3160712" cy="4260850"/>
            <a:chOff x="5107842" y="703128"/>
            <a:chExt cx="3162115" cy="4114951"/>
          </a:xfrm>
        </p:grpSpPr>
        <p:pic>
          <p:nvPicPr>
            <p:cNvPr id="8205" name="图片 14"/>
            <p:cNvPicPr>
              <a:picLocks noChangeAspect="1"/>
            </p:cNvPicPr>
            <p:nvPr>
              <p:custDataLst>
                <p:tags r:id="rId11"/>
              </p:custDataLst>
            </p:nvPr>
          </p:nvPicPr>
          <p:blipFill>
            <a:blip r:embed="rId12"/>
            <a:stretch>
              <a:fillRect/>
            </a:stretch>
          </p:blipFill>
          <p:spPr>
            <a:xfrm>
              <a:off x="5107842" y="703128"/>
              <a:ext cx="3162115" cy="3995933"/>
            </a:xfrm>
            <a:prstGeom prst="rect">
              <a:avLst/>
            </a:prstGeom>
            <a:noFill/>
            <a:ln>
              <a:noFill/>
              <a:miter lim="800000"/>
              <a:headEnd/>
              <a:tailEnd/>
            </a:ln>
          </p:spPr>
        </p:pic>
        <p:sp>
          <p:nvSpPr>
            <p:cNvPr id="8206" name="文本框 15"/>
            <p:cNvSpPr txBox="1"/>
            <p:nvPr>
              <p:custDataLst>
                <p:tags r:id="rId13"/>
              </p:custDataLst>
            </p:nvPr>
          </p:nvSpPr>
          <p:spPr>
            <a:xfrm>
              <a:off x="5830851" y="4372278"/>
              <a:ext cx="1578135" cy="445801"/>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r>
                <a:rPr lang="zh-CN" altLang="en-US" sz="2400" b="1">
                  <a:solidFill>
                    <a:srgbClr val="595959"/>
                  </a:solidFill>
                  <a:latin typeface="微软雅黑" panose="020B0503020204020204" pitchFamily="34" charset="-122"/>
                  <a:ea typeface="微软雅黑" panose="020B0503020204020204" pitchFamily="34" charset="-122"/>
                </a:rPr>
                <a:t>有效投票</a:t>
              </a:r>
              <a:endParaRPr lang="zh-CN" altLang="en-US" sz="2400" b="1">
                <a:solidFill>
                  <a:srgbClr val="595959"/>
                </a:solidFill>
                <a:latin typeface="微软雅黑" panose="020B0503020204020204" pitchFamily="34" charset="-122"/>
                <a:ea typeface="微软雅黑" panose="020B0503020204020204" pitchFamily="34" charset="-122"/>
              </a:endParaRPr>
            </a:p>
          </p:txBody>
        </p:sp>
      </p:grpSp>
      <p:grpSp>
        <p:nvGrpSpPr>
          <p:cNvPr id="8198" name="组合 16"/>
          <p:cNvGrpSpPr/>
          <p:nvPr>
            <p:custDataLst>
              <p:tags r:id="rId14"/>
            </p:custDataLst>
          </p:nvPr>
        </p:nvGrpSpPr>
        <p:grpSpPr>
          <a:xfrm>
            <a:off x="7005638" y="1547813"/>
            <a:ext cx="3162300" cy="3840162"/>
            <a:chOff x="7473466" y="1332749"/>
            <a:chExt cx="3162115" cy="3708924"/>
          </a:xfrm>
        </p:grpSpPr>
        <p:pic>
          <p:nvPicPr>
            <p:cNvPr id="8203" name="图片 17"/>
            <p:cNvPicPr>
              <a:picLocks noChangeAspect="1"/>
            </p:cNvPicPr>
            <p:nvPr>
              <p:custDataLst>
                <p:tags r:id="rId15"/>
              </p:custDataLst>
            </p:nvPr>
          </p:nvPicPr>
          <p:blipFill>
            <a:blip r:embed="rId16"/>
            <a:stretch>
              <a:fillRect/>
            </a:stretch>
          </p:blipFill>
          <p:spPr>
            <a:xfrm>
              <a:off x="7473466" y="1332749"/>
              <a:ext cx="3162115" cy="3162115"/>
            </a:xfrm>
            <a:prstGeom prst="rect">
              <a:avLst/>
            </a:prstGeom>
            <a:noFill/>
            <a:ln>
              <a:noFill/>
              <a:miter lim="800000"/>
              <a:headEnd/>
              <a:tailEnd/>
            </a:ln>
          </p:spPr>
        </p:pic>
        <p:sp>
          <p:nvSpPr>
            <p:cNvPr id="8204" name="文本框 18"/>
            <p:cNvSpPr txBox="1"/>
            <p:nvPr>
              <p:custDataLst>
                <p:tags r:id="rId17"/>
              </p:custDataLst>
            </p:nvPr>
          </p:nvSpPr>
          <p:spPr>
            <a:xfrm>
              <a:off x="8047942" y="4210676"/>
              <a:ext cx="2152960" cy="830997"/>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r>
                <a:rPr lang="zh-CN" altLang="en-US" sz="2400" b="1">
                  <a:solidFill>
                    <a:srgbClr val="595959"/>
                  </a:solidFill>
                  <a:latin typeface="微软雅黑" panose="020B0503020204020204" pitchFamily="34" charset="-122"/>
                  <a:ea typeface="微软雅黑" panose="020B0503020204020204" pitchFamily="34" charset="-122"/>
                </a:rPr>
                <a:t>通过网络表达诉求</a:t>
              </a:r>
              <a:endParaRPr lang="zh-CN" altLang="en-US" sz="2400" b="1">
                <a:solidFill>
                  <a:srgbClr val="595959"/>
                </a:solidFill>
                <a:latin typeface="微软雅黑" panose="020B0503020204020204" pitchFamily="34" charset="-122"/>
                <a:ea typeface="微软雅黑" panose="020B0503020204020204" pitchFamily="34" charset="-122"/>
              </a:endParaRPr>
            </a:p>
          </p:txBody>
        </p:sp>
      </p:grpSp>
      <p:grpSp>
        <p:nvGrpSpPr>
          <p:cNvPr id="8199" name="组合 19"/>
          <p:cNvGrpSpPr/>
          <p:nvPr>
            <p:custDataLst>
              <p:tags r:id="rId18"/>
            </p:custDataLst>
          </p:nvPr>
        </p:nvGrpSpPr>
        <p:grpSpPr>
          <a:xfrm>
            <a:off x="9983788" y="2249488"/>
            <a:ext cx="2152650" cy="2820987"/>
            <a:chOff x="9986071" y="2082956"/>
            <a:chExt cx="2152960" cy="2724273"/>
          </a:xfrm>
        </p:grpSpPr>
        <p:pic>
          <p:nvPicPr>
            <p:cNvPr id="8201" name="图片 20"/>
            <p:cNvPicPr>
              <a:picLocks noChangeAspect="1"/>
            </p:cNvPicPr>
            <p:nvPr>
              <p:custDataLst>
                <p:tags r:id="rId19"/>
              </p:custDataLst>
            </p:nvPr>
          </p:nvPicPr>
          <p:blipFill>
            <a:blip r:embed="rId20"/>
            <a:srcRect r="3027" b="15508"/>
            <a:stretch>
              <a:fillRect/>
            </a:stretch>
          </p:blipFill>
          <p:spPr>
            <a:xfrm>
              <a:off x="9986071" y="2082956"/>
              <a:ext cx="2050481" cy="2126974"/>
            </a:xfrm>
            <a:prstGeom prst="rect">
              <a:avLst/>
            </a:prstGeom>
            <a:noFill/>
            <a:ln>
              <a:noFill/>
              <a:miter lim="800000"/>
              <a:headEnd/>
              <a:tailEnd/>
            </a:ln>
          </p:spPr>
        </p:pic>
        <p:sp>
          <p:nvSpPr>
            <p:cNvPr id="8202" name="文本框 21"/>
            <p:cNvSpPr txBox="1"/>
            <p:nvPr>
              <p:custDataLst>
                <p:tags r:id="rId21"/>
              </p:custDataLst>
            </p:nvPr>
          </p:nvSpPr>
          <p:spPr>
            <a:xfrm>
              <a:off x="9986071" y="4345564"/>
              <a:ext cx="2152960" cy="461665"/>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r>
                <a:rPr lang="zh-CN" altLang="en-US" sz="2400" b="1">
                  <a:solidFill>
                    <a:srgbClr val="595959"/>
                  </a:solidFill>
                  <a:latin typeface="微软雅黑" panose="020B0503020204020204" pitchFamily="34" charset="-122"/>
                  <a:ea typeface="微软雅黑" panose="020B0503020204020204" pitchFamily="34" charset="-122"/>
                </a:rPr>
                <a:t>依法信访</a:t>
              </a:r>
              <a:endParaRPr lang="zh-CN" altLang="en-US" sz="2400" b="1">
                <a:solidFill>
                  <a:srgbClr val="595959"/>
                </a:solidFill>
                <a:latin typeface="微软雅黑" panose="020B0503020204020204" pitchFamily="34" charset="-122"/>
                <a:ea typeface="微软雅黑" panose="020B0503020204020204" pitchFamily="34" charset="-122"/>
              </a:endParaRPr>
            </a:p>
          </p:txBody>
        </p:sp>
      </p:grpSp>
      <p:sp>
        <p:nvSpPr>
          <p:cNvPr id="8200" name="文本框 22"/>
          <p:cNvSpPr txBox="1"/>
          <p:nvPr>
            <p:custDataLst>
              <p:tags r:id="rId22"/>
            </p:custDataLst>
          </p:nvPr>
        </p:nvSpPr>
        <p:spPr>
          <a:xfrm>
            <a:off x="2732405" y="5445125"/>
            <a:ext cx="8515350" cy="814388"/>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eaLnBrk="1">
              <a:lnSpc>
                <a:spcPct val="130000"/>
              </a:lnSpc>
            </a:pPr>
            <a:r>
              <a:rPr lang="zh-CN" altLang="en-US" sz="4000" b="1">
                <a:solidFill>
                  <a:srgbClr val="276F8B"/>
                </a:solidFill>
                <a:ea typeface="微软雅黑" panose="020B0503020204020204" pitchFamily="34" charset="-122"/>
              </a:rPr>
              <a:t>行使民主权利，参与民主生活</a:t>
            </a:r>
            <a:endParaRPr lang="zh-CN" altLang="en-US" sz="4000" b="1">
              <a:solidFill>
                <a:srgbClr val="276F8B"/>
              </a:solidFill>
              <a:ea typeface="微软雅黑" panose="020B0503020204020204" pitchFamily="34" charset="-122"/>
            </a:endParaRPr>
          </a:p>
        </p:txBody>
      </p:sp>
    </p:spTree>
    <p:custDataLst>
      <p:tags r:id="rId23"/>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ox(in)">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ldLvl="0" animBg="1"/>
      <p:bldP spid="820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p:nvPr>
            <p:custDataLst>
              <p:tags r:id="rId1"/>
            </p:custDataLst>
          </p:nvPr>
        </p:nvSpPr>
        <p:spPr>
          <a:xfrm>
            <a:off x="80645" y="27940"/>
            <a:ext cx="8241665" cy="1228090"/>
          </a:xfrm>
          <a:prstGeom prst="rect">
            <a:avLst/>
          </a:prstGeom>
          <a:solidFill>
            <a:schemeClr val="accent6">
              <a:lumMod val="75000"/>
            </a:schemeClr>
          </a:solidFill>
          <a:ln w="9525">
            <a:noFill/>
          </a:ln>
        </p:spPr>
        <p:txBody>
          <a:bodyPr wrap="square" lIns="121916" tIns="60957" rIns="121916" bIns="60957">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en-US" altLang="zh-CN" sz="3600" smtClean="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3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公民行使民主权利的</a:t>
            </a:r>
            <a:r>
              <a:rPr lang="zh-CN" altLang="en-US" sz="360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形式有哪些？</a:t>
            </a:r>
            <a:endParaRPr lang="zh-CN" altLang="en-US" sz="360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3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民主选举</a:t>
            </a:r>
            <a:endParaRPr lang="zh-CN" altLang="en-US" sz="3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417" name="文本框 3"/>
          <p:cNvSpPr txBox="1">
            <a:spLocks noChangeArrowheads="1"/>
          </p:cNvSpPr>
          <p:nvPr>
            <p:custDataLst>
              <p:tags r:id="rId2"/>
            </p:custDataLst>
          </p:nvPr>
        </p:nvSpPr>
        <p:spPr bwMode="auto">
          <a:xfrm>
            <a:off x="2234565" y="5474335"/>
            <a:ext cx="3517265" cy="521970"/>
          </a:xfrm>
          <a:prstGeom prst="rect">
            <a:avLst/>
          </a:prstGeom>
          <a:noFill/>
          <a:ln>
            <a:solidFill>
              <a:schemeClr val="accent6">
                <a:lumMod val="50000"/>
              </a:schemeClr>
            </a:solidFill>
          </a:ln>
        </p:spPr>
        <p:txBody>
          <a:bodyPr wrap="square" lIns="91440" tIns="45720" rIns="91440" bIns="45720" rtlCol="0" anchor="t">
            <a:spAutoFit/>
          </a:bodyPr>
          <a:lstStyle/>
          <a:p>
            <a:pPr lvl="0" algn="l">
              <a:buClrTx/>
              <a:buSzTx/>
              <a:buFontTx/>
            </a:pPr>
            <a:r>
              <a:rPr lang="zh-CN" altLang="en-US" sz="2800" b="1" u="sng">
                <a:solidFill>
                  <a:srgbClr val="FF0000"/>
                </a:solidFill>
                <a:latin typeface="微软雅黑" panose="020B0503020204020204" pitchFamily="34" charset="-122"/>
                <a:ea typeface="微软雅黑" panose="020B0503020204020204" pitchFamily="34" charset="-122"/>
                <a:sym typeface="黑体" panose="02010609060101010101" charset="-122"/>
              </a:rPr>
              <a:t>公开、公平、公正</a:t>
            </a:r>
            <a:endParaRPr lang="zh-CN" altLang="en-US" sz="2800" b="1" u="sng">
              <a:solidFill>
                <a:srgbClr val="FF0000"/>
              </a:solidFill>
              <a:latin typeface="微软雅黑" panose="020B0503020204020204" pitchFamily="34" charset="-122"/>
              <a:ea typeface="微软雅黑" panose="020B0503020204020204" pitchFamily="34" charset="-122"/>
              <a:sym typeface="黑体" panose="02010609060101010101" charset="-122"/>
            </a:endParaRPr>
          </a:p>
        </p:txBody>
      </p:sp>
      <p:sp>
        <p:nvSpPr>
          <p:cNvPr id="17418" name="文本框 2"/>
          <p:cNvSpPr txBox="1"/>
          <p:nvPr>
            <p:custDataLst>
              <p:tags r:id="rId3"/>
            </p:custDataLst>
          </p:nvPr>
        </p:nvSpPr>
        <p:spPr bwMode="auto">
          <a:xfrm>
            <a:off x="2234565" y="6203950"/>
            <a:ext cx="4575810" cy="521970"/>
          </a:xfrm>
          <a:prstGeom prst="rect">
            <a:avLst/>
          </a:prstGeom>
          <a:noFill/>
          <a:ln>
            <a:solidFill>
              <a:schemeClr val="accent6">
                <a:lumMod val="50000"/>
              </a:schemeClr>
            </a:solidFill>
          </a:ln>
        </p:spPr>
        <p:txBody>
          <a:bodyPr wrap="square" lIns="91440" tIns="45720" rIns="91440" bIns="45720" rtlCol="0" anchor="t">
            <a:spAutoFit/>
          </a:bodyPr>
          <a:lstStyle/>
          <a:p>
            <a:pPr lvl="0" algn="l">
              <a:buClrTx/>
              <a:buSzTx/>
              <a:buFontTx/>
            </a:pPr>
            <a:r>
              <a:rPr lang="zh-CN" altLang="en-US" sz="2800" b="1" u="sng">
                <a:solidFill>
                  <a:srgbClr val="FF0000"/>
                </a:solidFill>
                <a:latin typeface="微软雅黑" panose="020B0503020204020204" pitchFamily="34" charset="-122"/>
                <a:ea typeface="微软雅黑" panose="020B0503020204020204" pitchFamily="34" charset="-122"/>
                <a:sym typeface="黑体" panose="02010609060101010101" charset="-122"/>
              </a:rPr>
              <a:t>积极、主动、理性参与</a:t>
            </a:r>
            <a:r>
              <a:rPr lang="zh-CN" altLang="en-US" sz="2800" b="1">
                <a:latin typeface="微软雅黑" panose="020B0503020204020204" pitchFamily="34" charset="-122"/>
                <a:ea typeface="微软雅黑" panose="020B0503020204020204" pitchFamily="34" charset="-122"/>
                <a:sym typeface="黑体" panose="02010609060101010101" charset="-122"/>
              </a:rPr>
              <a:t>选举。</a:t>
            </a:r>
            <a:endParaRPr lang="zh-CN" altLang="en-US" sz="2800" b="1">
              <a:latin typeface="微软雅黑" panose="020B0503020204020204" pitchFamily="34" charset="-122"/>
              <a:ea typeface="微软雅黑" panose="020B0503020204020204" pitchFamily="34" charset="-122"/>
              <a:sym typeface="黑体" panose="02010609060101010101" charset="-122"/>
            </a:endParaRPr>
          </a:p>
        </p:txBody>
      </p:sp>
      <p:sp>
        <p:nvSpPr>
          <p:cNvPr id="17424" name="文本框 4"/>
          <p:cNvSpPr txBox="1"/>
          <p:nvPr>
            <p:custDataLst>
              <p:tags r:id="rId4"/>
            </p:custDataLst>
          </p:nvPr>
        </p:nvSpPr>
        <p:spPr>
          <a:xfrm>
            <a:off x="381610" y="5496859"/>
            <a:ext cx="1417320" cy="583565"/>
          </a:xfrm>
          <a:prstGeom prst="rect">
            <a:avLst/>
          </a:prstGeom>
          <a:noFill/>
        </p:spPr>
        <p:txBody>
          <a:bodyPr wrap="none" lIns="91440" tIns="45720" rIns="91440" bIns="45720" rtlCol="0">
            <a:spAutoFit/>
          </a:bodyPr>
          <a:lstStyle/>
          <a:p>
            <a:pPr marR="0" indent="0" defTabSz="914400" eaLnBrk="0" fontAlgn="base" hangingPunct="0">
              <a:lnSpc>
                <a:spcPct val="100000"/>
              </a:lnSpc>
              <a:spcBef>
                <a:spcPct val="0"/>
              </a:spcBef>
              <a:spcAft>
                <a:spcPct val="0"/>
              </a:spcAft>
              <a:buClrTx/>
              <a:buSzTx/>
              <a:buFontTx/>
              <a:buNone/>
              <a:defRPr/>
            </a:pPr>
            <a:r>
              <a:rPr kumimoji="0" lang="en-US" altLang="zh-CN" sz="3200" b="1" i="0" kern="1200" cap="none" spc="40" normalizeH="0" baseline="0" smtClean="0">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原则：</a:t>
            </a:r>
            <a:endParaRPr kumimoji="0" lang="zh-CN" altLang="en-US" sz="3200" b="1" i="0" kern="1200" cap="none" spc="0" normalizeH="0" baseline="0" noProof="0">
              <a:latin typeface="微软雅黑" panose="020B0503020204020204" pitchFamily="34" charset="-122"/>
              <a:ea typeface="微软雅黑" panose="020B0503020204020204" pitchFamily="34" charset="-122"/>
              <a:cs typeface="+mn-ea"/>
              <a:sym typeface="黑体" panose="02010609060101010101" charset="-122"/>
            </a:endParaRPr>
          </a:p>
        </p:txBody>
      </p:sp>
      <p:sp>
        <p:nvSpPr>
          <p:cNvPr id="17425" name="文本框 6"/>
          <p:cNvSpPr/>
          <p:nvPr>
            <p:custDataLst>
              <p:tags r:id="rId5"/>
            </p:custDataLst>
          </p:nvPr>
        </p:nvSpPr>
        <p:spPr>
          <a:xfrm>
            <a:off x="375285" y="6214745"/>
            <a:ext cx="2382520" cy="583565"/>
          </a:xfrm>
          <a:prstGeom prst="rect">
            <a:avLst/>
          </a:prstGeom>
          <a:noFill/>
          <a:ln>
            <a:noFill/>
            <a:miter lim="800000"/>
          </a:ln>
        </p:spPr>
        <p:txBody>
          <a:bodyPr wrap="squar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r>
              <a:rPr altLang="zh-CN" sz="3200" b="1" spc="40" smtClean="0">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要求：</a:t>
            </a:r>
            <a:endParaRPr altLang="zh-CN" sz="3200" b="1" spc="40" smtClean="0">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p:txBody>
      </p:sp>
      <p:sp>
        <p:nvSpPr>
          <p:cNvPr id="38" name="文本框 37"/>
          <p:cNvSpPr txBox="1"/>
          <p:nvPr>
            <p:custDataLst>
              <p:tags r:id="rId6"/>
            </p:custDataLst>
          </p:nvPr>
        </p:nvSpPr>
        <p:spPr>
          <a:xfrm>
            <a:off x="232410" y="1359535"/>
            <a:ext cx="8340090" cy="3169285"/>
          </a:xfrm>
          <a:prstGeom prst="rect">
            <a:avLst/>
          </a:prstGeom>
          <a:noFill/>
          <a:ln>
            <a:solidFill>
              <a:srgbClr val="FF0000"/>
            </a:solidFill>
          </a:ln>
        </p:spPr>
        <p:txBody>
          <a:bodyPr wrap="square" rtlCol="0">
            <a:spAutoFit/>
          </a:bodyPr>
          <a:lstStyle/>
          <a:p>
            <a:r>
              <a:rPr lang="en-US" altLang="zh-CN" sz="3200" b="1" baseline="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2023年3月10日，十四届全国人大一次会议在北京人民大会堂举行第三次全体会议。习近平全票当选中华人民共和国主席、中华人民共和国中央军事委员会主席。</a:t>
            </a:r>
            <a:endParaRPr lang="en-US" altLang="zh-CN" sz="24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4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有人说，对于国家大事于我们百姓太遥远，谁当选无所谓。如果我去选，谁能给我带来好处，票就投给谁；谁有能力，票就投给谁；谁跟我关系好，票就投给谁。你如何看待这样的选举？ </a:t>
            </a:r>
            <a:r>
              <a:rPr lang="zh-CN" altLang="en-US" sz="24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社会生活中需要参加投票选举，在</a:t>
            </a:r>
            <a:r>
              <a:rPr lang="en-US" altLang="zh-CN" sz="24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投谁一票</a:t>
            </a:r>
            <a:r>
              <a:rPr lang="en-US" altLang="zh-CN" sz="24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的问题上有以上几种说法。</a:t>
            </a:r>
            <a:endParaRPr lang="zh-CN" altLang="en-US" sz="24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3" name="图片 102"/>
          <p:cNvPicPr/>
          <p:nvPr>
            <p:custDataLst>
              <p:tags r:id="rId7"/>
            </p:custDataLst>
          </p:nvPr>
        </p:nvPicPr>
        <p:blipFill>
          <a:blip r:embed="rId8"/>
          <a:stretch>
            <a:fillRect/>
          </a:stretch>
        </p:blipFill>
        <p:spPr>
          <a:xfrm>
            <a:off x="8731885" y="1359535"/>
            <a:ext cx="3411855" cy="3169920"/>
          </a:xfrm>
          <a:prstGeom prst="rect">
            <a:avLst/>
          </a:prstGeom>
          <a:noFill/>
          <a:ln w="9525">
            <a:noFill/>
          </a:ln>
        </p:spPr>
      </p:pic>
      <p:sp>
        <p:nvSpPr>
          <p:cNvPr id="16" name="文本框 15"/>
          <p:cNvSpPr txBox="1"/>
          <p:nvPr>
            <p:custDataLst>
              <p:tags r:id="rId9"/>
            </p:custDataLst>
          </p:nvPr>
        </p:nvSpPr>
        <p:spPr>
          <a:xfrm>
            <a:off x="294933" y="4529766"/>
            <a:ext cx="7813651" cy="730885"/>
          </a:xfrm>
          <a:prstGeom prst="rect">
            <a:avLst/>
          </a:prstGeom>
          <a:noFill/>
          <a:extLst>
            <a:ext uri="{909E8E84-426E-40DD-AFC4-6F175D3DCCD1}">
              <a14:hiddenFill xmlns:a14="http://schemas.microsoft.com/office/drawing/2010/main">
                <a:solidFill>
                  <a:srgbClr val="FFC000"/>
                </a:solidFill>
              </a14:hiddenFill>
            </a:ext>
          </a:extLst>
        </p:spPr>
        <p:txBody>
          <a:bodyPr wrap="square" rtlCol="0">
            <a:spAutoFit/>
          </a:bodyPr>
          <a:lstStyle/>
          <a:p>
            <a:pPr algn="l">
              <a:lnSpc>
                <a:spcPct val="130000"/>
              </a:lnSpc>
            </a:pPr>
            <a:r>
              <a:rPr lang="zh-CN" altLang="en-US" sz="3200" b="1"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思考：你同意上述说法吗？说说你的理由。</a:t>
            </a:r>
            <a:endParaRPr lang="zh-CN" altLang="en-US" sz="3200" b="1"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24"/>
                                        </p:tgtEl>
                                        <p:attrNameLst>
                                          <p:attrName>style.visibility</p:attrName>
                                        </p:attrNameLst>
                                      </p:cBhvr>
                                      <p:to>
                                        <p:strVal val="visible"/>
                                      </p:to>
                                    </p:set>
                                    <p:animEffect transition="in" filter="barn(inVertical)">
                                      <p:cBhvr>
                                        <p:cTn id="7" dur="500"/>
                                        <p:tgtEl>
                                          <p:spTgt spid="174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425"/>
                                        </p:tgtEl>
                                        <p:attrNameLst>
                                          <p:attrName>style.visibility</p:attrName>
                                        </p:attrNameLst>
                                      </p:cBhvr>
                                      <p:to>
                                        <p:strVal val="visible"/>
                                      </p:to>
                                    </p:set>
                                    <p:animEffect transition="in" filter="barn(inVertical)">
                                      <p:cBhvr>
                                        <p:cTn id="10" dur="500"/>
                                        <p:tgtEl>
                                          <p:spTgt spid="1742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417"/>
                                        </p:tgtEl>
                                        <p:attrNameLst>
                                          <p:attrName>style.visibility</p:attrName>
                                        </p:attrNameLst>
                                      </p:cBhvr>
                                      <p:to>
                                        <p:strVal val="visible"/>
                                      </p:to>
                                    </p:set>
                                    <p:animEffect transition="in" filter="barn(inVertical)">
                                      <p:cBhvr>
                                        <p:cTn id="15" dur="500"/>
                                        <p:tgtEl>
                                          <p:spTgt spid="174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418"/>
                                        </p:tgtEl>
                                        <p:attrNameLst>
                                          <p:attrName>style.visibility</p:attrName>
                                        </p:attrNameLst>
                                      </p:cBhvr>
                                      <p:to>
                                        <p:strVal val="visible"/>
                                      </p:to>
                                    </p:set>
                                    <p:animEffect transition="in" filter="barn(inVertical)">
                                      <p:cBhvr>
                                        <p:cTn id="20"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bldLvl="0" animBg="1"/>
      <p:bldP spid="17418" grpId="0" bldLvl="0" animBg="1"/>
      <p:bldP spid="17424" grpId="0"/>
      <p:bldP spid="174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p:nvPr>
            <p:custDataLst>
              <p:tags r:id="rId1"/>
            </p:custDataLst>
          </p:nvPr>
        </p:nvSpPr>
        <p:spPr>
          <a:xfrm>
            <a:off x="80645" y="27940"/>
            <a:ext cx="8241665" cy="1228090"/>
          </a:xfrm>
          <a:prstGeom prst="rect">
            <a:avLst/>
          </a:prstGeom>
          <a:solidFill>
            <a:schemeClr val="accent6">
              <a:lumMod val="75000"/>
            </a:schemeClr>
          </a:solidFill>
          <a:ln w="9525">
            <a:noFill/>
          </a:ln>
        </p:spPr>
        <p:txBody>
          <a:bodyPr wrap="square" lIns="121916" tIns="60957" rIns="121916" bIns="60957">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en-US" altLang="zh-CN" sz="3600" smtClean="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3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公民行使民主权利的</a:t>
            </a:r>
            <a:r>
              <a:rPr lang="zh-CN" altLang="en-US" sz="360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形式有哪些？</a:t>
            </a:r>
            <a:endParaRPr lang="zh-CN" altLang="en-US" sz="360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3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民主选举</a:t>
            </a:r>
            <a:endParaRPr lang="zh-CN" altLang="en-US" sz="3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custDataLst>
              <p:tags r:id="rId2"/>
            </p:custDataLst>
          </p:nvPr>
        </p:nvSpPr>
        <p:spPr>
          <a:xfrm>
            <a:off x="239395" y="1692275"/>
            <a:ext cx="11178540" cy="3046095"/>
          </a:xfrm>
          <a:prstGeom prst="rect">
            <a:avLst/>
          </a:prstGeom>
          <a:noFill/>
        </p:spPr>
        <p:txBody>
          <a:bodyPr wrap="square" rtlCol="0" anchor="t">
            <a:spAutoFit/>
          </a:bodyPr>
          <a:lstStyle/>
          <a:p>
            <a:pPr indent="0" fontAlgn="auto">
              <a:lnSpc>
                <a:spcPct val="150000"/>
              </a:lnSpc>
            </a:pPr>
            <a:r>
              <a:rPr lang="zh-CN" altLang="en-US" sz="3200">
                <a:latin typeface="微软雅黑" panose="020B0503020204020204" pitchFamily="34" charset="-122"/>
                <a:ea typeface="微软雅黑" panose="020B0503020204020204" pitchFamily="34" charset="-122"/>
                <a:cs typeface="微软雅黑" panose="020B0503020204020204" pitchFamily="34" charset="-122"/>
                <a:sym typeface="+mn-ea"/>
              </a:rPr>
              <a:t>① 地位：</a:t>
            </a:r>
            <a:r>
              <a:rPr lang="zh-CN" altLang="en-US" sz="3200">
                <a:solidFill>
                  <a:srgbClr val="FF0000"/>
                </a:solidFill>
                <a:latin typeface="微软雅黑" panose="020B0503020204020204" pitchFamily="34" charset="-122"/>
                <a:ea typeface="微软雅黑" panose="020B0503020204020204" pitchFamily="34" charset="-122"/>
                <a:sym typeface="+mn-ea"/>
              </a:rPr>
              <a:t>民主选举是人民实现民主权利的一种重要形式</a:t>
            </a:r>
            <a:r>
              <a:rPr lang="zh-CN" altLang="en-US" sz="32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3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ct val="150000"/>
              </a:lnSpc>
            </a:pPr>
            <a:r>
              <a:rPr lang="zh-CN" altLang="en-US" sz="3200">
                <a:latin typeface="微软雅黑" panose="020B0503020204020204" pitchFamily="34" charset="-122"/>
                <a:ea typeface="微软雅黑" panose="020B0503020204020204" pitchFamily="34" charset="-122"/>
                <a:cs typeface="微软雅黑" panose="020B0503020204020204" pitchFamily="34" charset="-122"/>
                <a:sym typeface="+mn-ea"/>
              </a:rPr>
              <a:t>② 形式：</a:t>
            </a:r>
            <a:r>
              <a:rPr lang="zh-CN" altLang="en-US" sz="3200">
                <a:solidFill>
                  <a:srgbClr val="FF0000"/>
                </a:solidFill>
                <a:latin typeface="微软雅黑" panose="020B0503020204020204" pitchFamily="34" charset="-122"/>
                <a:ea typeface="微软雅黑" panose="020B0503020204020204" pitchFamily="34" charset="-122"/>
                <a:sym typeface="+mn-ea"/>
              </a:rPr>
              <a:t>直接选举</a:t>
            </a:r>
            <a:r>
              <a:rPr lang="zh-CN" altLang="en-US" sz="3200">
                <a:latin typeface="微软雅黑" panose="020B0503020204020204" pitchFamily="34" charset="-122"/>
                <a:ea typeface="微软雅黑" panose="020B0503020204020204" pitchFamily="34" charset="-122"/>
                <a:sym typeface="+mn-ea"/>
              </a:rPr>
              <a:t>和</a:t>
            </a:r>
            <a:r>
              <a:rPr lang="zh-CN" altLang="en-US" sz="3200">
                <a:solidFill>
                  <a:srgbClr val="FF0000"/>
                </a:solidFill>
                <a:latin typeface="微软雅黑" panose="020B0503020204020204" pitchFamily="34" charset="-122"/>
                <a:ea typeface="微软雅黑" panose="020B0503020204020204" pitchFamily="34" charset="-122"/>
                <a:sym typeface="+mn-ea"/>
              </a:rPr>
              <a:t>间接选举、等额选举</a:t>
            </a:r>
            <a:r>
              <a:rPr lang="zh-CN" altLang="en-US" sz="3200">
                <a:latin typeface="微软雅黑" panose="020B0503020204020204" pitchFamily="34" charset="-122"/>
                <a:ea typeface="微软雅黑" panose="020B0503020204020204" pitchFamily="34" charset="-122"/>
                <a:sym typeface="+mn-ea"/>
              </a:rPr>
              <a:t>和</a:t>
            </a:r>
            <a:r>
              <a:rPr lang="zh-CN" altLang="en-US" sz="3200">
                <a:solidFill>
                  <a:srgbClr val="FF0000"/>
                </a:solidFill>
                <a:latin typeface="微软雅黑" panose="020B0503020204020204" pitchFamily="34" charset="-122"/>
                <a:ea typeface="微软雅黑" panose="020B0503020204020204" pitchFamily="34" charset="-122"/>
                <a:sym typeface="+mn-ea"/>
              </a:rPr>
              <a:t>差额选举</a:t>
            </a:r>
            <a:r>
              <a:rPr lang="zh-CN" altLang="en-US" sz="3200">
                <a:latin typeface="微软雅黑" panose="020B0503020204020204" pitchFamily="34" charset="-122"/>
                <a:ea typeface="微软雅黑" panose="020B0503020204020204" pitchFamily="34" charset="-122"/>
                <a:sym typeface="+mn-ea"/>
              </a:rPr>
              <a:t>等。</a:t>
            </a:r>
            <a:endParaRPr lang="zh-CN" altLang="en-US" sz="3200">
              <a:solidFill>
                <a:schemeClr val="tx1"/>
              </a:solidFill>
              <a:latin typeface="微软雅黑" panose="020B0503020204020204" pitchFamily="34" charset="-122"/>
              <a:ea typeface="微软雅黑" panose="020B0503020204020204" pitchFamily="34" charset="-122"/>
            </a:endParaRPr>
          </a:p>
          <a:p>
            <a:pPr indent="0" fontAlgn="auto">
              <a:lnSpc>
                <a:spcPct val="150000"/>
              </a:lnSpc>
            </a:pPr>
            <a:r>
              <a:rPr lang="zh-CN" altLang="en-US" sz="3200">
                <a:latin typeface="微软雅黑" panose="020B0503020204020204" pitchFamily="34" charset="-122"/>
                <a:ea typeface="微软雅黑" panose="020B0503020204020204" pitchFamily="34" charset="-122"/>
                <a:cs typeface="微软雅黑" panose="020B0503020204020204" pitchFamily="34" charset="-122"/>
                <a:sym typeface="+mn-ea"/>
              </a:rPr>
              <a:t>③ 原则：</a:t>
            </a:r>
            <a:r>
              <a:rPr lang="zh-CN" altLang="en-US" sz="3200">
                <a:latin typeface="微软雅黑" panose="020B0503020204020204" pitchFamily="34" charset="-122"/>
                <a:ea typeface="微软雅黑" panose="020B0503020204020204" pitchFamily="34" charset="-122"/>
                <a:sym typeface="宋体" panose="02010600030101010101" pitchFamily="2" charset="-122"/>
              </a:rPr>
              <a:t>民主选举要遵循</a:t>
            </a:r>
            <a:r>
              <a:rPr lang="zh-CN" altLang="en-US" sz="3200">
                <a:solidFill>
                  <a:srgbClr val="FF0000"/>
                </a:solidFill>
                <a:latin typeface="微软雅黑" panose="020B0503020204020204" pitchFamily="34" charset="-122"/>
                <a:ea typeface="微软雅黑" panose="020B0503020204020204" pitchFamily="34" charset="-122"/>
                <a:sym typeface="宋体" panose="02010600030101010101" pitchFamily="2" charset="-122"/>
              </a:rPr>
              <a:t>公开、公平和公正</a:t>
            </a:r>
            <a:r>
              <a:rPr lang="zh-CN" altLang="en-US" sz="3200">
                <a:latin typeface="微软雅黑" panose="020B0503020204020204" pitchFamily="34" charset="-122"/>
                <a:ea typeface="微软雅黑" panose="020B0503020204020204" pitchFamily="34" charset="-122"/>
                <a:sym typeface="宋体" panose="02010600030101010101" pitchFamily="2" charset="-122"/>
              </a:rPr>
              <a:t>的原则。</a:t>
            </a:r>
            <a:endParaRPr lang="en-US" altLang="zh-CN" sz="3200">
              <a:solidFill>
                <a:schemeClr val="tx1"/>
              </a:solidFill>
              <a:latin typeface="微软雅黑" panose="020B0503020204020204" pitchFamily="34" charset="-122"/>
              <a:ea typeface="微软雅黑" panose="020B0503020204020204" pitchFamily="34" charset="-122"/>
              <a:sym typeface="宋体" panose="02010600030101010101" pitchFamily="2" charset="-122"/>
            </a:endParaRPr>
          </a:p>
          <a:p>
            <a:pPr indent="0" fontAlgn="auto">
              <a:lnSpc>
                <a:spcPct val="150000"/>
              </a:lnSpc>
            </a:pPr>
            <a:r>
              <a:rPr lang="zh-CN" altLang="en-US" sz="320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④ 要求：</a:t>
            </a:r>
            <a:r>
              <a:rPr lang="zh-CN" altLang="en-US" sz="3200">
                <a:latin typeface="微软雅黑" panose="020B0503020204020204" pitchFamily="34" charset="-122"/>
                <a:ea typeface="微软雅黑" panose="020B0503020204020204" pitchFamily="34" charset="-122"/>
                <a:sym typeface="宋体" panose="02010600030101010101" pitchFamily="2" charset="-122"/>
              </a:rPr>
              <a:t>公民要</a:t>
            </a:r>
            <a:r>
              <a:rPr lang="zh-CN" altLang="en-US" sz="3200">
                <a:solidFill>
                  <a:srgbClr val="FF0000"/>
                </a:solidFill>
                <a:latin typeface="微软雅黑" panose="020B0503020204020204" pitchFamily="34" charset="-122"/>
                <a:ea typeface="微软雅黑" panose="020B0503020204020204" pitchFamily="34" charset="-122"/>
                <a:sym typeface="宋体" panose="02010600030101010101" pitchFamily="2" charset="-122"/>
              </a:rPr>
              <a:t>积极、主动、理性</a:t>
            </a:r>
            <a:r>
              <a:rPr lang="zh-CN" altLang="en-US" sz="3200">
                <a:latin typeface="微软雅黑" panose="020B0503020204020204" pitchFamily="34" charset="-122"/>
                <a:ea typeface="微软雅黑" panose="020B0503020204020204" pitchFamily="34" charset="-122"/>
                <a:sym typeface="宋体" panose="02010600030101010101" pitchFamily="2" charset="-122"/>
              </a:rPr>
              <a:t>地参与民主选举。</a:t>
            </a:r>
            <a:endParaRPr lang="zh-CN" altLang="en-US" sz="3200">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6"/>
          <p:cNvSpPr txBox="1"/>
          <p:nvPr>
            <p:custDataLst>
              <p:tags r:id="rId1"/>
            </p:custDataLst>
          </p:nvPr>
        </p:nvSpPr>
        <p:spPr>
          <a:xfrm>
            <a:off x="247426" y="1260187"/>
            <a:ext cx="11295576" cy="480131"/>
          </a:xfrm>
          <a:prstGeom prst="rect">
            <a:avLst/>
          </a:prstGeom>
          <a:noFill/>
        </p:spPr>
        <p:txBody>
          <a:bodyPr wrap="square" rtlCol="0">
            <a:spAutoFit/>
          </a:bodyPr>
          <a:lstStyle/>
          <a:p>
            <a:pPr algn="just">
              <a:lnSpc>
                <a:spcPct val="90000"/>
              </a:lnSpc>
            </a:pPr>
            <a:r>
              <a:rPr lang="en-US" altLang="zh-CN" sz="2800" b="1">
                <a:latin typeface="微软雅黑" panose="020B0503020204020204" pitchFamily="34" charset="-122"/>
                <a:ea typeface="微软雅黑" panose="020B0503020204020204" pitchFamily="34" charset="-122"/>
              </a:rPr>
              <a:t>5</a:t>
            </a:r>
            <a:r>
              <a:rPr lang="zh-CN" altLang="en-US" sz="2800" b="1">
                <a:latin typeface="微软雅黑" panose="020B0503020204020204" pitchFamily="34" charset="-122"/>
                <a:ea typeface="微软雅黑" panose="020B0503020204020204" pitchFamily="34" charset="-122"/>
              </a:rPr>
              <a:t>月</a:t>
            </a:r>
            <a:r>
              <a:rPr lang="en-US" altLang="zh-CN" sz="2800" b="1">
                <a:latin typeface="微软雅黑" panose="020B0503020204020204" pitchFamily="34" charset="-122"/>
                <a:ea typeface="微软雅黑" panose="020B0503020204020204" pitchFamily="34" charset="-122"/>
              </a:rPr>
              <a:t>18</a:t>
            </a:r>
            <a:r>
              <a:rPr lang="zh-CN" altLang="en-US" sz="2800" b="1">
                <a:latin typeface="微软雅黑" panose="020B0503020204020204" pitchFamily="34" charset="-122"/>
                <a:ea typeface="微软雅黑" panose="020B0503020204020204" pitchFamily="34" charset="-122"/>
              </a:rPr>
              <a:t>日，广西省南宁市“慧泊停车”停车收费问题引发社会广泛热议。</a:t>
            </a:r>
            <a:endParaRPr lang="en-US" altLang="zh-CN" sz="2800" b="1">
              <a:latin typeface="微软雅黑" panose="020B0503020204020204" pitchFamily="34" charset="-122"/>
              <a:ea typeface="微软雅黑" panose="020B0503020204020204" pitchFamily="34" charset="-122"/>
              <a:sym typeface="等线" panose="02010600030101010101" pitchFamily="2" charset="-122"/>
            </a:endParaRPr>
          </a:p>
        </p:txBody>
      </p:sp>
      <p:sp>
        <p:nvSpPr>
          <p:cNvPr id="4" name="文本框 5"/>
          <p:cNvSpPr txBox="1"/>
          <p:nvPr>
            <p:custDataLst>
              <p:tags r:id="rId2"/>
            </p:custDataLst>
          </p:nvPr>
        </p:nvSpPr>
        <p:spPr>
          <a:xfrm>
            <a:off x="583164" y="2390430"/>
            <a:ext cx="8591316" cy="1815882"/>
          </a:xfrm>
          <a:prstGeom prst="rect">
            <a:avLst/>
          </a:prstGeom>
          <a:noFill/>
          <a:ln>
            <a:solidFill>
              <a:schemeClr val="accent1"/>
            </a:solidFill>
          </a:ln>
        </p:spPr>
        <p:txBody>
          <a:bodyPr wrap="square">
            <a:spAutoFit/>
          </a:bodyPr>
          <a:lstStyle/>
          <a:p>
            <a:r>
              <a:rPr lang="zh-CN" altLang="en-US" sz="2800" b="1">
                <a:latin typeface="微软雅黑" panose="020B0503020204020204" pitchFamily="34" charset="-122"/>
                <a:ea typeface="微软雅黑" panose="020B0503020204020204" pitchFamily="34" charset="-122"/>
              </a:rPr>
              <a:t>事情的主要争议点在于，</a:t>
            </a:r>
            <a:r>
              <a:rPr lang="zh-CN" altLang="en-US" sz="2800" b="1">
                <a:solidFill>
                  <a:srgbClr val="FF0000"/>
                </a:solidFill>
                <a:latin typeface="微软雅黑" panose="020B0503020204020204" pitchFamily="34" charset="-122"/>
                <a:ea typeface="微软雅黑" panose="020B0503020204020204" pitchFamily="34" charset="-122"/>
              </a:rPr>
              <a:t>“慧泊停车”收费太贵</a:t>
            </a:r>
            <a:r>
              <a:rPr lang="zh-CN" altLang="en-US" sz="2800" b="1">
                <a:latin typeface="微软雅黑" panose="020B0503020204020204" pitchFamily="34" charset="-122"/>
                <a:ea typeface="微软雅黑" panose="020B0503020204020204" pitchFamily="34" charset="-122"/>
              </a:rPr>
              <a:t>，从早上</a:t>
            </a:r>
            <a:r>
              <a:rPr lang="en-US" altLang="zh-CN" sz="2800" b="1">
                <a:latin typeface="微软雅黑" panose="020B0503020204020204" pitchFamily="34" charset="-122"/>
                <a:ea typeface="微软雅黑" panose="020B0503020204020204" pitchFamily="34" charset="-122"/>
              </a:rPr>
              <a:t>7:30</a:t>
            </a:r>
            <a:r>
              <a:rPr lang="zh-CN" altLang="en-US" sz="2800" b="1">
                <a:latin typeface="微软雅黑" panose="020B0503020204020204" pitchFamily="34" charset="-122"/>
                <a:ea typeface="微软雅黑" panose="020B0503020204020204" pitchFamily="34" charset="-122"/>
              </a:rPr>
              <a:t>到晚上</a:t>
            </a:r>
            <a:r>
              <a:rPr lang="en-US" altLang="zh-CN" sz="2800" b="1">
                <a:latin typeface="微软雅黑" panose="020B0503020204020204" pitchFamily="34" charset="-122"/>
                <a:ea typeface="微软雅黑" panose="020B0503020204020204" pitchFamily="34" charset="-122"/>
              </a:rPr>
              <a:t>21</a:t>
            </a:r>
            <a:r>
              <a:rPr lang="zh-CN" altLang="en-US" sz="2800" b="1">
                <a:latin typeface="微软雅黑" panose="020B0503020204020204" pitchFamily="34" charset="-122"/>
                <a:ea typeface="微软雅黑" panose="020B0503020204020204" pitchFamily="34" charset="-122"/>
              </a:rPr>
              <a:t>：</a:t>
            </a:r>
            <a:r>
              <a:rPr lang="en-US" altLang="zh-CN" sz="2800" b="1">
                <a:latin typeface="微软雅黑" panose="020B0503020204020204" pitchFamily="34" charset="-122"/>
                <a:ea typeface="微软雅黑" panose="020B0503020204020204" pitchFamily="34" charset="-122"/>
              </a:rPr>
              <a:t>00</a:t>
            </a:r>
            <a:r>
              <a:rPr lang="zh-CN" altLang="en-US" sz="2800" b="1">
                <a:latin typeface="微软雅黑" panose="020B0503020204020204" pitchFamily="34" charset="-122"/>
                <a:ea typeface="微软雅黑" panose="020B0503020204020204" pitchFamily="34" charset="-122"/>
              </a:rPr>
              <a:t>停车的费用，按照阶梯收费来测算，最终停车时长</a:t>
            </a:r>
            <a:r>
              <a:rPr lang="en-US" altLang="zh-CN" sz="2800" b="1">
                <a:latin typeface="微软雅黑" panose="020B0503020204020204" pitchFamily="34" charset="-122"/>
                <a:ea typeface="微软雅黑" panose="020B0503020204020204" pitchFamily="34" charset="-122"/>
              </a:rPr>
              <a:t>13</a:t>
            </a:r>
            <a:r>
              <a:rPr lang="zh-CN" altLang="en-US" sz="2800" b="1">
                <a:latin typeface="微软雅黑" panose="020B0503020204020204" pitchFamily="34" charset="-122"/>
                <a:ea typeface="微软雅黑" panose="020B0503020204020204" pitchFamily="34" charset="-122"/>
              </a:rPr>
              <a:t>个小时</a:t>
            </a:r>
            <a:r>
              <a:rPr lang="en-US" altLang="zh-CN" sz="2800" b="1">
                <a:latin typeface="微软雅黑" panose="020B0503020204020204" pitchFamily="34" charset="-122"/>
                <a:ea typeface="微软雅黑" panose="020B0503020204020204" pitchFamily="34" charset="-122"/>
              </a:rPr>
              <a:t>30</a:t>
            </a:r>
            <a:r>
              <a:rPr lang="zh-CN" altLang="en-US" sz="2800" b="1">
                <a:latin typeface="微软雅黑" panose="020B0503020204020204" pitchFamily="34" charset="-122"/>
                <a:ea typeface="微软雅黑" panose="020B0503020204020204" pitchFamily="34" charset="-122"/>
              </a:rPr>
              <a:t>分钟，需要缴纳的停车费高达</a:t>
            </a:r>
            <a:r>
              <a:rPr lang="en-US" altLang="zh-CN" sz="2800" b="1">
                <a:latin typeface="微软雅黑" panose="020B0503020204020204" pitchFamily="34" charset="-122"/>
                <a:ea typeface="微软雅黑" panose="020B0503020204020204" pitchFamily="34" charset="-122"/>
              </a:rPr>
              <a:t>102</a:t>
            </a:r>
            <a:r>
              <a:rPr lang="zh-CN" altLang="en-US" sz="2800" b="1">
                <a:latin typeface="微软雅黑" panose="020B0503020204020204" pitchFamily="34" charset="-122"/>
                <a:ea typeface="微软雅黑" panose="020B0503020204020204" pitchFamily="34" charset="-122"/>
              </a:rPr>
              <a:t>元。</a:t>
            </a:r>
            <a:endParaRPr lang="zh-CN" altLang="en-US" sz="2800" b="1">
              <a:latin typeface="微软雅黑" panose="020B0503020204020204" pitchFamily="34" charset="-122"/>
              <a:ea typeface="微软雅黑" panose="020B0503020204020204" pitchFamily="34" charset="-122"/>
            </a:endParaRPr>
          </a:p>
        </p:txBody>
      </p:sp>
      <p:sp>
        <p:nvSpPr>
          <p:cNvPr id="6" name="文本框 8"/>
          <p:cNvSpPr txBox="1"/>
          <p:nvPr>
            <p:custDataLst>
              <p:tags r:id="rId3"/>
            </p:custDataLst>
          </p:nvPr>
        </p:nvSpPr>
        <p:spPr>
          <a:xfrm>
            <a:off x="631356" y="4572675"/>
            <a:ext cx="8461913" cy="1384995"/>
          </a:xfrm>
          <a:prstGeom prst="rect">
            <a:avLst/>
          </a:prstGeom>
          <a:noFill/>
          <a:ln>
            <a:solidFill>
              <a:schemeClr val="accent1"/>
            </a:solidFill>
          </a:ln>
        </p:spPr>
        <p:txBody>
          <a:bodyPr wrap="square">
            <a:spAutoFit/>
          </a:bodyPr>
          <a:lstStyle/>
          <a:p>
            <a:r>
              <a:rPr lang="en-US" altLang="zh-CN" sz="2800" b="1">
                <a:latin typeface="微软雅黑" panose="020B0503020204020204" pitchFamily="34" charset="-122"/>
                <a:ea typeface="微软雅黑" panose="020B0503020204020204" pitchFamily="34" charset="-122"/>
              </a:rPr>
              <a:t>5</a:t>
            </a:r>
            <a:r>
              <a:rPr lang="zh-CN" altLang="en-US" sz="2800" b="1">
                <a:latin typeface="微软雅黑" panose="020B0503020204020204" pitchFamily="34" charset="-122"/>
                <a:ea typeface="微软雅黑" panose="020B0503020204020204" pitchFamily="34" charset="-122"/>
              </a:rPr>
              <a:t>月</a:t>
            </a:r>
            <a:r>
              <a:rPr lang="en-US" altLang="zh-CN" sz="2800" b="1">
                <a:latin typeface="微软雅黑" panose="020B0503020204020204" pitchFamily="34" charset="-122"/>
                <a:ea typeface="微软雅黑" panose="020B0503020204020204" pitchFamily="34" charset="-122"/>
              </a:rPr>
              <a:t>19</a:t>
            </a:r>
            <a:r>
              <a:rPr lang="zh-CN" altLang="en-US" sz="2800" b="1">
                <a:latin typeface="微软雅黑" panose="020B0503020204020204" pitchFamily="34" charset="-122"/>
                <a:ea typeface="微软雅黑" panose="020B0503020204020204" pitchFamily="34" charset="-122"/>
              </a:rPr>
              <a:t>日，南宁派出</a:t>
            </a:r>
            <a:r>
              <a:rPr lang="en-US" altLang="zh-CN" sz="2800" b="1">
                <a:latin typeface="微软雅黑" panose="020B0503020204020204" pitchFamily="34" charset="-122"/>
                <a:ea typeface="微软雅黑" panose="020B0503020204020204" pitchFamily="34" charset="-122"/>
              </a:rPr>
              <a:t>9</a:t>
            </a:r>
            <a:r>
              <a:rPr lang="zh-CN" altLang="en-US" sz="2800" b="1">
                <a:latin typeface="微软雅黑" panose="020B0503020204020204" pitchFamily="34" charset="-122"/>
                <a:ea typeface="微软雅黑" panose="020B0503020204020204" pitchFamily="34" charset="-122"/>
              </a:rPr>
              <a:t>个调研组开展停车收费实地调研，主持</a:t>
            </a:r>
            <a:r>
              <a:rPr lang="zh-CN" altLang="en-US" sz="2800" b="1">
                <a:solidFill>
                  <a:srgbClr val="FF0000"/>
                </a:solidFill>
                <a:latin typeface="微软雅黑" panose="020B0503020204020204" pitchFamily="34" charset="-122"/>
                <a:ea typeface="微软雅黑" panose="020B0503020204020204" pitchFamily="34" charset="-122"/>
              </a:rPr>
              <a:t>召开民情座谈会</a:t>
            </a:r>
            <a:r>
              <a:rPr lang="zh-CN" altLang="en-US" sz="2800" b="1">
                <a:latin typeface="微软雅黑" panose="020B0503020204020204" pitchFamily="34" charset="-122"/>
                <a:ea typeface="微软雅黑" panose="020B0503020204020204" pitchFamily="34" charset="-122"/>
              </a:rPr>
              <a:t>，认真听取大家围绕南宁道路停车泊位收费服务工作提出的意见和建议。</a:t>
            </a:r>
            <a:endParaRPr lang="zh-CN" altLang="en-US" sz="2800" b="1">
              <a:latin typeface="微软雅黑" panose="020B0503020204020204" pitchFamily="34" charset="-122"/>
              <a:ea typeface="微软雅黑" panose="020B0503020204020204" pitchFamily="34" charset="-122"/>
            </a:endParaRPr>
          </a:p>
        </p:txBody>
      </p:sp>
      <p:pic>
        <p:nvPicPr>
          <p:cNvPr id="7" name="图片 6"/>
          <p:cNvPicPr>
            <a:picLocks noChangeAspect="1"/>
          </p:cNvPicPr>
          <p:nvPr>
            <p:custDataLst>
              <p:tags r:id="rId4"/>
            </p:custDataLst>
          </p:nvPr>
        </p:nvPicPr>
        <p:blipFill>
          <a:blip r:embed="rId5"/>
          <a:stretch>
            <a:fillRect/>
          </a:stretch>
        </p:blipFill>
        <p:spPr>
          <a:xfrm>
            <a:off x="9273092" y="2269863"/>
            <a:ext cx="2550668" cy="3500418"/>
          </a:xfrm>
          <a:prstGeom prst="rect">
            <a:avLst/>
          </a:prstGeom>
        </p:spPr>
      </p:pic>
      <p:sp>
        <p:nvSpPr>
          <p:cNvPr id="8" name="矩形 7"/>
          <p:cNvSpPr/>
          <p:nvPr>
            <p:custDataLst>
              <p:tags r:id="rId6"/>
            </p:custDataLst>
          </p:nvPr>
        </p:nvSpPr>
        <p:spPr>
          <a:xfrm>
            <a:off x="839415" y="764709"/>
            <a:ext cx="7204372" cy="492443"/>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600" b="1" i="0" u="none" strike="noStrike" kern="1200" cap="none" spc="0" normalizeH="0" baseline="0" noProof="0" smtClean="0">
                <a:ln>
                  <a:noFill/>
                </a:ln>
                <a:solidFill>
                  <a:srgbClr val="FF0000"/>
                </a:solidFill>
                <a:effectLst/>
                <a:uLnTx/>
                <a:uFillTx/>
                <a:latin typeface="微软雅黑" panose="020B0503020204020204" pitchFamily="34" charset="-122"/>
                <a:ea typeface="微软雅黑" panose="020B0503020204020204" pitchFamily="34" charset="-122"/>
                <a:cs typeface="+mn-cs"/>
              </a:rPr>
              <a:t>公民</a:t>
            </a:r>
            <a:r>
              <a:rPr kumimoji="0" lang="zh-CN" altLang="en-US" sz="26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rPr>
              <a:t>参与民主生活途径</a:t>
            </a:r>
            <a:endParaRPr kumimoji="0" lang="zh-CN" altLang="en-US" sz="26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custDataLst>
              <p:tags r:id="rId1"/>
            </p:custDataLst>
          </p:nvPr>
        </p:nvGrpSpPr>
        <p:grpSpPr>
          <a:xfrm>
            <a:off x="198119" y="212090"/>
            <a:ext cx="3194051" cy="931545"/>
            <a:chOff x="312" y="334"/>
            <a:chExt cx="5030" cy="1467"/>
          </a:xfrm>
        </p:grpSpPr>
        <p:grpSp>
          <p:nvGrpSpPr>
            <p:cNvPr id="34" name="组合 33"/>
            <p:cNvGrpSpPr/>
            <p:nvPr>
              <p:custDataLst>
                <p:tags r:id="rId2"/>
              </p:custDataLst>
            </p:nvPr>
          </p:nvGrpSpPr>
          <p:grpSpPr>
            <a:xfrm>
              <a:off x="312" y="334"/>
              <a:ext cx="1603" cy="1467"/>
              <a:chOff x="4049420" y="2788771"/>
              <a:chExt cx="979793" cy="810389"/>
            </a:xfrm>
          </p:grpSpPr>
          <p:sp>
            <p:nvSpPr>
              <p:cNvPr id="36" name="Freeform 5"/>
              <p:cNvSpPr/>
              <p:nvPr>
                <p:custDataLst>
                  <p:tags r:id="rId3"/>
                </p:custDataLst>
              </p:nvPr>
            </p:nvSpPr>
            <p:spPr bwMode="auto">
              <a:xfrm>
                <a:off x="4049420" y="2788771"/>
                <a:ext cx="927838" cy="792712"/>
              </a:xfrm>
              <a:custGeom>
                <a:avLst/>
                <a:gdLst>
                  <a:gd name="T0" fmla="*/ 74 w 629"/>
                  <a:gd name="T1" fmla="*/ 255 h 624"/>
                  <a:gd name="T2" fmla="*/ 103 w 629"/>
                  <a:gd name="T3" fmla="*/ 210 h 624"/>
                  <a:gd name="T4" fmla="*/ 105 w 629"/>
                  <a:gd name="T5" fmla="*/ 126 h 624"/>
                  <a:gd name="T6" fmla="*/ 142 w 629"/>
                  <a:gd name="T7" fmla="*/ 101 h 624"/>
                  <a:gd name="T8" fmla="*/ 191 w 629"/>
                  <a:gd name="T9" fmla="*/ 61 h 624"/>
                  <a:gd name="T10" fmla="*/ 194 w 629"/>
                  <a:gd name="T11" fmla="*/ 30 h 624"/>
                  <a:gd name="T12" fmla="*/ 215 w 629"/>
                  <a:gd name="T13" fmla="*/ 27 h 624"/>
                  <a:gd name="T14" fmla="*/ 241 w 629"/>
                  <a:gd name="T15" fmla="*/ 55 h 624"/>
                  <a:gd name="T16" fmla="*/ 267 w 629"/>
                  <a:gd name="T17" fmla="*/ 61 h 624"/>
                  <a:gd name="T18" fmla="*/ 341 w 629"/>
                  <a:gd name="T19" fmla="*/ 38 h 624"/>
                  <a:gd name="T20" fmla="*/ 427 w 629"/>
                  <a:gd name="T21" fmla="*/ 72 h 624"/>
                  <a:gd name="T22" fmla="*/ 490 w 629"/>
                  <a:gd name="T23" fmla="*/ 45 h 624"/>
                  <a:gd name="T24" fmla="*/ 514 w 629"/>
                  <a:gd name="T25" fmla="*/ 17 h 624"/>
                  <a:gd name="T26" fmla="*/ 571 w 629"/>
                  <a:gd name="T27" fmla="*/ 61 h 624"/>
                  <a:gd name="T28" fmla="*/ 534 w 629"/>
                  <a:gd name="T29" fmla="*/ 109 h 624"/>
                  <a:gd name="T30" fmla="*/ 547 w 629"/>
                  <a:gd name="T31" fmla="*/ 174 h 624"/>
                  <a:gd name="T32" fmla="*/ 608 w 629"/>
                  <a:gd name="T33" fmla="*/ 190 h 624"/>
                  <a:gd name="T34" fmla="*/ 608 w 629"/>
                  <a:gd name="T35" fmla="*/ 221 h 624"/>
                  <a:gd name="T36" fmla="*/ 580 w 629"/>
                  <a:gd name="T37" fmla="*/ 227 h 624"/>
                  <a:gd name="T38" fmla="*/ 609 w 629"/>
                  <a:gd name="T39" fmla="*/ 349 h 624"/>
                  <a:gd name="T40" fmla="*/ 565 w 629"/>
                  <a:gd name="T41" fmla="*/ 429 h 624"/>
                  <a:gd name="T42" fmla="*/ 586 w 629"/>
                  <a:gd name="T43" fmla="*/ 494 h 624"/>
                  <a:gd name="T44" fmla="*/ 541 w 629"/>
                  <a:gd name="T45" fmla="*/ 551 h 624"/>
                  <a:gd name="T46" fmla="*/ 418 w 629"/>
                  <a:gd name="T47" fmla="*/ 560 h 624"/>
                  <a:gd name="T48" fmla="*/ 353 w 629"/>
                  <a:gd name="T49" fmla="*/ 604 h 624"/>
                  <a:gd name="T50" fmla="*/ 263 w 629"/>
                  <a:gd name="T51" fmla="*/ 573 h 624"/>
                  <a:gd name="T52" fmla="*/ 193 w 629"/>
                  <a:gd name="T53" fmla="*/ 604 h 624"/>
                  <a:gd name="T54" fmla="*/ 122 w 629"/>
                  <a:gd name="T55" fmla="*/ 605 h 624"/>
                  <a:gd name="T56" fmla="*/ 120 w 629"/>
                  <a:gd name="T57" fmla="*/ 488 h 624"/>
                  <a:gd name="T58" fmla="*/ 35 w 629"/>
                  <a:gd name="T59" fmla="*/ 445 h 624"/>
                  <a:gd name="T60" fmla="*/ 43 w 629"/>
                  <a:gd name="T61" fmla="*/ 406 h 624"/>
                  <a:gd name="T62" fmla="*/ 33 w 629"/>
                  <a:gd name="T63" fmla="*/ 288 h 624"/>
                  <a:gd name="T64" fmla="*/ 74 w 629"/>
                  <a:gd name="T65" fmla="*/ 255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9" h="624">
                    <a:moveTo>
                      <a:pt x="74" y="255"/>
                    </a:moveTo>
                    <a:cubicBezTo>
                      <a:pt x="87" y="242"/>
                      <a:pt x="99" y="226"/>
                      <a:pt x="103" y="210"/>
                    </a:cubicBezTo>
                    <a:cubicBezTo>
                      <a:pt x="109" y="182"/>
                      <a:pt x="90" y="152"/>
                      <a:pt x="105" y="126"/>
                    </a:cubicBezTo>
                    <a:cubicBezTo>
                      <a:pt x="112" y="112"/>
                      <a:pt x="128" y="106"/>
                      <a:pt x="142" y="101"/>
                    </a:cubicBezTo>
                    <a:cubicBezTo>
                      <a:pt x="165" y="94"/>
                      <a:pt x="186" y="87"/>
                      <a:pt x="191" y="61"/>
                    </a:cubicBezTo>
                    <a:cubicBezTo>
                      <a:pt x="192" y="50"/>
                      <a:pt x="187" y="38"/>
                      <a:pt x="194" y="30"/>
                    </a:cubicBezTo>
                    <a:cubicBezTo>
                      <a:pt x="198" y="24"/>
                      <a:pt x="208" y="23"/>
                      <a:pt x="215" y="27"/>
                    </a:cubicBezTo>
                    <a:cubicBezTo>
                      <a:pt x="227" y="33"/>
                      <a:pt x="230" y="48"/>
                      <a:pt x="241" y="55"/>
                    </a:cubicBezTo>
                    <a:cubicBezTo>
                      <a:pt x="248" y="60"/>
                      <a:pt x="258" y="61"/>
                      <a:pt x="267" y="61"/>
                    </a:cubicBezTo>
                    <a:cubicBezTo>
                      <a:pt x="295" y="63"/>
                      <a:pt x="315" y="45"/>
                      <a:pt x="341" y="38"/>
                    </a:cubicBezTo>
                    <a:cubicBezTo>
                      <a:pt x="394" y="25"/>
                      <a:pt x="393" y="70"/>
                      <a:pt x="427" y="72"/>
                    </a:cubicBezTo>
                    <a:cubicBezTo>
                      <a:pt x="447" y="73"/>
                      <a:pt x="478" y="60"/>
                      <a:pt x="490" y="45"/>
                    </a:cubicBezTo>
                    <a:cubicBezTo>
                      <a:pt x="497" y="35"/>
                      <a:pt x="503" y="23"/>
                      <a:pt x="514" y="17"/>
                    </a:cubicBezTo>
                    <a:cubicBezTo>
                      <a:pt x="541" y="0"/>
                      <a:pt x="578" y="25"/>
                      <a:pt x="571" y="61"/>
                    </a:cubicBezTo>
                    <a:cubicBezTo>
                      <a:pt x="567" y="86"/>
                      <a:pt x="542" y="89"/>
                      <a:pt x="534" y="109"/>
                    </a:cubicBezTo>
                    <a:cubicBezTo>
                      <a:pt x="526" y="130"/>
                      <a:pt x="531" y="158"/>
                      <a:pt x="547" y="174"/>
                    </a:cubicBezTo>
                    <a:cubicBezTo>
                      <a:pt x="570" y="198"/>
                      <a:pt x="597" y="188"/>
                      <a:pt x="608" y="190"/>
                    </a:cubicBezTo>
                    <a:cubicBezTo>
                      <a:pt x="629" y="192"/>
                      <a:pt x="629" y="215"/>
                      <a:pt x="608" y="221"/>
                    </a:cubicBezTo>
                    <a:cubicBezTo>
                      <a:pt x="599" y="224"/>
                      <a:pt x="589" y="223"/>
                      <a:pt x="580" y="227"/>
                    </a:cubicBezTo>
                    <a:cubicBezTo>
                      <a:pt x="530" y="250"/>
                      <a:pt x="609" y="302"/>
                      <a:pt x="609" y="349"/>
                    </a:cubicBezTo>
                    <a:cubicBezTo>
                      <a:pt x="608" y="381"/>
                      <a:pt x="578" y="402"/>
                      <a:pt x="565" y="429"/>
                    </a:cubicBezTo>
                    <a:cubicBezTo>
                      <a:pt x="550" y="460"/>
                      <a:pt x="567" y="473"/>
                      <a:pt x="586" y="494"/>
                    </a:cubicBezTo>
                    <a:cubicBezTo>
                      <a:pt x="629" y="539"/>
                      <a:pt x="591" y="583"/>
                      <a:pt x="541" y="551"/>
                    </a:cubicBezTo>
                    <a:cubicBezTo>
                      <a:pt x="507" y="529"/>
                      <a:pt x="479" y="490"/>
                      <a:pt x="418" y="560"/>
                    </a:cubicBezTo>
                    <a:cubicBezTo>
                      <a:pt x="400" y="580"/>
                      <a:pt x="380" y="603"/>
                      <a:pt x="353" y="604"/>
                    </a:cubicBezTo>
                    <a:cubicBezTo>
                      <a:pt x="321" y="605"/>
                      <a:pt x="295" y="574"/>
                      <a:pt x="263" y="573"/>
                    </a:cubicBezTo>
                    <a:cubicBezTo>
                      <a:pt x="238" y="572"/>
                      <a:pt x="216" y="591"/>
                      <a:pt x="193" y="604"/>
                    </a:cubicBezTo>
                    <a:cubicBezTo>
                      <a:pt x="171" y="617"/>
                      <a:pt x="139" y="624"/>
                      <a:pt x="122" y="605"/>
                    </a:cubicBezTo>
                    <a:cubicBezTo>
                      <a:pt x="92" y="572"/>
                      <a:pt x="139" y="524"/>
                      <a:pt x="120" y="488"/>
                    </a:cubicBezTo>
                    <a:cubicBezTo>
                      <a:pt x="103" y="457"/>
                      <a:pt x="49" y="477"/>
                      <a:pt x="35" y="445"/>
                    </a:cubicBezTo>
                    <a:cubicBezTo>
                      <a:pt x="29" y="432"/>
                      <a:pt x="37" y="419"/>
                      <a:pt x="43" y="406"/>
                    </a:cubicBezTo>
                    <a:cubicBezTo>
                      <a:pt x="65" y="365"/>
                      <a:pt x="0" y="325"/>
                      <a:pt x="33" y="288"/>
                    </a:cubicBezTo>
                    <a:cubicBezTo>
                      <a:pt x="44" y="275"/>
                      <a:pt x="57" y="271"/>
                      <a:pt x="74" y="255"/>
                    </a:cubicBezTo>
                    <a:close/>
                  </a:path>
                </a:pathLst>
              </a:custGeom>
              <a:blipFill dpi="0" rotWithShape="0">
                <a:blip r:embed="rId4"/>
                <a:stretch>
                  <a:fillRect l="-28000" r="-25000" b="-2000"/>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6"/>
              <p:cNvSpPr/>
              <p:nvPr>
                <p:custDataLst>
                  <p:tags r:id="rId5"/>
                </p:custDataLst>
              </p:nvPr>
            </p:nvSpPr>
            <p:spPr bwMode="auto">
              <a:xfrm>
                <a:off x="4742378" y="3483466"/>
                <a:ext cx="81039" cy="63978"/>
              </a:xfrm>
              <a:custGeom>
                <a:avLst/>
                <a:gdLst>
                  <a:gd name="T0" fmla="*/ 1 w 64"/>
                  <a:gd name="T1" fmla="*/ 29 h 50"/>
                  <a:gd name="T2" fmla="*/ 2 w 64"/>
                  <a:gd name="T3" fmla="*/ 42 h 50"/>
                  <a:gd name="T4" fmla="*/ 28 w 64"/>
                  <a:gd name="T5" fmla="*/ 48 h 50"/>
                  <a:gd name="T6" fmla="*/ 49 w 64"/>
                  <a:gd name="T7" fmla="*/ 43 h 50"/>
                  <a:gd name="T8" fmla="*/ 63 w 64"/>
                  <a:gd name="T9" fmla="*/ 26 h 50"/>
                  <a:gd name="T10" fmla="*/ 51 w 64"/>
                  <a:gd name="T11" fmla="*/ 4 h 50"/>
                  <a:gd name="T12" fmla="*/ 25 w 64"/>
                  <a:gd name="T13" fmla="*/ 3 h 50"/>
                  <a:gd name="T14" fmla="*/ 1 w 64"/>
                  <a:gd name="T15" fmla="*/ 29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50">
                    <a:moveTo>
                      <a:pt x="1" y="29"/>
                    </a:moveTo>
                    <a:cubicBezTo>
                      <a:pt x="0" y="33"/>
                      <a:pt x="0" y="38"/>
                      <a:pt x="2" y="42"/>
                    </a:cubicBezTo>
                    <a:cubicBezTo>
                      <a:pt x="7" y="50"/>
                      <a:pt x="19" y="50"/>
                      <a:pt x="28" y="48"/>
                    </a:cubicBezTo>
                    <a:cubicBezTo>
                      <a:pt x="35" y="47"/>
                      <a:pt x="43" y="46"/>
                      <a:pt x="49" y="43"/>
                    </a:cubicBezTo>
                    <a:cubicBezTo>
                      <a:pt x="56" y="39"/>
                      <a:pt x="62" y="33"/>
                      <a:pt x="63" y="26"/>
                    </a:cubicBezTo>
                    <a:cubicBezTo>
                      <a:pt x="64" y="17"/>
                      <a:pt x="59" y="8"/>
                      <a:pt x="51" y="4"/>
                    </a:cubicBezTo>
                    <a:cubicBezTo>
                      <a:pt x="43" y="0"/>
                      <a:pt x="33" y="0"/>
                      <a:pt x="25" y="3"/>
                    </a:cubicBezTo>
                    <a:cubicBezTo>
                      <a:pt x="13" y="7"/>
                      <a:pt x="3" y="17"/>
                      <a:pt x="1" y="29"/>
                    </a:cubicBezTo>
                    <a:close/>
                  </a:path>
                </a:pathLst>
              </a:custGeom>
              <a:blipFill dpi="0" rotWithShape="0">
                <a:blip r:embed="rId4"/>
                <a:stretch>
                  <a:fillRect l="-969000" t="-1086000" r="-433000" b="-81000"/>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
              <p:cNvSpPr/>
              <p:nvPr>
                <p:custDataLst>
                  <p:tags r:id="rId6"/>
                </p:custDataLst>
              </p:nvPr>
            </p:nvSpPr>
            <p:spPr bwMode="auto">
              <a:xfrm>
                <a:off x="4306794" y="2791437"/>
                <a:ext cx="97567" cy="96500"/>
              </a:xfrm>
              <a:custGeom>
                <a:avLst/>
                <a:gdLst>
                  <a:gd name="T0" fmla="*/ 40 w 77"/>
                  <a:gd name="T1" fmla="*/ 1 h 76"/>
                  <a:gd name="T2" fmla="*/ 4 w 77"/>
                  <a:gd name="T3" fmla="*/ 26 h 76"/>
                  <a:gd name="T4" fmla="*/ 22 w 77"/>
                  <a:gd name="T5" fmla="*/ 66 h 76"/>
                  <a:gd name="T6" fmla="*/ 71 w 77"/>
                  <a:gd name="T7" fmla="*/ 45 h 76"/>
                  <a:gd name="T8" fmla="*/ 40 w 77"/>
                  <a:gd name="T9" fmla="*/ 1 h 76"/>
                </a:gdLst>
                <a:ahLst/>
                <a:cxnLst>
                  <a:cxn ang="0">
                    <a:pos x="T0" y="T1"/>
                  </a:cxn>
                  <a:cxn ang="0">
                    <a:pos x="T2" y="T3"/>
                  </a:cxn>
                  <a:cxn ang="0">
                    <a:pos x="T4" y="T5"/>
                  </a:cxn>
                  <a:cxn ang="0">
                    <a:pos x="T6" y="T7"/>
                  </a:cxn>
                  <a:cxn ang="0">
                    <a:pos x="T8" y="T9"/>
                  </a:cxn>
                </a:cxnLst>
                <a:rect l="0" t="0" r="r" b="b"/>
                <a:pathLst>
                  <a:path w="77" h="76">
                    <a:moveTo>
                      <a:pt x="40" y="1"/>
                    </a:moveTo>
                    <a:cubicBezTo>
                      <a:pt x="24" y="0"/>
                      <a:pt x="8" y="11"/>
                      <a:pt x="4" y="26"/>
                    </a:cubicBezTo>
                    <a:cubicBezTo>
                      <a:pt x="0" y="41"/>
                      <a:pt x="8" y="59"/>
                      <a:pt x="22" y="66"/>
                    </a:cubicBezTo>
                    <a:cubicBezTo>
                      <a:pt x="40" y="76"/>
                      <a:pt x="65" y="64"/>
                      <a:pt x="71" y="45"/>
                    </a:cubicBezTo>
                    <a:cubicBezTo>
                      <a:pt x="77" y="25"/>
                      <a:pt x="60" y="2"/>
                      <a:pt x="40" y="1"/>
                    </a:cubicBezTo>
                    <a:close/>
                  </a:path>
                </a:pathLst>
              </a:custGeom>
              <a:blipFill dpi="0" rotWithShape="0">
                <a:blip r:embed="rId4"/>
                <a:stretch>
                  <a:fillRect l="-358000" t="-3000" r="-789000" b="-737000"/>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8"/>
              <p:cNvSpPr/>
              <p:nvPr>
                <p:custDataLst>
                  <p:tags r:id="rId7"/>
                </p:custDataLst>
              </p:nvPr>
            </p:nvSpPr>
            <p:spPr bwMode="auto">
              <a:xfrm>
                <a:off x="4238017" y="2821826"/>
                <a:ext cx="43185" cy="46917"/>
              </a:xfrm>
              <a:custGeom>
                <a:avLst/>
                <a:gdLst>
                  <a:gd name="T0" fmla="*/ 33 w 34"/>
                  <a:gd name="T1" fmla="*/ 20 h 37"/>
                  <a:gd name="T2" fmla="*/ 27 w 34"/>
                  <a:gd name="T3" fmla="*/ 5 h 37"/>
                  <a:gd name="T4" fmla="*/ 5 w 34"/>
                  <a:gd name="T5" fmla="*/ 8 h 37"/>
                  <a:gd name="T6" fmla="*/ 7 w 34"/>
                  <a:gd name="T7" fmla="*/ 29 h 37"/>
                  <a:gd name="T8" fmla="*/ 33 w 34"/>
                  <a:gd name="T9" fmla="*/ 20 h 37"/>
                </a:gdLst>
                <a:ahLst/>
                <a:cxnLst>
                  <a:cxn ang="0">
                    <a:pos x="T0" y="T1"/>
                  </a:cxn>
                  <a:cxn ang="0">
                    <a:pos x="T2" y="T3"/>
                  </a:cxn>
                  <a:cxn ang="0">
                    <a:pos x="T4" y="T5"/>
                  </a:cxn>
                  <a:cxn ang="0">
                    <a:pos x="T6" y="T7"/>
                  </a:cxn>
                  <a:cxn ang="0">
                    <a:pos x="T8" y="T9"/>
                  </a:cxn>
                </a:cxnLst>
                <a:rect l="0" t="0" r="r" b="b"/>
                <a:pathLst>
                  <a:path w="34" h="37">
                    <a:moveTo>
                      <a:pt x="33" y="20"/>
                    </a:moveTo>
                    <a:cubicBezTo>
                      <a:pt x="34" y="14"/>
                      <a:pt x="31" y="8"/>
                      <a:pt x="27" y="5"/>
                    </a:cubicBezTo>
                    <a:cubicBezTo>
                      <a:pt x="21" y="0"/>
                      <a:pt x="11" y="1"/>
                      <a:pt x="5" y="8"/>
                    </a:cubicBezTo>
                    <a:cubicBezTo>
                      <a:pt x="0" y="14"/>
                      <a:pt x="1" y="24"/>
                      <a:pt x="7" y="29"/>
                    </a:cubicBezTo>
                    <a:cubicBezTo>
                      <a:pt x="15" y="37"/>
                      <a:pt x="32" y="31"/>
                      <a:pt x="33" y="20"/>
                    </a:cubicBezTo>
                    <a:close/>
                  </a:path>
                </a:pathLst>
              </a:custGeom>
              <a:blipFill dpi="0" rotWithShape="0">
                <a:blip r:embed="rId4"/>
                <a:stretch>
                  <a:fillRect l="-650000" t="-70000" r="-2068000" b="-1557000"/>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9"/>
              <p:cNvSpPr/>
              <p:nvPr>
                <p:custDataLst>
                  <p:tags r:id="rId8"/>
                </p:custDataLst>
              </p:nvPr>
            </p:nvSpPr>
            <p:spPr bwMode="auto">
              <a:xfrm>
                <a:off x="4158045" y="3435482"/>
                <a:ext cx="104497" cy="102898"/>
              </a:xfrm>
              <a:custGeom>
                <a:avLst/>
                <a:gdLst>
                  <a:gd name="T0" fmla="*/ 17 w 82"/>
                  <a:gd name="T1" fmla="*/ 69 h 81"/>
                  <a:gd name="T2" fmla="*/ 60 w 82"/>
                  <a:gd name="T3" fmla="*/ 74 h 81"/>
                  <a:gd name="T4" fmla="*/ 80 w 82"/>
                  <a:gd name="T5" fmla="*/ 34 h 81"/>
                  <a:gd name="T6" fmla="*/ 56 w 82"/>
                  <a:gd name="T7" fmla="*/ 5 h 81"/>
                  <a:gd name="T8" fmla="*/ 18 w 82"/>
                  <a:gd name="T9" fmla="*/ 11 h 81"/>
                  <a:gd name="T10" fmla="*/ 17 w 82"/>
                  <a:gd name="T11" fmla="*/ 69 h 81"/>
                </a:gdLst>
                <a:ahLst/>
                <a:cxnLst>
                  <a:cxn ang="0">
                    <a:pos x="T0" y="T1"/>
                  </a:cxn>
                  <a:cxn ang="0">
                    <a:pos x="T2" y="T3"/>
                  </a:cxn>
                  <a:cxn ang="0">
                    <a:pos x="T4" y="T5"/>
                  </a:cxn>
                  <a:cxn ang="0">
                    <a:pos x="T6" y="T7"/>
                  </a:cxn>
                  <a:cxn ang="0">
                    <a:pos x="T8" y="T9"/>
                  </a:cxn>
                  <a:cxn ang="0">
                    <a:pos x="T10" y="T11"/>
                  </a:cxn>
                </a:cxnLst>
                <a:rect l="0" t="0" r="r" b="b"/>
                <a:pathLst>
                  <a:path w="82" h="81">
                    <a:moveTo>
                      <a:pt x="17" y="69"/>
                    </a:moveTo>
                    <a:cubicBezTo>
                      <a:pt x="29" y="79"/>
                      <a:pt x="47" y="81"/>
                      <a:pt x="60" y="74"/>
                    </a:cubicBezTo>
                    <a:cubicBezTo>
                      <a:pt x="74" y="66"/>
                      <a:pt x="82" y="50"/>
                      <a:pt x="80" y="34"/>
                    </a:cubicBezTo>
                    <a:cubicBezTo>
                      <a:pt x="77" y="21"/>
                      <a:pt x="68" y="10"/>
                      <a:pt x="56" y="5"/>
                    </a:cubicBezTo>
                    <a:cubicBezTo>
                      <a:pt x="43" y="0"/>
                      <a:pt x="28" y="2"/>
                      <a:pt x="18" y="11"/>
                    </a:cubicBezTo>
                    <a:cubicBezTo>
                      <a:pt x="1" y="25"/>
                      <a:pt x="0" y="55"/>
                      <a:pt x="17" y="69"/>
                    </a:cubicBezTo>
                    <a:close/>
                  </a:path>
                </a:pathLst>
              </a:custGeom>
              <a:blipFill dpi="0" rotWithShape="0">
                <a:blip r:embed="rId4"/>
                <a:stretch>
                  <a:fillRect l="-192000" t="-628000" r="-873000" b="-59000"/>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0"/>
              <p:cNvSpPr/>
              <p:nvPr>
                <p:custDataLst>
                  <p:tags r:id="rId9"/>
                </p:custDataLst>
              </p:nvPr>
            </p:nvSpPr>
            <p:spPr bwMode="auto">
              <a:xfrm>
                <a:off x="4234285" y="3562372"/>
                <a:ext cx="38387" cy="36788"/>
              </a:xfrm>
              <a:custGeom>
                <a:avLst/>
                <a:gdLst>
                  <a:gd name="T0" fmla="*/ 19 w 30"/>
                  <a:gd name="T1" fmla="*/ 27 h 29"/>
                  <a:gd name="T2" fmla="*/ 28 w 30"/>
                  <a:gd name="T3" fmla="*/ 10 h 29"/>
                  <a:gd name="T4" fmla="*/ 15 w 30"/>
                  <a:gd name="T5" fmla="*/ 0 h 29"/>
                  <a:gd name="T6" fmla="*/ 2 w 30"/>
                  <a:gd name="T7" fmla="*/ 11 h 29"/>
                  <a:gd name="T8" fmla="*/ 19 w 30"/>
                  <a:gd name="T9" fmla="*/ 27 h 29"/>
                </a:gdLst>
                <a:ahLst/>
                <a:cxnLst>
                  <a:cxn ang="0">
                    <a:pos x="T0" y="T1"/>
                  </a:cxn>
                  <a:cxn ang="0">
                    <a:pos x="T2" y="T3"/>
                  </a:cxn>
                  <a:cxn ang="0">
                    <a:pos x="T4" y="T5"/>
                  </a:cxn>
                  <a:cxn ang="0">
                    <a:pos x="T6" y="T7"/>
                  </a:cxn>
                  <a:cxn ang="0">
                    <a:pos x="T8" y="T9"/>
                  </a:cxn>
                </a:cxnLst>
                <a:rect l="0" t="0" r="r" b="b"/>
                <a:pathLst>
                  <a:path w="30" h="28">
                    <a:moveTo>
                      <a:pt x="19" y="27"/>
                    </a:moveTo>
                    <a:cubicBezTo>
                      <a:pt x="26" y="25"/>
                      <a:pt x="30" y="17"/>
                      <a:pt x="28" y="10"/>
                    </a:cubicBezTo>
                    <a:cubicBezTo>
                      <a:pt x="27" y="4"/>
                      <a:pt x="21" y="0"/>
                      <a:pt x="15" y="0"/>
                    </a:cubicBezTo>
                    <a:cubicBezTo>
                      <a:pt x="9" y="1"/>
                      <a:pt x="4" y="5"/>
                      <a:pt x="2" y="11"/>
                    </a:cubicBezTo>
                    <a:cubicBezTo>
                      <a:pt x="0" y="20"/>
                      <a:pt x="10" y="29"/>
                      <a:pt x="19" y="27"/>
                    </a:cubicBezTo>
                    <a:close/>
                  </a:path>
                </a:pathLst>
              </a:custGeom>
              <a:blipFill dpi="0" rotWithShape="0">
                <a:blip r:embed="rId4"/>
                <a:stretch>
                  <a:fillRect l="-721000" t="-2103000" r="-2349000"/>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1"/>
              <p:cNvSpPr/>
              <p:nvPr>
                <p:custDataLst>
                  <p:tags r:id="rId10"/>
                </p:custDataLst>
              </p:nvPr>
            </p:nvSpPr>
            <p:spPr bwMode="auto">
              <a:xfrm>
                <a:off x="4102597" y="3147048"/>
                <a:ext cx="71975" cy="72508"/>
              </a:xfrm>
              <a:custGeom>
                <a:avLst/>
                <a:gdLst>
                  <a:gd name="T0" fmla="*/ 3 w 57"/>
                  <a:gd name="T1" fmla="*/ 24 h 57"/>
                  <a:gd name="T2" fmla="*/ 32 w 57"/>
                  <a:gd name="T3" fmla="*/ 56 h 57"/>
                  <a:gd name="T4" fmla="*/ 57 w 57"/>
                  <a:gd name="T5" fmla="*/ 29 h 57"/>
                  <a:gd name="T6" fmla="*/ 32 w 57"/>
                  <a:gd name="T7" fmla="*/ 1 h 57"/>
                  <a:gd name="T8" fmla="*/ 3 w 57"/>
                  <a:gd name="T9" fmla="*/ 24 h 57"/>
                </a:gdLst>
                <a:ahLst/>
                <a:cxnLst>
                  <a:cxn ang="0">
                    <a:pos x="T0" y="T1"/>
                  </a:cxn>
                  <a:cxn ang="0">
                    <a:pos x="T2" y="T3"/>
                  </a:cxn>
                  <a:cxn ang="0">
                    <a:pos x="T4" y="T5"/>
                  </a:cxn>
                  <a:cxn ang="0">
                    <a:pos x="T6" y="T7"/>
                  </a:cxn>
                  <a:cxn ang="0">
                    <a:pos x="T8" y="T9"/>
                  </a:cxn>
                </a:cxnLst>
                <a:rect l="0" t="0" r="r" b="b"/>
                <a:pathLst>
                  <a:path w="57" h="57">
                    <a:moveTo>
                      <a:pt x="3" y="24"/>
                    </a:moveTo>
                    <a:cubicBezTo>
                      <a:pt x="0" y="40"/>
                      <a:pt x="15" y="57"/>
                      <a:pt x="32" y="56"/>
                    </a:cubicBezTo>
                    <a:cubicBezTo>
                      <a:pt x="45" y="55"/>
                      <a:pt x="57" y="43"/>
                      <a:pt x="57" y="29"/>
                    </a:cubicBezTo>
                    <a:cubicBezTo>
                      <a:pt x="57" y="16"/>
                      <a:pt x="46" y="3"/>
                      <a:pt x="32" y="1"/>
                    </a:cubicBezTo>
                    <a:cubicBezTo>
                      <a:pt x="19" y="0"/>
                      <a:pt x="5" y="10"/>
                      <a:pt x="3" y="24"/>
                    </a:cubicBezTo>
                    <a:close/>
                  </a:path>
                </a:pathLst>
              </a:custGeom>
              <a:blipFill dpi="0" rotWithShape="0">
                <a:blip r:embed="rId4"/>
                <a:stretch>
                  <a:fillRect l="-202000" t="-494000" r="-1389000" b="-524000"/>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2"/>
              <p:cNvSpPr/>
              <p:nvPr>
                <p:custDataLst>
                  <p:tags r:id="rId11"/>
                </p:custDataLst>
              </p:nvPr>
            </p:nvSpPr>
            <p:spPr bwMode="auto">
              <a:xfrm>
                <a:off x="4984961" y="3024957"/>
                <a:ext cx="44252" cy="45851"/>
              </a:xfrm>
              <a:custGeom>
                <a:avLst/>
                <a:gdLst>
                  <a:gd name="T0" fmla="*/ 34 w 35"/>
                  <a:gd name="T1" fmla="*/ 20 h 36"/>
                  <a:gd name="T2" fmla="*/ 28 w 35"/>
                  <a:gd name="T3" fmla="*/ 4 h 36"/>
                  <a:gd name="T4" fmla="*/ 10 w 35"/>
                  <a:gd name="T5" fmla="*/ 3 h 36"/>
                  <a:gd name="T6" fmla="*/ 9 w 35"/>
                  <a:gd name="T7" fmla="*/ 30 h 36"/>
                  <a:gd name="T8" fmla="*/ 34 w 35"/>
                  <a:gd name="T9" fmla="*/ 20 h 36"/>
                </a:gdLst>
                <a:ahLst/>
                <a:cxnLst>
                  <a:cxn ang="0">
                    <a:pos x="T0" y="T1"/>
                  </a:cxn>
                  <a:cxn ang="0">
                    <a:pos x="T2" y="T3"/>
                  </a:cxn>
                  <a:cxn ang="0">
                    <a:pos x="T4" y="T5"/>
                  </a:cxn>
                  <a:cxn ang="0">
                    <a:pos x="T6" y="T7"/>
                  </a:cxn>
                  <a:cxn ang="0">
                    <a:pos x="T8" y="T9"/>
                  </a:cxn>
                </a:cxnLst>
                <a:rect l="0" t="0" r="r" b="b"/>
                <a:pathLst>
                  <a:path w="35" h="36">
                    <a:moveTo>
                      <a:pt x="34" y="20"/>
                    </a:moveTo>
                    <a:cubicBezTo>
                      <a:pt x="35" y="14"/>
                      <a:pt x="33" y="7"/>
                      <a:pt x="28" y="4"/>
                    </a:cubicBezTo>
                    <a:cubicBezTo>
                      <a:pt x="23" y="0"/>
                      <a:pt x="16" y="0"/>
                      <a:pt x="10" y="3"/>
                    </a:cubicBezTo>
                    <a:cubicBezTo>
                      <a:pt x="1" y="8"/>
                      <a:pt x="0" y="24"/>
                      <a:pt x="9" y="30"/>
                    </a:cubicBezTo>
                    <a:cubicBezTo>
                      <a:pt x="18" y="36"/>
                      <a:pt x="32" y="30"/>
                      <a:pt x="34" y="20"/>
                    </a:cubicBezTo>
                    <a:close/>
                  </a:path>
                </a:pathLst>
              </a:custGeom>
              <a:blipFill dpi="0" rotWithShape="0">
                <a:blip r:embed="rId4"/>
                <a:stretch>
                  <a:fillRect l="-2322000" t="-515000" r="-328000" b="-1152000"/>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3"/>
              <p:cNvSpPr/>
              <p:nvPr>
                <p:custDataLst>
                  <p:tags r:id="rId12"/>
                </p:custDataLst>
              </p:nvPr>
            </p:nvSpPr>
            <p:spPr bwMode="auto">
              <a:xfrm>
                <a:off x="4908720" y="2913528"/>
                <a:ext cx="77307" cy="91169"/>
              </a:xfrm>
              <a:custGeom>
                <a:avLst/>
                <a:gdLst>
                  <a:gd name="T0" fmla="*/ 53 w 61"/>
                  <a:gd name="T1" fmla="*/ 15 h 72"/>
                  <a:gd name="T2" fmla="*/ 14 w 61"/>
                  <a:gd name="T3" fmla="*/ 12 h 72"/>
                  <a:gd name="T4" fmla="*/ 18 w 61"/>
                  <a:gd name="T5" fmla="*/ 64 h 72"/>
                  <a:gd name="T6" fmla="*/ 54 w 61"/>
                  <a:gd name="T7" fmla="*/ 54 h 72"/>
                  <a:gd name="T8" fmla="*/ 53 w 61"/>
                  <a:gd name="T9" fmla="*/ 15 h 72"/>
                </a:gdLst>
                <a:ahLst/>
                <a:cxnLst>
                  <a:cxn ang="0">
                    <a:pos x="T0" y="T1"/>
                  </a:cxn>
                  <a:cxn ang="0">
                    <a:pos x="T2" y="T3"/>
                  </a:cxn>
                  <a:cxn ang="0">
                    <a:pos x="T4" y="T5"/>
                  </a:cxn>
                  <a:cxn ang="0">
                    <a:pos x="T6" y="T7"/>
                  </a:cxn>
                  <a:cxn ang="0">
                    <a:pos x="T8" y="T9"/>
                  </a:cxn>
                </a:cxnLst>
                <a:rect l="0" t="0" r="r" b="b"/>
                <a:pathLst>
                  <a:path w="61" h="72">
                    <a:moveTo>
                      <a:pt x="53" y="15"/>
                    </a:moveTo>
                    <a:cubicBezTo>
                      <a:pt x="44" y="0"/>
                      <a:pt x="26" y="2"/>
                      <a:pt x="14" y="12"/>
                    </a:cubicBezTo>
                    <a:cubicBezTo>
                      <a:pt x="0" y="25"/>
                      <a:pt x="1" y="53"/>
                      <a:pt x="18" y="64"/>
                    </a:cubicBezTo>
                    <a:cubicBezTo>
                      <a:pt x="29" y="72"/>
                      <a:pt x="47" y="66"/>
                      <a:pt x="54" y="54"/>
                    </a:cubicBezTo>
                    <a:cubicBezTo>
                      <a:pt x="61" y="43"/>
                      <a:pt x="60" y="27"/>
                      <a:pt x="53" y="15"/>
                    </a:cubicBezTo>
                    <a:close/>
                  </a:path>
                </a:pathLst>
              </a:custGeom>
              <a:blipFill dpi="0" rotWithShape="0">
                <a:blip r:embed="rId4"/>
                <a:stretch>
                  <a:fillRect l="-1230000" t="-137000" r="-244000" b="-652000"/>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8" name="文本框 47"/>
            <p:cNvSpPr txBox="1"/>
            <p:nvPr>
              <p:custDataLst>
                <p:tags r:id="rId13"/>
              </p:custDataLst>
            </p:nvPr>
          </p:nvSpPr>
          <p:spPr>
            <a:xfrm>
              <a:off x="1968" y="723"/>
              <a:ext cx="3374" cy="822"/>
            </a:xfrm>
            <a:prstGeom prst="rect">
              <a:avLst/>
            </a:prstGeom>
            <a:noFill/>
          </p:spPr>
          <p:txBody>
            <a:bodyPr wrap="square" rtlCol="0">
              <a:spAutoFit/>
            </a:bodyPr>
            <a:lstStyle/>
            <a:p>
              <a:r>
                <a:rPr lang="zh-CN" altLang="zh-CN" sz="2800" b="1"/>
                <a:t>课堂笔记</a:t>
              </a:r>
              <a:endParaRPr lang="en-US" altLang="zh-CN" sz="2800" b="1"/>
            </a:p>
          </p:txBody>
        </p:sp>
      </p:grpSp>
      <p:sp>
        <p:nvSpPr>
          <p:cNvPr id="49" name="文本框 48"/>
          <p:cNvSpPr txBox="1"/>
          <p:nvPr>
            <p:custDataLst>
              <p:tags r:id="rId14"/>
            </p:custDataLst>
          </p:nvPr>
        </p:nvSpPr>
        <p:spPr>
          <a:xfrm>
            <a:off x="3288030" y="707390"/>
            <a:ext cx="7752715" cy="583565"/>
          </a:xfrm>
          <a:prstGeom prst="rect">
            <a:avLst/>
          </a:prstGeom>
          <a:noFill/>
        </p:spPr>
        <p:txBody>
          <a:bodyPr wrap="square" rtlCol="0" anchor="t">
            <a:spAutoFit/>
          </a:bodyPr>
          <a:lstStyle/>
          <a:p>
            <a:pPr algn="l" fontAlgn="auto">
              <a:buClrTx/>
              <a:buSzTx/>
              <a:buFontTx/>
            </a:pPr>
            <a:r>
              <a:rPr lang="en-US" altLang="zh-CN" sz="3200" kern="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a:t>
            </a:r>
            <a:r>
              <a:rPr sz="3200" b="1">
                <a:solidFill>
                  <a:schemeClr val="tx1"/>
                </a:solidFill>
                <a:latin typeface="仿宋" panose="02010609060101010101" charset="-122"/>
                <a:ea typeface="仿宋" panose="02010609060101010101" charset="-122"/>
                <a:cs typeface="仿宋" panose="02010609060101010101" charset="-122"/>
                <a:sym typeface="+mn-ea"/>
              </a:rPr>
              <a:t>．</a:t>
            </a:r>
            <a:r>
              <a:rPr lang="zh-CN" sz="3200" kern="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民主参与的途径</a:t>
            </a:r>
            <a:r>
              <a:rPr lang="en-US" altLang="zh-CN" sz="3200" kern="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kern="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之</a:t>
            </a:r>
            <a:r>
              <a:rPr lang="en-US" altLang="zh-CN" sz="3200" kern="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kern="0" smtClean="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民主协商</a:t>
            </a:r>
            <a:r>
              <a:rPr lang="zh-CN" altLang="en-US" sz="3200" b="1" kern="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3200" b="1" noProof="0">
                <a:ln>
                  <a:noFill/>
                </a:ln>
                <a:effectLst/>
                <a:uLnTx/>
                <a:uFillTx/>
                <a:latin typeface="微软雅黑" panose="020B0503020204020204" pitchFamily="34" charset="-122"/>
                <a:ea typeface="微软雅黑" panose="020B0503020204020204" pitchFamily="34" charset="-122"/>
                <a:sym typeface="+mn-ea"/>
              </a:rPr>
              <a:t>P39</a:t>
            </a:r>
            <a:endParaRPr lang="zh-CN" altLang="en-US" sz="3200" b="1" kern="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7" name="组合 6"/>
          <p:cNvGrpSpPr/>
          <p:nvPr>
            <p:custDataLst>
              <p:tags r:id="rId15"/>
            </p:custDataLst>
          </p:nvPr>
        </p:nvGrpSpPr>
        <p:grpSpPr>
          <a:xfrm>
            <a:off x="879475" y="2510155"/>
            <a:ext cx="3429000" cy="1794510"/>
            <a:chOff x="1718" y="4626"/>
            <a:chExt cx="5400" cy="2826"/>
          </a:xfrm>
        </p:grpSpPr>
        <p:pic>
          <p:nvPicPr>
            <p:cNvPr id="2" name="http://photo-static-api.fotomore.com/creative/vcg/400/version23/VCG41466648652.jpg?uid=386&amp;timestamp=1693534846&amp;sign=a0dd8b37780ff17edf290754af0e5feb" descr="templates\picture_hover\&amp;pky100_sjzg_VCG41466648652&amp;2&amp;src_toppic_inpsrchzd1&amp;"/>
            <p:cNvPicPr>
              <a:picLocks noChangeAspect="1"/>
            </p:cNvPicPr>
            <p:nvPr>
              <p:custDataLst>
                <p:tags r:id="rId16"/>
              </p:custDataLst>
            </p:nvPr>
          </p:nvPicPr>
          <p:blipFill>
            <a:blip r:embed="rId17"/>
            <a:stretch>
              <a:fillRect/>
            </a:stretch>
          </p:blipFill>
          <p:spPr>
            <a:xfrm>
              <a:off x="1718" y="4626"/>
              <a:ext cx="2826" cy="2826"/>
            </a:xfrm>
            <a:prstGeom prst="ellipse">
              <a:avLst/>
            </a:prstGeom>
          </p:spPr>
        </p:pic>
        <p:grpSp>
          <p:nvGrpSpPr>
            <p:cNvPr id="6" name="组合 5"/>
            <p:cNvGrpSpPr/>
            <p:nvPr>
              <p:custDataLst>
                <p:tags r:id="rId18"/>
              </p:custDataLst>
            </p:nvPr>
          </p:nvGrpSpPr>
          <p:grpSpPr>
            <a:xfrm>
              <a:off x="4024" y="5668"/>
              <a:ext cx="3094" cy="1110"/>
              <a:chOff x="4368" y="5544"/>
              <a:chExt cx="3094" cy="1110"/>
            </a:xfrm>
          </p:grpSpPr>
          <p:cxnSp>
            <p:nvCxnSpPr>
              <p:cNvPr id="3" name="直接连接符 2"/>
              <p:cNvCxnSpPr/>
              <p:nvPr>
                <p:custDataLst>
                  <p:tags r:id="rId19"/>
                </p:custDataLst>
              </p:nvPr>
            </p:nvCxnSpPr>
            <p:spPr>
              <a:xfrm flipV="1">
                <a:off x="6104" y="5675"/>
                <a:ext cx="1010" cy="24"/>
              </a:xfrm>
              <a:prstGeom prst="line">
                <a:avLst/>
              </a:prstGeom>
              <a:ln>
                <a:solidFill>
                  <a:srgbClr val="D52A22"/>
                </a:solidFill>
                <a:prstDash val="dash"/>
              </a:ln>
            </p:spPr>
            <p:style>
              <a:lnRef idx="1">
                <a:srgbClr val="D52A22"/>
              </a:lnRef>
              <a:fillRef idx="0">
                <a:srgbClr val="D52A22"/>
              </a:fillRef>
              <a:effectRef idx="0">
                <a:srgbClr val="D52A22"/>
              </a:effectRef>
              <a:fontRef idx="minor">
                <a:srgbClr val="000000"/>
              </a:fontRef>
            </p:style>
          </p:cxnSp>
          <p:cxnSp>
            <p:nvCxnSpPr>
              <p:cNvPr id="4" name="直接连接符 3"/>
              <p:cNvCxnSpPr>
                <a:endCxn id="40" idx="2"/>
              </p:cNvCxnSpPr>
              <p:nvPr>
                <p:custDataLst>
                  <p:tags r:id="rId20"/>
                </p:custDataLst>
              </p:nvPr>
            </p:nvCxnSpPr>
            <p:spPr>
              <a:xfrm>
                <a:off x="4899" y="5675"/>
                <a:ext cx="861" cy="24"/>
              </a:xfrm>
              <a:prstGeom prst="line">
                <a:avLst/>
              </a:prstGeom>
              <a:ln>
                <a:solidFill>
                  <a:srgbClr val="D52A22"/>
                </a:solidFill>
                <a:prstDash val="dash"/>
              </a:ln>
            </p:spPr>
            <p:style>
              <a:lnRef idx="1">
                <a:srgbClr val="D52A22"/>
              </a:lnRef>
              <a:fillRef idx="0">
                <a:srgbClr val="D52A22"/>
              </a:fillRef>
              <a:effectRef idx="0">
                <a:srgbClr val="D52A22"/>
              </a:effectRef>
              <a:fontRef idx="minor">
                <a:srgbClr val="000000"/>
              </a:fontRef>
            </p:style>
          </p:cxnSp>
          <p:sp>
            <p:nvSpPr>
              <p:cNvPr id="40" name="椭圆 39"/>
              <p:cNvSpPr/>
              <p:nvPr>
                <p:custDataLst>
                  <p:tags r:id="rId21"/>
                </p:custDataLst>
              </p:nvPr>
            </p:nvSpPr>
            <p:spPr>
              <a:xfrm>
                <a:off x="5760" y="5544"/>
                <a:ext cx="310" cy="310"/>
              </a:xfrm>
              <a:prstGeom prst="ellipse">
                <a:avLst/>
              </a:prstGeom>
              <a:noFill/>
              <a:ln w="47625">
                <a:solidFill>
                  <a:srgbClr val="D52A22"/>
                </a:solidFill>
              </a:ln>
            </p:spPr>
            <p:style>
              <a:lnRef idx="2">
                <a:srgbClr val="D52A22">
                  <a:shade val="50000"/>
                </a:srgbClr>
              </a:lnRef>
              <a:fillRef idx="1">
                <a:srgbClr val="D52A22"/>
              </a:fillRef>
              <a:effectRef idx="0">
                <a:srgbClr val="D52A22"/>
              </a:effectRef>
              <a:fontRef idx="minor">
                <a:sysClr val="window" lastClr="FFFFFF"/>
              </a:fontRef>
            </p:style>
            <p:txBody>
              <a:bodyPr rtlCol="0" anchor="ctr"/>
              <a:lstStyle/>
              <a:p>
                <a:pPr algn="ctr"/>
                <a:endParaRPr lang="zh-CN" altLang="en-US">
                  <a:solidFill>
                    <a:srgbClr val="000000"/>
                  </a:solidFill>
                </a:endParaRPr>
              </a:p>
            </p:txBody>
          </p:sp>
          <p:sp>
            <p:nvSpPr>
              <p:cNvPr id="5" name="文本框 4"/>
              <p:cNvSpPr txBox="1"/>
              <p:nvPr>
                <p:custDataLst>
                  <p:tags r:id="rId22"/>
                </p:custDataLst>
              </p:nvPr>
            </p:nvSpPr>
            <p:spPr>
              <a:xfrm>
                <a:off x="4368" y="5924"/>
                <a:ext cx="3094" cy="731"/>
              </a:xfrm>
              <a:prstGeom prst="rect">
                <a:avLst/>
              </a:prstGeom>
              <a:noFill/>
            </p:spPr>
            <p:txBody>
              <a:bodyPr wrap="square" rtlCol="0"/>
              <a:lstStyle/>
              <a:p>
                <a:pPr algn="ctr"/>
                <a:r>
                  <a:rPr lang="zh-CN" altLang="en-US" sz="2800" b="1">
                    <a:latin typeface="Calibri Light" panose="020F0302020204030204"/>
                    <a:ea typeface="等线 Light" panose="02010600030101010101" pitchFamily="2" charset="-122"/>
                    <a:cs typeface="+mn-ea"/>
                  </a:rPr>
                  <a:t>民主协商</a:t>
                </a:r>
                <a:endParaRPr lang="zh-CN" altLang="en-US" sz="2800" b="1">
                  <a:latin typeface="Calibri Light" panose="020F0302020204030204"/>
                  <a:ea typeface="等线 Light" panose="02010600030101010101" pitchFamily="2" charset="-122"/>
                  <a:cs typeface="+mn-ea"/>
                </a:endParaRPr>
              </a:p>
            </p:txBody>
          </p:sp>
        </p:grpSp>
      </p:grpSp>
      <p:sp>
        <p:nvSpPr>
          <p:cNvPr id="43" name="左中括号 9"/>
          <p:cNvSpPr/>
          <p:nvPr>
            <p:custDataLst>
              <p:tags r:id="rId23"/>
            </p:custDataLst>
          </p:nvPr>
        </p:nvSpPr>
        <p:spPr>
          <a:xfrm>
            <a:off x="4154170" y="1637665"/>
            <a:ext cx="85090" cy="3796030"/>
          </a:xfrm>
          <a:custGeom>
            <a:avLst/>
            <a:gdLst>
              <a:gd name="connsiteX0" fmla="*/ 278295 w 278295"/>
              <a:gd name="connsiteY0" fmla="*/ 3313043 h 3313043"/>
              <a:gd name="connsiteX1" fmla="*/ 0 w 278295"/>
              <a:gd name="connsiteY1" fmla="*/ 3289853 h 3313043"/>
              <a:gd name="connsiteX2" fmla="*/ 0 w 278295"/>
              <a:gd name="connsiteY2" fmla="*/ 23190 h 3313043"/>
              <a:gd name="connsiteX3" fmla="*/ 278295 w 278295"/>
              <a:gd name="connsiteY3" fmla="*/ 0 h 3313043"/>
              <a:gd name="connsiteX4" fmla="*/ 278295 w 278295"/>
              <a:gd name="connsiteY4" fmla="*/ 3313043 h 3313043"/>
              <a:gd name="connsiteX0-1" fmla="*/ 278295 w 278295"/>
              <a:gd name="connsiteY0-2" fmla="*/ 3313043 h 3313043"/>
              <a:gd name="connsiteX1-3" fmla="*/ 0 w 278295"/>
              <a:gd name="connsiteY1-4" fmla="*/ 3289853 h 3313043"/>
              <a:gd name="connsiteX2-5" fmla="*/ 0 w 278295"/>
              <a:gd name="connsiteY2-6" fmla="*/ 23190 h 3313043"/>
              <a:gd name="connsiteX3-7" fmla="*/ 278295 w 278295"/>
              <a:gd name="connsiteY3-8" fmla="*/ 0 h 3313043"/>
              <a:gd name="connsiteX0-9" fmla="*/ 278295 w 278295"/>
              <a:gd name="connsiteY0-10" fmla="*/ 3354574 h 3354574"/>
              <a:gd name="connsiteX1-11" fmla="*/ 0 w 278295"/>
              <a:gd name="connsiteY1-12" fmla="*/ 3331384 h 3354574"/>
              <a:gd name="connsiteX2-13" fmla="*/ 0 w 278295"/>
              <a:gd name="connsiteY2-14" fmla="*/ 64721 h 3354574"/>
              <a:gd name="connsiteX3-15" fmla="*/ 278295 w 278295"/>
              <a:gd name="connsiteY3-16" fmla="*/ 41531 h 3354574"/>
              <a:gd name="connsiteX4-17" fmla="*/ 278295 w 278295"/>
              <a:gd name="connsiteY4-18" fmla="*/ 3354574 h 3354574"/>
              <a:gd name="connsiteX0-19" fmla="*/ 278295 w 278295"/>
              <a:gd name="connsiteY0-20" fmla="*/ 3354574 h 3354574"/>
              <a:gd name="connsiteX1-21" fmla="*/ 0 w 278295"/>
              <a:gd name="connsiteY1-22" fmla="*/ 3331384 h 3354574"/>
              <a:gd name="connsiteX2-23" fmla="*/ 0 w 278295"/>
              <a:gd name="connsiteY2-24" fmla="*/ 64721 h 3354574"/>
              <a:gd name="connsiteX3-25" fmla="*/ 278295 w 278295"/>
              <a:gd name="connsiteY3-26" fmla="*/ 41531 h 3354574"/>
            </a:gdLst>
            <a:ahLst/>
            <a:cxnLst>
              <a:cxn ang="0">
                <a:pos x="connsiteX0-1" y="connsiteY0-2"/>
              </a:cxn>
              <a:cxn ang="0">
                <a:pos x="connsiteX1-3" y="connsiteY1-4"/>
              </a:cxn>
              <a:cxn ang="0">
                <a:pos x="connsiteX2-5" y="connsiteY2-6"/>
              </a:cxn>
              <a:cxn ang="0">
                <a:pos x="connsiteX3-7" y="connsiteY3-8"/>
              </a:cxn>
            </a:cxnLst>
            <a:rect l="l" t="t" r="r" b="b"/>
            <a:pathLst>
              <a:path w="278295" h="3354574" stroke="0" extrusionOk="0">
                <a:moveTo>
                  <a:pt x="278295" y="3354574"/>
                </a:moveTo>
                <a:cubicBezTo>
                  <a:pt x="124597" y="3354574"/>
                  <a:pt x="0" y="3344191"/>
                  <a:pt x="0" y="3331384"/>
                </a:cubicBezTo>
                <a:lnTo>
                  <a:pt x="0" y="64721"/>
                </a:lnTo>
                <a:cubicBezTo>
                  <a:pt x="0" y="51914"/>
                  <a:pt x="129359" y="-58482"/>
                  <a:pt x="278295" y="41531"/>
                </a:cubicBezTo>
                <a:lnTo>
                  <a:pt x="278295" y="3354574"/>
                </a:lnTo>
                <a:close/>
              </a:path>
              <a:path w="278295" h="3354574" fill="none">
                <a:moveTo>
                  <a:pt x="278295" y="3354574"/>
                </a:moveTo>
                <a:cubicBezTo>
                  <a:pt x="124597" y="3354574"/>
                  <a:pt x="0" y="3344191"/>
                  <a:pt x="0" y="3331384"/>
                </a:cubicBezTo>
                <a:lnTo>
                  <a:pt x="0" y="64721"/>
                </a:lnTo>
                <a:cubicBezTo>
                  <a:pt x="0" y="51914"/>
                  <a:pt x="124597" y="41531"/>
                  <a:pt x="278295" y="41531"/>
                </a:cubicBezTo>
              </a:path>
            </a:pathLst>
          </a:custGeom>
          <a:ln w="28575">
            <a:solidFill>
              <a:srgbClr val="D52A22"/>
            </a:solidFill>
          </a:ln>
        </p:spPr>
        <p:style>
          <a:lnRef idx="1">
            <a:srgbClr val="D52A22"/>
          </a:lnRef>
          <a:fillRef idx="0">
            <a:srgbClr val="D52A22"/>
          </a:fillRef>
          <a:effectRef idx="0">
            <a:srgbClr val="D52A22"/>
          </a:effectRef>
          <a:fontRef idx="minor">
            <a:srgbClr val="000000"/>
          </a:fontRef>
        </p:style>
        <p:txBody>
          <a:bodyPr rtlCol="0" anchor="ctr"/>
          <a:lstStyle/>
          <a:p>
            <a:pPr algn="ctr"/>
            <a:endParaRPr lang="zh-CN" altLang="en-US"/>
          </a:p>
        </p:txBody>
      </p:sp>
      <p:sp>
        <p:nvSpPr>
          <p:cNvPr id="8" name="文本框 7"/>
          <p:cNvSpPr txBox="1"/>
          <p:nvPr>
            <p:custDataLst>
              <p:tags r:id="rId24"/>
            </p:custDataLst>
          </p:nvPr>
        </p:nvSpPr>
        <p:spPr>
          <a:xfrm>
            <a:off x="5311775" y="1143635"/>
            <a:ext cx="7000875" cy="1038860"/>
          </a:xfrm>
          <a:prstGeom prst="rect">
            <a:avLst/>
          </a:prstGeom>
          <a:noFill/>
        </p:spPr>
        <p:txBody>
          <a:bodyPr wrap="square" rtlCol="0" anchor="t">
            <a:spAutoFit/>
          </a:bodyPr>
          <a:lstStyle/>
          <a:p>
            <a:pPr>
              <a:lnSpc>
                <a:spcPct val="110000"/>
              </a:lnSpc>
            </a:pPr>
            <a:r>
              <a:rPr lang="zh-CN" altLang="en-US" sz="2800" b="1"/>
              <a:t>通过</a:t>
            </a:r>
            <a:r>
              <a:rPr lang="zh-CN" altLang="en-US" sz="2800" b="1" u="sng">
                <a:solidFill>
                  <a:srgbClr val="FF0000"/>
                </a:solidFill>
              </a:rPr>
              <a:t>提案、座谈、论证</a:t>
            </a:r>
            <a:r>
              <a:rPr lang="zh-CN" altLang="en-US" sz="2800" b="1"/>
              <a:t>等多种途径和方式开展协商</a:t>
            </a:r>
            <a:endParaRPr lang="zh-CN" altLang="en-US" sz="2800" b="1"/>
          </a:p>
        </p:txBody>
      </p:sp>
      <p:sp>
        <p:nvSpPr>
          <p:cNvPr id="22" name="文本框 21"/>
          <p:cNvSpPr txBox="1"/>
          <p:nvPr>
            <p:custDataLst>
              <p:tags r:id="rId25"/>
            </p:custDataLst>
          </p:nvPr>
        </p:nvSpPr>
        <p:spPr>
          <a:xfrm>
            <a:off x="4386109" y="4759985"/>
            <a:ext cx="878608" cy="461665"/>
          </a:xfrm>
          <a:prstGeom prst="rect">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fontAlgn="auto">
              <a:defRPr sz="2400" b="1" kern="0">
                <a:solidFill>
                  <a:srgbClr val="C00000"/>
                </a:solidFill>
                <a:latin typeface="微软雅黑" panose="020B0503020204020204" pitchFamily="82" charset="2"/>
                <a:ea typeface="微软雅黑" panose="020B0503020204020204" pitchFamily="82" charset="2"/>
                <a:cs typeface="Arial" panose="020B0604020202020204"/>
              </a:defRPr>
            </a:lvl1pPr>
          </a:lstStyle>
          <a:p>
            <a:r>
              <a:rPr lang="zh-CN" altLang="en-US">
                <a:solidFill>
                  <a:schemeClr val="bg2">
                    <a:lumMod val="20000"/>
                    <a:lumOff val="80000"/>
                  </a:schemeClr>
                </a:solidFill>
              </a:rPr>
              <a:t>作用</a:t>
            </a:r>
            <a:endParaRPr lang="zh-CN" altLang="en-US">
              <a:solidFill>
                <a:schemeClr val="bg2">
                  <a:lumMod val="20000"/>
                  <a:lumOff val="80000"/>
                </a:schemeClr>
              </a:solidFill>
            </a:endParaRPr>
          </a:p>
        </p:txBody>
      </p:sp>
      <p:sp>
        <p:nvSpPr>
          <p:cNvPr id="9" name="文本框 8"/>
          <p:cNvSpPr txBox="1"/>
          <p:nvPr>
            <p:custDataLst>
              <p:tags r:id="rId26"/>
            </p:custDataLst>
          </p:nvPr>
        </p:nvSpPr>
        <p:spPr>
          <a:xfrm>
            <a:off x="5592445" y="4780915"/>
            <a:ext cx="5978525" cy="1641475"/>
          </a:xfrm>
          <a:prstGeom prst="rect">
            <a:avLst/>
          </a:prstGeom>
          <a:noFill/>
        </p:spPr>
        <p:txBody>
          <a:bodyPr wrap="square" rtlCol="0" anchor="t">
            <a:spAutoFit/>
          </a:bodyPr>
          <a:lstStyle/>
          <a:p>
            <a:pPr>
              <a:lnSpc>
                <a:spcPct val="120000"/>
              </a:lnSpc>
            </a:pPr>
            <a:r>
              <a:rPr lang="zh-CN" altLang="en-US" sz="2800" b="1"/>
              <a:t>民主协商保证了人民的意愿和要求得到</a:t>
            </a:r>
            <a:r>
              <a:rPr lang="zh-CN" altLang="en-US" sz="2800" b="1">
                <a:solidFill>
                  <a:srgbClr val="FF0000"/>
                </a:solidFill>
              </a:rPr>
              <a:t>充分表达</a:t>
            </a:r>
            <a:r>
              <a:rPr lang="zh-CN" altLang="en-US" sz="2800" b="1"/>
              <a:t>。有利于</a:t>
            </a:r>
            <a:r>
              <a:rPr lang="zh-CN" altLang="en-US" sz="2800" b="1">
                <a:solidFill>
                  <a:srgbClr val="FF0000"/>
                </a:solidFill>
              </a:rPr>
              <a:t>充分发扬民主，广泛凝聚共识</a:t>
            </a:r>
            <a:r>
              <a:rPr lang="zh-CN" altLang="en-US" sz="2800" b="1"/>
              <a:t>。</a:t>
            </a:r>
            <a:endParaRPr lang="zh-CN" altLang="en-US" sz="2800" b="1"/>
          </a:p>
        </p:txBody>
      </p:sp>
      <p:sp>
        <p:nvSpPr>
          <p:cNvPr id="10" name="文本框 9"/>
          <p:cNvSpPr txBox="1"/>
          <p:nvPr>
            <p:custDataLst>
              <p:tags r:id="rId27"/>
            </p:custDataLst>
          </p:nvPr>
        </p:nvSpPr>
        <p:spPr>
          <a:xfrm>
            <a:off x="4241964" y="1268755"/>
            <a:ext cx="878608" cy="461665"/>
          </a:xfrm>
          <a:prstGeom prst="rect">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fontAlgn="auto">
              <a:defRPr sz="2400" b="1" kern="0">
                <a:solidFill>
                  <a:srgbClr val="C00000"/>
                </a:solidFill>
                <a:latin typeface="微软雅黑" panose="020B0503020204020204" pitchFamily="82" charset="2"/>
                <a:ea typeface="微软雅黑" panose="020B0503020204020204" pitchFamily="82" charset="2"/>
                <a:cs typeface="Arial" panose="020B0604020202020204"/>
              </a:defRPr>
            </a:lvl1pPr>
          </a:lstStyle>
          <a:p>
            <a:r>
              <a:rPr lang="zh-CN" altLang="en-US">
                <a:solidFill>
                  <a:schemeClr val="bg2">
                    <a:lumMod val="20000"/>
                    <a:lumOff val="80000"/>
                  </a:schemeClr>
                </a:solidFill>
              </a:rPr>
              <a:t>方式</a:t>
            </a:r>
            <a:endParaRPr lang="zh-CN" altLang="en-US">
              <a:solidFill>
                <a:schemeClr val="bg2">
                  <a:lumMod val="20000"/>
                  <a:lumOff val="80000"/>
                </a:schemeClr>
              </a:solidFill>
            </a:endParaRPr>
          </a:p>
        </p:txBody>
      </p:sp>
      <p:sp>
        <p:nvSpPr>
          <p:cNvPr id="11" name="文本框 10"/>
          <p:cNvSpPr txBox="1"/>
          <p:nvPr>
            <p:custDataLst>
              <p:tags r:id="rId28"/>
            </p:custDataLst>
          </p:nvPr>
        </p:nvSpPr>
        <p:spPr>
          <a:xfrm>
            <a:off x="1236345" y="4493260"/>
            <a:ext cx="2454910" cy="521970"/>
          </a:xfrm>
          <a:prstGeom prst="rect">
            <a:avLst/>
          </a:prstGeom>
          <a:noFill/>
        </p:spPr>
        <p:txBody>
          <a:bodyPr wrap="none" rtlCol="0" anchor="t">
            <a:spAutoFit/>
          </a:bodyPr>
          <a:lstStyle/>
          <a:p>
            <a:pPr algn="just" defTabSz="1219200">
              <a:lnSpc>
                <a:spcPct val="100000"/>
              </a:lnSpc>
            </a:pPr>
            <a:r>
              <a:rPr lang="en-US" sz="2800" b="1">
                <a:gradFill>
                  <a:gsLst>
                    <a:gs pos="0">
                      <a:srgbClr val="7B32B2"/>
                    </a:gs>
                    <a:gs pos="100000">
                      <a:srgbClr val="401A5D"/>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b="1">
                <a:gradFill>
                  <a:gsLst>
                    <a:gs pos="0">
                      <a:srgbClr val="7B32B2"/>
                    </a:gs>
                    <a:gs pos="100000">
                      <a:srgbClr val="401A5D"/>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政策实施前）</a:t>
            </a:r>
            <a:endParaRPr lang="en-US" altLang="en-US" sz="2800" b="1">
              <a:gradFill>
                <a:gsLst>
                  <a:gs pos="0">
                    <a:srgbClr val="7B32B2"/>
                  </a:gs>
                  <a:gs pos="100000">
                    <a:srgbClr val="401A5D"/>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文本框 11"/>
          <p:cNvSpPr txBox="1"/>
          <p:nvPr>
            <p:custDataLst>
              <p:tags r:id="rId29"/>
            </p:custDataLst>
          </p:nvPr>
        </p:nvSpPr>
        <p:spPr>
          <a:xfrm>
            <a:off x="4086860" y="2132965"/>
            <a:ext cx="8072755" cy="2245360"/>
          </a:xfrm>
          <a:prstGeom prst="rect">
            <a:avLst/>
          </a:prstGeom>
          <a:noFill/>
          <a:ln w="9525">
            <a:noFill/>
          </a:ln>
        </p:spPr>
        <p:txBody>
          <a:bodyPr wrap="square">
            <a:spAutoFit/>
          </a:bodyPr>
          <a:lstStyle/>
          <a:p>
            <a:pPr indent="304800"/>
            <a:r>
              <a:rPr lang="zh-CN" altLang="en-US" sz="2800" b="1">
                <a:solidFill>
                  <a:srgbClr val="FF0000"/>
                </a:solidFill>
                <a:latin typeface="楷体" panose="02010609060101010101" charset="-122"/>
                <a:ea typeface="楷体" panose="02010609060101010101" charset="-122"/>
              </a:rPr>
              <a:t>地位：</a:t>
            </a:r>
            <a:r>
              <a:rPr lang="zh-CN" altLang="en-US" sz="2800" b="1">
                <a:solidFill>
                  <a:schemeClr val="tx1"/>
                </a:solidFill>
                <a:latin typeface="楷体" panose="02010609060101010101" charset="-122"/>
                <a:ea typeface="楷体" panose="02010609060101010101" charset="-122"/>
              </a:rPr>
              <a:t>民主协商保证了人民的意愿和要求得到充分表达</a:t>
            </a:r>
            <a:endParaRPr lang="zh-CN" altLang="en-US" sz="2800" b="1">
              <a:solidFill>
                <a:schemeClr val="tx1"/>
              </a:solidFill>
              <a:latin typeface="楷体" panose="02010609060101010101" charset="-122"/>
              <a:ea typeface="楷体" panose="02010609060101010101" charset="-122"/>
            </a:endParaRPr>
          </a:p>
          <a:p>
            <a:pPr indent="304800"/>
            <a:r>
              <a:rPr lang="zh-CN" altLang="en-US" sz="2800" b="1">
                <a:solidFill>
                  <a:srgbClr val="FF0000"/>
                </a:solidFill>
                <a:latin typeface="楷体" panose="02010609060101010101" charset="-122"/>
                <a:ea typeface="楷体" panose="02010609060101010101" charset="-122"/>
                <a:sym typeface="+mn-ea"/>
              </a:rPr>
              <a:t>范围和形式：</a:t>
            </a:r>
            <a:r>
              <a:rPr lang="zh-CN" altLang="en-US" sz="2800" b="1">
                <a:solidFill>
                  <a:schemeClr val="tx1"/>
                </a:solidFill>
                <a:latin typeface="楷体" panose="02010609060101010101" charset="-122"/>
                <a:ea typeface="楷体" panose="02010609060101010101" charset="-122"/>
              </a:rPr>
              <a:t>在各领域各层级，人民群众就改革发展稳定的重大问题以及事关自身利益的问题，通过提案、座谈、论证等多种途径和方式开展协商</a:t>
            </a:r>
            <a:endParaRPr lang="zh-CN" altLang="en-US" sz="2800" b="1">
              <a:solidFill>
                <a:schemeClr val="tx1"/>
              </a:solidFill>
              <a:latin typeface="楷体" panose="02010609060101010101" charset="-122"/>
              <a:ea typeface="楷体" panose="02010609060101010101" charset="-122"/>
            </a:endParaRPr>
          </a:p>
        </p:txBody>
      </p:sp>
    </p:spTree>
    <p:custDataLst>
      <p:tags r:id="rId3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custDataLst>
              <p:tags r:id="rId1"/>
            </p:custDataLst>
          </p:nvPr>
        </p:nvSpPr>
        <p:spPr>
          <a:xfrm>
            <a:off x="523240" y="5436870"/>
            <a:ext cx="10553700" cy="1076325"/>
          </a:xfrm>
          <a:prstGeom prst="rect">
            <a:avLst/>
          </a:prstGeom>
          <a:solidFill>
            <a:schemeClr val="accent1">
              <a:lumMod val="60000"/>
              <a:lumOff val="40000"/>
            </a:schemeClr>
          </a:solidFill>
        </p:spPr>
        <p:txBody>
          <a:bodyPr wrap="square" rtlCol="0">
            <a:spAutoFit/>
          </a:bodyPr>
          <a:lstStyle/>
          <a:p>
            <a:pPr algn="l"/>
            <a:r>
              <a:rPr lang="zh-CN" altLang="en-US" sz="3200" b="1" smtClean="0">
                <a:solidFill>
                  <a:srgbClr val="FF0000"/>
                </a:solidFill>
              </a:rPr>
              <a:t>听证会体现了公民行使民主权利的什么方式？</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sym typeface="等线" panose="02010600030101010101" pitchFamily="2" charset="-122"/>
              </a:rPr>
              <a:t>这种方式</a:t>
            </a:r>
            <a:r>
              <a:rPr lang="zh-CN" altLang="en-US" sz="3200" b="1" noProof="0">
                <a:latin typeface="微软雅黑" panose="020B0503020204020204" pitchFamily="34" charset="-122"/>
                <a:ea typeface="微软雅黑" panose="020B0503020204020204" pitchFamily="34" charset="-122"/>
                <a:cs typeface="微软雅黑" panose="020B0503020204020204" pitchFamily="34" charset="-122"/>
                <a:sym typeface="+mn-ea"/>
              </a:rPr>
              <a:t>地位、要求、方式（制度保障）分别是什么？</a:t>
            </a:r>
            <a:endParaRPr lang="zh-CN" altLang="en-US" sz="3200" b="1">
              <a:solidFill>
                <a:srgbClr val="FF0000"/>
              </a:solidFill>
            </a:endParaRPr>
          </a:p>
        </p:txBody>
      </p:sp>
      <p:sp>
        <p:nvSpPr>
          <p:cNvPr id="23553" name="Rectangle 1"/>
          <p:cNvSpPr>
            <a:spLocks noChangeArrowheads="1"/>
          </p:cNvSpPr>
          <p:nvPr>
            <p:custDataLst>
              <p:tags r:id="rId2"/>
            </p:custDataLst>
          </p:nvPr>
        </p:nvSpPr>
        <p:spPr bwMode="auto">
          <a:xfrm>
            <a:off x="699135" y="1258253"/>
            <a:ext cx="10537825" cy="4178300"/>
          </a:xfrm>
          <a:prstGeom prst="rect">
            <a:avLst/>
          </a:prstGeom>
          <a:noFill/>
          <a:ln w="9525">
            <a:noFill/>
            <a:miter lim="800000"/>
          </a:ln>
          <a:effectLst/>
        </p:spPr>
        <p:txBody>
          <a:bodyPr vert="horz" wrap="square" lIns="121904" tIns="60952" rIns="121904" bIns="60952" numCol="1" anchor="ctr" anchorCtr="0" compatLnSpc="1">
            <a:spAutoFit/>
          </a:bodyPr>
          <a:lstStyle/>
          <a:p>
            <a:pPr marL="0" marR="0" lvl="0" indent="304800" algn="l" defTabSz="914400" rtl="0" fontAlgn="base">
              <a:lnSpc>
                <a:spcPct val="130000"/>
              </a:lnSpc>
              <a:spcBef>
                <a:spcPct val="0"/>
              </a:spcBef>
              <a:spcAft>
                <a:spcPct val="0"/>
              </a:spcAft>
              <a:buClrTx/>
              <a:buSzTx/>
              <a:buFontTx/>
              <a:buNone/>
            </a:pPr>
            <a:r>
              <a:rPr kumimoji="0" lang="en-US" altLang="zh-CN" sz="2900" i="0" u="none" strike="noStrike" cap="none" normalizeH="0" baseline="0" smtClean="0">
                <a:ln>
                  <a:noFill/>
                </a:ln>
                <a:effectLst/>
                <a:latin typeface="Arial" panose="020B0604020202020204" pitchFamily="34" charset="0"/>
                <a:ea typeface="宋体" panose="02010600030101010101" pitchFamily="2" charset="-122"/>
                <a:cs typeface="Arial" panose="020B0604020202020204" pitchFamily="34" charset="0"/>
              </a:rPr>
              <a:t>    </a:t>
            </a:r>
            <a:r>
              <a:rPr kumimoji="0" lang="zh-CN" sz="2900" i="0" u="none" strike="noStrike" cap="none" normalizeH="0" baseline="0" smtClean="0">
                <a:ln>
                  <a:noFill/>
                </a:ln>
                <a:effectLst/>
                <a:latin typeface="微软雅黑" panose="020B0503020204020204" pitchFamily="34" charset="-122"/>
                <a:ea typeface="微软雅黑" panose="020B0503020204020204" pitchFamily="34" charset="-122"/>
                <a:cs typeface="Arial" panose="020B0604020202020204" pitchFamily="34" charset="0"/>
              </a:rPr>
              <a:t>泰安市东平县召开城区居民集中供热价格调整</a:t>
            </a:r>
            <a:r>
              <a:rPr kumimoji="0" lang="zh-CN" sz="2900" i="0" u="none" strike="noStrike" cap="none" normalizeH="0" baseline="0" smtClean="0">
                <a:ln>
                  <a:noFill/>
                </a:ln>
                <a:effectLst/>
                <a:highlight>
                  <a:srgbClr val="00FF00"/>
                </a:highlight>
                <a:latin typeface="微软雅黑" panose="020B0503020204020204" pitchFamily="34" charset="-122"/>
                <a:ea typeface="微软雅黑" panose="020B0503020204020204" pitchFamily="34" charset="-122"/>
                <a:cs typeface="Arial" panose="020B0604020202020204" pitchFamily="34" charset="0"/>
              </a:rPr>
              <a:t>听证会，</a:t>
            </a:r>
            <a:r>
              <a:rPr kumimoji="0" lang="zh-CN" sz="2900" i="0" u="none" strike="noStrike" cap="none" normalizeH="0" baseline="0" smtClean="0">
                <a:ln>
                  <a:noFill/>
                </a:ln>
                <a:solidFill>
                  <a:srgbClr val="C00000"/>
                </a:solidFill>
                <a:effectLst/>
                <a:latin typeface="微软雅黑" panose="020B0503020204020204" pitchFamily="34" charset="-122"/>
                <a:ea typeface="微软雅黑" panose="020B0503020204020204" pitchFamily="34" charset="-122"/>
                <a:cs typeface="Arial" panose="020B0604020202020204" pitchFamily="34" charset="0"/>
              </a:rPr>
              <a:t>东平县人大代表、县政协委员、经营者、消费者代表及政府有关工作人员</a:t>
            </a:r>
            <a:r>
              <a:rPr kumimoji="0" lang="zh-CN" sz="2900" i="0" u="none" strike="noStrike" cap="none" normalizeH="0" baseline="0" smtClean="0">
                <a:ln>
                  <a:noFill/>
                </a:ln>
                <a:effectLst/>
                <a:latin typeface="微软雅黑" panose="020B0503020204020204" pitchFamily="34" charset="-122"/>
                <a:ea typeface="微软雅黑" panose="020B0503020204020204" pitchFamily="34" charset="-122"/>
                <a:cs typeface="Arial" panose="020B0604020202020204" pitchFamily="34" charset="0"/>
              </a:rPr>
              <a:t>等</a:t>
            </a:r>
            <a:r>
              <a:rPr kumimoji="0" lang="en-US" altLang="zh-CN" sz="2900" i="0" u="none" strike="noStrike" cap="none" normalizeH="0" baseline="0" smtClean="0">
                <a:ln>
                  <a:noFill/>
                </a:ln>
                <a:effectLst/>
                <a:latin typeface="微软雅黑" panose="020B0503020204020204" pitchFamily="34" charset="-122"/>
                <a:ea typeface="微软雅黑" panose="020B0503020204020204" pitchFamily="34" charset="-122"/>
                <a:cs typeface="Arial" panose="020B0604020202020204" pitchFamily="34" charset="0"/>
              </a:rPr>
              <a:t>30</a:t>
            </a:r>
            <a:r>
              <a:rPr kumimoji="0" lang="zh-CN" altLang="en-US" sz="2900" i="0" u="none" strike="noStrike" cap="none" normalizeH="0" baseline="0" smtClean="0">
                <a:ln>
                  <a:noFill/>
                </a:ln>
                <a:effectLst/>
                <a:latin typeface="微软雅黑" panose="020B0503020204020204" pitchFamily="34" charset="-122"/>
                <a:ea typeface="微软雅黑" panose="020B0503020204020204" pitchFamily="34" charset="-122"/>
                <a:cs typeface="Arial" panose="020B0604020202020204" pitchFamily="34" charset="0"/>
              </a:rPr>
              <a:t>余人参加听证会。此次城区居民集中供热价格调整是基于煤炭价格等供热成本的下调及周边地区供暖价格相应调整的背景下召开的，在经过物价部门委托的相关第三方进行成本测算的基础上，经过听证拟定了将城区居民住宅循环水供热价格按建筑面积确定为</a:t>
            </a:r>
            <a:r>
              <a:rPr kumimoji="0" lang="en-US" altLang="zh-CN" sz="2900" i="0" u="none" strike="noStrike" cap="none" normalizeH="0" baseline="0" smtClean="0">
                <a:ln>
                  <a:noFill/>
                </a:ln>
                <a:effectLst/>
                <a:latin typeface="微软雅黑" panose="020B0503020204020204" pitchFamily="34" charset="-122"/>
                <a:ea typeface="微软雅黑" panose="020B0503020204020204" pitchFamily="34" charset="-122"/>
                <a:cs typeface="Arial" panose="020B0604020202020204" pitchFamily="34" charset="0"/>
              </a:rPr>
              <a:t>22.5</a:t>
            </a:r>
            <a:r>
              <a:rPr kumimoji="0" lang="zh-CN" altLang="en-US" sz="2900" i="0" u="none" strike="noStrike" cap="none" normalizeH="0" baseline="0" smtClean="0">
                <a:ln>
                  <a:noFill/>
                </a:ln>
                <a:effectLst/>
                <a:latin typeface="微软雅黑" panose="020B0503020204020204" pitchFamily="34" charset="-122"/>
                <a:ea typeface="微软雅黑" panose="020B0503020204020204" pitchFamily="34" charset="-122"/>
                <a:cs typeface="Arial" panose="020B0604020202020204" pitchFamily="34" charset="0"/>
              </a:rPr>
              <a:t>元每平方米，每平方米下调</a:t>
            </a:r>
            <a:r>
              <a:rPr kumimoji="0" lang="en-US" altLang="zh-CN" sz="2900" i="0" u="none" strike="noStrike" cap="none" normalizeH="0" baseline="0" smtClean="0">
                <a:ln>
                  <a:noFill/>
                </a:ln>
                <a:effectLst/>
                <a:latin typeface="微软雅黑" panose="020B0503020204020204" pitchFamily="34" charset="-122"/>
                <a:ea typeface="微软雅黑" panose="020B0503020204020204" pitchFamily="34" charset="-122"/>
                <a:cs typeface="Arial" panose="020B0604020202020204" pitchFamily="34" charset="0"/>
              </a:rPr>
              <a:t>1.5</a:t>
            </a:r>
            <a:r>
              <a:rPr kumimoji="0" lang="zh-CN" altLang="en-US" sz="2900" i="0" u="none" strike="noStrike" cap="none" normalizeH="0" baseline="0" smtClean="0">
                <a:ln>
                  <a:noFill/>
                </a:ln>
                <a:effectLst/>
                <a:latin typeface="微软雅黑" panose="020B0503020204020204" pitchFamily="34" charset="-122"/>
                <a:ea typeface="微软雅黑" panose="020B0503020204020204" pitchFamily="34" charset="-122"/>
                <a:cs typeface="Arial" panose="020B0604020202020204" pitchFamily="34" charset="0"/>
              </a:rPr>
              <a:t>元。</a:t>
            </a:r>
            <a:endParaRPr kumimoji="0" lang="zh-CN" altLang="en-US" sz="2900" i="0" u="none" strike="noStrike" cap="none" normalizeH="0" baseline="0" smtClean="0">
              <a:ln>
                <a:noFill/>
              </a:ln>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7" name="文本框 2"/>
          <p:cNvSpPr/>
          <p:nvPr>
            <p:custDataLst>
              <p:tags r:id="rId3"/>
            </p:custDataLst>
          </p:nvPr>
        </p:nvSpPr>
        <p:spPr>
          <a:xfrm>
            <a:off x="80645" y="30480"/>
            <a:ext cx="8241665" cy="1228090"/>
          </a:xfrm>
          <a:prstGeom prst="rect">
            <a:avLst/>
          </a:prstGeom>
          <a:solidFill>
            <a:schemeClr val="accent6">
              <a:lumMod val="75000"/>
            </a:schemeClr>
          </a:solidFill>
          <a:ln w="9525">
            <a:noFill/>
          </a:ln>
        </p:spPr>
        <p:txBody>
          <a:bodyPr wrap="square" lIns="121916" tIns="60957" rIns="121916" bIns="60957">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en-US" altLang="zh-CN" sz="3600" smtClean="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3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公民行使民主权利的</a:t>
            </a:r>
            <a:r>
              <a:rPr lang="zh-CN" altLang="en-US" sz="360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形式有哪些？</a:t>
            </a:r>
            <a:endParaRPr lang="zh-CN" altLang="en-US" sz="360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3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民主决策</a:t>
            </a:r>
            <a:endParaRPr lang="zh-CN" altLang="en-US" sz="3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2772114" y="3774710"/>
            <a:ext cx="3374978" cy="576064"/>
            <a:chOff x="2790614" y="4089142"/>
            <a:chExt cx="3374978" cy="576064"/>
          </a:xfrm>
        </p:grpSpPr>
        <p:sp>
          <p:nvSpPr>
            <p:cNvPr id="78" name="五边形 5"/>
            <p:cNvSpPr/>
            <p:nvPr>
              <p:custDataLst>
                <p:tags r:id="rId2"/>
              </p:custDataLst>
            </p:nvPr>
          </p:nvSpPr>
          <p:spPr>
            <a:xfrm>
              <a:off x="2790614" y="4089142"/>
              <a:ext cx="3374978" cy="576064"/>
            </a:xfrm>
            <a:custGeom>
              <a:avLst/>
              <a:gdLst/>
              <a:ahLst/>
              <a:cxnLst/>
              <a:rect l="l" t="t" r="r" b="b"/>
              <a:pathLst>
                <a:path w="2736056" h="576064">
                  <a:moveTo>
                    <a:pt x="0" y="0"/>
                  </a:moveTo>
                  <a:lnTo>
                    <a:pt x="2448024" y="0"/>
                  </a:lnTo>
                  <a:lnTo>
                    <a:pt x="2736056" y="288032"/>
                  </a:lnTo>
                  <a:lnTo>
                    <a:pt x="2448024" y="576064"/>
                  </a:lnTo>
                  <a:lnTo>
                    <a:pt x="0" y="576064"/>
                  </a:lnTo>
                  <a:lnTo>
                    <a:pt x="288032" y="288032"/>
                  </a:lnTo>
                  <a:close/>
                </a:path>
              </a:pathLst>
            </a:custGeom>
            <a:solidFill>
              <a:srgbClr val="C00000"/>
            </a:soli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3" tIns="45691" rIns="91383" bIns="45691"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9900"/>
                </a:solidFill>
                <a:effectLst/>
                <a:uLnTx/>
                <a:uFillTx/>
                <a:latin typeface="Arial" panose="020B0604020202020204"/>
                <a:ea typeface="黑体" panose="02010609060101010101" charset="-122"/>
                <a:cs typeface="+mn-cs"/>
              </a:endParaRPr>
            </a:p>
          </p:txBody>
        </p:sp>
        <p:sp>
          <p:nvSpPr>
            <p:cNvPr id="80" name="Rectangle 42"/>
            <p:cNvSpPr/>
            <p:nvPr>
              <p:custDataLst>
                <p:tags r:id="rId3"/>
              </p:custDataLst>
            </p:nvPr>
          </p:nvSpPr>
          <p:spPr>
            <a:xfrm flipH="1">
              <a:off x="3091942" y="4205175"/>
              <a:ext cx="2823881" cy="385867"/>
            </a:xfrm>
            <a:prstGeom prst="rect">
              <a:avLst/>
            </a:prstGeom>
            <a:noFill/>
            <a:ln w="12700" cap="flat" cmpd="sng" algn="ctr">
              <a:noFill/>
              <a:prstDash val="solid"/>
            </a:ln>
            <a:effectLst/>
          </p:spPr>
          <p:txBody>
            <a:bodyPr lIns="91383" tIns="0" rIns="91383" bIns="0" rtlCol="0" anchor="t"/>
            <a:lstStyle/>
            <a:p>
              <a:pPr lvl="0">
                <a:defRPr/>
              </a:pPr>
              <a:r>
                <a:rPr lang="zh-CN" altLang="en-US" sz="2000" b="1">
                  <a:solidFill>
                    <a:schemeClr val="bg2">
                      <a:lumMod val="20000"/>
                      <a:lumOff val="80000"/>
                    </a:schemeClr>
                  </a:solidFill>
                  <a:latin typeface="黑体" panose="02010609060101010101" charset="-122"/>
                  <a:ea typeface="黑体" panose="02010609060101010101" charset="-122"/>
                  <a:cs typeface="Arial" panose="020B0604020202020204" pitchFamily="34" charset="0"/>
                </a:rPr>
                <a:t>重大事项社会公示制度</a:t>
              </a:r>
              <a:endParaRPr lang="zh-CN" altLang="en-US" sz="2000" b="1">
                <a:solidFill>
                  <a:schemeClr val="bg2">
                    <a:lumMod val="20000"/>
                    <a:lumOff val="80000"/>
                  </a:schemeClr>
                </a:solidFill>
                <a:latin typeface="黑体" panose="02010609060101010101" charset="-122"/>
                <a:ea typeface="黑体" panose="02010609060101010101" charset="-122"/>
                <a:cs typeface="Arial" panose="020B0604020202020204" pitchFamily="34" charset="0"/>
              </a:endParaRPr>
            </a:p>
          </p:txBody>
        </p:sp>
      </p:grpSp>
      <p:sp>
        <p:nvSpPr>
          <p:cNvPr id="83" name="Rectangle 42"/>
          <p:cNvSpPr/>
          <p:nvPr>
            <p:custDataLst>
              <p:tags r:id="rId4"/>
            </p:custDataLst>
          </p:nvPr>
        </p:nvSpPr>
        <p:spPr>
          <a:xfrm flipH="1">
            <a:off x="6251575" y="2072005"/>
            <a:ext cx="5617210" cy="875665"/>
          </a:xfrm>
          <a:prstGeom prst="rect">
            <a:avLst/>
          </a:prstGeom>
          <a:solidFill>
            <a:schemeClr val="bg2">
              <a:lumMod val="20000"/>
              <a:lumOff val="80000"/>
            </a:schemeClr>
          </a:solidFill>
          <a:ln w="28575" cap="flat" cmpd="sng" algn="ctr">
            <a:solidFill>
              <a:schemeClr val="accent4">
                <a:lumMod val="60000"/>
                <a:lumOff val="40000"/>
              </a:schemeClr>
            </a:solidFill>
            <a:prstDash val="solid"/>
          </a:ln>
          <a:effectLst/>
        </p:spPr>
        <p:txBody>
          <a:bodyPr lIns="91383" tIns="0" rIns="91383" bIns="0" rtlCol="0" anchor="t"/>
          <a:lstStyle/>
          <a:p>
            <a:pPr algn="l">
              <a:lnSpc>
                <a:spcPts val="3000"/>
              </a:lnSpc>
              <a:buClrTx/>
              <a:buSzTx/>
              <a:buFontTx/>
              <a:defRPr/>
            </a:pPr>
            <a:r>
              <a:rPr lang="zh-CN" altLang="en-US" sz="2400" b="1" kern="0">
                <a:solidFill>
                  <a:schemeClr val="accent1"/>
                </a:solidFill>
                <a:latin typeface="宋体" panose="02010600030101010101" pitchFamily="2" charset="-122"/>
                <a:ea typeface="宋体" panose="02010600030101010101" pitchFamily="2" charset="-122"/>
                <a:cs typeface="Arial" panose="020B0604020202020204" pitchFamily="34" charset="0"/>
              </a:rPr>
              <a:t>某些具有</a:t>
            </a:r>
            <a:r>
              <a:rPr lang="zh-CN" altLang="en-US" sz="2400" b="1" kern="0">
                <a:solidFill>
                  <a:srgbClr val="FF0000"/>
                </a:solidFill>
                <a:latin typeface="宋体" panose="02010600030101010101" pitchFamily="2" charset="-122"/>
                <a:ea typeface="宋体" panose="02010600030101010101" pitchFamily="2" charset="-122"/>
                <a:cs typeface="Arial" panose="020B0604020202020204" pitchFamily="34" charset="0"/>
              </a:rPr>
              <a:t>专业性</a:t>
            </a:r>
            <a:r>
              <a:rPr lang="zh-CN" altLang="en-US" sz="2400" b="1" kern="0">
                <a:solidFill>
                  <a:schemeClr val="accent1"/>
                </a:solidFill>
                <a:latin typeface="宋体" panose="02010600030101010101" pitchFamily="2" charset="-122"/>
                <a:ea typeface="宋体" panose="02010600030101010101" pitchFamily="2" charset="-122"/>
                <a:cs typeface="Arial" panose="020B0604020202020204" pitchFamily="34" charset="0"/>
              </a:rPr>
              <a:t>的重大决策，要听取</a:t>
            </a:r>
            <a:r>
              <a:rPr lang="zh-CN" altLang="en-US" sz="2400" b="1" kern="0">
                <a:solidFill>
                  <a:srgbClr val="FF0000"/>
                </a:solidFill>
                <a:latin typeface="宋体" panose="02010600030101010101" pitchFamily="2" charset="-122"/>
                <a:ea typeface="宋体" panose="02010600030101010101" pitchFamily="2" charset="-122"/>
                <a:cs typeface="Arial" panose="020B0604020202020204" pitchFamily="34" charset="0"/>
              </a:rPr>
              <a:t>专家学者</a:t>
            </a:r>
            <a:r>
              <a:rPr lang="zh-CN" altLang="en-US" sz="2400" b="1" kern="0">
                <a:solidFill>
                  <a:schemeClr val="accent1"/>
                </a:solidFill>
                <a:latin typeface="宋体" panose="02010600030101010101" pitchFamily="2" charset="-122"/>
                <a:ea typeface="宋体" panose="02010600030101010101" pitchFamily="2" charset="-122"/>
                <a:cs typeface="Arial" panose="020B0604020202020204" pitchFamily="34" charset="0"/>
              </a:rPr>
              <a:t>的意见。</a:t>
            </a:r>
            <a:endParaRPr lang="zh-CN" altLang="en-US" sz="2400" b="1" kern="0">
              <a:solidFill>
                <a:schemeClr val="accent1"/>
              </a:solidFill>
              <a:latin typeface="宋体" panose="02010600030101010101" pitchFamily="2" charset="-122"/>
              <a:ea typeface="宋体" panose="02010600030101010101" pitchFamily="2" charset="-122"/>
              <a:cs typeface="Arial" panose="020B0604020202020204" pitchFamily="34" charset="0"/>
            </a:endParaRPr>
          </a:p>
        </p:txBody>
      </p:sp>
      <p:grpSp>
        <p:nvGrpSpPr>
          <p:cNvPr id="11" name="组合 10"/>
          <p:cNvGrpSpPr/>
          <p:nvPr>
            <p:custDataLst>
              <p:tags r:id="rId5"/>
            </p:custDataLst>
          </p:nvPr>
        </p:nvGrpSpPr>
        <p:grpSpPr>
          <a:xfrm>
            <a:off x="2790612" y="2458642"/>
            <a:ext cx="3374979" cy="576064"/>
            <a:chOff x="2790613" y="2749240"/>
            <a:chExt cx="3374979" cy="576064"/>
          </a:xfrm>
        </p:grpSpPr>
        <p:sp>
          <p:nvSpPr>
            <p:cNvPr id="82" name="五边形 5"/>
            <p:cNvSpPr/>
            <p:nvPr>
              <p:custDataLst>
                <p:tags r:id="rId6"/>
              </p:custDataLst>
            </p:nvPr>
          </p:nvSpPr>
          <p:spPr>
            <a:xfrm>
              <a:off x="2790613" y="2749240"/>
              <a:ext cx="3374979" cy="576064"/>
            </a:xfrm>
            <a:custGeom>
              <a:avLst/>
              <a:gdLst/>
              <a:ahLst/>
              <a:cxnLst/>
              <a:rect l="l" t="t" r="r" b="b"/>
              <a:pathLst>
                <a:path w="2736056" h="576064">
                  <a:moveTo>
                    <a:pt x="0" y="0"/>
                  </a:moveTo>
                  <a:lnTo>
                    <a:pt x="2448024" y="0"/>
                  </a:lnTo>
                  <a:lnTo>
                    <a:pt x="2736056" y="288032"/>
                  </a:lnTo>
                  <a:lnTo>
                    <a:pt x="2448024" y="576064"/>
                  </a:lnTo>
                  <a:lnTo>
                    <a:pt x="0" y="576064"/>
                  </a:lnTo>
                  <a:lnTo>
                    <a:pt x="288032" y="288032"/>
                  </a:lnTo>
                  <a:close/>
                </a:path>
              </a:pathLst>
            </a:custGeom>
            <a:solidFill>
              <a:srgbClr val="C00000"/>
            </a:soli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3" tIns="45691" rIns="91383" bIns="45691"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9900"/>
                </a:solidFill>
                <a:effectLst/>
                <a:uLnTx/>
                <a:uFillTx/>
                <a:latin typeface="Arial" panose="020B0604020202020204"/>
                <a:ea typeface="黑体" panose="02010609060101010101" charset="-122"/>
                <a:cs typeface="+mn-cs"/>
              </a:endParaRPr>
            </a:p>
          </p:txBody>
        </p:sp>
        <p:sp>
          <p:nvSpPr>
            <p:cNvPr id="84" name="Rectangle 42"/>
            <p:cNvSpPr/>
            <p:nvPr>
              <p:custDataLst>
                <p:tags r:id="rId7"/>
              </p:custDataLst>
            </p:nvPr>
          </p:nvSpPr>
          <p:spPr>
            <a:xfrm flipH="1">
              <a:off x="3298443" y="2852404"/>
              <a:ext cx="2293409" cy="385867"/>
            </a:xfrm>
            <a:prstGeom prst="rect">
              <a:avLst/>
            </a:prstGeom>
            <a:noFill/>
            <a:ln w="12700" cap="flat" cmpd="sng" algn="ctr">
              <a:noFill/>
              <a:prstDash val="solid"/>
            </a:ln>
            <a:effectLst/>
          </p:spPr>
          <p:txBody>
            <a:bodyPr lIns="91383" tIns="0" rIns="91383" bIns="0" rtlCol="0" anchor="t"/>
            <a:lstStyle/>
            <a:p>
              <a:pPr lvl="0">
                <a:defRPr/>
              </a:pPr>
              <a:r>
                <a:rPr lang="zh-CN" altLang="en-US" sz="2400" b="1">
                  <a:solidFill>
                    <a:schemeClr val="bg2">
                      <a:lumMod val="20000"/>
                      <a:lumOff val="80000"/>
                    </a:schemeClr>
                  </a:solidFill>
                  <a:latin typeface="黑体" panose="02010609060101010101" charset="-122"/>
                  <a:ea typeface="黑体" panose="02010609060101010101" charset="-122"/>
                  <a:cs typeface="Arial" panose="020B0604020202020204" pitchFamily="34" charset="0"/>
                </a:rPr>
                <a:t>专家咨询制度</a:t>
              </a:r>
              <a:endParaRPr lang="zh-CN" altLang="en-US" sz="2400" b="1">
                <a:solidFill>
                  <a:schemeClr val="bg2">
                    <a:lumMod val="20000"/>
                    <a:lumOff val="80000"/>
                  </a:schemeClr>
                </a:solidFill>
                <a:latin typeface="黑体" panose="02010609060101010101" charset="-122"/>
                <a:ea typeface="黑体" panose="02010609060101010101" charset="-122"/>
                <a:cs typeface="Arial" panose="020B0604020202020204" pitchFamily="34" charset="0"/>
              </a:endParaRPr>
            </a:p>
          </p:txBody>
        </p:sp>
      </p:grpSp>
      <p:sp>
        <p:nvSpPr>
          <p:cNvPr id="87" name="Rectangle 42"/>
          <p:cNvSpPr/>
          <p:nvPr>
            <p:custDataLst>
              <p:tags r:id="rId8"/>
            </p:custDataLst>
          </p:nvPr>
        </p:nvSpPr>
        <p:spPr>
          <a:xfrm flipH="1">
            <a:off x="6251575" y="834390"/>
            <a:ext cx="5617210" cy="829945"/>
          </a:xfrm>
          <a:prstGeom prst="rect">
            <a:avLst/>
          </a:prstGeom>
          <a:solidFill>
            <a:schemeClr val="bg2">
              <a:lumMod val="20000"/>
              <a:lumOff val="80000"/>
            </a:schemeClr>
          </a:solidFill>
          <a:ln w="28575" cap="flat" cmpd="sng" algn="ctr">
            <a:solidFill>
              <a:schemeClr val="accent4">
                <a:lumMod val="60000"/>
                <a:lumOff val="40000"/>
              </a:schemeClr>
            </a:solidFill>
            <a:prstDash val="solid"/>
          </a:ln>
          <a:effectLst/>
        </p:spPr>
        <p:txBody>
          <a:bodyPr lIns="91383" tIns="0" rIns="91383" bIns="0" rtlCol="0" anchor="t"/>
          <a:lstStyle/>
          <a:p>
            <a:pPr lvl="0">
              <a:lnSpc>
                <a:spcPts val="3000"/>
              </a:lnSpc>
              <a:defRPr/>
            </a:pPr>
            <a:r>
              <a:rPr lang="zh-CN" altLang="en-US" sz="2400" b="1" kern="0">
                <a:solidFill>
                  <a:srgbClr val="C00000"/>
                </a:solidFill>
                <a:latin typeface="宋体" panose="02010600030101010101" pitchFamily="2" charset="-122"/>
                <a:ea typeface="宋体" panose="02010600030101010101" pitchFamily="2" charset="-122"/>
                <a:cs typeface="Arial" panose="020B0604020202020204" pitchFamily="34" charset="0"/>
              </a:rPr>
              <a:t>民情信箱、民情热线、民情接待室、民情恳谈会</a:t>
            </a:r>
            <a:r>
              <a:rPr lang="zh-CN" altLang="en-US" sz="2400" b="1" kern="0">
                <a:solidFill>
                  <a:schemeClr val="accent1"/>
                </a:solidFill>
                <a:latin typeface="宋体" panose="02010600030101010101" pitchFamily="2" charset="-122"/>
                <a:ea typeface="宋体" panose="02010600030101010101" pitchFamily="2" charset="-122"/>
                <a:cs typeface="Arial" panose="020B0604020202020204" pitchFamily="34" charset="0"/>
              </a:rPr>
              <a:t>等，向政府提出意见和建议。</a:t>
            </a:r>
            <a:endParaRPr lang="zh-CN" altLang="en-US" sz="2400" b="1" kern="0">
              <a:solidFill>
                <a:schemeClr val="accent1"/>
              </a:solidFill>
              <a:latin typeface="宋体" panose="02010600030101010101" pitchFamily="2" charset="-122"/>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0" cap="none" spc="0" normalizeH="0" baseline="0" noProof="0">
              <a:ln>
                <a:noFill/>
              </a:ln>
              <a:solidFill>
                <a:schemeClr val="accent1"/>
              </a:solidFill>
              <a:effectLst/>
              <a:uLnTx/>
              <a:uFillTx/>
              <a:latin typeface="宋体" panose="02010600030101010101" pitchFamily="2" charset="-122"/>
              <a:ea typeface="宋体" panose="02010600030101010101" pitchFamily="2" charset="-122"/>
              <a:cs typeface="Arial" panose="020B0604020202020204" pitchFamily="34" charset="0"/>
            </a:endParaRPr>
          </a:p>
        </p:txBody>
      </p:sp>
      <p:grpSp>
        <p:nvGrpSpPr>
          <p:cNvPr id="12" name="组合 11"/>
          <p:cNvGrpSpPr/>
          <p:nvPr>
            <p:custDataLst>
              <p:tags r:id="rId9"/>
            </p:custDataLst>
          </p:nvPr>
        </p:nvGrpSpPr>
        <p:grpSpPr>
          <a:xfrm>
            <a:off x="2794145" y="1179796"/>
            <a:ext cx="3371448" cy="576064"/>
            <a:chOff x="2794145" y="1666206"/>
            <a:chExt cx="3371448" cy="576064"/>
          </a:xfrm>
        </p:grpSpPr>
        <p:sp>
          <p:nvSpPr>
            <p:cNvPr id="86" name="五边形 5"/>
            <p:cNvSpPr/>
            <p:nvPr>
              <p:custDataLst>
                <p:tags r:id="rId10"/>
              </p:custDataLst>
            </p:nvPr>
          </p:nvSpPr>
          <p:spPr>
            <a:xfrm>
              <a:off x="2794145" y="1666206"/>
              <a:ext cx="3371448" cy="576064"/>
            </a:xfrm>
            <a:custGeom>
              <a:avLst/>
              <a:gdLst/>
              <a:ahLst/>
              <a:cxnLst/>
              <a:rect l="l" t="t" r="r" b="b"/>
              <a:pathLst>
                <a:path w="2736056" h="576064">
                  <a:moveTo>
                    <a:pt x="0" y="0"/>
                  </a:moveTo>
                  <a:lnTo>
                    <a:pt x="2448024" y="0"/>
                  </a:lnTo>
                  <a:lnTo>
                    <a:pt x="2736056" y="288032"/>
                  </a:lnTo>
                  <a:lnTo>
                    <a:pt x="2448024" y="576064"/>
                  </a:lnTo>
                  <a:lnTo>
                    <a:pt x="0" y="576064"/>
                  </a:lnTo>
                  <a:lnTo>
                    <a:pt x="288032" y="288032"/>
                  </a:lnTo>
                  <a:close/>
                </a:path>
              </a:pathLst>
            </a:custGeom>
            <a:solidFill>
              <a:srgbClr val="C00000"/>
            </a:soli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3" tIns="45691" rIns="91383" bIns="45691"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9900"/>
                </a:solidFill>
                <a:effectLst/>
                <a:uLnTx/>
                <a:uFillTx/>
                <a:latin typeface="Arial" panose="020B0604020202020204"/>
                <a:ea typeface="黑体" panose="02010609060101010101" charset="-122"/>
                <a:cs typeface="+mn-cs"/>
              </a:endParaRPr>
            </a:p>
          </p:txBody>
        </p:sp>
        <p:sp>
          <p:nvSpPr>
            <p:cNvPr id="88" name="Rectangle 42"/>
            <p:cNvSpPr/>
            <p:nvPr>
              <p:custDataLst>
                <p:tags r:id="rId11"/>
              </p:custDataLst>
            </p:nvPr>
          </p:nvSpPr>
          <p:spPr>
            <a:xfrm flipH="1">
              <a:off x="3207242" y="1757794"/>
              <a:ext cx="2958351" cy="392887"/>
            </a:xfrm>
            <a:prstGeom prst="rect">
              <a:avLst/>
            </a:prstGeom>
            <a:noFill/>
            <a:ln w="12700" cap="flat" cmpd="sng" algn="ctr">
              <a:noFill/>
              <a:prstDash val="solid"/>
            </a:ln>
            <a:effectLst/>
          </p:spPr>
          <p:txBody>
            <a:bodyPr lIns="91383" tIns="0" rIns="91383" bIns="0" rtlCol="0" anchor="t"/>
            <a:lstStyle/>
            <a:p>
              <a:pPr lvl="0">
                <a:defRPr/>
              </a:pPr>
              <a:r>
                <a:rPr lang="zh-CN" altLang="en-US" sz="2400" b="1">
                  <a:solidFill>
                    <a:schemeClr val="bg2">
                      <a:lumMod val="20000"/>
                      <a:lumOff val="80000"/>
                    </a:schemeClr>
                  </a:solidFill>
                  <a:latin typeface="黑体" panose="02010609060101010101" charset="-122"/>
                  <a:ea typeface="黑体" panose="02010609060101010101" charset="-122"/>
                  <a:cs typeface="Arial" panose="020B0604020202020204" pitchFamily="34" charset="0"/>
                </a:rPr>
                <a:t>社情民意反映制度</a:t>
              </a:r>
              <a:endParaRPr lang="zh-CN" altLang="en-US" sz="2400" b="1">
                <a:solidFill>
                  <a:schemeClr val="bg2">
                    <a:lumMod val="20000"/>
                    <a:lumOff val="80000"/>
                  </a:schemeClr>
                </a:solidFill>
                <a:latin typeface="黑体" panose="02010609060101010101" charset="-122"/>
                <a:ea typeface="黑体" panose="02010609060101010101" charset="-122"/>
                <a:cs typeface="Arial" panose="020B0604020202020204" pitchFamily="34" charset="0"/>
              </a:endParaRPr>
            </a:p>
          </p:txBody>
        </p:sp>
      </p:grpSp>
      <p:sp>
        <p:nvSpPr>
          <p:cNvPr id="24" name="文本框 23"/>
          <p:cNvSpPr txBox="1"/>
          <p:nvPr>
            <p:custDataLst>
              <p:tags r:id="rId12"/>
            </p:custDataLst>
          </p:nvPr>
        </p:nvSpPr>
        <p:spPr>
          <a:xfrm>
            <a:off x="889064" y="258587"/>
            <a:ext cx="1901549" cy="507831"/>
          </a:xfrm>
          <a:prstGeom prst="rect">
            <a:avLst/>
          </a:prstGeom>
          <a:solidFill>
            <a:sysClr val="window" lastClr="FFFFFF"/>
          </a:solidFill>
          <a:ln>
            <a:solidFill>
              <a:srgbClr val="C00000"/>
            </a:solidFill>
            <a:prstDash val="dash"/>
          </a:ln>
        </p:spPr>
        <p:txBody>
          <a:bodyPr wrap="square" rtlCol="0" anchor="ctr" anchorCtr="1">
            <a:noAutofit/>
          </a:bodyPr>
          <a:lstStyle/>
          <a:p>
            <a:pPr fontAlgn="auto">
              <a:defRPr/>
            </a:pPr>
            <a:r>
              <a:rPr lang="zh-CN" altLang="en-US" sz="2800" b="1" kern="0">
                <a:solidFill>
                  <a:srgbClr val="C00000"/>
                </a:solidFill>
                <a:latin typeface="黑体" panose="02010609060101010101" charset="-122"/>
                <a:ea typeface="黑体" panose="02010609060101010101" charset="-122"/>
                <a:cs typeface="Arial" panose="020B0604020202020204"/>
              </a:rPr>
              <a:t>民主决策</a:t>
            </a:r>
            <a:endParaRPr lang="zh-CN" altLang="en-US" sz="2800" b="1" kern="0">
              <a:solidFill>
                <a:srgbClr val="C00000"/>
              </a:solidFill>
              <a:latin typeface="黑体" panose="02010609060101010101" charset="-122"/>
              <a:ea typeface="黑体" panose="02010609060101010101" charset="-122"/>
              <a:cs typeface="Arial" panose="020B0604020202020204"/>
            </a:endParaRPr>
          </a:p>
        </p:txBody>
      </p:sp>
      <p:sp>
        <p:nvSpPr>
          <p:cNvPr id="25" name="矩形 24"/>
          <p:cNvSpPr/>
          <p:nvPr>
            <p:custDataLst>
              <p:tags r:id="rId13"/>
            </p:custDataLst>
          </p:nvPr>
        </p:nvSpPr>
        <p:spPr>
          <a:xfrm>
            <a:off x="381232" y="258586"/>
            <a:ext cx="507831" cy="507831"/>
          </a:xfrm>
          <a:prstGeom prst="rect">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fontAlgn="auto">
              <a:defRPr/>
            </a:pPr>
            <a:r>
              <a:rPr lang="en-US" altLang="zh-CN" sz="2400" b="1" kern="0">
                <a:solidFill>
                  <a:srgbClr val="C00000"/>
                </a:solidFill>
                <a:latin typeface="黑体" panose="02010609060101010101" charset="-122"/>
                <a:ea typeface="黑体" panose="02010609060101010101" charset="-122"/>
                <a:cs typeface="Arial" panose="020B0604020202020204"/>
              </a:rPr>
              <a:t>1</a:t>
            </a:r>
            <a:endParaRPr lang="zh-CN" altLang="en-US" sz="2400" b="1" kern="0">
              <a:solidFill>
                <a:srgbClr val="C00000"/>
              </a:solidFill>
              <a:latin typeface="黑体" panose="02010609060101010101" charset="-122"/>
              <a:ea typeface="黑体" panose="02010609060101010101" charset="-122"/>
              <a:cs typeface="Arial" panose="020B0604020202020204"/>
            </a:endParaRPr>
          </a:p>
        </p:txBody>
      </p:sp>
      <p:grpSp>
        <p:nvGrpSpPr>
          <p:cNvPr id="13" name="组合 12"/>
          <p:cNvGrpSpPr/>
          <p:nvPr>
            <p:custDataLst>
              <p:tags r:id="rId14"/>
            </p:custDataLst>
          </p:nvPr>
        </p:nvGrpSpPr>
        <p:grpSpPr>
          <a:xfrm>
            <a:off x="2757656" y="5195560"/>
            <a:ext cx="3374979" cy="576064"/>
            <a:chOff x="2790613" y="5429045"/>
            <a:chExt cx="3374979" cy="576064"/>
          </a:xfrm>
        </p:grpSpPr>
        <p:sp>
          <p:nvSpPr>
            <p:cNvPr id="17" name="五边形 5"/>
            <p:cNvSpPr/>
            <p:nvPr>
              <p:custDataLst>
                <p:tags r:id="rId15"/>
              </p:custDataLst>
            </p:nvPr>
          </p:nvSpPr>
          <p:spPr>
            <a:xfrm>
              <a:off x="2790613" y="5429045"/>
              <a:ext cx="3374979" cy="576064"/>
            </a:xfrm>
            <a:custGeom>
              <a:avLst/>
              <a:gdLst/>
              <a:ahLst/>
              <a:cxnLst/>
              <a:rect l="l" t="t" r="r" b="b"/>
              <a:pathLst>
                <a:path w="2736056" h="576064">
                  <a:moveTo>
                    <a:pt x="0" y="0"/>
                  </a:moveTo>
                  <a:lnTo>
                    <a:pt x="2448024" y="0"/>
                  </a:lnTo>
                  <a:lnTo>
                    <a:pt x="2736056" y="288032"/>
                  </a:lnTo>
                  <a:lnTo>
                    <a:pt x="2448024" y="576064"/>
                  </a:lnTo>
                  <a:lnTo>
                    <a:pt x="0" y="576064"/>
                  </a:lnTo>
                  <a:lnTo>
                    <a:pt x="288032" y="288032"/>
                  </a:lnTo>
                  <a:close/>
                </a:path>
              </a:pathLst>
            </a:custGeom>
            <a:solidFill>
              <a:srgbClr val="C00000"/>
            </a:soli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3" tIns="45691" rIns="91383" bIns="45691"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9900"/>
                </a:solidFill>
                <a:effectLst/>
                <a:uLnTx/>
                <a:uFillTx/>
                <a:latin typeface="Arial" panose="020B0604020202020204"/>
                <a:ea typeface="黑体" panose="02010609060101010101" charset="-122"/>
                <a:cs typeface="+mn-cs"/>
              </a:endParaRPr>
            </a:p>
          </p:txBody>
        </p:sp>
        <p:sp>
          <p:nvSpPr>
            <p:cNvPr id="18" name="Rectangle 42"/>
            <p:cNvSpPr/>
            <p:nvPr>
              <p:custDataLst>
                <p:tags r:id="rId16"/>
              </p:custDataLst>
            </p:nvPr>
          </p:nvSpPr>
          <p:spPr>
            <a:xfrm flipH="1">
              <a:off x="3298443" y="5524143"/>
              <a:ext cx="2088776" cy="385867"/>
            </a:xfrm>
            <a:prstGeom prst="rect">
              <a:avLst/>
            </a:prstGeom>
            <a:noFill/>
            <a:ln w="12700" cap="flat" cmpd="sng" algn="ctr">
              <a:noFill/>
              <a:prstDash val="solid"/>
            </a:ln>
            <a:effectLst/>
          </p:spPr>
          <p:txBody>
            <a:bodyPr lIns="91383" tIns="0" rIns="91383" bIns="0" rtlCol="0" anchor="t"/>
            <a:lstStyle/>
            <a:p>
              <a:pPr lvl="0">
                <a:defRPr/>
              </a:pPr>
              <a:r>
                <a:rPr lang="zh-CN" altLang="en-US" sz="2400" b="1">
                  <a:solidFill>
                    <a:schemeClr val="bg2">
                      <a:lumMod val="20000"/>
                      <a:lumOff val="80000"/>
                    </a:schemeClr>
                  </a:solidFill>
                  <a:latin typeface="黑体" panose="02010609060101010101" charset="-122"/>
                  <a:ea typeface="黑体" panose="02010609060101010101" charset="-122"/>
                  <a:cs typeface="Arial" panose="020B0604020202020204" pitchFamily="34" charset="0"/>
                </a:rPr>
                <a:t>社会听证制度</a:t>
              </a:r>
              <a:endParaRPr lang="zh-CN" altLang="en-US" sz="2400" b="1">
                <a:solidFill>
                  <a:schemeClr val="bg2">
                    <a:lumMod val="20000"/>
                    <a:lumOff val="80000"/>
                  </a:schemeClr>
                </a:solidFill>
                <a:latin typeface="黑体" panose="02010609060101010101" charset="-122"/>
                <a:ea typeface="黑体" panose="02010609060101010101" charset="-122"/>
                <a:cs typeface="Arial" panose="020B0604020202020204" pitchFamily="34" charset="0"/>
              </a:endParaRPr>
            </a:p>
          </p:txBody>
        </p:sp>
      </p:grpSp>
      <p:pic>
        <p:nvPicPr>
          <p:cNvPr id="19" name="图片 6"/>
          <p:cNvPicPr>
            <a:picLocks noChangeAspect="1"/>
          </p:cNvPicPr>
          <p:nvPr>
            <p:custDataLst>
              <p:tags r:id="rId17"/>
            </p:custDataLst>
          </p:nvPr>
        </p:nvPicPr>
        <p:blipFill>
          <a:blip r:embed="rId18"/>
          <a:srcRect r="17162"/>
          <a:stretch>
            <a:fillRect/>
          </a:stretch>
        </p:blipFill>
        <p:spPr>
          <a:xfrm>
            <a:off x="815788" y="890504"/>
            <a:ext cx="1771808" cy="1122314"/>
          </a:xfrm>
          <a:prstGeom prst="ellipse">
            <a:avLst/>
          </a:prstGeom>
          <a:noFill/>
          <a:ln w="9525">
            <a:noFill/>
          </a:ln>
          <a:effectLst>
            <a:outerShdw dist="38100" dir="2699999" algn="tl" rotWithShape="0">
              <a:srgbClr val="000000">
                <a:alpha val="39999"/>
              </a:srgbClr>
            </a:outerShdw>
          </a:effectLst>
        </p:spPr>
      </p:pic>
      <p:sp>
        <p:nvSpPr>
          <p:cNvPr id="20" name="Rectangle 42"/>
          <p:cNvSpPr/>
          <p:nvPr>
            <p:custDataLst>
              <p:tags r:id="rId19"/>
            </p:custDataLst>
          </p:nvPr>
        </p:nvSpPr>
        <p:spPr>
          <a:xfrm flipH="1">
            <a:off x="6251575" y="3419475"/>
            <a:ext cx="5594350" cy="1151890"/>
          </a:xfrm>
          <a:prstGeom prst="rect">
            <a:avLst/>
          </a:prstGeom>
          <a:solidFill>
            <a:schemeClr val="bg2">
              <a:lumMod val="20000"/>
              <a:lumOff val="80000"/>
            </a:schemeClr>
          </a:solidFill>
          <a:ln w="28575" cap="flat" cmpd="sng" algn="ctr">
            <a:solidFill>
              <a:schemeClr val="accent4">
                <a:lumMod val="60000"/>
                <a:lumOff val="40000"/>
              </a:schemeClr>
            </a:solidFill>
            <a:prstDash val="solid"/>
          </a:ln>
          <a:effectLst/>
        </p:spPr>
        <p:txBody>
          <a:bodyPr lIns="91383" tIns="0" rIns="91383" bIns="0" rtlCol="0" anchor="t"/>
          <a:lstStyle/>
          <a:p>
            <a:pPr algn="l">
              <a:lnSpc>
                <a:spcPts val="3000"/>
              </a:lnSpc>
              <a:buClrTx/>
              <a:buSzTx/>
              <a:buFontTx/>
              <a:defRPr/>
            </a:pPr>
            <a:r>
              <a:rPr lang="zh-CN" altLang="en-US" sz="2400" b="1" kern="0">
                <a:solidFill>
                  <a:schemeClr val="accent1"/>
                </a:solidFill>
                <a:latin typeface="宋体" panose="02010600030101010101" pitchFamily="2" charset="-122"/>
                <a:ea typeface="宋体" panose="02010600030101010101" pitchFamily="2" charset="-122"/>
                <a:cs typeface="Arial" panose="020B0604020202020204" pitchFamily="34" charset="0"/>
              </a:rPr>
              <a:t>在新闻媒体、相关会议、文件通报、单位政务</a:t>
            </a:r>
            <a:r>
              <a:rPr lang="zh-CN" altLang="en-US" sz="2400" b="1" kern="0">
                <a:solidFill>
                  <a:srgbClr val="FF0000"/>
                </a:solidFill>
                <a:latin typeface="宋体" panose="02010600030101010101" pitchFamily="2" charset="-122"/>
                <a:ea typeface="宋体" panose="02010600030101010101" pitchFamily="2" charset="-122"/>
                <a:cs typeface="Arial" panose="020B0604020202020204" pitchFamily="34" charset="0"/>
              </a:rPr>
              <a:t>公开栏</a:t>
            </a:r>
            <a:r>
              <a:rPr lang="zh-CN" altLang="en-US" sz="2400" b="1" kern="0">
                <a:solidFill>
                  <a:schemeClr val="accent1"/>
                </a:solidFill>
                <a:latin typeface="宋体" panose="02010600030101010101" pitchFamily="2" charset="-122"/>
                <a:ea typeface="宋体" panose="02010600030101010101" pitchFamily="2" charset="-122"/>
                <a:cs typeface="Arial" panose="020B0604020202020204" pitchFamily="34" charset="0"/>
              </a:rPr>
              <a:t>和有关行政村、基层站所</a:t>
            </a:r>
            <a:r>
              <a:rPr lang="zh-CN" altLang="en-US" sz="2400" b="1" kern="0">
                <a:solidFill>
                  <a:srgbClr val="FF0000"/>
                </a:solidFill>
                <a:latin typeface="宋体" panose="02010600030101010101" pitchFamily="2" charset="-122"/>
                <a:ea typeface="宋体" panose="02010600030101010101" pitchFamily="2" charset="-122"/>
                <a:cs typeface="Arial" panose="020B0604020202020204" pitchFamily="34" charset="0"/>
              </a:rPr>
              <a:t>公告栏</a:t>
            </a:r>
            <a:r>
              <a:rPr lang="zh-CN" altLang="en-US" sz="2400" b="1" kern="0">
                <a:solidFill>
                  <a:schemeClr val="accent1"/>
                </a:solidFill>
                <a:latin typeface="宋体" panose="02010600030101010101" pitchFamily="2" charset="-122"/>
                <a:ea typeface="宋体" panose="02010600030101010101" pitchFamily="2" charset="-122"/>
                <a:cs typeface="Arial" panose="020B0604020202020204" pitchFamily="34" charset="0"/>
              </a:rPr>
              <a:t>上进行，保障公民知情权。</a:t>
            </a:r>
            <a:endParaRPr lang="zh-CN" altLang="en-US" sz="2400" b="1" kern="0">
              <a:solidFill>
                <a:schemeClr val="accent1"/>
              </a:solidFill>
              <a:latin typeface="宋体" panose="02010600030101010101" pitchFamily="2" charset="-122"/>
              <a:ea typeface="宋体" panose="02010600030101010101" pitchFamily="2" charset="-122"/>
              <a:cs typeface="Arial" panose="020B0604020202020204" pitchFamily="34" charset="0"/>
            </a:endParaRPr>
          </a:p>
          <a:p>
            <a:pPr>
              <a:lnSpc>
                <a:spcPts val="3000"/>
              </a:lnSpc>
            </a:pPr>
            <a:endParaRPr lang="en-US" altLang="zh-CN" sz="2000" b="1" kern="0">
              <a:solidFill>
                <a:srgbClr val="C00000"/>
              </a:solidFill>
              <a:latin typeface="黑体" panose="02010609060101010101" charset="-122"/>
              <a:ea typeface="黑体" panose="02010609060101010101" charset="-122"/>
              <a:cs typeface="Arial" panose="020B0604020202020204" pitchFamily="34" charset="0"/>
            </a:endParaRPr>
          </a:p>
        </p:txBody>
      </p:sp>
      <p:sp>
        <p:nvSpPr>
          <p:cNvPr id="21" name="Rectangle 42"/>
          <p:cNvSpPr/>
          <p:nvPr>
            <p:custDataLst>
              <p:tags r:id="rId20"/>
            </p:custDataLst>
          </p:nvPr>
        </p:nvSpPr>
        <p:spPr>
          <a:xfrm flipH="1">
            <a:off x="6251575" y="5146675"/>
            <a:ext cx="5594350" cy="821055"/>
          </a:xfrm>
          <a:prstGeom prst="rect">
            <a:avLst/>
          </a:prstGeom>
          <a:solidFill>
            <a:schemeClr val="bg2">
              <a:lumMod val="20000"/>
              <a:lumOff val="80000"/>
            </a:schemeClr>
          </a:solidFill>
          <a:ln w="28575" cap="flat" cmpd="sng" algn="ctr">
            <a:solidFill>
              <a:schemeClr val="accent4">
                <a:lumMod val="60000"/>
                <a:lumOff val="40000"/>
              </a:schemeClr>
            </a:solidFill>
            <a:prstDash val="solid"/>
          </a:ln>
          <a:effectLst/>
        </p:spPr>
        <p:txBody>
          <a:bodyPr lIns="91383" tIns="0" rIns="91383" bIns="0" rtlCol="0" anchor="t"/>
          <a:lstStyle/>
          <a:p>
            <a:pPr algn="l">
              <a:lnSpc>
                <a:spcPts val="3000"/>
              </a:lnSpc>
              <a:buClrTx/>
              <a:buSzTx/>
              <a:buFontTx/>
              <a:defRPr/>
            </a:pPr>
            <a:r>
              <a:rPr lang="zh-CN" altLang="en-US" sz="2400" b="1" kern="0">
                <a:solidFill>
                  <a:schemeClr val="accent1"/>
                </a:solidFill>
                <a:latin typeface="宋体" panose="02010600030101010101" pitchFamily="2" charset="-122"/>
                <a:ea typeface="宋体" panose="02010600030101010101" pitchFamily="2" charset="-122"/>
                <a:cs typeface="Arial" panose="020B0604020202020204" pitchFamily="34" charset="0"/>
              </a:rPr>
              <a:t>听证会举办方要邀请各方代表参加，</a:t>
            </a:r>
            <a:r>
              <a:rPr lang="zh-CN" altLang="en-US" sz="2400" b="1" kern="0">
                <a:solidFill>
                  <a:srgbClr val="FF0000"/>
                </a:solidFill>
                <a:latin typeface="宋体" panose="02010600030101010101" pitchFamily="2" charset="-122"/>
                <a:ea typeface="宋体" panose="02010600030101010101" pitchFamily="2" charset="-122"/>
                <a:cs typeface="Arial" panose="020B0604020202020204" pitchFamily="34" charset="0"/>
              </a:rPr>
              <a:t>听取各方代表的意见。</a:t>
            </a:r>
            <a:endParaRPr lang="zh-CN" altLang="en-US" sz="2400" b="1" kern="0">
              <a:solidFill>
                <a:srgbClr val="FF0000"/>
              </a:solidFill>
              <a:latin typeface="宋体" panose="02010600030101010101" pitchFamily="2" charset="-122"/>
              <a:ea typeface="宋体" panose="02010600030101010101" pitchFamily="2" charset="-122"/>
              <a:cs typeface="Arial" panose="020B0604020202020204" pitchFamily="34" charset="0"/>
            </a:endParaRPr>
          </a:p>
          <a:p>
            <a:pPr>
              <a:lnSpc>
                <a:spcPts val="3000"/>
              </a:lnSpc>
            </a:pPr>
            <a:endParaRPr lang="zh-CN" altLang="en-US" sz="2400" b="1" kern="0">
              <a:solidFill>
                <a:srgbClr val="FF0000"/>
              </a:solidFill>
              <a:latin typeface="宋体" panose="02010600030101010101" pitchFamily="2" charset="-122"/>
              <a:ea typeface="宋体" panose="02010600030101010101" pitchFamily="2" charset="-122"/>
              <a:cs typeface="Arial" panose="020B0604020202020204" pitchFamily="34" charset="0"/>
            </a:endParaRPr>
          </a:p>
        </p:txBody>
      </p:sp>
      <p:pic>
        <p:nvPicPr>
          <p:cNvPr id="1026" name="Picture 2"/>
          <p:cNvPicPr>
            <a:picLocks noChangeAspect="1" noChangeArrowheads="1"/>
          </p:cNvPicPr>
          <p:nvPr>
            <p:custDataLst>
              <p:tags r:id="rId21"/>
            </p:custDataLst>
          </p:nvPr>
        </p:nvPicPr>
        <p:blipFill>
          <a:blip r:embed="rId22">
            <a:extLst>
              <a:ext uri="{28A0092B-C50C-407E-A947-70E740481C1C}">
                <a14:useLocalDpi xmlns:a14="http://schemas.microsoft.com/office/drawing/2010/main" val="0"/>
              </a:ext>
            </a:extLst>
          </a:blip>
          <a:stretch>
            <a:fillRect/>
          </a:stretch>
        </p:blipFill>
        <p:spPr bwMode="auto">
          <a:xfrm>
            <a:off x="660491" y="4770408"/>
            <a:ext cx="1876207" cy="1228915"/>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custDataLst>
              <p:tags r:id="rId23"/>
            </p:custDataLst>
          </p:nvPr>
        </p:nvPicPr>
        <p:blipFill>
          <a:blip r:embed="rId24">
            <a:extLst>
              <a:ext uri="{28A0092B-C50C-407E-A947-70E740481C1C}">
                <a14:useLocalDpi xmlns:a14="http://schemas.microsoft.com/office/drawing/2010/main" val="0"/>
              </a:ext>
            </a:extLst>
          </a:blip>
          <a:stretch>
            <a:fillRect/>
          </a:stretch>
        </p:blipFill>
        <p:spPr bwMode="auto">
          <a:xfrm>
            <a:off x="726415" y="2150790"/>
            <a:ext cx="1810283" cy="1202141"/>
          </a:xfrm>
          <a:prstGeom prst="ellipse">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custDataLst>
              <p:tags r:id="rId25"/>
            </p:custDataLst>
          </p:nvPr>
        </p:nvPicPr>
        <p:blipFill>
          <a:blip r:embed="rId26">
            <a:extLst>
              <a:ext uri="{28A0092B-C50C-407E-A947-70E740481C1C}">
                <a14:useLocalDpi xmlns:a14="http://schemas.microsoft.com/office/drawing/2010/main" val="0"/>
              </a:ext>
            </a:extLst>
          </a:blip>
          <a:stretch>
            <a:fillRect/>
          </a:stretch>
        </p:blipFill>
        <p:spPr bwMode="auto">
          <a:xfrm>
            <a:off x="582722" y="3430295"/>
            <a:ext cx="2004874" cy="1264895"/>
          </a:xfrm>
          <a:prstGeom prst="ellipse">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500"/>
                                        <p:tgtEl>
                                          <p:spTgt spid="8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1000"/>
                                        <p:tgtEl>
                                          <p:spTgt spid="1028"/>
                                        </p:tgtEl>
                                      </p:cBhvr>
                                    </p:animEffect>
                                    <p:anim calcmode="lin" valueType="num">
                                      <p:cBhvr>
                                        <p:cTn id="25" dur="1000" fill="hold"/>
                                        <p:tgtEl>
                                          <p:spTgt spid="1028"/>
                                        </p:tgtEl>
                                        <p:attrNameLst>
                                          <p:attrName>ppt_x</p:attrName>
                                        </p:attrNameLst>
                                      </p:cBhvr>
                                      <p:tavLst>
                                        <p:tav tm="0">
                                          <p:val>
                                            <p:strVal val="#ppt_x"/>
                                          </p:val>
                                        </p:tav>
                                        <p:tav tm="100000">
                                          <p:val>
                                            <p:strVal val="#ppt_x"/>
                                          </p:val>
                                        </p:tav>
                                      </p:tavLst>
                                    </p:anim>
                                    <p:anim calcmode="lin" valueType="num">
                                      <p:cBhvr>
                                        <p:cTn id="26" dur="1000" fill="hold"/>
                                        <p:tgtEl>
                                          <p:spTgt spid="102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500"/>
                                        <p:tgtEl>
                                          <p:spTgt spid="83"/>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34"/>
                                        </p:tgtEl>
                                        <p:attrNameLst>
                                          <p:attrName>style.visibility</p:attrName>
                                        </p:attrNameLst>
                                      </p:cBhvr>
                                      <p:to>
                                        <p:strVal val="visible"/>
                                      </p:to>
                                    </p:set>
                                    <p:animEffect transition="in" filter="fade">
                                      <p:cBhvr>
                                        <p:cTn id="41" dur="1000"/>
                                        <p:tgtEl>
                                          <p:spTgt spid="1034"/>
                                        </p:tgtEl>
                                      </p:cBhvr>
                                    </p:animEffect>
                                    <p:anim calcmode="lin" valueType="num">
                                      <p:cBhvr>
                                        <p:cTn id="42" dur="1000" fill="hold"/>
                                        <p:tgtEl>
                                          <p:spTgt spid="1034"/>
                                        </p:tgtEl>
                                        <p:attrNameLst>
                                          <p:attrName>ppt_x</p:attrName>
                                        </p:attrNameLst>
                                      </p:cBhvr>
                                      <p:tavLst>
                                        <p:tav tm="0">
                                          <p:val>
                                            <p:strVal val="#ppt_x"/>
                                          </p:val>
                                        </p:tav>
                                        <p:tav tm="100000">
                                          <p:val>
                                            <p:strVal val="#ppt_x"/>
                                          </p:val>
                                        </p:tav>
                                      </p:tavLst>
                                    </p:anim>
                                    <p:anim calcmode="lin" valueType="num">
                                      <p:cBhvr>
                                        <p:cTn id="43" dur="1000" fill="hold"/>
                                        <p:tgtEl>
                                          <p:spTgt spid="1034"/>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026"/>
                                        </p:tgtEl>
                                        <p:attrNameLst>
                                          <p:attrName>style.visibility</p:attrName>
                                        </p:attrNameLst>
                                      </p:cBhvr>
                                      <p:to>
                                        <p:strVal val="visible"/>
                                      </p:to>
                                    </p:set>
                                    <p:animEffect transition="in" filter="fade">
                                      <p:cBhvr>
                                        <p:cTn id="58" dur="1000"/>
                                        <p:tgtEl>
                                          <p:spTgt spid="1026"/>
                                        </p:tgtEl>
                                      </p:cBhvr>
                                    </p:animEffect>
                                    <p:anim calcmode="lin" valueType="num">
                                      <p:cBhvr>
                                        <p:cTn id="59" dur="1000" fill="hold"/>
                                        <p:tgtEl>
                                          <p:spTgt spid="1026"/>
                                        </p:tgtEl>
                                        <p:attrNameLst>
                                          <p:attrName>ppt_x</p:attrName>
                                        </p:attrNameLst>
                                      </p:cBhvr>
                                      <p:tavLst>
                                        <p:tav tm="0">
                                          <p:val>
                                            <p:strVal val="#ppt_x"/>
                                          </p:val>
                                        </p:tav>
                                        <p:tav tm="100000">
                                          <p:val>
                                            <p:strVal val="#ppt_x"/>
                                          </p:val>
                                        </p:tav>
                                      </p:tavLst>
                                    </p:anim>
                                    <p:anim calcmode="lin" valueType="num">
                                      <p:cBhvr>
                                        <p:cTn id="60" dur="1000" fill="hold"/>
                                        <p:tgtEl>
                                          <p:spTgt spid="1026"/>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bldLvl="0" animBg="1"/>
      <p:bldP spid="87" grpId="0" bldLvl="0" animBg="1"/>
      <p:bldP spid="20" grpId="0" bldLvl="0" animBg="1"/>
      <p:bldP spid="21"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39395" y="1692275"/>
            <a:ext cx="11178540" cy="4523105"/>
          </a:xfrm>
          <a:prstGeom prst="rect">
            <a:avLst/>
          </a:prstGeom>
          <a:noFill/>
        </p:spPr>
        <p:txBody>
          <a:bodyPr wrap="square" rtlCol="0" anchor="t">
            <a:spAutoFit/>
          </a:bodyPr>
          <a:lstStyle/>
          <a:p>
            <a:pPr indent="0" fontAlgn="auto">
              <a:lnSpc>
                <a:spcPct val="150000"/>
              </a:lnSpc>
            </a:pPr>
            <a:r>
              <a:rPr lang="zh-CN" altLang="en-US" sz="3200">
                <a:latin typeface="微软雅黑" panose="020B0503020204020204" pitchFamily="34" charset="-122"/>
                <a:ea typeface="微软雅黑" panose="020B0503020204020204" pitchFamily="34" charset="-122"/>
                <a:cs typeface="微软雅黑" panose="020B0503020204020204" pitchFamily="34" charset="-122"/>
                <a:sym typeface="+mn-ea"/>
              </a:rPr>
              <a:t>① 地位：民主决策是</a:t>
            </a:r>
            <a:r>
              <a:rPr lang="zh-CN" altLang="en-US" sz="3200">
                <a:ln>
                  <a:noFill/>
                </a:ln>
                <a:latin typeface="微软雅黑" panose="020B0503020204020204" pitchFamily="34" charset="-122"/>
                <a:ea typeface="微软雅黑" panose="020B0503020204020204" pitchFamily="34" charset="-122"/>
                <a:cs typeface="微软雅黑" panose="020B0503020204020204" pitchFamily="34" charset="-122"/>
                <a:sym typeface="+mn-ea"/>
              </a:rPr>
              <a:t>保障人民利益得到充分实现的</a:t>
            </a:r>
            <a:r>
              <a:rPr lang="zh-CN" altLang="en-US" sz="3200" u="sng">
                <a:ln>
                  <a:noFill/>
                </a:ln>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有效方式</a:t>
            </a:r>
            <a:endParaRPr lang="zh-CN" altLang="en-US" sz="3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ct val="150000"/>
              </a:lnSpc>
            </a:pPr>
            <a:r>
              <a:rPr lang="zh-CN" altLang="en-US" sz="3200">
                <a:latin typeface="微软雅黑" panose="020B0503020204020204" pitchFamily="34" charset="-122"/>
                <a:ea typeface="微软雅黑" panose="020B0503020204020204" pitchFamily="34" charset="-122"/>
                <a:cs typeface="微软雅黑" panose="020B0503020204020204" pitchFamily="34" charset="-122"/>
                <a:sym typeface="+mn-ea"/>
              </a:rPr>
              <a:t>② 要求：要求保证广泛的公民参与，决策方认真听取各方意见，</a:t>
            </a:r>
            <a:r>
              <a:rPr lang="zh-CN" altLang="en-US" sz="3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集中民智，促进决策的科学化</a:t>
            </a:r>
            <a:r>
              <a:rPr lang="zh-CN" altLang="en-US" sz="32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320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ct val="150000"/>
              </a:lnSpc>
            </a:pPr>
            <a:r>
              <a:rPr lang="zh-CN" altLang="en-US" sz="3200">
                <a:latin typeface="微软雅黑" panose="020B0503020204020204" pitchFamily="34" charset="-122"/>
                <a:ea typeface="微软雅黑" panose="020B0503020204020204" pitchFamily="34" charset="-122"/>
                <a:cs typeface="微软雅黑" panose="020B0503020204020204" pitchFamily="34" charset="-122"/>
                <a:sym typeface="+mn-ea"/>
              </a:rPr>
              <a:t>③ 方式（制度保障）：</a:t>
            </a:r>
            <a:r>
              <a:rPr lang="zh-CN" altLang="en-US" sz="32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社情民意反映制度</a:t>
            </a:r>
            <a:r>
              <a:rPr lang="zh-CN" altLang="en-US" sz="3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专家咨询制度、重大事项社会公示制度</a:t>
            </a:r>
            <a:r>
              <a:rPr lang="zh-CN" altLang="en-US" sz="3200">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zh-CN" altLang="en-US" sz="32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社会听证制度</a:t>
            </a:r>
            <a:r>
              <a:rPr lang="zh-CN" altLang="en-US" sz="3200">
                <a:latin typeface="微软雅黑" panose="020B0503020204020204" pitchFamily="34" charset="-122"/>
                <a:ea typeface="微软雅黑" panose="020B0503020204020204" pitchFamily="34" charset="-122"/>
                <a:cs typeface="微软雅黑" panose="020B0503020204020204" pitchFamily="34" charset="-122"/>
                <a:sym typeface="+mn-ea"/>
              </a:rPr>
              <a:t>等是</a:t>
            </a:r>
            <a:r>
              <a:rPr lang="zh-CN" altLang="en-US" sz="3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公民参与民主决策的有力保证。</a:t>
            </a:r>
            <a:endParaRPr lang="zh-CN" altLang="en-US" sz="3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2"/>
          <p:cNvSpPr/>
          <p:nvPr>
            <p:custDataLst>
              <p:tags r:id="rId2"/>
            </p:custDataLst>
          </p:nvPr>
        </p:nvSpPr>
        <p:spPr>
          <a:xfrm>
            <a:off x="80645" y="27940"/>
            <a:ext cx="8241665" cy="1228090"/>
          </a:xfrm>
          <a:prstGeom prst="rect">
            <a:avLst/>
          </a:prstGeom>
          <a:solidFill>
            <a:schemeClr val="accent6">
              <a:lumMod val="75000"/>
            </a:schemeClr>
          </a:solidFill>
          <a:ln w="9525">
            <a:noFill/>
          </a:ln>
        </p:spPr>
        <p:txBody>
          <a:bodyPr wrap="square" lIns="121916" tIns="60957" rIns="121916" bIns="60957">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en-US" altLang="zh-CN" sz="3600" smtClean="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3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公民行使民主权利的</a:t>
            </a:r>
            <a:r>
              <a:rPr lang="zh-CN" altLang="en-US" sz="360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形式有哪些？</a:t>
            </a:r>
            <a:endParaRPr lang="zh-CN" altLang="en-US" sz="360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3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民主决策</a:t>
            </a:r>
            <a:endParaRPr lang="zh-CN" altLang="en-US" sz="3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custDataLst>
              <p:tags r:id="rId1"/>
            </p:custDataLst>
          </p:nvPr>
        </p:nvGrpSpPr>
        <p:grpSpPr>
          <a:xfrm>
            <a:off x="708660" y="2840355"/>
            <a:ext cx="3004820" cy="1177290"/>
            <a:chOff x="1116" y="4473"/>
            <a:chExt cx="4732" cy="1854"/>
          </a:xfrm>
        </p:grpSpPr>
        <p:pic>
          <p:nvPicPr>
            <p:cNvPr id="2" name="http://photo-static-api.fotomore.com/creative/vcg/400/new/VCG41N1128575974.jpg?uid=386&amp;timestamp=1693536250&amp;sign=bd0408df3babe38a0656443d725f373f" descr="templates\picture_hover\&amp;pky320_sjzg_VCG41N1128575974&amp;2&amp;src_toppic_inpsrchzd1&amp;"/>
            <p:cNvPicPr>
              <a:picLocks noChangeAspect="1"/>
            </p:cNvPicPr>
            <p:nvPr>
              <p:custDataLst>
                <p:tags r:id="rId2"/>
              </p:custDataLst>
            </p:nvPr>
          </p:nvPicPr>
          <p:blipFill>
            <a:blip r:embed="rId3"/>
            <a:stretch>
              <a:fillRect/>
            </a:stretch>
          </p:blipFill>
          <p:spPr>
            <a:xfrm>
              <a:off x="1116" y="4473"/>
              <a:ext cx="2105" cy="1855"/>
            </a:xfrm>
            <a:prstGeom prst="ellipse">
              <a:avLst/>
            </a:prstGeom>
          </p:spPr>
        </p:pic>
        <p:grpSp>
          <p:nvGrpSpPr>
            <p:cNvPr id="3" name="组合 2"/>
            <p:cNvGrpSpPr/>
            <p:nvPr>
              <p:custDataLst>
                <p:tags r:id="rId4"/>
              </p:custDataLst>
            </p:nvPr>
          </p:nvGrpSpPr>
          <p:grpSpPr>
            <a:xfrm>
              <a:off x="3164" y="4955"/>
              <a:ext cx="2684" cy="1255"/>
              <a:chOff x="2884" y="4971"/>
              <a:chExt cx="2684" cy="1255"/>
            </a:xfrm>
          </p:grpSpPr>
          <p:cxnSp>
            <p:nvCxnSpPr>
              <p:cNvPr id="4" name="直接连接符 3"/>
              <p:cNvCxnSpPr/>
              <p:nvPr>
                <p:custDataLst>
                  <p:tags r:id="rId5"/>
                </p:custDataLst>
              </p:nvPr>
            </p:nvCxnSpPr>
            <p:spPr>
              <a:xfrm>
                <a:off x="4266" y="5126"/>
                <a:ext cx="1303" cy="11"/>
              </a:xfrm>
              <a:prstGeom prst="line">
                <a:avLst/>
              </a:prstGeom>
              <a:ln>
                <a:solidFill>
                  <a:srgbClr val="D52A22"/>
                </a:solidFill>
                <a:prstDash val="dash"/>
              </a:ln>
            </p:spPr>
            <p:style>
              <a:lnRef idx="1">
                <a:srgbClr val="D52A22"/>
              </a:lnRef>
              <a:fillRef idx="0">
                <a:srgbClr val="D52A22"/>
              </a:fillRef>
              <a:effectRef idx="0">
                <a:srgbClr val="D52A22"/>
              </a:effectRef>
              <a:fontRef idx="minor">
                <a:srgbClr val="000000"/>
              </a:fontRef>
            </p:style>
          </p:cxnSp>
          <p:cxnSp>
            <p:nvCxnSpPr>
              <p:cNvPr id="9" name="直接连接符 8"/>
              <p:cNvCxnSpPr>
                <a:endCxn id="13" idx="2"/>
              </p:cNvCxnSpPr>
              <p:nvPr>
                <p:custDataLst>
                  <p:tags r:id="rId6"/>
                </p:custDataLst>
              </p:nvPr>
            </p:nvCxnSpPr>
            <p:spPr>
              <a:xfrm>
                <a:off x="2884" y="5126"/>
                <a:ext cx="1091" cy="0"/>
              </a:xfrm>
              <a:prstGeom prst="line">
                <a:avLst/>
              </a:prstGeom>
              <a:ln>
                <a:solidFill>
                  <a:srgbClr val="D52A22"/>
                </a:solidFill>
                <a:prstDash val="dash"/>
              </a:ln>
            </p:spPr>
            <p:style>
              <a:lnRef idx="1">
                <a:srgbClr val="D52A22"/>
              </a:lnRef>
              <a:fillRef idx="0">
                <a:srgbClr val="D52A22"/>
              </a:fillRef>
              <a:effectRef idx="0">
                <a:srgbClr val="D52A22"/>
              </a:effectRef>
              <a:fontRef idx="minor">
                <a:srgbClr val="000000"/>
              </a:fontRef>
            </p:style>
          </p:cxnSp>
          <p:sp>
            <p:nvSpPr>
              <p:cNvPr id="13" name="椭圆 12"/>
              <p:cNvSpPr/>
              <p:nvPr>
                <p:custDataLst>
                  <p:tags r:id="rId7"/>
                </p:custDataLst>
              </p:nvPr>
            </p:nvSpPr>
            <p:spPr>
              <a:xfrm>
                <a:off x="3975" y="4971"/>
                <a:ext cx="263" cy="310"/>
              </a:xfrm>
              <a:prstGeom prst="ellipse">
                <a:avLst/>
              </a:prstGeom>
              <a:noFill/>
              <a:ln w="47625">
                <a:solidFill>
                  <a:srgbClr val="D52A22"/>
                </a:solidFill>
              </a:ln>
            </p:spPr>
            <p:style>
              <a:lnRef idx="2">
                <a:srgbClr val="D52A22">
                  <a:shade val="50000"/>
                </a:srgbClr>
              </a:lnRef>
              <a:fillRef idx="1">
                <a:srgbClr val="D52A22"/>
              </a:fillRef>
              <a:effectRef idx="0">
                <a:srgbClr val="D52A22"/>
              </a:effectRef>
              <a:fontRef idx="minor">
                <a:sysClr val="window" lastClr="FFFFFF"/>
              </a:fontRef>
            </p:style>
            <p:txBody>
              <a:bodyPr rtlCol="0" anchor="ctr"/>
              <a:lstStyle/>
              <a:p>
                <a:pPr algn="ctr"/>
                <a:endParaRPr lang="zh-CN" altLang="en-US">
                  <a:solidFill>
                    <a:srgbClr val="000000"/>
                  </a:solidFill>
                </a:endParaRPr>
              </a:p>
            </p:txBody>
          </p:sp>
          <p:sp>
            <p:nvSpPr>
              <p:cNvPr id="15" name="文本框 14"/>
              <p:cNvSpPr txBox="1"/>
              <p:nvPr>
                <p:custDataLst>
                  <p:tags r:id="rId8"/>
                </p:custDataLst>
              </p:nvPr>
            </p:nvSpPr>
            <p:spPr>
              <a:xfrm>
                <a:off x="2884" y="5496"/>
                <a:ext cx="2620" cy="731"/>
              </a:xfrm>
              <a:prstGeom prst="rect">
                <a:avLst/>
              </a:prstGeom>
              <a:noFill/>
            </p:spPr>
            <p:txBody>
              <a:bodyPr wrap="square" rtlCol="0"/>
              <a:lstStyle/>
              <a:p>
                <a:pPr algn="ctr"/>
                <a:r>
                  <a:rPr lang="zh-CN" altLang="en-US" sz="2800" b="1">
                    <a:latin typeface="Calibri Light" panose="020F0302020204030204"/>
                    <a:ea typeface="等线 Light" panose="02010600030101010101" pitchFamily="2" charset="-122"/>
                    <a:cs typeface="+mn-ea"/>
                  </a:rPr>
                  <a:t>民主管理</a:t>
                </a:r>
                <a:endParaRPr lang="zh-CN" altLang="en-US" sz="2800" b="1">
                  <a:latin typeface="Calibri Light" panose="020F0302020204030204"/>
                  <a:ea typeface="等线 Light" panose="02010600030101010101" pitchFamily="2" charset="-122"/>
                  <a:cs typeface="+mn-ea"/>
                </a:endParaRPr>
              </a:p>
            </p:txBody>
          </p:sp>
        </p:grpSp>
      </p:grpSp>
      <p:sp>
        <p:nvSpPr>
          <p:cNvPr id="6" name="左中括号 9"/>
          <p:cNvSpPr/>
          <p:nvPr>
            <p:custDataLst>
              <p:tags r:id="rId9"/>
            </p:custDataLst>
          </p:nvPr>
        </p:nvSpPr>
        <p:spPr>
          <a:xfrm>
            <a:off x="3594735" y="1701800"/>
            <a:ext cx="170815" cy="3455035"/>
          </a:xfrm>
          <a:custGeom>
            <a:avLst/>
            <a:gdLst>
              <a:gd name="connsiteX0" fmla="*/ 278295 w 278295"/>
              <a:gd name="connsiteY0" fmla="*/ 3313043 h 3313043"/>
              <a:gd name="connsiteX1" fmla="*/ 0 w 278295"/>
              <a:gd name="connsiteY1" fmla="*/ 3289853 h 3313043"/>
              <a:gd name="connsiteX2" fmla="*/ 0 w 278295"/>
              <a:gd name="connsiteY2" fmla="*/ 23190 h 3313043"/>
              <a:gd name="connsiteX3" fmla="*/ 278295 w 278295"/>
              <a:gd name="connsiteY3" fmla="*/ 0 h 3313043"/>
              <a:gd name="connsiteX4" fmla="*/ 278295 w 278295"/>
              <a:gd name="connsiteY4" fmla="*/ 3313043 h 3313043"/>
              <a:gd name="connsiteX0-1" fmla="*/ 278295 w 278295"/>
              <a:gd name="connsiteY0-2" fmla="*/ 3313043 h 3313043"/>
              <a:gd name="connsiteX1-3" fmla="*/ 0 w 278295"/>
              <a:gd name="connsiteY1-4" fmla="*/ 3289853 h 3313043"/>
              <a:gd name="connsiteX2-5" fmla="*/ 0 w 278295"/>
              <a:gd name="connsiteY2-6" fmla="*/ 23190 h 3313043"/>
              <a:gd name="connsiteX3-7" fmla="*/ 278295 w 278295"/>
              <a:gd name="connsiteY3-8" fmla="*/ 0 h 3313043"/>
              <a:gd name="connsiteX0-9" fmla="*/ 278295 w 278295"/>
              <a:gd name="connsiteY0-10" fmla="*/ 3354574 h 3354574"/>
              <a:gd name="connsiteX1-11" fmla="*/ 0 w 278295"/>
              <a:gd name="connsiteY1-12" fmla="*/ 3331384 h 3354574"/>
              <a:gd name="connsiteX2-13" fmla="*/ 0 w 278295"/>
              <a:gd name="connsiteY2-14" fmla="*/ 64721 h 3354574"/>
              <a:gd name="connsiteX3-15" fmla="*/ 278295 w 278295"/>
              <a:gd name="connsiteY3-16" fmla="*/ 41531 h 3354574"/>
              <a:gd name="connsiteX4-17" fmla="*/ 278295 w 278295"/>
              <a:gd name="connsiteY4-18" fmla="*/ 3354574 h 3354574"/>
              <a:gd name="connsiteX0-19" fmla="*/ 278295 w 278295"/>
              <a:gd name="connsiteY0-20" fmla="*/ 3354574 h 3354574"/>
              <a:gd name="connsiteX1-21" fmla="*/ 0 w 278295"/>
              <a:gd name="connsiteY1-22" fmla="*/ 3331384 h 3354574"/>
              <a:gd name="connsiteX2-23" fmla="*/ 0 w 278295"/>
              <a:gd name="connsiteY2-24" fmla="*/ 64721 h 3354574"/>
              <a:gd name="connsiteX3-25" fmla="*/ 278295 w 278295"/>
              <a:gd name="connsiteY3-26" fmla="*/ 41531 h 3354574"/>
            </a:gdLst>
            <a:ahLst/>
            <a:cxnLst>
              <a:cxn ang="0">
                <a:pos x="connsiteX0-1" y="connsiteY0-2"/>
              </a:cxn>
              <a:cxn ang="0">
                <a:pos x="connsiteX1-3" y="connsiteY1-4"/>
              </a:cxn>
              <a:cxn ang="0">
                <a:pos x="connsiteX2-5" y="connsiteY2-6"/>
              </a:cxn>
              <a:cxn ang="0">
                <a:pos x="connsiteX3-7" y="connsiteY3-8"/>
              </a:cxn>
            </a:cxnLst>
            <a:rect l="l" t="t" r="r" b="b"/>
            <a:pathLst>
              <a:path w="278295" h="3354574" stroke="0" extrusionOk="0">
                <a:moveTo>
                  <a:pt x="278295" y="3354574"/>
                </a:moveTo>
                <a:cubicBezTo>
                  <a:pt x="124597" y="3354574"/>
                  <a:pt x="0" y="3344191"/>
                  <a:pt x="0" y="3331384"/>
                </a:cubicBezTo>
                <a:lnTo>
                  <a:pt x="0" y="64721"/>
                </a:lnTo>
                <a:cubicBezTo>
                  <a:pt x="0" y="51914"/>
                  <a:pt x="129359" y="-58482"/>
                  <a:pt x="278295" y="41531"/>
                </a:cubicBezTo>
                <a:lnTo>
                  <a:pt x="278295" y="3354574"/>
                </a:lnTo>
                <a:close/>
              </a:path>
              <a:path w="278295" h="3354574" fill="none">
                <a:moveTo>
                  <a:pt x="278295" y="3354574"/>
                </a:moveTo>
                <a:cubicBezTo>
                  <a:pt x="124597" y="3354574"/>
                  <a:pt x="0" y="3344191"/>
                  <a:pt x="0" y="3331384"/>
                </a:cubicBezTo>
                <a:lnTo>
                  <a:pt x="0" y="64721"/>
                </a:lnTo>
                <a:cubicBezTo>
                  <a:pt x="0" y="51914"/>
                  <a:pt x="124597" y="41531"/>
                  <a:pt x="278295" y="41531"/>
                </a:cubicBezTo>
              </a:path>
            </a:pathLst>
          </a:custGeom>
          <a:ln w="28575">
            <a:solidFill>
              <a:srgbClr val="D52A22"/>
            </a:solidFill>
          </a:ln>
        </p:spPr>
        <p:style>
          <a:lnRef idx="1">
            <a:srgbClr val="D52A22"/>
          </a:lnRef>
          <a:fillRef idx="0">
            <a:srgbClr val="D52A22"/>
          </a:fillRef>
          <a:effectRef idx="0">
            <a:srgbClr val="D52A22"/>
          </a:effectRef>
          <a:fontRef idx="minor">
            <a:srgbClr val="000000"/>
          </a:fontRef>
        </p:style>
        <p:txBody>
          <a:bodyPr rtlCol="0" anchor="ctr"/>
          <a:lstStyle/>
          <a:p>
            <a:pPr algn="ctr"/>
            <a:endParaRPr lang="zh-CN" altLang="en-US"/>
          </a:p>
        </p:txBody>
      </p:sp>
      <p:sp>
        <p:nvSpPr>
          <p:cNvPr id="22" name="文本框 21"/>
          <p:cNvSpPr txBox="1"/>
          <p:nvPr>
            <p:custDataLst>
              <p:tags r:id="rId10"/>
            </p:custDataLst>
          </p:nvPr>
        </p:nvSpPr>
        <p:spPr>
          <a:xfrm>
            <a:off x="3979709" y="1555775"/>
            <a:ext cx="878608" cy="461665"/>
          </a:xfrm>
          <a:prstGeom prst="rect">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fontAlgn="auto">
              <a:defRPr sz="2400" b="1" kern="0">
                <a:solidFill>
                  <a:srgbClr val="C00000"/>
                </a:solidFill>
                <a:latin typeface="微软雅黑" panose="020B0503020204020204" pitchFamily="82" charset="2"/>
                <a:ea typeface="微软雅黑" panose="020B0503020204020204" pitchFamily="82" charset="2"/>
                <a:cs typeface="Arial" panose="020B0604020202020204"/>
              </a:defRPr>
            </a:lvl1pPr>
          </a:lstStyle>
          <a:p>
            <a:r>
              <a:rPr lang="zh-CN" altLang="en-US">
                <a:solidFill>
                  <a:schemeClr val="bg2">
                    <a:lumMod val="20000"/>
                    <a:lumOff val="80000"/>
                  </a:schemeClr>
                </a:solidFill>
              </a:rPr>
              <a:t>作用</a:t>
            </a:r>
            <a:endParaRPr lang="zh-CN" altLang="en-US">
              <a:solidFill>
                <a:schemeClr val="bg2">
                  <a:lumMod val="20000"/>
                  <a:lumOff val="80000"/>
                </a:schemeClr>
              </a:solidFill>
            </a:endParaRPr>
          </a:p>
        </p:txBody>
      </p:sp>
      <p:sp>
        <p:nvSpPr>
          <p:cNvPr id="7" name="文本框 6"/>
          <p:cNvSpPr txBox="1"/>
          <p:nvPr>
            <p:custDataLst>
              <p:tags r:id="rId11"/>
            </p:custDataLst>
          </p:nvPr>
        </p:nvSpPr>
        <p:spPr>
          <a:xfrm>
            <a:off x="3899535" y="2480310"/>
            <a:ext cx="7774305" cy="2676525"/>
          </a:xfrm>
          <a:prstGeom prst="rect">
            <a:avLst/>
          </a:prstGeom>
          <a:noFill/>
        </p:spPr>
        <p:txBody>
          <a:bodyPr wrap="square" rtlCol="0" anchor="t">
            <a:spAutoFit/>
          </a:bodyPr>
          <a:lstStyle/>
          <a:p>
            <a:pPr>
              <a:lnSpc>
                <a:spcPct val="150000"/>
              </a:lnSpc>
            </a:pPr>
            <a:r>
              <a:rPr lang="zh-CN" altLang="en-US" sz="2800" b="1"/>
              <a:t>(1)民主管理让人人都有参与管理国家和社会各项事务的机会和渠道。</a:t>
            </a:r>
            <a:endParaRPr lang="zh-CN" altLang="en-US" sz="2800" b="1"/>
          </a:p>
          <a:p>
            <a:pPr>
              <a:lnSpc>
                <a:spcPct val="150000"/>
              </a:lnSpc>
            </a:pPr>
            <a:r>
              <a:rPr lang="zh-CN" altLang="en-US" sz="2800" b="1"/>
              <a:t>(2)实行民主管理，</a:t>
            </a:r>
            <a:r>
              <a:rPr lang="zh-CN" altLang="en-US" sz="2800" b="1">
                <a:solidFill>
                  <a:srgbClr val="FF0000"/>
                </a:solidFill>
              </a:rPr>
              <a:t>有利于广大人民积极行事民主权利，实现人民的事人民管、人民的事人民办。</a:t>
            </a:r>
            <a:endParaRPr lang="zh-CN" altLang="en-US" sz="2800" b="1">
              <a:solidFill>
                <a:srgbClr val="FF0000"/>
              </a:solidFill>
            </a:endParaRPr>
          </a:p>
        </p:txBody>
      </p:sp>
      <p:sp>
        <p:nvSpPr>
          <p:cNvPr id="29" name="文本框 28"/>
          <p:cNvSpPr txBox="1"/>
          <p:nvPr>
            <p:custDataLst>
              <p:tags r:id="rId12"/>
            </p:custDataLst>
          </p:nvPr>
        </p:nvSpPr>
        <p:spPr>
          <a:xfrm>
            <a:off x="1344930" y="4493260"/>
            <a:ext cx="2237740" cy="521970"/>
          </a:xfrm>
          <a:prstGeom prst="rect">
            <a:avLst/>
          </a:prstGeom>
          <a:noFill/>
        </p:spPr>
        <p:txBody>
          <a:bodyPr wrap="none" rtlCol="0" anchor="t">
            <a:spAutoFit/>
          </a:bodyPr>
          <a:lstStyle/>
          <a:p>
            <a:pPr algn="just" defTabSz="1219200">
              <a:lnSpc>
                <a:spcPct val="100000"/>
              </a:lnSpc>
            </a:pPr>
            <a:r>
              <a:rPr lang="en-US" sz="2800" b="1">
                <a:gradFill>
                  <a:gsLst>
                    <a:gs pos="0">
                      <a:srgbClr val="7B32B2"/>
                    </a:gs>
                    <a:gs pos="100000">
                      <a:srgbClr val="401A5D"/>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b="1">
                <a:gradFill>
                  <a:gsLst>
                    <a:gs pos="0">
                      <a:srgbClr val="7B32B2"/>
                    </a:gs>
                    <a:gs pos="100000">
                      <a:srgbClr val="401A5D"/>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政策实施中</a:t>
            </a:r>
            <a:r>
              <a:rPr lang="en-US" sz="2800" b="1">
                <a:gradFill>
                  <a:gsLst>
                    <a:gs pos="0">
                      <a:srgbClr val="7B32B2"/>
                    </a:gs>
                    <a:gs pos="100000">
                      <a:srgbClr val="401A5D"/>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en-US" sz="2800" b="1">
              <a:gradFill>
                <a:gsLst>
                  <a:gs pos="0">
                    <a:srgbClr val="7B32B2"/>
                  </a:gs>
                  <a:gs pos="100000">
                    <a:srgbClr val="401A5D"/>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7"/>
          <p:cNvSpPr txBox="1"/>
          <p:nvPr/>
        </p:nvSpPr>
        <p:spPr>
          <a:xfrm>
            <a:off x="240665" y="267335"/>
            <a:ext cx="11703685" cy="107632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p>
            <a:pPr fontAlgn="auto">
              <a:spcBef>
                <a:spcPts val="0"/>
              </a:spcBef>
              <a:spcAft>
                <a:spcPts val="0"/>
              </a:spcAft>
              <a:defRPr/>
            </a:pPr>
            <a:r>
              <a:rPr lang="en-US" altLang="zh-CN"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公民参与民主生活的方式</a:t>
            </a:r>
            <a:r>
              <a:rPr lang="en-US" altLang="zh-CN"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途径</a:t>
            </a:r>
            <a:r>
              <a:rPr lang="en-US" altLang="zh-CN"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有哪些？</a:t>
            </a:r>
            <a:r>
              <a:rPr lang="zh-CN" altLang="en-US" sz="3200" b="1">
                <a:solidFill>
                  <a:srgbClr val="080808"/>
                </a:solidFill>
                <a:latin typeface="微软雅黑" panose="020B0503020204020204" pitchFamily="34" charset="-122"/>
                <a:ea typeface="微软雅黑" panose="020B0503020204020204" pitchFamily="34" charset="-122"/>
                <a:cs typeface="微软雅黑" panose="020B0503020204020204" pitchFamily="34" charset="-122"/>
                <a:sym typeface="+mn-ea"/>
              </a:rPr>
              <a:t>（公民行使民主权利的方式（途径）有哪些？）</a:t>
            </a:r>
            <a:endParaRPr lang="zh-CN" altLang="en-US" sz="3200" b="1">
              <a:solidFill>
                <a:srgbClr val="080808"/>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heel(1)">
                                      <p:cBhvr>
                                        <p:cTn id="1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clrChange>
              <a:clrFrom>
                <a:srgbClr val="FDFDFD">
                  <a:alpha val="100000"/>
                </a:srgbClr>
              </a:clrFrom>
              <a:clrTo>
                <a:srgbClr val="FDFDFD">
                  <a:alpha val="100000"/>
                  <a:alpha val="0"/>
                </a:srgbClr>
              </a:clrTo>
            </a:clrChange>
            <a:extLst>
              <a:ext uri="{28A0092B-C50C-407E-A947-70E740481C1C}">
                <a14:useLocalDpi xmlns:a14="http://schemas.microsoft.com/office/drawing/2010/main" val="0"/>
              </a:ext>
            </a:extLst>
          </a:blip>
          <a:srcRect l="1065" t="10527" r="55335" b="25163"/>
          <a:stretch>
            <a:fillRect/>
          </a:stretch>
        </p:blipFill>
        <p:spPr>
          <a:xfrm>
            <a:off x="506095" y="2494280"/>
            <a:ext cx="3003550" cy="4231005"/>
          </a:xfrm>
          <a:prstGeom prst="rect">
            <a:avLst/>
          </a:prstGeom>
        </p:spPr>
      </p:pic>
      <p:pic>
        <p:nvPicPr>
          <p:cNvPr id="3" name="图片 2"/>
          <p:cNvPicPr>
            <a:picLocks noChangeAspect="1"/>
          </p:cNvPicPr>
          <p:nvPr>
            <p:custDataLst>
              <p:tags r:id="rId3"/>
            </p:custDataLst>
          </p:nvPr>
        </p:nvPicPr>
        <p:blipFill>
          <a:blip r:embed="rId2">
            <a:clrChange>
              <a:clrFrom>
                <a:srgbClr val="FDFDFD">
                  <a:alpha val="100000"/>
                </a:srgbClr>
              </a:clrFrom>
              <a:clrTo>
                <a:srgbClr val="FDFDFD">
                  <a:alpha val="100000"/>
                  <a:alpha val="0"/>
                </a:srgbClr>
              </a:clrTo>
            </a:clrChange>
            <a:extLst>
              <a:ext uri="{28A0092B-C50C-407E-A947-70E740481C1C}">
                <a14:useLocalDpi xmlns:a14="http://schemas.microsoft.com/office/drawing/2010/main" val="0"/>
              </a:ext>
            </a:extLst>
          </a:blip>
          <a:srcRect l="52843" t="10527" r="3557" b="25163"/>
          <a:stretch>
            <a:fillRect/>
          </a:stretch>
        </p:blipFill>
        <p:spPr>
          <a:xfrm>
            <a:off x="3082925" y="2644140"/>
            <a:ext cx="3378835" cy="4080510"/>
          </a:xfrm>
          <a:prstGeom prst="rect">
            <a:avLst/>
          </a:prstGeom>
        </p:spPr>
      </p:pic>
      <p:grpSp>
        <p:nvGrpSpPr>
          <p:cNvPr id="4" name="组合 3"/>
          <p:cNvGrpSpPr/>
          <p:nvPr>
            <p:custDataLst>
              <p:tags r:id="rId4"/>
            </p:custDataLst>
          </p:nvPr>
        </p:nvGrpSpPr>
        <p:grpSpPr>
          <a:xfrm>
            <a:off x="980440" y="840105"/>
            <a:ext cx="2620645" cy="800100"/>
            <a:chOff x="1544" y="1543"/>
            <a:chExt cx="4127" cy="1260"/>
          </a:xfrm>
        </p:grpSpPr>
        <p:pic>
          <p:nvPicPr>
            <p:cNvPr id="28" name="图片 27" descr="D:\APPT制作\国际民主日\素材\元素\图片\51miz-E823734-0F69EFC7.png51miz-E823734-0F69EFC7"/>
            <p:cNvPicPr>
              <a:picLocks noChangeAspect="1"/>
            </p:cNvPicPr>
            <p:nvPr>
              <p:custDataLst>
                <p:tags r:id="rId5"/>
              </p:custDataLst>
            </p:nvPr>
          </p:nvPicPr>
          <p:blipFill>
            <a:blip r:embed="rId6"/>
            <a:stretch>
              <a:fillRect/>
            </a:stretch>
          </p:blipFill>
          <p:spPr>
            <a:xfrm>
              <a:off x="1544" y="1543"/>
              <a:ext cx="1024" cy="1040"/>
            </a:xfrm>
            <a:prstGeom prst="rect">
              <a:avLst/>
            </a:prstGeom>
          </p:spPr>
        </p:pic>
        <p:sp>
          <p:nvSpPr>
            <p:cNvPr id="33" name="文本框 32"/>
            <p:cNvSpPr txBox="1"/>
            <p:nvPr>
              <p:custDataLst>
                <p:tags r:id="rId7"/>
              </p:custDataLst>
            </p:nvPr>
          </p:nvSpPr>
          <p:spPr>
            <a:xfrm>
              <a:off x="2779" y="1544"/>
              <a:ext cx="2892" cy="1259"/>
            </a:xfrm>
            <a:prstGeom prst="rect">
              <a:avLst/>
            </a:prstGeom>
            <a:noFill/>
          </p:spPr>
          <p:txBody>
            <a:bodyPr wrap="square" rtlCol="0">
              <a:noAutofit/>
            </a:bodyPr>
            <a:lstStyle/>
            <a:p>
              <a:pPr algn="l"/>
              <a:r>
                <a:rPr lang="zh-CN" altLang="en-US" sz="3200">
                  <a:solidFill>
                    <a:schemeClr val="tx1"/>
                  </a:solidFill>
                  <a:latin typeface="三极韵黑简体" panose="00000500000000000000" charset="-122"/>
                  <a:ea typeface="三极韵黑简体" panose="00000500000000000000" charset="-122"/>
                </a:rPr>
                <a:t>小组讨论</a:t>
              </a:r>
              <a:endParaRPr lang="zh-CN" altLang="en-US" sz="3200">
                <a:solidFill>
                  <a:schemeClr val="tx1"/>
                </a:solidFill>
                <a:latin typeface="三极韵黑简体" panose="00000500000000000000" charset="-122"/>
                <a:ea typeface="三极韵黑简体" panose="00000500000000000000" charset="-122"/>
              </a:endParaRPr>
            </a:p>
          </p:txBody>
        </p:sp>
      </p:grpSp>
      <p:sp>
        <p:nvSpPr>
          <p:cNvPr id="8" name="文本框 7"/>
          <p:cNvSpPr txBox="1"/>
          <p:nvPr>
            <p:custDataLst>
              <p:tags r:id="rId8"/>
            </p:custDataLst>
          </p:nvPr>
        </p:nvSpPr>
        <p:spPr>
          <a:xfrm>
            <a:off x="1461770" y="1470025"/>
            <a:ext cx="9542780" cy="1208405"/>
          </a:xfrm>
          <a:prstGeom prst="rect">
            <a:avLst/>
          </a:prstGeom>
          <a:noFill/>
        </p:spPr>
        <p:txBody>
          <a:bodyPr wrap="square" rtlCol="0">
            <a:noAutofit/>
          </a:bodyPr>
          <a:lstStyle/>
          <a:p>
            <a:pPr indent="0" fontAlgn="auto">
              <a:lnSpc>
                <a:spcPts val="3860"/>
              </a:lnSpc>
            </a:pPr>
            <a:r>
              <a:rPr lang="en-US" altLang="zh-CN" sz="2800"/>
              <a:t>1.</a:t>
            </a:r>
            <a:r>
              <a:rPr lang="zh-CN" altLang="en-US" sz="2800"/>
              <a:t>内容：结合漫画《</a:t>
            </a:r>
            <a:r>
              <a:rPr lang="en-US" altLang="zh-CN" sz="2800"/>
              <a:t>“</a:t>
            </a:r>
            <a:r>
              <a:rPr lang="zh-CN" altLang="en-US" sz="2800"/>
              <a:t>好</a:t>
            </a:r>
            <a:r>
              <a:rPr lang="en-US" altLang="zh-CN" sz="2800"/>
              <a:t>”</a:t>
            </a:r>
            <a:r>
              <a:rPr lang="zh-CN" altLang="en-US" sz="2800"/>
              <a:t>与</a:t>
            </a:r>
            <a:r>
              <a:rPr lang="en-US" altLang="zh-CN" sz="2800"/>
              <a:t>“</a:t>
            </a:r>
            <a:r>
              <a:rPr lang="zh-CN" altLang="en-US" sz="2800"/>
              <a:t>坏</a:t>
            </a:r>
            <a:r>
              <a:rPr lang="en-US" altLang="zh-CN" sz="2800"/>
              <a:t>”</a:t>
            </a:r>
            <a:r>
              <a:rPr lang="zh-CN" altLang="en-US" sz="2800"/>
              <a:t>》讨论民主监督的意义。</a:t>
            </a:r>
            <a:endParaRPr lang="zh-CN" altLang="en-US" sz="2800"/>
          </a:p>
          <a:p>
            <a:pPr indent="0" fontAlgn="auto">
              <a:lnSpc>
                <a:spcPts val="3860"/>
              </a:lnSpc>
            </a:pPr>
            <a:r>
              <a:rPr lang="en-US" altLang="zh-CN" sz="2800"/>
              <a:t>2.</a:t>
            </a:r>
            <a:r>
              <a:rPr lang="zh-CN" altLang="en-US" sz="2800"/>
              <a:t>要求：从公民和国家机关及其工作人员两个角度思考。</a:t>
            </a:r>
            <a:endParaRPr lang="zh-CN" altLang="en-US" sz="2800"/>
          </a:p>
        </p:txBody>
      </p:sp>
      <p:grpSp>
        <p:nvGrpSpPr>
          <p:cNvPr id="17" name="组合 16"/>
          <p:cNvGrpSpPr/>
          <p:nvPr>
            <p:custDataLst>
              <p:tags r:id="rId9"/>
            </p:custDataLst>
          </p:nvPr>
        </p:nvGrpSpPr>
        <p:grpSpPr>
          <a:xfrm>
            <a:off x="6461760" y="2642870"/>
            <a:ext cx="4859020" cy="1644015"/>
            <a:chOff x="10669" y="5253"/>
            <a:chExt cx="7652" cy="2589"/>
          </a:xfrm>
        </p:grpSpPr>
        <p:sp>
          <p:nvSpPr>
            <p:cNvPr id="12" name="矩形 11"/>
            <p:cNvSpPr/>
            <p:nvPr>
              <p:custDataLst>
                <p:tags r:id="rId10"/>
              </p:custDataLst>
            </p:nvPr>
          </p:nvSpPr>
          <p:spPr>
            <a:xfrm>
              <a:off x="11340" y="5749"/>
              <a:ext cx="6981" cy="2093"/>
            </a:xfrm>
            <a:prstGeom prst="rect">
              <a:avLst/>
            </a:prstGeom>
            <a:noFill/>
            <a:ln w="28575">
              <a:solidFill>
                <a:srgbClr val="990D1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custDataLst>
                <p:tags r:id="rId11"/>
              </p:custDataLst>
            </p:nvPr>
          </p:nvGrpSpPr>
          <p:grpSpPr>
            <a:xfrm>
              <a:off x="10669" y="5253"/>
              <a:ext cx="3060" cy="1179"/>
              <a:chOff x="10669" y="5253"/>
              <a:chExt cx="3060" cy="1179"/>
            </a:xfrm>
          </p:grpSpPr>
          <p:sp>
            <p:nvSpPr>
              <p:cNvPr id="14" name="文本框 13"/>
              <p:cNvSpPr txBox="1"/>
              <p:nvPr>
                <p:custDataLst>
                  <p:tags r:id="rId12"/>
                </p:custDataLst>
              </p:nvPr>
            </p:nvSpPr>
            <p:spPr>
              <a:xfrm>
                <a:off x="12051" y="5404"/>
                <a:ext cx="1678" cy="580"/>
              </a:xfrm>
              <a:prstGeom prst="rect">
                <a:avLst/>
              </a:prstGeom>
              <a:solidFill>
                <a:srgbClr val="F5E8E0"/>
              </a:solidFill>
            </p:spPr>
            <p:txBody>
              <a:bodyPr wrap="square" rtlCol="0">
                <a:spAutoFit/>
              </a:bodyPr>
              <a:lstStyle/>
              <a:p>
                <a:endParaRPr lang="zh-CN" altLang="en-US"/>
              </a:p>
            </p:txBody>
          </p:sp>
          <p:sp>
            <p:nvSpPr>
              <p:cNvPr id="13" name="文本框 12"/>
              <p:cNvSpPr txBox="1"/>
              <p:nvPr>
                <p:custDataLst>
                  <p:tags r:id="rId13"/>
                </p:custDataLst>
              </p:nvPr>
            </p:nvSpPr>
            <p:spPr>
              <a:xfrm>
                <a:off x="10669" y="5852"/>
                <a:ext cx="1678" cy="580"/>
              </a:xfrm>
              <a:prstGeom prst="rect">
                <a:avLst/>
              </a:prstGeom>
              <a:solidFill>
                <a:srgbClr val="F5E8E0"/>
              </a:solidFill>
            </p:spPr>
            <p:txBody>
              <a:bodyPr wrap="square" rtlCol="0">
                <a:spAutoFit/>
              </a:bodyPr>
              <a:lstStyle/>
              <a:p>
                <a:endParaRPr lang="zh-CN" altLang="en-US"/>
              </a:p>
            </p:txBody>
          </p:sp>
          <p:sp>
            <p:nvSpPr>
              <p:cNvPr id="10" name="流程图: 数据 9"/>
              <p:cNvSpPr/>
              <p:nvPr>
                <p:custDataLst>
                  <p:tags r:id="rId14"/>
                </p:custDataLst>
              </p:nvPr>
            </p:nvSpPr>
            <p:spPr>
              <a:xfrm>
                <a:off x="10669" y="5254"/>
                <a:ext cx="2632" cy="836"/>
              </a:xfrm>
              <a:prstGeom prst="flowChartInputOutput">
                <a:avLst/>
              </a:prstGeom>
              <a:solidFill>
                <a:srgbClr val="990D16"/>
              </a:solidFill>
              <a:ln>
                <a:solidFill>
                  <a:srgbClr val="990D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90D16"/>
                  </a:solidFill>
                </a:endParaRPr>
              </a:p>
            </p:txBody>
          </p:sp>
          <p:sp>
            <p:nvSpPr>
              <p:cNvPr id="11" name="文本框 10"/>
              <p:cNvSpPr txBox="1"/>
              <p:nvPr>
                <p:custDataLst>
                  <p:tags r:id="rId15"/>
                </p:custDataLst>
              </p:nvPr>
            </p:nvSpPr>
            <p:spPr>
              <a:xfrm>
                <a:off x="11196" y="5253"/>
                <a:ext cx="1581" cy="728"/>
              </a:xfrm>
              <a:prstGeom prst="rect">
                <a:avLst/>
              </a:prstGeom>
              <a:noFill/>
            </p:spPr>
            <p:txBody>
              <a:bodyPr wrap="square" rtlCol="0">
                <a:noAutofit/>
              </a:bodyPr>
              <a:lstStyle/>
              <a:p>
                <a:r>
                  <a:rPr lang="zh-CN" altLang="en-US" sz="2400" b="1">
                    <a:solidFill>
                      <a:srgbClr val="F5E8E0"/>
                    </a:solidFill>
                  </a:rPr>
                  <a:t>公民</a:t>
                </a:r>
                <a:endParaRPr lang="zh-CN" altLang="en-US" sz="2400" b="1">
                  <a:solidFill>
                    <a:srgbClr val="F5E8E0"/>
                  </a:solidFill>
                </a:endParaRPr>
              </a:p>
            </p:txBody>
          </p:sp>
        </p:grpSp>
        <p:sp>
          <p:nvSpPr>
            <p:cNvPr id="16" name="文本框 15"/>
            <p:cNvSpPr txBox="1"/>
            <p:nvPr>
              <p:custDataLst>
                <p:tags r:id="rId16"/>
              </p:custDataLst>
            </p:nvPr>
          </p:nvSpPr>
          <p:spPr>
            <a:xfrm>
              <a:off x="11580" y="6192"/>
              <a:ext cx="6565" cy="1404"/>
            </a:xfrm>
            <a:prstGeom prst="rect">
              <a:avLst/>
            </a:prstGeom>
            <a:noFill/>
          </p:spPr>
          <p:txBody>
            <a:bodyPr wrap="square" rtlCol="0">
              <a:spAutoFit/>
            </a:bodyPr>
            <a:lstStyle/>
            <a:p>
              <a:r>
                <a:rPr lang="zh-CN" altLang="en-US" sz="2600"/>
                <a:t>有利于增强公民的参与意识，激发公民的参与热情。</a:t>
              </a:r>
              <a:r>
                <a:rPr lang="en-US" altLang="zh-CN" sz="2600"/>
                <a:t>P40</a:t>
              </a:r>
              <a:endParaRPr lang="en-US" altLang="zh-CN" sz="2600"/>
            </a:p>
          </p:txBody>
        </p:sp>
      </p:grpSp>
      <p:grpSp>
        <p:nvGrpSpPr>
          <p:cNvPr id="18" name="组合 17"/>
          <p:cNvGrpSpPr/>
          <p:nvPr>
            <p:custDataLst>
              <p:tags r:id="rId17"/>
            </p:custDataLst>
          </p:nvPr>
        </p:nvGrpSpPr>
        <p:grpSpPr>
          <a:xfrm>
            <a:off x="6320287" y="4909820"/>
            <a:ext cx="5125936" cy="1511300"/>
            <a:chOff x="11767" y="5981"/>
            <a:chExt cx="6538" cy="2380"/>
          </a:xfrm>
        </p:grpSpPr>
        <p:sp>
          <p:nvSpPr>
            <p:cNvPr id="19" name="矩形 18"/>
            <p:cNvSpPr/>
            <p:nvPr>
              <p:custDataLst>
                <p:tags r:id="rId18"/>
              </p:custDataLst>
            </p:nvPr>
          </p:nvSpPr>
          <p:spPr>
            <a:xfrm>
              <a:off x="11767" y="5981"/>
              <a:ext cx="6377" cy="2380"/>
            </a:xfrm>
            <a:prstGeom prst="rect">
              <a:avLst/>
            </a:prstGeom>
            <a:noFill/>
            <a:ln w="28575">
              <a:solidFill>
                <a:srgbClr val="990D1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custDataLst>
                <p:tags r:id="rId19"/>
              </p:custDataLst>
            </p:nvPr>
          </p:nvSpPr>
          <p:spPr>
            <a:xfrm>
              <a:off x="11844" y="6318"/>
              <a:ext cx="6461" cy="2034"/>
            </a:xfrm>
            <a:prstGeom prst="rect">
              <a:avLst/>
            </a:prstGeom>
            <a:noFill/>
          </p:spPr>
          <p:txBody>
            <a:bodyPr wrap="square" rtlCol="0">
              <a:spAutoFit/>
            </a:bodyPr>
            <a:lstStyle/>
            <a:p>
              <a:r>
                <a:rPr lang="zh-CN" altLang="en-US" sz="2600"/>
                <a:t>有利于改进工作，提高工作效率，克服官僚主义，防止滥用权力，预防腐败。</a:t>
              </a:r>
              <a:r>
                <a:rPr lang="en-US" altLang="zh-CN" sz="2600"/>
                <a:t>P40</a:t>
              </a:r>
              <a:endParaRPr lang="en-US" altLang="zh-CN" sz="2600"/>
            </a:p>
          </p:txBody>
        </p:sp>
      </p:grpSp>
      <p:sp>
        <p:nvSpPr>
          <p:cNvPr id="26" name="文本框 25"/>
          <p:cNvSpPr txBox="1"/>
          <p:nvPr>
            <p:custDataLst>
              <p:tags r:id="rId20"/>
            </p:custDataLst>
          </p:nvPr>
        </p:nvSpPr>
        <p:spPr>
          <a:xfrm>
            <a:off x="10543540" y="4667250"/>
            <a:ext cx="461010" cy="368300"/>
          </a:xfrm>
          <a:prstGeom prst="rect">
            <a:avLst/>
          </a:prstGeom>
          <a:solidFill>
            <a:srgbClr val="F5E8E0"/>
          </a:solidFill>
        </p:spPr>
        <p:txBody>
          <a:bodyPr wrap="square" rtlCol="0">
            <a:spAutoFit/>
          </a:bodyPr>
          <a:lstStyle/>
          <a:p>
            <a:endParaRPr lang="zh-CN" altLang="en-US"/>
          </a:p>
        </p:txBody>
      </p:sp>
      <p:sp>
        <p:nvSpPr>
          <p:cNvPr id="27" name="文本框 26"/>
          <p:cNvSpPr txBox="1"/>
          <p:nvPr>
            <p:custDataLst>
              <p:tags r:id="rId21"/>
            </p:custDataLst>
          </p:nvPr>
        </p:nvSpPr>
        <p:spPr>
          <a:xfrm>
            <a:off x="6613525" y="4667250"/>
            <a:ext cx="1065530" cy="368300"/>
          </a:xfrm>
          <a:prstGeom prst="rect">
            <a:avLst/>
          </a:prstGeom>
          <a:solidFill>
            <a:srgbClr val="F5E8E0"/>
          </a:solidFill>
        </p:spPr>
        <p:txBody>
          <a:bodyPr wrap="square" rtlCol="0">
            <a:spAutoFit/>
          </a:bodyPr>
          <a:lstStyle/>
          <a:p>
            <a:endParaRPr lang="zh-CN" altLang="en-US"/>
          </a:p>
        </p:txBody>
      </p:sp>
      <p:sp>
        <p:nvSpPr>
          <p:cNvPr id="30" name="流程图: 数据 29"/>
          <p:cNvSpPr/>
          <p:nvPr>
            <p:custDataLst>
              <p:tags r:id="rId22"/>
            </p:custDataLst>
          </p:nvPr>
        </p:nvSpPr>
        <p:spPr>
          <a:xfrm>
            <a:off x="6795770" y="4448175"/>
            <a:ext cx="4413250" cy="675640"/>
          </a:xfrm>
          <a:prstGeom prst="flowChartInputOutput">
            <a:avLst/>
          </a:prstGeom>
          <a:solidFill>
            <a:srgbClr val="990D16"/>
          </a:solidFill>
          <a:ln>
            <a:solidFill>
              <a:srgbClr val="990D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90D16"/>
              </a:solidFill>
            </a:endParaRPr>
          </a:p>
        </p:txBody>
      </p:sp>
      <p:sp>
        <p:nvSpPr>
          <p:cNvPr id="31" name="文本框 30"/>
          <p:cNvSpPr txBox="1"/>
          <p:nvPr>
            <p:custDataLst>
              <p:tags r:id="rId23"/>
            </p:custDataLst>
          </p:nvPr>
        </p:nvSpPr>
        <p:spPr>
          <a:xfrm>
            <a:off x="7339330" y="4566285"/>
            <a:ext cx="3408045" cy="676275"/>
          </a:xfrm>
          <a:prstGeom prst="rect">
            <a:avLst/>
          </a:prstGeom>
          <a:noFill/>
        </p:spPr>
        <p:txBody>
          <a:bodyPr wrap="square" rtlCol="0">
            <a:noAutofit/>
          </a:bodyPr>
          <a:lstStyle/>
          <a:p>
            <a:r>
              <a:rPr lang="zh-CN" altLang="en-US" sz="2400" b="1">
                <a:solidFill>
                  <a:srgbClr val="F5E8E0"/>
                </a:solidFill>
              </a:rPr>
              <a:t>国家机关及其工作人员</a:t>
            </a:r>
            <a:endParaRPr lang="zh-CN" altLang="en-US" sz="2400" b="1">
              <a:solidFill>
                <a:srgbClr val="F5E8E0"/>
              </a:solidFill>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par>
                                <p:cTn id="32" presetID="53"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bldLvl="0" animBg="1"/>
      <p:bldP spid="30" grpId="0" bldLvl="0" animBg="1"/>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custDataLst>
              <p:tags r:id="rId1"/>
            </p:custDataLst>
          </p:nvPr>
        </p:nvGrpSpPr>
        <p:grpSpPr>
          <a:xfrm>
            <a:off x="755650" y="2624455"/>
            <a:ext cx="3338195" cy="1325880"/>
            <a:chOff x="1190" y="4133"/>
            <a:chExt cx="5257" cy="2088"/>
          </a:xfrm>
        </p:grpSpPr>
        <p:pic>
          <p:nvPicPr>
            <p:cNvPr id="4" name="http://photo-static-api.fotomore.com/creative/vcg/400/version23/VCG41532256844.jpg?uid=386&amp;timestamp=1693536663&amp;sign=ca5534f2ab59110b3b45d7fbda24356c" descr="templates\picture_hover\&amp;pky120_sjzg_VCG41532256844&amp;2&amp;src_toppic_inpsrchzd1&amp;"/>
            <p:cNvPicPr>
              <a:picLocks noChangeAspect="1"/>
            </p:cNvPicPr>
            <p:nvPr>
              <p:custDataLst>
                <p:tags r:id="rId2"/>
              </p:custDataLst>
            </p:nvPr>
          </p:nvPicPr>
          <p:blipFill>
            <a:blip r:embed="rId3"/>
            <a:stretch>
              <a:fillRect/>
            </a:stretch>
          </p:blipFill>
          <p:spPr>
            <a:xfrm>
              <a:off x="1190" y="4133"/>
              <a:ext cx="2549" cy="2088"/>
            </a:xfrm>
            <a:prstGeom prst="ellipse">
              <a:avLst/>
            </a:prstGeom>
          </p:spPr>
        </p:pic>
        <p:grpSp>
          <p:nvGrpSpPr>
            <p:cNvPr id="21" name="组合 20"/>
            <p:cNvGrpSpPr/>
            <p:nvPr>
              <p:custDataLst>
                <p:tags r:id="rId4"/>
              </p:custDataLst>
            </p:nvPr>
          </p:nvGrpSpPr>
          <p:grpSpPr>
            <a:xfrm>
              <a:off x="3763" y="4789"/>
              <a:ext cx="2684" cy="1255"/>
              <a:chOff x="3164" y="4955"/>
              <a:chExt cx="2684" cy="1255"/>
            </a:xfrm>
          </p:grpSpPr>
          <p:cxnSp>
            <p:nvCxnSpPr>
              <p:cNvPr id="15" name="直接连接符 14"/>
              <p:cNvCxnSpPr/>
              <p:nvPr>
                <p:custDataLst>
                  <p:tags r:id="rId5"/>
                </p:custDataLst>
              </p:nvPr>
            </p:nvCxnSpPr>
            <p:spPr>
              <a:xfrm>
                <a:off x="4546" y="5110"/>
                <a:ext cx="1303" cy="11"/>
              </a:xfrm>
              <a:prstGeom prst="line">
                <a:avLst/>
              </a:prstGeom>
              <a:ln>
                <a:solidFill>
                  <a:srgbClr val="D52A22"/>
                </a:solidFill>
                <a:prstDash val="dash"/>
              </a:ln>
            </p:spPr>
            <p:style>
              <a:lnRef idx="1">
                <a:srgbClr val="D52A22"/>
              </a:lnRef>
              <a:fillRef idx="0">
                <a:srgbClr val="D52A22"/>
              </a:fillRef>
              <a:effectRef idx="0">
                <a:srgbClr val="D52A22"/>
              </a:effectRef>
              <a:fontRef idx="minor">
                <a:srgbClr val="000000"/>
              </a:fontRef>
            </p:style>
          </p:cxnSp>
          <p:cxnSp>
            <p:nvCxnSpPr>
              <p:cNvPr id="16" name="直接连接符 15"/>
              <p:cNvCxnSpPr>
                <a:endCxn id="17" idx="2"/>
              </p:cNvCxnSpPr>
              <p:nvPr>
                <p:custDataLst>
                  <p:tags r:id="rId6"/>
                </p:custDataLst>
              </p:nvPr>
            </p:nvCxnSpPr>
            <p:spPr>
              <a:xfrm>
                <a:off x="3164" y="5110"/>
                <a:ext cx="1091" cy="0"/>
              </a:xfrm>
              <a:prstGeom prst="line">
                <a:avLst/>
              </a:prstGeom>
              <a:ln>
                <a:solidFill>
                  <a:srgbClr val="D52A22"/>
                </a:solidFill>
                <a:prstDash val="dash"/>
              </a:ln>
            </p:spPr>
            <p:style>
              <a:lnRef idx="1">
                <a:srgbClr val="D52A22"/>
              </a:lnRef>
              <a:fillRef idx="0">
                <a:srgbClr val="D52A22"/>
              </a:fillRef>
              <a:effectRef idx="0">
                <a:srgbClr val="D52A22"/>
              </a:effectRef>
              <a:fontRef idx="minor">
                <a:srgbClr val="000000"/>
              </a:fontRef>
            </p:style>
          </p:cxnSp>
          <p:sp>
            <p:nvSpPr>
              <p:cNvPr id="17" name="椭圆 16"/>
              <p:cNvSpPr/>
              <p:nvPr>
                <p:custDataLst>
                  <p:tags r:id="rId7"/>
                </p:custDataLst>
              </p:nvPr>
            </p:nvSpPr>
            <p:spPr>
              <a:xfrm>
                <a:off x="4255" y="4955"/>
                <a:ext cx="263" cy="310"/>
              </a:xfrm>
              <a:prstGeom prst="ellipse">
                <a:avLst/>
              </a:prstGeom>
              <a:noFill/>
              <a:ln w="47625">
                <a:solidFill>
                  <a:srgbClr val="D52A22"/>
                </a:solidFill>
              </a:ln>
            </p:spPr>
            <p:style>
              <a:lnRef idx="2">
                <a:srgbClr val="D52A22">
                  <a:shade val="50000"/>
                </a:srgbClr>
              </a:lnRef>
              <a:fillRef idx="1">
                <a:srgbClr val="D52A22"/>
              </a:fillRef>
              <a:effectRef idx="0">
                <a:srgbClr val="D52A22"/>
              </a:effectRef>
              <a:fontRef idx="minor">
                <a:sysClr val="window" lastClr="FFFFFF"/>
              </a:fontRef>
            </p:style>
            <p:txBody>
              <a:bodyPr rtlCol="0" anchor="ctr"/>
              <a:lstStyle/>
              <a:p>
                <a:pPr algn="ctr"/>
                <a:endParaRPr lang="zh-CN" altLang="en-US">
                  <a:solidFill>
                    <a:srgbClr val="000000"/>
                  </a:solidFill>
                </a:endParaRPr>
              </a:p>
            </p:txBody>
          </p:sp>
          <p:sp>
            <p:nvSpPr>
              <p:cNvPr id="19" name="文本框 18"/>
              <p:cNvSpPr txBox="1"/>
              <p:nvPr>
                <p:custDataLst>
                  <p:tags r:id="rId8"/>
                </p:custDataLst>
              </p:nvPr>
            </p:nvSpPr>
            <p:spPr>
              <a:xfrm>
                <a:off x="3164" y="5480"/>
                <a:ext cx="2620" cy="731"/>
              </a:xfrm>
              <a:prstGeom prst="rect">
                <a:avLst/>
              </a:prstGeom>
              <a:noFill/>
            </p:spPr>
            <p:txBody>
              <a:bodyPr wrap="square" rtlCol="0"/>
              <a:lstStyle/>
              <a:p>
                <a:pPr algn="ctr"/>
                <a:r>
                  <a:rPr lang="zh-CN" altLang="en-US" sz="2800" b="1">
                    <a:latin typeface="Calibri Light" panose="020F0302020204030204"/>
                    <a:ea typeface="等线 Light" panose="02010600030101010101" pitchFamily="2" charset="-122"/>
                    <a:cs typeface="+mn-ea"/>
                  </a:rPr>
                  <a:t>民主监督</a:t>
                </a:r>
                <a:endParaRPr lang="zh-CN" altLang="en-US" sz="2800" b="1">
                  <a:latin typeface="Calibri Light" panose="020F0302020204030204"/>
                  <a:ea typeface="等线 Light" panose="02010600030101010101" pitchFamily="2" charset="-122"/>
                  <a:cs typeface="+mn-ea"/>
                </a:endParaRPr>
              </a:p>
            </p:txBody>
          </p:sp>
        </p:grpSp>
      </p:grpSp>
      <p:sp>
        <p:nvSpPr>
          <p:cNvPr id="23" name="左中括号 9"/>
          <p:cNvSpPr/>
          <p:nvPr>
            <p:custDataLst>
              <p:tags r:id="rId9"/>
            </p:custDataLst>
          </p:nvPr>
        </p:nvSpPr>
        <p:spPr>
          <a:xfrm>
            <a:off x="4094480" y="1560195"/>
            <a:ext cx="170815" cy="3455035"/>
          </a:xfrm>
          <a:custGeom>
            <a:avLst/>
            <a:gdLst>
              <a:gd name="connsiteX0" fmla="*/ 278295 w 278295"/>
              <a:gd name="connsiteY0" fmla="*/ 3313043 h 3313043"/>
              <a:gd name="connsiteX1" fmla="*/ 0 w 278295"/>
              <a:gd name="connsiteY1" fmla="*/ 3289853 h 3313043"/>
              <a:gd name="connsiteX2" fmla="*/ 0 w 278295"/>
              <a:gd name="connsiteY2" fmla="*/ 23190 h 3313043"/>
              <a:gd name="connsiteX3" fmla="*/ 278295 w 278295"/>
              <a:gd name="connsiteY3" fmla="*/ 0 h 3313043"/>
              <a:gd name="connsiteX4" fmla="*/ 278295 w 278295"/>
              <a:gd name="connsiteY4" fmla="*/ 3313043 h 3313043"/>
              <a:gd name="connsiteX0-1" fmla="*/ 278295 w 278295"/>
              <a:gd name="connsiteY0-2" fmla="*/ 3313043 h 3313043"/>
              <a:gd name="connsiteX1-3" fmla="*/ 0 w 278295"/>
              <a:gd name="connsiteY1-4" fmla="*/ 3289853 h 3313043"/>
              <a:gd name="connsiteX2-5" fmla="*/ 0 w 278295"/>
              <a:gd name="connsiteY2-6" fmla="*/ 23190 h 3313043"/>
              <a:gd name="connsiteX3-7" fmla="*/ 278295 w 278295"/>
              <a:gd name="connsiteY3-8" fmla="*/ 0 h 3313043"/>
              <a:gd name="connsiteX0-9" fmla="*/ 278295 w 278295"/>
              <a:gd name="connsiteY0-10" fmla="*/ 3354574 h 3354574"/>
              <a:gd name="connsiteX1-11" fmla="*/ 0 w 278295"/>
              <a:gd name="connsiteY1-12" fmla="*/ 3331384 h 3354574"/>
              <a:gd name="connsiteX2-13" fmla="*/ 0 w 278295"/>
              <a:gd name="connsiteY2-14" fmla="*/ 64721 h 3354574"/>
              <a:gd name="connsiteX3-15" fmla="*/ 278295 w 278295"/>
              <a:gd name="connsiteY3-16" fmla="*/ 41531 h 3354574"/>
              <a:gd name="connsiteX4-17" fmla="*/ 278295 w 278295"/>
              <a:gd name="connsiteY4-18" fmla="*/ 3354574 h 3354574"/>
              <a:gd name="connsiteX0-19" fmla="*/ 278295 w 278295"/>
              <a:gd name="connsiteY0-20" fmla="*/ 3354574 h 3354574"/>
              <a:gd name="connsiteX1-21" fmla="*/ 0 w 278295"/>
              <a:gd name="connsiteY1-22" fmla="*/ 3331384 h 3354574"/>
              <a:gd name="connsiteX2-23" fmla="*/ 0 w 278295"/>
              <a:gd name="connsiteY2-24" fmla="*/ 64721 h 3354574"/>
              <a:gd name="connsiteX3-25" fmla="*/ 278295 w 278295"/>
              <a:gd name="connsiteY3-26" fmla="*/ 41531 h 3354574"/>
            </a:gdLst>
            <a:ahLst/>
            <a:cxnLst>
              <a:cxn ang="0">
                <a:pos x="connsiteX0-1" y="connsiteY0-2"/>
              </a:cxn>
              <a:cxn ang="0">
                <a:pos x="connsiteX1-3" y="connsiteY1-4"/>
              </a:cxn>
              <a:cxn ang="0">
                <a:pos x="connsiteX2-5" y="connsiteY2-6"/>
              </a:cxn>
              <a:cxn ang="0">
                <a:pos x="connsiteX3-7" y="connsiteY3-8"/>
              </a:cxn>
            </a:cxnLst>
            <a:rect l="l" t="t" r="r" b="b"/>
            <a:pathLst>
              <a:path w="278295" h="3354574" stroke="0" extrusionOk="0">
                <a:moveTo>
                  <a:pt x="278295" y="3354574"/>
                </a:moveTo>
                <a:cubicBezTo>
                  <a:pt x="124597" y="3354574"/>
                  <a:pt x="0" y="3344191"/>
                  <a:pt x="0" y="3331384"/>
                </a:cubicBezTo>
                <a:lnTo>
                  <a:pt x="0" y="64721"/>
                </a:lnTo>
                <a:cubicBezTo>
                  <a:pt x="0" y="51914"/>
                  <a:pt x="129359" y="-58482"/>
                  <a:pt x="278295" y="41531"/>
                </a:cubicBezTo>
                <a:lnTo>
                  <a:pt x="278295" y="3354574"/>
                </a:lnTo>
                <a:close/>
              </a:path>
              <a:path w="278295" h="3354574" fill="none">
                <a:moveTo>
                  <a:pt x="278295" y="3354574"/>
                </a:moveTo>
                <a:cubicBezTo>
                  <a:pt x="124597" y="3354574"/>
                  <a:pt x="0" y="3344191"/>
                  <a:pt x="0" y="3331384"/>
                </a:cubicBezTo>
                <a:lnTo>
                  <a:pt x="0" y="64721"/>
                </a:lnTo>
                <a:cubicBezTo>
                  <a:pt x="0" y="51914"/>
                  <a:pt x="124597" y="41531"/>
                  <a:pt x="278295" y="41531"/>
                </a:cubicBezTo>
              </a:path>
            </a:pathLst>
          </a:custGeom>
          <a:ln w="28575" cmpd="sng">
            <a:solidFill>
              <a:schemeClr val="accent1">
                <a:shade val="50000"/>
              </a:schemeClr>
            </a:solidFill>
            <a:prstDash val="solid"/>
          </a:ln>
        </p:spPr>
        <p:style>
          <a:lnRef idx="1">
            <a:srgbClr val="D52A22"/>
          </a:lnRef>
          <a:fillRef idx="0">
            <a:srgbClr val="D52A22"/>
          </a:fillRef>
          <a:effectRef idx="0">
            <a:srgbClr val="D52A22"/>
          </a:effectRef>
          <a:fontRef idx="minor">
            <a:srgbClr val="000000"/>
          </a:fontRef>
        </p:style>
        <p:txBody>
          <a:bodyPr rtlCol="0" anchor="ctr"/>
          <a:lstStyle/>
          <a:p>
            <a:pPr algn="ctr"/>
            <a:endParaRPr lang="zh-CN" altLang="en-US"/>
          </a:p>
        </p:txBody>
      </p:sp>
      <p:sp>
        <p:nvSpPr>
          <p:cNvPr id="24" name="文本框 23"/>
          <p:cNvSpPr txBox="1"/>
          <p:nvPr>
            <p:custDataLst>
              <p:tags r:id="rId10"/>
            </p:custDataLst>
          </p:nvPr>
        </p:nvSpPr>
        <p:spPr>
          <a:xfrm>
            <a:off x="4305935" y="1406525"/>
            <a:ext cx="878985" cy="640427"/>
          </a:xfrm>
          <a:prstGeom prst="rect">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fontAlgn="auto">
              <a:defRPr sz="2400" b="1" kern="0">
                <a:solidFill>
                  <a:srgbClr val="C00000"/>
                </a:solidFill>
                <a:latin typeface="微软雅黑" panose="020B0503020204020204" pitchFamily="82" charset="2"/>
                <a:ea typeface="微软雅黑" panose="020B0503020204020204" pitchFamily="82" charset="2"/>
                <a:cs typeface="Arial" panose="020B0604020202020204"/>
              </a:defRPr>
            </a:lvl1pPr>
          </a:lstStyle>
          <a:p>
            <a:r>
              <a:rPr lang="zh-CN" altLang="en-US">
                <a:solidFill>
                  <a:schemeClr val="bg2">
                    <a:lumMod val="20000"/>
                    <a:lumOff val="80000"/>
                  </a:schemeClr>
                </a:solidFill>
                <a:sym typeface="+mn-ea"/>
              </a:rPr>
              <a:t>地位</a:t>
            </a:r>
            <a:endParaRPr lang="zh-CN" altLang="en-US">
              <a:solidFill>
                <a:schemeClr val="bg2">
                  <a:lumMod val="20000"/>
                  <a:lumOff val="80000"/>
                </a:schemeClr>
              </a:solidFill>
            </a:endParaRPr>
          </a:p>
        </p:txBody>
      </p:sp>
      <p:sp>
        <p:nvSpPr>
          <p:cNvPr id="25" name="文本框 24"/>
          <p:cNvSpPr txBox="1"/>
          <p:nvPr>
            <p:custDataLst>
              <p:tags r:id="rId11"/>
            </p:custDataLst>
          </p:nvPr>
        </p:nvSpPr>
        <p:spPr>
          <a:xfrm>
            <a:off x="5626735" y="1250315"/>
            <a:ext cx="6096000" cy="953135"/>
          </a:xfrm>
          <a:prstGeom prst="rect">
            <a:avLst/>
          </a:prstGeom>
          <a:noFill/>
          <a:ln w="12700" cmpd="sng">
            <a:solidFill>
              <a:srgbClr val="C00000"/>
            </a:solidFill>
            <a:prstDash val="solid"/>
          </a:ln>
        </p:spPr>
        <p:txBody>
          <a:bodyPr wrap="square" rtlCol="0" anchor="t">
            <a:spAutoFit/>
          </a:bodyPr>
          <a:lstStyle/>
          <a:p>
            <a:r>
              <a:rPr lang="zh-CN" sz="2800" b="1">
                <a:latin typeface="微软雅黑" panose="020B0503020204020204" pitchFamily="34" charset="-122"/>
                <a:ea typeface="微软雅黑" panose="020B0503020204020204" pitchFamily="34" charset="-122"/>
                <a:cs typeface="微软雅黑" panose="020B0503020204020204" pitchFamily="34" charset="-122"/>
                <a:sym typeface="+mn-ea"/>
              </a:rPr>
              <a:t>公民参与民主生活、行使公民监督权的</a:t>
            </a:r>
            <a:r>
              <a:rPr lang="zh-CN"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具体体现</a:t>
            </a:r>
            <a:r>
              <a:rPr lang="zh-CN" sz="2800"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6" name="文本框 25"/>
          <p:cNvSpPr txBox="1"/>
          <p:nvPr>
            <p:custDataLst>
              <p:tags r:id="rId12"/>
            </p:custDataLst>
          </p:nvPr>
        </p:nvSpPr>
        <p:spPr>
          <a:xfrm>
            <a:off x="4305935" y="4493548"/>
            <a:ext cx="894080" cy="640427"/>
          </a:xfrm>
          <a:prstGeom prst="rect">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fontAlgn="auto">
              <a:defRPr sz="2400" b="1" kern="0">
                <a:solidFill>
                  <a:srgbClr val="C00000"/>
                </a:solidFill>
                <a:latin typeface="微软雅黑" panose="020B0503020204020204" pitchFamily="82" charset="2"/>
                <a:ea typeface="微软雅黑" panose="020B0503020204020204" pitchFamily="82" charset="2"/>
                <a:cs typeface="Arial" panose="020B0604020202020204"/>
              </a:defRPr>
            </a:lvl1pPr>
          </a:lstStyle>
          <a:p>
            <a:r>
              <a:rPr lang="zh-CN" altLang="en-US">
                <a:solidFill>
                  <a:schemeClr val="bg2">
                    <a:lumMod val="20000"/>
                    <a:lumOff val="80000"/>
                  </a:schemeClr>
                </a:solidFill>
                <a:sym typeface="+mn-ea"/>
              </a:rPr>
              <a:t>意义</a:t>
            </a:r>
            <a:endParaRPr lang="zh-CN" altLang="en-US">
              <a:solidFill>
                <a:schemeClr val="bg2">
                  <a:lumMod val="20000"/>
                  <a:lumOff val="80000"/>
                </a:schemeClr>
              </a:solidFill>
              <a:sym typeface="+mn-ea"/>
            </a:endParaRPr>
          </a:p>
        </p:txBody>
      </p:sp>
      <p:sp>
        <p:nvSpPr>
          <p:cNvPr id="27" name="文本框 26"/>
          <p:cNvSpPr txBox="1"/>
          <p:nvPr>
            <p:custDataLst>
              <p:tags r:id="rId13"/>
            </p:custDataLst>
          </p:nvPr>
        </p:nvSpPr>
        <p:spPr>
          <a:xfrm>
            <a:off x="5627370" y="2710180"/>
            <a:ext cx="6136005" cy="3969385"/>
          </a:xfrm>
          <a:prstGeom prst="rect">
            <a:avLst/>
          </a:prstGeom>
          <a:noFill/>
          <a:ln w="19050">
            <a:solidFill>
              <a:srgbClr val="C00000"/>
            </a:solidFill>
          </a:ln>
        </p:spPr>
        <p:txBody>
          <a:bodyPr wrap="square" rtlCol="0" anchor="t">
            <a:spAutoFit/>
          </a:bodyPr>
          <a:lstStyle/>
          <a:p>
            <a:pPr>
              <a:lnSpc>
                <a:spcPct val="150000"/>
              </a:lnSpc>
            </a:pPr>
            <a:r>
              <a:rPr lang="zh-CN" sz="2800" b="1">
                <a:latin typeface="微软雅黑" panose="020B0503020204020204" pitchFamily="34" charset="-122"/>
                <a:ea typeface="微软雅黑" panose="020B0503020204020204" pitchFamily="34" charset="-122"/>
                <a:cs typeface="微软雅黑" panose="020B0503020204020204" pitchFamily="34" charset="-122"/>
                <a:sym typeface="+mn-ea"/>
              </a:rPr>
              <a:t>①国家：实行民主监督,有利于国家机关和国家工作人员改进工作,提高工作效率,克服官僚主义,</a:t>
            </a:r>
            <a:r>
              <a:rPr lang="zh-CN"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防止滥用权力,预防腐败</a:t>
            </a:r>
            <a:r>
              <a:rPr lang="zh-CN" sz="2800" b="1">
                <a:latin typeface="微软雅黑" panose="020B0503020204020204" pitchFamily="34" charset="-122"/>
                <a:ea typeface="微软雅黑" panose="020B0503020204020204" pitchFamily="34" charset="-122"/>
                <a:cs typeface="微软雅黑" panose="020B0503020204020204" pitchFamily="34" charset="-122"/>
                <a:sym typeface="+mn-ea"/>
              </a:rPr>
              <a:t>；②个人：实行民主监督</a:t>
            </a:r>
            <a:r>
              <a:rPr lang="zh-CN"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,有利于增强公民的参与意识,激发公民的参与热情。
</a:t>
            </a:r>
            <a:endParaRPr lang="zh-CN" altLang="en-US" sz="2800" b="1">
              <a:solidFill>
                <a:prstClr val="black"/>
              </a:solidFill>
              <a:latin typeface="黑体" panose="02010609060101010101" charset="-122"/>
              <a:ea typeface="黑体" panose="02010609060101010101" charset="-122"/>
              <a:cs typeface="黑体" panose="02010609060101010101" charset="-122"/>
              <a:sym typeface="+mn-ea"/>
            </a:endParaRPr>
          </a:p>
        </p:txBody>
      </p:sp>
      <p:sp>
        <p:nvSpPr>
          <p:cNvPr id="28" name="左中括号 9"/>
          <p:cNvSpPr/>
          <p:nvPr>
            <p:custDataLst>
              <p:tags r:id="rId14"/>
            </p:custDataLst>
          </p:nvPr>
        </p:nvSpPr>
        <p:spPr>
          <a:xfrm>
            <a:off x="5393690" y="3139440"/>
            <a:ext cx="170815" cy="3455035"/>
          </a:xfrm>
          <a:custGeom>
            <a:avLst/>
            <a:gdLst>
              <a:gd name="connsiteX0" fmla="*/ 278295 w 278295"/>
              <a:gd name="connsiteY0" fmla="*/ 3313043 h 3313043"/>
              <a:gd name="connsiteX1" fmla="*/ 0 w 278295"/>
              <a:gd name="connsiteY1" fmla="*/ 3289853 h 3313043"/>
              <a:gd name="connsiteX2" fmla="*/ 0 w 278295"/>
              <a:gd name="connsiteY2" fmla="*/ 23190 h 3313043"/>
              <a:gd name="connsiteX3" fmla="*/ 278295 w 278295"/>
              <a:gd name="connsiteY3" fmla="*/ 0 h 3313043"/>
              <a:gd name="connsiteX4" fmla="*/ 278295 w 278295"/>
              <a:gd name="connsiteY4" fmla="*/ 3313043 h 3313043"/>
              <a:gd name="connsiteX0-1" fmla="*/ 278295 w 278295"/>
              <a:gd name="connsiteY0-2" fmla="*/ 3313043 h 3313043"/>
              <a:gd name="connsiteX1-3" fmla="*/ 0 w 278295"/>
              <a:gd name="connsiteY1-4" fmla="*/ 3289853 h 3313043"/>
              <a:gd name="connsiteX2-5" fmla="*/ 0 w 278295"/>
              <a:gd name="connsiteY2-6" fmla="*/ 23190 h 3313043"/>
              <a:gd name="connsiteX3-7" fmla="*/ 278295 w 278295"/>
              <a:gd name="connsiteY3-8" fmla="*/ 0 h 3313043"/>
              <a:gd name="connsiteX0-9" fmla="*/ 278295 w 278295"/>
              <a:gd name="connsiteY0-10" fmla="*/ 3354574 h 3354574"/>
              <a:gd name="connsiteX1-11" fmla="*/ 0 w 278295"/>
              <a:gd name="connsiteY1-12" fmla="*/ 3331384 h 3354574"/>
              <a:gd name="connsiteX2-13" fmla="*/ 0 w 278295"/>
              <a:gd name="connsiteY2-14" fmla="*/ 64721 h 3354574"/>
              <a:gd name="connsiteX3-15" fmla="*/ 278295 w 278295"/>
              <a:gd name="connsiteY3-16" fmla="*/ 41531 h 3354574"/>
              <a:gd name="connsiteX4-17" fmla="*/ 278295 w 278295"/>
              <a:gd name="connsiteY4-18" fmla="*/ 3354574 h 3354574"/>
              <a:gd name="connsiteX0-19" fmla="*/ 278295 w 278295"/>
              <a:gd name="connsiteY0-20" fmla="*/ 3354574 h 3354574"/>
              <a:gd name="connsiteX1-21" fmla="*/ 0 w 278295"/>
              <a:gd name="connsiteY1-22" fmla="*/ 3331384 h 3354574"/>
              <a:gd name="connsiteX2-23" fmla="*/ 0 w 278295"/>
              <a:gd name="connsiteY2-24" fmla="*/ 64721 h 3354574"/>
              <a:gd name="connsiteX3-25" fmla="*/ 278295 w 278295"/>
              <a:gd name="connsiteY3-26" fmla="*/ 41531 h 3354574"/>
            </a:gdLst>
            <a:ahLst/>
            <a:cxnLst>
              <a:cxn ang="0">
                <a:pos x="connsiteX0-1" y="connsiteY0-2"/>
              </a:cxn>
              <a:cxn ang="0">
                <a:pos x="connsiteX1-3" y="connsiteY1-4"/>
              </a:cxn>
              <a:cxn ang="0">
                <a:pos x="connsiteX2-5" y="connsiteY2-6"/>
              </a:cxn>
              <a:cxn ang="0">
                <a:pos x="connsiteX3-7" y="connsiteY3-8"/>
              </a:cxn>
            </a:cxnLst>
            <a:rect l="l" t="t" r="r" b="b"/>
            <a:pathLst>
              <a:path w="278295" h="3354574" stroke="0" extrusionOk="0">
                <a:moveTo>
                  <a:pt x="278295" y="3354574"/>
                </a:moveTo>
                <a:cubicBezTo>
                  <a:pt x="124597" y="3354574"/>
                  <a:pt x="0" y="3344191"/>
                  <a:pt x="0" y="3331384"/>
                </a:cubicBezTo>
                <a:lnTo>
                  <a:pt x="0" y="64721"/>
                </a:lnTo>
                <a:cubicBezTo>
                  <a:pt x="0" y="51914"/>
                  <a:pt x="129359" y="-58482"/>
                  <a:pt x="278295" y="41531"/>
                </a:cubicBezTo>
                <a:lnTo>
                  <a:pt x="278295" y="3354574"/>
                </a:lnTo>
                <a:close/>
              </a:path>
              <a:path w="278295" h="3354574" fill="none">
                <a:moveTo>
                  <a:pt x="278295" y="3354574"/>
                </a:moveTo>
                <a:cubicBezTo>
                  <a:pt x="124597" y="3354574"/>
                  <a:pt x="0" y="3344191"/>
                  <a:pt x="0" y="3331384"/>
                </a:cubicBezTo>
                <a:lnTo>
                  <a:pt x="0" y="64721"/>
                </a:lnTo>
                <a:cubicBezTo>
                  <a:pt x="0" y="51914"/>
                  <a:pt x="124597" y="41531"/>
                  <a:pt x="278295" y="41531"/>
                </a:cubicBezTo>
              </a:path>
            </a:pathLst>
          </a:custGeom>
          <a:ln w="28575">
            <a:solidFill>
              <a:srgbClr val="D52A22"/>
            </a:solidFill>
          </a:ln>
        </p:spPr>
        <p:style>
          <a:lnRef idx="1">
            <a:srgbClr val="D52A22"/>
          </a:lnRef>
          <a:fillRef idx="0">
            <a:srgbClr val="D52A22"/>
          </a:fillRef>
          <a:effectRef idx="0">
            <a:srgbClr val="D52A22"/>
          </a:effectRef>
          <a:fontRef idx="minor">
            <a:srgbClr val="000000"/>
          </a:fontRef>
        </p:style>
        <p:txBody>
          <a:bodyPr rtlCol="0" anchor="ctr"/>
          <a:lstStyle/>
          <a:p>
            <a:pPr algn="ctr"/>
            <a:endParaRPr lang="zh-CN" altLang="en-US"/>
          </a:p>
        </p:txBody>
      </p:sp>
      <p:sp>
        <p:nvSpPr>
          <p:cNvPr id="29" name="文本框 28"/>
          <p:cNvSpPr txBox="1"/>
          <p:nvPr>
            <p:custDataLst>
              <p:tags r:id="rId15"/>
            </p:custDataLst>
          </p:nvPr>
        </p:nvSpPr>
        <p:spPr>
          <a:xfrm>
            <a:off x="1344930" y="4493260"/>
            <a:ext cx="2237740" cy="521970"/>
          </a:xfrm>
          <a:prstGeom prst="rect">
            <a:avLst/>
          </a:prstGeom>
          <a:noFill/>
        </p:spPr>
        <p:txBody>
          <a:bodyPr wrap="none" rtlCol="0" anchor="t">
            <a:spAutoFit/>
          </a:bodyPr>
          <a:lstStyle/>
          <a:p>
            <a:pPr algn="just" defTabSz="1219200">
              <a:lnSpc>
                <a:spcPct val="100000"/>
              </a:lnSpc>
            </a:pPr>
            <a:r>
              <a:rPr lang="en-US" sz="2800" b="1">
                <a:gradFill>
                  <a:gsLst>
                    <a:gs pos="0">
                      <a:srgbClr val="7B32B2"/>
                    </a:gs>
                    <a:gs pos="100000">
                      <a:srgbClr val="401A5D"/>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b="1">
                <a:gradFill>
                  <a:gsLst>
                    <a:gs pos="0">
                      <a:srgbClr val="7B32B2"/>
                    </a:gs>
                    <a:gs pos="100000">
                      <a:srgbClr val="401A5D"/>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政策实施后</a:t>
            </a:r>
            <a:r>
              <a:rPr lang="en-US" sz="2800" b="1">
                <a:gradFill>
                  <a:gsLst>
                    <a:gs pos="0">
                      <a:srgbClr val="7B32B2"/>
                    </a:gs>
                    <a:gs pos="100000">
                      <a:srgbClr val="401A5D"/>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en-US" sz="2800" b="1">
              <a:gradFill>
                <a:gsLst>
                  <a:gs pos="0">
                    <a:srgbClr val="7B32B2"/>
                  </a:gs>
                  <a:gs pos="100000">
                    <a:srgbClr val="401A5D"/>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240665" y="267335"/>
            <a:ext cx="11703685" cy="107632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p>
            <a:pPr fontAlgn="auto">
              <a:spcBef>
                <a:spcPts val="0"/>
              </a:spcBef>
              <a:spcAft>
                <a:spcPts val="0"/>
              </a:spcAft>
              <a:defRPr/>
            </a:pPr>
            <a:r>
              <a:rPr lang="en-US" altLang="zh-CN"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公民参与民主生活的方式</a:t>
            </a:r>
            <a:r>
              <a:rPr lang="en-US" altLang="zh-CN"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途径</a:t>
            </a:r>
            <a:r>
              <a:rPr lang="en-US" altLang="zh-CN"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有哪些？</a:t>
            </a:r>
            <a:r>
              <a:rPr lang="zh-CN" altLang="en-US" sz="3200" b="1">
                <a:solidFill>
                  <a:srgbClr val="080808"/>
                </a:solidFill>
                <a:latin typeface="微软雅黑" panose="020B0503020204020204" pitchFamily="34" charset="-122"/>
                <a:ea typeface="微软雅黑" panose="020B0503020204020204" pitchFamily="34" charset="-122"/>
                <a:cs typeface="微软雅黑" panose="020B0503020204020204" pitchFamily="34" charset="-122"/>
                <a:sym typeface="+mn-ea"/>
              </a:rPr>
              <a:t>（公民行使民主权利的方式（途径）有哪些？）</a:t>
            </a:r>
            <a:endParaRPr lang="zh-CN" altLang="en-US" sz="3200" b="1">
              <a:solidFill>
                <a:srgbClr val="080808"/>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ox(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p:tgtEl>
                                          <p:spTgt spid="27"/>
                                        </p:tgtEl>
                                        <p:attrNameLst>
                                          <p:attrName>ppt_x</p:attrName>
                                        </p:attrNameLst>
                                      </p:cBhvr>
                                      <p:tavLst>
                                        <p:tav tm="0">
                                          <p:val>
                                            <p:strVal val="#ppt_x+#ppt_w*1.125000"/>
                                          </p:val>
                                        </p:tav>
                                        <p:tav tm="100000">
                                          <p:val>
                                            <p:strVal val="#ppt_x"/>
                                          </p:val>
                                        </p:tav>
                                      </p:tavLst>
                                    </p:anim>
                                    <p:animEffect transition="in" filter="wipe(left)">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5" grpId="0" bldLvl="0" animBg="1"/>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1"/>
          <p:cNvSpPr>
            <a:spLocks noGrp="1"/>
          </p:cNvSpPr>
          <p:nvPr>
            <p:ph type="ctrTitle"/>
            <p:custDataLst>
              <p:tags r:id="rId1"/>
            </p:custDataLst>
          </p:nvPr>
        </p:nvSpPr>
        <p:spPr>
          <a:xfrm>
            <a:off x="0" y="705485"/>
            <a:ext cx="12192000" cy="1989667"/>
          </a:xfrm>
        </p:spPr>
        <p:txBody>
          <a:bodyPr vert="horz" wrap="square" lIns="121920" tIns="60960" rIns="121920" bIns="60960" anchor="ctr" anchorCtr="0"/>
          <a:lstStyle/>
          <a:p>
            <a:pPr eaLnBrk="1" hangingPunct="1">
              <a:buClrTx/>
              <a:buSzTx/>
              <a:buFontTx/>
            </a:pPr>
            <a:r>
              <a:rPr lang="zh-CN" altLang="en-US" sz="4800" b="1">
                <a:latin typeface="微软雅黑" panose="020B0503020204020204" pitchFamily="34" charset="-122"/>
                <a:ea typeface="微软雅黑" panose="020B0503020204020204" pitchFamily="34" charset="-122"/>
              </a:rPr>
              <a:t>第三课 追求民主价值</a:t>
            </a:r>
            <a:br>
              <a:rPr lang="en-US" altLang="zh-CN" b="1">
                <a:latin typeface="微软雅黑" panose="020B0503020204020204" pitchFamily="34" charset="-122"/>
                <a:ea typeface="微软雅黑" panose="020B0503020204020204" pitchFamily="34" charset="-122"/>
              </a:rPr>
            </a:br>
            <a:r>
              <a:rPr lang="en-US" altLang="zh-CN" sz="6400" b="1">
                <a:solidFill>
                  <a:srgbClr val="FF0000"/>
                </a:solidFill>
                <a:latin typeface="微软雅黑" panose="020B0503020204020204" pitchFamily="34" charset="-122"/>
                <a:ea typeface="微软雅黑" panose="020B0503020204020204" pitchFamily="34" charset="-122"/>
              </a:rPr>
              <a:t>3.2</a:t>
            </a:r>
            <a:r>
              <a:rPr lang="zh-CN" altLang="en-US" sz="6400" b="1">
                <a:solidFill>
                  <a:srgbClr val="FF0000"/>
                </a:solidFill>
                <a:latin typeface="微软雅黑" panose="020B0503020204020204" pitchFamily="34" charset="-122"/>
                <a:ea typeface="微软雅黑" panose="020B0503020204020204" pitchFamily="34" charset="-122"/>
              </a:rPr>
              <a:t>参与民主生活</a:t>
            </a:r>
            <a:endParaRPr lang="zh-CN" altLang="en-US" sz="6400" b="1">
              <a:solidFill>
                <a:srgbClr val="FF0000"/>
              </a:solidFill>
              <a:latin typeface="微软雅黑" panose="020B0503020204020204" pitchFamily="34" charset="-122"/>
              <a:ea typeface="微软雅黑" panose="020B0503020204020204" pitchFamily="34" charset="-122"/>
            </a:endParaRPr>
          </a:p>
        </p:txBody>
      </p:sp>
      <p:pic>
        <p:nvPicPr>
          <p:cNvPr id="2051" name="图片 3"/>
          <p:cNvPicPr>
            <a:picLocks noChangeAspect="1"/>
          </p:cNvPicPr>
          <p:nvPr>
            <p:custDataLst>
              <p:tags r:id="rId2"/>
            </p:custDataLst>
          </p:nvPr>
        </p:nvPicPr>
        <p:blipFill>
          <a:blip r:embed="rId3"/>
          <a:stretch>
            <a:fillRect/>
          </a:stretch>
        </p:blipFill>
        <p:spPr>
          <a:xfrm>
            <a:off x="0" y="2575984"/>
            <a:ext cx="12192000" cy="4282016"/>
          </a:xfrm>
          <a:prstGeom prst="rect">
            <a:avLst/>
          </a:prstGeom>
          <a:noFill/>
          <a:ln w="9525">
            <a:noFill/>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custDataLst>
              <p:tags r:id="rId1"/>
            </p:custDataLst>
          </p:nvPr>
        </p:nvSpPr>
        <p:spPr>
          <a:xfrm>
            <a:off x="3714482" y="2670834"/>
            <a:ext cx="4762500" cy="1014730"/>
          </a:xfrm>
          <a:prstGeom prst="rect">
            <a:avLst/>
          </a:prstGeom>
        </p:spPr>
        <p:txBody>
          <a:bodyPr wrap="none">
            <a:spAutoFit/>
          </a:bodyPr>
          <a:lstStyle/>
          <a:p>
            <a:pPr lvl="0">
              <a:defRPr/>
            </a:pPr>
            <a:r>
              <a:rPr lang="zh-CN" sz="6000" b="1">
                <a:solidFill>
                  <a:srgbClr val="C00000"/>
                </a:solidFill>
                <a:latin typeface="微软雅黑" panose="020B0503020204020204" pitchFamily="34" charset="-122"/>
                <a:ea typeface="微软雅黑" panose="020B0503020204020204" pitchFamily="34" charset="-122"/>
              </a:rPr>
              <a:t>增强民主意识</a:t>
            </a:r>
            <a:endParaRPr lang="zh-CN" sz="6000" b="1">
              <a:solidFill>
                <a:srgbClr val="C00000"/>
              </a:solidFill>
              <a:latin typeface="微软雅黑" panose="020B0503020204020204" pitchFamily="34" charset="-122"/>
              <a:ea typeface="微软雅黑" panose="020B0503020204020204" pitchFamily="34" charset="-122"/>
            </a:endParaRPr>
          </a:p>
        </p:txBody>
      </p:sp>
      <p:grpSp>
        <p:nvGrpSpPr>
          <p:cNvPr id="30" name="组合 29"/>
          <p:cNvGrpSpPr/>
          <p:nvPr>
            <p:custDataLst>
              <p:tags r:id="rId2"/>
            </p:custDataLst>
          </p:nvPr>
        </p:nvGrpSpPr>
        <p:grpSpPr>
          <a:xfrm>
            <a:off x="4518730" y="1564715"/>
            <a:ext cx="734968" cy="648072"/>
            <a:chOff x="5934561" y="3363838"/>
            <a:chExt cx="734968" cy="648072"/>
          </a:xfrm>
        </p:grpSpPr>
        <p:sp>
          <p:nvSpPr>
            <p:cNvPr id="31" name="椭圆 30"/>
            <p:cNvSpPr/>
            <p:nvPr>
              <p:custDataLst>
                <p:tags r:id="rId3"/>
              </p:custDataLst>
            </p:nvPr>
          </p:nvSpPr>
          <p:spPr>
            <a:xfrm>
              <a:off x="5978009"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cs typeface="+mn-cs"/>
              </a:endParaRPr>
            </a:p>
          </p:txBody>
        </p:sp>
        <p:sp>
          <p:nvSpPr>
            <p:cNvPr id="32" name="矩形 31"/>
            <p:cNvSpPr/>
            <p:nvPr>
              <p:custDataLst>
                <p:tags r:id="rId4"/>
              </p:custDataLst>
            </p:nvPr>
          </p:nvSpPr>
          <p:spPr>
            <a:xfrm>
              <a:off x="5934561" y="3391303"/>
              <a:ext cx="734968" cy="584775"/>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cs typeface="+mn-cs"/>
                </a:rPr>
                <a:t>第</a:t>
              </a: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cs typeface="+mn-cs"/>
              </a:endParaRPr>
            </a:p>
          </p:txBody>
        </p:sp>
      </p:grpSp>
      <p:grpSp>
        <p:nvGrpSpPr>
          <p:cNvPr id="33" name="组合 32"/>
          <p:cNvGrpSpPr/>
          <p:nvPr>
            <p:custDataLst>
              <p:tags r:id="rId5"/>
            </p:custDataLst>
          </p:nvPr>
        </p:nvGrpSpPr>
        <p:grpSpPr>
          <a:xfrm>
            <a:off x="5262540" y="1564715"/>
            <a:ext cx="734968" cy="648072"/>
            <a:chOff x="6678371" y="3363838"/>
            <a:chExt cx="734968" cy="648072"/>
          </a:xfrm>
        </p:grpSpPr>
        <p:sp>
          <p:nvSpPr>
            <p:cNvPr id="34" name="椭圆 33"/>
            <p:cNvSpPr/>
            <p:nvPr>
              <p:custDataLst>
                <p:tags r:id="rId6"/>
              </p:custDataLst>
            </p:nvPr>
          </p:nvSpPr>
          <p:spPr>
            <a:xfrm>
              <a:off x="6732240"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cs typeface="+mn-cs"/>
              </a:endParaRPr>
            </a:p>
          </p:txBody>
        </p:sp>
        <p:sp>
          <p:nvSpPr>
            <p:cNvPr id="35" name="矩形 34"/>
            <p:cNvSpPr/>
            <p:nvPr>
              <p:custDataLst>
                <p:tags r:id="rId7"/>
              </p:custDataLst>
            </p:nvPr>
          </p:nvSpPr>
          <p:spPr>
            <a:xfrm>
              <a:off x="6678371" y="3379428"/>
              <a:ext cx="734968" cy="584775"/>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cs typeface="+mn-cs"/>
                </a:rPr>
                <a:t>二</a:t>
              </a: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cs typeface="+mn-cs"/>
              </a:endParaRPr>
            </a:p>
          </p:txBody>
        </p:sp>
      </p:grpSp>
      <p:grpSp>
        <p:nvGrpSpPr>
          <p:cNvPr id="36" name="组合 35"/>
          <p:cNvGrpSpPr/>
          <p:nvPr>
            <p:custDataLst>
              <p:tags r:id="rId8"/>
            </p:custDataLst>
          </p:nvPr>
        </p:nvGrpSpPr>
        <p:grpSpPr>
          <a:xfrm>
            <a:off x="6056665" y="1564715"/>
            <a:ext cx="734968" cy="648072"/>
            <a:chOff x="7472496" y="3363838"/>
            <a:chExt cx="734968" cy="648072"/>
          </a:xfrm>
        </p:grpSpPr>
        <p:sp>
          <p:nvSpPr>
            <p:cNvPr id="37" name="椭圆 36"/>
            <p:cNvSpPr/>
            <p:nvPr>
              <p:custDataLst>
                <p:tags r:id="rId9"/>
              </p:custDataLst>
            </p:nvPr>
          </p:nvSpPr>
          <p:spPr>
            <a:xfrm>
              <a:off x="7515944"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cs typeface="+mn-cs"/>
              </a:endParaRPr>
            </a:p>
          </p:txBody>
        </p:sp>
        <p:sp>
          <p:nvSpPr>
            <p:cNvPr id="38" name="矩形 37"/>
            <p:cNvSpPr/>
            <p:nvPr>
              <p:custDataLst>
                <p:tags r:id="rId10"/>
              </p:custDataLst>
            </p:nvPr>
          </p:nvSpPr>
          <p:spPr>
            <a:xfrm>
              <a:off x="7472496" y="3379675"/>
              <a:ext cx="734968" cy="584775"/>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cs typeface="+mn-cs"/>
                </a:rPr>
                <a:t>章</a:t>
              </a: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cs typeface="+mn-cs"/>
              </a:endParaRPr>
            </a:p>
          </p:txBody>
        </p:sp>
      </p:grpSp>
      <p:grpSp>
        <p:nvGrpSpPr>
          <p:cNvPr id="39" name="组合 38"/>
          <p:cNvGrpSpPr/>
          <p:nvPr>
            <p:custDataLst>
              <p:tags r:id="rId11"/>
            </p:custDataLst>
          </p:nvPr>
        </p:nvGrpSpPr>
        <p:grpSpPr>
          <a:xfrm>
            <a:off x="6791633" y="1564715"/>
            <a:ext cx="734968" cy="648072"/>
            <a:chOff x="8178904" y="3363838"/>
            <a:chExt cx="734968" cy="648072"/>
          </a:xfrm>
        </p:grpSpPr>
        <p:sp>
          <p:nvSpPr>
            <p:cNvPr id="40" name="椭圆 39"/>
            <p:cNvSpPr/>
            <p:nvPr>
              <p:custDataLst>
                <p:tags r:id="rId12"/>
              </p:custDataLst>
            </p:nvPr>
          </p:nvSpPr>
          <p:spPr>
            <a:xfrm>
              <a:off x="8244408"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cs typeface="+mn-cs"/>
              </a:endParaRPr>
            </a:p>
          </p:txBody>
        </p:sp>
        <p:sp>
          <p:nvSpPr>
            <p:cNvPr id="41" name="矩形 40"/>
            <p:cNvSpPr/>
            <p:nvPr>
              <p:custDataLst>
                <p:tags r:id="rId13"/>
              </p:custDataLst>
            </p:nvPr>
          </p:nvSpPr>
          <p:spPr>
            <a:xfrm>
              <a:off x="8178904" y="3395265"/>
              <a:ext cx="734968" cy="584775"/>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cs typeface="+mn-cs"/>
                </a:rPr>
                <a:t>节</a:t>
              </a: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cs typeface="+mn-cs"/>
              </a:endParaRPr>
            </a:p>
          </p:txBody>
        </p:sp>
      </p:grpSp>
      <p:pic>
        <p:nvPicPr>
          <p:cNvPr id="42" name="图片 41"/>
          <p:cNvPicPr>
            <a:picLocks noChangeAspect="1"/>
          </p:cNvPicPr>
          <p:nvPr>
            <p:custDataLst>
              <p:tags r:id="rId14"/>
            </p:custDataLst>
          </p:nvPr>
        </p:nvPicPr>
        <p:blipFill>
          <a:blip r:embed="rId15"/>
          <a:stretch>
            <a:fillRect/>
          </a:stretch>
        </p:blipFill>
        <p:spPr>
          <a:xfrm>
            <a:off x="3487921" y="2131319"/>
            <a:ext cx="5065474" cy="505651"/>
          </a:xfrm>
          <a:prstGeom prst="rect">
            <a:avLst/>
          </a:prstGeom>
        </p:spPr>
      </p:pic>
      <p:pic>
        <p:nvPicPr>
          <p:cNvPr id="48" name="图片 47"/>
          <p:cNvPicPr>
            <a:picLocks noChangeAspect="1"/>
          </p:cNvPicPr>
          <p:nvPr>
            <p:custDataLst>
              <p:tags r:id="rId16"/>
            </p:custDataLst>
          </p:nvPr>
        </p:nvPicPr>
        <p:blipFill>
          <a:blip r:embed="rId17"/>
          <a:stretch>
            <a:fillRect/>
          </a:stretch>
        </p:blipFill>
        <p:spPr>
          <a:xfrm>
            <a:off x="0" y="3685641"/>
            <a:ext cx="12192000" cy="3172358"/>
          </a:xfrm>
          <a:prstGeom prst="rect">
            <a:avLst/>
          </a:prstGeom>
        </p:spPr>
      </p:pic>
      <p:pic>
        <p:nvPicPr>
          <p:cNvPr id="49" name="图片 48"/>
          <p:cNvPicPr>
            <a:picLocks noChangeAspect="1"/>
          </p:cNvPicPr>
          <p:nvPr>
            <p:custDataLst>
              <p:tags r:id="rId18"/>
            </p:custDataLst>
          </p:nvPr>
        </p:nvPicPr>
        <p:blipFill>
          <a:blip r:embed="rId19"/>
          <a:stretch>
            <a:fillRect/>
          </a:stretch>
        </p:blipFill>
        <p:spPr>
          <a:xfrm flipH="1">
            <a:off x="7467600" y="0"/>
            <a:ext cx="4724400" cy="1802794"/>
          </a:xfrm>
          <a:prstGeom prst="rect">
            <a:avLst/>
          </a:prstGeom>
        </p:spPr>
      </p:pic>
      <p:pic>
        <p:nvPicPr>
          <p:cNvPr id="50" name="图片 49"/>
          <p:cNvPicPr>
            <a:picLocks noChangeAspect="1"/>
          </p:cNvPicPr>
          <p:nvPr>
            <p:custDataLst>
              <p:tags r:id="rId20"/>
            </p:custDataLst>
          </p:nvPr>
        </p:nvPicPr>
        <p:blipFill>
          <a:blip r:embed="rId19"/>
          <a:stretch>
            <a:fillRect/>
          </a:stretch>
        </p:blipFill>
        <p:spPr>
          <a:xfrm>
            <a:off x="0" y="-25074"/>
            <a:ext cx="4724400" cy="180279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1000"/>
                                        <p:tgtEl>
                                          <p:spTgt spid="49"/>
                                        </p:tgtEl>
                                      </p:cBhvr>
                                    </p:animEffect>
                                  </p:childTnLst>
                                </p:cTn>
                              </p:par>
                              <p:par>
                                <p:cTn id="8" presetID="22" presetClass="entr" presetSubtype="8"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left)">
                                      <p:cBhvr>
                                        <p:cTn id="10" dur="1000"/>
                                        <p:tgtEl>
                                          <p:spTgt spid="50"/>
                                        </p:tgtEl>
                                      </p:cBhvr>
                                    </p:animEffect>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ipe(right)">
                                      <p:cBhvr>
                                        <p:cTn id="14" dur="500"/>
                                        <p:tgtEl>
                                          <p:spTgt spid="48"/>
                                        </p:tgtEl>
                                      </p:cBhvr>
                                    </p:animEffect>
                                  </p:childTnLst>
                                </p:cTn>
                              </p:par>
                            </p:childTnLst>
                          </p:cTn>
                        </p:par>
                        <p:par>
                          <p:cTn id="15" fill="hold">
                            <p:stCondLst>
                              <p:cond delay="1500"/>
                            </p:stCondLst>
                            <p:childTnLst>
                              <p:par>
                                <p:cTn id="16" presetID="49" presetClass="entr" presetSubtype="0" decel="10000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750" fill="hold"/>
                                        <p:tgtEl>
                                          <p:spTgt spid="30"/>
                                        </p:tgtEl>
                                        <p:attrNameLst>
                                          <p:attrName>ppt_w</p:attrName>
                                        </p:attrNameLst>
                                      </p:cBhvr>
                                      <p:tavLst>
                                        <p:tav tm="0">
                                          <p:val>
                                            <p:fltVal val="0"/>
                                          </p:val>
                                        </p:tav>
                                        <p:tav tm="100000">
                                          <p:val>
                                            <p:strVal val="#ppt_w"/>
                                          </p:val>
                                        </p:tav>
                                      </p:tavLst>
                                    </p:anim>
                                    <p:anim calcmode="lin" valueType="num">
                                      <p:cBhvr>
                                        <p:cTn id="19" dur="750" fill="hold"/>
                                        <p:tgtEl>
                                          <p:spTgt spid="30"/>
                                        </p:tgtEl>
                                        <p:attrNameLst>
                                          <p:attrName>ppt_h</p:attrName>
                                        </p:attrNameLst>
                                      </p:cBhvr>
                                      <p:tavLst>
                                        <p:tav tm="0">
                                          <p:val>
                                            <p:fltVal val="0"/>
                                          </p:val>
                                        </p:tav>
                                        <p:tav tm="100000">
                                          <p:val>
                                            <p:strVal val="#ppt_h"/>
                                          </p:val>
                                        </p:tav>
                                      </p:tavLst>
                                    </p:anim>
                                    <p:anim calcmode="lin" valueType="num">
                                      <p:cBhvr>
                                        <p:cTn id="20" dur="750" fill="hold"/>
                                        <p:tgtEl>
                                          <p:spTgt spid="30"/>
                                        </p:tgtEl>
                                        <p:attrNameLst>
                                          <p:attrName>style.rotation</p:attrName>
                                        </p:attrNameLst>
                                      </p:cBhvr>
                                      <p:tavLst>
                                        <p:tav tm="0">
                                          <p:val>
                                            <p:fltVal val="360"/>
                                          </p:val>
                                        </p:tav>
                                        <p:tav tm="100000">
                                          <p:val>
                                            <p:fltVal val="0"/>
                                          </p:val>
                                        </p:tav>
                                      </p:tavLst>
                                    </p:anim>
                                    <p:animEffect transition="in" filter="fade">
                                      <p:cBhvr>
                                        <p:cTn id="21" dur="750"/>
                                        <p:tgtEl>
                                          <p:spTgt spid="30"/>
                                        </p:tgtEl>
                                      </p:cBhvr>
                                    </p:animEffect>
                                  </p:childTnLst>
                                </p:cTn>
                              </p:par>
                              <p:par>
                                <p:cTn id="22" presetID="49" presetClass="entr" presetSubtype="0" decel="100000" fill="hold" nodeType="withEffect">
                                  <p:stCondLst>
                                    <p:cond delay="450"/>
                                  </p:stCondLst>
                                  <p:childTnLst>
                                    <p:set>
                                      <p:cBhvr>
                                        <p:cTn id="23" dur="1" fill="hold">
                                          <p:stCondLst>
                                            <p:cond delay="0"/>
                                          </p:stCondLst>
                                        </p:cTn>
                                        <p:tgtEl>
                                          <p:spTgt spid="33"/>
                                        </p:tgtEl>
                                        <p:attrNameLst>
                                          <p:attrName>style.visibility</p:attrName>
                                        </p:attrNameLst>
                                      </p:cBhvr>
                                      <p:to>
                                        <p:strVal val="visible"/>
                                      </p:to>
                                    </p:set>
                                    <p:anim calcmode="lin" valueType="num">
                                      <p:cBhvr>
                                        <p:cTn id="24" dur="750" fill="hold"/>
                                        <p:tgtEl>
                                          <p:spTgt spid="33"/>
                                        </p:tgtEl>
                                        <p:attrNameLst>
                                          <p:attrName>ppt_w</p:attrName>
                                        </p:attrNameLst>
                                      </p:cBhvr>
                                      <p:tavLst>
                                        <p:tav tm="0">
                                          <p:val>
                                            <p:fltVal val="0"/>
                                          </p:val>
                                        </p:tav>
                                        <p:tav tm="100000">
                                          <p:val>
                                            <p:strVal val="#ppt_w"/>
                                          </p:val>
                                        </p:tav>
                                      </p:tavLst>
                                    </p:anim>
                                    <p:anim calcmode="lin" valueType="num">
                                      <p:cBhvr>
                                        <p:cTn id="25" dur="750" fill="hold"/>
                                        <p:tgtEl>
                                          <p:spTgt spid="33"/>
                                        </p:tgtEl>
                                        <p:attrNameLst>
                                          <p:attrName>ppt_h</p:attrName>
                                        </p:attrNameLst>
                                      </p:cBhvr>
                                      <p:tavLst>
                                        <p:tav tm="0">
                                          <p:val>
                                            <p:fltVal val="0"/>
                                          </p:val>
                                        </p:tav>
                                        <p:tav tm="100000">
                                          <p:val>
                                            <p:strVal val="#ppt_h"/>
                                          </p:val>
                                        </p:tav>
                                      </p:tavLst>
                                    </p:anim>
                                    <p:anim calcmode="lin" valueType="num">
                                      <p:cBhvr>
                                        <p:cTn id="26" dur="750" fill="hold"/>
                                        <p:tgtEl>
                                          <p:spTgt spid="33"/>
                                        </p:tgtEl>
                                        <p:attrNameLst>
                                          <p:attrName>style.rotation</p:attrName>
                                        </p:attrNameLst>
                                      </p:cBhvr>
                                      <p:tavLst>
                                        <p:tav tm="0">
                                          <p:val>
                                            <p:fltVal val="360"/>
                                          </p:val>
                                        </p:tav>
                                        <p:tav tm="100000">
                                          <p:val>
                                            <p:fltVal val="0"/>
                                          </p:val>
                                        </p:tav>
                                      </p:tavLst>
                                    </p:anim>
                                    <p:animEffect transition="in" filter="fade">
                                      <p:cBhvr>
                                        <p:cTn id="27" dur="750"/>
                                        <p:tgtEl>
                                          <p:spTgt spid="33"/>
                                        </p:tgtEl>
                                      </p:cBhvr>
                                    </p:animEffect>
                                  </p:childTnLst>
                                </p:cTn>
                              </p:par>
                              <p:par>
                                <p:cTn id="28" presetID="49" presetClass="entr" presetSubtype="0" decel="100000" fill="hold" nodeType="withEffect">
                                  <p:stCondLst>
                                    <p:cond delay="750"/>
                                  </p:stCondLst>
                                  <p:childTnLst>
                                    <p:set>
                                      <p:cBhvr>
                                        <p:cTn id="29" dur="1" fill="hold">
                                          <p:stCondLst>
                                            <p:cond delay="0"/>
                                          </p:stCondLst>
                                        </p:cTn>
                                        <p:tgtEl>
                                          <p:spTgt spid="36"/>
                                        </p:tgtEl>
                                        <p:attrNameLst>
                                          <p:attrName>style.visibility</p:attrName>
                                        </p:attrNameLst>
                                      </p:cBhvr>
                                      <p:to>
                                        <p:strVal val="visible"/>
                                      </p:to>
                                    </p:set>
                                    <p:anim calcmode="lin" valueType="num">
                                      <p:cBhvr>
                                        <p:cTn id="30" dur="750" fill="hold"/>
                                        <p:tgtEl>
                                          <p:spTgt spid="36"/>
                                        </p:tgtEl>
                                        <p:attrNameLst>
                                          <p:attrName>ppt_w</p:attrName>
                                        </p:attrNameLst>
                                      </p:cBhvr>
                                      <p:tavLst>
                                        <p:tav tm="0">
                                          <p:val>
                                            <p:fltVal val="0"/>
                                          </p:val>
                                        </p:tav>
                                        <p:tav tm="100000">
                                          <p:val>
                                            <p:strVal val="#ppt_w"/>
                                          </p:val>
                                        </p:tav>
                                      </p:tavLst>
                                    </p:anim>
                                    <p:anim calcmode="lin" valueType="num">
                                      <p:cBhvr>
                                        <p:cTn id="31" dur="750" fill="hold"/>
                                        <p:tgtEl>
                                          <p:spTgt spid="36"/>
                                        </p:tgtEl>
                                        <p:attrNameLst>
                                          <p:attrName>ppt_h</p:attrName>
                                        </p:attrNameLst>
                                      </p:cBhvr>
                                      <p:tavLst>
                                        <p:tav tm="0">
                                          <p:val>
                                            <p:fltVal val="0"/>
                                          </p:val>
                                        </p:tav>
                                        <p:tav tm="100000">
                                          <p:val>
                                            <p:strVal val="#ppt_h"/>
                                          </p:val>
                                        </p:tav>
                                      </p:tavLst>
                                    </p:anim>
                                    <p:anim calcmode="lin" valueType="num">
                                      <p:cBhvr>
                                        <p:cTn id="32" dur="750" fill="hold"/>
                                        <p:tgtEl>
                                          <p:spTgt spid="36"/>
                                        </p:tgtEl>
                                        <p:attrNameLst>
                                          <p:attrName>style.rotation</p:attrName>
                                        </p:attrNameLst>
                                      </p:cBhvr>
                                      <p:tavLst>
                                        <p:tav tm="0">
                                          <p:val>
                                            <p:fltVal val="360"/>
                                          </p:val>
                                        </p:tav>
                                        <p:tav tm="100000">
                                          <p:val>
                                            <p:fltVal val="0"/>
                                          </p:val>
                                        </p:tav>
                                      </p:tavLst>
                                    </p:anim>
                                    <p:animEffect transition="in" filter="fade">
                                      <p:cBhvr>
                                        <p:cTn id="33" dur="750"/>
                                        <p:tgtEl>
                                          <p:spTgt spid="36"/>
                                        </p:tgtEl>
                                      </p:cBhvr>
                                    </p:animEffect>
                                  </p:childTnLst>
                                </p:cTn>
                              </p:par>
                              <p:par>
                                <p:cTn id="34" presetID="49" presetClass="entr" presetSubtype="0" decel="100000" fill="hold" nodeType="withEffect">
                                  <p:stCondLst>
                                    <p:cond delay="1150"/>
                                  </p:stCondLst>
                                  <p:childTnLst>
                                    <p:set>
                                      <p:cBhvr>
                                        <p:cTn id="35" dur="1" fill="hold">
                                          <p:stCondLst>
                                            <p:cond delay="0"/>
                                          </p:stCondLst>
                                        </p:cTn>
                                        <p:tgtEl>
                                          <p:spTgt spid="39"/>
                                        </p:tgtEl>
                                        <p:attrNameLst>
                                          <p:attrName>style.visibility</p:attrName>
                                        </p:attrNameLst>
                                      </p:cBhvr>
                                      <p:to>
                                        <p:strVal val="visible"/>
                                      </p:to>
                                    </p:set>
                                    <p:anim calcmode="lin" valueType="num">
                                      <p:cBhvr>
                                        <p:cTn id="36" dur="750" fill="hold"/>
                                        <p:tgtEl>
                                          <p:spTgt spid="39"/>
                                        </p:tgtEl>
                                        <p:attrNameLst>
                                          <p:attrName>ppt_w</p:attrName>
                                        </p:attrNameLst>
                                      </p:cBhvr>
                                      <p:tavLst>
                                        <p:tav tm="0">
                                          <p:val>
                                            <p:fltVal val="0"/>
                                          </p:val>
                                        </p:tav>
                                        <p:tav tm="100000">
                                          <p:val>
                                            <p:strVal val="#ppt_w"/>
                                          </p:val>
                                        </p:tav>
                                      </p:tavLst>
                                    </p:anim>
                                    <p:anim calcmode="lin" valueType="num">
                                      <p:cBhvr>
                                        <p:cTn id="37" dur="750" fill="hold"/>
                                        <p:tgtEl>
                                          <p:spTgt spid="39"/>
                                        </p:tgtEl>
                                        <p:attrNameLst>
                                          <p:attrName>ppt_h</p:attrName>
                                        </p:attrNameLst>
                                      </p:cBhvr>
                                      <p:tavLst>
                                        <p:tav tm="0">
                                          <p:val>
                                            <p:fltVal val="0"/>
                                          </p:val>
                                        </p:tav>
                                        <p:tav tm="100000">
                                          <p:val>
                                            <p:strVal val="#ppt_h"/>
                                          </p:val>
                                        </p:tav>
                                      </p:tavLst>
                                    </p:anim>
                                    <p:anim calcmode="lin" valueType="num">
                                      <p:cBhvr>
                                        <p:cTn id="38" dur="750" fill="hold"/>
                                        <p:tgtEl>
                                          <p:spTgt spid="39"/>
                                        </p:tgtEl>
                                        <p:attrNameLst>
                                          <p:attrName>style.rotation</p:attrName>
                                        </p:attrNameLst>
                                      </p:cBhvr>
                                      <p:tavLst>
                                        <p:tav tm="0">
                                          <p:val>
                                            <p:fltVal val="360"/>
                                          </p:val>
                                        </p:tav>
                                        <p:tav tm="100000">
                                          <p:val>
                                            <p:fltVal val="0"/>
                                          </p:val>
                                        </p:tav>
                                      </p:tavLst>
                                    </p:anim>
                                    <p:animEffect transition="in" filter="fade">
                                      <p:cBhvr>
                                        <p:cTn id="39" dur="750"/>
                                        <p:tgtEl>
                                          <p:spTgt spid="39"/>
                                        </p:tgtEl>
                                      </p:cBhvr>
                                    </p:animEffect>
                                  </p:childTnLst>
                                </p:cTn>
                              </p:par>
                              <p:par>
                                <p:cTn id="40" presetID="1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p:tgtEl>
                                          <p:spTgt spid="42"/>
                                        </p:tgtEl>
                                        <p:attrNameLst>
                                          <p:attrName>ppt_y</p:attrName>
                                        </p:attrNameLst>
                                      </p:cBhvr>
                                      <p:tavLst>
                                        <p:tav tm="0">
                                          <p:val>
                                            <p:strVal val="#ppt_y+#ppt_h*1.125000"/>
                                          </p:val>
                                        </p:tav>
                                        <p:tav tm="100000">
                                          <p:val>
                                            <p:strVal val="#ppt_y"/>
                                          </p:val>
                                        </p:tav>
                                      </p:tavLst>
                                    </p:anim>
                                    <p:animEffect transition="in" filter="wipe(up)">
                                      <p:cBhvr>
                                        <p:cTn id="43" dur="500"/>
                                        <p:tgtEl>
                                          <p:spTgt spid="42"/>
                                        </p:tgtEl>
                                      </p:cBhvr>
                                    </p:animEffect>
                                  </p:childTnLst>
                                </p:cTn>
                              </p:par>
                            </p:childTnLst>
                          </p:cTn>
                        </p:par>
                        <p:par>
                          <p:cTn id="44" fill="hold">
                            <p:stCondLst>
                              <p:cond delay="2500"/>
                            </p:stCondLst>
                            <p:childTnLst>
                              <p:par>
                                <p:cTn id="45" presetID="23" presetClass="entr" presetSubtype="16"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文本框 1"/>
          <p:cNvSpPr txBox="1"/>
          <p:nvPr>
            <p:custDataLst>
              <p:tags r:id="rId1"/>
            </p:custDataLst>
          </p:nvPr>
        </p:nvSpPr>
        <p:spPr>
          <a:xfrm>
            <a:off x="533400" y="811010"/>
            <a:ext cx="11395075" cy="662554"/>
          </a:xfrm>
          <a:prstGeom prst="rect">
            <a:avLst/>
          </a:prstGeom>
          <a:noFill/>
          <a:ln w="9525">
            <a:noFill/>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just" hangingPunct="0">
              <a:lnSpc>
                <a:spcPct val="150000"/>
              </a:lnSpc>
            </a:pPr>
            <a:r>
              <a:rPr lang="zh-CN" altLang="en-US" sz="2800" b="1" spc="180">
                <a:latin typeface="微软雅黑" panose="020B0503020204020204" pitchFamily="34" charset="-122"/>
                <a:ea typeface="微软雅黑" panose="020B0503020204020204" pitchFamily="34" charset="-122"/>
                <a:sym typeface="+mn-ea"/>
              </a:rPr>
              <a:t>为了</a:t>
            </a:r>
            <a:r>
              <a:rPr lang="zh-CN" altLang="en-US" sz="2800" b="1">
                <a:latin typeface="微软雅黑" panose="020B0503020204020204" pitchFamily="34" charset="-122"/>
                <a:ea typeface="微软雅黑" panose="020B0503020204020204" pitchFamily="34" charset="-122"/>
                <a:sym typeface="+mn-ea"/>
              </a:rPr>
              <a:t>确保民主生活有序进行，对国家和公民提出了怎样的要求？</a:t>
            </a:r>
            <a:endParaRPr lang="en-US" altLang="en-US" sz="2800" b="1">
              <a:latin typeface="微软雅黑" panose="020B0503020204020204" pitchFamily="34" charset="-122"/>
              <a:ea typeface="微软雅黑" panose="020B0503020204020204" pitchFamily="34" charset="-122"/>
            </a:endParaRPr>
          </a:p>
        </p:txBody>
      </p:sp>
      <p:sp>
        <p:nvSpPr>
          <p:cNvPr id="39939" name="矩形 5"/>
          <p:cNvSpPr/>
          <p:nvPr>
            <p:custDataLst>
              <p:tags r:id="rId2"/>
            </p:custDataLst>
          </p:nvPr>
        </p:nvSpPr>
        <p:spPr>
          <a:xfrm flipV="1">
            <a:off x="282575" y="1905000"/>
            <a:ext cx="11142663" cy="76200"/>
          </a:xfrm>
          <a:prstGeom prst="rect">
            <a:avLst/>
          </a:prstGeom>
          <a:solidFill>
            <a:srgbClr val="FF0000"/>
          </a:solidFill>
          <a:ln w="25400">
            <a:noFill/>
            <a:miter lim="800000"/>
          </a:ln>
        </p:spPr>
        <p:txBody>
          <a:bodyPr anchor="ctr" anchorCtr="0">
            <a:no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0"/>
            <a:endParaRPr lang="en-US" altLang="en-US" b="1">
              <a:solidFill>
                <a:srgbClr val="FFFFFF"/>
              </a:solidFill>
              <a:latin typeface="微软雅黑" panose="020B0503020204020204" pitchFamily="34" charset="-122"/>
              <a:ea typeface="微软雅黑" panose="020B0503020204020204" pitchFamily="34" charset="-122"/>
            </a:endParaRPr>
          </a:p>
        </p:txBody>
      </p:sp>
      <p:sp>
        <p:nvSpPr>
          <p:cNvPr id="39940" name="矩形 5"/>
          <p:cNvSpPr/>
          <p:nvPr>
            <p:custDataLst>
              <p:tags r:id="rId3"/>
            </p:custDataLst>
          </p:nvPr>
        </p:nvSpPr>
        <p:spPr>
          <a:xfrm flipV="1">
            <a:off x="827088" y="5507038"/>
            <a:ext cx="10307637" cy="76200"/>
          </a:xfrm>
          <a:prstGeom prst="rect">
            <a:avLst/>
          </a:prstGeom>
          <a:solidFill>
            <a:srgbClr val="FF0000"/>
          </a:solidFill>
          <a:ln w="25400">
            <a:noFill/>
            <a:miter lim="800000"/>
          </a:ln>
        </p:spPr>
        <p:txBody>
          <a:bodyPr anchor="ctr" anchorCtr="0">
            <a:no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0"/>
            <a:endParaRPr lang="en-US" altLang="en-US" b="1">
              <a:solidFill>
                <a:srgbClr val="FFFFFF"/>
              </a:solidFill>
              <a:latin typeface="微软雅黑" panose="020B0503020204020204" pitchFamily="34" charset="-122"/>
              <a:ea typeface="微软雅黑" panose="020B0503020204020204" pitchFamily="34" charset="-122"/>
            </a:endParaRPr>
          </a:p>
        </p:txBody>
      </p:sp>
      <p:sp>
        <p:nvSpPr>
          <p:cNvPr id="39941" name="文本框 27"/>
          <p:cNvSpPr txBox="1"/>
          <p:nvPr>
            <p:custDataLst>
              <p:tags r:id="rId4"/>
            </p:custDataLst>
          </p:nvPr>
        </p:nvSpPr>
        <p:spPr>
          <a:xfrm>
            <a:off x="1441450" y="5859780"/>
            <a:ext cx="9265285" cy="521970"/>
          </a:xfrm>
          <a:prstGeom prst="rect">
            <a:avLst/>
          </a:prstGeom>
          <a:solidFill>
            <a:schemeClr val="accent4"/>
          </a:solidFill>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defTabSz="685800" hangingPunct="0"/>
            <a:r>
              <a:rPr lang="en-US" altLang="en-US" sz="2800" b="1" spc="0">
                <a:solidFill>
                  <a:srgbClr val="FF0000"/>
                </a:solidFill>
                <a:latin typeface="微软雅黑" panose="020B0503020204020204" pitchFamily="34" charset="-122"/>
                <a:ea typeface="微软雅黑" panose="020B0503020204020204" pitchFamily="34" charset="-122"/>
              </a:rPr>
              <a:t>从图片中你能感悟到对国家和公民提出了怎样的要求吗？</a:t>
            </a:r>
            <a:endParaRPr lang="en-US" altLang="en-US" sz="2800" b="1">
              <a:solidFill>
                <a:srgbClr val="FF0000"/>
              </a:solidFill>
              <a:latin typeface="微软雅黑" panose="020B0503020204020204" pitchFamily="34" charset="-122"/>
              <a:ea typeface="微软雅黑" panose="020B0503020204020204" pitchFamily="34" charset="-122"/>
            </a:endParaRPr>
          </a:p>
        </p:txBody>
      </p:sp>
      <p:pic>
        <p:nvPicPr>
          <p:cNvPr id="39942" name="图片 29"/>
          <p:cNvPicPr>
            <a:picLocks noChangeAspect="1"/>
          </p:cNvPicPr>
          <p:nvPr>
            <p:custDataLst>
              <p:tags r:id="rId5"/>
            </p:custDataLst>
          </p:nvPr>
        </p:nvPicPr>
        <p:blipFill>
          <a:blip r:embed="rId6"/>
          <a:stretch>
            <a:fillRect/>
          </a:stretch>
        </p:blipFill>
        <p:spPr>
          <a:xfrm>
            <a:off x="830263" y="2090738"/>
            <a:ext cx="2989262" cy="3141662"/>
          </a:xfrm>
          <a:prstGeom prst="rect">
            <a:avLst/>
          </a:prstGeom>
          <a:noFill/>
          <a:ln>
            <a:solidFill>
              <a:schemeClr val="tx1"/>
            </a:solidFill>
            <a:miter lim="800000"/>
            <a:headEnd/>
            <a:tailEnd/>
          </a:ln>
        </p:spPr>
      </p:pic>
      <p:pic>
        <p:nvPicPr>
          <p:cNvPr id="39943" name="图片 30"/>
          <p:cNvPicPr>
            <a:picLocks noChangeAspect="1"/>
          </p:cNvPicPr>
          <p:nvPr>
            <p:custDataLst>
              <p:tags r:id="rId7"/>
            </p:custDataLst>
          </p:nvPr>
        </p:nvPicPr>
        <p:blipFill>
          <a:blip r:embed="rId8"/>
          <a:stretch>
            <a:fillRect/>
          </a:stretch>
        </p:blipFill>
        <p:spPr>
          <a:xfrm>
            <a:off x="4483100" y="2090738"/>
            <a:ext cx="2989263" cy="3141662"/>
          </a:xfrm>
          <a:prstGeom prst="rect">
            <a:avLst/>
          </a:prstGeom>
          <a:noFill/>
          <a:ln>
            <a:solidFill>
              <a:schemeClr val="tx1"/>
            </a:solidFill>
            <a:miter lim="800000"/>
            <a:headEnd/>
            <a:tailEnd/>
          </a:ln>
        </p:spPr>
      </p:pic>
      <p:pic>
        <p:nvPicPr>
          <p:cNvPr id="39944" name="图片 31"/>
          <p:cNvPicPr>
            <a:picLocks noChangeAspect="1"/>
          </p:cNvPicPr>
          <p:nvPr>
            <p:custDataLst>
              <p:tags r:id="rId9"/>
            </p:custDataLst>
          </p:nvPr>
        </p:nvPicPr>
        <p:blipFill>
          <a:blip r:embed="rId10"/>
          <a:stretch>
            <a:fillRect/>
          </a:stretch>
        </p:blipFill>
        <p:spPr>
          <a:xfrm>
            <a:off x="8137525" y="2090738"/>
            <a:ext cx="3000375" cy="3140075"/>
          </a:xfrm>
          <a:prstGeom prst="rect">
            <a:avLst/>
          </a:prstGeom>
          <a:noFill/>
          <a:ln>
            <a:solidFill>
              <a:schemeClr val="tx1"/>
            </a:solidFill>
            <a:miter lim="800000"/>
            <a:headEnd/>
            <a:tailEnd/>
          </a:ln>
        </p:spPr>
      </p:pic>
      <p:sp>
        <p:nvSpPr>
          <p:cNvPr id="39945" name="文本框 34"/>
          <p:cNvSpPr txBox="1"/>
          <p:nvPr>
            <p:custDataLst>
              <p:tags r:id="rId11"/>
            </p:custDataLst>
          </p:nvPr>
        </p:nvSpPr>
        <p:spPr>
          <a:xfrm>
            <a:off x="1441450" y="4572000"/>
            <a:ext cx="2047875" cy="460375"/>
          </a:xfrm>
          <a:prstGeom prst="rect">
            <a:avLst/>
          </a:prstGeom>
          <a:solidFill>
            <a:schemeClr val="bg1">
              <a:lumMod val="95000"/>
            </a:schemeClr>
          </a:solidFill>
          <a:ln>
            <a:solidFill>
              <a:schemeClr val="tx1"/>
            </a:solidFill>
          </a:ln>
        </p:spPr>
        <p:txBody>
          <a:bodyPr rtlCol="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hangingPunct="0"/>
            <a:r>
              <a:rPr lang="zh-CN" altLang="en-US" sz="2400" b="1" spc="0">
                <a:solidFill>
                  <a:srgbClr val="FF0000"/>
                </a:solidFill>
                <a:latin typeface="微软雅黑" panose="020B0503020204020204" pitchFamily="34" charset="-122"/>
                <a:ea typeface="微软雅黑" panose="020B0503020204020204" pitchFamily="34" charset="-122"/>
              </a:rPr>
              <a:t>对国家的要求</a:t>
            </a:r>
            <a:endParaRPr lang="zh-CN" altLang="en-US" sz="2400" b="1">
              <a:solidFill>
                <a:srgbClr val="FF0000"/>
              </a:solidFill>
              <a:latin typeface="微软雅黑" panose="020B0503020204020204" pitchFamily="34" charset="-122"/>
              <a:ea typeface="微软雅黑" panose="020B0503020204020204" pitchFamily="34" charset="-122"/>
            </a:endParaRPr>
          </a:p>
        </p:txBody>
      </p:sp>
      <p:sp>
        <p:nvSpPr>
          <p:cNvPr id="39946" name="文本框 35"/>
          <p:cNvSpPr txBox="1"/>
          <p:nvPr>
            <p:custDataLst>
              <p:tags r:id="rId12"/>
            </p:custDataLst>
          </p:nvPr>
        </p:nvSpPr>
        <p:spPr>
          <a:xfrm>
            <a:off x="5071745" y="4572000"/>
            <a:ext cx="2047875" cy="460375"/>
          </a:xfrm>
          <a:prstGeom prst="rect">
            <a:avLst/>
          </a:prstGeom>
          <a:solidFill>
            <a:schemeClr val="bg1">
              <a:lumMod val="95000"/>
            </a:schemeClr>
          </a:solidFill>
          <a:ln>
            <a:solidFill>
              <a:schemeClr val="tx1"/>
            </a:solidFill>
          </a:ln>
        </p:spPr>
        <p:txBody>
          <a:bodyPr rtlCol="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hangingPunct="0"/>
            <a:r>
              <a:rPr lang="zh-CN" altLang="en-US" sz="2400" b="1" spc="0">
                <a:solidFill>
                  <a:srgbClr val="FF0000"/>
                </a:solidFill>
                <a:latin typeface="微软雅黑" panose="020B0503020204020204" pitchFamily="34" charset="-122"/>
                <a:ea typeface="微软雅黑" panose="020B0503020204020204" pitchFamily="34" charset="-122"/>
              </a:rPr>
              <a:t>对公民的要求</a:t>
            </a:r>
            <a:endParaRPr lang="zh-CN" altLang="en-US" sz="2400" b="1">
              <a:solidFill>
                <a:srgbClr val="FF0000"/>
              </a:solidFill>
              <a:latin typeface="微软雅黑" panose="020B0503020204020204" pitchFamily="34" charset="-122"/>
              <a:ea typeface="微软雅黑" panose="020B0503020204020204" pitchFamily="34" charset="-122"/>
            </a:endParaRPr>
          </a:p>
        </p:txBody>
      </p:sp>
      <p:sp>
        <p:nvSpPr>
          <p:cNvPr id="39947" name="文本框 36"/>
          <p:cNvSpPr txBox="1"/>
          <p:nvPr>
            <p:custDataLst>
              <p:tags r:id="rId13"/>
            </p:custDataLst>
          </p:nvPr>
        </p:nvSpPr>
        <p:spPr>
          <a:xfrm>
            <a:off x="8609965" y="4572000"/>
            <a:ext cx="2019935" cy="460375"/>
          </a:xfrm>
          <a:prstGeom prst="rect">
            <a:avLst/>
          </a:prstGeom>
          <a:solidFill>
            <a:schemeClr val="bg1">
              <a:lumMod val="95000"/>
            </a:schemeClr>
          </a:solidFill>
          <a:ln>
            <a:solidFill>
              <a:schemeClr val="tx1"/>
            </a:solidFill>
          </a:ln>
        </p:spPr>
        <p:txBody>
          <a:bodyPr rtlCol="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hangingPunct="0"/>
            <a:r>
              <a:rPr lang="zh-CN" altLang="en-US" sz="2400" b="1" spc="0">
                <a:solidFill>
                  <a:srgbClr val="FF0000"/>
                </a:solidFill>
                <a:latin typeface="微软雅黑" panose="020B0503020204020204" pitchFamily="34" charset="-122"/>
                <a:ea typeface="微软雅黑" panose="020B0503020204020204" pitchFamily="34" charset="-122"/>
              </a:rPr>
              <a:t>对公民的要求</a:t>
            </a:r>
            <a:endParaRPr lang="zh-CN" altLang="en-US" sz="2400" b="1">
              <a:solidFill>
                <a:srgbClr val="FF0000"/>
              </a:solidFill>
              <a:latin typeface="微软雅黑" panose="020B0503020204020204" pitchFamily="34" charset="-122"/>
              <a:ea typeface="微软雅黑" panose="020B0503020204020204" pitchFamily="34" charset="-122"/>
            </a:endParaRPr>
          </a:p>
        </p:txBody>
      </p:sp>
    </p:spTree>
    <p:custDataLst>
      <p:tags r:id="rId14"/>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945"/>
                                        </p:tgtEl>
                                        <p:attrNameLst>
                                          <p:attrName>style.visibility</p:attrName>
                                        </p:attrNameLst>
                                      </p:cBhvr>
                                      <p:to>
                                        <p:strVal val="visible"/>
                                      </p:to>
                                    </p:set>
                                    <p:animEffect transition="in" filter="barn(inVertical)">
                                      <p:cBhvr>
                                        <p:cTn id="7" dur="500"/>
                                        <p:tgtEl>
                                          <p:spTgt spid="399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946"/>
                                        </p:tgtEl>
                                        <p:attrNameLst>
                                          <p:attrName>style.visibility</p:attrName>
                                        </p:attrNameLst>
                                      </p:cBhvr>
                                      <p:to>
                                        <p:strVal val="visible"/>
                                      </p:to>
                                    </p:set>
                                    <p:animEffect transition="in" filter="barn(inVertical)">
                                      <p:cBhvr>
                                        <p:cTn id="12" dur="500"/>
                                        <p:tgtEl>
                                          <p:spTgt spid="3994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947"/>
                                        </p:tgtEl>
                                        <p:attrNameLst>
                                          <p:attrName>style.visibility</p:attrName>
                                        </p:attrNameLst>
                                      </p:cBhvr>
                                      <p:to>
                                        <p:strVal val="visible"/>
                                      </p:to>
                                    </p:set>
                                    <p:animEffect transition="in" filter="barn(inVertical)">
                                      <p:cBhvr>
                                        <p:cTn id="17" dur="500"/>
                                        <p:tgtEl>
                                          <p:spTgt spid="3994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9941"/>
                                        </p:tgtEl>
                                        <p:attrNameLst>
                                          <p:attrName>style.visibility</p:attrName>
                                        </p:attrNameLst>
                                      </p:cBhvr>
                                      <p:to>
                                        <p:strVal val="visible"/>
                                      </p:to>
                                    </p:set>
                                    <p:animEffect transition="in" filter="diamond(in)">
                                      <p:cBhvr>
                                        <p:cTn id="22" dur="20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bldLvl="0" animBg="1"/>
      <p:bldP spid="39945" grpId="0" bldLvl="0" animBg="1"/>
      <p:bldP spid="39946" grpId="0" bldLvl="0" animBg="1"/>
      <p:bldP spid="39947"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文本框 20"/>
          <p:cNvSpPr txBox="1"/>
          <p:nvPr>
            <p:custDataLst>
              <p:tags r:id="rId1"/>
            </p:custDataLst>
          </p:nvPr>
        </p:nvSpPr>
        <p:spPr>
          <a:xfrm>
            <a:off x="3581400" y="271463"/>
            <a:ext cx="309563" cy="368300"/>
          </a:xfrm>
          <a:prstGeom prst="rect">
            <a:avLst/>
          </a:prstGeom>
          <a:noFill/>
          <a:ln w="9525">
            <a:noFill/>
          </a:ln>
        </p:spPr>
        <p:txBody>
          <a:bodyPr wrap="none" anchor="t">
            <a:spAutoFit/>
          </a:bodyPr>
          <a:lstStyle/>
          <a:p>
            <a:endParaRPr lang="zh-CN" altLang="en-US">
              <a:latin typeface="Arial" panose="020B0604020202020204" pitchFamily="34" charset="0"/>
              <a:ea typeface="宋体" panose="02010600030101010101" pitchFamily="2" charset="-122"/>
            </a:endParaRPr>
          </a:p>
        </p:txBody>
      </p:sp>
      <p:sp>
        <p:nvSpPr>
          <p:cNvPr id="2" name="流程图: 过程 1"/>
          <p:cNvSpPr/>
          <p:nvPr>
            <p:custDataLst>
              <p:tags r:id="rId2"/>
            </p:custDataLst>
          </p:nvPr>
        </p:nvSpPr>
        <p:spPr>
          <a:xfrm>
            <a:off x="-11112" y="400050"/>
            <a:ext cx="152400" cy="4572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49159" name="TextBox 24"/>
          <p:cNvSpPr txBox="1"/>
          <p:nvPr>
            <p:custDataLst>
              <p:tags r:id="rId3"/>
            </p:custDataLst>
          </p:nvPr>
        </p:nvSpPr>
        <p:spPr>
          <a:xfrm>
            <a:off x="-11112" y="367665"/>
            <a:ext cx="3375025" cy="521970"/>
          </a:xfrm>
          <a:prstGeom prst="rect">
            <a:avLst/>
          </a:prstGeom>
          <a:solidFill>
            <a:srgbClr val="AFBADD"/>
          </a:solidFill>
          <a:ln w="9525">
            <a:noFill/>
          </a:ln>
        </p:spPr>
        <p:txBody>
          <a:bodyPr wrap="square" anchor="t">
            <a:spAutoFit/>
          </a:bodyPr>
          <a:lstStyle/>
          <a:p>
            <a:pPr algn="ctr"/>
            <a:r>
              <a:rPr lang="zh-CN" altLang="en-US" sz="2800" b="1">
                <a:solidFill>
                  <a:srgbClr val="FF0000"/>
                </a:solidFill>
                <a:latin typeface="微软雅黑" panose="020B0503020204020204" pitchFamily="34" charset="-122"/>
                <a:ea typeface="微软雅黑" panose="020B0503020204020204" pitchFamily="34" charset="-122"/>
              </a:rPr>
              <a:t>二、增强民主意识</a:t>
            </a:r>
            <a:endParaRPr lang="zh-CN" altLang="en-US" sz="2800" b="1">
              <a:solidFill>
                <a:srgbClr val="FF0000"/>
              </a:solidFill>
              <a:latin typeface="微软雅黑" panose="020B0503020204020204" pitchFamily="34" charset="-122"/>
              <a:ea typeface="微软雅黑" panose="020B0503020204020204" pitchFamily="34" charset="-122"/>
            </a:endParaRPr>
          </a:p>
        </p:txBody>
      </p:sp>
      <p:sp>
        <p:nvSpPr>
          <p:cNvPr id="29701" name="文本框 3"/>
          <p:cNvSpPr txBox="1"/>
          <p:nvPr>
            <p:custDataLst>
              <p:tags r:id="rId4"/>
            </p:custDataLst>
          </p:nvPr>
        </p:nvSpPr>
        <p:spPr>
          <a:xfrm>
            <a:off x="4276437" y="2433782"/>
            <a:ext cx="6699250" cy="2030095"/>
          </a:xfrm>
          <a:prstGeom prst="rect">
            <a:avLst/>
          </a:prstGeom>
          <a:noFill/>
          <a:ln w="12700" cap="flat" cmpd="sng">
            <a:solidFill>
              <a:schemeClr val="tx1"/>
            </a:solidFill>
            <a:prstDash val="dash"/>
            <a:round/>
            <a:headEnd type="none" w="med" len="med"/>
            <a:tailEnd type="none" w="med" len="med"/>
          </a:ln>
        </p:spPr>
        <p:txBody>
          <a:bodyPr wrap="square" anchor="t">
            <a:spAutoFit/>
          </a:bodyPr>
          <a:lstStyle/>
          <a:p>
            <a:pPr eaLnBrk="0" hangingPunct="0">
              <a:lnSpc>
                <a:spcPct val="150000"/>
              </a:lnSpc>
            </a:pPr>
            <a:r>
              <a:rPr lang="zh-CN" altLang="en-US" sz="2800" b="1">
                <a:latin typeface="微软雅黑" panose="020B0503020204020204" pitchFamily="34" charset="-122"/>
                <a:ea typeface="微软雅黑" panose="020B0503020204020204" pitchFamily="34" charset="-122"/>
              </a:rPr>
              <a:t>民主意识就是</a:t>
            </a:r>
            <a:r>
              <a:rPr lang="zh-CN" altLang="en-US" sz="2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人民当家做主的意识</a:t>
            </a:r>
            <a:r>
              <a:rPr lang="zh-CN" altLang="en-US" sz="2800" b="1">
                <a:latin typeface="微软雅黑" panose="020B0503020204020204" pitchFamily="34" charset="-122"/>
                <a:ea typeface="微软雅黑" panose="020B0503020204020204" pitchFamily="34" charset="-122"/>
              </a:rPr>
              <a:t>，就是人民依法管理国家事物和社会事物，管理经济和文化事业的自觉愿望和要求。</a:t>
            </a:r>
            <a:endParaRPr lang="zh-CN" altLang="en-US" sz="2800" b="1">
              <a:latin typeface="微软雅黑" panose="020B0503020204020204" pitchFamily="34" charset="-122"/>
              <a:ea typeface="微软雅黑" panose="020B0503020204020204" pitchFamily="34" charset="-122"/>
            </a:endParaRPr>
          </a:p>
        </p:txBody>
      </p:sp>
      <p:pic>
        <p:nvPicPr>
          <p:cNvPr id="35845" name="图片 4"/>
          <p:cNvPicPr>
            <a:picLocks noChangeAspect="1"/>
          </p:cNvPicPr>
          <p:nvPr>
            <p:custDataLst>
              <p:tags r:id="rId5"/>
            </p:custDataLst>
          </p:nvPr>
        </p:nvPicPr>
        <p:blipFill>
          <a:blip r:embed="rId6"/>
          <a:stretch>
            <a:fillRect/>
          </a:stretch>
        </p:blipFill>
        <p:spPr>
          <a:xfrm>
            <a:off x="358544" y="2316018"/>
            <a:ext cx="3303588" cy="3332163"/>
          </a:xfrm>
          <a:prstGeom prst="rect">
            <a:avLst/>
          </a:prstGeom>
          <a:noFill/>
          <a:ln w="9525">
            <a:noFill/>
          </a:ln>
        </p:spPr>
      </p:pic>
      <p:grpSp>
        <p:nvGrpSpPr>
          <p:cNvPr id="7" name="组合 6"/>
          <p:cNvGrpSpPr/>
          <p:nvPr>
            <p:custDataLst>
              <p:tags r:id="rId7"/>
            </p:custDataLst>
          </p:nvPr>
        </p:nvGrpSpPr>
        <p:grpSpPr>
          <a:xfrm>
            <a:off x="691573" y="984171"/>
            <a:ext cx="10356850" cy="821610"/>
            <a:chOff x="0" y="2896"/>
            <a:chExt cx="18712" cy="1293"/>
          </a:xfrm>
        </p:grpSpPr>
        <p:sp>
          <p:nvSpPr>
            <p:cNvPr id="3" name="文本框 2"/>
            <p:cNvSpPr txBox="1"/>
            <p:nvPr>
              <p:custDataLst>
                <p:tags r:id="rId8"/>
              </p:custDataLst>
            </p:nvPr>
          </p:nvSpPr>
          <p:spPr>
            <a:xfrm>
              <a:off x="4427" y="2896"/>
              <a:ext cx="8572" cy="1073"/>
            </a:xfrm>
            <a:prstGeom prst="rect">
              <a:avLst/>
            </a:prstGeom>
            <a:noFill/>
          </p:spPr>
          <p:txBody>
            <a:bodyPr wrap="square" rtlCol="0" anchor="t">
              <a:spAutoFit/>
            </a:bodyPr>
            <a:lstStyle/>
            <a:p>
              <a:pPr marR="0" defTabSz="914400" eaLnBrk="0" fontAlgn="auto" hangingPunct="0">
                <a:lnSpc>
                  <a:spcPct val="120000"/>
                </a:lnSpc>
                <a:spcBef>
                  <a:spcPct val="0"/>
                </a:spcBef>
                <a:spcAft>
                  <a:spcPct val="0"/>
                </a:spcAft>
                <a:buClrTx/>
                <a:buSzTx/>
                <a:buFont typeface="Arial" panose="020B0604020202020204" pitchFamily="34" charset="0"/>
                <a:defRPr/>
              </a:pPr>
              <a:r>
                <a:rPr kumimoji="0" lang="en-US" altLang="zh-CN" sz="3200" b="1" kern="1200" cap="none" spc="300" normalizeH="0" baseline="0" noProof="0" smtClean="0">
                  <a:latin typeface="微软雅黑" panose="020B0503020204020204" pitchFamily="34" charset="-122"/>
                  <a:ea typeface="微软雅黑" panose="020B0503020204020204" pitchFamily="34" charset="-122"/>
                  <a:cs typeface="微软雅黑" panose="020B0503020204020204" pitchFamily="34" charset="-122"/>
                  <a:sym typeface="+mn-ea"/>
                </a:rPr>
                <a:t>1.</a:t>
              </a:r>
              <a:r>
                <a:rPr kumimoji="0" lang="zh-CN" altLang="en-US" sz="3200" b="1" kern="1200" cap="none" spc="300" normalizeH="0" baseline="0" noProof="0" smtClean="0">
                  <a:latin typeface="微软雅黑" panose="020B0503020204020204" pitchFamily="34" charset="-122"/>
                  <a:ea typeface="微软雅黑" panose="020B0503020204020204" pitchFamily="34" charset="-122"/>
                  <a:cs typeface="微软雅黑" panose="020B0503020204020204" pitchFamily="34" charset="-122"/>
                  <a:sym typeface="+mn-ea"/>
                </a:rPr>
                <a:t>什么是民主意识？</a:t>
              </a:r>
              <a:endParaRPr kumimoji="0" lang="en-US" altLang="zh-CN" sz="3200" b="1" kern="1200" cap="none" spc="300" normalizeH="0" baseline="0" noProof="0" smtClean="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5848" name="组合 3"/>
            <p:cNvGrpSpPr/>
            <p:nvPr>
              <p:custDataLst>
                <p:tags r:id="rId9"/>
              </p:custDataLst>
            </p:nvPr>
          </p:nvGrpSpPr>
          <p:grpSpPr>
            <a:xfrm>
              <a:off x="0" y="3516"/>
              <a:ext cx="18712" cy="673"/>
              <a:chOff x="898474" y="260734"/>
              <a:chExt cx="10648639" cy="427514"/>
            </a:xfrm>
          </p:grpSpPr>
          <p:cxnSp>
            <p:nvCxnSpPr>
              <p:cNvPr id="6" name="直接连接符 5"/>
              <p:cNvCxnSpPr/>
              <p:nvPr>
                <p:custDataLst>
                  <p:tags r:id="rId10"/>
                </p:custDataLst>
              </p:nvPr>
            </p:nvCxnSpPr>
            <p:spPr>
              <a:xfrm flipV="1">
                <a:off x="898474" y="683578"/>
                <a:ext cx="10395051" cy="453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Freeform 6"/>
              <p:cNvSpPr>
                <a:spLocks noEditPoints="1"/>
              </p:cNvSpPr>
              <p:nvPr>
                <p:custDataLst>
                  <p:tags r:id="rId11"/>
                </p:custDataLst>
              </p:nvPr>
            </p:nvSpPr>
            <p:spPr bwMode="auto">
              <a:xfrm>
                <a:off x="11133306" y="260734"/>
                <a:ext cx="413807" cy="427514"/>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89770" tIns="44885" rIns="89770" bIns="44885" numCol="1" anchor="t" anchorCtr="0" compatLnSpc="1"/>
              <a:lstStyle/>
              <a:p>
                <a:pPr fontAlgn="base"/>
                <a:endParaRPr lang="zh-CN" altLang="en-US" sz="1560" strike="noStrike" noProof="1"/>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701"/>
                                        </p:tgtEl>
                                        <p:attrNameLst>
                                          <p:attrName>style.visibility</p:attrName>
                                        </p:attrNameLst>
                                      </p:cBhvr>
                                      <p:to>
                                        <p:strVal val="visible"/>
                                      </p:to>
                                    </p:set>
                                    <p:animEffect transition="in" filter="blinds(horizontal)">
                                      <p:cBhvr>
                                        <p:cTn id="12"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txBox="1"/>
          <p:nvPr>
            <p:custDataLst>
              <p:tags r:id="rId1"/>
            </p:custDataLst>
          </p:nvPr>
        </p:nvSpPr>
        <p:spPr>
          <a:xfrm>
            <a:off x="170077" y="1174076"/>
            <a:ext cx="11521440" cy="1200329"/>
          </a:xfrm>
          <a:prstGeom prst="rect">
            <a:avLst/>
          </a:prstGeom>
          <a:noFill/>
        </p:spPr>
        <p:txBody>
          <a:bodyPr wrap="square">
            <a:spAutoFit/>
          </a:bodyPr>
          <a:lstStyle/>
          <a:p>
            <a:r>
              <a:rPr lang="zh-CN" altLang="en-US" sz="2400" b="1">
                <a:latin typeface="微软雅黑" panose="020B0503020204020204" pitchFamily="34" charset="-122"/>
                <a:ea typeface="微软雅黑" panose="020B0503020204020204" pitchFamily="34" charset="-122"/>
              </a:rPr>
              <a:t>一年一度的全国两会是观察中国民主政治实践的窗口。近年来，通过网络平台了解群众关注、征集群众建言已成为两会前夕的“标配”， </a:t>
            </a:r>
            <a:r>
              <a:rPr lang="zh-CN" altLang="en-US" sz="2400" b="1">
                <a:solidFill>
                  <a:srgbClr val="FF0000"/>
                </a:solidFill>
                <a:latin typeface="微软雅黑" panose="020B0503020204020204" pitchFamily="34" charset="-122"/>
                <a:ea typeface="微软雅黑" panose="020B0503020204020204" pitchFamily="34" charset="-122"/>
              </a:rPr>
              <a:t>“我向总理说句话”</a:t>
            </a:r>
            <a:r>
              <a:rPr lang="zh-CN" altLang="en-US" sz="2400" b="1">
                <a:latin typeface="微软雅黑" panose="020B0503020204020204" pitchFamily="34" charset="-122"/>
                <a:ea typeface="微软雅黑" panose="020B0503020204020204" pitchFamily="34" charset="-122"/>
              </a:rPr>
              <a:t>、 </a:t>
            </a:r>
            <a:r>
              <a:rPr lang="zh-CN" altLang="en-US" sz="2400" b="1">
                <a:solidFill>
                  <a:srgbClr val="FF0000"/>
                </a:solidFill>
                <a:latin typeface="微软雅黑" panose="020B0503020204020204" pitchFamily="34" charset="-122"/>
                <a:ea typeface="微软雅黑" panose="020B0503020204020204" pitchFamily="34" charset="-122"/>
              </a:rPr>
              <a:t>“我给两会捎句话”</a:t>
            </a:r>
            <a:r>
              <a:rPr lang="zh-CN" altLang="en-US" sz="2400" b="1">
                <a:latin typeface="微软雅黑" panose="020B0503020204020204" pitchFamily="34" charset="-122"/>
                <a:ea typeface="微软雅黑" panose="020B0503020204020204" pitchFamily="34" charset="-122"/>
              </a:rPr>
              <a:t>等各类建言征集活动吸引着广大人民群众的关注和参与。</a:t>
            </a:r>
            <a:endParaRPr lang="zh-CN" altLang="en-US" sz="2400" b="1">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2"/>
            </p:custDataLst>
          </p:nvPr>
        </p:nvPicPr>
        <p:blipFill>
          <a:blip r:embed="rId3"/>
          <a:srcRect b="24310"/>
          <a:stretch>
            <a:fillRect/>
          </a:stretch>
        </p:blipFill>
        <p:spPr>
          <a:xfrm>
            <a:off x="265816" y="2693147"/>
            <a:ext cx="2720422" cy="2979868"/>
          </a:xfrm>
          <a:prstGeom prst="rect">
            <a:avLst/>
          </a:prstGeom>
        </p:spPr>
      </p:pic>
      <p:sp>
        <p:nvSpPr>
          <p:cNvPr id="6" name="文本框 10"/>
          <p:cNvSpPr txBox="1"/>
          <p:nvPr>
            <p:custDataLst>
              <p:tags r:id="rId4"/>
            </p:custDataLst>
          </p:nvPr>
        </p:nvSpPr>
        <p:spPr>
          <a:xfrm>
            <a:off x="3149598" y="2693117"/>
            <a:ext cx="8615682" cy="1200329"/>
          </a:xfrm>
          <a:prstGeom prst="rect">
            <a:avLst/>
          </a:prstGeom>
          <a:noFill/>
        </p:spPr>
        <p:txBody>
          <a:bodyPr wrap="square">
            <a:spAutoFit/>
          </a:bodyPr>
          <a:lstStyle/>
          <a:p>
            <a:r>
              <a:rPr lang="en-US" altLang="zh-CN" sz="2400" b="0" i="0">
                <a:solidFill>
                  <a:srgbClr val="222222"/>
                </a:solidFill>
                <a:effectLst/>
                <a:latin typeface="微软雅黑" panose="020B0503020204020204" pitchFamily="34" charset="-122"/>
                <a:ea typeface="微软雅黑" panose="020B0503020204020204" pitchFamily="34" charset="-122"/>
              </a:rPr>
              <a:t>2023</a:t>
            </a:r>
            <a:r>
              <a:rPr lang="zh-CN" altLang="en-US" sz="2400" b="0" i="0">
                <a:solidFill>
                  <a:srgbClr val="222222"/>
                </a:solidFill>
                <a:effectLst/>
                <a:latin typeface="微软雅黑" panose="020B0503020204020204" pitchFamily="34" charset="-122"/>
                <a:ea typeface="微软雅黑" panose="020B0503020204020204" pitchFamily="34" charset="-122"/>
              </a:rPr>
              <a:t>年是人民网连续第</a:t>
            </a:r>
            <a:r>
              <a:rPr lang="en-US" altLang="zh-CN" sz="2400" b="0" i="0">
                <a:solidFill>
                  <a:srgbClr val="222222"/>
                </a:solidFill>
                <a:effectLst/>
                <a:latin typeface="微软雅黑" panose="020B0503020204020204" pitchFamily="34" charset="-122"/>
                <a:ea typeface="微软雅黑" panose="020B0503020204020204" pitchFamily="34" charset="-122"/>
              </a:rPr>
              <a:t>13</a:t>
            </a:r>
            <a:r>
              <a:rPr lang="zh-CN" altLang="en-US" sz="2400" b="0" i="0">
                <a:solidFill>
                  <a:srgbClr val="222222"/>
                </a:solidFill>
                <a:effectLst/>
                <a:latin typeface="微软雅黑" panose="020B0503020204020204" pitchFamily="34" charset="-122"/>
                <a:ea typeface="微软雅黑" panose="020B0503020204020204" pitchFamily="34" charset="-122"/>
              </a:rPr>
              <a:t>年推出</a:t>
            </a:r>
            <a:r>
              <a:rPr lang="zh-CN" altLang="en-US" sz="2400" b="1" i="0">
                <a:solidFill>
                  <a:srgbClr val="333333"/>
                </a:solidFill>
                <a:effectLst/>
                <a:latin typeface="微软雅黑" panose="020B0503020204020204" pitchFamily="34" charset="-122"/>
                <a:ea typeface="微软雅黑" panose="020B0503020204020204" pitchFamily="34" charset="-122"/>
              </a:rPr>
              <a:t>“我给两会捎句话”建言征集活动，</a:t>
            </a:r>
            <a:r>
              <a:rPr lang="en-US" altLang="zh-CN" sz="2400" b="1" i="0">
                <a:solidFill>
                  <a:srgbClr val="FF0000"/>
                </a:solidFill>
                <a:effectLst/>
                <a:latin typeface="微软雅黑" panose="020B0503020204020204" pitchFamily="34" charset="-122"/>
                <a:ea typeface="微软雅黑" panose="020B0503020204020204" pitchFamily="34" charset="-122"/>
              </a:rPr>
              <a:t>20</a:t>
            </a:r>
            <a:r>
              <a:rPr lang="zh-CN" altLang="en-US" sz="2400" b="1" i="0">
                <a:solidFill>
                  <a:srgbClr val="FF0000"/>
                </a:solidFill>
                <a:effectLst/>
                <a:latin typeface="微软雅黑" panose="020B0503020204020204" pitchFamily="34" charset="-122"/>
                <a:ea typeface="微软雅黑" panose="020B0503020204020204" pitchFamily="34" charset="-122"/>
              </a:rPr>
              <a:t>天累计收到建言近</a:t>
            </a:r>
            <a:r>
              <a:rPr lang="en-US" altLang="zh-CN" sz="2400" b="1" i="0">
                <a:solidFill>
                  <a:srgbClr val="FF0000"/>
                </a:solidFill>
                <a:effectLst/>
                <a:latin typeface="微软雅黑" panose="020B0503020204020204" pitchFamily="34" charset="-122"/>
                <a:ea typeface="微软雅黑" panose="020B0503020204020204" pitchFamily="34" charset="-122"/>
              </a:rPr>
              <a:t>3</a:t>
            </a:r>
            <a:r>
              <a:rPr lang="zh-CN" altLang="en-US" sz="2400" b="1" i="0">
                <a:solidFill>
                  <a:srgbClr val="FF0000"/>
                </a:solidFill>
                <a:effectLst/>
                <a:latin typeface="微软雅黑" panose="020B0503020204020204" pitchFamily="34" charset="-122"/>
                <a:ea typeface="微软雅黑" panose="020B0503020204020204" pitchFamily="34" charset="-122"/>
              </a:rPr>
              <a:t>万件</a:t>
            </a:r>
            <a:r>
              <a:rPr lang="zh-CN" altLang="en-US" sz="2400" b="1" i="0">
                <a:solidFill>
                  <a:srgbClr val="333333"/>
                </a:solidFill>
                <a:effectLst/>
                <a:latin typeface="微软雅黑" panose="020B0503020204020204" pitchFamily="34" charset="-122"/>
                <a:ea typeface="微软雅黑" panose="020B0503020204020204" pitchFamily="34" charset="-122"/>
              </a:rPr>
              <a:t>，每一件都体现着人民群众对美好生活的向往与期待。</a:t>
            </a:r>
            <a:endParaRPr lang="zh-CN" altLang="en-US" sz="2400">
              <a:latin typeface="微软雅黑" panose="020B0503020204020204" pitchFamily="34" charset="-122"/>
              <a:ea typeface="微软雅黑" panose="020B0503020204020204" pitchFamily="34" charset="-122"/>
            </a:endParaRPr>
          </a:p>
        </p:txBody>
      </p:sp>
      <p:sp>
        <p:nvSpPr>
          <p:cNvPr id="8" name="文本框 13"/>
          <p:cNvSpPr txBox="1"/>
          <p:nvPr>
            <p:custDataLst>
              <p:tags r:id="rId5"/>
            </p:custDataLst>
          </p:nvPr>
        </p:nvSpPr>
        <p:spPr>
          <a:xfrm>
            <a:off x="3149598" y="4093864"/>
            <a:ext cx="8768082" cy="461665"/>
          </a:xfrm>
          <a:prstGeom prst="rect">
            <a:avLst/>
          </a:prstGeom>
          <a:noFill/>
        </p:spPr>
        <p:txBody>
          <a:bodyPr wrap="square">
            <a:spAutoFit/>
          </a:bodyPr>
          <a:lstStyle/>
          <a:p>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我给两会捎句话</a:t>
            </a:r>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话题</a:t>
            </a:r>
            <a:r>
              <a:rPr lang="zh-CN" altLang="en-US" sz="2400" b="1">
                <a:solidFill>
                  <a:srgbClr val="FF0000"/>
                </a:solidFill>
                <a:latin typeface="微软雅黑" panose="020B0503020204020204" pitchFamily="34" charset="-122"/>
                <a:ea typeface="微软雅黑" panose="020B0503020204020204" pitchFamily="34" charset="-122"/>
              </a:rPr>
              <a:t>全网曝光量超</a:t>
            </a:r>
            <a:r>
              <a:rPr lang="en-US" altLang="zh-CN" sz="2400" b="1">
                <a:solidFill>
                  <a:srgbClr val="FF0000"/>
                </a:solidFill>
                <a:latin typeface="微软雅黑" panose="020B0503020204020204" pitchFamily="34" charset="-122"/>
                <a:ea typeface="微软雅黑" panose="020B0503020204020204" pitchFamily="34" charset="-122"/>
              </a:rPr>
              <a:t>5</a:t>
            </a:r>
            <a:r>
              <a:rPr lang="zh-CN" altLang="en-US" sz="2400" b="1">
                <a:solidFill>
                  <a:srgbClr val="FF0000"/>
                </a:solidFill>
                <a:latin typeface="微软雅黑" panose="020B0503020204020204" pitchFamily="34" charset="-122"/>
                <a:ea typeface="微软雅黑" panose="020B0503020204020204" pitchFamily="34" charset="-122"/>
              </a:rPr>
              <a:t>亿，点评赞超</a:t>
            </a:r>
            <a:r>
              <a:rPr lang="en-US" altLang="zh-CN" sz="2400" b="1">
                <a:solidFill>
                  <a:srgbClr val="FF0000"/>
                </a:solidFill>
                <a:latin typeface="微软雅黑" panose="020B0503020204020204" pitchFamily="34" charset="-122"/>
                <a:ea typeface="微软雅黑" panose="020B0503020204020204" pitchFamily="34" charset="-122"/>
              </a:rPr>
              <a:t>150</a:t>
            </a:r>
            <a:r>
              <a:rPr lang="zh-CN" altLang="en-US" sz="2400" b="1">
                <a:solidFill>
                  <a:srgbClr val="FF0000"/>
                </a:solidFill>
                <a:latin typeface="微软雅黑" panose="020B0503020204020204" pitchFamily="34" charset="-122"/>
                <a:ea typeface="微软雅黑" panose="020B0503020204020204" pitchFamily="34" charset="-122"/>
              </a:rPr>
              <a:t>万</a:t>
            </a:r>
            <a:r>
              <a:rPr lang="zh-CN" altLang="en-US" sz="2400" b="1">
                <a:latin typeface="微软雅黑" panose="020B0503020204020204" pitchFamily="34" charset="-122"/>
                <a:ea typeface="微软雅黑" panose="020B0503020204020204" pitchFamily="34" charset="-122"/>
              </a:rPr>
              <a:t>；</a:t>
            </a:r>
            <a:endParaRPr lang="zh-CN" altLang="en-US" sz="2400" b="1">
              <a:latin typeface="微软雅黑" panose="020B0503020204020204" pitchFamily="34" charset="-122"/>
              <a:ea typeface="微软雅黑" panose="020B0503020204020204" pitchFamily="34" charset="-122"/>
            </a:endParaRPr>
          </a:p>
        </p:txBody>
      </p:sp>
      <p:sp>
        <p:nvSpPr>
          <p:cNvPr id="9" name="文本框 14"/>
          <p:cNvSpPr txBox="1"/>
          <p:nvPr>
            <p:custDataLst>
              <p:tags r:id="rId6"/>
            </p:custDataLst>
          </p:nvPr>
        </p:nvSpPr>
        <p:spPr>
          <a:xfrm>
            <a:off x="3310962" y="4760511"/>
            <a:ext cx="7599915" cy="461665"/>
          </a:xfrm>
          <a:prstGeom prst="rect">
            <a:avLst/>
          </a:prstGeom>
          <a:noFill/>
        </p:spPr>
        <p:txBody>
          <a:bodyPr wrap="square">
            <a:spAutoFit/>
          </a:bodyPr>
          <a:lstStyle/>
          <a:p>
            <a:r>
              <a:rPr lang="zh-CN" altLang="en-US" sz="2400" b="1">
                <a:latin typeface="微软雅黑" panose="020B0503020204020204" pitchFamily="34" charset="-122"/>
                <a:ea typeface="微软雅黑" panose="020B0503020204020204" pitchFamily="34" charset="-122"/>
              </a:rPr>
              <a:t>思考：从群众广泛的参与热情中你能感受到什么？</a:t>
            </a:r>
            <a:endParaRPr lang="zh-CN" altLang="en-US" sz="2400" b="1">
              <a:latin typeface="微软雅黑" panose="020B0503020204020204" pitchFamily="34" charset="-122"/>
              <a:ea typeface="微软雅黑" panose="020B0503020204020204" pitchFamily="34" charset="-122"/>
            </a:endParaRPr>
          </a:p>
        </p:txBody>
      </p:sp>
      <p:sp>
        <p:nvSpPr>
          <p:cNvPr id="10" name="文本框 15"/>
          <p:cNvSpPr txBox="1"/>
          <p:nvPr>
            <p:custDataLst>
              <p:tags r:id="rId7"/>
            </p:custDataLst>
          </p:nvPr>
        </p:nvSpPr>
        <p:spPr>
          <a:xfrm>
            <a:off x="2254885" y="5622925"/>
            <a:ext cx="7874635" cy="583565"/>
          </a:xfrm>
          <a:prstGeom prst="rect">
            <a:avLst/>
          </a:prstGeom>
          <a:solidFill>
            <a:schemeClr val="accent1">
              <a:lumMod val="60000"/>
              <a:lumOff val="40000"/>
            </a:schemeClr>
          </a:solidFill>
        </p:spPr>
        <p:txBody>
          <a:bodyPr wrap="square">
            <a:spAutoFit/>
          </a:bodyPr>
          <a:lstStyle/>
          <a:p>
            <a:r>
              <a:rPr lang="zh-CN" altLang="en-US" sz="3200" b="1">
                <a:solidFill>
                  <a:schemeClr val="tx1"/>
                </a:solidFill>
                <a:latin typeface="微软雅黑" panose="020B0503020204020204" pitchFamily="34" charset="-122"/>
                <a:ea typeface="微软雅黑" panose="020B0503020204020204" pitchFamily="34" charset="-122"/>
              </a:rPr>
              <a:t>我国公民参与民主生活的意识不断增强。</a:t>
            </a:r>
            <a:endParaRPr lang="zh-CN" altLang="en-US" sz="3200" b="1">
              <a:solidFill>
                <a:schemeClr val="tx1"/>
              </a:solidFill>
              <a:latin typeface="微软雅黑" panose="020B0503020204020204" pitchFamily="34" charset="-122"/>
              <a:ea typeface="微软雅黑" panose="020B0503020204020204" pitchFamily="34" charset="-122"/>
            </a:endParaRPr>
          </a:p>
        </p:txBody>
      </p:sp>
      <p:sp>
        <p:nvSpPr>
          <p:cNvPr id="17" name="文本框 2"/>
          <p:cNvSpPr/>
          <p:nvPr>
            <p:custDataLst>
              <p:tags r:id="rId8"/>
            </p:custDataLst>
          </p:nvPr>
        </p:nvSpPr>
        <p:spPr>
          <a:xfrm>
            <a:off x="444500" y="121920"/>
            <a:ext cx="7799705" cy="674370"/>
          </a:xfrm>
          <a:prstGeom prst="rect">
            <a:avLst/>
          </a:prstGeom>
          <a:solidFill>
            <a:schemeClr val="accent6">
              <a:lumMod val="75000"/>
            </a:schemeClr>
          </a:solidFill>
          <a:ln w="9525">
            <a:noFill/>
          </a:ln>
        </p:spPr>
        <p:txBody>
          <a:bodyPr wrap="square" lIns="121916" tIns="60957" rIns="121916" bIns="60957">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en-US" altLang="zh-CN" sz="360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36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为什么要增强公民的民主意识</a:t>
            </a:r>
            <a:r>
              <a:rPr lang="zh-CN" altLang="en-US" sz="360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3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p:nvPr>
            <p:custDataLst>
              <p:tags r:id="rId1"/>
            </p:custDataLst>
          </p:nvPr>
        </p:nvSpPr>
        <p:spPr>
          <a:xfrm>
            <a:off x="2242820" y="102235"/>
            <a:ext cx="7212965" cy="674370"/>
          </a:xfrm>
          <a:prstGeom prst="rect">
            <a:avLst/>
          </a:prstGeom>
          <a:solidFill>
            <a:srgbClr val="EC5F74">
              <a:lumMod val="75000"/>
            </a:srgbClr>
          </a:solidFill>
          <a:ln w="9525">
            <a:noFill/>
          </a:ln>
        </p:spPr>
        <p:txBody>
          <a:bodyPr wrap="square" lIns="121916" tIns="60957" rIns="121916" bIns="60957">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en-US" altLang="zh-CN" sz="360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360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为什么要增强公民的民主意识</a:t>
            </a:r>
            <a:r>
              <a:rPr lang="zh-CN" altLang="en-US" sz="360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3600" b="1" smtClean="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内容占位符 2"/>
          <p:cNvSpPr>
            <a:spLocks noGrp="1"/>
          </p:cNvSpPr>
          <p:nvPr>
            <p:ph idx="1"/>
            <p:custDataLst>
              <p:tags r:id="rId2"/>
            </p:custDataLst>
          </p:nvPr>
        </p:nvSpPr>
        <p:spPr>
          <a:xfrm>
            <a:off x="853440" y="1177925"/>
            <a:ext cx="10641965" cy="4502150"/>
          </a:xfrm>
        </p:spPr>
        <p:txBody>
          <a:bodyPr>
            <a:noAutofit/>
          </a:bodyPr>
          <a:lstStyle/>
          <a:p>
            <a:pPr marL="0" indent="0" algn="l" fontAlgn="auto">
              <a:lnSpc>
                <a:spcPct val="130000"/>
              </a:lnSpc>
              <a:buNone/>
            </a:pPr>
            <a:r>
              <a:rPr lang="zh-CN" altLang="en-US" sz="3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①在现代社会，民主应该成为</a:t>
            </a:r>
            <a:r>
              <a:rPr lang="zh-CN" altLang="en-US" sz="3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公民的一种生活方式和生活态度</a:t>
            </a:r>
            <a:r>
              <a:rPr lang="zh-CN" altLang="en-US" sz="3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zh-CN" altLang="en-US" sz="3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0" indent="0" algn="l" fontAlgn="auto">
              <a:lnSpc>
                <a:spcPct val="130000"/>
              </a:lnSpc>
              <a:buNone/>
            </a:pPr>
            <a:r>
              <a:rPr lang="zh-CN" altLang="en-US" sz="3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②一个国家和社会民主生活的质量和水平，与公民的民主意识密切相关</a:t>
            </a:r>
            <a:r>
              <a:rPr lang="zh-CN" altLang="en-US" sz="300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en-US" altLang="zh-CN" sz="300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41</a:t>
            </a:r>
            <a:r>
              <a:rPr lang="zh-CN" altLang="en-US" sz="300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页第</a:t>
            </a:r>
            <a:r>
              <a:rPr lang="en-US" altLang="zh-CN" sz="300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a:t>
            </a:r>
            <a:r>
              <a:rPr lang="zh-CN" altLang="en-US" sz="300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段）</a:t>
            </a:r>
            <a:endParaRPr lang="zh-CN" altLang="en-US" sz="300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0" indent="0" algn="l" fontAlgn="auto">
              <a:lnSpc>
                <a:spcPct val="130000"/>
              </a:lnSpc>
              <a:buNone/>
            </a:pPr>
            <a:r>
              <a:rPr lang="en-US" altLang="zh-CN" sz="3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③</a:t>
            </a:r>
            <a:r>
              <a:rPr lang="zh-CN" altLang="en-US" sz="3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一个国家拥有什么素养的公民，就会有什么样的未来。</a:t>
            </a:r>
            <a:endParaRPr lang="en-US" altLang="zh-CN" sz="3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gn="l" fontAlgn="auto">
              <a:lnSpc>
                <a:spcPct val="130000"/>
              </a:lnSpc>
              <a:buNone/>
            </a:pPr>
            <a:r>
              <a:rPr lang="zh-CN" altLang="en-US" sz="3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④增强我国公民的民主意识，有利于</a:t>
            </a:r>
            <a:r>
              <a:rPr lang="zh-CN" altLang="en-US" sz="3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完善中国特色社会主义民主</a:t>
            </a:r>
            <a:r>
              <a:rPr lang="zh-CN" altLang="en-US" sz="3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，也是</a:t>
            </a:r>
            <a:r>
              <a:rPr lang="zh-CN" altLang="en-US" sz="3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社会主义制度永葆生命力的重要保证</a:t>
            </a:r>
            <a:r>
              <a:rPr lang="zh-CN" altLang="en-US" sz="300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en-US" altLang="zh-CN" sz="300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42</a:t>
            </a:r>
            <a:r>
              <a:rPr lang="zh-CN" altLang="en-US" sz="300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页第</a:t>
            </a:r>
            <a:r>
              <a:rPr lang="en-US" altLang="zh-CN" sz="300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a:t>
            </a:r>
            <a:r>
              <a:rPr lang="zh-CN" altLang="en-US" sz="300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段）</a:t>
            </a:r>
            <a:endParaRPr lang="zh-CN" altLang="en-US" sz="300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custDataLst>
              <p:tags r:id="rId1"/>
            </p:custDataLst>
          </p:nvPr>
        </p:nvGrpSpPr>
        <p:grpSpPr>
          <a:xfrm>
            <a:off x="1244600" y="1224915"/>
            <a:ext cx="5462270" cy="1311910"/>
            <a:chOff x="1960" y="1929"/>
            <a:chExt cx="8602" cy="2066"/>
          </a:xfrm>
        </p:grpSpPr>
        <p:sp>
          <p:nvSpPr>
            <p:cNvPr id="3" name="圆角矩形 2"/>
            <p:cNvSpPr/>
            <p:nvPr>
              <p:custDataLst>
                <p:tags r:id="rId2"/>
              </p:custDataLst>
            </p:nvPr>
          </p:nvSpPr>
          <p:spPr>
            <a:xfrm>
              <a:off x="1960" y="1929"/>
              <a:ext cx="7972" cy="2067"/>
            </a:xfrm>
            <a:prstGeom prst="roundRect">
              <a:avLst>
                <a:gd name="adj" fmla="val 463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a:solidFill>
                    <a:schemeClr val="tx1"/>
                  </a:solidFill>
                  <a:latin typeface="楷体" panose="02010609060101010101" charset="-122"/>
                  <a:ea typeface="楷体" panose="02010609060101010101" charset="-122"/>
                  <a:cs typeface="楷体" panose="02010609060101010101" charset="-122"/>
                </a:rPr>
                <a:t>社团管理和活动表决一般遵循少数服从多数的原则。如果你是少数派，你会…………</a:t>
              </a:r>
              <a:endParaRPr lang="zh-CN" altLang="en-US" sz="2400">
                <a:solidFill>
                  <a:schemeClr val="tx1"/>
                </a:solidFill>
                <a:latin typeface="楷体" panose="02010609060101010101" charset="-122"/>
                <a:ea typeface="楷体" panose="02010609060101010101" charset="-122"/>
                <a:cs typeface="楷体" panose="02010609060101010101" charset="-122"/>
              </a:endParaRPr>
            </a:p>
          </p:txBody>
        </p:sp>
        <p:sp>
          <p:nvSpPr>
            <p:cNvPr id="8" name="右箭头 7"/>
            <p:cNvSpPr/>
            <p:nvPr>
              <p:custDataLst>
                <p:tags r:id="rId3"/>
              </p:custDataLst>
            </p:nvPr>
          </p:nvSpPr>
          <p:spPr>
            <a:xfrm>
              <a:off x="9932" y="2168"/>
              <a:ext cx="630" cy="1590"/>
            </a:xfrm>
            <a:prstGeom prst="rightArrow">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custDataLst>
              <p:tags r:id="rId4"/>
            </p:custDataLst>
          </p:nvPr>
        </p:nvGrpSpPr>
        <p:grpSpPr>
          <a:xfrm>
            <a:off x="1244600" y="2800985"/>
            <a:ext cx="5462270" cy="1026795"/>
            <a:chOff x="1960" y="4411"/>
            <a:chExt cx="8602" cy="1617"/>
          </a:xfrm>
        </p:grpSpPr>
        <p:sp>
          <p:nvSpPr>
            <p:cNvPr id="4" name="圆角矩形 3"/>
            <p:cNvSpPr/>
            <p:nvPr>
              <p:custDataLst>
                <p:tags r:id="rId5"/>
              </p:custDataLst>
            </p:nvPr>
          </p:nvSpPr>
          <p:spPr>
            <a:xfrm>
              <a:off x="1960" y="4411"/>
              <a:ext cx="7972" cy="1588"/>
            </a:xfrm>
            <a:prstGeom prst="roundRect">
              <a:avLst>
                <a:gd name="adj" fmla="val 463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a:solidFill>
                    <a:schemeClr val="tx1"/>
                  </a:solidFill>
                  <a:latin typeface="楷体" panose="02010609060101010101" charset="-122"/>
                  <a:ea typeface="楷体" panose="02010609060101010101" charset="-122"/>
                  <a:cs typeface="楷体" panose="02010609060101010101" charset="-122"/>
                </a:rPr>
                <a:t>面对成员间的意见分歧，如果你是社团负责人，你会…………</a:t>
              </a:r>
              <a:endParaRPr lang="zh-CN" altLang="en-US" sz="2400">
                <a:solidFill>
                  <a:schemeClr val="tx1"/>
                </a:solidFill>
                <a:latin typeface="楷体" panose="02010609060101010101" charset="-122"/>
                <a:ea typeface="楷体" panose="02010609060101010101" charset="-122"/>
                <a:cs typeface="楷体" panose="02010609060101010101" charset="-122"/>
              </a:endParaRPr>
            </a:p>
          </p:txBody>
        </p:sp>
        <p:sp>
          <p:nvSpPr>
            <p:cNvPr id="10" name="右箭头 9"/>
            <p:cNvSpPr/>
            <p:nvPr>
              <p:custDataLst>
                <p:tags r:id="rId6"/>
              </p:custDataLst>
            </p:nvPr>
          </p:nvSpPr>
          <p:spPr>
            <a:xfrm>
              <a:off x="9932" y="4438"/>
              <a:ext cx="630" cy="159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custDataLst>
              <p:tags r:id="rId7"/>
            </p:custDataLst>
          </p:nvPr>
        </p:nvGrpSpPr>
        <p:grpSpPr>
          <a:xfrm>
            <a:off x="1244600" y="4072890"/>
            <a:ext cx="5462270" cy="1012190"/>
            <a:chOff x="1960" y="6414"/>
            <a:chExt cx="8602" cy="1594"/>
          </a:xfrm>
        </p:grpSpPr>
        <p:sp>
          <p:nvSpPr>
            <p:cNvPr id="5" name="圆角矩形 4"/>
            <p:cNvSpPr/>
            <p:nvPr>
              <p:custDataLst>
                <p:tags r:id="rId8"/>
              </p:custDataLst>
            </p:nvPr>
          </p:nvSpPr>
          <p:spPr>
            <a:xfrm>
              <a:off x="1960" y="6414"/>
              <a:ext cx="7972" cy="1588"/>
            </a:xfrm>
            <a:prstGeom prst="roundRect">
              <a:avLst>
                <a:gd name="adj" fmla="val 463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a:solidFill>
                    <a:schemeClr val="tx1"/>
                  </a:solidFill>
                  <a:latin typeface="楷体" panose="02010609060101010101" charset="-122"/>
                  <a:ea typeface="楷体" panose="02010609060101010101" charset="-122"/>
                  <a:cs typeface="楷体" panose="02010609060101010101" charset="-122"/>
                </a:rPr>
                <a:t>当社团内部发生利益冲突时，如果你是冲突一方，你会…………</a:t>
              </a:r>
              <a:endParaRPr lang="zh-CN" altLang="en-US" sz="2400">
                <a:solidFill>
                  <a:schemeClr val="tx1"/>
                </a:solidFill>
                <a:latin typeface="楷体" panose="02010609060101010101" charset="-122"/>
                <a:ea typeface="楷体" panose="02010609060101010101" charset="-122"/>
                <a:cs typeface="楷体" panose="02010609060101010101" charset="-122"/>
              </a:endParaRPr>
            </a:p>
          </p:txBody>
        </p:sp>
        <p:sp>
          <p:nvSpPr>
            <p:cNvPr id="11" name="右箭头 10"/>
            <p:cNvSpPr/>
            <p:nvPr>
              <p:custDataLst>
                <p:tags r:id="rId9"/>
              </p:custDataLst>
            </p:nvPr>
          </p:nvSpPr>
          <p:spPr>
            <a:xfrm>
              <a:off x="9932" y="6418"/>
              <a:ext cx="630" cy="1590"/>
            </a:xfrm>
            <a:prstGeom prst="rightArrow">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custDataLst>
              <p:tags r:id="rId10"/>
            </p:custDataLst>
          </p:nvPr>
        </p:nvGrpSpPr>
        <p:grpSpPr>
          <a:xfrm>
            <a:off x="1244600" y="5332730"/>
            <a:ext cx="5462270" cy="1020445"/>
            <a:chOff x="1960" y="8398"/>
            <a:chExt cx="8602" cy="1607"/>
          </a:xfrm>
        </p:grpSpPr>
        <p:sp>
          <p:nvSpPr>
            <p:cNvPr id="7" name="圆角矩形 6"/>
            <p:cNvSpPr/>
            <p:nvPr>
              <p:custDataLst>
                <p:tags r:id="rId11"/>
              </p:custDataLst>
            </p:nvPr>
          </p:nvSpPr>
          <p:spPr>
            <a:xfrm>
              <a:off x="1960" y="8417"/>
              <a:ext cx="7972" cy="1588"/>
            </a:xfrm>
            <a:prstGeom prst="roundRect">
              <a:avLst>
                <a:gd name="adj" fmla="val 463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a:solidFill>
                    <a:schemeClr val="tx1"/>
                  </a:solidFill>
                  <a:latin typeface="楷体" panose="02010609060101010101" charset="-122"/>
                  <a:ea typeface="楷体" panose="02010609060101010101" charset="-122"/>
                  <a:cs typeface="楷体" panose="02010609060101010101" charset="-122"/>
                </a:rPr>
                <a:t>面对别人的批评和建议，如果你是社团负责人，你会…………</a:t>
              </a:r>
              <a:endParaRPr lang="zh-CN" altLang="en-US" sz="2400">
                <a:solidFill>
                  <a:schemeClr val="tx1"/>
                </a:solidFill>
                <a:latin typeface="楷体" panose="02010609060101010101" charset="-122"/>
                <a:ea typeface="楷体" panose="02010609060101010101" charset="-122"/>
                <a:cs typeface="楷体" panose="02010609060101010101" charset="-122"/>
              </a:endParaRPr>
            </a:p>
          </p:txBody>
        </p:sp>
        <p:sp>
          <p:nvSpPr>
            <p:cNvPr id="12" name="右箭头 11"/>
            <p:cNvSpPr/>
            <p:nvPr>
              <p:custDataLst>
                <p:tags r:id="rId12"/>
              </p:custDataLst>
            </p:nvPr>
          </p:nvSpPr>
          <p:spPr>
            <a:xfrm>
              <a:off x="9932" y="8398"/>
              <a:ext cx="630" cy="159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圆角矩形 13"/>
          <p:cNvSpPr/>
          <p:nvPr>
            <p:custDataLst>
              <p:tags r:id="rId13"/>
            </p:custDataLst>
          </p:nvPr>
        </p:nvSpPr>
        <p:spPr>
          <a:xfrm>
            <a:off x="6900545" y="1224915"/>
            <a:ext cx="4781550" cy="1312545"/>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a:solidFill>
                  <a:srgbClr val="0000FE"/>
                </a:solidFill>
                <a:latin typeface="微软雅黑" panose="020B0503020204020204" pitchFamily="34" charset="-122"/>
                <a:ea typeface="微软雅黑" panose="020B0503020204020204" pitchFamily="34" charset="-122"/>
              </a:rPr>
              <a:t>树立主人翁意识，敢于提出自己的意见，但要自觉服从共同要求。</a:t>
            </a:r>
            <a:endParaRPr lang="zh-CN" altLang="en-US" sz="2400">
              <a:solidFill>
                <a:srgbClr val="0000FE"/>
              </a:solidFill>
              <a:latin typeface="微软雅黑" panose="020B0503020204020204" pitchFamily="34" charset="-122"/>
              <a:ea typeface="微软雅黑" panose="020B0503020204020204" pitchFamily="34" charset="-122"/>
            </a:endParaRPr>
          </a:p>
        </p:txBody>
      </p:sp>
      <p:sp>
        <p:nvSpPr>
          <p:cNvPr id="17" name="圆角矩形 16"/>
          <p:cNvSpPr/>
          <p:nvPr>
            <p:custDataLst>
              <p:tags r:id="rId14"/>
            </p:custDataLst>
          </p:nvPr>
        </p:nvSpPr>
        <p:spPr>
          <a:xfrm>
            <a:off x="6887845" y="2799715"/>
            <a:ext cx="4781550" cy="1009650"/>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a:solidFill>
                  <a:srgbClr val="0000FE"/>
                </a:solidFill>
                <a:latin typeface="微软雅黑" panose="020B0503020204020204" pitchFamily="34" charset="-122"/>
                <a:ea typeface="微软雅黑" panose="020B0503020204020204" pitchFamily="34" charset="-122"/>
              </a:rPr>
              <a:t>要增强分析判断能力，以理性、公正、客观的态度作出协调。</a:t>
            </a:r>
            <a:endParaRPr lang="zh-CN" altLang="en-US" sz="2400">
              <a:solidFill>
                <a:srgbClr val="0000FE"/>
              </a:solidFill>
              <a:latin typeface="微软雅黑" panose="020B0503020204020204" pitchFamily="34" charset="-122"/>
              <a:ea typeface="微软雅黑" panose="020B0503020204020204" pitchFamily="34" charset="-122"/>
            </a:endParaRPr>
          </a:p>
        </p:txBody>
      </p:sp>
      <p:sp>
        <p:nvSpPr>
          <p:cNvPr id="18" name="圆角矩形 17"/>
          <p:cNvSpPr/>
          <p:nvPr>
            <p:custDataLst>
              <p:tags r:id="rId15"/>
            </p:custDataLst>
          </p:nvPr>
        </p:nvSpPr>
        <p:spPr>
          <a:xfrm>
            <a:off x="6887845" y="4071620"/>
            <a:ext cx="4781550" cy="1009650"/>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a:solidFill>
                  <a:srgbClr val="0000FE"/>
                </a:solidFill>
                <a:latin typeface="微软雅黑" panose="020B0503020204020204" pitchFamily="34" charset="-122"/>
                <a:ea typeface="微软雅黑" panose="020B0503020204020204" pitchFamily="34" charset="-122"/>
              </a:rPr>
              <a:t>要有责任意识、顾全大局，理性对待。</a:t>
            </a:r>
            <a:endParaRPr lang="zh-CN" altLang="en-US" sz="2400">
              <a:solidFill>
                <a:srgbClr val="0000FE"/>
              </a:solidFill>
              <a:latin typeface="微软雅黑" panose="020B0503020204020204" pitchFamily="34" charset="-122"/>
              <a:ea typeface="微软雅黑" panose="020B0503020204020204" pitchFamily="34" charset="-122"/>
            </a:endParaRPr>
          </a:p>
        </p:txBody>
      </p:sp>
      <p:sp>
        <p:nvSpPr>
          <p:cNvPr id="19" name="圆角矩形 18"/>
          <p:cNvSpPr/>
          <p:nvPr>
            <p:custDataLst>
              <p:tags r:id="rId16"/>
            </p:custDataLst>
          </p:nvPr>
        </p:nvSpPr>
        <p:spPr>
          <a:xfrm>
            <a:off x="6900545" y="5343525"/>
            <a:ext cx="4781550" cy="1009650"/>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2400">
                <a:solidFill>
                  <a:srgbClr val="0000FE"/>
                </a:solidFill>
                <a:latin typeface="微软雅黑" panose="020B0503020204020204" pitchFamily="34" charset="-122"/>
                <a:ea typeface="微软雅黑" panose="020B0503020204020204" pitchFamily="34" charset="-122"/>
                <a:sym typeface="+mn-ea"/>
              </a:rPr>
              <a:t>重视他人意见，客观辩证分析，逻辑清晰地表达观点和意见。</a:t>
            </a:r>
            <a:endParaRPr lang="zh-CN" altLang="en-US" sz="2400">
              <a:solidFill>
                <a:srgbClr val="0000FE"/>
              </a:solidFill>
              <a:latin typeface="微软雅黑" panose="020B0503020204020204" pitchFamily="34" charset="-122"/>
              <a:ea typeface="微软雅黑" panose="020B0503020204020204" pitchFamily="34" charset="-122"/>
              <a:sym typeface="+mn-ea"/>
            </a:endParaRPr>
          </a:p>
        </p:txBody>
      </p:sp>
      <p:grpSp>
        <p:nvGrpSpPr>
          <p:cNvPr id="321" name="组合 320"/>
          <p:cNvGrpSpPr/>
          <p:nvPr>
            <p:custDataLst>
              <p:tags r:id="rId17"/>
            </p:custDataLst>
          </p:nvPr>
        </p:nvGrpSpPr>
        <p:grpSpPr>
          <a:xfrm>
            <a:off x="422910" y="286385"/>
            <a:ext cx="3528695" cy="867410"/>
            <a:chOff x="597" y="284"/>
            <a:chExt cx="5557" cy="1366"/>
          </a:xfrm>
        </p:grpSpPr>
        <p:pic>
          <p:nvPicPr>
            <p:cNvPr id="322" name="图片 321" descr="C:\Users\Administrator\Desktop\c822.jpgc822"/>
            <p:cNvPicPr>
              <a:picLocks noChangeAspect="1"/>
            </p:cNvPicPr>
            <p:nvPr>
              <p:custDataLst>
                <p:tags r:id="rId18"/>
              </p:custDataLst>
            </p:nvPr>
          </p:nvPicPr>
          <p:blipFill>
            <a:blip r:embed="rId19"/>
            <a:srcRect t="35429"/>
            <a:stretch>
              <a:fillRect/>
            </a:stretch>
          </p:blipFill>
          <p:spPr>
            <a:xfrm>
              <a:off x="597" y="284"/>
              <a:ext cx="1979" cy="1366"/>
            </a:xfrm>
            <a:prstGeom prst="ellipse">
              <a:avLst/>
            </a:prstGeom>
          </p:spPr>
        </p:pic>
        <p:sp>
          <p:nvSpPr>
            <p:cNvPr id="323" name="文本框 322"/>
            <p:cNvSpPr txBox="1"/>
            <p:nvPr>
              <p:custDataLst>
                <p:tags r:id="rId20"/>
              </p:custDataLst>
            </p:nvPr>
          </p:nvSpPr>
          <p:spPr>
            <a:xfrm>
              <a:off x="2780" y="556"/>
              <a:ext cx="3374" cy="822"/>
            </a:xfrm>
            <a:prstGeom prst="rect">
              <a:avLst/>
            </a:prstGeom>
            <a:noFill/>
          </p:spPr>
          <p:txBody>
            <a:bodyPr wrap="square" rtlCol="0">
              <a:spAutoFit/>
            </a:bodyPr>
            <a:lstStyle/>
            <a:p>
              <a:r>
                <a:rPr lang="zh-CN" altLang="zh-CN" sz="2800" b="1"/>
                <a:t>课堂</a:t>
              </a:r>
              <a:r>
                <a:rPr lang="zh-CN" altLang="en-US" sz="2800" b="1" kern="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探究</a:t>
              </a:r>
              <a:endParaRPr lang="zh-CN" altLang="zh-CN" sz="2800" b="1"/>
            </a:p>
          </p:txBody>
        </p:sp>
      </p:grpSp>
      <p:sp>
        <p:nvSpPr>
          <p:cNvPr id="2" name="文本框 1"/>
          <p:cNvSpPr txBox="1"/>
          <p:nvPr>
            <p:custDataLst>
              <p:tags r:id="rId21"/>
            </p:custDataLst>
          </p:nvPr>
        </p:nvSpPr>
        <p:spPr>
          <a:xfrm>
            <a:off x="3848100" y="440690"/>
            <a:ext cx="6083300" cy="521970"/>
          </a:xfrm>
          <a:prstGeom prst="rect">
            <a:avLst/>
          </a:prstGeom>
          <a:noFill/>
        </p:spPr>
        <p:txBody>
          <a:bodyPr wrap="none" rtlCol="0" anchor="t">
            <a:spAutoFit/>
          </a:bodyPr>
          <a:lstStyle/>
          <a:p>
            <a:pPr algn="l" fontAlgn="auto">
              <a:buClrTx/>
              <a:buSzTx/>
              <a:buFontTx/>
            </a:pPr>
            <a:r>
              <a:rPr lang="en-US" altLang="zh-CN" sz="2800" kern="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800" kern="0" smtClean="0">
                <a:solidFill>
                  <a:schemeClr val="accent5">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如何参与学校社团活动的民主管理？</a:t>
            </a:r>
            <a:endParaRPr lang="zh-CN" altLang="en-US" sz="2800" kern="0" smtClean="0">
              <a:solidFill>
                <a:schemeClr val="accent5">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2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3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60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9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1+#ppt_w/2"/>
                                          </p:val>
                                        </p:tav>
                                        <p:tav tm="100000">
                                          <p:val>
                                            <p:strVal val="#ppt_x"/>
                                          </p:val>
                                        </p:tav>
                                      </p:tavLst>
                                    </p:anim>
                                    <p:anim calcmode="lin" valueType="num">
                                      <p:cBhvr additive="base">
                                        <p:cTn id="4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7" grpId="0" bldLvl="0" animBg="1"/>
      <p:bldP spid="18" grpId="0" bldLvl="0" animBg="1"/>
      <p:bldP spid="19"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p:nvPr>
            <p:custDataLst>
              <p:tags r:id="rId1"/>
            </p:custDataLst>
          </p:nvPr>
        </p:nvSpPr>
        <p:spPr>
          <a:xfrm>
            <a:off x="252413" y="1769428"/>
            <a:ext cx="11679238" cy="663575"/>
          </a:xfrm>
          <a:prstGeom prst="rect">
            <a:avLst/>
          </a:prstGeom>
          <a:noFill/>
          <a:ln w="19050" cmpd="sng">
            <a:solidFill>
              <a:srgbClr val="C00000"/>
            </a:solidFill>
            <a:bevel/>
          </a:ln>
          <a:extLst>
            <a:ext uri="{909E8E84-426E-40DD-AFC4-6F175D3DCCD1}">
              <a14:hiddenFill xmlns:a14="http://schemas.microsoft.com/office/drawing/2010/main">
                <a:solidFill>
                  <a:srgbClr val="FFFFFF"/>
                </a:solidFill>
              </a14:hiddenFill>
            </a:ext>
          </a:extLst>
        </p:spPr>
        <p:txBody>
          <a:bodyPr vert="horz" wrap="square" lIns="89350" tIns="44676" rIns="89350" bIns="44676"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defRPr/>
            </a:pPr>
            <a:r>
              <a:rPr lang="en-US" altLang="zh-CN" sz="3730" b="1" strike="noStrike" spc="40" noProof="1">
                <a:cs typeface="微软雅黑" panose="020B0503020204020204" pitchFamily="34" charset="-122"/>
                <a:sym typeface="+mn-ea"/>
              </a:rPr>
              <a:t>①</a:t>
            </a:r>
            <a:r>
              <a:rPr lang="zh-CN" altLang="en-US" sz="3735" b="1" strike="noStrike" kern="0" noProof="1">
                <a:solidFill>
                  <a:schemeClr val="tx1"/>
                </a:solidFill>
                <a:cs typeface="+mn-ea"/>
                <a:sym typeface="Arial" panose="020B0604020202020204" pitchFamily="34" charset="0"/>
              </a:rPr>
              <a:t>要有</a:t>
            </a:r>
            <a:r>
              <a:rPr lang="zh-CN" altLang="en-US" sz="3735" b="1" u="sng" strike="noStrike" kern="0" noProof="1">
                <a:solidFill>
                  <a:srgbClr val="FF0000"/>
                </a:solidFill>
                <a:cs typeface="+mn-ea"/>
                <a:sym typeface="Arial" panose="020B0604020202020204" pitchFamily="34" charset="0"/>
              </a:rPr>
              <a:t>社会责任感</a:t>
            </a:r>
            <a:r>
              <a:rPr lang="zh-CN" altLang="en-US" sz="3735" b="1" strike="noStrike" kern="0" noProof="1">
                <a:solidFill>
                  <a:schemeClr val="tx1"/>
                </a:solidFill>
                <a:cs typeface="+mn-ea"/>
                <a:sym typeface="Arial" panose="020B0604020202020204" pitchFamily="34" charset="0"/>
              </a:rPr>
              <a:t>和</a:t>
            </a:r>
            <a:r>
              <a:rPr lang="zh-CN" altLang="en-US" sz="3735" b="1" u="sng" strike="noStrike" kern="0" noProof="1">
                <a:solidFill>
                  <a:srgbClr val="FF0000"/>
                </a:solidFill>
                <a:cs typeface="+mn-ea"/>
                <a:sym typeface="Arial" panose="020B0604020202020204" pitchFamily="34" charset="0"/>
              </a:rPr>
              <a:t>主人翁意识</a:t>
            </a:r>
            <a:r>
              <a:rPr lang="zh-CN" altLang="en-US" sz="3735" b="1" strike="noStrike" kern="0" noProof="1">
                <a:solidFill>
                  <a:schemeClr val="tx1"/>
                </a:solidFill>
                <a:cs typeface="+mn-ea"/>
                <a:sym typeface="Arial" panose="020B0604020202020204" pitchFamily="34" charset="0"/>
              </a:rPr>
              <a:t>，</a:t>
            </a:r>
            <a:endParaRPr lang="zh-CN" altLang="en-US" sz="3735" b="1" strike="noStrike" kern="0" noProof="1">
              <a:solidFill>
                <a:schemeClr val="tx1"/>
              </a:solidFill>
              <a:cs typeface="+mn-ea"/>
              <a:sym typeface="Arial" panose="020B0604020202020204" pitchFamily="34" charset="0"/>
            </a:endParaRPr>
          </a:p>
        </p:txBody>
      </p:sp>
      <p:sp>
        <p:nvSpPr>
          <p:cNvPr id="8" name="标题 1"/>
          <p:cNvSpPr txBox="1"/>
          <p:nvPr>
            <p:custDataLst>
              <p:tags r:id="rId2"/>
            </p:custDataLst>
          </p:nvPr>
        </p:nvSpPr>
        <p:spPr>
          <a:xfrm>
            <a:off x="252413" y="2837022"/>
            <a:ext cx="11679238" cy="1238885"/>
          </a:xfrm>
          <a:prstGeom prst="rect">
            <a:avLst/>
          </a:prstGeom>
          <a:noFill/>
          <a:ln w="19050" cmpd="sng">
            <a:solidFill>
              <a:srgbClr val="C00000"/>
            </a:solidFill>
            <a:bevel/>
          </a:ln>
          <a:extLst>
            <a:ext uri="{909E8E84-426E-40DD-AFC4-6F175D3DCCD1}">
              <a14:hiddenFill xmlns:a14="http://schemas.microsoft.com/office/drawing/2010/main">
                <a:solidFill>
                  <a:srgbClr val="FFFFFF"/>
                </a:solidFill>
              </a14:hiddenFill>
            </a:ext>
          </a:extLst>
        </p:spPr>
        <p:txBody>
          <a:bodyPr vert="horz" wrap="square" lIns="89350" tIns="44676" rIns="89350" bIns="44676"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defRPr/>
            </a:pPr>
            <a:r>
              <a:rPr lang="en-US" altLang="zh-CN" sz="3730" b="1" strike="noStrike" spc="40" noProof="1">
                <a:cs typeface="微软雅黑" panose="020B0503020204020204" pitchFamily="34" charset="-122"/>
                <a:sym typeface="+mn-ea"/>
              </a:rPr>
              <a:t>②</a:t>
            </a:r>
            <a:r>
              <a:rPr lang="zh-CN" altLang="en-US" sz="3735" b="1" strike="noStrike" kern="0" noProof="1">
                <a:solidFill>
                  <a:schemeClr val="tx1"/>
                </a:solidFill>
                <a:cs typeface="+mn-ea"/>
                <a:sym typeface="Arial" panose="020B0604020202020204" pitchFamily="34" charset="0"/>
              </a:rPr>
              <a:t>以</a:t>
            </a:r>
            <a:r>
              <a:rPr lang="zh-CN" altLang="en-US" sz="3735" b="1" u="sng" strike="noStrike" kern="0" noProof="1">
                <a:solidFill>
                  <a:srgbClr val="FF0000"/>
                </a:solidFill>
                <a:cs typeface="+mn-ea"/>
                <a:sym typeface="Arial" panose="020B0604020202020204" pitchFamily="34" charset="0"/>
              </a:rPr>
              <a:t>理性、公正、客观</a:t>
            </a:r>
            <a:r>
              <a:rPr lang="zh-CN" altLang="en-US" sz="3735" b="1" strike="noStrike" kern="0" noProof="1">
                <a:solidFill>
                  <a:schemeClr val="tx1"/>
                </a:solidFill>
                <a:cs typeface="+mn-ea"/>
                <a:sym typeface="Arial" panose="020B0604020202020204" pitchFamily="34" charset="0"/>
              </a:rPr>
              <a:t>的态度</a:t>
            </a:r>
            <a:r>
              <a:rPr lang="zh-CN" altLang="en-US" sz="3735" b="1" u="sng" strike="noStrike" kern="0" noProof="1">
                <a:solidFill>
                  <a:srgbClr val="FF0000"/>
                </a:solidFill>
                <a:cs typeface="+mn-ea"/>
                <a:sym typeface="Arial" panose="020B0604020202020204" pitchFamily="34" charset="0"/>
              </a:rPr>
              <a:t>全面、深刻、辩证</a:t>
            </a:r>
            <a:r>
              <a:rPr lang="zh-CN" altLang="en-US" sz="3735" b="1" strike="noStrike" kern="0" noProof="1">
                <a:solidFill>
                  <a:schemeClr val="tx1"/>
                </a:solidFill>
                <a:cs typeface="+mn-ea"/>
                <a:sym typeface="Arial" panose="020B0604020202020204" pitchFamily="34" charset="0"/>
              </a:rPr>
              <a:t>地看待问题，</a:t>
            </a:r>
            <a:endParaRPr lang="zh-CN" altLang="en-US" sz="3735" b="1" strike="noStrike" kern="0" noProof="1">
              <a:solidFill>
                <a:schemeClr val="tx1"/>
              </a:solidFill>
              <a:cs typeface="+mn-ea"/>
              <a:sym typeface="Arial" panose="020B0604020202020204" pitchFamily="34" charset="0"/>
            </a:endParaRPr>
          </a:p>
        </p:txBody>
      </p:sp>
      <p:sp>
        <p:nvSpPr>
          <p:cNvPr id="10" name="标题 1"/>
          <p:cNvSpPr txBox="1"/>
          <p:nvPr>
            <p:custDataLst>
              <p:tags r:id="rId3"/>
            </p:custDataLst>
          </p:nvPr>
        </p:nvSpPr>
        <p:spPr>
          <a:xfrm>
            <a:off x="251460" y="4402773"/>
            <a:ext cx="11680825" cy="1238885"/>
          </a:xfrm>
          <a:prstGeom prst="rect">
            <a:avLst/>
          </a:prstGeom>
          <a:noFill/>
          <a:ln w="19050" cmpd="sng">
            <a:solidFill>
              <a:srgbClr val="C00000"/>
            </a:solidFill>
            <a:bevel/>
          </a:ln>
          <a:extLst>
            <a:ext uri="{909E8E84-426E-40DD-AFC4-6F175D3DCCD1}">
              <a14:hiddenFill xmlns:a14="http://schemas.microsoft.com/office/drawing/2010/main">
                <a:solidFill>
                  <a:srgbClr val="FFFFFF"/>
                </a:solidFill>
              </a14:hiddenFill>
            </a:ext>
          </a:extLst>
        </p:spPr>
        <p:txBody>
          <a:bodyPr vert="horz" wrap="square" lIns="89350" tIns="44676" rIns="89350" bIns="44676"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fontAlgn="base">
              <a:lnSpc>
                <a:spcPct val="100000"/>
              </a:lnSpc>
              <a:defRPr/>
            </a:pPr>
            <a:r>
              <a:rPr lang="en-US" altLang="zh-CN" sz="3730" b="1" strike="noStrike" spc="40" noProof="1">
                <a:cs typeface="微软雅黑" panose="020B0503020204020204" pitchFamily="34" charset="-122"/>
                <a:sym typeface="+mn-ea"/>
              </a:rPr>
              <a:t>③</a:t>
            </a:r>
            <a:r>
              <a:rPr lang="zh-CN" altLang="en-US" sz="3735" b="1" u="sng" strike="noStrike" kern="0" noProof="1">
                <a:solidFill>
                  <a:srgbClr val="FF0000"/>
                </a:solidFill>
                <a:cs typeface="+mn-ea"/>
                <a:sym typeface="Arial" panose="020B0604020202020204" pitchFamily="34" charset="0"/>
              </a:rPr>
              <a:t>立场正确、逻辑清晰</a:t>
            </a:r>
            <a:r>
              <a:rPr lang="zh-CN" altLang="en-US" sz="3735" b="1" strike="noStrike" kern="0" noProof="1">
                <a:solidFill>
                  <a:schemeClr val="tx1"/>
                </a:solidFill>
                <a:cs typeface="+mn-ea"/>
                <a:sym typeface="Arial" panose="020B0604020202020204" pitchFamily="34" charset="0"/>
              </a:rPr>
              <a:t>地表达观点和意见，逐步提高</a:t>
            </a:r>
            <a:r>
              <a:rPr lang="zh-CN" altLang="en-US" sz="3735" b="1" u="sng" strike="noStrike" kern="0" noProof="1">
                <a:solidFill>
                  <a:srgbClr val="FF0000"/>
                </a:solidFill>
                <a:cs typeface="+mn-ea"/>
                <a:sym typeface="Arial" panose="020B0604020202020204" pitchFamily="34" charset="0"/>
              </a:rPr>
              <a:t>依法有序</a:t>
            </a:r>
            <a:r>
              <a:rPr lang="zh-CN" altLang="en-US" sz="3735" b="1" strike="noStrike" kern="0" noProof="1">
                <a:solidFill>
                  <a:schemeClr val="tx1"/>
                </a:solidFill>
                <a:cs typeface="+mn-ea"/>
                <a:sym typeface="Arial" panose="020B0604020202020204" pitchFamily="34" charset="0"/>
              </a:rPr>
              <a:t>参与民主生活的能力。</a:t>
            </a:r>
            <a:endParaRPr lang="zh-CN" altLang="en-US" sz="3735" b="1" strike="noStrike" kern="0" noProof="1">
              <a:solidFill>
                <a:schemeClr val="tx1"/>
              </a:solidFill>
              <a:cs typeface="+mn-ea"/>
              <a:sym typeface="Arial" panose="020B0604020202020204" pitchFamily="34" charset="0"/>
            </a:endParaRPr>
          </a:p>
        </p:txBody>
      </p:sp>
      <p:sp>
        <p:nvSpPr>
          <p:cNvPr id="2" name="文本框 1"/>
          <p:cNvSpPr txBox="1"/>
          <p:nvPr>
            <p:custDataLst>
              <p:tags r:id="rId4"/>
            </p:custDataLst>
          </p:nvPr>
        </p:nvSpPr>
        <p:spPr>
          <a:xfrm>
            <a:off x="145415" y="78105"/>
            <a:ext cx="11087100" cy="1364615"/>
          </a:xfrm>
          <a:prstGeom prst="rect">
            <a:avLst/>
          </a:prstGeom>
          <a:noFill/>
        </p:spPr>
        <p:txBody>
          <a:bodyPr wrap="square" rtlCol="0" anchor="t">
            <a:spAutoFit/>
          </a:bodyPr>
          <a:lstStyle/>
          <a:p>
            <a:pPr algn="l" fontAlgn="auto">
              <a:lnSpc>
                <a:spcPct val="115000"/>
              </a:lnSpc>
            </a:pPr>
            <a:r>
              <a:rPr lang="en-US" sz="3600" b="1">
                <a:solidFill>
                  <a:srgbClr val="1003BD"/>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3.</a:t>
            </a:r>
            <a:r>
              <a:rPr sz="3600" b="1">
                <a:solidFill>
                  <a:srgbClr val="1003BD"/>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公民参与民主生活的要求？</a:t>
            </a:r>
            <a:endParaRPr sz="3600" b="1">
              <a:solidFill>
                <a:srgbClr val="1003BD"/>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fontAlgn="auto">
              <a:lnSpc>
                <a:spcPct val="115000"/>
              </a:lnSpc>
            </a:pPr>
            <a:r>
              <a:rPr lang="zh-CN" sz="3600" b="1">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（如何提高公民依法有序参与民主生活的能力？</a:t>
            </a:r>
            <a:r>
              <a:rPr lang="en-US" altLang="zh-CN" sz="3600" b="1">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3600" b="1">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10"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文本框 4"/>
          <p:cNvSpPr txBox="1"/>
          <p:nvPr>
            <p:custDataLst>
              <p:tags r:id="rId1"/>
            </p:custDataLst>
          </p:nvPr>
        </p:nvSpPr>
        <p:spPr>
          <a:xfrm>
            <a:off x="2819400" y="376238"/>
            <a:ext cx="7339013" cy="612775"/>
          </a:xfrm>
          <a:prstGeom prst="rect">
            <a:avLst/>
          </a:prstGeom>
          <a:noFill/>
          <a:ln>
            <a:noFill/>
          </a:ln>
        </p:spPr>
        <p:txBody>
          <a:bodyPr lIns="63500" tIns="25400" rIns="63500" bIns="25400" rtlCol="0" anchor="b" anchorCtr="0">
            <a:no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hangingPunct="0"/>
            <a:r>
              <a:rPr lang="en-US" altLang="en-US" sz="2800" b="1" spc="0">
                <a:latin typeface="微软雅黑" panose="020B0503020204020204" pitchFamily="34" charset="-122"/>
                <a:ea typeface="微软雅黑" panose="020B0503020204020204" pitchFamily="34" charset="-122"/>
                <a:sym typeface="+mn-ea"/>
              </a:rPr>
              <a:t>你是否同意上述观点?说明你的理由和做法。</a:t>
            </a:r>
            <a:endParaRPr lang="en-US" altLang="en-US" sz="2800" b="1">
              <a:latin typeface="微软雅黑" panose="020B0503020204020204" pitchFamily="34" charset="-122"/>
              <a:ea typeface="微软雅黑" panose="020B0503020204020204" pitchFamily="34" charset="-122"/>
              <a:sym typeface="+mn-ea"/>
            </a:endParaRPr>
          </a:p>
        </p:txBody>
      </p:sp>
      <p:sp>
        <p:nvSpPr>
          <p:cNvPr id="51203" name="Title 6"/>
          <p:cNvSpPr txBox="1"/>
          <p:nvPr>
            <p:custDataLst>
              <p:tags r:id="rId2"/>
            </p:custDataLst>
          </p:nvPr>
        </p:nvSpPr>
        <p:spPr>
          <a:xfrm>
            <a:off x="276225" y="1433513"/>
            <a:ext cx="11582400" cy="5056187"/>
          </a:xfrm>
          <a:prstGeom prst="rect">
            <a:avLst/>
          </a:prstGeom>
          <a:solidFill>
            <a:schemeClr val="bg1"/>
          </a:solidFill>
          <a:ln w="3175">
            <a:solidFill>
              <a:srgbClr val="FF0000"/>
            </a:solidFill>
            <a:prstDash val="dash"/>
          </a:ln>
        </p:spPr>
        <p:txBody>
          <a:bodyPr lIns="63500" tIns="25400" rIns="63500" bIns="25400" anchor="ctr" anchorCtr="0">
            <a:noAutofit/>
          </a:bodyPr>
          <a:lstStyle>
            <a:defPPr>
              <a:defRPr lang="en-US"/>
            </a:defPPr>
            <a:lvl1pPr marL="0" indent="0" algn="l" defTabSz="913765" rtl="0" eaLnBrk="1" fontAlgn="base" latinLnBrk="0" hangingPunct="1">
              <a:lnSpc>
                <a:spcPct val="90000"/>
              </a:lnSpc>
              <a:spcBef>
                <a:spcPct val="0"/>
              </a:spcBef>
              <a:spcAft>
                <a:spcPct val="0"/>
              </a:spcAft>
              <a:buClrTx/>
              <a:buSzTx/>
              <a:buFontTx/>
              <a:buNone/>
              <a:defRPr kumimoji="0" lang="en-US" altLang="en-US" sz="2745" b="0" i="0" u="none" kern="1200" cap="none" spc="-49" baseline="0">
                <a:ln w="3175">
                  <a:noFill/>
                </a:ln>
                <a:solidFill>
                  <a:schemeClr val="tx1"/>
                </a:solidFill>
                <a:effectLst/>
                <a:latin typeface="+mj-lt"/>
                <a:ea typeface="+mn-ea"/>
                <a:cs typeface="Segoe UI" panose="020B0502040204020203" pitchFamily="34" charset="0"/>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l" defTabSz="912495" eaLnBrk="1" hangingPunct="0">
              <a:spcAft>
                <a:spcPts val="800"/>
              </a:spcAft>
            </a:pPr>
            <a:r>
              <a:rPr lang="en-US" altLang="en-US" sz="2400" b="1" spc="0">
                <a:solidFill>
                  <a:srgbClr val="FF0000"/>
                </a:solidFill>
                <a:latin typeface="宋体" panose="02010600030101010101" pitchFamily="2" charset="-122"/>
                <a:ea typeface="宋体" panose="02010600030101010101" pitchFamily="2" charset="-122"/>
                <a:sym typeface="+mn-ea"/>
              </a:rPr>
              <a:t>观点：</a:t>
            </a:r>
            <a:r>
              <a:rPr lang="en-US" altLang="en-US" sz="2400" b="1" spc="0">
                <a:solidFill>
                  <a:srgbClr val="0000FF"/>
                </a:solidFill>
                <a:latin typeface="宋体" panose="02010600030101010101" pitchFamily="2" charset="-122"/>
                <a:ea typeface="宋体" panose="02010600030101010101" pitchFamily="2" charset="-122"/>
                <a:sym typeface="+mn-ea"/>
              </a:rPr>
              <a:t>不同意上述观点。</a:t>
            </a:r>
            <a:endParaRPr lang="en-US" altLang="en-US" sz="2400" b="1">
              <a:solidFill>
                <a:srgbClr val="0000FF"/>
              </a:solidFill>
              <a:latin typeface="宋体" panose="02010600030101010101" pitchFamily="2" charset="-122"/>
              <a:ea typeface="宋体" panose="02010600030101010101" pitchFamily="2" charset="-122"/>
            </a:endParaRPr>
          </a:p>
          <a:p>
            <a:pPr marL="0" lvl="0" indent="0" algn="l" defTabSz="912495" eaLnBrk="1" hangingPunct="0">
              <a:spcAft>
                <a:spcPts val="800"/>
              </a:spcAft>
            </a:pPr>
            <a:r>
              <a:rPr lang="en-US" altLang="en-US" sz="2400" b="1" spc="0">
                <a:solidFill>
                  <a:srgbClr val="FF0000"/>
                </a:solidFill>
                <a:latin typeface="宋体" panose="02010600030101010101" pitchFamily="2" charset="-122"/>
                <a:ea typeface="宋体" panose="02010600030101010101" pitchFamily="2" charset="-122"/>
                <a:sym typeface="+mn-ea"/>
              </a:rPr>
              <a:t>理由</a:t>
            </a:r>
            <a:r>
              <a:rPr lang="en-US" altLang="zh-CN" sz="2400" b="1" spc="0">
                <a:solidFill>
                  <a:srgbClr val="0000FF"/>
                </a:solidFill>
                <a:latin typeface="宋体" panose="02010600030101010101" pitchFamily="2" charset="-122"/>
                <a:ea typeface="宋体" panose="02010600030101010101" pitchFamily="2" charset="-122"/>
                <a:sym typeface="+mn-ea"/>
              </a:rPr>
              <a:t>: ①</a:t>
            </a:r>
            <a:r>
              <a:rPr lang="en-US" altLang="en-US" sz="2400" b="1" spc="0">
                <a:solidFill>
                  <a:srgbClr val="0000FF"/>
                </a:solidFill>
                <a:latin typeface="宋体" panose="02010600030101010101" pitchFamily="2" charset="-122"/>
                <a:ea typeface="宋体" panose="02010600030101010101" pitchFamily="2" charset="-122"/>
                <a:sym typeface="+mn-ea"/>
              </a:rPr>
              <a:t>谣言不仅是一种不确切消信息的传播。谣言的功能总是消极的。它可以伤害个</a:t>
            </a:r>
            <a:r>
              <a:rPr lang="en-US" altLang="zh-CN" sz="2400" b="1" spc="0">
                <a:solidFill>
                  <a:srgbClr val="0000FF"/>
                </a:solidFill>
                <a:latin typeface="宋体" panose="02010600030101010101" pitchFamily="2" charset="-122"/>
                <a:ea typeface="宋体" panose="02010600030101010101" pitchFamily="2" charset="-122"/>
                <a:sym typeface="+mn-ea"/>
              </a:rPr>
              <a:t> </a:t>
            </a:r>
            <a:r>
              <a:rPr lang="en-US" altLang="en-US" sz="2400" b="1" spc="0">
                <a:solidFill>
                  <a:srgbClr val="0000FF"/>
                </a:solidFill>
                <a:latin typeface="宋体" panose="02010600030101010101" pitchFamily="2" charset="-122"/>
                <a:ea typeface="宋体" panose="02010600030101010101" pitchFamily="2" charset="-122"/>
                <a:sym typeface="+mn-ea"/>
              </a:rPr>
              <a:t>人，伤害群体，伤害社会，伤害国家。</a:t>
            </a:r>
            <a:endParaRPr lang="en-US" altLang="en-US" sz="2400" b="1">
              <a:solidFill>
                <a:srgbClr val="0000FF"/>
              </a:solidFill>
              <a:latin typeface="宋体" panose="02010600030101010101" pitchFamily="2" charset="-122"/>
              <a:ea typeface="宋体" panose="02010600030101010101" pitchFamily="2" charset="-122"/>
            </a:endParaRPr>
          </a:p>
          <a:p>
            <a:pPr marL="0" lvl="0" indent="0" algn="l" defTabSz="912495" eaLnBrk="1" hangingPunct="0">
              <a:spcAft>
                <a:spcPts val="800"/>
              </a:spcAft>
            </a:pPr>
            <a:r>
              <a:rPr lang="en-US" altLang="en-US" sz="2400" b="1" spc="0">
                <a:solidFill>
                  <a:srgbClr val="0000FF"/>
                </a:solidFill>
                <a:latin typeface="宋体" panose="02010600030101010101" pitchFamily="2" charset="-122"/>
                <a:ea typeface="宋体" panose="02010600030101010101" pitchFamily="2" charset="-122"/>
                <a:sym typeface="+mn-ea"/>
              </a:rPr>
              <a:t>②我们有说错话的权利，但不能超越它本身的界限，不能滥用权利。我国宪法规定，公民在行使自由和权利的时候，不得损害国家的、社会的、集体的利益和其他公民的合法的自由和权利。</a:t>
            </a:r>
            <a:endParaRPr lang="en-US" altLang="en-US" sz="2400" b="1">
              <a:solidFill>
                <a:srgbClr val="0000FF"/>
              </a:solidFill>
              <a:latin typeface="宋体" panose="02010600030101010101" pitchFamily="2" charset="-122"/>
              <a:ea typeface="宋体" panose="02010600030101010101" pitchFamily="2" charset="-122"/>
            </a:endParaRPr>
          </a:p>
          <a:p>
            <a:pPr marL="0" lvl="0" indent="0" algn="l" defTabSz="912495" eaLnBrk="1" hangingPunct="0">
              <a:spcAft>
                <a:spcPts val="800"/>
              </a:spcAft>
            </a:pPr>
            <a:r>
              <a:rPr lang="en-US" altLang="en-US" sz="2400" b="1" spc="0">
                <a:solidFill>
                  <a:srgbClr val="0000FF"/>
                </a:solidFill>
                <a:latin typeface="宋体" panose="02010600030101010101" pitchFamily="2" charset="-122"/>
                <a:ea typeface="宋体" panose="02010600030101010101" pitchFamily="2" charset="-122"/>
                <a:sym typeface="+mn-ea"/>
              </a:rPr>
              <a:t>③因为有的谣言具有社会危害性，是违法犯罪行为，同违法犯罪行为作斗争，是我们义不容辞的责任。</a:t>
            </a:r>
            <a:endParaRPr lang="en-US" altLang="en-US" sz="2400" b="1">
              <a:solidFill>
                <a:srgbClr val="0000FF"/>
              </a:solidFill>
              <a:latin typeface="宋体" panose="02010600030101010101" pitchFamily="2" charset="-122"/>
              <a:ea typeface="宋体" panose="02010600030101010101" pitchFamily="2" charset="-122"/>
              <a:sym typeface="+mn-ea"/>
            </a:endParaRPr>
          </a:p>
          <a:p>
            <a:pPr marL="0" lvl="0" indent="0" algn="l" defTabSz="912495" eaLnBrk="1" hangingPunct="0"/>
            <a:r>
              <a:rPr lang="en-US" altLang="en-US" sz="2400" b="1" spc="200">
                <a:solidFill>
                  <a:srgbClr val="FF0000"/>
                </a:solidFill>
                <a:latin typeface="宋体" panose="02010600030101010101" pitchFamily="2" charset="-122"/>
                <a:ea typeface="宋体" panose="02010600030101010101" pitchFamily="2" charset="-122"/>
              </a:rPr>
              <a:t>做法：</a:t>
            </a:r>
            <a:r>
              <a:rPr lang="en-US" altLang="en-US" sz="2400" b="1" spc="0">
                <a:solidFill>
                  <a:srgbClr val="0000FF"/>
                </a:solidFill>
                <a:latin typeface="宋体" panose="02010600030101010101" pitchFamily="2" charset="-122"/>
                <a:ea typeface="Segoe UI" panose="020B0502040204020203" pitchFamily="34" charset="0"/>
                <a:sym typeface="+mn-ea"/>
              </a:rPr>
              <a:t>对他人的谣言应该持不听、不信、不问、不传的态度；不要人云亦云，做他人</a:t>
            </a:r>
            <a:endParaRPr lang="en-US" altLang="en-US" sz="2400" b="1">
              <a:solidFill>
                <a:srgbClr val="0000FF"/>
              </a:solidFill>
              <a:latin typeface="宋体" panose="02010600030101010101" pitchFamily="2" charset="-122"/>
              <a:ea typeface="Segoe UI" panose="020B0502040204020203" pitchFamily="34" charset="0"/>
              <a:sym typeface="+mn-ea"/>
            </a:endParaRPr>
          </a:p>
          <a:p>
            <a:pPr marL="0" lvl="0" indent="0" algn="l" defTabSz="912495" eaLnBrk="1" hangingPunct="0"/>
            <a:r>
              <a:rPr lang="en-US" altLang="en-US" sz="2400" b="1" spc="0">
                <a:solidFill>
                  <a:srgbClr val="0000FF"/>
                </a:solidFill>
                <a:latin typeface="宋体" panose="02010600030101010101" pitchFamily="2" charset="-122"/>
                <a:ea typeface="Segoe UI" panose="020B0502040204020203" pitchFamily="34" charset="0"/>
                <a:sym typeface="+mn-ea"/>
              </a:rPr>
              <a:t>的传声筒；；更不能在自己私利的基础上去制造流言蜚语，恶意中伤他人多问几个为什么，减少谣言传播兴趣的作用，可以大大地减少谣言传播的广度和速度。</a:t>
            </a:r>
            <a:endParaRPr lang="en-US" altLang="en-US" sz="2400" b="1">
              <a:solidFill>
                <a:srgbClr val="FF0000"/>
              </a:solidFill>
              <a:latin typeface="宋体" panose="02010600030101010101" pitchFamily="2" charset="-122"/>
              <a:ea typeface="宋体" panose="02010600030101010101" pitchFamily="2" charset="-122"/>
            </a:endParaRPr>
          </a:p>
        </p:txBody>
      </p:sp>
      <p:sp>
        <p:nvSpPr>
          <p:cNvPr id="51204" name="文本框 1"/>
          <p:cNvSpPr txBox="1"/>
          <p:nvPr>
            <p:custDataLst>
              <p:tags r:id="rId3"/>
            </p:custDataLst>
          </p:nvPr>
        </p:nvSpPr>
        <p:spPr>
          <a:xfrm>
            <a:off x="479425" y="836295"/>
            <a:ext cx="2086610" cy="523220"/>
          </a:xfrm>
          <a:prstGeom prst="rect">
            <a:avLst/>
          </a:prstGeom>
          <a:solidFill>
            <a:srgbClr val="FFC000"/>
          </a:solidFill>
          <a:ln w="9525">
            <a:solidFill>
              <a:schemeClr val="accent6"/>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探究与分享</a:t>
            </a:r>
            <a:endParaRPr kumimoji="0" lang="zh-CN" altLang="en-US" sz="28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1205" name="矩形 5"/>
          <p:cNvSpPr/>
          <p:nvPr>
            <p:custDataLst>
              <p:tags r:id="rId4"/>
            </p:custDataLst>
          </p:nvPr>
        </p:nvSpPr>
        <p:spPr>
          <a:xfrm flipV="1">
            <a:off x="276225" y="1357313"/>
            <a:ext cx="11582400" cy="76200"/>
          </a:xfrm>
          <a:prstGeom prst="rect">
            <a:avLst/>
          </a:prstGeom>
          <a:solidFill>
            <a:srgbClr val="FF0000"/>
          </a:solidFill>
          <a:ln w="25400">
            <a:noFill/>
            <a:miter lim="800000"/>
          </a:ln>
        </p:spPr>
        <p:txBody>
          <a:bodyPr anchor="ctr" anchorCtr="0">
            <a:no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0"/>
            <a:endParaRPr lang="en-US" altLang="en-US">
              <a:solidFill>
                <a:srgbClr val="FF0000"/>
              </a:solidFill>
              <a:latin typeface="微软雅黑" panose="020B0503020204020204" pitchFamily="34" charset="-122"/>
              <a:ea typeface="微软雅黑" panose="020B0503020204020204" pitchFamily="34" charset="-122"/>
            </a:endParaRPr>
          </a:p>
        </p:txBody>
      </p:sp>
      <p:sp>
        <p:nvSpPr>
          <p:cNvPr id="51206" name="文本框 12"/>
          <p:cNvSpPr txBox="1"/>
          <p:nvPr>
            <p:custDataLst>
              <p:tags r:id="rId5"/>
            </p:custDataLst>
          </p:nvPr>
        </p:nvSpPr>
        <p:spPr>
          <a:xfrm>
            <a:off x="2639695" y="6021070"/>
            <a:ext cx="6723380" cy="521970"/>
          </a:xfrm>
          <a:prstGeom prst="rect">
            <a:avLst/>
          </a:prstGeom>
          <a:solidFill>
            <a:schemeClr val="accent4"/>
          </a:solidFill>
          <a:ln>
            <a:solidFill>
              <a:schemeClr val="tx1"/>
            </a:solidFill>
          </a:ln>
        </p:spPr>
        <p:txBody>
          <a:bodyPr rtlCol="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hangingPunct="0"/>
            <a:r>
              <a:rPr lang="zh-CN" altLang="en-US" sz="2800" b="1" spc="0">
                <a:solidFill>
                  <a:schemeClr val="bg1"/>
                </a:solidFill>
                <a:latin typeface="微软雅黑" panose="020B0503020204020204" pitchFamily="34" charset="-122"/>
                <a:sym typeface="+mn-ea"/>
              </a:rPr>
              <a:t>我们从哪些方面去增强公民的民主意识？</a:t>
            </a:r>
            <a:endParaRPr lang="zh-CN" altLang="en-US" sz="2800" b="1">
              <a:solidFill>
                <a:schemeClr val="bg1"/>
              </a:solidFill>
              <a:latin typeface="微软雅黑" panose="020B0503020204020204" pitchFamily="34" charset="-122"/>
              <a:ea typeface="微软雅黑" panose="020B0503020204020204" pitchFamily="34" charset="-122"/>
              <a:sym typeface="+mn-ea"/>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wedge">
                                      <p:cBhvr>
                                        <p:cTn id="7" dur="2000"/>
                                        <p:tgtEl>
                                          <p:spTgt spid="5120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1206"/>
                                        </p:tgtEl>
                                        <p:attrNameLst>
                                          <p:attrName>style.visibility</p:attrName>
                                        </p:attrNameLst>
                                      </p:cBhvr>
                                      <p:to>
                                        <p:strVal val="visible"/>
                                      </p:to>
                                    </p:set>
                                    <p:animEffect transition="in" filter="diamond(in)">
                                      <p:cBhvr>
                                        <p:cTn id="12" dur="2000"/>
                                        <p:tgtEl>
                                          <p:spTgt spid="5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ldLvl="0" animBg="1"/>
      <p:bldP spid="51206"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矩形 5"/>
          <p:cNvSpPr/>
          <p:nvPr>
            <p:custDataLst>
              <p:tags r:id="rId1"/>
            </p:custDataLst>
          </p:nvPr>
        </p:nvSpPr>
        <p:spPr>
          <a:xfrm>
            <a:off x="335915" y="1412875"/>
            <a:ext cx="11618595" cy="1955215"/>
          </a:xfrm>
          <a:prstGeom prst="rect">
            <a:avLst/>
          </a:prstGeom>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eaLnBrk="1" hangingPunct="0">
              <a:lnSpc>
                <a:spcPct val="150000"/>
              </a:lnSpc>
            </a:pPr>
            <a:r>
              <a:rPr lang="zh-CN" altLang="en-US" sz="2800" b="1" spc="0">
                <a:latin typeface="微软雅黑" panose="020B0503020204020204" pitchFamily="34" charset="-122"/>
                <a:ea typeface="微软雅黑" panose="020B0503020204020204" pitchFamily="34" charset="-122"/>
              </a:rPr>
              <a:t>①公民要自觉</a:t>
            </a:r>
            <a:r>
              <a:rPr lang="zh-CN" altLang="en-US" sz="2800" b="1" spc="0">
                <a:solidFill>
                  <a:srgbClr val="FF0000"/>
                </a:solidFill>
                <a:latin typeface="微软雅黑" panose="020B0503020204020204" pitchFamily="34" charset="-122"/>
                <a:ea typeface="微软雅黑" panose="020B0503020204020204" pitchFamily="34" charset="-122"/>
              </a:rPr>
              <a:t>遵守宪法</a:t>
            </a:r>
            <a:r>
              <a:rPr lang="zh-CN" altLang="en-US" sz="2800" b="1" spc="0">
                <a:latin typeface="微软雅黑" panose="020B0503020204020204" pitchFamily="34" charset="-122"/>
                <a:ea typeface="微软雅黑" panose="020B0503020204020204" pitchFamily="34" charset="-122"/>
              </a:rPr>
              <a:t>，始终按照宪法原则和精神参与民主生活。</a:t>
            </a:r>
            <a:endParaRPr lang="zh-CN" altLang="en-US" sz="2800" b="1">
              <a:latin typeface="微软雅黑" panose="020B0503020204020204" pitchFamily="34" charset="-122"/>
              <a:ea typeface="微软雅黑" panose="020B0503020204020204" pitchFamily="34" charset="-122"/>
            </a:endParaRPr>
          </a:p>
          <a:p>
            <a:pPr marL="0" lvl="0" indent="0" eaLnBrk="1" hangingPunct="0">
              <a:lnSpc>
                <a:spcPct val="150000"/>
              </a:lnSpc>
            </a:pPr>
            <a:r>
              <a:rPr lang="zh-CN" altLang="en-US" sz="2800" b="1" spc="0">
                <a:latin typeface="微软雅黑" panose="020B0503020204020204" pitchFamily="34" charset="-122"/>
                <a:ea typeface="微软雅黑" panose="020B0503020204020204" pitchFamily="34" charset="-122"/>
              </a:rPr>
              <a:t>②公民要不断</a:t>
            </a:r>
            <a:r>
              <a:rPr lang="zh-CN" altLang="en-US" sz="2800" b="1" spc="0">
                <a:solidFill>
                  <a:srgbClr val="FF0000"/>
                </a:solidFill>
                <a:latin typeface="微软雅黑" panose="020B0503020204020204" pitchFamily="34" charset="-122"/>
                <a:ea typeface="微软雅黑" panose="020B0503020204020204" pitchFamily="34" charset="-122"/>
              </a:rPr>
              <a:t>积累民主知识</a:t>
            </a:r>
            <a:r>
              <a:rPr lang="zh-CN" altLang="en-US" sz="2800" b="1" spc="0">
                <a:latin typeface="微软雅黑" panose="020B0503020204020204" pitchFamily="34" charset="-122"/>
                <a:ea typeface="微软雅黑" panose="020B0503020204020204" pitchFamily="34" charset="-122"/>
              </a:rPr>
              <a:t>，形成尊重、宽容、批判和协商的民主态度。</a:t>
            </a:r>
            <a:endParaRPr lang="zh-CN" altLang="en-US" sz="2800" b="1">
              <a:latin typeface="微软雅黑" panose="020B0503020204020204" pitchFamily="34" charset="-122"/>
              <a:ea typeface="微软雅黑" panose="020B0503020204020204" pitchFamily="34" charset="-122"/>
            </a:endParaRPr>
          </a:p>
          <a:p>
            <a:pPr marL="0" lvl="0" indent="0" eaLnBrk="1" hangingPunct="0">
              <a:lnSpc>
                <a:spcPct val="150000"/>
              </a:lnSpc>
            </a:pPr>
            <a:r>
              <a:rPr lang="zh-CN" altLang="en-US" sz="2800" b="1" spc="0">
                <a:latin typeface="微软雅黑" panose="020B0503020204020204" pitchFamily="34" charset="-122"/>
                <a:ea typeface="微软雅黑" panose="020B0503020204020204" pitchFamily="34" charset="-122"/>
              </a:rPr>
              <a:t>③公民要通过</a:t>
            </a:r>
            <a:r>
              <a:rPr lang="zh-CN" altLang="en-US" sz="2800" b="1" spc="0">
                <a:solidFill>
                  <a:srgbClr val="FF0000"/>
                </a:solidFill>
                <a:latin typeface="微软雅黑" panose="020B0503020204020204" pitchFamily="34" charset="-122"/>
                <a:ea typeface="微软雅黑" panose="020B0503020204020204" pitchFamily="34" charset="-122"/>
              </a:rPr>
              <a:t>依法参与公共事务</a:t>
            </a:r>
            <a:r>
              <a:rPr lang="zh-CN" altLang="en-US" sz="2800" b="1" spc="0">
                <a:latin typeface="微软雅黑" panose="020B0503020204020204" pitchFamily="34" charset="-122"/>
                <a:ea typeface="微软雅黑" panose="020B0503020204020204" pitchFamily="34" charset="-122"/>
              </a:rPr>
              <a:t>，在实践中逐步增强民主意识。</a:t>
            </a:r>
            <a:endParaRPr lang="zh-CN" altLang="en-US" sz="2800" b="1">
              <a:latin typeface="微软雅黑" panose="020B0503020204020204" pitchFamily="34" charset="-122"/>
              <a:ea typeface="微软雅黑" panose="020B0503020204020204" pitchFamily="34" charset="-122"/>
            </a:endParaRPr>
          </a:p>
        </p:txBody>
      </p:sp>
      <p:pic>
        <p:nvPicPr>
          <p:cNvPr id="52227" name="Picture 4"/>
          <p:cNvPicPr>
            <a:picLocks noChangeAspect="1"/>
          </p:cNvPicPr>
          <p:nvPr>
            <p:custDataLst>
              <p:tags r:id="rId2"/>
            </p:custDataLst>
          </p:nvPr>
        </p:nvPicPr>
        <p:blipFill>
          <a:blip r:embed="rId3"/>
          <a:stretch>
            <a:fillRect/>
          </a:stretch>
        </p:blipFill>
        <p:spPr>
          <a:xfrm>
            <a:off x="4368800" y="4508500"/>
            <a:ext cx="2881313" cy="1922463"/>
          </a:xfrm>
          <a:prstGeom prst="rect">
            <a:avLst/>
          </a:prstGeom>
          <a:noFill/>
          <a:ln>
            <a:noFill/>
            <a:miter lim="800000"/>
            <a:headEnd/>
            <a:tailEnd/>
          </a:ln>
        </p:spPr>
      </p:pic>
      <p:pic>
        <p:nvPicPr>
          <p:cNvPr id="52228" name="Picture 5"/>
          <p:cNvPicPr>
            <a:picLocks noChangeAspect="1"/>
          </p:cNvPicPr>
          <p:nvPr>
            <p:custDataLst>
              <p:tags r:id="rId4"/>
            </p:custDataLst>
          </p:nvPr>
        </p:nvPicPr>
        <p:blipFill>
          <a:blip r:embed="rId5"/>
          <a:stretch>
            <a:fillRect/>
          </a:stretch>
        </p:blipFill>
        <p:spPr>
          <a:xfrm>
            <a:off x="768350" y="4508500"/>
            <a:ext cx="2863850" cy="2081213"/>
          </a:xfrm>
          <a:prstGeom prst="rect">
            <a:avLst/>
          </a:prstGeom>
          <a:noFill/>
          <a:ln>
            <a:noFill/>
            <a:miter lim="800000"/>
            <a:headEnd/>
            <a:tailEnd/>
          </a:ln>
        </p:spPr>
      </p:pic>
      <p:pic>
        <p:nvPicPr>
          <p:cNvPr id="52229" name="Picture 6"/>
          <p:cNvPicPr>
            <a:picLocks noChangeAspect="1"/>
          </p:cNvPicPr>
          <p:nvPr>
            <p:custDataLst>
              <p:tags r:id="rId6"/>
            </p:custDataLst>
          </p:nvPr>
        </p:nvPicPr>
        <p:blipFill>
          <a:blip r:embed="rId7"/>
          <a:stretch>
            <a:fillRect/>
          </a:stretch>
        </p:blipFill>
        <p:spPr>
          <a:xfrm>
            <a:off x="8040688" y="4508500"/>
            <a:ext cx="2852737" cy="1981200"/>
          </a:xfrm>
          <a:prstGeom prst="rect">
            <a:avLst/>
          </a:prstGeom>
          <a:noFill/>
          <a:ln>
            <a:noFill/>
            <a:miter lim="800000"/>
            <a:headEnd/>
            <a:tailEnd/>
          </a:ln>
        </p:spPr>
      </p:pic>
      <p:sp>
        <p:nvSpPr>
          <p:cNvPr id="52230" name="矩形: 剪去对角 1"/>
          <p:cNvSpPr/>
          <p:nvPr>
            <p:custDataLst>
              <p:tags r:id="rId8"/>
            </p:custDataLst>
          </p:nvPr>
        </p:nvSpPr>
        <p:spPr>
          <a:xfrm>
            <a:off x="2819400" y="254000"/>
            <a:ext cx="6172200" cy="790575"/>
          </a:xfrm>
          <a:prstGeom prst="snip2DiagRect">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no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hangingPunct="0"/>
            <a:r>
              <a:rPr lang="en-US" altLang="zh-CN" sz="3600" b="1" spc="0">
                <a:solidFill>
                  <a:schemeClr val="bg1"/>
                </a:solidFill>
                <a:latin typeface="微软雅黑" panose="020B0503020204020204" pitchFamily="34" charset="-122"/>
                <a:ea typeface="微软雅黑" panose="020B0503020204020204" pitchFamily="34" charset="-122"/>
              </a:rPr>
              <a:t>4</a:t>
            </a:r>
            <a:r>
              <a:rPr lang="zh-CN" altLang="en-US" sz="3600" b="1" spc="0">
                <a:solidFill>
                  <a:schemeClr val="bg1"/>
                </a:solidFill>
                <a:latin typeface="微软雅黑" panose="020B0503020204020204" pitchFamily="34" charset="-122"/>
                <a:ea typeface="微软雅黑" panose="020B0503020204020204" pitchFamily="34" charset="-122"/>
              </a:rPr>
              <a:t>、公民如何增强民主意识？</a:t>
            </a:r>
            <a:endParaRPr lang="zh-CN" altLang="en-US" sz="3600" b="1">
              <a:solidFill>
                <a:schemeClr val="bg1"/>
              </a:solidFill>
              <a:latin typeface="微软雅黑" panose="020B0503020204020204" pitchFamily="34" charset="-122"/>
              <a:ea typeface="微软雅黑" panose="020B0503020204020204" pitchFamily="34" charset="-122"/>
            </a:endParaRPr>
          </a:p>
        </p:txBody>
      </p:sp>
      <p:pic>
        <p:nvPicPr>
          <p:cNvPr id="2" name="Picture 2"/>
          <p:cNvPicPr>
            <a:picLocks noChangeAspect="1"/>
          </p:cNvPicPr>
          <p:nvPr>
            <p:custDataLst>
              <p:tags r:id="rId9"/>
            </p:custDataLst>
          </p:nvPr>
        </p:nvPicPr>
        <p:blipFill>
          <a:blip r:embed="rId10"/>
          <a:stretch>
            <a:fillRect/>
          </a:stretch>
        </p:blipFill>
        <p:spPr>
          <a:xfrm flipH="1">
            <a:off x="11849100" y="10985500"/>
            <a:ext cx="0" cy="0"/>
          </a:xfrm>
          <a:prstGeom prst="rect">
            <a:avLst/>
          </a:prstGeom>
          <a:ln>
            <a:noFill/>
          </a:ln>
        </p:spPr>
      </p:pic>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47"/>
          <p:cNvGrpSpPr/>
          <p:nvPr>
            <p:custDataLst>
              <p:tags r:id="rId1"/>
            </p:custDataLst>
          </p:nvPr>
        </p:nvGrpSpPr>
        <p:grpSpPr>
          <a:xfrm>
            <a:off x="1759585" y="2153592"/>
            <a:ext cx="2686949" cy="2932430"/>
            <a:chOff x="3622" y="6524"/>
            <a:chExt cx="5643" cy="4152"/>
          </a:xfrm>
        </p:grpSpPr>
        <p:grpSp>
          <p:nvGrpSpPr>
            <p:cNvPr id="37" name="组合 48"/>
            <p:cNvGrpSpPr/>
            <p:nvPr>
              <p:custDataLst>
                <p:tags r:id="rId2"/>
              </p:custDataLst>
            </p:nvPr>
          </p:nvGrpSpPr>
          <p:grpSpPr>
            <a:xfrm>
              <a:off x="4176" y="6524"/>
              <a:ext cx="5089" cy="4152"/>
              <a:chOff x="1813219" y="2936869"/>
              <a:chExt cx="2424832" cy="1976436"/>
            </a:xfrm>
          </p:grpSpPr>
          <p:sp>
            <p:nvSpPr>
              <p:cNvPr id="39" name="TextBox 7"/>
              <p:cNvSpPr txBox="1">
                <a:spLocks noChangeArrowheads="1"/>
              </p:cNvSpPr>
              <p:nvPr>
                <p:custDataLst>
                  <p:tags r:id="rId3"/>
                </p:custDataLst>
              </p:nvPr>
            </p:nvSpPr>
            <p:spPr bwMode="auto">
              <a:xfrm>
                <a:off x="1813219" y="4561501"/>
                <a:ext cx="2348587" cy="35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9pPr>
              </a:lstStyle>
              <a:p>
                <a:pPr>
                  <a:lnSpc>
                    <a:spcPct val="100000"/>
                  </a:lnSpc>
                  <a:spcBef>
                    <a:spcPct val="0"/>
                  </a:spcBef>
                  <a:buFontTx/>
                  <a:buNone/>
                </a:pPr>
                <a:r>
                  <a:rPr lang="zh-CN" altLang="en-US" b="1">
                    <a:latin typeface="微软雅黑" panose="020B0503020204020204" pitchFamily="34" charset="-122"/>
                    <a:ea typeface="微软雅黑" panose="020B0503020204020204" pitchFamily="34" charset="-122"/>
                    <a:cs typeface="方正中倩简体"/>
                  </a:rPr>
                  <a:t>增强民主意识</a:t>
                </a:r>
                <a:endParaRPr lang="zh-CN" altLang="en-US" b="1">
                  <a:latin typeface="微软雅黑" panose="020B0503020204020204" pitchFamily="34" charset="-122"/>
                  <a:ea typeface="微软雅黑" panose="020B0503020204020204" pitchFamily="34" charset="-122"/>
                  <a:cs typeface="方正中倩简体"/>
                </a:endParaRPr>
              </a:p>
            </p:txBody>
          </p:sp>
          <p:sp>
            <p:nvSpPr>
              <p:cNvPr id="40" name="TextBox 6"/>
              <p:cNvSpPr txBox="1">
                <a:spLocks noChangeArrowheads="1"/>
              </p:cNvSpPr>
              <p:nvPr>
                <p:custDataLst>
                  <p:tags r:id="rId4"/>
                </p:custDataLst>
              </p:nvPr>
            </p:nvSpPr>
            <p:spPr bwMode="auto">
              <a:xfrm>
                <a:off x="1813219" y="2936869"/>
                <a:ext cx="2424832" cy="35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9pPr>
              </a:lstStyle>
              <a:p>
                <a:pPr>
                  <a:lnSpc>
                    <a:spcPct val="100000"/>
                  </a:lnSpc>
                  <a:spcBef>
                    <a:spcPct val="0"/>
                  </a:spcBef>
                  <a:buFontTx/>
                  <a:buNone/>
                </a:pPr>
                <a:r>
                  <a:rPr lang="zh-CN" altLang="en-US" b="1" kern="0" noProof="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Times New Roman" panose="02020603050405020304" pitchFamily="18" charset="0"/>
                  </a:rPr>
                  <a:t>行使民主权利</a:t>
                </a:r>
                <a:endParaRPr lang="zh-CN" altLang="en-US" b="1" kern="0" noProof="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Times New Roman" panose="02020603050405020304" pitchFamily="18" charset="0"/>
                </a:endParaRPr>
              </a:p>
            </p:txBody>
          </p:sp>
        </p:grpSp>
        <p:sp>
          <p:nvSpPr>
            <p:cNvPr id="38" name="任意多边形 49"/>
            <p:cNvSpPr/>
            <p:nvPr>
              <p:custDataLst>
                <p:tags r:id="rId5"/>
              </p:custDataLst>
            </p:nvPr>
          </p:nvSpPr>
          <p:spPr>
            <a:xfrm>
              <a:off x="3622" y="6868"/>
              <a:ext cx="553" cy="3520"/>
            </a:xfrm>
            <a:custGeom>
              <a:avLst/>
              <a:gdLst/>
              <a:ahLst/>
              <a:cxnLst/>
              <a:rect l="l" t="t" r="r" b="b"/>
              <a:pathLst>
                <a:path w="152698" h="565844">
                  <a:moveTo>
                    <a:pt x="152698" y="0"/>
                  </a:moveTo>
                  <a:lnTo>
                    <a:pt x="152698" y="43457"/>
                  </a:lnTo>
                  <a:cubicBezTo>
                    <a:pt x="118567" y="44251"/>
                    <a:pt x="101501" y="65087"/>
                    <a:pt x="101501" y="105965"/>
                  </a:cubicBezTo>
                  <a:lnTo>
                    <a:pt x="101501" y="197346"/>
                  </a:lnTo>
                  <a:cubicBezTo>
                    <a:pt x="101501" y="243185"/>
                    <a:pt x="85428" y="271363"/>
                    <a:pt x="53281" y="281880"/>
                  </a:cubicBezTo>
                  <a:lnTo>
                    <a:pt x="53281" y="283368"/>
                  </a:lnTo>
                  <a:cubicBezTo>
                    <a:pt x="85428" y="293092"/>
                    <a:pt x="101501" y="321071"/>
                    <a:pt x="101501" y="367307"/>
                  </a:cubicBezTo>
                  <a:lnTo>
                    <a:pt x="101501" y="457200"/>
                  </a:lnTo>
                  <a:cubicBezTo>
                    <a:pt x="101501" y="481806"/>
                    <a:pt x="105519" y="498921"/>
                    <a:pt x="113556" y="508545"/>
                  </a:cubicBezTo>
                  <a:cubicBezTo>
                    <a:pt x="121593" y="518170"/>
                    <a:pt x="134640" y="523081"/>
                    <a:pt x="152698" y="523279"/>
                  </a:cubicBezTo>
                  <a:lnTo>
                    <a:pt x="152698" y="565844"/>
                  </a:lnTo>
                  <a:cubicBezTo>
                    <a:pt x="84237" y="565249"/>
                    <a:pt x="50007" y="531316"/>
                    <a:pt x="50007" y="464046"/>
                  </a:cubicBezTo>
                  <a:lnTo>
                    <a:pt x="50007" y="369986"/>
                  </a:lnTo>
                  <a:cubicBezTo>
                    <a:pt x="50007" y="326925"/>
                    <a:pt x="33338" y="304502"/>
                    <a:pt x="0" y="302716"/>
                  </a:cubicBezTo>
                  <a:lnTo>
                    <a:pt x="0" y="263128"/>
                  </a:lnTo>
                  <a:cubicBezTo>
                    <a:pt x="33338" y="260945"/>
                    <a:pt x="50007" y="238125"/>
                    <a:pt x="50007" y="194667"/>
                  </a:cubicBezTo>
                  <a:lnTo>
                    <a:pt x="50007" y="102989"/>
                  </a:lnTo>
                  <a:cubicBezTo>
                    <a:pt x="50007" y="34925"/>
                    <a:pt x="84237" y="595"/>
                    <a:pt x="152698" y="0"/>
                  </a:cubicBezTo>
                  <a:close/>
                </a:path>
              </a:pathLst>
            </a:custGeom>
            <a:solidFill>
              <a:srgbClr val="4CB386"/>
            </a:solidFill>
            <a:ln>
              <a:solidFill>
                <a:srgbClr val="3B42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ct val="0"/>
                </a:spcBef>
                <a:spcAft>
                  <a:spcPct val="0"/>
                </a:spcAft>
                <a:defRPr/>
              </a:pPr>
              <a:endParaRPr lang="zh-CN" altLang="en-US" sz="2000">
                <a:solidFill>
                  <a:schemeClr val="tx1"/>
                </a:solidFill>
                <a:latin typeface="微软雅黑" panose="020B0503020204020204" pitchFamily="34" charset="-122"/>
                <a:ea typeface="微软雅黑" panose="020B0503020204020204" pitchFamily="34" charset="-122"/>
              </a:endParaRPr>
            </a:p>
          </p:txBody>
        </p:sp>
      </p:grpSp>
      <p:sp>
        <p:nvSpPr>
          <p:cNvPr id="42" name="任意多边形 52"/>
          <p:cNvSpPr/>
          <p:nvPr>
            <p:custDataLst>
              <p:tags r:id="rId6"/>
            </p:custDataLst>
          </p:nvPr>
        </p:nvSpPr>
        <p:spPr>
          <a:xfrm>
            <a:off x="4324985" y="4043680"/>
            <a:ext cx="222885" cy="1686560"/>
          </a:xfrm>
          <a:custGeom>
            <a:avLst/>
            <a:gdLst/>
            <a:ahLst/>
            <a:cxnLst/>
            <a:rect l="l" t="t" r="r" b="b"/>
            <a:pathLst>
              <a:path w="152698" h="565844">
                <a:moveTo>
                  <a:pt x="152698" y="0"/>
                </a:moveTo>
                <a:lnTo>
                  <a:pt x="152698" y="43457"/>
                </a:lnTo>
                <a:cubicBezTo>
                  <a:pt x="118567" y="44251"/>
                  <a:pt x="101501" y="65087"/>
                  <a:pt x="101501" y="105965"/>
                </a:cubicBezTo>
                <a:lnTo>
                  <a:pt x="101501" y="197346"/>
                </a:lnTo>
                <a:cubicBezTo>
                  <a:pt x="101501" y="243185"/>
                  <a:pt x="85428" y="271363"/>
                  <a:pt x="53281" y="281880"/>
                </a:cubicBezTo>
                <a:lnTo>
                  <a:pt x="53281" y="283368"/>
                </a:lnTo>
                <a:cubicBezTo>
                  <a:pt x="85428" y="293092"/>
                  <a:pt x="101501" y="321071"/>
                  <a:pt x="101501" y="367307"/>
                </a:cubicBezTo>
                <a:lnTo>
                  <a:pt x="101501" y="457200"/>
                </a:lnTo>
                <a:cubicBezTo>
                  <a:pt x="101501" y="481806"/>
                  <a:pt x="105519" y="498921"/>
                  <a:pt x="113556" y="508545"/>
                </a:cubicBezTo>
                <a:cubicBezTo>
                  <a:pt x="121593" y="518170"/>
                  <a:pt x="134640" y="523081"/>
                  <a:pt x="152698" y="523279"/>
                </a:cubicBezTo>
                <a:lnTo>
                  <a:pt x="152698" y="565844"/>
                </a:lnTo>
                <a:cubicBezTo>
                  <a:pt x="84237" y="565249"/>
                  <a:pt x="50007" y="531316"/>
                  <a:pt x="50007" y="464046"/>
                </a:cubicBezTo>
                <a:lnTo>
                  <a:pt x="50007" y="369986"/>
                </a:lnTo>
                <a:cubicBezTo>
                  <a:pt x="50007" y="326925"/>
                  <a:pt x="33338" y="304502"/>
                  <a:pt x="0" y="302716"/>
                </a:cubicBezTo>
                <a:lnTo>
                  <a:pt x="0" y="263128"/>
                </a:lnTo>
                <a:cubicBezTo>
                  <a:pt x="33338" y="260945"/>
                  <a:pt x="50007" y="238125"/>
                  <a:pt x="50007" y="194667"/>
                </a:cubicBezTo>
                <a:lnTo>
                  <a:pt x="50007" y="102989"/>
                </a:lnTo>
                <a:cubicBezTo>
                  <a:pt x="50007" y="34925"/>
                  <a:pt x="84237" y="595"/>
                  <a:pt x="152698"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ct val="0"/>
              </a:spcBef>
              <a:spcAft>
                <a:spcPct val="0"/>
              </a:spcAft>
              <a:defRPr/>
            </a:pP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43" name="文本框 58"/>
          <p:cNvSpPr txBox="1">
            <a:spLocks noChangeArrowheads="1"/>
          </p:cNvSpPr>
          <p:nvPr>
            <p:custDataLst>
              <p:tags r:id="rId7"/>
            </p:custDataLst>
          </p:nvPr>
        </p:nvSpPr>
        <p:spPr bwMode="auto">
          <a:xfrm>
            <a:off x="4540250" y="3918585"/>
            <a:ext cx="446913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9pPr>
          </a:lstStyle>
          <a:p>
            <a:pPr indent="0" algn="l" eaLnBrk="0" hangingPunct="0">
              <a:lnSpc>
                <a:spcPct val="100000"/>
              </a:lnSpc>
              <a:buNone/>
            </a:pPr>
            <a:r>
              <a:rPr lang="zh-CN" altLang="en-US" b="1">
                <a:solidFill>
                  <a:srgbClr val="000000"/>
                </a:solidFill>
                <a:latin typeface="微软雅黑" panose="020B0503020204020204" pitchFamily="34" charset="-122"/>
                <a:ea typeface="微软雅黑" panose="020B0503020204020204" pitchFamily="34" charset="-122"/>
                <a:cs typeface="+mn-cs"/>
                <a:sym typeface="Times New Roman" panose="02020603050405020304" pitchFamily="18" charset="0"/>
              </a:rPr>
              <a:t>为什么要增强民主意识？</a:t>
            </a:r>
            <a:endParaRPr lang="zh-CN" altLang="en-US" b="1">
              <a:solidFill>
                <a:srgbClr val="000000"/>
              </a:solidFill>
              <a:latin typeface="微软雅黑" panose="020B0503020204020204" pitchFamily="34" charset="-122"/>
              <a:ea typeface="微软雅黑" panose="020B0503020204020204" pitchFamily="34" charset="-122"/>
              <a:cs typeface="+mn-cs"/>
              <a:sym typeface="Times New Roman" panose="02020603050405020304" pitchFamily="18" charset="0"/>
            </a:endParaRPr>
          </a:p>
        </p:txBody>
      </p:sp>
      <p:sp>
        <p:nvSpPr>
          <p:cNvPr id="44" name="文本框 63"/>
          <p:cNvSpPr txBox="1">
            <a:spLocks noChangeArrowheads="1"/>
          </p:cNvSpPr>
          <p:nvPr>
            <p:custDataLst>
              <p:tags r:id="rId8"/>
            </p:custDataLst>
          </p:nvPr>
        </p:nvSpPr>
        <p:spPr bwMode="auto">
          <a:xfrm>
            <a:off x="4540250" y="5421630"/>
            <a:ext cx="626872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9pPr>
          </a:lstStyle>
          <a:p>
            <a:pPr>
              <a:lnSpc>
                <a:spcPct val="100000"/>
              </a:lnSpc>
              <a:spcBef>
                <a:spcPct val="0"/>
              </a:spcBef>
              <a:buFontTx/>
              <a:buNone/>
            </a:pPr>
            <a:r>
              <a:rPr lang="zh-CN" altLang="en-US" b="1">
                <a:solidFill>
                  <a:srgbClr val="FF0000"/>
                </a:solidFill>
                <a:latin typeface="微软雅黑" panose="020B0503020204020204" pitchFamily="34" charset="-122"/>
                <a:ea typeface="微软雅黑" panose="020B0503020204020204" pitchFamily="34" charset="-122"/>
                <a:cs typeface="方正中倩简体"/>
              </a:rPr>
              <a:t>公民怎样增强民主意识</a:t>
            </a:r>
            <a:endParaRPr lang="zh-CN" altLang="en-US" b="1">
              <a:solidFill>
                <a:srgbClr val="FF0000"/>
              </a:solidFill>
              <a:latin typeface="微软雅黑" panose="020B0503020204020204" pitchFamily="34" charset="-122"/>
              <a:ea typeface="微软雅黑" panose="020B0503020204020204" pitchFamily="34" charset="-122"/>
              <a:cs typeface="方正中倩简体"/>
            </a:endParaRPr>
          </a:p>
        </p:txBody>
      </p:sp>
      <p:grpSp>
        <p:nvGrpSpPr>
          <p:cNvPr id="45" name="组合 46"/>
          <p:cNvGrpSpPr/>
          <p:nvPr>
            <p:custDataLst>
              <p:tags r:id="rId9"/>
            </p:custDataLst>
          </p:nvPr>
        </p:nvGrpSpPr>
        <p:grpSpPr>
          <a:xfrm>
            <a:off x="4251958" y="1252855"/>
            <a:ext cx="8182475" cy="1818342"/>
            <a:chOff x="5228901" y="1210647"/>
            <a:chExt cx="2060030" cy="2425935"/>
          </a:xfrm>
        </p:grpSpPr>
        <p:sp>
          <p:nvSpPr>
            <p:cNvPr id="46" name="任意多边形 54"/>
            <p:cNvSpPr/>
            <p:nvPr>
              <p:custDataLst>
                <p:tags r:id="rId10"/>
              </p:custDataLst>
            </p:nvPr>
          </p:nvSpPr>
          <p:spPr>
            <a:xfrm>
              <a:off x="5228901" y="1659654"/>
              <a:ext cx="48920" cy="1968854"/>
            </a:xfrm>
            <a:custGeom>
              <a:avLst/>
              <a:gdLst/>
              <a:ahLst/>
              <a:cxnLst/>
              <a:rect l="l" t="t" r="r" b="b"/>
              <a:pathLst>
                <a:path w="152698" h="565844">
                  <a:moveTo>
                    <a:pt x="152698" y="0"/>
                  </a:moveTo>
                  <a:lnTo>
                    <a:pt x="152698" y="43457"/>
                  </a:lnTo>
                  <a:cubicBezTo>
                    <a:pt x="118567" y="44251"/>
                    <a:pt x="101501" y="65087"/>
                    <a:pt x="101501" y="105965"/>
                  </a:cubicBezTo>
                  <a:lnTo>
                    <a:pt x="101501" y="197346"/>
                  </a:lnTo>
                  <a:cubicBezTo>
                    <a:pt x="101501" y="243185"/>
                    <a:pt x="85428" y="271363"/>
                    <a:pt x="53281" y="281880"/>
                  </a:cubicBezTo>
                  <a:lnTo>
                    <a:pt x="53281" y="283368"/>
                  </a:lnTo>
                  <a:cubicBezTo>
                    <a:pt x="85428" y="293092"/>
                    <a:pt x="101501" y="321071"/>
                    <a:pt x="101501" y="367307"/>
                  </a:cubicBezTo>
                  <a:lnTo>
                    <a:pt x="101501" y="457200"/>
                  </a:lnTo>
                  <a:cubicBezTo>
                    <a:pt x="101501" y="481806"/>
                    <a:pt x="105519" y="498921"/>
                    <a:pt x="113556" y="508545"/>
                  </a:cubicBezTo>
                  <a:cubicBezTo>
                    <a:pt x="121593" y="518170"/>
                    <a:pt x="134640" y="523081"/>
                    <a:pt x="152698" y="523279"/>
                  </a:cubicBezTo>
                  <a:lnTo>
                    <a:pt x="152698" y="565844"/>
                  </a:lnTo>
                  <a:cubicBezTo>
                    <a:pt x="84237" y="565249"/>
                    <a:pt x="50007" y="531316"/>
                    <a:pt x="50007" y="464046"/>
                  </a:cubicBezTo>
                  <a:lnTo>
                    <a:pt x="50007" y="369986"/>
                  </a:lnTo>
                  <a:cubicBezTo>
                    <a:pt x="50007" y="326925"/>
                    <a:pt x="33338" y="304502"/>
                    <a:pt x="0" y="302716"/>
                  </a:cubicBezTo>
                  <a:lnTo>
                    <a:pt x="0" y="263128"/>
                  </a:lnTo>
                  <a:cubicBezTo>
                    <a:pt x="33338" y="260945"/>
                    <a:pt x="50007" y="238125"/>
                    <a:pt x="50007" y="194667"/>
                  </a:cubicBezTo>
                  <a:lnTo>
                    <a:pt x="50007" y="102989"/>
                  </a:lnTo>
                  <a:cubicBezTo>
                    <a:pt x="50007" y="34925"/>
                    <a:pt x="84237" y="595"/>
                    <a:pt x="152698"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lnSpc>
                  <a:spcPct val="150000"/>
                </a:lnSpc>
                <a:spcBef>
                  <a:spcPct val="0"/>
                </a:spcBef>
                <a:spcAft>
                  <a:spcPct val="0"/>
                </a:spcAft>
                <a:defRPr/>
              </a:pP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47" name="文本框 60"/>
            <p:cNvSpPr txBox="1">
              <a:spLocks noChangeArrowheads="1"/>
            </p:cNvSpPr>
            <p:nvPr>
              <p:custDataLst>
                <p:tags r:id="rId11"/>
              </p:custDataLst>
            </p:nvPr>
          </p:nvSpPr>
          <p:spPr bwMode="auto">
            <a:xfrm>
              <a:off x="5301473" y="1210647"/>
              <a:ext cx="1987458" cy="8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9pPr>
            </a:lstStyle>
            <a:p>
              <a:pPr>
                <a:lnSpc>
                  <a:spcPct val="150000"/>
                </a:lnSpc>
                <a:spcBef>
                  <a:spcPct val="0"/>
                </a:spcBef>
                <a:spcAft>
                  <a:spcPct val="0"/>
                </a:spcAft>
                <a:buFontTx/>
                <a:buNone/>
              </a:pPr>
              <a:r>
                <a:rPr lang="zh-CN" altLang="en-US" sz="2400" b="1">
                  <a:latin typeface="微软雅黑" panose="020B0503020204020204" pitchFamily="34" charset="-122"/>
                  <a:ea typeface="微软雅黑" panose="020B0503020204020204" pitchFamily="34" charset="-122"/>
                  <a:cs typeface="方正中倩简体"/>
                </a:rPr>
                <a:t>公民参与（行使民主权利）必要性，涵义及要求</a:t>
              </a:r>
              <a:endParaRPr lang="zh-CN" altLang="en-US" sz="2400" b="1">
                <a:latin typeface="微软雅黑" panose="020B0503020204020204" pitchFamily="34" charset="-122"/>
                <a:ea typeface="微软雅黑" panose="020B0503020204020204" pitchFamily="34" charset="-122"/>
                <a:cs typeface="方正中倩简体"/>
              </a:endParaRPr>
            </a:p>
          </p:txBody>
        </p:sp>
        <p:sp>
          <p:nvSpPr>
            <p:cNvPr id="48" name="文本框 57"/>
            <p:cNvSpPr txBox="1">
              <a:spLocks noChangeArrowheads="1"/>
            </p:cNvSpPr>
            <p:nvPr>
              <p:custDataLst>
                <p:tags r:id="rId12"/>
              </p:custDataLst>
            </p:nvPr>
          </p:nvSpPr>
          <p:spPr bwMode="auto">
            <a:xfrm>
              <a:off x="5296293" y="2775844"/>
              <a:ext cx="1900723" cy="8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9pPr>
            </a:lstStyle>
            <a:p>
              <a:pPr>
                <a:lnSpc>
                  <a:spcPct val="150000"/>
                </a:lnSpc>
                <a:spcBef>
                  <a:spcPct val="0"/>
                </a:spcBef>
                <a:spcAft>
                  <a:spcPct val="0"/>
                </a:spcAft>
                <a:buFontTx/>
                <a:buNone/>
              </a:pPr>
              <a:r>
                <a:rPr lang="zh-CN" altLang="en-US" sz="2400" b="1">
                  <a:solidFill>
                    <a:srgbClr val="FF0000"/>
                  </a:solidFill>
                  <a:latin typeface="微软雅黑" panose="020B0503020204020204" pitchFamily="34" charset="-122"/>
                  <a:ea typeface="微软雅黑" panose="020B0503020204020204" pitchFamily="34" charset="-122"/>
                  <a:cs typeface="方正中倩简体"/>
                </a:rPr>
                <a:t>公民行使民主权利的方式（途径）</a:t>
              </a:r>
              <a:endParaRPr lang="zh-CN" altLang="en-US" sz="2400" b="1">
                <a:solidFill>
                  <a:srgbClr val="FF0000"/>
                </a:solidFill>
                <a:latin typeface="微软雅黑" panose="020B0503020204020204" pitchFamily="34" charset="-122"/>
                <a:ea typeface="微软雅黑" panose="020B0503020204020204" pitchFamily="34" charset="-122"/>
                <a:cs typeface="方正中倩简体"/>
              </a:endParaRPr>
            </a:p>
          </p:txBody>
        </p:sp>
      </p:grpSp>
      <p:sp>
        <p:nvSpPr>
          <p:cNvPr id="50" name="文本框 45"/>
          <p:cNvSpPr txBox="1">
            <a:spLocks noChangeArrowheads="1"/>
          </p:cNvSpPr>
          <p:nvPr>
            <p:custDataLst>
              <p:tags r:id="rId13"/>
            </p:custDataLst>
          </p:nvPr>
        </p:nvSpPr>
        <p:spPr bwMode="auto">
          <a:xfrm>
            <a:off x="1270" y="2824480"/>
            <a:ext cx="1938655" cy="163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9pPr>
          </a:lstStyle>
          <a:p>
            <a:pPr fontAlgn="auto">
              <a:lnSpc>
                <a:spcPct val="125000"/>
              </a:lnSpc>
              <a:spcBef>
                <a:spcPct val="0"/>
              </a:spcBef>
              <a:buFontTx/>
              <a:buNone/>
            </a:pPr>
            <a:r>
              <a:rPr lang="zh-CN" altLang="en-US" sz="4000" b="1">
                <a:latin typeface="微软雅黑" panose="020B0503020204020204" pitchFamily="34" charset="-122"/>
                <a:ea typeface="微软雅黑" panose="020B0503020204020204" pitchFamily="34" charset="-122"/>
              </a:rPr>
              <a:t>参与民主生活</a:t>
            </a:r>
            <a:endParaRPr lang="zh-CN" altLang="en-US" sz="4000" b="1">
              <a:latin typeface="微软雅黑" panose="020B0503020204020204" pitchFamily="34" charset="-122"/>
              <a:ea typeface="微软雅黑" panose="020B0503020204020204" pitchFamily="34" charset="-122"/>
            </a:endParaRPr>
          </a:p>
        </p:txBody>
      </p:sp>
      <p:sp>
        <p:nvSpPr>
          <p:cNvPr id="2" name="文本框 1"/>
          <p:cNvSpPr txBox="1"/>
          <p:nvPr>
            <p:custDataLst>
              <p:tags r:id="rId14"/>
            </p:custDataLst>
          </p:nvPr>
        </p:nvSpPr>
        <p:spPr>
          <a:xfrm>
            <a:off x="5247640" y="201930"/>
            <a:ext cx="2395855" cy="706755"/>
          </a:xfrm>
          <a:prstGeom prst="rect">
            <a:avLst/>
          </a:prstGeom>
          <a:solidFill>
            <a:srgbClr val="FF8D41"/>
          </a:solidFill>
        </p:spPr>
        <p:txBody>
          <a:bodyPr wrap="square" rtlCol="0">
            <a:spAutoFit/>
          </a:bodyPr>
          <a:lstStyle/>
          <a:p>
            <a:pPr algn="l"/>
            <a:r>
              <a:rPr lang="zh-CN" altLang="en-US" sz="4000" b="1">
                <a:latin typeface="微软雅黑" panose="020B0503020204020204" pitchFamily="34" charset="-122"/>
                <a:ea typeface="微软雅黑" panose="020B0503020204020204" pitchFamily="34" charset="-122"/>
              </a:rPr>
              <a:t>课堂小结</a:t>
            </a:r>
            <a:endParaRPr lang="zh-CN" altLang="en-US" sz="4000" b="1">
              <a:latin typeface="微软雅黑" panose="020B0503020204020204" pitchFamily="34" charset="-122"/>
              <a:ea typeface="微软雅黑" panose="020B0503020204020204" pitchFamily="34" charset="-122"/>
            </a:endParaRPr>
          </a:p>
        </p:txBody>
      </p:sp>
      <p:sp>
        <p:nvSpPr>
          <p:cNvPr id="6" name="任意多边形 52"/>
          <p:cNvSpPr/>
          <p:nvPr>
            <p:custDataLst>
              <p:tags r:id="rId15"/>
            </p:custDataLst>
          </p:nvPr>
        </p:nvSpPr>
        <p:spPr>
          <a:xfrm>
            <a:off x="9151620" y="2153285"/>
            <a:ext cx="222885" cy="2410460"/>
          </a:xfrm>
          <a:custGeom>
            <a:avLst/>
            <a:gdLst/>
            <a:ahLst/>
            <a:cxnLst/>
            <a:rect l="l" t="t" r="r" b="b"/>
            <a:pathLst>
              <a:path w="152698" h="565844">
                <a:moveTo>
                  <a:pt x="152698" y="0"/>
                </a:moveTo>
                <a:lnTo>
                  <a:pt x="152698" y="43457"/>
                </a:lnTo>
                <a:cubicBezTo>
                  <a:pt x="118567" y="44251"/>
                  <a:pt x="101501" y="65087"/>
                  <a:pt x="101501" y="105965"/>
                </a:cubicBezTo>
                <a:lnTo>
                  <a:pt x="101501" y="197346"/>
                </a:lnTo>
                <a:cubicBezTo>
                  <a:pt x="101501" y="243185"/>
                  <a:pt x="85428" y="271363"/>
                  <a:pt x="53281" y="281880"/>
                </a:cubicBezTo>
                <a:lnTo>
                  <a:pt x="53281" y="283368"/>
                </a:lnTo>
                <a:cubicBezTo>
                  <a:pt x="85428" y="293092"/>
                  <a:pt x="101501" y="321071"/>
                  <a:pt x="101501" y="367307"/>
                </a:cubicBezTo>
                <a:lnTo>
                  <a:pt x="101501" y="457200"/>
                </a:lnTo>
                <a:cubicBezTo>
                  <a:pt x="101501" y="481806"/>
                  <a:pt x="105519" y="498921"/>
                  <a:pt x="113556" y="508545"/>
                </a:cubicBezTo>
                <a:cubicBezTo>
                  <a:pt x="121593" y="518170"/>
                  <a:pt x="134640" y="523081"/>
                  <a:pt x="152698" y="523279"/>
                </a:cubicBezTo>
                <a:lnTo>
                  <a:pt x="152698" y="565844"/>
                </a:lnTo>
                <a:cubicBezTo>
                  <a:pt x="84237" y="565249"/>
                  <a:pt x="50007" y="531316"/>
                  <a:pt x="50007" y="464046"/>
                </a:cubicBezTo>
                <a:lnTo>
                  <a:pt x="50007" y="369986"/>
                </a:lnTo>
                <a:cubicBezTo>
                  <a:pt x="50007" y="326925"/>
                  <a:pt x="33338" y="304502"/>
                  <a:pt x="0" y="302716"/>
                </a:cubicBezTo>
                <a:lnTo>
                  <a:pt x="0" y="263128"/>
                </a:lnTo>
                <a:cubicBezTo>
                  <a:pt x="33338" y="260945"/>
                  <a:pt x="50007" y="238125"/>
                  <a:pt x="50007" y="194667"/>
                </a:cubicBezTo>
                <a:lnTo>
                  <a:pt x="50007" y="102989"/>
                </a:lnTo>
                <a:cubicBezTo>
                  <a:pt x="50007" y="34925"/>
                  <a:pt x="84237" y="595"/>
                  <a:pt x="152698"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ct val="0"/>
              </a:spcBef>
              <a:spcAft>
                <a:spcPct val="0"/>
              </a:spcAft>
              <a:defRPr/>
            </a:pP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15" name="文本框 17"/>
          <p:cNvSpPr txBox="1">
            <a:spLocks noChangeArrowheads="1"/>
          </p:cNvSpPr>
          <p:nvPr>
            <p:custDataLst>
              <p:tags r:id="rId16"/>
            </p:custDataLst>
          </p:nvPr>
        </p:nvSpPr>
        <p:spPr bwMode="auto">
          <a:xfrm>
            <a:off x="9408993" y="1988947"/>
            <a:ext cx="1851891"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solidFill>
                  <a:srgbClr val="FF0000"/>
                </a:solidFill>
                <a:latin typeface="微软雅黑" panose="020B0503020204020204" pitchFamily="34" charset="-122"/>
                <a:ea typeface="微软雅黑" panose="020B0503020204020204" pitchFamily="34" charset="-122"/>
              </a:rPr>
              <a:t>民主选举</a:t>
            </a:r>
            <a:endParaRPr lang="zh-CN" altLang="en-US" sz="2800" b="1">
              <a:solidFill>
                <a:srgbClr val="FF0000"/>
              </a:solidFill>
              <a:latin typeface="微软雅黑" panose="020B0503020204020204" pitchFamily="34" charset="-122"/>
              <a:ea typeface="微软雅黑" panose="020B0503020204020204" pitchFamily="34" charset="-122"/>
            </a:endParaRPr>
          </a:p>
          <a:p>
            <a:pPr eaLnBrk="0" hangingPunct="0"/>
            <a:r>
              <a:rPr lang="zh-CN" altLang="en-US" sz="2800" b="1">
                <a:solidFill>
                  <a:srgbClr val="FF0000"/>
                </a:solidFill>
                <a:latin typeface="微软雅黑" panose="020B0503020204020204" pitchFamily="34" charset="-122"/>
                <a:ea typeface="微软雅黑" panose="020B0503020204020204" pitchFamily="34" charset="-122"/>
              </a:rPr>
              <a:t>民主协商</a:t>
            </a:r>
            <a:endParaRPr lang="zh-CN" altLang="en-US" sz="2800" b="1">
              <a:solidFill>
                <a:srgbClr val="FF0000"/>
              </a:solidFill>
              <a:latin typeface="微软雅黑" panose="020B0503020204020204" pitchFamily="34" charset="-122"/>
              <a:ea typeface="微软雅黑" panose="020B0503020204020204" pitchFamily="34" charset="-122"/>
            </a:endParaRPr>
          </a:p>
        </p:txBody>
      </p:sp>
      <p:sp>
        <p:nvSpPr>
          <p:cNvPr id="16" name="文本框 18"/>
          <p:cNvSpPr txBox="1">
            <a:spLocks noChangeArrowheads="1"/>
          </p:cNvSpPr>
          <p:nvPr>
            <p:custDataLst>
              <p:tags r:id="rId17"/>
            </p:custDataLst>
          </p:nvPr>
        </p:nvSpPr>
        <p:spPr bwMode="auto">
          <a:xfrm>
            <a:off x="9374561" y="3038495"/>
            <a:ext cx="18312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solidFill>
                  <a:srgbClr val="FF0000"/>
                </a:solidFill>
                <a:latin typeface="微软雅黑" panose="020B0503020204020204" pitchFamily="34" charset="-122"/>
                <a:ea typeface="微软雅黑" panose="020B0503020204020204" pitchFamily="34" charset="-122"/>
              </a:rPr>
              <a:t>民主决策</a:t>
            </a:r>
            <a:endParaRPr lang="zh-CN" altLang="en-US" sz="2800" b="1">
              <a:solidFill>
                <a:srgbClr val="FF0000"/>
              </a:solidFill>
              <a:latin typeface="微软雅黑" panose="020B0503020204020204" pitchFamily="34" charset="-122"/>
              <a:ea typeface="微软雅黑" panose="020B0503020204020204" pitchFamily="34" charset="-122"/>
            </a:endParaRPr>
          </a:p>
        </p:txBody>
      </p:sp>
      <p:sp>
        <p:nvSpPr>
          <p:cNvPr id="17" name="文本框 19"/>
          <p:cNvSpPr txBox="1">
            <a:spLocks noChangeArrowheads="1"/>
          </p:cNvSpPr>
          <p:nvPr>
            <p:custDataLst>
              <p:tags r:id="rId18"/>
            </p:custDataLst>
          </p:nvPr>
        </p:nvSpPr>
        <p:spPr bwMode="auto">
          <a:xfrm>
            <a:off x="9432487" y="3657015"/>
            <a:ext cx="2208937"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a:solidFill>
                  <a:srgbClr val="FF0000"/>
                </a:solidFill>
                <a:latin typeface="微软雅黑" panose="020B0503020204020204" pitchFamily="34" charset="-122"/>
                <a:ea typeface="微软雅黑" panose="020B0503020204020204" pitchFamily="34" charset="-122"/>
              </a:rPr>
              <a:t>民主管理</a:t>
            </a:r>
            <a:endParaRPr lang="zh-CN" altLang="en-US" sz="2800" b="1">
              <a:solidFill>
                <a:srgbClr val="FF0000"/>
              </a:solidFill>
              <a:latin typeface="微软雅黑" panose="020B0503020204020204" pitchFamily="34" charset="-122"/>
              <a:ea typeface="微软雅黑" panose="020B0503020204020204" pitchFamily="34" charset="-122"/>
            </a:endParaRPr>
          </a:p>
          <a:p>
            <a:pPr eaLnBrk="0" hangingPunct="0"/>
            <a:r>
              <a:rPr lang="zh-CN" altLang="en-US" sz="2800" b="1">
                <a:solidFill>
                  <a:srgbClr val="FF0000"/>
                </a:solidFill>
                <a:latin typeface="微软雅黑" panose="020B0503020204020204" pitchFamily="34" charset="-122"/>
                <a:ea typeface="微软雅黑" panose="020B0503020204020204" pitchFamily="34" charset="-122"/>
              </a:rPr>
              <a:t>民主监督</a:t>
            </a:r>
            <a:endParaRPr lang="zh-CN" altLang="en-US" sz="2800" b="1">
              <a:solidFill>
                <a:srgbClr val="FF0000"/>
              </a:solidFill>
              <a:latin typeface="微软雅黑" panose="020B0503020204020204" pitchFamily="34" charset="-122"/>
              <a:ea typeface="微软雅黑" panose="020B0503020204020204" pitchFamily="34" charset="-122"/>
            </a:endParaRPr>
          </a:p>
        </p:txBody>
      </p:sp>
      <p:sp>
        <p:nvSpPr>
          <p:cNvPr id="5" name="文本框 58"/>
          <p:cNvSpPr txBox="1">
            <a:spLocks noChangeArrowheads="1"/>
          </p:cNvSpPr>
          <p:nvPr>
            <p:custDataLst>
              <p:tags r:id="rId19"/>
            </p:custDataLst>
          </p:nvPr>
        </p:nvSpPr>
        <p:spPr bwMode="auto">
          <a:xfrm>
            <a:off x="4540250" y="4625975"/>
            <a:ext cx="64903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cs typeface="Arial" panose="020B0604020202020204" pitchFamily="34" charset="0"/>
              </a:defRPr>
            </a:lvl9pPr>
          </a:lstStyle>
          <a:p>
            <a:pPr indent="0" algn="l" eaLnBrk="0" hangingPunct="0">
              <a:lnSpc>
                <a:spcPct val="100000"/>
              </a:lnSpc>
              <a:buNone/>
            </a:pPr>
            <a:r>
              <a:rPr lang="zh-CN" altLang="en-US" b="1">
                <a:solidFill>
                  <a:srgbClr val="FF0000"/>
                </a:solidFill>
                <a:latin typeface="微软雅黑" panose="020B0503020204020204" pitchFamily="34" charset="-122"/>
                <a:ea typeface="微软雅黑" panose="020B0503020204020204" pitchFamily="34" charset="-122"/>
                <a:cs typeface="+mn-cs"/>
                <a:sym typeface="Times New Roman" panose="02020603050405020304" pitchFamily="18" charset="0"/>
              </a:rPr>
              <a:t>公民应怎样参与民主生活（要求）</a:t>
            </a:r>
            <a:endParaRPr lang="zh-CN" altLang="en-US" b="1">
              <a:solidFill>
                <a:srgbClr val="FF0000"/>
              </a:solidFill>
              <a:latin typeface="微软雅黑" panose="020B0503020204020204" pitchFamily="34" charset="-122"/>
              <a:ea typeface="微软雅黑" panose="020B0503020204020204" pitchFamily="34" charset="-122"/>
              <a:cs typeface="+mn-cs"/>
              <a:sym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43" grpId="0"/>
      <p:bldP spid="44" grpId="0"/>
      <p:bldP spid="6" grpId="0" bldLvl="0" animBg="1"/>
      <p:bldP spid="15" grpId="0"/>
      <p:bldP spid="16" grpId="0"/>
      <p:bldP spid="17"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custDataLst>
              <p:tags r:id="rId1"/>
            </p:custDataLst>
          </p:nvPr>
        </p:nvSpPr>
        <p:spPr>
          <a:xfrm>
            <a:off x="4099292" y="2653689"/>
            <a:ext cx="4762500" cy="1014730"/>
          </a:xfrm>
          <a:prstGeom prst="rect">
            <a:avLst/>
          </a:prstGeom>
        </p:spPr>
        <p:txBody>
          <a:bodyPr wrap="none">
            <a:spAutoFit/>
          </a:bodyPr>
          <a:lstStyle/>
          <a:p>
            <a:pPr lvl="0">
              <a:defRPr/>
            </a:pPr>
            <a:r>
              <a:rPr lang="zh-CN" altLang="en-US" sz="6000" b="1">
                <a:solidFill>
                  <a:srgbClr val="C00000"/>
                </a:solidFill>
                <a:latin typeface="微软雅黑" panose="020B0503020204020204" pitchFamily="34" charset="-122"/>
                <a:ea typeface="微软雅黑" panose="020B0503020204020204" pitchFamily="34" charset="-122"/>
              </a:rPr>
              <a:t>行使民主权利</a:t>
            </a:r>
            <a:endParaRPr lang="zh-CN" altLang="en-US" sz="6000" b="1">
              <a:solidFill>
                <a:srgbClr val="C00000"/>
              </a:solidFill>
              <a:latin typeface="微软雅黑" panose="020B0503020204020204" pitchFamily="34" charset="-122"/>
              <a:ea typeface="微软雅黑" panose="020B0503020204020204" pitchFamily="34" charset="-122"/>
            </a:endParaRPr>
          </a:p>
        </p:txBody>
      </p:sp>
      <p:grpSp>
        <p:nvGrpSpPr>
          <p:cNvPr id="30" name="组合 29"/>
          <p:cNvGrpSpPr/>
          <p:nvPr>
            <p:custDataLst>
              <p:tags r:id="rId2"/>
            </p:custDataLst>
          </p:nvPr>
        </p:nvGrpSpPr>
        <p:grpSpPr>
          <a:xfrm>
            <a:off x="4518730" y="1564715"/>
            <a:ext cx="734968" cy="648072"/>
            <a:chOff x="5934561" y="3363838"/>
            <a:chExt cx="734968" cy="648072"/>
          </a:xfrm>
        </p:grpSpPr>
        <p:sp>
          <p:nvSpPr>
            <p:cNvPr id="31" name="椭圆 30"/>
            <p:cNvSpPr/>
            <p:nvPr>
              <p:custDataLst>
                <p:tags r:id="rId3"/>
              </p:custDataLst>
            </p:nvPr>
          </p:nvSpPr>
          <p:spPr>
            <a:xfrm>
              <a:off x="5978009"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cs typeface="+mn-cs"/>
              </a:endParaRPr>
            </a:p>
          </p:txBody>
        </p:sp>
        <p:sp>
          <p:nvSpPr>
            <p:cNvPr id="32" name="矩形 31"/>
            <p:cNvSpPr/>
            <p:nvPr>
              <p:custDataLst>
                <p:tags r:id="rId4"/>
              </p:custDataLst>
            </p:nvPr>
          </p:nvSpPr>
          <p:spPr>
            <a:xfrm>
              <a:off x="5934561" y="3391303"/>
              <a:ext cx="734968" cy="584775"/>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cs typeface="+mn-cs"/>
                </a:rPr>
                <a:t>第</a:t>
              </a: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cs typeface="+mn-cs"/>
              </a:endParaRPr>
            </a:p>
          </p:txBody>
        </p:sp>
      </p:grpSp>
      <p:grpSp>
        <p:nvGrpSpPr>
          <p:cNvPr id="33" name="组合 32"/>
          <p:cNvGrpSpPr/>
          <p:nvPr>
            <p:custDataLst>
              <p:tags r:id="rId5"/>
            </p:custDataLst>
          </p:nvPr>
        </p:nvGrpSpPr>
        <p:grpSpPr>
          <a:xfrm>
            <a:off x="5262540" y="1564715"/>
            <a:ext cx="734968" cy="648072"/>
            <a:chOff x="6678371" y="3363838"/>
            <a:chExt cx="734968" cy="648072"/>
          </a:xfrm>
        </p:grpSpPr>
        <p:sp>
          <p:nvSpPr>
            <p:cNvPr id="34" name="椭圆 33"/>
            <p:cNvSpPr/>
            <p:nvPr>
              <p:custDataLst>
                <p:tags r:id="rId6"/>
              </p:custDataLst>
            </p:nvPr>
          </p:nvSpPr>
          <p:spPr>
            <a:xfrm>
              <a:off x="6732240"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cs typeface="+mn-cs"/>
              </a:endParaRPr>
            </a:p>
          </p:txBody>
        </p:sp>
        <p:sp>
          <p:nvSpPr>
            <p:cNvPr id="35" name="矩形 34"/>
            <p:cNvSpPr/>
            <p:nvPr>
              <p:custDataLst>
                <p:tags r:id="rId7"/>
              </p:custDataLst>
            </p:nvPr>
          </p:nvSpPr>
          <p:spPr>
            <a:xfrm>
              <a:off x="6678371" y="3379428"/>
              <a:ext cx="734968" cy="583565"/>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cs typeface="+mn-cs"/>
                </a:rPr>
                <a:t>一</a:t>
              </a: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cs typeface="+mn-cs"/>
              </a:endParaRPr>
            </a:p>
          </p:txBody>
        </p:sp>
      </p:grpSp>
      <p:grpSp>
        <p:nvGrpSpPr>
          <p:cNvPr id="36" name="组合 35"/>
          <p:cNvGrpSpPr/>
          <p:nvPr>
            <p:custDataLst>
              <p:tags r:id="rId8"/>
            </p:custDataLst>
          </p:nvPr>
        </p:nvGrpSpPr>
        <p:grpSpPr>
          <a:xfrm>
            <a:off x="6056665" y="1564715"/>
            <a:ext cx="734968" cy="648072"/>
            <a:chOff x="7472496" y="3363838"/>
            <a:chExt cx="734968" cy="648072"/>
          </a:xfrm>
        </p:grpSpPr>
        <p:sp>
          <p:nvSpPr>
            <p:cNvPr id="37" name="椭圆 36"/>
            <p:cNvSpPr/>
            <p:nvPr>
              <p:custDataLst>
                <p:tags r:id="rId9"/>
              </p:custDataLst>
            </p:nvPr>
          </p:nvSpPr>
          <p:spPr>
            <a:xfrm>
              <a:off x="7515944"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cs typeface="+mn-cs"/>
              </a:endParaRPr>
            </a:p>
          </p:txBody>
        </p:sp>
        <p:sp>
          <p:nvSpPr>
            <p:cNvPr id="38" name="矩形 37"/>
            <p:cNvSpPr/>
            <p:nvPr>
              <p:custDataLst>
                <p:tags r:id="rId10"/>
              </p:custDataLst>
            </p:nvPr>
          </p:nvSpPr>
          <p:spPr>
            <a:xfrm>
              <a:off x="7472496" y="3379675"/>
              <a:ext cx="734968" cy="584775"/>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cs typeface="+mn-cs"/>
                </a:rPr>
                <a:t>章</a:t>
              </a: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cs typeface="+mn-cs"/>
              </a:endParaRPr>
            </a:p>
          </p:txBody>
        </p:sp>
      </p:grpSp>
      <p:grpSp>
        <p:nvGrpSpPr>
          <p:cNvPr id="39" name="组合 38"/>
          <p:cNvGrpSpPr/>
          <p:nvPr>
            <p:custDataLst>
              <p:tags r:id="rId11"/>
            </p:custDataLst>
          </p:nvPr>
        </p:nvGrpSpPr>
        <p:grpSpPr>
          <a:xfrm>
            <a:off x="6791633" y="1564715"/>
            <a:ext cx="734968" cy="648072"/>
            <a:chOff x="8178904" y="3363838"/>
            <a:chExt cx="734968" cy="648072"/>
          </a:xfrm>
        </p:grpSpPr>
        <p:sp>
          <p:nvSpPr>
            <p:cNvPr id="40" name="椭圆 39"/>
            <p:cNvSpPr/>
            <p:nvPr>
              <p:custDataLst>
                <p:tags r:id="rId12"/>
              </p:custDataLst>
            </p:nvPr>
          </p:nvSpPr>
          <p:spPr>
            <a:xfrm>
              <a:off x="8244408"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cs typeface="+mn-cs"/>
              </a:endParaRPr>
            </a:p>
          </p:txBody>
        </p:sp>
        <p:sp>
          <p:nvSpPr>
            <p:cNvPr id="41" name="矩形 40"/>
            <p:cNvSpPr/>
            <p:nvPr>
              <p:custDataLst>
                <p:tags r:id="rId13"/>
              </p:custDataLst>
            </p:nvPr>
          </p:nvSpPr>
          <p:spPr>
            <a:xfrm>
              <a:off x="8178904" y="3395265"/>
              <a:ext cx="734968" cy="584775"/>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cs typeface="+mn-cs"/>
                </a:rPr>
                <a:t>节</a:t>
              </a: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cs typeface="+mn-cs"/>
              </a:endParaRPr>
            </a:p>
          </p:txBody>
        </p:sp>
      </p:grpSp>
      <p:pic>
        <p:nvPicPr>
          <p:cNvPr id="42" name="图片 41"/>
          <p:cNvPicPr>
            <a:picLocks noChangeAspect="1"/>
          </p:cNvPicPr>
          <p:nvPr>
            <p:custDataLst>
              <p:tags r:id="rId14"/>
            </p:custDataLst>
          </p:nvPr>
        </p:nvPicPr>
        <p:blipFill>
          <a:blip r:embed="rId15"/>
          <a:stretch>
            <a:fillRect/>
          </a:stretch>
        </p:blipFill>
        <p:spPr>
          <a:xfrm>
            <a:off x="3487921" y="2131319"/>
            <a:ext cx="5065474" cy="505651"/>
          </a:xfrm>
          <a:prstGeom prst="rect">
            <a:avLst/>
          </a:prstGeom>
        </p:spPr>
      </p:pic>
      <p:pic>
        <p:nvPicPr>
          <p:cNvPr id="48" name="图片 47"/>
          <p:cNvPicPr>
            <a:picLocks noChangeAspect="1"/>
          </p:cNvPicPr>
          <p:nvPr>
            <p:custDataLst>
              <p:tags r:id="rId16"/>
            </p:custDataLst>
          </p:nvPr>
        </p:nvPicPr>
        <p:blipFill>
          <a:blip r:embed="rId17"/>
          <a:stretch>
            <a:fillRect/>
          </a:stretch>
        </p:blipFill>
        <p:spPr>
          <a:xfrm>
            <a:off x="0" y="3685641"/>
            <a:ext cx="12192000" cy="3172358"/>
          </a:xfrm>
          <a:prstGeom prst="rect">
            <a:avLst/>
          </a:prstGeom>
        </p:spPr>
      </p:pic>
      <p:pic>
        <p:nvPicPr>
          <p:cNvPr id="49" name="图片 48"/>
          <p:cNvPicPr>
            <a:picLocks noChangeAspect="1"/>
          </p:cNvPicPr>
          <p:nvPr>
            <p:custDataLst>
              <p:tags r:id="rId18"/>
            </p:custDataLst>
          </p:nvPr>
        </p:nvPicPr>
        <p:blipFill>
          <a:blip r:embed="rId19"/>
          <a:stretch>
            <a:fillRect/>
          </a:stretch>
        </p:blipFill>
        <p:spPr>
          <a:xfrm flipH="1">
            <a:off x="7467600" y="0"/>
            <a:ext cx="4724400" cy="1802794"/>
          </a:xfrm>
          <a:prstGeom prst="rect">
            <a:avLst/>
          </a:prstGeom>
        </p:spPr>
      </p:pic>
      <p:pic>
        <p:nvPicPr>
          <p:cNvPr id="50" name="图片 49"/>
          <p:cNvPicPr>
            <a:picLocks noChangeAspect="1"/>
          </p:cNvPicPr>
          <p:nvPr>
            <p:custDataLst>
              <p:tags r:id="rId20"/>
            </p:custDataLst>
          </p:nvPr>
        </p:nvPicPr>
        <p:blipFill>
          <a:blip r:embed="rId19"/>
          <a:stretch>
            <a:fillRect/>
          </a:stretch>
        </p:blipFill>
        <p:spPr>
          <a:xfrm>
            <a:off x="0" y="-25074"/>
            <a:ext cx="4724400" cy="180279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1000"/>
                                        <p:tgtEl>
                                          <p:spTgt spid="49"/>
                                        </p:tgtEl>
                                      </p:cBhvr>
                                    </p:animEffect>
                                  </p:childTnLst>
                                </p:cTn>
                              </p:par>
                              <p:par>
                                <p:cTn id="8" presetID="22" presetClass="entr" presetSubtype="8"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left)">
                                      <p:cBhvr>
                                        <p:cTn id="10" dur="1000"/>
                                        <p:tgtEl>
                                          <p:spTgt spid="50"/>
                                        </p:tgtEl>
                                      </p:cBhvr>
                                    </p:animEffect>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ipe(right)">
                                      <p:cBhvr>
                                        <p:cTn id="14" dur="500"/>
                                        <p:tgtEl>
                                          <p:spTgt spid="48"/>
                                        </p:tgtEl>
                                      </p:cBhvr>
                                    </p:animEffect>
                                  </p:childTnLst>
                                </p:cTn>
                              </p:par>
                            </p:childTnLst>
                          </p:cTn>
                        </p:par>
                        <p:par>
                          <p:cTn id="15" fill="hold">
                            <p:stCondLst>
                              <p:cond delay="1500"/>
                            </p:stCondLst>
                            <p:childTnLst>
                              <p:par>
                                <p:cTn id="16" presetID="49" presetClass="entr" presetSubtype="0" decel="10000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750" fill="hold"/>
                                        <p:tgtEl>
                                          <p:spTgt spid="30"/>
                                        </p:tgtEl>
                                        <p:attrNameLst>
                                          <p:attrName>ppt_w</p:attrName>
                                        </p:attrNameLst>
                                      </p:cBhvr>
                                      <p:tavLst>
                                        <p:tav tm="0">
                                          <p:val>
                                            <p:fltVal val="0"/>
                                          </p:val>
                                        </p:tav>
                                        <p:tav tm="100000">
                                          <p:val>
                                            <p:strVal val="#ppt_w"/>
                                          </p:val>
                                        </p:tav>
                                      </p:tavLst>
                                    </p:anim>
                                    <p:anim calcmode="lin" valueType="num">
                                      <p:cBhvr>
                                        <p:cTn id="19" dur="750" fill="hold"/>
                                        <p:tgtEl>
                                          <p:spTgt spid="30"/>
                                        </p:tgtEl>
                                        <p:attrNameLst>
                                          <p:attrName>ppt_h</p:attrName>
                                        </p:attrNameLst>
                                      </p:cBhvr>
                                      <p:tavLst>
                                        <p:tav tm="0">
                                          <p:val>
                                            <p:fltVal val="0"/>
                                          </p:val>
                                        </p:tav>
                                        <p:tav tm="100000">
                                          <p:val>
                                            <p:strVal val="#ppt_h"/>
                                          </p:val>
                                        </p:tav>
                                      </p:tavLst>
                                    </p:anim>
                                    <p:anim calcmode="lin" valueType="num">
                                      <p:cBhvr>
                                        <p:cTn id="20" dur="750" fill="hold"/>
                                        <p:tgtEl>
                                          <p:spTgt spid="30"/>
                                        </p:tgtEl>
                                        <p:attrNameLst>
                                          <p:attrName>style.rotation</p:attrName>
                                        </p:attrNameLst>
                                      </p:cBhvr>
                                      <p:tavLst>
                                        <p:tav tm="0">
                                          <p:val>
                                            <p:fltVal val="360"/>
                                          </p:val>
                                        </p:tav>
                                        <p:tav tm="100000">
                                          <p:val>
                                            <p:fltVal val="0"/>
                                          </p:val>
                                        </p:tav>
                                      </p:tavLst>
                                    </p:anim>
                                    <p:animEffect transition="in" filter="fade">
                                      <p:cBhvr>
                                        <p:cTn id="21" dur="750"/>
                                        <p:tgtEl>
                                          <p:spTgt spid="30"/>
                                        </p:tgtEl>
                                      </p:cBhvr>
                                    </p:animEffect>
                                  </p:childTnLst>
                                </p:cTn>
                              </p:par>
                              <p:par>
                                <p:cTn id="22" presetID="49" presetClass="entr" presetSubtype="0" decel="100000" fill="hold" nodeType="withEffect">
                                  <p:stCondLst>
                                    <p:cond delay="450"/>
                                  </p:stCondLst>
                                  <p:childTnLst>
                                    <p:set>
                                      <p:cBhvr>
                                        <p:cTn id="23" dur="1" fill="hold">
                                          <p:stCondLst>
                                            <p:cond delay="0"/>
                                          </p:stCondLst>
                                        </p:cTn>
                                        <p:tgtEl>
                                          <p:spTgt spid="33"/>
                                        </p:tgtEl>
                                        <p:attrNameLst>
                                          <p:attrName>style.visibility</p:attrName>
                                        </p:attrNameLst>
                                      </p:cBhvr>
                                      <p:to>
                                        <p:strVal val="visible"/>
                                      </p:to>
                                    </p:set>
                                    <p:anim calcmode="lin" valueType="num">
                                      <p:cBhvr>
                                        <p:cTn id="24" dur="750" fill="hold"/>
                                        <p:tgtEl>
                                          <p:spTgt spid="33"/>
                                        </p:tgtEl>
                                        <p:attrNameLst>
                                          <p:attrName>ppt_w</p:attrName>
                                        </p:attrNameLst>
                                      </p:cBhvr>
                                      <p:tavLst>
                                        <p:tav tm="0">
                                          <p:val>
                                            <p:fltVal val="0"/>
                                          </p:val>
                                        </p:tav>
                                        <p:tav tm="100000">
                                          <p:val>
                                            <p:strVal val="#ppt_w"/>
                                          </p:val>
                                        </p:tav>
                                      </p:tavLst>
                                    </p:anim>
                                    <p:anim calcmode="lin" valueType="num">
                                      <p:cBhvr>
                                        <p:cTn id="25" dur="750" fill="hold"/>
                                        <p:tgtEl>
                                          <p:spTgt spid="33"/>
                                        </p:tgtEl>
                                        <p:attrNameLst>
                                          <p:attrName>ppt_h</p:attrName>
                                        </p:attrNameLst>
                                      </p:cBhvr>
                                      <p:tavLst>
                                        <p:tav tm="0">
                                          <p:val>
                                            <p:fltVal val="0"/>
                                          </p:val>
                                        </p:tav>
                                        <p:tav tm="100000">
                                          <p:val>
                                            <p:strVal val="#ppt_h"/>
                                          </p:val>
                                        </p:tav>
                                      </p:tavLst>
                                    </p:anim>
                                    <p:anim calcmode="lin" valueType="num">
                                      <p:cBhvr>
                                        <p:cTn id="26" dur="750" fill="hold"/>
                                        <p:tgtEl>
                                          <p:spTgt spid="33"/>
                                        </p:tgtEl>
                                        <p:attrNameLst>
                                          <p:attrName>style.rotation</p:attrName>
                                        </p:attrNameLst>
                                      </p:cBhvr>
                                      <p:tavLst>
                                        <p:tav tm="0">
                                          <p:val>
                                            <p:fltVal val="360"/>
                                          </p:val>
                                        </p:tav>
                                        <p:tav tm="100000">
                                          <p:val>
                                            <p:fltVal val="0"/>
                                          </p:val>
                                        </p:tav>
                                      </p:tavLst>
                                    </p:anim>
                                    <p:animEffect transition="in" filter="fade">
                                      <p:cBhvr>
                                        <p:cTn id="27" dur="750"/>
                                        <p:tgtEl>
                                          <p:spTgt spid="33"/>
                                        </p:tgtEl>
                                      </p:cBhvr>
                                    </p:animEffect>
                                  </p:childTnLst>
                                </p:cTn>
                              </p:par>
                              <p:par>
                                <p:cTn id="28" presetID="49" presetClass="entr" presetSubtype="0" decel="100000" fill="hold" nodeType="withEffect">
                                  <p:stCondLst>
                                    <p:cond delay="750"/>
                                  </p:stCondLst>
                                  <p:childTnLst>
                                    <p:set>
                                      <p:cBhvr>
                                        <p:cTn id="29" dur="1" fill="hold">
                                          <p:stCondLst>
                                            <p:cond delay="0"/>
                                          </p:stCondLst>
                                        </p:cTn>
                                        <p:tgtEl>
                                          <p:spTgt spid="36"/>
                                        </p:tgtEl>
                                        <p:attrNameLst>
                                          <p:attrName>style.visibility</p:attrName>
                                        </p:attrNameLst>
                                      </p:cBhvr>
                                      <p:to>
                                        <p:strVal val="visible"/>
                                      </p:to>
                                    </p:set>
                                    <p:anim calcmode="lin" valueType="num">
                                      <p:cBhvr>
                                        <p:cTn id="30" dur="750" fill="hold"/>
                                        <p:tgtEl>
                                          <p:spTgt spid="36"/>
                                        </p:tgtEl>
                                        <p:attrNameLst>
                                          <p:attrName>ppt_w</p:attrName>
                                        </p:attrNameLst>
                                      </p:cBhvr>
                                      <p:tavLst>
                                        <p:tav tm="0">
                                          <p:val>
                                            <p:fltVal val="0"/>
                                          </p:val>
                                        </p:tav>
                                        <p:tav tm="100000">
                                          <p:val>
                                            <p:strVal val="#ppt_w"/>
                                          </p:val>
                                        </p:tav>
                                      </p:tavLst>
                                    </p:anim>
                                    <p:anim calcmode="lin" valueType="num">
                                      <p:cBhvr>
                                        <p:cTn id="31" dur="750" fill="hold"/>
                                        <p:tgtEl>
                                          <p:spTgt spid="36"/>
                                        </p:tgtEl>
                                        <p:attrNameLst>
                                          <p:attrName>ppt_h</p:attrName>
                                        </p:attrNameLst>
                                      </p:cBhvr>
                                      <p:tavLst>
                                        <p:tav tm="0">
                                          <p:val>
                                            <p:fltVal val="0"/>
                                          </p:val>
                                        </p:tav>
                                        <p:tav tm="100000">
                                          <p:val>
                                            <p:strVal val="#ppt_h"/>
                                          </p:val>
                                        </p:tav>
                                      </p:tavLst>
                                    </p:anim>
                                    <p:anim calcmode="lin" valueType="num">
                                      <p:cBhvr>
                                        <p:cTn id="32" dur="750" fill="hold"/>
                                        <p:tgtEl>
                                          <p:spTgt spid="36"/>
                                        </p:tgtEl>
                                        <p:attrNameLst>
                                          <p:attrName>style.rotation</p:attrName>
                                        </p:attrNameLst>
                                      </p:cBhvr>
                                      <p:tavLst>
                                        <p:tav tm="0">
                                          <p:val>
                                            <p:fltVal val="360"/>
                                          </p:val>
                                        </p:tav>
                                        <p:tav tm="100000">
                                          <p:val>
                                            <p:fltVal val="0"/>
                                          </p:val>
                                        </p:tav>
                                      </p:tavLst>
                                    </p:anim>
                                    <p:animEffect transition="in" filter="fade">
                                      <p:cBhvr>
                                        <p:cTn id="33" dur="750"/>
                                        <p:tgtEl>
                                          <p:spTgt spid="36"/>
                                        </p:tgtEl>
                                      </p:cBhvr>
                                    </p:animEffect>
                                  </p:childTnLst>
                                </p:cTn>
                              </p:par>
                              <p:par>
                                <p:cTn id="34" presetID="49" presetClass="entr" presetSubtype="0" decel="100000" fill="hold" nodeType="withEffect">
                                  <p:stCondLst>
                                    <p:cond delay="1150"/>
                                  </p:stCondLst>
                                  <p:childTnLst>
                                    <p:set>
                                      <p:cBhvr>
                                        <p:cTn id="35" dur="1" fill="hold">
                                          <p:stCondLst>
                                            <p:cond delay="0"/>
                                          </p:stCondLst>
                                        </p:cTn>
                                        <p:tgtEl>
                                          <p:spTgt spid="39"/>
                                        </p:tgtEl>
                                        <p:attrNameLst>
                                          <p:attrName>style.visibility</p:attrName>
                                        </p:attrNameLst>
                                      </p:cBhvr>
                                      <p:to>
                                        <p:strVal val="visible"/>
                                      </p:to>
                                    </p:set>
                                    <p:anim calcmode="lin" valueType="num">
                                      <p:cBhvr>
                                        <p:cTn id="36" dur="750" fill="hold"/>
                                        <p:tgtEl>
                                          <p:spTgt spid="39"/>
                                        </p:tgtEl>
                                        <p:attrNameLst>
                                          <p:attrName>ppt_w</p:attrName>
                                        </p:attrNameLst>
                                      </p:cBhvr>
                                      <p:tavLst>
                                        <p:tav tm="0">
                                          <p:val>
                                            <p:fltVal val="0"/>
                                          </p:val>
                                        </p:tav>
                                        <p:tav tm="100000">
                                          <p:val>
                                            <p:strVal val="#ppt_w"/>
                                          </p:val>
                                        </p:tav>
                                      </p:tavLst>
                                    </p:anim>
                                    <p:anim calcmode="lin" valueType="num">
                                      <p:cBhvr>
                                        <p:cTn id="37" dur="750" fill="hold"/>
                                        <p:tgtEl>
                                          <p:spTgt spid="39"/>
                                        </p:tgtEl>
                                        <p:attrNameLst>
                                          <p:attrName>ppt_h</p:attrName>
                                        </p:attrNameLst>
                                      </p:cBhvr>
                                      <p:tavLst>
                                        <p:tav tm="0">
                                          <p:val>
                                            <p:fltVal val="0"/>
                                          </p:val>
                                        </p:tav>
                                        <p:tav tm="100000">
                                          <p:val>
                                            <p:strVal val="#ppt_h"/>
                                          </p:val>
                                        </p:tav>
                                      </p:tavLst>
                                    </p:anim>
                                    <p:anim calcmode="lin" valueType="num">
                                      <p:cBhvr>
                                        <p:cTn id="38" dur="750" fill="hold"/>
                                        <p:tgtEl>
                                          <p:spTgt spid="39"/>
                                        </p:tgtEl>
                                        <p:attrNameLst>
                                          <p:attrName>style.rotation</p:attrName>
                                        </p:attrNameLst>
                                      </p:cBhvr>
                                      <p:tavLst>
                                        <p:tav tm="0">
                                          <p:val>
                                            <p:fltVal val="360"/>
                                          </p:val>
                                        </p:tav>
                                        <p:tav tm="100000">
                                          <p:val>
                                            <p:fltVal val="0"/>
                                          </p:val>
                                        </p:tav>
                                      </p:tavLst>
                                    </p:anim>
                                    <p:animEffect transition="in" filter="fade">
                                      <p:cBhvr>
                                        <p:cTn id="39" dur="750"/>
                                        <p:tgtEl>
                                          <p:spTgt spid="39"/>
                                        </p:tgtEl>
                                      </p:cBhvr>
                                    </p:animEffect>
                                  </p:childTnLst>
                                </p:cTn>
                              </p:par>
                              <p:par>
                                <p:cTn id="40" presetID="1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p:tgtEl>
                                          <p:spTgt spid="42"/>
                                        </p:tgtEl>
                                        <p:attrNameLst>
                                          <p:attrName>ppt_y</p:attrName>
                                        </p:attrNameLst>
                                      </p:cBhvr>
                                      <p:tavLst>
                                        <p:tav tm="0">
                                          <p:val>
                                            <p:strVal val="#ppt_y+#ppt_h*1.125000"/>
                                          </p:val>
                                        </p:tav>
                                        <p:tav tm="100000">
                                          <p:val>
                                            <p:strVal val="#ppt_y"/>
                                          </p:val>
                                        </p:tav>
                                      </p:tavLst>
                                    </p:anim>
                                    <p:animEffect transition="in" filter="wipe(up)">
                                      <p:cBhvr>
                                        <p:cTn id="43" dur="500"/>
                                        <p:tgtEl>
                                          <p:spTgt spid="42"/>
                                        </p:tgtEl>
                                      </p:cBhvr>
                                    </p:animEffect>
                                  </p:childTnLst>
                                </p:cTn>
                              </p:par>
                            </p:childTnLst>
                          </p:cTn>
                        </p:par>
                        <p:par>
                          <p:cTn id="44" fill="hold">
                            <p:stCondLst>
                              <p:cond delay="2500"/>
                            </p:stCondLst>
                            <p:childTnLst>
                              <p:par>
                                <p:cTn id="45" presetID="23" presetClass="entr" presetSubtype="16"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custDataLst>
              <p:tags r:id="rId1"/>
            </p:custDataLst>
          </p:nvPr>
        </p:nvSpPr>
        <p:spPr>
          <a:xfrm rot="10800000" flipV="1">
            <a:off x="1964690" y="201930"/>
            <a:ext cx="7693660" cy="727075"/>
          </a:xfrm>
          <a:prstGeom prst="roundRect">
            <a:avLst/>
          </a:prstGeom>
          <a:solidFill>
            <a:schemeClr val="accent6">
              <a:lumMod val="75000"/>
            </a:schemeClr>
          </a:solidFill>
          <a:ln w="9525" cap="flat" cmpd="sng" algn="ctr">
            <a:noFill/>
            <a:prstDash val="solid"/>
            <a:round/>
            <a:headEnd type="none" w="med" len="med"/>
            <a:tailEnd type="none" w="med" len="med"/>
          </a:ln>
          <a:extLst>
            <a:ext uri="{909E8E84-426E-40DD-AFC4-6F175D3DCCD1}">
              <a14:hiddenFill xmlns:a14="http://schemas.microsoft.com/office/drawing/2010/main">
                <a:solidFill>
                  <a:schemeClr val="accent5">
                    <a:lumMod val="75000"/>
                  </a:schemeClr>
                </a:solidFill>
              </a14:hiddenFill>
            </a:ext>
          </a:extLst>
        </p:spPr>
        <p:txBody>
          <a:bodyPr lIns="91440" tIns="45720" rIns="91440" bIns="45720"/>
          <a:lstStyle/>
          <a:p>
            <a:pPr fontAlgn="base">
              <a:defRPr/>
            </a:pPr>
            <a:r>
              <a:rPr lang="en-US" altLang="zh-CN" sz="3600" smtClean="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3600" smtClean="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如何正确认识公民参与民主生活？</a:t>
            </a:r>
            <a:endParaRPr lang="zh-CN" altLang="en-US" sz="3600" b="1" strike="noStrike" noProof="1" smtClean="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4579" name="矩形 4"/>
          <p:cNvSpPr/>
          <p:nvPr>
            <p:custDataLst>
              <p:tags r:id="rId2"/>
            </p:custDataLst>
          </p:nvPr>
        </p:nvSpPr>
        <p:spPr>
          <a:xfrm>
            <a:off x="2160905" y="989330"/>
            <a:ext cx="9608185" cy="4741545"/>
          </a:xfrm>
          <a:prstGeom prst="rect">
            <a:avLst/>
          </a:prstGeom>
          <a:noFill/>
          <a:ln w="38100" cap="flat" cmpd="sng" algn="ctr">
            <a:noFill/>
            <a:prstDash val="sysDot"/>
            <a:miter lim="800000"/>
            <a:headEnd type="none" w="med" len="med"/>
            <a:tailEnd type="none" w="med" len="med"/>
          </a:ln>
        </p:spPr>
        <p:txBody>
          <a:bodyPr anchor="ctr"/>
          <a:lstStyle/>
          <a:p>
            <a:pPr fontAlgn="auto">
              <a:lnSpc>
                <a:spcPct val="150000"/>
              </a:lnSpc>
            </a:pPr>
            <a:r>
              <a:rPr lang="zh-CN" altLang="en-US" sz="3000">
                <a:solidFill>
                  <a:srgbClr val="FF0000"/>
                </a:solidFill>
                <a:ea typeface="微软雅黑" panose="020B0503020204020204" pitchFamily="34" charset="-122"/>
              </a:rPr>
              <a:t>公民参与</a:t>
            </a:r>
            <a:r>
              <a:rPr lang="zh-CN" altLang="en-US" sz="3000">
                <a:ea typeface="微软雅黑" panose="020B0503020204020204" pitchFamily="34" charset="-122"/>
              </a:rPr>
              <a:t>是社会主义民主的</a:t>
            </a:r>
            <a:r>
              <a:rPr lang="zh-CN" altLang="en-US" sz="3000">
                <a:solidFill>
                  <a:srgbClr val="FF0000"/>
                </a:solidFill>
                <a:ea typeface="微软雅黑" panose="020B0503020204020204" pitchFamily="34" charset="-122"/>
              </a:rPr>
              <a:t>要求</a:t>
            </a:r>
            <a:r>
              <a:rPr lang="zh-CN" altLang="en-US" sz="3000">
                <a:ea typeface="微软雅黑" panose="020B0503020204020204" pitchFamily="34" charset="-122"/>
              </a:rPr>
              <a:t>,也是</a:t>
            </a:r>
            <a:r>
              <a:rPr lang="zh-CN" altLang="en-US" sz="3000">
                <a:solidFill>
                  <a:srgbClr val="FF0000"/>
                </a:solidFill>
                <a:ea typeface="微软雅黑" panose="020B0503020204020204" pitchFamily="34" charset="-122"/>
              </a:rPr>
              <a:t>公民的一项权利</a:t>
            </a:r>
            <a:endParaRPr lang="zh-CN" altLang="en-US" sz="3000">
              <a:ea typeface="微软雅黑" panose="020B0503020204020204" pitchFamily="34" charset="-122"/>
            </a:endParaRPr>
          </a:p>
          <a:p>
            <a:pPr fontAlgn="auto">
              <a:lnSpc>
                <a:spcPct val="150000"/>
              </a:lnSpc>
            </a:pPr>
            <a:endParaRPr lang="zh-CN" altLang="en-US" sz="3000">
              <a:ea typeface="微软雅黑" panose="020B0503020204020204" pitchFamily="34" charset="-122"/>
            </a:endParaRPr>
          </a:p>
          <a:p>
            <a:pPr fontAlgn="auto">
              <a:lnSpc>
                <a:spcPct val="150000"/>
              </a:lnSpc>
            </a:pPr>
            <a:r>
              <a:rPr lang="zh-CN" altLang="en-US" sz="3000">
                <a:ea typeface="微软雅黑" panose="020B0503020204020204" pitchFamily="34" charset="-122"/>
              </a:rPr>
              <a:t>公民</a:t>
            </a:r>
            <a:r>
              <a:rPr lang="zh-CN" altLang="en-US" sz="3000">
                <a:solidFill>
                  <a:srgbClr val="FF0000"/>
                </a:solidFill>
                <a:ea typeface="微软雅黑" panose="020B0503020204020204" pitchFamily="34" charset="-122"/>
              </a:rPr>
              <a:t>依照法律法规</a:t>
            </a:r>
            <a:r>
              <a:rPr lang="zh-CN" altLang="en-US" sz="3000">
                <a:ea typeface="微软雅黑" panose="020B0503020204020204" pitchFamily="34" charset="-122"/>
              </a:rPr>
              <a:t>,通过各种途径,以不同形式</a:t>
            </a:r>
            <a:r>
              <a:rPr lang="zh-CN" altLang="en-US" sz="3000">
                <a:solidFill>
                  <a:srgbClr val="FF0000"/>
                </a:solidFill>
                <a:ea typeface="微软雅黑" panose="020B0503020204020204" pitchFamily="34" charset="-122"/>
              </a:rPr>
              <a:t>参与管理国家和社会事务</a:t>
            </a:r>
            <a:r>
              <a:rPr lang="zh-CN" altLang="en-US" sz="3000">
                <a:ea typeface="微软雅黑" panose="020B0503020204020204" pitchFamily="34" charset="-122"/>
              </a:rPr>
              <a:t>,实现民主权利,维护自身的</a:t>
            </a:r>
            <a:r>
              <a:rPr lang="zh-CN" altLang="en-US" sz="3000">
                <a:solidFill>
                  <a:srgbClr val="FF0000"/>
                </a:solidFill>
                <a:ea typeface="微软雅黑" panose="020B0503020204020204" pitchFamily="34" charset="-122"/>
              </a:rPr>
              <a:t>合法权益</a:t>
            </a:r>
            <a:endParaRPr lang="zh-CN" altLang="en-US" sz="3000">
              <a:ea typeface="微软雅黑" panose="020B0503020204020204" pitchFamily="34" charset="-122"/>
            </a:endParaRPr>
          </a:p>
          <a:p>
            <a:pPr fontAlgn="auto">
              <a:lnSpc>
                <a:spcPct val="150000"/>
              </a:lnSpc>
            </a:pPr>
            <a:endParaRPr lang="zh-CN" altLang="en-US" sz="3000">
              <a:ea typeface="微软雅黑" panose="020B0503020204020204" pitchFamily="34" charset="-122"/>
            </a:endParaRPr>
          </a:p>
          <a:p>
            <a:pPr fontAlgn="auto">
              <a:lnSpc>
                <a:spcPct val="150000"/>
              </a:lnSpc>
            </a:pPr>
            <a:r>
              <a:rPr lang="zh-CN" altLang="en-US" sz="3000">
                <a:ea typeface="微软雅黑" panose="020B0503020204020204" pitchFamily="34" charset="-122"/>
              </a:rPr>
              <a:t>公民参与民主生活,需要不断推进社会主义民主的</a:t>
            </a:r>
            <a:r>
              <a:rPr lang="zh-CN" altLang="en-US" sz="3000">
                <a:solidFill>
                  <a:srgbClr val="FF0000"/>
                </a:solidFill>
                <a:ea typeface="微软雅黑" panose="020B0503020204020204" pitchFamily="34" charset="-122"/>
              </a:rPr>
              <a:t>制度化、规范化和程序化</a:t>
            </a:r>
            <a:r>
              <a:rPr lang="zh-CN" altLang="en-US" sz="3000">
                <a:ea typeface="微软雅黑" panose="020B0503020204020204" pitchFamily="34" charset="-122"/>
              </a:rPr>
              <a:t>建设。</a:t>
            </a:r>
            <a:endParaRPr lang="zh-CN" altLang="en-US" sz="3000">
              <a:ea typeface="微软雅黑" panose="020B0503020204020204" pitchFamily="34" charset="-122"/>
            </a:endParaRPr>
          </a:p>
        </p:txBody>
      </p:sp>
      <p:sp>
        <p:nvSpPr>
          <p:cNvPr id="9" name="矩形 8"/>
          <p:cNvSpPr/>
          <p:nvPr>
            <p:custDataLst>
              <p:tags r:id="rId3"/>
            </p:custDataLst>
          </p:nvPr>
        </p:nvSpPr>
        <p:spPr>
          <a:xfrm>
            <a:off x="180975" y="929005"/>
            <a:ext cx="2344420" cy="4246245"/>
          </a:xfrm>
          <a:prstGeom prst="rect">
            <a:avLst/>
          </a:prstGeom>
        </p:spPr>
        <p:txBody>
          <a:bodyPr wrap="square">
            <a:spAutoFit/>
          </a:bodyPr>
          <a:lstStyle/>
          <a:p>
            <a:pPr algn="just" eaLnBrk="0" fontAlgn="base" hangingPunct="0">
              <a:lnSpc>
                <a:spcPct val="150000"/>
              </a:lnSpc>
              <a:buFontTx/>
              <a:buNone/>
              <a:defRPr/>
            </a:pPr>
            <a:r>
              <a:rPr lang="zh-CN" altLang="zh-CN" sz="3000" strike="noStrike" spc="40" noProof="1">
                <a:latin typeface="微软雅黑" panose="020B0503020204020204" pitchFamily="34" charset="-122"/>
                <a:ea typeface="微软雅黑" panose="020B0503020204020204" pitchFamily="34" charset="-122"/>
                <a:cs typeface="微软雅黑" panose="020B0503020204020204" pitchFamily="34" charset="-122"/>
                <a:sym typeface="+mn-ea"/>
              </a:rPr>
              <a:t>①</a:t>
            </a:r>
            <a:r>
              <a:rPr lang="zh-CN" altLang="zh-CN" sz="3000" strike="noStrike" spc="40" noProof="1">
                <a:latin typeface="微软雅黑" panose="020B0503020204020204" pitchFamily="34" charset="-122"/>
                <a:ea typeface="微软雅黑" panose="020B0503020204020204" pitchFamily="34" charset="-122"/>
                <a:cs typeface="微软雅黑" panose="020B0503020204020204" pitchFamily="34" charset="-122"/>
                <a:sym typeface="+mn-ea"/>
              </a:rPr>
              <a:t>重要性：</a:t>
            </a:r>
            <a:endParaRPr lang="zh-CN" altLang="zh-CN" sz="3000" strike="noStrike" spc="40"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eaLnBrk="0" fontAlgn="base" hangingPunct="0">
              <a:lnSpc>
                <a:spcPct val="150000"/>
              </a:lnSpc>
              <a:buFontTx/>
              <a:buNone/>
              <a:defRPr/>
            </a:pPr>
            <a:endParaRPr lang="en-US" altLang="zh-CN" sz="3000" strike="noStrike" spc="40"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eaLnBrk="0" fontAlgn="base" hangingPunct="0">
              <a:lnSpc>
                <a:spcPct val="150000"/>
              </a:lnSpc>
              <a:buFontTx/>
              <a:buNone/>
              <a:defRPr/>
            </a:pPr>
            <a:r>
              <a:rPr lang="zh-CN" altLang="zh-CN" sz="3000" strike="noStrike" spc="40" noProof="1">
                <a:latin typeface="微软雅黑" panose="020B0503020204020204" pitchFamily="34" charset="-122"/>
                <a:ea typeface="微软雅黑" panose="020B0503020204020204" pitchFamily="34" charset="-122"/>
                <a:cs typeface="微软雅黑" panose="020B0503020204020204" pitchFamily="34" charset="-122"/>
                <a:sym typeface="+mn-ea"/>
              </a:rPr>
              <a:t>②内涵：</a:t>
            </a:r>
            <a:endParaRPr lang="en-US" altLang="zh-CN" sz="3000" strike="noStrike" spc="40"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eaLnBrk="0" fontAlgn="base" hangingPunct="0">
              <a:lnSpc>
                <a:spcPct val="150000"/>
              </a:lnSpc>
              <a:buFontTx/>
              <a:buNone/>
              <a:defRPr/>
            </a:pPr>
            <a:endParaRPr lang="en-US" altLang="zh-CN" sz="3000" strike="noStrike" spc="40"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eaLnBrk="0" fontAlgn="base" hangingPunct="0">
              <a:lnSpc>
                <a:spcPct val="150000"/>
              </a:lnSpc>
              <a:buFontTx/>
              <a:buNone/>
              <a:defRPr/>
            </a:pPr>
            <a:endParaRPr lang="en-US" altLang="zh-CN" sz="3000" strike="noStrike" spc="40"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eaLnBrk="0" fontAlgn="base" hangingPunct="0">
              <a:lnSpc>
                <a:spcPct val="150000"/>
              </a:lnSpc>
              <a:buFontTx/>
              <a:buNone/>
              <a:defRPr/>
            </a:pPr>
            <a:r>
              <a:rPr lang="zh-CN" altLang="zh-CN" sz="3000" strike="noStrike" spc="40" noProof="1">
                <a:latin typeface="微软雅黑" panose="020B0503020204020204" pitchFamily="34" charset="-122"/>
                <a:ea typeface="微软雅黑" panose="020B0503020204020204" pitchFamily="34" charset="-122"/>
                <a:cs typeface="微软雅黑" panose="020B0503020204020204" pitchFamily="34" charset="-122"/>
                <a:sym typeface="+mn-ea"/>
              </a:rPr>
              <a:t>③要求：</a:t>
            </a:r>
            <a:endParaRPr lang="zh-CN" altLang="zh-CN" sz="3000" strike="noStrike" spc="40" noProof="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custDataLst>
              <p:tags r:id="rId4"/>
            </p:custDataLst>
          </p:nvPr>
        </p:nvSpPr>
        <p:spPr>
          <a:xfrm>
            <a:off x="180975" y="5730875"/>
            <a:ext cx="11811000" cy="1003935"/>
          </a:xfrm>
          <a:prstGeom prst="rect">
            <a:avLst/>
          </a:prstGeom>
          <a:solidFill>
            <a:schemeClr val="accent5">
              <a:lumMod val="60000"/>
              <a:lumOff val="40000"/>
            </a:schemeClr>
          </a:solidFill>
          <a:ln w="15875">
            <a:noFill/>
          </a:ln>
        </p:spPr>
        <p:txBody>
          <a:bodyPr wrap="square" rtlCol="0" anchor="t">
            <a:noAutofit/>
          </a:bodyPr>
          <a:lstStyle/>
          <a:p>
            <a:pPr algn="l">
              <a:buClrTx/>
              <a:buSzTx/>
              <a:buFontTx/>
            </a:pPr>
            <a:r>
              <a:rPr lang="zh-CN" altLang="en-US"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注意：</a:t>
            </a:r>
            <a:r>
              <a:rPr lang="zh-CN" altLang="en-US" sz="2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①有</a:t>
            </a:r>
            <a:r>
              <a:rPr lang="zh-CN" altLang="en-US" sz="2800" b="1">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sym typeface="+mn-ea"/>
              </a:rPr>
              <a:t>序参与政治生活既是公民应享有的权利和应履行的义务，也是公民应具备的能力。②公民的民主政治权利是不能随意扩大的。</a:t>
            </a:r>
            <a:endParaRPr lang="zh-CN" altLang="en-US" sz="2800" b="1">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24579">
                                            <p:txEl>
                                              <p:pRg st="0" end="0"/>
                                            </p:txEl>
                                          </p:spTgt>
                                        </p:tgtEl>
                                        <p:attrNameLst>
                                          <p:attrName>style.visibility</p:attrName>
                                        </p:attrNameLst>
                                      </p:cBhvr>
                                      <p:to>
                                        <p:strVal val="visible"/>
                                      </p:to>
                                    </p:set>
                                    <p:anim calcmode="lin" valueType="num">
                                      <p:cBhvr additive="base">
                                        <p:cTn id="11" dur="500"/>
                                        <p:tgtEl>
                                          <p:spTgt spid="24579">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245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 calcmode="lin" valueType="num">
                                      <p:cBhvr additive="base">
                                        <p:cTn id="17" dur="500"/>
                                        <p:tgtEl>
                                          <p:spTgt spid="24579">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2457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anim calcmode="lin" valueType="num">
                                      <p:cBhvr additive="base">
                                        <p:cTn id="23" dur="500"/>
                                        <p:tgtEl>
                                          <p:spTgt spid="24579">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24579">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P spid="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2"/>
          <p:cNvSpPr txBox="1"/>
          <p:nvPr>
            <p:custDataLst>
              <p:tags r:id="rId1"/>
            </p:custDataLst>
          </p:nvPr>
        </p:nvSpPr>
        <p:spPr>
          <a:xfrm>
            <a:off x="3415665" y="118110"/>
            <a:ext cx="6957060" cy="430530"/>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lang="en-US">
                <a:solidFill>
                  <a:srgbClr val="FF0000"/>
                </a:solidFill>
                <a:sym typeface="+mn-ea"/>
              </a:rPr>
              <a:t>★</a:t>
            </a:r>
            <a:r>
              <a:rPr lang="zh-CN" altLang="en-US">
                <a:solidFill>
                  <a:srgbClr val="5A5A5A"/>
                </a:solidFill>
                <a:sym typeface="+mn-ea"/>
              </a:rPr>
              <a:t>2、</a:t>
            </a:r>
            <a:r>
              <a:rPr lang="zh-CN" altLang="en-US">
                <a:solidFill>
                  <a:srgbClr val="5A5A5A"/>
                </a:solidFill>
              </a:rPr>
              <a:t>公民参与民主生活的途径</a:t>
            </a:r>
            <a:r>
              <a:rPr lang="en-US">
                <a:solidFill>
                  <a:srgbClr val="040645"/>
                </a:solidFill>
                <a:sym typeface="+mn-ea"/>
              </a:rPr>
              <a:t>有哪些</a:t>
            </a:r>
            <a:r>
              <a:rPr lang="en-US" altLang="zh-CN">
                <a:solidFill>
                  <a:srgbClr val="5A5A5A"/>
                </a:solidFill>
              </a:rPr>
              <a:t>?</a:t>
            </a:r>
            <a:endParaRPr kumimoji="0" lang="en-US" altLang="zh-CN" sz="2800" b="1" i="0" u="none" strike="noStrike" kern="1200" cap="none" spc="0" normalizeH="0" baseline="0" noProof="0">
              <a:ln>
                <a:noFill/>
              </a:ln>
              <a:solidFill>
                <a:srgbClr val="5A5A5A"/>
              </a:solidFill>
              <a:effectLst/>
              <a:uLnTx/>
              <a:uFillTx/>
              <a:latin typeface="微软雅黑" panose="020B0503020204020204" pitchFamily="34" charset="-122"/>
              <a:ea typeface="微软雅黑" panose="020B0503020204020204" pitchFamily="34" charset="-122"/>
            </a:endParaRPr>
          </a:p>
        </p:txBody>
      </p:sp>
      <p:cxnSp>
        <p:nvCxnSpPr>
          <p:cNvPr id="8" name="形状 5"/>
          <p:cNvCxnSpPr/>
          <p:nvPr>
            <p:custDataLst>
              <p:tags r:id="rId2"/>
            </p:custDataLst>
          </p:nvPr>
        </p:nvCxnSpPr>
        <p:spPr>
          <a:xfrm>
            <a:off x="1517812" y="675641"/>
            <a:ext cx="9157091" cy="635"/>
          </a:xfrm>
          <a:prstGeom prst="line">
            <a:avLst/>
          </a:prstGeom>
          <a:ln w="38100" cap="flat" cmpd="sng">
            <a:solidFill>
              <a:srgbClr val="C00000">
                <a:alpha val="100000"/>
              </a:srgbClr>
            </a:solidFill>
            <a:prstDash val="solid"/>
          </a:ln>
        </p:spPr>
        <p:style>
          <a:lnRef idx="3">
            <a:schemeClr val="accent2"/>
          </a:lnRef>
          <a:fillRef idx="0">
            <a:schemeClr val="accent2"/>
          </a:fillRef>
          <a:effectRef idx="2">
            <a:schemeClr val="accent2"/>
          </a:effectRef>
          <a:fontRef idx="minor">
            <a:schemeClr val="tx1"/>
          </a:fontRef>
        </p:style>
      </p:cxnSp>
      <p:sp>
        <p:nvSpPr>
          <p:cNvPr id="7" name="标题 1"/>
          <p:cNvSpPr/>
          <p:nvPr>
            <p:custDataLst>
              <p:tags r:id="rId3"/>
            </p:custDataLst>
          </p:nvPr>
        </p:nvSpPr>
        <p:spPr>
          <a:xfrm>
            <a:off x="618209" y="3813995"/>
            <a:ext cx="1910104" cy="531495"/>
          </a:xfrm>
          <a:prstGeom prst="rect">
            <a:avLst/>
          </a:prstGeom>
          <a:solidFill>
            <a:srgbClr val="FFFF00"/>
          </a:solidFill>
          <a:ln w="9525">
            <a:noFill/>
          </a:ln>
        </p:spPr>
        <p:txBody>
          <a:bodyPr wrap="square" lIns="89350" tIns="44676" rIns="89350" bIns="44676" anchor="ctr">
            <a:spAutoFit/>
          </a:bodyPr>
          <a:lstStyle/>
          <a:p>
            <a:pPr>
              <a:lnSpc>
                <a:spcPct val="90000"/>
              </a:lnSpc>
            </a:pPr>
            <a:r>
              <a:rPr lang="en-US" altLang="en-US" sz="3200" b="1" err="1">
                <a:solidFill>
                  <a:srgbClr val="FF0000"/>
                </a:solidFill>
                <a:latin typeface="微软雅黑" panose="020B0503020204020204" pitchFamily="34" charset="-122"/>
                <a:ea typeface="微软雅黑" panose="020B0503020204020204" pitchFamily="34" charset="-122"/>
                <a:sym typeface="Arial" panose="020B0604020202020204" pitchFamily="34" charset="0"/>
              </a:rPr>
              <a:t>民主选举</a:t>
            </a:r>
            <a:endParaRPr lang="en-US" altLang="en-US" sz="3200" b="1" err="1">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标题 1"/>
          <p:cNvSpPr/>
          <p:nvPr>
            <p:custDataLst>
              <p:tags r:id="rId4"/>
            </p:custDataLst>
          </p:nvPr>
        </p:nvSpPr>
        <p:spPr>
          <a:xfrm>
            <a:off x="2682404" y="3786862"/>
            <a:ext cx="1853655" cy="531495"/>
          </a:xfrm>
          <a:prstGeom prst="rect">
            <a:avLst/>
          </a:prstGeom>
          <a:solidFill>
            <a:srgbClr val="FFFF00"/>
          </a:solidFill>
          <a:ln w="9525">
            <a:noFill/>
          </a:ln>
        </p:spPr>
        <p:txBody>
          <a:bodyPr wrap="square" lIns="89350" tIns="44676" rIns="89350" bIns="44676" anchor="ctr">
            <a:spAutoFit/>
          </a:bodyPr>
          <a:lstStyle/>
          <a:p>
            <a:pPr>
              <a:lnSpc>
                <a:spcPct val="90000"/>
              </a:lnSpc>
            </a:pPr>
            <a:r>
              <a:rPr lang="zh-CN" altLang="en-US" sz="3200" b="1">
                <a:solidFill>
                  <a:srgbClr val="FF0000"/>
                </a:solidFill>
                <a:latin typeface="微软雅黑" panose="020B0503020204020204" pitchFamily="34" charset="-122"/>
                <a:ea typeface="微软雅黑" panose="020B0503020204020204" pitchFamily="34" charset="-122"/>
                <a:sym typeface="Arial" panose="020B0604020202020204" pitchFamily="34" charset="0"/>
              </a:rPr>
              <a:t>民主协商</a:t>
            </a:r>
            <a:endParaRPr lang="zh-CN" altLang="en-US" sz="3200" b="1">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标题 1"/>
          <p:cNvSpPr/>
          <p:nvPr>
            <p:custDataLst>
              <p:tags r:id="rId5"/>
            </p:custDataLst>
          </p:nvPr>
        </p:nvSpPr>
        <p:spPr>
          <a:xfrm>
            <a:off x="4699000" y="3743960"/>
            <a:ext cx="1807210" cy="531495"/>
          </a:xfrm>
          <a:prstGeom prst="rect">
            <a:avLst/>
          </a:prstGeom>
          <a:solidFill>
            <a:srgbClr val="FFFF00"/>
          </a:solidFill>
          <a:ln w="9525">
            <a:noFill/>
          </a:ln>
        </p:spPr>
        <p:txBody>
          <a:bodyPr wrap="square" lIns="89350" tIns="44676" rIns="89350" bIns="44676" anchor="ctr">
            <a:spAutoFit/>
          </a:bodyPr>
          <a:lstStyle/>
          <a:p>
            <a:pPr>
              <a:lnSpc>
                <a:spcPct val="90000"/>
              </a:lnSpc>
            </a:pPr>
            <a:r>
              <a:rPr lang="zh-CN" altLang="en-US" sz="3200" b="1">
                <a:solidFill>
                  <a:srgbClr val="FF0000"/>
                </a:solidFill>
                <a:latin typeface="微软雅黑" panose="020B0503020204020204" pitchFamily="34" charset="-122"/>
                <a:ea typeface="微软雅黑" panose="020B0503020204020204" pitchFamily="34" charset="-122"/>
                <a:sym typeface="Arial" panose="020B0604020202020204" pitchFamily="34" charset="0"/>
              </a:rPr>
              <a:t>民主决策</a:t>
            </a:r>
            <a:endParaRPr lang="zh-CN" altLang="en-US" sz="3200" b="1">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文本框 14"/>
          <p:cNvSpPr/>
          <p:nvPr>
            <p:custDataLst>
              <p:tags r:id="rId6"/>
            </p:custDataLst>
          </p:nvPr>
        </p:nvSpPr>
        <p:spPr>
          <a:xfrm>
            <a:off x="547408" y="4457090"/>
            <a:ext cx="1982670" cy="1383665"/>
          </a:xfrm>
          <a:prstGeom prst="rect">
            <a:avLst/>
          </a:prstGeom>
          <a:noFill/>
          <a:ln w="28575">
            <a:noFill/>
          </a:ln>
        </p:spPr>
        <p:txBody>
          <a:bodyPr wrap="square">
            <a:spAutoFit/>
          </a:bodyPr>
          <a:lstStyle/>
          <a:p>
            <a:r>
              <a:rPr lang="en-US" altLang="en-US" sz="2800" b="1" err="1">
                <a:latin typeface="微软雅黑" panose="020B0503020204020204" pitchFamily="34" charset="-122"/>
                <a:ea typeface="微软雅黑" panose="020B0503020204020204" pitchFamily="34" charset="-122"/>
              </a:rPr>
              <a:t>人民实现民主权利的一种</a:t>
            </a:r>
            <a:r>
              <a:rPr lang="en-US" altLang="en-US" sz="2800" b="1" u="sng" err="1">
                <a:solidFill>
                  <a:srgbClr val="FF0000"/>
                </a:solidFill>
                <a:latin typeface="微软雅黑" panose="020B0503020204020204" pitchFamily="34" charset="-122"/>
                <a:ea typeface="微软雅黑" panose="020B0503020204020204" pitchFamily="34" charset="-122"/>
              </a:rPr>
              <a:t>重要形式</a:t>
            </a:r>
            <a:endParaRPr lang="en-US" altLang="en-US" sz="2800" b="1" u="sng">
              <a:solidFill>
                <a:srgbClr val="FF0000"/>
              </a:solidFill>
              <a:latin typeface="微软雅黑" panose="020B0503020204020204" pitchFamily="34" charset="-122"/>
              <a:ea typeface="微软雅黑" panose="020B0503020204020204" pitchFamily="34" charset="-122"/>
            </a:endParaRPr>
          </a:p>
        </p:txBody>
      </p:sp>
      <p:sp>
        <p:nvSpPr>
          <p:cNvPr id="16" name="文本框 15"/>
          <p:cNvSpPr/>
          <p:nvPr>
            <p:custDataLst>
              <p:tags r:id="rId7"/>
            </p:custDataLst>
          </p:nvPr>
        </p:nvSpPr>
        <p:spPr>
          <a:xfrm>
            <a:off x="4656347" y="4412085"/>
            <a:ext cx="1982670" cy="1814830"/>
          </a:xfrm>
          <a:prstGeom prst="rect">
            <a:avLst/>
          </a:prstGeom>
          <a:noFill/>
          <a:ln w="28575">
            <a:noFill/>
          </a:ln>
        </p:spPr>
        <p:txBody>
          <a:bodyPr wrap="square">
            <a:spAutoFit/>
          </a:bodyPr>
          <a:lstStyle/>
          <a:p>
            <a:r>
              <a:rPr lang="en-US" altLang="en-US" sz="2800" b="1" err="1">
                <a:latin typeface="微软雅黑" panose="020B0503020204020204" pitchFamily="34" charset="-122"/>
                <a:ea typeface="微软雅黑" panose="020B0503020204020204" pitchFamily="34" charset="-122"/>
                <a:sym typeface="微软雅黑" panose="020B0503020204020204" pitchFamily="34" charset="-122"/>
              </a:rPr>
              <a:t>保障人民利益得到充分实现的</a:t>
            </a:r>
            <a:r>
              <a:rPr lang="en-US" altLang="en-US" sz="2800" b="1" u="sng" err="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有效方式</a:t>
            </a:r>
            <a:endParaRPr lang="en-US" altLang="en-US" sz="2800" b="1" u="sng">
              <a:solidFill>
                <a:srgbClr val="FF0000"/>
              </a:solidFill>
              <a:latin typeface="微软雅黑" panose="020B0503020204020204" pitchFamily="34" charset="-122"/>
              <a:ea typeface="微软雅黑" panose="020B0503020204020204" pitchFamily="34" charset="-122"/>
            </a:endParaRPr>
          </a:p>
        </p:txBody>
      </p:sp>
      <p:sp>
        <p:nvSpPr>
          <p:cNvPr id="18" name="文本框 16"/>
          <p:cNvSpPr/>
          <p:nvPr>
            <p:custDataLst>
              <p:tags r:id="rId8"/>
            </p:custDataLst>
          </p:nvPr>
        </p:nvSpPr>
        <p:spPr>
          <a:xfrm>
            <a:off x="8390656" y="4331227"/>
            <a:ext cx="2048352" cy="2027555"/>
          </a:xfrm>
          <a:prstGeom prst="rect">
            <a:avLst/>
          </a:prstGeom>
          <a:noFill/>
          <a:ln w="28575">
            <a:noFill/>
          </a:ln>
        </p:spPr>
        <p:txBody>
          <a:bodyPr wrap="square">
            <a:spAutoFit/>
          </a:bodyPr>
          <a:lstStyle/>
          <a:p>
            <a:pPr>
              <a:lnSpc>
                <a:spcPct val="90000"/>
              </a:lnSpc>
            </a:pPr>
            <a:r>
              <a:rPr lang="en-US" altLang="en-US" sz="2800" b="1" err="1">
                <a:latin typeface="微软雅黑" panose="020B0503020204020204" pitchFamily="34" charset="-122"/>
                <a:ea typeface="微软雅黑" panose="020B0503020204020204" pitchFamily="34" charset="-122"/>
                <a:sym typeface="微软雅黑" panose="020B0503020204020204" pitchFamily="34" charset="-122"/>
              </a:rPr>
              <a:t>公民参与民主生活，行使公民监督权的</a:t>
            </a:r>
            <a:r>
              <a:rPr lang="en-US" altLang="en-US" sz="2800" b="1" u="sng" err="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具体体现</a:t>
            </a:r>
            <a:endParaRPr lang="en-US" altLang="en-US" sz="2800" b="1" u="sng">
              <a:solidFill>
                <a:srgbClr val="FF0000"/>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p:custDataLst>
              <p:tags r:id="rId9"/>
            </p:custDataLst>
          </p:nvPr>
        </p:nvPicPr>
        <p:blipFill>
          <a:blip r:embed="rId10"/>
          <a:stretch>
            <a:fillRect/>
          </a:stretch>
        </p:blipFill>
        <p:spPr>
          <a:xfrm>
            <a:off x="4617085" y="1038860"/>
            <a:ext cx="2044065" cy="2412365"/>
          </a:xfrm>
          <a:prstGeom prst="rect">
            <a:avLst/>
          </a:prstGeom>
        </p:spPr>
      </p:pic>
      <p:pic>
        <p:nvPicPr>
          <p:cNvPr id="20" name="图片 19"/>
          <p:cNvPicPr>
            <a:picLocks noChangeAspect="1"/>
          </p:cNvPicPr>
          <p:nvPr>
            <p:custDataLst>
              <p:tags r:id="rId11"/>
            </p:custDataLst>
          </p:nvPr>
        </p:nvPicPr>
        <p:blipFill>
          <a:blip r:embed="rId12"/>
          <a:stretch>
            <a:fillRect/>
          </a:stretch>
        </p:blipFill>
        <p:spPr>
          <a:xfrm>
            <a:off x="643637" y="1005902"/>
            <a:ext cx="1930446" cy="2477254"/>
          </a:xfrm>
          <a:prstGeom prst="rect">
            <a:avLst/>
          </a:prstGeom>
        </p:spPr>
      </p:pic>
      <p:pic>
        <p:nvPicPr>
          <p:cNvPr id="21" name="图片 20"/>
          <p:cNvPicPr>
            <a:picLocks noChangeAspect="1"/>
          </p:cNvPicPr>
          <p:nvPr>
            <p:custDataLst>
              <p:tags r:id="rId13"/>
            </p:custDataLst>
          </p:nvPr>
        </p:nvPicPr>
        <p:blipFill>
          <a:blip r:embed="rId14"/>
          <a:stretch>
            <a:fillRect/>
          </a:stretch>
        </p:blipFill>
        <p:spPr>
          <a:xfrm>
            <a:off x="8390848" y="996405"/>
            <a:ext cx="1827719" cy="2353799"/>
          </a:xfrm>
          <a:prstGeom prst="rect">
            <a:avLst/>
          </a:prstGeom>
        </p:spPr>
      </p:pic>
      <p:pic>
        <p:nvPicPr>
          <p:cNvPr id="22" name="图片 21"/>
          <p:cNvPicPr>
            <a:picLocks noChangeAspect="1"/>
          </p:cNvPicPr>
          <p:nvPr>
            <p:custDataLst>
              <p:tags r:id="rId15"/>
            </p:custDataLst>
          </p:nvPr>
        </p:nvPicPr>
        <p:blipFill>
          <a:blip r:embed="rId16"/>
          <a:stretch>
            <a:fillRect/>
          </a:stretch>
        </p:blipFill>
        <p:spPr>
          <a:xfrm>
            <a:off x="6620595" y="980127"/>
            <a:ext cx="1805852" cy="2575612"/>
          </a:xfrm>
          <a:prstGeom prst="rect">
            <a:avLst/>
          </a:prstGeom>
        </p:spPr>
      </p:pic>
      <p:pic>
        <p:nvPicPr>
          <p:cNvPr id="24" name="图片 23"/>
          <p:cNvPicPr>
            <a:picLocks noChangeAspect="1"/>
          </p:cNvPicPr>
          <p:nvPr>
            <p:custDataLst>
              <p:tags r:id="rId17"/>
            </p:custDataLst>
          </p:nvPr>
        </p:nvPicPr>
        <p:blipFill>
          <a:blip r:embed="rId18"/>
          <a:stretch>
            <a:fillRect/>
          </a:stretch>
        </p:blipFill>
        <p:spPr>
          <a:xfrm>
            <a:off x="2614258" y="1024896"/>
            <a:ext cx="1930446" cy="2439946"/>
          </a:xfrm>
          <a:prstGeom prst="rect">
            <a:avLst/>
          </a:prstGeom>
        </p:spPr>
      </p:pic>
      <p:sp>
        <p:nvSpPr>
          <p:cNvPr id="29" name="标题 1"/>
          <p:cNvSpPr/>
          <p:nvPr>
            <p:custDataLst>
              <p:tags r:id="rId19"/>
            </p:custDataLst>
          </p:nvPr>
        </p:nvSpPr>
        <p:spPr>
          <a:xfrm>
            <a:off x="6662420" y="3732530"/>
            <a:ext cx="1931670" cy="531495"/>
          </a:xfrm>
          <a:prstGeom prst="rect">
            <a:avLst/>
          </a:prstGeom>
          <a:solidFill>
            <a:srgbClr val="FFFF00"/>
          </a:solidFill>
          <a:ln w="9525">
            <a:noFill/>
          </a:ln>
        </p:spPr>
        <p:txBody>
          <a:bodyPr wrap="square" lIns="89350" tIns="44676" rIns="89350" bIns="44676" anchor="ctr">
            <a:spAutoFit/>
          </a:bodyPr>
          <a:lstStyle/>
          <a:p>
            <a:pPr>
              <a:lnSpc>
                <a:spcPct val="90000"/>
              </a:lnSpc>
            </a:pPr>
            <a:r>
              <a:rPr lang="zh-CN" altLang="en-US" sz="3200" b="1">
                <a:solidFill>
                  <a:srgbClr val="FF0000"/>
                </a:solidFill>
                <a:latin typeface="微软雅黑" panose="020B0503020204020204" pitchFamily="34" charset="-122"/>
                <a:ea typeface="微软雅黑" panose="020B0503020204020204" pitchFamily="34" charset="-122"/>
                <a:sym typeface="Arial" panose="020B0604020202020204" pitchFamily="34" charset="0"/>
              </a:rPr>
              <a:t>民主管理</a:t>
            </a:r>
            <a:endParaRPr lang="zh-CN" altLang="en-US" sz="3200" b="1">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6" name="文本框 35"/>
          <p:cNvSpPr txBox="1"/>
          <p:nvPr>
            <p:custDataLst>
              <p:tags r:id="rId20"/>
            </p:custDataLst>
          </p:nvPr>
        </p:nvSpPr>
        <p:spPr>
          <a:xfrm>
            <a:off x="2710914" y="4398357"/>
            <a:ext cx="1862431" cy="2245360"/>
          </a:xfrm>
          <a:prstGeom prst="rect">
            <a:avLst/>
          </a:prstGeom>
          <a:noFill/>
        </p:spPr>
        <p:txBody>
          <a:bodyPr wrap="square">
            <a:spAutoFit/>
          </a:bodyPr>
          <a:lstStyle/>
          <a:p>
            <a:r>
              <a:rPr lang="zh-CN" altLang="en-US" sz="2800" b="1">
                <a:latin typeface="微软雅黑" panose="020B0503020204020204" pitchFamily="34" charset="-122"/>
                <a:ea typeface="微软雅黑" panose="020B0503020204020204" pitchFamily="34" charset="-122"/>
              </a:rPr>
              <a:t>保证了人民的意愿和要求得到充分表达</a:t>
            </a:r>
            <a:endParaRPr lang="zh-CN" altLang="en-US" sz="2800" b="1">
              <a:latin typeface="微软雅黑" panose="020B0503020204020204" pitchFamily="34" charset="-122"/>
              <a:ea typeface="微软雅黑" panose="020B0503020204020204" pitchFamily="34" charset="-122"/>
            </a:endParaRPr>
          </a:p>
        </p:txBody>
      </p:sp>
      <p:sp>
        <p:nvSpPr>
          <p:cNvPr id="37" name="文本框 36"/>
          <p:cNvSpPr txBox="1"/>
          <p:nvPr>
            <p:custDataLst>
              <p:tags r:id="rId21"/>
            </p:custDataLst>
          </p:nvPr>
        </p:nvSpPr>
        <p:spPr>
          <a:xfrm>
            <a:off x="6606065" y="4342299"/>
            <a:ext cx="1862431" cy="1938020"/>
          </a:xfrm>
          <a:prstGeom prst="rect">
            <a:avLst/>
          </a:prstGeom>
          <a:noFill/>
        </p:spPr>
        <p:txBody>
          <a:bodyPr wrap="square">
            <a:spAutoFit/>
          </a:bodyPr>
          <a:lstStyle/>
          <a:p>
            <a:r>
              <a:rPr lang="zh-CN" altLang="en-US" sz="2400" b="1">
                <a:latin typeface="微软雅黑" panose="020B0503020204020204" pitchFamily="34" charset="-122"/>
                <a:ea typeface="微软雅黑" panose="020B0503020204020204" pitchFamily="34" charset="-122"/>
              </a:rPr>
              <a:t>人人都有参与管理国家和社会各项事务的机会和渠道</a:t>
            </a:r>
            <a:endParaRPr lang="zh-CN" altLang="en-US" sz="2400" b="1">
              <a:latin typeface="微软雅黑" panose="020B0503020204020204" pitchFamily="34" charset="-122"/>
              <a:ea typeface="微软雅黑" panose="020B0503020204020204" pitchFamily="34" charset="-122"/>
            </a:endParaRPr>
          </a:p>
        </p:txBody>
      </p:sp>
      <p:sp>
        <p:nvSpPr>
          <p:cNvPr id="39" name="标题 1"/>
          <p:cNvSpPr/>
          <p:nvPr>
            <p:custDataLst>
              <p:tags r:id="rId22"/>
            </p:custDataLst>
          </p:nvPr>
        </p:nvSpPr>
        <p:spPr>
          <a:xfrm>
            <a:off x="8620125" y="3747770"/>
            <a:ext cx="1811020" cy="531495"/>
          </a:xfrm>
          <a:prstGeom prst="rect">
            <a:avLst/>
          </a:prstGeom>
          <a:solidFill>
            <a:srgbClr val="FFFF00"/>
          </a:solidFill>
          <a:ln w="9525">
            <a:noFill/>
          </a:ln>
        </p:spPr>
        <p:txBody>
          <a:bodyPr wrap="square" lIns="89350" tIns="44676" rIns="89350" bIns="44676" anchor="ctr">
            <a:spAutoFit/>
          </a:bodyPr>
          <a:lstStyle/>
          <a:p>
            <a:pPr>
              <a:lnSpc>
                <a:spcPct val="90000"/>
              </a:lnSpc>
            </a:pPr>
            <a:r>
              <a:rPr lang="en-US" altLang="en-US" sz="3200" b="1" err="1">
                <a:solidFill>
                  <a:srgbClr val="FF0000"/>
                </a:solidFill>
                <a:latin typeface="微软雅黑" panose="020B0503020204020204" pitchFamily="34" charset="-122"/>
                <a:ea typeface="微软雅黑" panose="020B0503020204020204" pitchFamily="34" charset="-122"/>
                <a:sym typeface="Arial" panose="020B0604020202020204" pitchFamily="34" charset="0"/>
              </a:rPr>
              <a:t>民主监督</a:t>
            </a:r>
            <a:endParaRPr lang="en-US" altLang="en-US" sz="3200" b="1" err="1">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组合 39"/>
          <p:cNvGrpSpPr/>
          <p:nvPr>
            <p:custDataLst>
              <p:tags r:id="rId23"/>
            </p:custDataLst>
          </p:nvPr>
        </p:nvGrpSpPr>
        <p:grpSpPr>
          <a:xfrm>
            <a:off x="1534670" y="-21590"/>
            <a:ext cx="1751946" cy="583565"/>
            <a:chOff x="-118" y="229"/>
            <a:chExt cx="3857" cy="1328"/>
          </a:xfrm>
        </p:grpSpPr>
        <p:sp>
          <p:nvSpPr>
            <p:cNvPr id="41" name="文本框 40"/>
            <p:cNvSpPr txBox="1">
              <a:spLocks noChangeArrowheads="1"/>
            </p:cNvSpPr>
            <p:nvPr>
              <p:custDataLst>
                <p:tags r:id="rId24"/>
              </p:custDataLst>
            </p:nvPr>
          </p:nvSpPr>
          <p:spPr bwMode="auto">
            <a:xfrm>
              <a:off x="-118" y="229"/>
              <a:ext cx="3857" cy="1328"/>
            </a:xfrm>
            <a:prstGeom prst="rect">
              <a:avLst/>
            </a:prstGeom>
            <a:solidFill>
              <a:srgbClr val="C00000"/>
            </a:solidFill>
            <a:ln w="9525">
              <a:noFill/>
              <a:miter lim="800000"/>
            </a:ln>
          </p:spPr>
          <p:txBody>
            <a:bodyPr wrap="square">
              <a:noAutofit/>
            </a:bodyPr>
            <a:lstStyle/>
            <a:p>
              <a:pPr eaLnBrk="0" hangingPunct="0"/>
              <a:r>
                <a:rPr lang="en-US" altLang="zh-CN" sz="2800" b="1" spc="160">
                  <a:solidFill>
                    <a:srgbClr val="FFFF00"/>
                  </a:solidFill>
                  <a:latin typeface="微软雅黑" panose="020B0503020204020204" pitchFamily="34" charset="-122"/>
                  <a:ea typeface="微软雅黑" panose="020B0503020204020204" pitchFamily="34" charset="-122"/>
                </a:rPr>
                <a:t>课堂笔记</a:t>
              </a:r>
              <a:endParaRPr lang="en-US" altLang="zh-CN" sz="2800" b="1" spc="160">
                <a:solidFill>
                  <a:srgbClr val="FFFF00"/>
                </a:solidFill>
                <a:latin typeface="微软雅黑" panose="020B0503020204020204" pitchFamily="34" charset="-122"/>
                <a:ea typeface="微软雅黑" panose="020B0503020204020204" pitchFamily="34" charset="-122"/>
              </a:endParaRPr>
            </a:p>
          </p:txBody>
        </p:sp>
        <p:sp>
          <p:nvSpPr>
            <p:cNvPr id="45" name="Freeform 6"/>
            <p:cNvSpPr>
              <a:spLocks noEditPoints="1"/>
            </p:cNvSpPr>
            <p:nvPr>
              <p:custDataLst>
                <p:tags r:id="rId25"/>
              </p:custDataLst>
            </p:nvPr>
          </p:nvSpPr>
          <p:spPr bwMode="auto">
            <a:xfrm>
              <a:off x="2657" y="624"/>
              <a:ext cx="1050" cy="772"/>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solidFill>
              <a:srgbClr val="FFFF00"/>
            </a:solidFill>
            <a:ln w="12700" cap="rnd">
              <a:solidFill>
                <a:schemeClr val="tx1">
                  <a:lumMod val="65000"/>
                  <a:lumOff val="35000"/>
                </a:schemeClr>
              </a:solidFill>
              <a:prstDash val="solid"/>
              <a:round/>
            </a:ln>
          </p:spPr>
          <p:txBody>
            <a:bodyPr lIns="89770" tIns="44885" rIns="89770" bIns="44885"/>
            <a:lstStyle/>
            <a:p>
              <a:pPr>
                <a:defRPr/>
              </a:pPr>
              <a:endParaRPr lang="zh-CN" altLang="en-US" sz="1560" noProof="1"/>
            </a:p>
          </p:txBody>
        </p:sp>
      </p:grpSp>
      <p:sp>
        <p:nvSpPr>
          <p:cNvPr id="2" name="文本框 1"/>
          <p:cNvSpPr txBox="1"/>
          <p:nvPr>
            <p:custDataLst>
              <p:tags r:id="rId26"/>
            </p:custDataLst>
          </p:nvPr>
        </p:nvSpPr>
        <p:spPr>
          <a:xfrm>
            <a:off x="4470400" y="6122035"/>
            <a:ext cx="1935480" cy="521970"/>
          </a:xfrm>
          <a:prstGeom prst="rect">
            <a:avLst/>
          </a:prstGeom>
          <a:noFill/>
        </p:spPr>
        <p:txBody>
          <a:bodyPr wrap="square" rtlCol="0" anchor="t">
            <a:spAutoFit/>
          </a:bodyPr>
          <a:lstStyle/>
          <a:p>
            <a:r>
              <a:rPr lang="zh-CN" altLang="en-US" sz="2800" spc="150">
                <a:solidFill>
                  <a:srgbClr val="00B050"/>
                </a:solidFill>
                <a:uFillTx/>
                <a:ea typeface="微软雅黑" panose="020B0503020204020204" pitchFamily="34" charset="-122"/>
                <a:sym typeface="黑体" panose="02010609060101010101" charset="-122"/>
              </a:rPr>
              <a:t>（</a:t>
            </a:r>
            <a:r>
              <a:rPr lang="zh-CN" altLang="en-US" sz="2800" spc="150">
                <a:solidFill>
                  <a:srgbClr val="00B050"/>
                </a:solidFill>
                <a:uFillTx/>
                <a:ea typeface="微软雅黑" panose="020B0503020204020204" pitchFamily="34" charset="-122"/>
                <a:sym typeface="黑体" panose="02010609060101010101" charset="-122"/>
              </a:rPr>
              <a:t>决策前）</a:t>
            </a:r>
            <a:endParaRPr lang="zh-CN" altLang="en-US" sz="2800" spc="150">
              <a:solidFill>
                <a:srgbClr val="00B050"/>
              </a:solidFill>
              <a:uFillTx/>
              <a:ea typeface="微软雅黑" panose="020B0503020204020204" pitchFamily="34" charset="-122"/>
              <a:sym typeface="黑体" panose="02010609060101010101" charset="-122"/>
            </a:endParaRPr>
          </a:p>
        </p:txBody>
      </p:sp>
      <p:sp>
        <p:nvSpPr>
          <p:cNvPr id="10" name="文本框 9"/>
          <p:cNvSpPr txBox="1"/>
          <p:nvPr>
            <p:custDataLst>
              <p:tags r:id="rId27"/>
            </p:custDataLst>
          </p:nvPr>
        </p:nvSpPr>
        <p:spPr>
          <a:xfrm>
            <a:off x="8668385" y="5840730"/>
            <a:ext cx="2006600" cy="521970"/>
          </a:xfrm>
          <a:prstGeom prst="rect">
            <a:avLst/>
          </a:prstGeom>
          <a:noFill/>
        </p:spPr>
        <p:txBody>
          <a:bodyPr wrap="square" rtlCol="0" anchor="t">
            <a:spAutoFit/>
          </a:bodyPr>
          <a:lstStyle/>
          <a:p>
            <a:r>
              <a:rPr lang="zh-CN" altLang="en-US" sz="2800" spc="150">
                <a:solidFill>
                  <a:srgbClr val="00B050"/>
                </a:solidFill>
                <a:uFillTx/>
                <a:ea typeface="微软雅黑" panose="020B0503020204020204" pitchFamily="34" charset="-122"/>
                <a:sym typeface="黑体" panose="02010609060101010101" charset="-122"/>
              </a:rPr>
              <a:t>（</a:t>
            </a:r>
            <a:r>
              <a:rPr lang="zh-CN" altLang="en-US" sz="2800" spc="150">
                <a:solidFill>
                  <a:srgbClr val="00B050"/>
                </a:solidFill>
                <a:uFillTx/>
                <a:ea typeface="微软雅黑" panose="020B0503020204020204" pitchFamily="34" charset="-122"/>
                <a:sym typeface="黑体" panose="02010609060101010101" charset="-122"/>
              </a:rPr>
              <a:t>决策后）</a:t>
            </a:r>
            <a:endParaRPr lang="zh-CN" altLang="en-US" sz="2800" spc="150">
              <a:solidFill>
                <a:srgbClr val="00B050"/>
              </a:solidFill>
              <a:uFillTx/>
              <a:ea typeface="微软雅黑" panose="020B0503020204020204" pitchFamily="34" charset="-122"/>
              <a:sym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fill="hold"/>
                                        <p:tgtEl>
                                          <p:spTgt spid="39"/>
                                        </p:tgtEl>
                                        <p:attrNameLst>
                                          <p:attrName>ppt_x</p:attrName>
                                        </p:attrNameLst>
                                      </p:cBhvr>
                                      <p:tavLst>
                                        <p:tav tm="0">
                                          <p:val>
                                            <p:strVal val="#ppt_x"/>
                                          </p:val>
                                        </p:tav>
                                        <p:tav tm="100000">
                                          <p:val>
                                            <p:strVal val="#ppt_x"/>
                                          </p:val>
                                        </p:tav>
                                      </p:tavLst>
                                    </p:anim>
                                    <p:anim calcmode="lin" valueType="num">
                                      <p:cBhvr additive="base">
                                        <p:cTn id="6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1"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bldLvl="0" animBg="1"/>
      <p:bldP spid="9" grpId="0" bldLvl="0" animBg="1"/>
      <p:bldP spid="11" grpId="0" bldLvl="0" animBg="1"/>
      <p:bldP spid="15" grpId="0"/>
      <p:bldP spid="16" grpId="0"/>
      <p:bldP spid="18" grpId="0" animBg="1"/>
      <p:bldP spid="29" grpId="0" bldLvl="0" animBg="1"/>
      <p:bldP spid="36" grpId="0"/>
      <p:bldP spid="37" grpId="0"/>
      <p:bldP spid="3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p:cNvPicPr>
          <p:nvPr>
            <p:custDataLst>
              <p:tags r:id="rId1"/>
            </p:custDataLst>
          </p:nvPr>
        </p:nvPicPr>
        <p:blipFill>
          <a:blip r:embed="rId2"/>
          <a:stretch>
            <a:fillRect/>
          </a:stretch>
        </p:blipFill>
        <p:spPr>
          <a:xfrm>
            <a:off x="2682875" y="2143125"/>
            <a:ext cx="2130425" cy="1036638"/>
          </a:xfrm>
          <a:prstGeom prst="rect">
            <a:avLst/>
          </a:prstGeom>
          <a:noFill/>
          <a:ln>
            <a:noFill/>
            <a:miter lim="800000"/>
            <a:headEnd/>
            <a:tailEnd/>
          </a:ln>
        </p:spPr>
      </p:pic>
      <p:sp>
        <p:nvSpPr>
          <p:cNvPr id="18435" name="文本框 2"/>
          <p:cNvSpPr txBox="1"/>
          <p:nvPr>
            <p:custDataLst>
              <p:tags r:id="rId3"/>
            </p:custDataLst>
          </p:nvPr>
        </p:nvSpPr>
        <p:spPr>
          <a:xfrm>
            <a:off x="2424113" y="1538288"/>
            <a:ext cx="2389187" cy="584200"/>
          </a:xfrm>
          <a:prstGeom prst="rect">
            <a:avLst/>
          </a:prstGeom>
          <a:solidFill>
            <a:schemeClr val="accent2"/>
          </a:solid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eaLnBrk="1" hangingPunct="1"/>
            <a:r>
              <a:rPr lang="zh-CN" altLang="zh-CN" sz="3200" b="1">
                <a:solidFill>
                  <a:srgbClr val="FFFFFF"/>
                </a:solidFill>
                <a:latin typeface="微软雅黑" panose="020B0503020204020204" pitchFamily="34" charset="-122"/>
                <a:ea typeface="微软雅黑" panose="020B0503020204020204" pitchFamily="34" charset="-122"/>
              </a:rPr>
              <a:t>候选人名额</a:t>
            </a:r>
            <a:endParaRPr lang="zh-CN" altLang="zh-CN" b="1">
              <a:latin typeface="微软雅黑" panose="020B0503020204020204" pitchFamily="34" charset="-122"/>
              <a:ea typeface="微软雅黑" panose="020B0503020204020204" pitchFamily="34" charset="-122"/>
            </a:endParaRPr>
          </a:p>
        </p:txBody>
      </p:sp>
      <p:sp>
        <p:nvSpPr>
          <p:cNvPr id="18436" name="等号 7"/>
          <p:cNvSpPr/>
          <p:nvPr>
            <p:custDataLst>
              <p:tags r:id="rId4"/>
            </p:custDataLst>
          </p:nvPr>
        </p:nvSpPr>
        <p:spPr>
          <a:xfrm>
            <a:off x="4911725" y="2403475"/>
            <a:ext cx="815975" cy="51752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18437" name="Picture 2"/>
          <p:cNvPicPr>
            <a:picLocks noChangeAspect="1"/>
          </p:cNvPicPr>
          <p:nvPr>
            <p:custDataLst>
              <p:tags r:id="rId5"/>
            </p:custDataLst>
          </p:nvPr>
        </p:nvPicPr>
        <p:blipFill>
          <a:blip r:embed="rId2"/>
          <a:stretch>
            <a:fillRect/>
          </a:stretch>
        </p:blipFill>
        <p:spPr>
          <a:xfrm>
            <a:off x="5902325" y="2143125"/>
            <a:ext cx="2130425" cy="1036638"/>
          </a:xfrm>
          <a:prstGeom prst="rect">
            <a:avLst/>
          </a:prstGeom>
          <a:noFill/>
          <a:ln>
            <a:noFill/>
            <a:miter lim="800000"/>
            <a:headEnd/>
            <a:tailEnd/>
          </a:ln>
        </p:spPr>
      </p:pic>
      <p:pic>
        <p:nvPicPr>
          <p:cNvPr id="18439" name="Picture 2"/>
          <p:cNvPicPr>
            <a:picLocks noChangeAspect="1"/>
          </p:cNvPicPr>
          <p:nvPr>
            <p:custDataLst>
              <p:tags r:id="rId6"/>
            </p:custDataLst>
          </p:nvPr>
        </p:nvPicPr>
        <p:blipFill>
          <a:blip r:embed="rId7"/>
          <a:stretch>
            <a:fillRect/>
          </a:stretch>
        </p:blipFill>
        <p:spPr>
          <a:xfrm>
            <a:off x="2682875" y="3419475"/>
            <a:ext cx="2228850" cy="2282825"/>
          </a:xfrm>
          <a:prstGeom prst="rect">
            <a:avLst/>
          </a:prstGeom>
          <a:noFill/>
          <a:ln>
            <a:noFill/>
            <a:miter lim="800000"/>
            <a:headEnd/>
            <a:tailEnd/>
          </a:ln>
        </p:spPr>
      </p:pic>
      <p:sp>
        <p:nvSpPr>
          <p:cNvPr id="18440" name="不等号 15"/>
          <p:cNvSpPr/>
          <p:nvPr>
            <p:custDataLst>
              <p:tags r:id="rId8"/>
            </p:custDataLst>
          </p:nvPr>
        </p:nvSpPr>
        <p:spPr>
          <a:xfrm>
            <a:off x="4876800" y="4267200"/>
            <a:ext cx="884238" cy="439738"/>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18441" name="Picture 2"/>
          <p:cNvPicPr>
            <a:picLocks noChangeAspect="1"/>
          </p:cNvPicPr>
          <p:nvPr>
            <p:custDataLst>
              <p:tags r:id="rId9"/>
            </p:custDataLst>
          </p:nvPr>
        </p:nvPicPr>
        <p:blipFill>
          <a:blip r:embed="rId2"/>
          <a:stretch>
            <a:fillRect/>
          </a:stretch>
        </p:blipFill>
        <p:spPr>
          <a:xfrm>
            <a:off x="5902325" y="3968750"/>
            <a:ext cx="2130425" cy="1036638"/>
          </a:xfrm>
          <a:prstGeom prst="rect">
            <a:avLst/>
          </a:prstGeom>
          <a:noFill/>
          <a:ln>
            <a:noFill/>
            <a:miter lim="800000"/>
            <a:headEnd/>
            <a:tailEnd/>
          </a:ln>
        </p:spPr>
      </p:pic>
      <p:cxnSp>
        <p:nvCxnSpPr>
          <p:cNvPr id="18442" name="直接连接符 17"/>
          <p:cNvCxnSpPr/>
          <p:nvPr>
            <p:custDataLst>
              <p:tags r:id="rId10"/>
            </p:custDataLst>
          </p:nvPr>
        </p:nvCxnSpPr>
        <p:spPr>
          <a:xfrm>
            <a:off x="2239963" y="3294063"/>
            <a:ext cx="6008687" cy="0"/>
          </a:xfrm>
          <a:prstGeom prst="line">
            <a:avLst/>
          </a:prstGeom>
          <a:noFill/>
          <a:ln w="28575">
            <a:solidFill>
              <a:schemeClr val="tx1"/>
            </a:solidFill>
            <a:miter lim="800000"/>
          </a:ln>
        </p:spPr>
      </p:cxnSp>
      <p:sp>
        <p:nvSpPr>
          <p:cNvPr id="18443" name="左大括号 18"/>
          <p:cNvSpPr/>
          <p:nvPr>
            <p:custDataLst>
              <p:tags r:id="rId11"/>
            </p:custDataLst>
          </p:nvPr>
        </p:nvSpPr>
        <p:spPr>
          <a:xfrm>
            <a:off x="1701800" y="2435225"/>
            <a:ext cx="258763" cy="2406650"/>
          </a:xfrm>
          <a:prstGeom prst="leftBrace">
            <a:avLst>
              <a:gd name="adj1" fmla="val 8353"/>
              <a:gd name="adj2" fmla="val 50000"/>
            </a:avLst>
          </a:prstGeom>
          <a:noFill/>
          <a:ln w="38100">
            <a:solidFill>
              <a:schemeClr val="tx1"/>
            </a:solidFill>
            <a:round/>
          </a:ln>
        </p:spPr>
        <p:txBody>
          <a:bodyPr vert="horz" anchor="ctr" anchorCtr="0">
            <a:no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0"/>
            <a:endParaRPr lang="zh-CN" altLang="zh-CN" b="1">
              <a:latin typeface="微软雅黑" panose="020B0503020204020204" pitchFamily="34" charset="-122"/>
              <a:ea typeface="微软雅黑" panose="020B0503020204020204" pitchFamily="34" charset="-122"/>
            </a:endParaRPr>
          </a:p>
        </p:txBody>
      </p:sp>
      <p:sp>
        <p:nvSpPr>
          <p:cNvPr id="18444" name="文本框 19"/>
          <p:cNvSpPr txBox="1"/>
          <p:nvPr>
            <p:custDataLst>
              <p:tags r:id="rId12"/>
            </p:custDataLst>
          </p:nvPr>
        </p:nvSpPr>
        <p:spPr>
          <a:xfrm>
            <a:off x="766763" y="1868488"/>
            <a:ext cx="477837" cy="3540125"/>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eaLnBrk="1" hangingPunct="1"/>
            <a:r>
              <a:rPr lang="zh-CN" altLang="zh-CN" sz="3200" b="1">
                <a:solidFill>
                  <a:srgbClr val="FF0000"/>
                </a:solidFill>
                <a:latin typeface="微软雅黑" panose="020B0503020204020204" pitchFamily="34" charset="-122"/>
                <a:ea typeface="微软雅黑" panose="020B0503020204020204" pitchFamily="34" charset="-122"/>
              </a:rPr>
              <a:t>民主选举的形式</a:t>
            </a:r>
            <a:endParaRPr lang="zh-CN" altLang="zh-CN" b="1">
              <a:latin typeface="微软雅黑" panose="020B0503020204020204" pitchFamily="34" charset="-122"/>
              <a:ea typeface="微软雅黑" panose="020B0503020204020204" pitchFamily="34" charset="-122"/>
            </a:endParaRPr>
          </a:p>
        </p:txBody>
      </p:sp>
      <p:sp>
        <p:nvSpPr>
          <p:cNvPr id="18445" name="文本框 23"/>
          <p:cNvSpPr txBox="1"/>
          <p:nvPr>
            <p:custDataLst>
              <p:tags r:id="rId13"/>
            </p:custDataLst>
          </p:nvPr>
        </p:nvSpPr>
        <p:spPr>
          <a:xfrm>
            <a:off x="5761038" y="1474788"/>
            <a:ext cx="2271712" cy="584200"/>
          </a:xfrm>
          <a:prstGeom prst="rect">
            <a:avLst/>
          </a:prstGeom>
          <a:solidFill>
            <a:schemeClr val="accent2"/>
          </a:solid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eaLnBrk="1" hangingPunct="1"/>
            <a:r>
              <a:rPr lang="zh-CN" altLang="zh-CN" sz="3200" b="1">
                <a:solidFill>
                  <a:srgbClr val="FFFFFF"/>
                </a:solidFill>
                <a:latin typeface="微软雅黑" panose="020B0503020204020204" pitchFamily="34" charset="-122"/>
                <a:ea typeface="微软雅黑" panose="020B0503020204020204" pitchFamily="34" charset="-122"/>
              </a:rPr>
              <a:t>应选人名额</a:t>
            </a:r>
            <a:endParaRPr lang="zh-CN" altLang="zh-CN" b="1">
              <a:latin typeface="微软雅黑" panose="020B0503020204020204" pitchFamily="34" charset="-122"/>
              <a:ea typeface="微软雅黑" panose="020B0503020204020204" pitchFamily="34" charset="-122"/>
            </a:endParaRPr>
          </a:p>
        </p:txBody>
      </p:sp>
      <p:sp>
        <p:nvSpPr>
          <p:cNvPr id="18446" name="矩形 3"/>
          <p:cNvSpPr/>
          <p:nvPr>
            <p:custDataLst>
              <p:tags r:id="rId14"/>
            </p:custDataLst>
          </p:nvPr>
        </p:nvSpPr>
        <p:spPr>
          <a:xfrm>
            <a:off x="8543925" y="2395538"/>
            <a:ext cx="2646363" cy="830262"/>
          </a:xfrm>
          <a:prstGeom prst="rect">
            <a:avLst/>
          </a:prstGeom>
          <a:noFill/>
          <a:ln>
            <a:noFill/>
            <a:miter lim="800000"/>
          </a:ln>
        </p:spPr>
        <p:txBody>
          <a:bodyPr wrap="non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eaLnBrk="1" hangingPunct="1"/>
            <a:r>
              <a:rPr lang="zh-CN" altLang="zh-CN" sz="4800" b="1">
                <a:solidFill>
                  <a:srgbClr val="006600"/>
                </a:solidFill>
                <a:latin typeface="微软雅黑" panose="020B0503020204020204" pitchFamily="34" charset="-122"/>
                <a:ea typeface="微软雅黑" panose="020B0503020204020204" pitchFamily="34" charset="-122"/>
              </a:rPr>
              <a:t>等额选举</a:t>
            </a:r>
            <a:endParaRPr lang="zh-CN" altLang="zh-CN" b="1">
              <a:latin typeface="微软雅黑" panose="020B0503020204020204" pitchFamily="34" charset="-122"/>
              <a:ea typeface="微软雅黑" panose="020B0503020204020204" pitchFamily="34" charset="-122"/>
            </a:endParaRPr>
          </a:p>
        </p:txBody>
      </p:sp>
      <p:sp>
        <p:nvSpPr>
          <p:cNvPr id="18447" name="矩形 4"/>
          <p:cNvSpPr/>
          <p:nvPr>
            <p:custDataLst>
              <p:tags r:id="rId15"/>
            </p:custDataLst>
          </p:nvPr>
        </p:nvSpPr>
        <p:spPr>
          <a:xfrm>
            <a:off x="8470900" y="4013200"/>
            <a:ext cx="2646363" cy="830263"/>
          </a:xfrm>
          <a:prstGeom prst="rect">
            <a:avLst/>
          </a:prstGeom>
          <a:noFill/>
          <a:ln>
            <a:noFill/>
            <a:miter lim="800000"/>
          </a:ln>
        </p:spPr>
        <p:txBody>
          <a:bodyPr wrap="non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eaLnBrk="1" hangingPunct="1"/>
            <a:r>
              <a:rPr lang="zh-CN" altLang="zh-CN" sz="4800" b="1">
                <a:solidFill>
                  <a:srgbClr val="006600"/>
                </a:solidFill>
                <a:latin typeface="微软雅黑" panose="020B0503020204020204" pitchFamily="34" charset="-122"/>
                <a:ea typeface="微软雅黑" panose="020B0503020204020204" pitchFamily="34" charset="-122"/>
              </a:rPr>
              <a:t>差额选举</a:t>
            </a:r>
            <a:endParaRPr lang="zh-CN" altLang="zh-CN" b="1">
              <a:latin typeface="微软雅黑" panose="020B0503020204020204" pitchFamily="34" charset="-122"/>
              <a:ea typeface="微软雅黑" panose="020B0503020204020204" pitchFamily="34" charset="-122"/>
            </a:endParaRPr>
          </a:p>
        </p:txBody>
      </p:sp>
      <p:sp>
        <p:nvSpPr>
          <p:cNvPr id="18448" name="矩形 5"/>
          <p:cNvSpPr/>
          <p:nvPr>
            <p:custDataLst>
              <p:tags r:id="rId16"/>
            </p:custDataLst>
          </p:nvPr>
        </p:nvSpPr>
        <p:spPr>
          <a:xfrm>
            <a:off x="7134225" y="5438775"/>
            <a:ext cx="4287838" cy="708025"/>
          </a:xfrm>
          <a:prstGeom prst="rect">
            <a:avLst/>
          </a:prstGeom>
          <a:noFill/>
          <a:ln>
            <a:noFill/>
            <a:miter lim="800000"/>
          </a:ln>
        </p:spPr>
        <p:txBody>
          <a:bodyPr wrap="none">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eaLnBrk="1" hangingPunct="1"/>
            <a:r>
              <a:rPr lang="zh-CN" altLang="zh-CN" sz="4000" b="1">
                <a:latin typeface="微软雅黑" panose="020B0503020204020204" pitchFamily="34" charset="-122"/>
                <a:ea typeface="微软雅黑" panose="020B0503020204020204" pitchFamily="34" charset="-122"/>
              </a:rPr>
              <a:t>（对候选人</a:t>
            </a:r>
            <a:r>
              <a:rPr lang="zh-CN" altLang="en-US" sz="4000" b="1">
                <a:latin typeface="微软雅黑" panose="020B0503020204020204" pitchFamily="34" charset="-122"/>
                <a:ea typeface="微软雅黑" panose="020B0503020204020204" pitchFamily="34" charset="-122"/>
              </a:rPr>
              <a:t>而</a:t>
            </a:r>
            <a:r>
              <a:rPr lang="zh-CN" altLang="zh-CN" sz="4000" b="1">
                <a:latin typeface="微软雅黑" panose="020B0503020204020204" pitchFamily="34" charset="-122"/>
                <a:ea typeface="微软雅黑" panose="020B0503020204020204" pitchFamily="34" charset="-122"/>
              </a:rPr>
              <a:t>言）</a:t>
            </a:r>
            <a:endParaRPr lang="zh-CN" altLang="zh-CN" sz="2800" b="1">
              <a:latin typeface="微软雅黑" panose="020B0503020204020204" pitchFamily="34" charset="-122"/>
              <a:ea typeface="微软雅黑" panose="020B0503020204020204" pitchFamily="34" charset="-122"/>
            </a:endParaRPr>
          </a:p>
        </p:txBody>
      </p:sp>
      <p:grpSp>
        <p:nvGrpSpPr>
          <p:cNvPr id="18449" name="组合 16"/>
          <p:cNvGrpSpPr/>
          <p:nvPr>
            <p:custDataLst>
              <p:tags r:id="rId17"/>
            </p:custDataLst>
          </p:nvPr>
        </p:nvGrpSpPr>
        <p:grpSpPr>
          <a:xfrm>
            <a:off x="2711768" y="404813"/>
            <a:ext cx="8872537" cy="817562"/>
            <a:chOff x="3511826" y="93345"/>
            <a:chExt cx="8870991" cy="818515"/>
          </a:xfrm>
        </p:grpSpPr>
        <p:sp>
          <p:nvSpPr>
            <p:cNvPr id="18450" name="矩形 19"/>
            <p:cNvSpPr/>
            <p:nvPr>
              <p:custDataLst>
                <p:tags r:id="rId18"/>
              </p:custDataLst>
            </p:nvPr>
          </p:nvSpPr>
          <p:spPr>
            <a:xfrm>
              <a:off x="3511826" y="158115"/>
              <a:ext cx="8701129" cy="73596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451" name="燕尾形 20"/>
            <p:cNvSpPr/>
            <p:nvPr>
              <p:custDataLst>
                <p:tags r:id="rId19"/>
              </p:custDataLst>
            </p:nvPr>
          </p:nvSpPr>
          <p:spPr>
            <a:xfrm>
              <a:off x="8891270" y="93345"/>
              <a:ext cx="786765" cy="800735"/>
            </a:xfrm>
            <a:prstGeom prst="chevron">
              <a:avLst>
                <a:gd name="adj" fmla="val 50000"/>
              </a:avLst>
            </a:prstGeom>
            <a:solidFill>
              <a:schemeClr val="bg1"/>
            </a:solidFill>
            <a:ln w="25400">
              <a:solidFill>
                <a:schemeClr val="bg1"/>
              </a:solidFill>
              <a:miter lim="800000"/>
            </a:ln>
          </p:spPr>
          <p:txBody>
            <a:bodyPr anchor="ctr" anchorCtr="0">
              <a:no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hangingPunct="0"/>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18452" name="文本框 9"/>
            <p:cNvSpPr txBox="1"/>
            <p:nvPr>
              <p:custDataLst>
                <p:tags r:id="rId20"/>
              </p:custDataLst>
            </p:nvPr>
          </p:nvSpPr>
          <p:spPr>
            <a:xfrm>
              <a:off x="9702482" y="264487"/>
              <a:ext cx="2680335" cy="523220"/>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r>
                <a:rPr lang="zh-CN" altLang="en-US" sz="2800" b="1">
                  <a:solidFill>
                    <a:srgbClr val="FF0000"/>
                  </a:solidFill>
                  <a:latin typeface="微软雅黑" panose="020B0503020204020204" pitchFamily="34" charset="-122"/>
                  <a:ea typeface="微软雅黑" panose="020B0503020204020204" pitchFamily="34" charset="-122"/>
                </a:rPr>
                <a:t>参与民主生活</a:t>
              </a:r>
              <a:endParaRPr lang="zh-CN" altLang="en-US" sz="2800" b="1">
                <a:solidFill>
                  <a:srgbClr val="FF0000"/>
                </a:solidFill>
                <a:latin typeface="微软雅黑" panose="020B0503020204020204" pitchFamily="34" charset="-122"/>
                <a:ea typeface="微软雅黑" panose="020B0503020204020204" pitchFamily="34" charset="-122"/>
              </a:endParaRPr>
            </a:p>
          </p:txBody>
        </p:sp>
        <p:sp>
          <p:nvSpPr>
            <p:cNvPr id="18453" name="燕尾形 22"/>
            <p:cNvSpPr/>
            <p:nvPr>
              <p:custDataLst>
                <p:tags r:id="rId21"/>
              </p:custDataLst>
            </p:nvPr>
          </p:nvSpPr>
          <p:spPr>
            <a:xfrm>
              <a:off x="8391525" y="111125"/>
              <a:ext cx="786765" cy="800735"/>
            </a:xfrm>
            <a:prstGeom prst="chevron">
              <a:avLst>
                <a:gd name="adj" fmla="val 50000"/>
              </a:avLst>
            </a:prstGeom>
            <a:solidFill>
              <a:schemeClr val="bg1"/>
            </a:solidFill>
            <a:ln w="25400">
              <a:solidFill>
                <a:schemeClr val="bg1"/>
              </a:solidFill>
              <a:miter lim="800000"/>
            </a:ln>
          </p:spPr>
          <p:txBody>
            <a:bodyPr anchor="ctr" anchorCtr="0">
              <a:no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hangingPunct="0"/>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18454" name="燕尾形 23"/>
            <p:cNvSpPr/>
            <p:nvPr>
              <p:custDataLst>
                <p:tags r:id="rId22"/>
              </p:custDataLst>
            </p:nvPr>
          </p:nvSpPr>
          <p:spPr>
            <a:xfrm>
              <a:off x="7907020" y="111125"/>
              <a:ext cx="786765" cy="800735"/>
            </a:xfrm>
            <a:prstGeom prst="chevron">
              <a:avLst>
                <a:gd name="adj" fmla="val 50000"/>
              </a:avLst>
            </a:prstGeom>
            <a:solidFill>
              <a:schemeClr val="bg1"/>
            </a:solidFill>
            <a:ln w="25400">
              <a:solidFill>
                <a:schemeClr val="bg1"/>
              </a:solidFill>
              <a:miter lim="800000"/>
            </a:ln>
          </p:spPr>
          <p:txBody>
            <a:bodyPr anchor="ctr" anchorCtr="0">
              <a:no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hangingPunct="0"/>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18455" name="文本框 14"/>
            <p:cNvSpPr txBox="1"/>
            <p:nvPr>
              <p:custDataLst>
                <p:tags r:id="rId23"/>
              </p:custDataLst>
            </p:nvPr>
          </p:nvSpPr>
          <p:spPr>
            <a:xfrm>
              <a:off x="4428474" y="172719"/>
              <a:ext cx="2221230" cy="707886"/>
            </a:xfrm>
            <a:prstGeom prst="rect">
              <a:avLst/>
            </a:prstGeom>
            <a:noFill/>
            <a:ln>
              <a:noFill/>
              <a:miter lim="800000"/>
            </a:ln>
          </p:spPr>
          <p:txBody>
            <a:bodyPr>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r>
                <a:rPr lang="zh-CN" altLang="en-US" sz="4000" b="1">
                  <a:solidFill>
                    <a:srgbClr val="FF0000"/>
                  </a:solidFill>
                  <a:latin typeface="微软雅黑" panose="020B0503020204020204" pitchFamily="34" charset="-122"/>
                  <a:ea typeface="微软雅黑" panose="020B0503020204020204" pitchFamily="34" charset="-122"/>
                  <a:sym typeface="+mn-ea"/>
                </a:rPr>
                <a:t>民主选举</a:t>
              </a:r>
              <a:endParaRPr lang="zh-CN" altLang="en-US" sz="4000" b="1">
                <a:solidFill>
                  <a:srgbClr val="FF0000"/>
                </a:solidFill>
                <a:latin typeface="微软雅黑" panose="020B0503020204020204" pitchFamily="34" charset="-122"/>
                <a:ea typeface="微软雅黑" panose="020B0503020204020204" pitchFamily="34" charset="-122"/>
                <a:sym typeface="+mn-ea"/>
              </a:endParaRPr>
            </a:p>
          </p:txBody>
        </p:sp>
      </p:gr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2"/>
          <p:cNvSpPr txBox="1"/>
          <p:nvPr>
            <p:custDataLst>
              <p:tags r:id="rId1"/>
            </p:custDataLst>
          </p:nvPr>
        </p:nvSpPr>
        <p:spPr>
          <a:xfrm>
            <a:off x="1208378" y="155888"/>
            <a:ext cx="3648039" cy="548640"/>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rPr>
              <a:t>民主选举</a:t>
            </a:r>
            <a:endParaRPr kumimoji="0" lang="zh-CN" altLang="en-US" sz="36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endParaRPr>
          </a:p>
        </p:txBody>
      </p:sp>
      <p:graphicFrame>
        <p:nvGraphicFramePr>
          <p:cNvPr id="34" name="Group 38"/>
          <p:cNvGraphicFramePr>
            <a:graphicFrameLocks noGrp="1"/>
          </p:cNvGraphicFramePr>
          <p:nvPr>
            <p:custDataLst>
              <p:tags r:id="rId2"/>
            </p:custDataLst>
          </p:nvPr>
        </p:nvGraphicFramePr>
        <p:xfrm>
          <a:off x="1153355" y="1125584"/>
          <a:ext cx="10269220" cy="5419090"/>
        </p:xfrm>
        <a:graphic>
          <a:graphicData uri="http://schemas.openxmlformats.org/drawingml/2006/table">
            <a:tbl>
              <a:tblPr/>
              <a:tblGrid>
                <a:gridCol w="1233170"/>
                <a:gridCol w="4744085"/>
                <a:gridCol w="4291965"/>
              </a:tblGrid>
              <a:tr h="518160">
                <a:tc>
                  <a:txBody>
                    <a:bodyPr wrap="square"/>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a:ln>
                            <a:noFill/>
                          </a:ln>
                          <a:solidFill>
                            <a:srgbClr val="0000FF"/>
                          </a:solidFill>
                          <a:effectLst>
                            <a:outerShdw blurRad="38100" dist="38100" dir="2700000" algn="tl">
                              <a:srgbClr val="C0C0C0"/>
                            </a:outerShdw>
                          </a:effectLst>
                          <a:latin typeface="+mn-ea"/>
                          <a:ea typeface="+mn-ea"/>
                        </a:rPr>
                        <a:t>比较</a:t>
                      </a:r>
                      <a:endParaRPr kumimoji="0" lang="zh-CN" altLang="en-US" sz="2800" b="1" i="0" u="none" strike="noStrike" cap="none" normalizeH="0" baseline="0">
                        <a:ln>
                          <a:noFill/>
                        </a:ln>
                        <a:solidFill>
                          <a:srgbClr val="0000FF"/>
                        </a:solidFill>
                        <a:effectLst>
                          <a:outerShdw blurRad="38100" dist="38100" dir="2700000" algn="tl">
                            <a:srgbClr val="C0C0C0"/>
                          </a:outerShdw>
                        </a:effectLst>
                        <a:latin typeface="+mn-ea"/>
                        <a:ea typeface="+mn-ea"/>
                      </a:endParaRPr>
                    </a:p>
                  </a:txBody>
                  <a:tcPr marL="91406" marR="91406" marT="45698" marB="45698"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a:ln>
                            <a:noFill/>
                          </a:ln>
                          <a:solidFill>
                            <a:srgbClr val="0000FF"/>
                          </a:solidFill>
                          <a:effectLst>
                            <a:outerShdw blurRad="38100" dist="38100" dir="2700000" algn="tl">
                              <a:srgbClr val="C0C0C0"/>
                            </a:outerShdw>
                          </a:effectLst>
                          <a:latin typeface="+mn-ea"/>
                          <a:ea typeface="+mn-ea"/>
                        </a:rPr>
                        <a:t>直接选举</a:t>
                      </a:r>
                      <a:endParaRPr kumimoji="0" lang="zh-CN" altLang="en-US" sz="2800" b="1" i="0" u="none" strike="noStrike" cap="none" normalizeH="0" baseline="0">
                        <a:ln>
                          <a:noFill/>
                        </a:ln>
                        <a:solidFill>
                          <a:srgbClr val="0000FF"/>
                        </a:solidFill>
                        <a:effectLst>
                          <a:outerShdw blurRad="38100" dist="38100" dir="2700000" algn="tl">
                            <a:srgbClr val="C0C0C0"/>
                          </a:outerShdw>
                        </a:effectLst>
                        <a:latin typeface="+mn-ea"/>
                        <a:ea typeface="+mn-ea"/>
                      </a:endParaRPr>
                    </a:p>
                  </a:txBody>
                  <a:tcPr marL="91406" marR="91406" marT="45698" marB="45698"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a:ln>
                            <a:noFill/>
                          </a:ln>
                          <a:solidFill>
                            <a:srgbClr val="0000FF"/>
                          </a:solidFill>
                          <a:effectLst>
                            <a:outerShdw blurRad="38100" dist="38100" dir="2700000" algn="tl">
                              <a:srgbClr val="C0C0C0"/>
                            </a:outerShdw>
                          </a:effectLst>
                          <a:latin typeface="+mn-ea"/>
                          <a:ea typeface="+mn-ea"/>
                        </a:rPr>
                        <a:t>间接选举</a:t>
                      </a:r>
                      <a:endParaRPr kumimoji="0" lang="zh-CN" altLang="en-US" sz="2800" b="1" i="0" u="none" strike="noStrike" cap="none" normalizeH="0" baseline="0">
                        <a:ln>
                          <a:noFill/>
                        </a:ln>
                        <a:solidFill>
                          <a:srgbClr val="0000FF"/>
                        </a:solidFill>
                        <a:effectLst>
                          <a:outerShdw blurRad="38100" dist="38100" dir="2700000" algn="tl">
                            <a:srgbClr val="C0C0C0"/>
                          </a:outerShdw>
                        </a:effectLst>
                        <a:latin typeface="+mn-ea"/>
                        <a:ea typeface="+mn-ea"/>
                      </a:endParaRPr>
                    </a:p>
                  </a:txBody>
                  <a:tcPr marL="91406" marR="91406" marT="45698" marB="45698"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7210">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a:ln>
                            <a:noFill/>
                          </a:ln>
                          <a:solidFill>
                            <a:srgbClr val="FF0000"/>
                          </a:solidFill>
                          <a:effectLst>
                            <a:outerShdw blurRad="38100" dist="38100" dir="2700000" algn="tl">
                              <a:srgbClr val="C0C0C0"/>
                            </a:outerShdw>
                          </a:effectLst>
                          <a:latin typeface="+mn-ea"/>
                          <a:ea typeface="+mn-ea"/>
                        </a:rPr>
                        <a:t>优点</a:t>
                      </a:r>
                      <a:endParaRPr kumimoji="0" lang="zh-CN" altLang="en-US" sz="2800" b="1" i="0" u="none" strike="noStrike" cap="none" normalizeH="0" baseline="0">
                        <a:ln>
                          <a:noFill/>
                        </a:ln>
                        <a:solidFill>
                          <a:srgbClr val="FF0000"/>
                        </a:solidFill>
                        <a:effectLst>
                          <a:outerShdw blurRad="38100" dist="38100" dir="2700000" algn="tl">
                            <a:srgbClr val="C0C0C0"/>
                          </a:outerShdw>
                        </a:effectLst>
                        <a:latin typeface="+mn-ea"/>
                        <a:ea typeface="+mn-ea"/>
                      </a:endParaRPr>
                    </a:p>
                  </a:txBody>
                  <a:tcPr marL="91406" marR="91406" marT="45698" marB="45698" vert="horz"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a typeface="黑体" panose="02010609060101010101" charset="-122"/>
                      </a:endParaRPr>
                    </a:p>
                  </a:txBody>
                  <a:tcPr marL="91406" marR="91406" marT="45698" marB="45698"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a typeface="黑体" panose="02010609060101010101" charset="-122"/>
                      </a:endParaRPr>
                    </a:p>
                  </a:txBody>
                  <a:tcPr marL="91406" marR="91406" marT="45698" marB="45698"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7790">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a:ln>
                            <a:noFill/>
                          </a:ln>
                          <a:solidFill>
                            <a:srgbClr val="FF0000"/>
                          </a:solidFill>
                          <a:effectLst>
                            <a:outerShdw blurRad="38100" dist="38100" dir="2700000" algn="tl">
                              <a:srgbClr val="C0C0C0"/>
                            </a:outerShdw>
                          </a:effectLst>
                          <a:latin typeface="+mn-ea"/>
                          <a:ea typeface="+mn-ea"/>
                        </a:rPr>
                        <a:t>局限性</a:t>
                      </a:r>
                      <a:endParaRPr kumimoji="0" lang="zh-CN" altLang="en-US" sz="2800" b="1" i="0" u="none" strike="noStrike" cap="none" normalizeH="0" baseline="0">
                        <a:ln>
                          <a:noFill/>
                        </a:ln>
                        <a:solidFill>
                          <a:srgbClr val="FF0000"/>
                        </a:solidFill>
                        <a:effectLst>
                          <a:outerShdw blurRad="38100" dist="38100" dir="2700000" algn="tl">
                            <a:srgbClr val="C0C0C0"/>
                          </a:outerShdw>
                        </a:effectLst>
                        <a:latin typeface="+mn-ea"/>
                        <a:ea typeface="+mn-ea"/>
                      </a:endParaRPr>
                    </a:p>
                  </a:txBody>
                  <a:tcPr marL="91406" marR="91406" marT="45698" marB="45698" vert="horz"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a typeface="黑体" panose="02010609060101010101" charset="-122"/>
                      </a:endParaRPr>
                    </a:p>
                  </a:txBody>
                  <a:tcPr marL="91406" marR="91406" marT="45698" marB="45698"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a typeface="黑体" panose="02010609060101010101" charset="-122"/>
                      </a:endParaRPr>
                    </a:p>
                  </a:txBody>
                  <a:tcPr marL="91406" marR="91406" marT="45698" marB="45698"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5930">
                <a:tc>
                  <a:txBody>
                    <a:bodyPr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a:ln>
                            <a:noFill/>
                          </a:ln>
                          <a:solidFill>
                            <a:srgbClr val="FF0000"/>
                          </a:solidFill>
                          <a:effectLst>
                            <a:outerShdw blurRad="38100" dist="38100" dir="2700000" algn="tl">
                              <a:srgbClr val="C0C0C0"/>
                            </a:outerShdw>
                          </a:effectLst>
                          <a:latin typeface="+mn-ea"/>
                          <a:ea typeface="+mn-ea"/>
                        </a:rPr>
                        <a:t>适用范围</a:t>
                      </a:r>
                      <a:endParaRPr kumimoji="0" lang="zh-CN" altLang="en-US" sz="2800" b="1" i="0" u="none" strike="noStrike" cap="none" normalizeH="0" baseline="0">
                        <a:ln>
                          <a:noFill/>
                        </a:ln>
                        <a:solidFill>
                          <a:srgbClr val="FF0000"/>
                        </a:solidFill>
                        <a:effectLst>
                          <a:outerShdw blurRad="38100" dist="38100" dir="2700000" algn="tl">
                            <a:srgbClr val="C0C0C0"/>
                          </a:outerShdw>
                        </a:effectLst>
                        <a:latin typeface="+mn-ea"/>
                        <a:ea typeface="+mn-ea"/>
                      </a:endParaRPr>
                    </a:p>
                  </a:txBody>
                  <a:tcPr marL="91406" marR="91406" marT="45698" marB="45698" vert="horz"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50000"/>
                        </a:spcBef>
                        <a:spcAft>
                          <a:spcPct val="0"/>
                        </a:spcAft>
                        <a:buClrTx/>
                        <a:buSzTx/>
                        <a:buFontTx/>
                        <a:buNone/>
                      </a:pPr>
                      <a:endParaRPr kumimoji="0" lang="zh-CN" altLang="zh-CN" sz="28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a typeface="黑体" panose="02010609060101010101" charset="-122"/>
                      </a:endParaRPr>
                    </a:p>
                  </a:txBody>
                  <a:tcPr marL="91406" marR="91406" marT="45698" marB="45698"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wrap="square"/>
                    <a:lstStyle/>
                    <a:p>
                      <a:pPr marL="0" marR="0" lvl="0" indent="0" algn="l" defTabSz="914400" rtl="0" eaLnBrk="1" fontAlgn="base" latinLnBrk="0" hangingPunct="1">
                        <a:lnSpc>
                          <a:spcPct val="100000"/>
                        </a:lnSpc>
                        <a:spcBef>
                          <a:spcPct val="50000"/>
                        </a:spcBef>
                        <a:spcAft>
                          <a:spcPct val="0"/>
                        </a:spcAft>
                        <a:buClrTx/>
                        <a:buSzTx/>
                        <a:buFontTx/>
                        <a:buNone/>
                      </a:pPr>
                      <a:endParaRPr kumimoji="0" lang="zh-CN" altLang="zh-CN" sz="28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a typeface="黑体" panose="02010609060101010101" charset="-122"/>
                      </a:endParaRPr>
                    </a:p>
                  </a:txBody>
                  <a:tcPr marL="91406" marR="91406" marT="45698" marB="45698"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 name="Text Box 24"/>
          <p:cNvSpPr txBox="1">
            <a:spLocks noChangeArrowheads="1"/>
          </p:cNvSpPr>
          <p:nvPr>
            <p:custDataLst>
              <p:tags r:id="rId3"/>
            </p:custDataLst>
          </p:nvPr>
        </p:nvSpPr>
        <p:spPr bwMode="auto">
          <a:xfrm>
            <a:off x="2463038" y="1825416"/>
            <a:ext cx="4523070" cy="1554480"/>
          </a:xfrm>
          <a:prstGeom prst="rect">
            <a:avLst/>
          </a:prstGeom>
          <a:noFill/>
          <a:ln w="9525">
            <a:noFill/>
            <a:miter lim="800000"/>
          </a:ln>
          <a:effectLst/>
        </p:spPr>
        <p:txBody>
          <a:bodyPr wrap="square">
            <a:spAutoFit/>
          </a:bodyPr>
          <a:lstStyle/>
          <a:p>
            <a:pPr>
              <a:defRPr/>
            </a:pPr>
            <a:r>
              <a:rPr kumimoji="1" lang="en-US" altLang="zh-CN" sz="2400" b="1">
                <a:solidFill>
                  <a:srgbClr val="7E40BD"/>
                </a:solidFill>
                <a:latin typeface="+mn-ea"/>
                <a:ea typeface="+mn-ea"/>
              </a:rPr>
              <a:t>①更直接反映民意，实现选民意志；②更好调动公民参与管理国家事务的积极性；③加强了选民与当选者的联系。</a:t>
            </a:r>
            <a:endParaRPr kumimoji="1" lang="en-US" altLang="zh-CN" sz="2400" b="1">
              <a:solidFill>
                <a:srgbClr val="7E40BD"/>
              </a:solidFill>
              <a:latin typeface="+mn-ea"/>
              <a:ea typeface="+mn-ea"/>
            </a:endParaRPr>
          </a:p>
        </p:txBody>
      </p:sp>
      <p:sp>
        <p:nvSpPr>
          <p:cNvPr id="38" name="Text Box 25"/>
          <p:cNvSpPr txBox="1">
            <a:spLocks noChangeArrowheads="1"/>
          </p:cNvSpPr>
          <p:nvPr>
            <p:custDataLst>
              <p:tags r:id="rId4"/>
            </p:custDataLst>
          </p:nvPr>
        </p:nvSpPr>
        <p:spPr bwMode="auto">
          <a:xfrm>
            <a:off x="2510246" y="3521836"/>
            <a:ext cx="4260042" cy="1188720"/>
          </a:xfrm>
          <a:prstGeom prst="rect">
            <a:avLst/>
          </a:prstGeom>
          <a:noFill/>
          <a:ln w="9525">
            <a:noFill/>
            <a:miter lim="800000"/>
          </a:ln>
          <a:effectLst/>
        </p:spPr>
        <p:txBody>
          <a:bodyPr wrap="square">
            <a:spAutoFit/>
          </a:bodyPr>
          <a:lstStyle/>
          <a:p>
            <a:pPr>
              <a:spcBef>
                <a:spcPct val="50000"/>
              </a:spcBef>
              <a:defRPr/>
            </a:pPr>
            <a:r>
              <a:rPr kumimoji="1" lang="zh-CN" altLang="en-US" sz="2400" b="1">
                <a:solidFill>
                  <a:srgbClr val="00B050"/>
                </a:solidFill>
                <a:latin typeface="+mn-ea"/>
                <a:ea typeface="+mn-ea"/>
              </a:rPr>
              <a:t>不适用于选民较多、分布较广的情况（操作性复杂，成本太高，效率低）</a:t>
            </a:r>
            <a:endParaRPr kumimoji="1" lang="zh-CN" altLang="en-US" sz="2400" b="1">
              <a:solidFill>
                <a:srgbClr val="00B050"/>
              </a:solidFill>
              <a:latin typeface="+mn-ea"/>
              <a:ea typeface="+mn-ea"/>
            </a:endParaRPr>
          </a:p>
        </p:txBody>
      </p:sp>
      <p:sp>
        <p:nvSpPr>
          <p:cNvPr id="39" name="Text Box 26"/>
          <p:cNvSpPr txBox="1">
            <a:spLocks noChangeArrowheads="1"/>
          </p:cNvSpPr>
          <p:nvPr>
            <p:custDataLst>
              <p:tags r:id="rId5"/>
            </p:custDataLst>
          </p:nvPr>
        </p:nvSpPr>
        <p:spPr bwMode="auto">
          <a:xfrm>
            <a:off x="2510246" y="5068309"/>
            <a:ext cx="4523070" cy="1188720"/>
          </a:xfrm>
          <a:prstGeom prst="rect">
            <a:avLst/>
          </a:prstGeom>
          <a:noFill/>
          <a:ln w="9525">
            <a:noFill/>
            <a:miter lim="800000"/>
          </a:ln>
          <a:effectLst/>
        </p:spPr>
        <p:txBody>
          <a:bodyPr wrap="square">
            <a:spAutoFit/>
          </a:bodyPr>
          <a:lstStyle/>
          <a:p>
            <a:pPr>
              <a:defRPr/>
            </a:pPr>
            <a:r>
              <a:rPr kumimoji="1" lang="en-US" altLang="zh-CN" sz="2400" b="1">
                <a:solidFill>
                  <a:srgbClr val="00B0F0"/>
                </a:solidFill>
                <a:latin typeface="+mn-ea"/>
                <a:ea typeface="+mn-ea"/>
              </a:rPr>
              <a:t>①县及县级以下人大代表的选举；</a:t>
            </a:r>
            <a:endParaRPr kumimoji="1" lang="en-US" altLang="zh-CN" sz="2400" b="1">
              <a:solidFill>
                <a:srgbClr val="00B0F0"/>
              </a:solidFill>
              <a:latin typeface="+mn-ea"/>
              <a:ea typeface="+mn-ea"/>
            </a:endParaRPr>
          </a:p>
          <a:p>
            <a:pPr>
              <a:defRPr/>
            </a:pPr>
            <a:r>
              <a:rPr kumimoji="1" lang="en-US" altLang="zh-CN" sz="2400" b="1">
                <a:solidFill>
                  <a:srgbClr val="00B0F0"/>
                </a:solidFill>
                <a:latin typeface="+mn-ea"/>
                <a:ea typeface="+mn-ea"/>
              </a:rPr>
              <a:t>②城市的居民委员会和农村的村民委员会选举。</a:t>
            </a:r>
            <a:endParaRPr kumimoji="1" lang="en-US" altLang="zh-CN" sz="2400" b="1">
              <a:solidFill>
                <a:srgbClr val="00B0F0"/>
              </a:solidFill>
              <a:latin typeface="+mn-ea"/>
              <a:ea typeface="+mn-ea"/>
            </a:endParaRPr>
          </a:p>
        </p:txBody>
      </p:sp>
      <p:sp>
        <p:nvSpPr>
          <p:cNvPr id="40" name="Text Box 27"/>
          <p:cNvSpPr txBox="1">
            <a:spLocks noChangeArrowheads="1"/>
          </p:cNvSpPr>
          <p:nvPr>
            <p:custDataLst>
              <p:tags r:id="rId6"/>
            </p:custDataLst>
          </p:nvPr>
        </p:nvSpPr>
        <p:spPr bwMode="auto">
          <a:xfrm>
            <a:off x="7408993" y="1988869"/>
            <a:ext cx="3978102" cy="1188720"/>
          </a:xfrm>
          <a:prstGeom prst="rect">
            <a:avLst/>
          </a:prstGeom>
          <a:noFill/>
          <a:ln w="9525">
            <a:noFill/>
            <a:miter lim="800000"/>
          </a:ln>
          <a:effectLst/>
        </p:spPr>
        <p:txBody>
          <a:bodyPr wrap="square">
            <a:spAutoFit/>
          </a:bodyPr>
          <a:lstStyle/>
          <a:p>
            <a:pPr>
              <a:defRPr/>
            </a:pPr>
            <a:r>
              <a:rPr kumimoji="1" lang="zh-CN" altLang="en-US" sz="2400" b="1">
                <a:solidFill>
                  <a:srgbClr val="7E40BD"/>
                </a:solidFill>
                <a:latin typeface="+mn-ea"/>
                <a:ea typeface="+mn-ea"/>
              </a:rPr>
              <a:t>适用于选民较多、分布较广的情况下（操作性简单，成本低，效率高。）</a:t>
            </a:r>
            <a:endParaRPr kumimoji="1" lang="zh-CN" altLang="en-US" sz="2400" b="1">
              <a:solidFill>
                <a:srgbClr val="7E40BD"/>
              </a:solidFill>
              <a:latin typeface="+mn-ea"/>
              <a:ea typeface="+mn-ea"/>
            </a:endParaRPr>
          </a:p>
        </p:txBody>
      </p:sp>
      <p:sp>
        <p:nvSpPr>
          <p:cNvPr id="41" name="Text Box 28"/>
          <p:cNvSpPr txBox="1">
            <a:spLocks noChangeArrowheads="1"/>
          </p:cNvSpPr>
          <p:nvPr>
            <p:custDataLst>
              <p:tags r:id="rId7"/>
            </p:custDataLst>
          </p:nvPr>
        </p:nvSpPr>
        <p:spPr bwMode="auto">
          <a:xfrm>
            <a:off x="7291362" y="3535342"/>
            <a:ext cx="3713353" cy="1188720"/>
          </a:xfrm>
          <a:prstGeom prst="rect">
            <a:avLst/>
          </a:prstGeom>
          <a:noFill/>
          <a:ln w="9525">
            <a:noFill/>
            <a:miter lim="800000"/>
          </a:ln>
          <a:effectLst/>
        </p:spPr>
        <p:txBody>
          <a:bodyPr wrap="square">
            <a:spAutoFit/>
          </a:bodyPr>
          <a:lstStyle/>
          <a:p>
            <a:pPr>
              <a:spcBef>
                <a:spcPct val="50000"/>
              </a:spcBef>
              <a:defRPr/>
            </a:pPr>
            <a:r>
              <a:rPr kumimoji="1" lang="zh-CN" altLang="en-US" sz="2400" b="1">
                <a:solidFill>
                  <a:srgbClr val="00B050"/>
                </a:solidFill>
                <a:latin typeface="+mn-ea"/>
                <a:ea typeface="+mn-ea"/>
              </a:rPr>
              <a:t>使选民与当选者之间的联系受到阻隔，影响选民意愿的表达。</a:t>
            </a:r>
            <a:endParaRPr kumimoji="1" lang="zh-CN" altLang="en-US" sz="2400" b="1">
              <a:solidFill>
                <a:srgbClr val="00B050"/>
              </a:solidFill>
              <a:latin typeface="+mn-ea"/>
              <a:ea typeface="+mn-ea"/>
            </a:endParaRPr>
          </a:p>
        </p:txBody>
      </p:sp>
      <p:sp>
        <p:nvSpPr>
          <p:cNvPr id="46" name="Text Box 29"/>
          <p:cNvSpPr txBox="1">
            <a:spLocks noChangeArrowheads="1"/>
          </p:cNvSpPr>
          <p:nvPr>
            <p:custDataLst>
              <p:tags r:id="rId8"/>
            </p:custDataLst>
          </p:nvPr>
        </p:nvSpPr>
        <p:spPr bwMode="auto">
          <a:xfrm>
            <a:off x="7325609" y="5081815"/>
            <a:ext cx="3713353" cy="1188720"/>
          </a:xfrm>
          <a:prstGeom prst="rect">
            <a:avLst/>
          </a:prstGeom>
          <a:noFill/>
          <a:ln w="9525">
            <a:noFill/>
            <a:miter lim="800000"/>
          </a:ln>
          <a:effectLst/>
        </p:spPr>
        <p:txBody>
          <a:bodyPr wrap="square">
            <a:spAutoFit/>
          </a:bodyPr>
          <a:lstStyle/>
          <a:p>
            <a:pPr>
              <a:defRPr/>
            </a:pPr>
            <a:r>
              <a:rPr kumimoji="1" lang="en-US" altLang="zh-CN" sz="2400" b="1">
                <a:solidFill>
                  <a:srgbClr val="00B0F0"/>
                </a:solidFill>
                <a:latin typeface="+mn-ea"/>
                <a:ea typeface="+mn-ea"/>
              </a:rPr>
              <a:t>①县以上的各级人大代表；</a:t>
            </a:r>
            <a:endParaRPr kumimoji="1" lang="en-US" altLang="zh-CN" sz="2400" b="1">
              <a:solidFill>
                <a:srgbClr val="00B0F0"/>
              </a:solidFill>
              <a:latin typeface="+mn-ea"/>
              <a:ea typeface="+mn-ea"/>
            </a:endParaRPr>
          </a:p>
          <a:p>
            <a:pPr>
              <a:defRPr/>
            </a:pPr>
            <a:r>
              <a:rPr kumimoji="1" lang="en-US" altLang="zh-CN" sz="2400" b="1">
                <a:solidFill>
                  <a:srgbClr val="00B0F0"/>
                </a:solidFill>
                <a:latin typeface="+mn-ea"/>
                <a:ea typeface="+mn-ea"/>
              </a:rPr>
              <a:t>②乡以上各级政府的组成人员</a:t>
            </a:r>
            <a:endParaRPr kumimoji="1" lang="en-US" altLang="zh-CN" sz="2400" b="1">
              <a:solidFill>
                <a:srgbClr val="00B0F0"/>
              </a:solidFill>
              <a:latin typeface="+mn-ea"/>
              <a:ea typeface="+mn-ea"/>
            </a:endParaRPr>
          </a:p>
        </p:txBody>
      </p:sp>
    </p:spTree>
  </p:cSld>
  <p:clrMapOvr>
    <a:masterClrMapping/>
  </p:clrMapOvr>
  <p:transition spd="slow" advTm="5824">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8"/>
          <p:cNvPicPr>
            <a:picLocks noChangeAspect="1"/>
          </p:cNvPicPr>
          <p:nvPr>
            <p:custDataLst>
              <p:tags r:id="rId1"/>
            </p:custDataLst>
          </p:nvPr>
        </p:nvPicPr>
        <p:blipFill>
          <a:blip r:embed="rId2"/>
          <a:stretch>
            <a:fillRect/>
          </a:stretch>
        </p:blipFill>
        <p:spPr>
          <a:xfrm>
            <a:off x="392113" y="241300"/>
            <a:ext cx="717550" cy="717550"/>
          </a:xfrm>
          <a:prstGeom prst="rect">
            <a:avLst/>
          </a:prstGeom>
          <a:noFill/>
          <a:ln>
            <a:noFill/>
            <a:miter lim="800000"/>
            <a:headEnd/>
            <a:tailEnd/>
          </a:ln>
          <a:effectLst>
            <a:outerShdw blurRad="50800" dist="38100" dir="2700000" algn="tl">
              <a:srgbClr val="000000">
                <a:alpha val="39999"/>
              </a:srgbClr>
            </a:outerShdw>
          </a:effectLst>
        </p:spPr>
      </p:pic>
      <p:sp>
        <p:nvSpPr>
          <p:cNvPr id="19459" name="文本框 1"/>
          <p:cNvSpPr txBox="1"/>
          <p:nvPr>
            <p:custDataLst>
              <p:tags r:id="rId3"/>
            </p:custDataLst>
          </p:nvPr>
        </p:nvSpPr>
        <p:spPr>
          <a:xfrm>
            <a:off x="3071495" y="332739"/>
            <a:ext cx="6985000" cy="583565"/>
          </a:xfrm>
          <a:prstGeom prst="rect">
            <a:avLst/>
          </a:prstGeom>
          <a:solidFill>
            <a:schemeClr val="accent4">
              <a:lumMod val="40000"/>
              <a:lumOff val="60000"/>
            </a:schemeClr>
          </a:solidFill>
          <a:ln>
            <a:solidFill>
              <a:schemeClr val="accent4">
                <a:lumMod val="60000"/>
                <a:lumOff val="40000"/>
              </a:schemeClr>
            </a:solidFill>
          </a:ln>
          <a:effectLst>
            <a:outerShdw blurRad="50800" dist="38100" dir="2700000" algn="tl" rotWithShape="0">
              <a:prstClr val="black">
                <a:alpha val="40000"/>
              </a:prstClr>
            </a:outerShdw>
          </a:effectLst>
        </p:spPr>
        <p:txBody>
          <a:bodyPr rtlCol="0">
            <a:spAutoFit/>
          </a:bodyPr>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hangingPunct="0"/>
            <a:r>
              <a:rPr lang="en-US" altLang="zh-CN" sz="3200" b="1" spc="0">
                <a:latin typeface="微软雅黑" panose="020B0503020204020204" pitchFamily="34" charset="-122"/>
                <a:ea typeface="微软雅黑" panose="020B0503020204020204" pitchFamily="34" charset="-122"/>
                <a:sym typeface="+mn-ea"/>
              </a:rPr>
              <a:t>  </a:t>
            </a:r>
            <a:r>
              <a:rPr lang="zh-CN" altLang="en-US" sz="3200" b="1" spc="0">
                <a:latin typeface="微软雅黑" panose="020B0503020204020204" pitchFamily="34" charset="-122"/>
                <a:ea typeface="微软雅黑" panose="020B0503020204020204" pitchFamily="34" charset="-122"/>
                <a:sym typeface="+mn-ea"/>
              </a:rPr>
              <a:t>比较</a:t>
            </a:r>
            <a:r>
              <a:rPr lang="zh-CN" altLang="en-US" sz="3200" b="1" spc="0">
                <a:solidFill>
                  <a:srgbClr val="FF0000"/>
                </a:solidFill>
                <a:latin typeface="微软雅黑" panose="020B0503020204020204" pitchFamily="34" charset="-122"/>
                <a:ea typeface="微软雅黑" panose="020B0503020204020204" pitchFamily="34" charset="-122"/>
                <a:sym typeface="+mn-ea"/>
              </a:rPr>
              <a:t>等额选举</a:t>
            </a:r>
            <a:r>
              <a:rPr lang="zh-CN" altLang="en-US" sz="3200" b="1" spc="0">
                <a:latin typeface="微软雅黑" panose="020B0503020204020204" pitchFamily="34" charset="-122"/>
                <a:ea typeface="微软雅黑" panose="020B0503020204020204" pitchFamily="34" charset="-122"/>
                <a:sym typeface="+mn-ea"/>
              </a:rPr>
              <a:t>与</a:t>
            </a:r>
            <a:r>
              <a:rPr lang="zh-CN" altLang="en-US" sz="3200" b="1" spc="0">
                <a:solidFill>
                  <a:srgbClr val="FF0000"/>
                </a:solidFill>
                <a:latin typeface="微软雅黑" panose="020B0503020204020204" pitchFamily="34" charset="-122"/>
                <a:ea typeface="微软雅黑" panose="020B0503020204020204" pitchFamily="34" charset="-122"/>
                <a:sym typeface="+mn-ea"/>
              </a:rPr>
              <a:t>差额选举</a:t>
            </a:r>
            <a:r>
              <a:rPr lang="zh-CN" altLang="en-US" sz="3200" b="1" spc="0">
                <a:solidFill>
                  <a:srgbClr val="0000FE"/>
                </a:solidFill>
                <a:latin typeface="微软雅黑" panose="020B0503020204020204" pitchFamily="34" charset="-122"/>
                <a:ea typeface="微软雅黑" panose="020B0503020204020204" pitchFamily="34" charset="-122"/>
                <a:sym typeface="+mn-ea"/>
              </a:rPr>
              <a:t>（优缺点）</a:t>
            </a:r>
            <a:endParaRPr lang="zh-CN" altLang="en-US" sz="3200" b="1">
              <a:solidFill>
                <a:srgbClr val="0000FE"/>
              </a:solidFill>
              <a:latin typeface="微软雅黑" panose="020B0503020204020204" pitchFamily="34" charset="-122"/>
              <a:ea typeface="微软雅黑" panose="020B0503020204020204" pitchFamily="34" charset="-122"/>
              <a:sym typeface="+mn-ea"/>
            </a:endParaRPr>
          </a:p>
        </p:txBody>
      </p:sp>
      <p:graphicFrame>
        <p:nvGraphicFramePr>
          <p:cNvPr id="19460" name="表格 3"/>
          <p:cNvGraphicFramePr>
            <a:graphicFrameLocks noGrp="1"/>
          </p:cNvGraphicFramePr>
          <p:nvPr>
            <p:custDataLst>
              <p:tags r:id="rId4"/>
            </p:custDataLst>
          </p:nvPr>
        </p:nvGraphicFramePr>
        <p:xfrm>
          <a:off x="1244600" y="1127125"/>
          <a:ext cx="10320338" cy="5249862"/>
        </p:xfrm>
        <a:graphic>
          <a:graphicData uri="http://schemas.openxmlformats.org/drawingml/2006/table">
            <a:tbl>
              <a:tblPr/>
              <a:tblGrid>
                <a:gridCol w="1555750"/>
                <a:gridCol w="4330700"/>
                <a:gridCol w="4433888"/>
              </a:tblGrid>
              <a:tr h="796925">
                <a:tc>
                  <a:txBody>
                    <a:bodyPr wrap="square"/>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r>
                        <a:rPr lang="zh-CN" altLang="en-US" sz="2400" b="1">
                          <a:solidFill>
                            <a:srgbClr val="FF0000"/>
                          </a:solidFill>
                          <a:latin typeface="微软雅黑" panose="020B0503020204020204" pitchFamily="34" charset="-122"/>
                          <a:ea typeface="微软雅黑" panose="020B0503020204020204" pitchFamily="34" charset="-122"/>
                        </a:rPr>
                        <a:t>比较</a:t>
                      </a:r>
                      <a:endParaRPr lang="zh-CN" altLang="en-US" sz="2400" b="1">
                        <a:solidFill>
                          <a:srgbClr val="FF0000"/>
                        </a:solidFill>
                        <a:latin typeface="微软雅黑" panose="020B0503020204020204" pitchFamily="34" charset="-122"/>
                        <a:ea typeface="微软雅黑" panose="020B0503020204020204" pitchFamily="34" charset="-122"/>
                      </a:endParaRPr>
                    </a:p>
                  </a:txBody>
                  <a:tcPr vert="horz" anchor="ctr">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noFill/>
                  </a:tcPr>
                </a:tc>
                <a:tc>
                  <a:txBody>
                    <a:bodyPr wrap="square"/>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r>
                        <a:rPr lang="zh-CN" altLang="en-US" sz="3600" b="1">
                          <a:solidFill>
                            <a:srgbClr val="FF0000"/>
                          </a:solidFill>
                          <a:latin typeface="微软雅黑" panose="020B0503020204020204" pitchFamily="34" charset="-122"/>
                          <a:ea typeface="微软雅黑" panose="020B0503020204020204" pitchFamily="34" charset="-122"/>
                        </a:rPr>
                        <a:t>等额选举</a:t>
                      </a:r>
                      <a:endParaRPr lang="zh-CN" altLang="en-US" sz="3600" b="1">
                        <a:solidFill>
                          <a:srgbClr val="FF0000"/>
                        </a:solidFill>
                        <a:latin typeface="微软雅黑" panose="020B0503020204020204" pitchFamily="34" charset="-122"/>
                        <a:ea typeface="微软雅黑" panose="020B0503020204020204" pitchFamily="34" charset="-122"/>
                      </a:endParaRPr>
                    </a:p>
                  </a:txBody>
                  <a:tcPr vert="horz" anchor="ctr">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noFill/>
                  </a:tcPr>
                </a:tc>
                <a:tc>
                  <a:txBody>
                    <a:bodyPr wrap="square"/>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r>
                        <a:rPr lang="zh-CN" altLang="en-US" sz="3600" b="1">
                          <a:solidFill>
                            <a:srgbClr val="FF0000"/>
                          </a:solidFill>
                          <a:latin typeface="微软雅黑" panose="020B0503020204020204" pitchFamily="34" charset="-122"/>
                          <a:ea typeface="微软雅黑" panose="020B0503020204020204" pitchFamily="34" charset="-122"/>
                        </a:rPr>
                        <a:t>差额选举</a:t>
                      </a:r>
                      <a:endParaRPr lang="zh-CN" altLang="en-US" sz="3600" b="1">
                        <a:solidFill>
                          <a:srgbClr val="FF0000"/>
                        </a:solidFill>
                        <a:latin typeface="微软雅黑" panose="020B0503020204020204" pitchFamily="34" charset="-122"/>
                        <a:ea typeface="微软雅黑" panose="020B0503020204020204" pitchFamily="34" charset="-122"/>
                      </a:endParaRPr>
                    </a:p>
                  </a:txBody>
                  <a:tcPr vert="horz" anchor="ctr">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noFill/>
                  </a:tcPr>
                </a:tc>
              </a:tr>
              <a:tr h="1484312">
                <a:tc>
                  <a:txBody>
                    <a:bodyPr wrap="square"/>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r>
                        <a:rPr lang="zh-CN" altLang="en-US" sz="2400" b="1">
                          <a:solidFill>
                            <a:srgbClr val="0000FE"/>
                          </a:solidFill>
                          <a:latin typeface="微软雅黑" panose="020B0503020204020204" pitchFamily="34" charset="-122"/>
                          <a:ea typeface="微软雅黑" panose="020B0503020204020204" pitchFamily="34" charset="-122"/>
                        </a:rPr>
                        <a:t>含义</a:t>
                      </a:r>
                      <a:endParaRPr lang="zh-CN" altLang="en-US" sz="2400" b="1">
                        <a:solidFill>
                          <a:srgbClr val="0000FE"/>
                        </a:solidFill>
                        <a:latin typeface="微软雅黑" panose="020B0503020204020204" pitchFamily="34" charset="-122"/>
                        <a:ea typeface="微软雅黑" panose="020B0503020204020204" pitchFamily="34" charset="-122"/>
                      </a:endParaRPr>
                    </a:p>
                  </a:txBody>
                  <a:tcPr vert="horz" anchor="ctr">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noFill/>
                  </a:tcPr>
                </a:tc>
                <a:tc>
                  <a:txBody>
                    <a:bodyPr wrap="square"/>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eaLnBrk="1" hangingPunct="1">
                        <a:lnSpc>
                          <a:spcPct val="120000"/>
                        </a:lnSpc>
                      </a:pPr>
                      <a:r>
                        <a:rPr lang="zh-CN" altLang="en-US" sz="2400" b="1">
                          <a:latin typeface="微软雅黑" panose="020B0503020204020204" pitchFamily="34" charset="-122"/>
                          <a:ea typeface="微软雅黑" panose="020B0503020204020204" pitchFamily="34" charset="-122"/>
                        </a:rPr>
                        <a:t>正式候选人名额等于应选名额</a:t>
                      </a:r>
                      <a:endParaRPr lang="zh-CN" altLang="en-US" sz="2400" b="1">
                        <a:latin typeface="微软雅黑" panose="020B0503020204020204" pitchFamily="34" charset="-122"/>
                        <a:ea typeface="微软雅黑" panose="020B0503020204020204" pitchFamily="34" charset="-122"/>
                      </a:endParaRPr>
                    </a:p>
                  </a:txBody>
                  <a:tcPr vert="horz" anchor="ctr">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noFill/>
                  </a:tcPr>
                </a:tc>
                <a:tc>
                  <a:txBody>
                    <a:bodyPr wrap="square"/>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eaLnBrk="1" hangingPunct="1">
                        <a:lnSpc>
                          <a:spcPct val="120000"/>
                        </a:lnSpc>
                      </a:pPr>
                      <a:r>
                        <a:rPr lang="zh-CN" altLang="en-US" sz="2400" b="1">
                          <a:latin typeface="微软雅黑" panose="020B0503020204020204" pitchFamily="34" charset="-122"/>
                          <a:ea typeface="微软雅黑" panose="020B0503020204020204" pitchFamily="34" charset="-122"/>
                        </a:rPr>
                        <a:t>正式候选人名额大于应选名额</a:t>
                      </a:r>
                      <a:endParaRPr lang="zh-CN" altLang="en-US" sz="2400" b="1">
                        <a:latin typeface="微软雅黑" panose="020B0503020204020204" pitchFamily="34" charset="-122"/>
                        <a:ea typeface="微软雅黑" panose="020B0503020204020204" pitchFamily="34" charset="-122"/>
                      </a:endParaRPr>
                    </a:p>
                  </a:txBody>
                  <a:tcPr vert="horz" anchor="ctr">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noFill/>
                  </a:tcPr>
                </a:tc>
              </a:tr>
              <a:tr h="1484312">
                <a:tc>
                  <a:txBody>
                    <a:bodyPr wrap="square"/>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r>
                        <a:rPr lang="zh-CN" altLang="en-US" sz="2400" b="1">
                          <a:solidFill>
                            <a:srgbClr val="0000FE"/>
                          </a:solidFill>
                          <a:latin typeface="微软雅黑" panose="020B0503020204020204" pitchFamily="34" charset="-122"/>
                          <a:ea typeface="微软雅黑" panose="020B0503020204020204" pitchFamily="34" charset="-122"/>
                        </a:rPr>
                        <a:t>优点</a:t>
                      </a:r>
                      <a:endParaRPr lang="zh-CN" altLang="en-US" sz="2400" b="1">
                        <a:solidFill>
                          <a:srgbClr val="0000FE"/>
                        </a:solidFill>
                        <a:latin typeface="微软雅黑" panose="020B0503020204020204" pitchFamily="34" charset="-122"/>
                        <a:ea typeface="微软雅黑" panose="020B0503020204020204" pitchFamily="34" charset="-122"/>
                      </a:endParaRPr>
                    </a:p>
                  </a:txBody>
                  <a:tcPr vert="horz" anchor="ctr">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noFill/>
                  </a:tcPr>
                </a:tc>
                <a:tc>
                  <a:txBody>
                    <a:bodyPr wrap="square"/>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eaLnBrk="1" hangingPunct="1">
                        <a:lnSpc>
                          <a:spcPct val="120000"/>
                        </a:lnSpc>
                      </a:pPr>
                      <a:r>
                        <a:rPr lang="zh-CN" altLang="en-US" sz="2400" b="1">
                          <a:latin typeface="微软雅黑" panose="020B0503020204020204" pitchFamily="34" charset="-122"/>
                          <a:ea typeface="微软雅黑" panose="020B0503020204020204" pitchFamily="34" charset="-122"/>
                        </a:rPr>
                        <a:t>可以充分考虑当选者结构合理性</a:t>
                      </a:r>
                      <a:endParaRPr lang="zh-CN" altLang="en-US" sz="2400" b="1">
                        <a:latin typeface="微软雅黑" panose="020B0503020204020204" pitchFamily="34" charset="-122"/>
                        <a:ea typeface="微软雅黑" panose="020B0503020204020204" pitchFamily="34" charset="-122"/>
                      </a:endParaRPr>
                    </a:p>
                  </a:txBody>
                  <a:tcPr vert="horz" anchor="ctr">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noFill/>
                  </a:tcPr>
                </a:tc>
                <a:tc>
                  <a:txBody>
                    <a:bodyPr wrap="square"/>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eaLnBrk="1" hangingPunct="1">
                        <a:lnSpc>
                          <a:spcPct val="120000"/>
                        </a:lnSpc>
                      </a:pPr>
                      <a:r>
                        <a:rPr lang="zh-CN" altLang="en-US" sz="2400" b="1">
                          <a:latin typeface="微软雅黑" panose="020B0503020204020204" pitchFamily="34" charset="-122"/>
                          <a:ea typeface="微软雅黑" panose="020B0503020204020204" pitchFamily="34" charset="-122"/>
                        </a:rPr>
                        <a:t>提供了选择的余地，被选举人之间形成了竞争，有助于选民了解候选人</a:t>
                      </a:r>
                      <a:endParaRPr lang="zh-CN" altLang="en-US" sz="2400" b="1">
                        <a:latin typeface="微软雅黑" panose="020B0503020204020204" pitchFamily="34" charset="-122"/>
                        <a:ea typeface="微软雅黑" panose="020B0503020204020204" pitchFamily="34" charset="-122"/>
                      </a:endParaRPr>
                    </a:p>
                  </a:txBody>
                  <a:tcPr vert="horz" anchor="ctr">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noFill/>
                  </a:tcPr>
                </a:tc>
              </a:tr>
              <a:tr h="1484312">
                <a:tc>
                  <a:txBody>
                    <a:bodyPr wrap="square"/>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eaLnBrk="1" hangingPunct="1"/>
                      <a:r>
                        <a:rPr lang="zh-CN" altLang="en-US" sz="2400" b="1">
                          <a:solidFill>
                            <a:srgbClr val="0000FE"/>
                          </a:solidFill>
                          <a:latin typeface="微软雅黑" panose="020B0503020204020204" pitchFamily="34" charset="-122"/>
                          <a:ea typeface="微软雅黑" panose="020B0503020204020204" pitchFamily="34" charset="-122"/>
                        </a:rPr>
                        <a:t>局限性</a:t>
                      </a:r>
                      <a:endParaRPr lang="zh-CN" altLang="en-US" sz="2400" b="1">
                        <a:solidFill>
                          <a:srgbClr val="0000FE"/>
                        </a:solidFill>
                        <a:latin typeface="微软雅黑" panose="020B0503020204020204" pitchFamily="34" charset="-122"/>
                        <a:ea typeface="微软雅黑" panose="020B0503020204020204" pitchFamily="34" charset="-122"/>
                      </a:endParaRPr>
                    </a:p>
                  </a:txBody>
                  <a:tcPr vert="horz" anchor="ctr">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noFill/>
                  </a:tcPr>
                </a:tc>
                <a:tc>
                  <a:txBody>
                    <a:bodyPr wrap="square"/>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eaLnBrk="1" hangingPunct="1">
                        <a:lnSpc>
                          <a:spcPct val="120000"/>
                        </a:lnSpc>
                      </a:pPr>
                      <a:r>
                        <a:rPr lang="zh-CN" altLang="en-US" sz="2400" b="1">
                          <a:latin typeface="微软雅黑" panose="020B0503020204020204" pitchFamily="34" charset="-122"/>
                          <a:ea typeface="微软雅黑" panose="020B0503020204020204" pitchFamily="34" charset="-122"/>
                        </a:rPr>
                        <a:t>一定程度上限制了选民的自由选择，选民误以为已</a:t>
                      </a:r>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内定</a:t>
                      </a:r>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，积极性受到影响</a:t>
                      </a:r>
                      <a:endParaRPr lang="zh-CN" altLang="en-US" sz="2400" b="1">
                        <a:latin typeface="微软雅黑" panose="020B0503020204020204" pitchFamily="34" charset="-122"/>
                        <a:ea typeface="微软雅黑" panose="020B0503020204020204" pitchFamily="34" charset="-122"/>
                      </a:endParaRPr>
                    </a:p>
                  </a:txBody>
                  <a:tcPr vert="horz" anchor="ctr">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noFill/>
                  </a:tcPr>
                </a:tc>
                <a:tc>
                  <a:txBody>
                    <a:bodyPr wrap="square"/>
                    <a:lstStyle>
                      <a:defPPr>
                        <a:defRPr lang="en-US"/>
                      </a:defPPr>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eaLnBrk="1" hangingPunct="1">
                        <a:lnSpc>
                          <a:spcPct val="120000"/>
                        </a:lnSpc>
                      </a:pPr>
                      <a:r>
                        <a:rPr lang="zh-CN" altLang="en-US" sz="2400" b="1">
                          <a:latin typeface="微软雅黑" panose="020B0503020204020204" pitchFamily="34" charset="-122"/>
                          <a:ea typeface="微软雅黑" panose="020B0503020204020204" pitchFamily="34" charset="-122"/>
                        </a:rPr>
                        <a:t>容易导致虚假宣传、金钱交易</a:t>
                      </a:r>
                      <a:endParaRPr lang="zh-CN" altLang="en-US" sz="2400" b="1">
                        <a:latin typeface="微软雅黑" panose="020B0503020204020204" pitchFamily="34" charset="-122"/>
                        <a:ea typeface="微软雅黑" panose="020B0503020204020204" pitchFamily="34" charset="-122"/>
                      </a:endParaRPr>
                    </a:p>
                  </a:txBody>
                  <a:tcPr vert="horz" anchor="ctr">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noFill/>
                  </a:tcPr>
                </a:tc>
              </a:tr>
            </a:tbl>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custDataLst>
              <p:tags r:id="rId1"/>
            </p:custDataLst>
          </p:nvPr>
        </p:nvSpPr>
        <p:spPr bwMode="auto">
          <a:xfrm>
            <a:off x="214313" y="974725"/>
            <a:ext cx="9675812"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base" latinLnBrk="0" hangingPunct="0">
              <a:lnSpc>
                <a:spcPct val="125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a:ln>
                  <a:noFill/>
                </a:ln>
                <a:solidFill>
                  <a:sysClr val="windowText" lastClr="000000"/>
                </a:solidFill>
                <a:effectLst/>
                <a:uLnTx/>
                <a:uFillTx/>
                <a:latin typeface="楷体" panose="02010609060101010101" charset="-122"/>
                <a:ea typeface="楷体" panose="02010609060101010101" charset="-122"/>
                <a:cs typeface="Arial" panose="020B0604020202020204"/>
              </a:rPr>
              <a:t>某初中九年级（</a:t>
            </a:r>
            <a:r>
              <a:rPr kumimoji="0" lang="en-US" altLang="zh-CN" sz="3200" b="1" i="0" u="none" strike="noStrike" kern="1200" cap="none" spc="0" normalizeH="0" baseline="0" noProof="0">
                <a:ln>
                  <a:noFill/>
                </a:ln>
                <a:solidFill>
                  <a:sysClr val="windowText" lastClr="000000"/>
                </a:solidFill>
                <a:effectLst/>
                <a:uLnTx/>
                <a:uFillTx/>
                <a:latin typeface="楷体" panose="02010609060101010101" charset="-122"/>
                <a:ea typeface="楷体" panose="02010609060101010101" charset="-122"/>
                <a:cs typeface="Arial" panose="020B0604020202020204"/>
              </a:rPr>
              <a:t>1</a:t>
            </a:r>
            <a:r>
              <a:rPr kumimoji="0" lang="zh-CN" altLang="en-US" sz="3200" b="1" i="0" u="none" strike="noStrike" kern="1200" cap="none" spc="0" normalizeH="0" baseline="0" noProof="0">
                <a:ln>
                  <a:noFill/>
                </a:ln>
                <a:solidFill>
                  <a:sysClr val="windowText" lastClr="000000"/>
                </a:solidFill>
                <a:effectLst/>
                <a:uLnTx/>
                <a:uFillTx/>
                <a:latin typeface="楷体" panose="02010609060101010101" charset="-122"/>
                <a:ea typeface="楷体" panose="02010609060101010101" charset="-122"/>
                <a:cs typeface="Arial" panose="020B0604020202020204"/>
              </a:rPr>
              <a:t>）班班长竞选方案</a:t>
            </a:r>
            <a:endParaRPr kumimoji="0" lang="zh-CN" altLang="en-US" sz="3200" b="1" i="0" u="none" strike="noStrike" kern="1200" cap="none" spc="0" normalizeH="0" baseline="0" noProof="0">
              <a:ln>
                <a:noFill/>
              </a:ln>
              <a:solidFill>
                <a:sysClr val="windowText" lastClr="000000"/>
              </a:solidFill>
              <a:effectLst/>
              <a:uLnTx/>
              <a:uFillTx/>
              <a:latin typeface="楷体" panose="02010609060101010101" charset="-122"/>
              <a:ea typeface="楷体" panose="02010609060101010101" charset="-122"/>
              <a:cs typeface="Arial" panose="020B0604020202020204"/>
            </a:endParaRPr>
          </a:p>
          <a:p>
            <a:pPr marL="0" marR="0" lvl="0" indent="0" algn="l" defTabSz="914400" rtl="0" eaLnBrk="0" fontAlgn="base" latinLnBrk="0" hangingPunct="0">
              <a:lnSpc>
                <a:spcPct val="125000"/>
              </a:lnSpc>
              <a:spcBef>
                <a:spcPct val="0"/>
              </a:spcBef>
              <a:spcAft>
                <a:spcPct val="0"/>
              </a:spcAft>
              <a:buClrTx/>
              <a:buSzTx/>
              <a:buFont typeface="Arial" panose="020B0604020202020204" pitchFamily="34" charset="0"/>
              <a:buNone/>
              <a:defRPr/>
            </a:pPr>
            <a:r>
              <a:rPr kumimoji="0" lang="zh-CN" altLang="en-US" sz="3000" b="1" i="0" u="none" strike="noStrike" kern="1200" cap="none" spc="0" normalizeH="0" baseline="0" noProof="0">
                <a:ln>
                  <a:noFill/>
                </a:ln>
                <a:solidFill>
                  <a:srgbClr val="ED7D31">
                    <a:lumMod val="75000"/>
                  </a:srgbClr>
                </a:solidFill>
                <a:effectLst/>
                <a:uLnTx/>
                <a:uFillTx/>
                <a:latin typeface="楷体" panose="02010609060101010101" charset="-122"/>
                <a:ea typeface="楷体" panose="02010609060101010101" charset="-122"/>
                <a:cs typeface="Arial" panose="020B0604020202020204"/>
              </a:rPr>
              <a:t>方案</a:t>
            </a:r>
            <a:r>
              <a:rPr kumimoji="0" lang="en-US" altLang="zh-CN" sz="3000" b="1" i="0" u="none" strike="noStrike" kern="1200" cap="none" spc="0" normalizeH="0" baseline="0" noProof="0">
                <a:ln>
                  <a:noFill/>
                </a:ln>
                <a:solidFill>
                  <a:srgbClr val="ED7D31">
                    <a:lumMod val="75000"/>
                  </a:srgbClr>
                </a:solidFill>
                <a:effectLst/>
                <a:uLnTx/>
                <a:uFillTx/>
                <a:latin typeface="楷体" panose="02010609060101010101" charset="-122"/>
                <a:ea typeface="楷体" panose="02010609060101010101" charset="-122"/>
                <a:cs typeface="Arial" panose="020B0604020202020204"/>
              </a:rPr>
              <a:t>1</a:t>
            </a:r>
            <a:r>
              <a:rPr kumimoji="0" lang="zh-CN" altLang="en-US" sz="3000" b="1" i="0" u="none" strike="noStrike" kern="1200" cap="none" spc="0" normalizeH="0" baseline="0" noProof="0">
                <a:ln>
                  <a:noFill/>
                </a:ln>
                <a:solidFill>
                  <a:srgbClr val="ED7D31">
                    <a:lumMod val="75000"/>
                  </a:srgbClr>
                </a:solidFill>
                <a:effectLst/>
                <a:uLnTx/>
                <a:uFillTx/>
                <a:latin typeface="楷体" panose="02010609060101010101" charset="-122"/>
                <a:ea typeface="楷体" panose="02010609060101010101" charset="-122"/>
                <a:cs typeface="Arial" panose="020B0604020202020204"/>
              </a:rPr>
              <a:t>：让班级</a:t>
            </a:r>
            <a:r>
              <a:rPr kumimoji="0" lang="zh-CN" altLang="en-US" sz="3000" b="1" i="0" u="sng" strike="noStrike" kern="1200" cap="none" spc="0" normalizeH="0" baseline="0" noProof="0">
                <a:ln>
                  <a:noFill/>
                </a:ln>
                <a:solidFill>
                  <a:srgbClr val="ED7D31">
                    <a:lumMod val="75000"/>
                  </a:srgbClr>
                </a:solidFill>
                <a:effectLst/>
                <a:uLnTx/>
                <a:uFillTx/>
                <a:latin typeface="楷体" panose="02010609060101010101" charset="-122"/>
                <a:ea typeface="楷体" panose="02010609060101010101" charset="-122"/>
                <a:cs typeface="Arial" panose="020B0604020202020204"/>
              </a:rPr>
              <a:t>全部同学参与投票产生班长</a:t>
            </a:r>
            <a:r>
              <a:rPr kumimoji="0" lang="zh-CN" altLang="en-US" sz="3000" b="1" i="0" u="none" strike="noStrike" kern="1200" cap="none" spc="0" normalizeH="0" baseline="0" noProof="0">
                <a:ln>
                  <a:noFill/>
                </a:ln>
                <a:solidFill>
                  <a:srgbClr val="ED7D31">
                    <a:lumMod val="75000"/>
                  </a:srgbClr>
                </a:solidFill>
                <a:effectLst/>
                <a:uLnTx/>
                <a:uFillTx/>
                <a:latin typeface="楷体" panose="02010609060101010101" charset="-122"/>
                <a:ea typeface="楷体" panose="02010609060101010101" charset="-122"/>
                <a:cs typeface="Arial" panose="020B0604020202020204"/>
              </a:rPr>
              <a:t>，这是什么      选举形式？</a:t>
            </a:r>
            <a:endParaRPr kumimoji="0" lang="zh-CN" altLang="en-US" sz="3000" b="1" i="0" u="none" strike="noStrike" kern="1200" cap="none" spc="0" normalizeH="0" baseline="0" noProof="0">
              <a:ln>
                <a:noFill/>
              </a:ln>
              <a:solidFill>
                <a:srgbClr val="ED7D31">
                  <a:lumMod val="75000"/>
                </a:srgbClr>
              </a:solidFill>
              <a:effectLst/>
              <a:uLnTx/>
              <a:uFillTx/>
              <a:latin typeface="楷体" panose="02010609060101010101" charset="-122"/>
              <a:ea typeface="楷体" panose="02010609060101010101" charset="-122"/>
              <a:cs typeface="Arial" panose="020B0604020202020204"/>
            </a:endParaRPr>
          </a:p>
          <a:p>
            <a:pPr marL="0" marR="0" lvl="0" indent="0" algn="l" defTabSz="914400" rtl="0" eaLnBrk="0" fontAlgn="base" latinLnBrk="0" hangingPunct="0">
              <a:lnSpc>
                <a:spcPct val="125000"/>
              </a:lnSpc>
              <a:spcBef>
                <a:spcPct val="0"/>
              </a:spcBef>
              <a:spcAft>
                <a:spcPct val="0"/>
              </a:spcAft>
              <a:buClrTx/>
              <a:buSzTx/>
              <a:buFont typeface="Arial" panose="020B0604020202020204" pitchFamily="34" charset="0"/>
              <a:buNone/>
              <a:defRPr/>
            </a:pPr>
            <a:r>
              <a:rPr kumimoji="0" lang="zh-CN" altLang="en-US" sz="3000" b="1" i="0" u="none" strike="noStrike" kern="1200" cap="none" spc="0" normalizeH="0" baseline="0" noProof="0">
                <a:ln>
                  <a:noFill/>
                </a:ln>
                <a:solidFill>
                  <a:srgbClr val="FFC000">
                    <a:lumMod val="50000"/>
                  </a:srgbClr>
                </a:solidFill>
                <a:effectLst/>
                <a:uLnTx/>
                <a:uFillTx/>
                <a:latin typeface="楷体" panose="02010609060101010101" charset="-122"/>
                <a:ea typeface="楷体" panose="02010609060101010101" charset="-122"/>
                <a:cs typeface="Arial" panose="020B0604020202020204"/>
              </a:rPr>
              <a:t>方案</a:t>
            </a:r>
            <a:r>
              <a:rPr kumimoji="0" lang="en-US" altLang="zh-CN" sz="3000" b="1" i="0" u="none" strike="noStrike" kern="1200" cap="none" spc="0" normalizeH="0" baseline="0" noProof="0">
                <a:ln>
                  <a:noFill/>
                </a:ln>
                <a:solidFill>
                  <a:srgbClr val="FFC000">
                    <a:lumMod val="50000"/>
                  </a:srgbClr>
                </a:solidFill>
                <a:effectLst/>
                <a:uLnTx/>
                <a:uFillTx/>
                <a:latin typeface="楷体" panose="02010609060101010101" charset="-122"/>
                <a:ea typeface="楷体" panose="02010609060101010101" charset="-122"/>
                <a:cs typeface="Arial" panose="020B0604020202020204"/>
              </a:rPr>
              <a:t>2</a:t>
            </a:r>
            <a:r>
              <a:rPr kumimoji="0" lang="zh-CN" altLang="en-US" sz="3000" b="1" i="0" u="none" strike="noStrike" kern="1200" cap="none" spc="0" normalizeH="0" baseline="0" noProof="0">
                <a:ln>
                  <a:noFill/>
                </a:ln>
                <a:solidFill>
                  <a:srgbClr val="FFC000">
                    <a:lumMod val="50000"/>
                  </a:srgbClr>
                </a:solidFill>
                <a:effectLst/>
                <a:uLnTx/>
                <a:uFillTx/>
                <a:latin typeface="楷体" panose="02010609060101010101" charset="-122"/>
                <a:ea typeface="楷体" panose="02010609060101010101" charset="-122"/>
                <a:cs typeface="Arial" panose="020B0604020202020204"/>
              </a:rPr>
              <a:t>：</a:t>
            </a:r>
            <a:r>
              <a:rPr kumimoji="0" lang="zh-CN" altLang="en-US" sz="3000" b="1" i="0" u="sng" strike="noStrike" kern="1200" cap="none" spc="0" normalizeH="0" baseline="0" noProof="0">
                <a:ln>
                  <a:noFill/>
                </a:ln>
                <a:solidFill>
                  <a:srgbClr val="FFC000">
                    <a:lumMod val="50000"/>
                  </a:srgbClr>
                </a:solidFill>
                <a:effectLst/>
                <a:uLnTx/>
                <a:uFillTx/>
                <a:latin typeface="楷体" panose="02010609060101010101" charset="-122"/>
                <a:ea typeface="楷体" panose="02010609060101010101" charset="-122"/>
                <a:cs typeface="Arial" panose="020B0604020202020204"/>
              </a:rPr>
              <a:t>各小组先推选代表</a:t>
            </a:r>
            <a:r>
              <a:rPr kumimoji="0" lang="zh-CN" altLang="en-US" sz="3000" b="1" i="0" u="none" strike="noStrike" kern="1200" cap="none" spc="0" normalizeH="0" baseline="0" noProof="0">
                <a:ln>
                  <a:noFill/>
                </a:ln>
                <a:solidFill>
                  <a:srgbClr val="FFC000">
                    <a:lumMod val="50000"/>
                  </a:srgbClr>
                </a:solidFill>
                <a:effectLst/>
                <a:uLnTx/>
                <a:uFillTx/>
                <a:latin typeface="楷体" panose="02010609060101010101" charset="-122"/>
                <a:ea typeface="楷体" panose="02010609060101010101" charset="-122"/>
                <a:cs typeface="Arial" panose="020B0604020202020204"/>
              </a:rPr>
              <a:t>，</a:t>
            </a:r>
            <a:r>
              <a:rPr kumimoji="0" lang="zh-CN" altLang="en-US" sz="3000" b="1" i="0" u="sng" strike="noStrike" kern="1200" cap="none" spc="0" normalizeH="0" baseline="0" noProof="0">
                <a:ln>
                  <a:noFill/>
                </a:ln>
                <a:solidFill>
                  <a:srgbClr val="FFC000">
                    <a:lumMod val="50000"/>
                  </a:srgbClr>
                </a:solidFill>
                <a:effectLst/>
                <a:uLnTx/>
                <a:uFillTx/>
                <a:latin typeface="楷体" panose="02010609060101010101" charset="-122"/>
                <a:ea typeface="楷体" panose="02010609060101010101" charset="-122"/>
                <a:cs typeface="Arial" panose="020B0604020202020204"/>
              </a:rPr>
              <a:t>由代表投票产生班长</a:t>
            </a:r>
            <a:r>
              <a:rPr kumimoji="0" lang="zh-CN" altLang="en-US" sz="3000" b="1" i="0" u="none" strike="noStrike" kern="1200" cap="none" spc="0" normalizeH="0" baseline="0" noProof="0">
                <a:ln>
                  <a:noFill/>
                </a:ln>
                <a:solidFill>
                  <a:srgbClr val="FFC000">
                    <a:lumMod val="50000"/>
                  </a:srgbClr>
                </a:solidFill>
                <a:effectLst/>
                <a:uLnTx/>
                <a:uFillTx/>
                <a:latin typeface="楷体" panose="02010609060101010101" charset="-122"/>
                <a:ea typeface="楷体" panose="02010609060101010101" charset="-122"/>
                <a:cs typeface="Arial" panose="020B0604020202020204"/>
              </a:rPr>
              <a:t>，这是什么选举形式？</a:t>
            </a:r>
            <a:endParaRPr kumimoji="0" lang="zh-CN" altLang="en-US" sz="3000" b="1" i="0" u="none" strike="noStrike" kern="1200" cap="none" spc="0" normalizeH="0" baseline="0" noProof="0">
              <a:ln>
                <a:noFill/>
              </a:ln>
              <a:solidFill>
                <a:srgbClr val="FFC000">
                  <a:lumMod val="50000"/>
                </a:srgbClr>
              </a:solidFill>
              <a:effectLst/>
              <a:uLnTx/>
              <a:uFillTx/>
              <a:latin typeface="楷体" panose="02010609060101010101" charset="-122"/>
              <a:ea typeface="楷体" panose="02010609060101010101" charset="-122"/>
              <a:cs typeface="Arial" panose="020B0604020202020204"/>
            </a:endParaRPr>
          </a:p>
          <a:p>
            <a:pPr marL="0" marR="0" lvl="0" indent="0" algn="l" defTabSz="914400" rtl="0" eaLnBrk="0" fontAlgn="base" latinLnBrk="0" hangingPunct="0">
              <a:lnSpc>
                <a:spcPct val="125000"/>
              </a:lnSpc>
              <a:spcBef>
                <a:spcPct val="0"/>
              </a:spcBef>
              <a:spcAft>
                <a:spcPct val="0"/>
              </a:spcAft>
              <a:buClrTx/>
              <a:buSzTx/>
              <a:buFont typeface="Arial" panose="020B0604020202020204" pitchFamily="34" charset="0"/>
              <a:buNone/>
              <a:defRPr/>
            </a:pPr>
            <a:r>
              <a:rPr kumimoji="0" lang="zh-CN" altLang="en-US" sz="3000" b="1" i="0" u="none" strike="noStrike" kern="1200" cap="none" spc="0" normalizeH="0" baseline="0" noProof="0">
                <a:ln>
                  <a:noFill/>
                </a:ln>
                <a:solidFill>
                  <a:srgbClr val="ED7D31">
                    <a:lumMod val="50000"/>
                  </a:srgbClr>
                </a:solidFill>
                <a:effectLst/>
                <a:uLnTx/>
                <a:uFillTx/>
                <a:latin typeface="楷体" panose="02010609060101010101" charset="-122"/>
                <a:ea typeface="楷体" panose="02010609060101010101" charset="-122"/>
                <a:cs typeface="Arial" panose="020B0604020202020204"/>
              </a:rPr>
              <a:t>方案</a:t>
            </a:r>
            <a:r>
              <a:rPr kumimoji="0" lang="en-US" altLang="zh-CN" sz="3000" b="1" i="0" u="none" strike="noStrike" kern="1200" cap="none" spc="0" normalizeH="0" baseline="0" noProof="0">
                <a:ln>
                  <a:noFill/>
                </a:ln>
                <a:solidFill>
                  <a:srgbClr val="ED7D31">
                    <a:lumMod val="50000"/>
                  </a:srgbClr>
                </a:solidFill>
                <a:effectLst/>
                <a:uLnTx/>
                <a:uFillTx/>
                <a:latin typeface="楷体" panose="02010609060101010101" charset="-122"/>
                <a:ea typeface="楷体" panose="02010609060101010101" charset="-122"/>
                <a:cs typeface="Arial" panose="020B0604020202020204"/>
              </a:rPr>
              <a:t>3</a:t>
            </a:r>
            <a:r>
              <a:rPr kumimoji="0" lang="zh-CN" altLang="en-US" sz="3000" b="1" i="0" u="none" strike="noStrike" kern="1200" cap="none" spc="0" normalizeH="0" baseline="0" noProof="0">
                <a:ln>
                  <a:noFill/>
                </a:ln>
                <a:solidFill>
                  <a:srgbClr val="ED7D31">
                    <a:lumMod val="50000"/>
                  </a:srgbClr>
                </a:solidFill>
                <a:effectLst/>
                <a:uLnTx/>
                <a:uFillTx/>
                <a:latin typeface="楷体" panose="02010609060101010101" charset="-122"/>
                <a:ea typeface="楷体" panose="02010609060101010101" charset="-122"/>
                <a:cs typeface="Arial" panose="020B0604020202020204"/>
              </a:rPr>
              <a:t>：由班委会</a:t>
            </a:r>
            <a:r>
              <a:rPr kumimoji="0" lang="zh-CN" altLang="en-US" sz="3000" b="1" i="0" u="sng" strike="noStrike" kern="1200" cap="none" spc="0" normalizeH="0" baseline="0" noProof="0">
                <a:ln>
                  <a:noFill/>
                </a:ln>
                <a:solidFill>
                  <a:srgbClr val="ED7D31">
                    <a:lumMod val="50000"/>
                  </a:srgbClr>
                </a:solidFill>
                <a:effectLst/>
                <a:uLnTx/>
                <a:uFillTx/>
                <a:latin typeface="楷体" panose="02010609060101010101" charset="-122"/>
                <a:ea typeface="楷体" panose="02010609060101010101" charset="-122"/>
                <a:cs typeface="Arial" panose="020B0604020202020204"/>
              </a:rPr>
              <a:t>先确定一位候选人（林小玲同志）</a:t>
            </a:r>
            <a:r>
              <a:rPr kumimoji="0" lang="zh-CN" altLang="en-US" sz="3000" b="1" i="0" u="none" strike="noStrike" kern="1200" cap="none" spc="0" normalizeH="0" baseline="0" noProof="0">
                <a:ln>
                  <a:noFill/>
                </a:ln>
                <a:solidFill>
                  <a:srgbClr val="ED7D31">
                    <a:lumMod val="50000"/>
                  </a:srgbClr>
                </a:solidFill>
                <a:effectLst/>
                <a:uLnTx/>
                <a:uFillTx/>
                <a:latin typeface="楷体" panose="02010609060101010101" charset="-122"/>
                <a:ea typeface="楷体" panose="02010609060101010101" charset="-122"/>
                <a:cs typeface="Arial" panose="020B0604020202020204"/>
              </a:rPr>
              <a:t>，然后由</a:t>
            </a:r>
            <a:r>
              <a:rPr kumimoji="0" lang="zh-CN" altLang="en-US" sz="3000" b="1" i="0" u="sng" strike="noStrike" kern="1200" cap="none" spc="0" normalizeH="0" baseline="0" noProof="0">
                <a:ln>
                  <a:noFill/>
                </a:ln>
                <a:solidFill>
                  <a:srgbClr val="ED7D31">
                    <a:lumMod val="50000"/>
                  </a:srgbClr>
                </a:solidFill>
                <a:effectLst/>
                <a:uLnTx/>
                <a:uFillTx/>
                <a:latin typeface="楷体" panose="02010609060101010101" charset="-122"/>
                <a:ea typeface="楷体" panose="02010609060101010101" charset="-122"/>
                <a:cs typeface="Arial" panose="020B0604020202020204"/>
              </a:rPr>
              <a:t>全体同学投票决定</a:t>
            </a:r>
            <a:r>
              <a:rPr kumimoji="0" lang="zh-CN" altLang="en-US" sz="3000" b="1" i="0" u="none" strike="noStrike" kern="1200" cap="none" spc="0" normalizeH="0" baseline="0" noProof="0">
                <a:ln>
                  <a:noFill/>
                </a:ln>
                <a:solidFill>
                  <a:srgbClr val="ED7D31">
                    <a:lumMod val="50000"/>
                  </a:srgbClr>
                </a:solidFill>
                <a:effectLst/>
                <a:uLnTx/>
                <a:uFillTx/>
                <a:latin typeface="楷体" panose="02010609060101010101" charset="-122"/>
                <a:ea typeface="楷体" panose="02010609060101010101" charset="-122"/>
                <a:cs typeface="Arial" panose="020B0604020202020204"/>
              </a:rPr>
              <a:t>，这是什么选举形式？</a:t>
            </a:r>
            <a:endParaRPr kumimoji="0" lang="zh-CN" altLang="en-US" sz="3000" b="1" i="0" u="none" strike="noStrike" kern="1200" cap="none" spc="0" normalizeH="0" baseline="0" noProof="0">
              <a:ln>
                <a:noFill/>
              </a:ln>
              <a:solidFill>
                <a:srgbClr val="ED7D31">
                  <a:lumMod val="50000"/>
                </a:srgbClr>
              </a:solidFill>
              <a:effectLst/>
              <a:uLnTx/>
              <a:uFillTx/>
              <a:latin typeface="楷体" panose="02010609060101010101" charset="-122"/>
              <a:ea typeface="楷体" panose="02010609060101010101" charset="-122"/>
              <a:cs typeface="Arial" panose="020B0604020202020204"/>
            </a:endParaRPr>
          </a:p>
          <a:p>
            <a:pPr marL="0" marR="0" lvl="0" indent="0" algn="l" defTabSz="914400" rtl="0" eaLnBrk="0" fontAlgn="base" latinLnBrk="0" hangingPunct="0">
              <a:lnSpc>
                <a:spcPct val="125000"/>
              </a:lnSpc>
              <a:spcBef>
                <a:spcPct val="0"/>
              </a:spcBef>
              <a:spcAft>
                <a:spcPct val="0"/>
              </a:spcAft>
              <a:buClrTx/>
              <a:buSzTx/>
              <a:buFont typeface="Arial" panose="020B0604020202020204" pitchFamily="34" charset="0"/>
              <a:buNone/>
              <a:defRPr/>
            </a:pPr>
            <a:r>
              <a:rPr kumimoji="0" lang="zh-CN" altLang="en-US" sz="3000" b="1" i="0" u="none" strike="noStrike" kern="1200" cap="none" spc="0" normalizeH="0" baseline="0" noProof="0">
                <a:ln>
                  <a:noFill/>
                </a:ln>
                <a:solidFill>
                  <a:srgbClr val="70AD47">
                    <a:lumMod val="50000"/>
                  </a:srgbClr>
                </a:solidFill>
                <a:effectLst/>
                <a:uLnTx/>
                <a:uFillTx/>
                <a:latin typeface="楷体" panose="02010609060101010101" charset="-122"/>
                <a:ea typeface="楷体" panose="02010609060101010101" charset="-122"/>
                <a:cs typeface="Arial" panose="020B0604020202020204"/>
              </a:rPr>
              <a:t>方案</a:t>
            </a:r>
            <a:r>
              <a:rPr kumimoji="0" lang="en-US" altLang="zh-CN" sz="3000" b="1" i="0" u="none" strike="noStrike" kern="1200" cap="none" spc="0" normalizeH="0" baseline="0" noProof="0">
                <a:ln>
                  <a:noFill/>
                </a:ln>
                <a:solidFill>
                  <a:srgbClr val="70AD47">
                    <a:lumMod val="50000"/>
                  </a:srgbClr>
                </a:solidFill>
                <a:effectLst/>
                <a:uLnTx/>
                <a:uFillTx/>
                <a:latin typeface="楷体" panose="02010609060101010101" charset="-122"/>
                <a:ea typeface="楷体" panose="02010609060101010101" charset="-122"/>
                <a:cs typeface="Arial" panose="020B0604020202020204"/>
              </a:rPr>
              <a:t>4</a:t>
            </a:r>
            <a:r>
              <a:rPr kumimoji="0" lang="zh-CN" altLang="en-US" sz="3000" b="1" i="0" u="none" strike="noStrike" kern="1200" cap="none" spc="0" normalizeH="0" baseline="0" noProof="0">
                <a:ln>
                  <a:noFill/>
                </a:ln>
                <a:solidFill>
                  <a:srgbClr val="70AD47">
                    <a:lumMod val="50000"/>
                  </a:srgbClr>
                </a:solidFill>
                <a:effectLst/>
                <a:uLnTx/>
                <a:uFillTx/>
                <a:latin typeface="楷体" panose="02010609060101010101" charset="-122"/>
                <a:ea typeface="楷体" panose="02010609060101010101" charset="-122"/>
                <a:cs typeface="Arial" panose="020B0604020202020204"/>
              </a:rPr>
              <a:t>：由班委会</a:t>
            </a:r>
            <a:r>
              <a:rPr kumimoji="0" lang="zh-CN" altLang="en-US" sz="3000" b="1" i="0" u="sng" strike="noStrike" kern="1200" cap="none" spc="0" normalizeH="0" baseline="0" noProof="0">
                <a:ln>
                  <a:noFill/>
                </a:ln>
                <a:solidFill>
                  <a:srgbClr val="70AD47">
                    <a:lumMod val="50000"/>
                  </a:srgbClr>
                </a:solidFill>
                <a:effectLst/>
                <a:uLnTx/>
                <a:uFillTx/>
                <a:latin typeface="楷体" panose="02010609060101010101" charset="-122"/>
                <a:ea typeface="楷体" panose="02010609060101010101" charset="-122"/>
                <a:cs typeface="Arial" panose="020B0604020202020204"/>
              </a:rPr>
              <a:t>先确定林小玲、李德、宋玉、王大成</a:t>
            </a:r>
            <a:r>
              <a:rPr kumimoji="0" lang="zh-CN" altLang="en-US" sz="3000" b="1" i="0" u="sng" strike="noStrike" kern="1200" cap="none" spc="0" normalizeH="0" baseline="0" noProof="0">
                <a:ln>
                  <a:noFill/>
                </a:ln>
                <a:solidFill>
                  <a:srgbClr val="70AD47">
                    <a:lumMod val="50000"/>
                  </a:srgbClr>
                </a:solidFill>
                <a:effectLst/>
                <a:uLnTx/>
                <a:uFillTx/>
                <a:latin typeface="楷体" panose="02010609060101010101" charset="-122"/>
                <a:ea typeface="楷体" panose="02010609060101010101" charset="-122"/>
                <a:cs typeface="Arial" panose="020B0604020202020204"/>
                <a:sym typeface="宋体" panose="02010600030101010101" pitchFamily="2" charset="-122"/>
              </a:rPr>
              <a:t>四名</a:t>
            </a:r>
            <a:r>
              <a:rPr kumimoji="0" lang="zh-CN" altLang="en-US" sz="3000" b="1" i="0" u="sng" strike="noStrike" kern="1200" cap="none" spc="0" normalizeH="0" baseline="0" noProof="0">
                <a:ln>
                  <a:noFill/>
                </a:ln>
                <a:solidFill>
                  <a:srgbClr val="70AD47">
                    <a:lumMod val="50000"/>
                  </a:srgbClr>
                </a:solidFill>
                <a:effectLst/>
                <a:uLnTx/>
                <a:uFillTx/>
                <a:latin typeface="楷体" panose="02010609060101010101" charset="-122"/>
                <a:ea typeface="楷体" panose="02010609060101010101" charset="-122"/>
                <a:cs typeface="Arial" panose="020B0604020202020204"/>
              </a:rPr>
              <a:t>同学为候选人</a:t>
            </a:r>
            <a:r>
              <a:rPr kumimoji="0" lang="zh-CN" altLang="en-US" sz="3000" b="1" i="0" u="none" strike="noStrike" kern="1200" cap="none" spc="0" normalizeH="0" baseline="0" noProof="0">
                <a:ln>
                  <a:noFill/>
                </a:ln>
                <a:solidFill>
                  <a:srgbClr val="70AD47">
                    <a:lumMod val="50000"/>
                  </a:srgbClr>
                </a:solidFill>
                <a:effectLst/>
                <a:uLnTx/>
                <a:uFillTx/>
                <a:latin typeface="楷体" panose="02010609060101010101" charset="-122"/>
                <a:ea typeface="楷体" panose="02010609060101010101" charset="-122"/>
                <a:cs typeface="Arial" panose="020B0604020202020204"/>
              </a:rPr>
              <a:t>，然后由</a:t>
            </a:r>
            <a:r>
              <a:rPr kumimoji="0" lang="zh-CN" altLang="en-US" sz="3000" b="1" i="0" u="sng" strike="noStrike" kern="1200" cap="none" spc="0" normalizeH="0" baseline="0" noProof="0">
                <a:ln>
                  <a:noFill/>
                </a:ln>
                <a:solidFill>
                  <a:srgbClr val="70AD47">
                    <a:lumMod val="50000"/>
                  </a:srgbClr>
                </a:solidFill>
                <a:effectLst/>
                <a:uLnTx/>
                <a:uFillTx/>
                <a:latin typeface="楷体" panose="02010609060101010101" charset="-122"/>
                <a:ea typeface="楷体" panose="02010609060101010101" charset="-122"/>
                <a:cs typeface="Arial" panose="020B0604020202020204"/>
              </a:rPr>
              <a:t>全体同学投票，票数最多者为班长</a:t>
            </a:r>
            <a:r>
              <a:rPr kumimoji="0" lang="zh-CN" altLang="en-US" sz="3000" b="1" i="0" u="none" strike="noStrike" kern="1200" cap="none" spc="0" normalizeH="0" baseline="0" noProof="0">
                <a:ln>
                  <a:noFill/>
                </a:ln>
                <a:solidFill>
                  <a:srgbClr val="70AD47">
                    <a:lumMod val="50000"/>
                  </a:srgbClr>
                </a:solidFill>
                <a:effectLst/>
                <a:uLnTx/>
                <a:uFillTx/>
                <a:latin typeface="楷体" panose="02010609060101010101" charset="-122"/>
                <a:ea typeface="楷体" panose="02010609060101010101" charset="-122"/>
                <a:cs typeface="Arial" panose="020B0604020202020204"/>
              </a:rPr>
              <a:t>，是什么选举形式？</a:t>
            </a:r>
            <a:endParaRPr kumimoji="0" lang="zh-CN" altLang="en-US" sz="3000" b="1" i="0" u="none" strike="noStrike" kern="1200" cap="none" spc="0" normalizeH="0" baseline="0" noProof="0">
              <a:ln>
                <a:noFill/>
              </a:ln>
              <a:solidFill>
                <a:srgbClr val="70AD47">
                  <a:lumMod val="50000"/>
                </a:srgbClr>
              </a:solidFill>
              <a:effectLst/>
              <a:uLnTx/>
              <a:uFillTx/>
              <a:latin typeface="楷体" panose="02010609060101010101" charset="-122"/>
              <a:ea typeface="楷体" panose="02010609060101010101" charset="-122"/>
              <a:cs typeface="Arial" panose="020B0604020202020204"/>
            </a:endParaRPr>
          </a:p>
        </p:txBody>
      </p:sp>
      <p:sp>
        <p:nvSpPr>
          <p:cNvPr id="9" name="Text Box 3"/>
          <p:cNvSpPr txBox="1">
            <a:spLocks noChangeArrowheads="1"/>
          </p:cNvSpPr>
          <p:nvPr>
            <p:custDataLst>
              <p:tags r:id="rId2"/>
            </p:custDataLst>
          </p:nvPr>
        </p:nvSpPr>
        <p:spPr bwMode="auto">
          <a:xfrm>
            <a:off x="9890125" y="1839913"/>
            <a:ext cx="2019300" cy="646112"/>
          </a:xfrm>
          <a:prstGeom prst="rect">
            <a:avLst/>
          </a:prstGeom>
          <a:solidFill>
            <a:srgbClr val="FFFF00"/>
          </a:solidFill>
          <a:ln>
            <a:noFill/>
          </a:ln>
          <a:effectLst>
            <a:prstShdw prst="shdw17" dist="17961" dir="2700000">
              <a:srgbClr val="E7E6E6"/>
            </a:prst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微软雅黑" panose="020B0503020204020204" pitchFamily="34" charset="-122"/>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微软雅黑" panose="020B0503020204020204" pitchFamily="34" charset="-122"/>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微软雅黑"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微软雅黑" panose="020B0503020204020204" pitchFamily="34" charset="-122"/>
                <a:cs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微软雅黑" panose="020B0503020204020204" pitchFamily="34" charset="-122"/>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微软雅黑" panose="020B0503020204020204" pitchFamily="34" charset="-122"/>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微软雅黑" panose="020B0503020204020204" pitchFamily="34" charset="-122"/>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微软雅黑" panose="020B0503020204020204" pitchFamily="34" charset="-122"/>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微软雅黑" panose="020B0503020204020204" pitchFamily="34" charset="-122"/>
                <a:cs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a:ln>
                  <a:noFill/>
                </a:ln>
                <a:solidFill>
                  <a:srgbClr val="FF0000"/>
                </a:solidFill>
                <a:effectLst/>
                <a:uLnTx/>
                <a:uFillTx/>
                <a:latin typeface="Calibri" panose="020F0502020204030204"/>
                <a:ea typeface="微软雅黑" panose="020B0503020204020204" pitchFamily="34" charset="-122"/>
                <a:cs typeface="Arial" panose="020B0604020202020204" pitchFamily="34" charset="0"/>
              </a:rPr>
              <a:t>直接选举 </a:t>
            </a:r>
            <a:endParaRPr kumimoji="0" lang="zh-CN" altLang="en-US" sz="3600" b="1" i="0" u="none" strike="noStrike" kern="0" cap="none" spc="0" normalizeH="0" baseline="0" noProof="0">
              <a:ln>
                <a:noFill/>
              </a:ln>
              <a:solidFill>
                <a:srgbClr val="FF0000"/>
              </a:solidFill>
              <a:effectLst/>
              <a:uLnTx/>
              <a:uFillTx/>
              <a:latin typeface="Calibri" panose="020F0502020204030204"/>
              <a:ea typeface="微软雅黑" panose="020B0503020204020204" pitchFamily="34" charset="-122"/>
              <a:cs typeface="Arial" panose="020B0604020202020204" pitchFamily="34" charset="0"/>
            </a:endParaRPr>
          </a:p>
        </p:txBody>
      </p:sp>
      <p:sp>
        <p:nvSpPr>
          <p:cNvPr id="10" name="Title 6"/>
          <p:cNvSpPr txBox="1"/>
          <p:nvPr>
            <p:custDataLst>
              <p:tags r:id="rId3"/>
            </p:custDataLst>
          </p:nvPr>
        </p:nvSpPr>
        <p:spPr>
          <a:xfrm>
            <a:off x="9890125" y="2822575"/>
            <a:ext cx="2087563" cy="752475"/>
          </a:xfrm>
          <a:prstGeom prst="rect">
            <a:avLst/>
          </a:prstGeom>
          <a:solidFill>
            <a:srgbClr val="FFFF00"/>
          </a:solidFill>
          <a:ln w="3175">
            <a:noFill/>
            <a:prstDash val="dash"/>
          </a:ln>
        </p:spPr>
        <p:txBody>
          <a:bodyPr lIns="72000" tIns="36194" rIns="72000" bIns="36194">
            <a:sp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nSpc>
                <a:spcPct val="130000"/>
              </a:lnSpc>
              <a:spcBef>
                <a:spcPts val="600"/>
              </a:spcBef>
              <a:defRPr/>
            </a:pPr>
            <a:r>
              <a:rPr lang="zh-CN" altLang="en-US" sz="3600" b="1" noProof="1">
                <a:solidFill>
                  <a:srgbClr val="FF0000"/>
                </a:solidFill>
                <a:latin typeface="Calibri" panose="020F0502020204030204"/>
                <a:ea typeface="微软雅黑" panose="020B0503020204020204" pitchFamily="34" charset="-122"/>
                <a:cs typeface="Arial" panose="020B0604020202020204"/>
                <a:sym typeface="+mn-ea"/>
              </a:rPr>
              <a:t>间接选举</a:t>
            </a:r>
            <a:endParaRPr lang="zh-CN" altLang="en-US" sz="3600" b="1" noProof="1">
              <a:solidFill>
                <a:srgbClr val="FF0000"/>
              </a:solidFill>
              <a:latin typeface="Calibri" panose="020F0502020204030204"/>
              <a:ea typeface="微软雅黑" panose="020B0503020204020204" pitchFamily="34" charset="-122"/>
              <a:cs typeface="Arial" panose="020B0604020202020204"/>
              <a:sym typeface="+mn-ea"/>
            </a:endParaRPr>
          </a:p>
        </p:txBody>
      </p:sp>
      <p:sp>
        <p:nvSpPr>
          <p:cNvPr id="11" name="Text Box 5"/>
          <p:cNvSpPr txBox="1">
            <a:spLocks noChangeArrowheads="1"/>
          </p:cNvSpPr>
          <p:nvPr>
            <p:custDataLst>
              <p:tags r:id="rId4"/>
            </p:custDataLst>
          </p:nvPr>
        </p:nvSpPr>
        <p:spPr bwMode="auto">
          <a:xfrm>
            <a:off x="9890125" y="4064000"/>
            <a:ext cx="2019300" cy="644525"/>
          </a:xfrm>
          <a:prstGeom prst="rect">
            <a:avLst/>
          </a:prstGeom>
          <a:solidFill>
            <a:srgbClr val="FFFF00"/>
          </a:solidFill>
          <a:ln>
            <a:noFill/>
          </a:ln>
          <a:effectLst>
            <a:prstShdw prst="shdw17" dist="17961" dir="2700000">
              <a:srgbClr val="E7E6E6"/>
            </a:prst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微软雅黑" panose="020B0503020204020204" pitchFamily="34" charset="-122"/>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微软雅黑" panose="020B0503020204020204" pitchFamily="34" charset="-122"/>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微软雅黑"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微软雅黑" panose="020B0503020204020204" pitchFamily="34" charset="-122"/>
                <a:cs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微软雅黑" panose="020B0503020204020204" pitchFamily="34" charset="-122"/>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微软雅黑" panose="020B0503020204020204" pitchFamily="34" charset="-122"/>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微软雅黑" panose="020B0503020204020204" pitchFamily="34" charset="-122"/>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微软雅黑" panose="020B0503020204020204" pitchFamily="34" charset="-122"/>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微软雅黑" panose="020B0503020204020204" pitchFamily="34" charset="-122"/>
                <a:cs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a:ln>
                  <a:noFill/>
                </a:ln>
                <a:solidFill>
                  <a:srgbClr val="FF0000"/>
                </a:solidFill>
                <a:effectLst/>
                <a:uLnTx/>
                <a:uFillTx/>
                <a:latin typeface="Calibri" panose="020F0502020204030204"/>
                <a:ea typeface="微软雅黑" panose="020B0503020204020204" pitchFamily="34" charset="-122"/>
                <a:cs typeface="Arial" panose="020B0604020202020204" pitchFamily="34" charset="0"/>
              </a:rPr>
              <a:t>等额选举</a:t>
            </a:r>
            <a:endParaRPr kumimoji="0" lang="zh-CN" altLang="en-US" sz="3600" b="1" i="0" u="none" strike="noStrike" kern="0" cap="none" spc="0" normalizeH="0" baseline="0" noProof="0">
              <a:ln>
                <a:noFill/>
              </a:ln>
              <a:solidFill>
                <a:srgbClr val="FF0000"/>
              </a:solidFill>
              <a:effectLst/>
              <a:uLnTx/>
              <a:uFillTx/>
              <a:latin typeface="Calibri" panose="020F0502020204030204"/>
              <a:ea typeface="微软雅黑" panose="020B0503020204020204" pitchFamily="34" charset="-122"/>
              <a:cs typeface="Arial" panose="020B0604020202020204" pitchFamily="34" charset="0"/>
            </a:endParaRPr>
          </a:p>
        </p:txBody>
      </p:sp>
      <p:sp>
        <p:nvSpPr>
          <p:cNvPr id="12" name="Text Box 6"/>
          <p:cNvSpPr txBox="1">
            <a:spLocks noChangeArrowheads="1"/>
          </p:cNvSpPr>
          <p:nvPr>
            <p:custDataLst>
              <p:tags r:id="rId5"/>
            </p:custDataLst>
          </p:nvPr>
        </p:nvSpPr>
        <p:spPr bwMode="auto">
          <a:xfrm>
            <a:off x="9890125" y="5535613"/>
            <a:ext cx="2019300" cy="646112"/>
          </a:xfrm>
          <a:prstGeom prst="rect">
            <a:avLst/>
          </a:prstGeom>
          <a:solidFill>
            <a:srgbClr val="FFFF00"/>
          </a:solidFill>
          <a:ln>
            <a:noFill/>
          </a:ln>
          <a:effectLst>
            <a:prstShdw prst="shdw17" dist="17961" dir="2700000">
              <a:srgbClr val="E7E6E6"/>
            </a:prst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a:ea typeface="微软雅黑" panose="020B0503020204020204" pitchFamily="34" charset="-122"/>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a:ea typeface="微软雅黑" panose="020B0503020204020204" pitchFamily="34" charset="-122"/>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微软雅黑"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微软雅黑" panose="020B0503020204020204" pitchFamily="34" charset="-122"/>
                <a:cs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a:ea typeface="微软雅黑" panose="020B0503020204020204" pitchFamily="34" charset="-122"/>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微软雅黑" panose="020B0503020204020204" pitchFamily="34" charset="-122"/>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微软雅黑" panose="020B0503020204020204" pitchFamily="34" charset="-122"/>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微软雅黑" panose="020B0503020204020204" pitchFamily="34" charset="-122"/>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a:ea typeface="微软雅黑" panose="020B0503020204020204" pitchFamily="34" charset="-122"/>
                <a:cs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defRPr/>
            </a:pPr>
            <a:r>
              <a:rPr kumimoji="0" lang="zh-CN" altLang="en-US" sz="3600" b="1" i="0" u="none" strike="noStrike" kern="0" cap="none" spc="0" normalizeH="0" baseline="0" noProof="0">
                <a:ln>
                  <a:noFill/>
                </a:ln>
                <a:solidFill>
                  <a:srgbClr val="FF0000"/>
                </a:solidFill>
                <a:effectLst/>
                <a:uLnTx/>
                <a:uFillTx/>
                <a:latin typeface="Calibri" panose="020F0502020204030204"/>
                <a:ea typeface="微软雅黑" panose="020B0503020204020204" pitchFamily="34" charset="-122"/>
                <a:cs typeface="Arial" panose="020B0604020202020204" pitchFamily="34" charset="0"/>
              </a:rPr>
              <a:t>差额选举</a:t>
            </a:r>
            <a:endParaRPr kumimoji="0" lang="zh-CN" altLang="en-US" sz="3600" b="1" i="0" u="none" strike="noStrike" kern="0" cap="none" spc="0" normalizeH="0" baseline="0" noProof="0">
              <a:ln>
                <a:noFill/>
              </a:ln>
              <a:solidFill>
                <a:srgbClr val="FF0000"/>
              </a:solidFill>
              <a:effectLst/>
              <a:uLnTx/>
              <a:uFillTx/>
              <a:latin typeface="Calibri" panose="020F0502020204030204"/>
              <a:ea typeface="微软雅黑" panose="020B0503020204020204" pitchFamily="34" charset="-122"/>
              <a:cs typeface="Arial" panose="020B0604020202020204" pitchFamily="34" charset="0"/>
            </a:endParaRPr>
          </a:p>
        </p:txBody>
      </p:sp>
      <p:sp>
        <p:nvSpPr>
          <p:cNvPr id="13" name="文本框 1"/>
          <p:cNvSpPr txBox="1">
            <a:spLocks noChangeArrowheads="1"/>
          </p:cNvSpPr>
          <p:nvPr>
            <p:custDataLst>
              <p:tags r:id="rId6"/>
            </p:custDataLst>
          </p:nvPr>
        </p:nvSpPr>
        <p:spPr bwMode="auto">
          <a:xfrm>
            <a:off x="2373630" y="112395"/>
            <a:ext cx="6597650" cy="563245"/>
          </a:xfrm>
          <a:prstGeom prst="rect">
            <a:avLst/>
          </a:prstGeom>
          <a:solidFill>
            <a:schemeClr val="accent5"/>
          </a:solidFill>
          <a:ln>
            <a:noFill/>
          </a:ln>
        </p:spPr>
        <p:txBody>
          <a:bodyPr wrap="square">
            <a:spAutoFit/>
          </a:bodyPr>
          <a:lstStyle/>
          <a:p>
            <a:pPr algn="ctr" eaLnBrk="0" fontAlgn="base" hangingPunct="0">
              <a:spcBef>
                <a:spcPct val="0"/>
              </a:spcBef>
              <a:spcAft>
                <a:spcPct val="0"/>
              </a:spcAft>
              <a:defRPr/>
            </a:pPr>
            <a:r>
              <a:rPr lang="zh-CN" altLang="en-US" sz="3065" b="1" noProof="1">
                <a:solidFill>
                  <a:schemeClr val="bg1"/>
                </a:solidFill>
                <a:latin typeface="Calibri" panose="020F0502020204030204"/>
                <a:ea typeface="微软雅黑" panose="020B0503020204020204" pitchFamily="34" charset="-122"/>
                <a:cs typeface="Arial" panose="020B0604020202020204"/>
              </a:rPr>
              <a:t>判断以下属于哪种民主选举方式</a:t>
            </a:r>
            <a:endParaRPr lang="zh-CN" altLang="en-US" sz="3065" b="1" noProof="1">
              <a:solidFill>
                <a:schemeClr val="bg1"/>
              </a:solidFill>
              <a:latin typeface="Calibri" panose="020F0502020204030204"/>
              <a:ea typeface="微软雅黑" panose="020B0503020204020204" pitchFamily="34" charset="-122"/>
              <a:cs typeface="Arial" panose="020B06040202020202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2"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AS_UNIQUEID" val="3123"/>
</p:tagLst>
</file>

<file path=ppt/tags/tag101.xml><?xml version="1.0" encoding="utf-8"?>
<p:tagLst xmlns:p="http://schemas.openxmlformats.org/presentationml/2006/main">
  <p:tag name="AS_UNIQUEID" val="3124"/>
</p:tagLst>
</file>

<file path=ppt/tags/tag102.xml><?xml version="1.0" encoding="utf-8"?>
<p:tagLst xmlns:p="http://schemas.openxmlformats.org/presentationml/2006/main">
  <p:tag name="AS_UNIQUEID" val="3125"/>
</p:tagLst>
</file>

<file path=ppt/tags/tag103.xml><?xml version="1.0" encoding="utf-8"?>
<p:tagLst xmlns:p="http://schemas.openxmlformats.org/presentationml/2006/main">
  <p:tag name="AS_UNIQUEID" val="5007"/>
</p:tagLst>
</file>

<file path=ppt/tags/tag104.xml><?xml version="1.0" encoding="utf-8"?>
<p:tagLst xmlns:p="http://schemas.openxmlformats.org/presentationml/2006/main">
  <p:tag name="AS_UNIQUEID" val="171"/>
</p:tagLst>
</file>

<file path=ppt/tags/tag105.xml><?xml version="1.0" encoding="utf-8"?>
<p:tagLst xmlns:p="http://schemas.openxmlformats.org/presentationml/2006/main">
  <p:tag name="AS_UNIQUEID" val="5008"/>
</p:tagLst>
</file>

<file path=ppt/tags/tag106.xml><?xml version="1.0" encoding="utf-8"?>
<p:tagLst xmlns:p="http://schemas.openxmlformats.org/presentationml/2006/main">
  <p:tag name="AS_UNIQUEID" val="11160"/>
  <p:tag name="KSO_WM_BEAUTIFY_FLAG" val=""/>
</p:tagLst>
</file>

<file path=ppt/tags/tag107.xml><?xml version="1.0" encoding="utf-8"?>
<p:tagLst xmlns:p="http://schemas.openxmlformats.org/presentationml/2006/main">
  <p:tag name="AS_UNIQUEID" val="5003"/>
</p:tagLst>
</file>

<file path=ppt/tags/tag108.xml><?xml version="1.0" encoding="utf-8"?>
<p:tagLst xmlns:p="http://schemas.openxmlformats.org/presentationml/2006/main">
  <p:tag name="AS_UNIQUEID" val="5004"/>
</p:tagLst>
</file>

<file path=ppt/tags/tag109.xml><?xml version="1.0" encoding="utf-8"?>
<p:tagLst xmlns:p="http://schemas.openxmlformats.org/presentationml/2006/main">
  <p:tag name="AS_UNIQUEID" val="5005"/>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AS_UNIQUEID" val="13711"/>
</p:tagLst>
</file>

<file path=ppt/tags/tag111.xml><?xml version="1.0" encoding="utf-8"?>
<p:tagLst xmlns:p="http://schemas.openxmlformats.org/presentationml/2006/main">
  <p:tag name="AS_UNIQUEID" val="13712"/>
</p:tagLst>
</file>

<file path=ppt/tags/tag112.xml><?xml version="1.0" encoding="utf-8"?>
<p:tagLst xmlns:p="http://schemas.openxmlformats.org/presentationml/2006/main">
  <p:tag name="AS_UNIQUEID" val="2327"/>
</p:tagLst>
</file>

<file path=ppt/tags/tag113.xml><?xml version="1.0" encoding="utf-8"?>
<p:tagLst xmlns:p="http://schemas.openxmlformats.org/presentationml/2006/main">
  <p:tag name="AS_UNIQUEID" val="2330"/>
  <p:tag name="KSO_WM_BEAUTIFY_FLAG" val=""/>
</p:tagLst>
</file>

<file path=ppt/tags/tag114.xml><?xml version="1.0" encoding="utf-8"?>
<p:tagLst xmlns:p="http://schemas.openxmlformats.org/presentationml/2006/main">
  <p:tag name="AS_UNIQUEID" val="2331"/>
  <p:tag name="KSO_WM_BEAUTIFY_FLAG" val=""/>
</p:tagLst>
</file>

<file path=ppt/tags/tag115.xml><?xml version="1.0" encoding="utf-8"?>
<p:tagLst xmlns:p="http://schemas.openxmlformats.org/presentationml/2006/main">
  <p:tag name="AS_UNIQUEID" val="2335"/>
  <p:tag name="KSO_WM_BEAUTIFY_FLAG" val=""/>
</p:tagLst>
</file>

<file path=ppt/tags/tag116.xml><?xml version="1.0" encoding="utf-8"?>
<p:tagLst xmlns:p="http://schemas.openxmlformats.org/presentationml/2006/main">
  <p:tag name="AS_UNIQUEID" val="2336"/>
  <p:tag name="KSO_WM_BEAUTIFY_FLAG" val=""/>
</p:tagLst>
</file>

<file path=ppt/tags/tag117.xml><?xml version="1.0" encoding="utf-8"?>
<p:tagLst xmlns:p="http://schemas.openxmlformats.org/presentationml/2006/main">
  <p:tag name="AS_UNIQUEID" val="2337"/>
  <p:tag name="KSO_WM_BEAUTIFY_FLAG" val=""/>
</p:tagLst>
</file>

<file path=ppt/tags/tag118.xml><?xml version="1.0" encoding="utf-8"?>
<p:tagLst xmlns:p="http://schemas.openxmlformats.org/presentationml/2006/main">
  <p:tag name="AS_UNIQUEID" val="8651"/>
  <p:tag name="KSO_WM_BEAUTIFY_FLAG" val=""/>
</p:tagLst>
</file>

<file path=ppt/tags/tag119.xml><?xml version="1.0" encoding="utf-8"?>
<p:tagLst xmlns:p="http://schemas.openxmlformats.org/presentationml/2006/main">
  <p:tag name="AS_UNIQUEID" val="13713"/>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AS_UNIQUEID" val="13714"/>
  <p:tag name="KSO_WM_BEAUTIFY_FLAG" val=""/>
</p:tagLst>
</file>

<file path=ppt/tags/tag121.xml><?xml version="1.0" encoding="utf-8"?>
<p:tagLst xmlns:p="http://schemas.openxmlformats.org/presentationml/2006/main">
  <p:tag name="AS_UNIQUEID" val="13715"/>
  <p:tag name="KSO_WM_BEAUTIFY_FLAG" val=""/>
</p:tagLst>
</file>

<file path=ppt/tags/tag122.xml><?xml version="1.0" encoding="utf-8"?>
<p:tagLst xmlns:p="http://schemas.openxmlformats.org/presentationml/2006/main">
  <p:tag name="AS_UNIQUEID" val="13716"/>
  <p:tag name="KSO_WM_BEAUTIFY_FLAG" val=""/>
</p:tagLst>
</file>

<file path=ppt/tags/tag123.xml><?xml version="1.0" encoding="utf-8"?>
<p:tagLst xmlns:p="http://schemas.openxmlformats.org/presentationml/2006/main">
  <p:tag name="AS_UNIQUEID" val="2331"/>
  <p:tag name="KSO_WM_BEAUTIFY_FLAG" val=""/>
</p:tagLst>
</file>

<file path=ppt/tags/tag124.xml><?xml version="1.0" encoding="utf-8"?>
<p:tagLst xmlns:p="http://schemas.openxmlformats.org/presentationml/2006/main">
  <p:tag name="AS_UNIQUEID" val="13717"/>
  <p:tag name="KSO_WM_BEAUTIFY_FLAG" val=""/>
</p:tagLst>
</file>

<file path=ppt/tags/tag125.xml><?xml version="1.0" encoding="utf-8"?>
<p:tagLst xmlns:p="http://schemas.openxmlformats.org/presentationml/2006/main">
  <p:tag name="AS_UNIQUEID" val="13718"/>
  <p:tag name="KSO_WM_BEAUTIFY_FLAG" val=""/>
</p:tagLst>
</file>

<file path=ppt/tags/tag126.xml><?xml version="1.0" encoding="utf-8"?>
<p:tagLst xmlns:p="http://schemas.openxmlformats.org/presentationml/2006/main">
  <p:tag name="AS_UNIQUEID" val="2331"/>
  <p:tag name="KSO_WM_BEAUTIFY_FLAG" val=""/>
</p:tagLst>
</file>

<file path=ppt/tags/tag127.xml><?xml version="1.0" encoding="utf-8"?>
<p:tagLst xmlns:p="http://schemas.openxmlformats.org/presentationml/2006/main">
  <p:tag name="AS_UNIQUEID" val="13719"/>
</p:tagLst>
</file>

<file path=ppt/tags/tag128.xml><?xml version="1.0" encoding="utf-8"?>
<p:tagLst xmlns:p="http://schemas.openxmlformats.org/presentationml/2006/main">
  <p:tag name="AS_UNIQUEID" val="13720"/>
  <p:tag name="KSO_WM_BEAUTIFY_FLAG" val=""/>
</p:tagLst>
</file>

<file path=ppt/tags/tag129.xml><?xml version="1.0" encoding="utf-8"?>
<p:tagLst xmlns:p="http://schemas.openxmlformats.org/presentationml/2006/main">
  <p:tag name="AS_UNIQUEID" val="13721"/>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AS_UNIQUEID" val="13722"/>
  <p:tag name="KSO_WM_BEAUTIFY_FLAG" val=""/>
</p:tagLst>
</file>

<file path=ppt/tags/tag131.xml><?xml version="1.0" encoding="utf-8"?>
<p:tagLst xmlns:p="http://schemas.openxmlformats.org/presentationml/2006/main">
  <p:tag name="AS_UNIQUEID" val="13723"/>
  <p:tag name="KSO_WM_BEAUTIFY_FLAG" val=""/>
</p:tagLst>
</file>

<file path=ppt/tags/tag132.xml><?xml version="1.0" encoding="utf-8"?>
<p:tagLst xmlns:p="http://schemas.openxmlformats.org/presentationml/2006/main">
  <p:tag name="AS_UNIQUEID" val="48"/>
</p:tagLst>
</file>

<file path=ppt/tags/tag133.xml><?xml version="1.0" encoding="utf-8"?>
<p:tagLst xmlns:p="http://schemas.openxmlformats.org/presentationml/2006/main">
  <p:tag name="AS_UNIQUEID" val="49"/>
</p:tagLst>
</file>

<file path=ppt/tags/tag134.xml><?xml version="1.0" encoding="utf-8"?>
<p:tagLst xmlns:p="http://schemas.openxmlformats.org/presentationml/2006/main">
  <p:tag name="AS_UNIQUEID" val="50"/>
</p:tagLst>
</file>

<file path=ppt/tags/tag135.xml><?xml version="1.0" encoding="utf-8"?>
<p:tagLst xmlns:p="http://schemas.openxmlformats.org/presentationml/2006/main">
  <p:tag name="AS_UNIQUEID" val="51"/>
</p:tagLst>
</file>

<file path=ppt/tags/tag136.xml><?xml version="1.0" encoding="utf-8"?>
<p:tagLst xmlns:p="http://schemas.openxmlformats.org/presentationml/2006/main">
  <p:tag name="AS_UNIQUEID" val="53"/>
</p:tagLst>
</file>

<file path=ppt/tags/tag137.xml><?xml version="1.0" encoding="utf-8"?>
<p:tagLst xmlns:p="http://schemas.openxmlformats.org/presentationml/2006/main">
  <p:tag name="AS_UNIQUEID" val="54"/>
</p:tagLst>
</file>

<file path=ppt/tags/tag138.xml><?xml version="1.0" encoding="utf-8"?>
<p:tagLst xmlns:p="http://schemas.openxmlformats.org/presentationml/2006/main">
  <p:tag name="AS_UNIQUEID" val="55"/>
</p:tagLst>
</file>

<file path=ppt/tags/tag139.xml><?xml version="1.0" encoding="utf-8"?>
<p:tagLst xmlns:p="http://schemas.openxmlformats.org/presentationml/2006/main">
  <p:tag name="AS_UNIQUEID" val="5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AS_UNIQUEID" val="57"/>
</p:tagLst>
</file>

<file path=ppt/tags/tag141.xml><?xml version="1.0" encoding="utf-8"?>
<p:tagLst xmlns:p="http://schemas.openxmlformats.org/presentationml/2006/main">
  <p:tag name="AS_UNIQUEID" val="58"/>
</p:tagLst>
</file>

<file path=ppt/tags/tag142.xml><?xml version="1.0" encoding="utf-8"?>
<p:tagLst xmlns:p="http://schemas.openxmlformats.org/presentationml/2006/main">
  <p:tag name="AS_UNIQUEID" val="59"/>
</p:tagLst>
</file>

<file path=ppt/tags/tag143.xml><?xml version="1.0" encoding="utf-8"?>
<p:tagLst xmlns:p="http://schemas.openxmlformats.org/presentationml/2006/main">
  <p:tag name="AS_UNIQUEID" val="60"/>
</p:tagLst>
</file>

<file path=ppt/tags/tag144.xml><?xml version="1.0" encoding="utf-8"?>
<p:tagLst xmlns:p="http://schemas.openxmlformats.org/presentationml/2006/main">
  <p:tag name="AS_UNIQUEID" val="61"/>
</p:tagLst>
</file>

<file path=ppt/tags/tag145.xml><?xml version="1.0" encoding="utf-8"?>
<p:tagLst xmlns:p="http://schemas.openxmlformats.org/presentationml/2006/main">
  <p:tag name="AS_UNIQUEID" val="62"/>
</p:tagLst>
</file>

<file path=ppt/tags/tag146.xml><?xml version="1.0" encoding="utf-8"?>
<p:tagLst xmlns:p="http://schemas.openxmlformats.org/presentationml/2006/main">
  <p:tag name="AS_UNIQUEID" val="63"/>
</p:tagLst>
</file>

<file path=ppt/tags/tag147.xml><?xml version="1.0" encoding="utf-8"?>
<p:tagLst xmlns:p="http://schemas.openxmlformats.org/presentationml/2006/main">
  <p:tag name="AS_UNIQUEID" val="64"/>
</p:tagLst>
</file>

<file path=ppt/tags/tag148.xml><?xml version="1.0" encoding="utf-8"?>
<p:tagLst xmlns:p="http://schemas.openxmlformats.org/presentationml/2006/main">
  <p:tag name="AS_UNIQUEID" val="65"/>
</p:tagLst>
</file>

<file path=ppt/tags/tag149.xml><?xml version="1.0" encoding="utf-8"?>
<p:tagLst xmlns:p="http://schemas.openxmlformats.org/presentationml/2006/main">
  <p:tag name="AS_UNIQUEID" val="6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AS_UNIQUEID" val="67"/>
</p:tagLst>
</file>

<file path=ppt/tags/tag151.xml><?xml version="1.0" encoding="utf-8"?>
<p:tagLst xmlns:p="http://schemas.openxmlformats.org/presentationml/2006/main">
  <p:tag name="AS_UNIQUEID" val="68"/>
</p:tagLst>
</file>

<file path=ppt/tags/tag152.xml><?xml version="1.0" encoding="utf-8"?>
<p:tagLst xmlns:p="http://schemas.openxmlformats.org/presentationml/2006/main">
  <p:tag name="AS_UNIQUEID" val="69"/>
</p:tagLst>
</file>

<file path=ppt/tags/tag153.xml><?xml version="1.0" encoding="utf-8"?>
<p:tagLst xmlns:p="http://schemas.openxmlformats.org/presentationml/2006/main">
  <p:tag name="AS_UNIQUEID" val="358"/>
</p:tagLst>
</file>

<file path=ppt/tags/tag154.xml><?xml version="1.0" encoding="utf-8"?>
<p:tagLst xmlns:p="http://schemas.openxmlformats.org/presentationml/2006/main">
  <p:tag name="AS_UNIQUEID" val="363"/>
</p:tagLst>
</file>

<file path=ppt/tags/tag155.xml><?xml version="1.0" encoding="utf-8"?>
<p:tagLst xmlns:p="http://schemas.openxmlformats.org/presentationml/2006/main">
  <p:tag name="AS_UNIQUEID" val="364"/>
</p:tagLst>
</file>

<file path=ppt/tags/tag156.xml><?xml version="1.0" encoding="utf-8"?>
<p:tagLst xmlns:p="http://schemas.openxmlformats.org/presentationml/2006/main">
  <p:tag name="AS_UNIQUEID" val="365"/>
</p:tagLst>
</file>

<file path=ppt/tags/tag157.xml><?xml version="1.0" encoding="utf-8"?>
<p:tagLst xmlns:p="http://schemas.openxmlformats.org/presentationml/2006/main">
  <p:tag name="AS_UNIQUEID" val="366"/>
</p:tagLst>
</file>

<file path=ppt/tags/tag158.xml><?xml version="1.0" encoding="utf-8"?>
<p:tagLst xmlns:p="http://schemas.openxmlformats.org/presentationml/2006/main">
  <p:tag name="AS_UNIQUEID" val="367"/>
</p:tagLst>
</file>

<file path=ppt/tags/tag159.xml><?xml version="1.0" encoding="utf-8"?>
<p:tagLst xmlns:p="http://schemas.openxmlformats.org/presentationml/2006/main">
  <p:tag name="AS_UNIQUEID" val="368"/>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AS_UNIQUEID" val="369"/>
</p:tagLst>
</file>

<file path=ppt/tags/tag161.xml><?xml version="1.0" encoding="utf-8"?>
<p:tagLst xmlns:p="http://schemas.openxmlformats.org/presentationml/2006/main">
  <p:tag name="AS_UNIQUEID" val="354"/>
</p:tagLst>
</file>

<file path=ppt/tags/tag162.xml><?xml version="1.0" encoding="utf-8"?>
<p:tagLst xmlns:p="http://schemas.openxmlformats.org/presentationml/2006/main">
  <p:tag name="AS_UNIQUEID" val="355"/>
</p:tagLst>
</file>

<file path=ppt/tags/tag163.xml><?xml version="1.0" encoding="utf-8"?>
<p:tagLst xmlns:p="http://schemas.openxmlformats.org/presentationml/2006/main">
  <p:tag name="AS_UNIQUEID" val="356"/>
</p:tagLst>
</file>

<file path=ppt/tags/tag164.xml><?xml version="1.0" encoding="utf-8"?>
<p:tagLst xmlns:p="http://schemas.openxmlformats.org/presentationml/2006/main">
  <p:tag name="AS_UNIQUEID" val="147"/>
</p:tagLst>
</file>

<file path=ppt/tags/tag165.xml><?xml version="1.0" encoding="utf-8"?>
<p:tagLst xmlns:p="http://schemas.openxmlformats.org/presentationml/2006/main">
  <p:tag name="AS_UNIQUEID" val="148"/>
</p:tagLst>
</file>

<file path=ppt/tags/tag166.xml><?xml version="1.0" encoding="utf-8"?>
<p:tagLst xmlns:p="http://schemas.openxmlformats.org/presentationml/2006/main">
  <p:tag name="AS_UNIQUEID" val="149"/>
  <p:tag name="KSO_WM_UNIT_TABLE_BEAUTIFY" val="smartTable{eb3761a5-e70b-4151-be29-2f66ad8344aa}"/>
  <p:tag name="TABLE_ENDDRAG_ORIGIN_RECT" val="812*413"/>
  <p:tag name="TABLE_ENDDRAG_RECT" val="98*88*812*413"/>
</p:tagLst>
</file>

<file path=ppt/tags/tag167.xml><?xml version="1.0" encoding="utf-8"?>
<p:tagLst xmlns:p="http://schemas.openxmlformats.org/presentationml/2006/main">
  <p:tag name="AS_UNIQUEID" val="1207"/>
</p:tagLst>
</file>

<file path=ppt/tags/tag168.xml><?xml version="1.0" encoding="utf-8"?>
<p:tagLst xmlns:p="http://schemas.openxmlformats.org/presentationml/2006/main">
  <p:tag name="AS_UNIQUEID" val="1208"/>
</p:tagLst>
</file>

<file path=ppt/tags/tag169.xml><?xml version="1.0" encoding="utf-8"?>
<p:tagLst xmlns:p="http://schemas.openxmlformats.org/presentationml/2006/main">
  <p:tag name="AS_UNIQUEID" val="1209"/>
  <p:tag name="KSO_WM_BEAUTIFY_FLAG" val="#wm#"/>
  <p:tag name="KSO_WM_TAG_VERSION" val="1.0"/>
  <p:tag name="KSO_WM_TEMPLATE_CATEGORY" val="OneParaText"/>
  <p:tag name="KSO_WM_TEMPLATE_INDEX" val="2"/>
  <p:tag name="KSO_WM_UNIT_COMPATIBLE" val="0"/>
  <p:tag name="KSO_WM_UNIT_DIAGRAM_ISNUMVISUAL" val="0"/>
  <p:tag name="KSO_WM_UNIT_DIAGRAM_ISREFERUNIT" val="0"/>
  <p:tag name="KSO_WM_UNIT_HIGHLIGHT" val="0"/>
  <p:tag name="KSO_WM_UNIT_ID" val="OneParaText2_8*f*1"/>
  <p:tag name="KSO_WM_UNIT_INDEX" val="1"/>
  <p:tag name="KSO_WM_UNIT_LAYERLEVEL" val="1"/>
  <p:tag name="KSO_WM_UNIT_NOCLEAR" val="0"/>
  <p:tag name="KSO_WM_UNIT_PRESET_TEXT_INDEX" val="0"/>
  <p:tag name="KSO_WM_UNIT_PRESET_TEXT_LEN" val="0"/>
  <p:tag name="KSO_WM_UNIT_TEXTBOXSTYLE_GUID" val="{7dd63687-b0b3-41ae-812b-52d6abb9505d}"/>
  <p:tag name="KSO_WM_UNIT_TEXTBOXSTYLE_INDEX" val="8"/>
  <p:tag name="KSO_WM_UNIT_TEXTBOXSTYLE_TYPE" val="OneParaTitle"/>
  <p:tag name="KSO_WM_UNIT_TYPE" val="f"/>
  <p:tag name="KSO_WM_UNIT_VALUE" val="43"/>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AS_UNIQUEID" val="1210"/>
</p:tagLst>
</file>

<file path=ppt/tags/tag171.xml><?xml version="1.0" encoding="utf-8"?>
<p:tagLst xmlns:p="http://schemas.openxmlformats.org/presentationml/2006/main">
  <p:tag name="AS_UNIQUEID" val="1211"/>
</p:tagLst>
</file>

<file path=ppt/tags/tag172.xml><?xml version="1.0" encoding="utf-8"?>
<p:tagLst xmlns:p="http://schemas.openxmlformats.org/presentationml/2006/main">
  <p:tag name="AS_UNIQUEID" val="1212"/>
</p:tagLst>
</file>

<file path=ppt/tags/tag173.xml><?xml version="1.0" encoding="utf-8"?>
<p:tagLst xmlns:p="http://schemas.openxmlformats.org/presentationml/2006/main">
  <p:tag name="AS_UNIQUEID" val="2326"/>
  <p:tag name="KSO_WM_BEAUTIFY_FLAG" val=""/>
</p:tagLst>
</file>

<file path=ppt/tags/tag174.xml><?xml version="1.0" encoding="utf-8"?>
<p:tagLst xmlns:p="http://schemas.openxmlformats.org/presentationml/2006/main">
  <p:tag name="AS_UNIQUEID" val="4947"/>
  <p:tag name="KSO_WM_BEAUTIFY_FLAG" val=""/>
</p:tagLst>
</file>

<file path=ppt/tags/tag175.xml><?xml version="1.0" encoding="utf-8"?>
<p:tagLst xmlns:p="http://schemas.openxmlformats.org/presentationml/2006/main">
  <p:tag name="AS_UNIQUEID" val="4948"/>
  <p:tag name="KSO_WM_BEAUTIFY_FLAG" val=""/>
</p:tagLst>
</file>

<file path=ppt/tags/tag176.xml><?xml version="1.0" encoding="utf-8"?>
<p:tagLst xmlns:p="http://schemas.openxmlformats.org/presentationml/2006/main">
  <p:tag name="AS_UNIQUEID" val="4949"/>
  <p:tag name="KSO_WM_BEAUTIFY_FLAG" val=""/>
</p:tagLst>
</file>

<file path=ppt/tags/tag177.xml><?xml version="1.0" encoding="utf-8"?>
<p:tagLst xmlns:p="http://schemas.openxmlformats.org/presentationml/2006/main">
  <p:tag name="AS_UNIQUEID" val="4950"/>
  <p:tag name="KSO_WM_BEAUTIFY_FLAG" val=""/>
</p:tagLst>
</file>

<file path=ppt/tags/tag178.xml><?xml version="1.0" encoding="utf-8"?>
<p:tagLst xmlns:p="http://schemas.openxmlformats.org/presentationml/2006/main">
  <p:tag name="AS_UNIQUEID" val="13858"/>
  <p:tag name="KSO_WM_BEAUTIFY_FLAG" val=""/>
</p:tagLst>
</file>

<file path=ppt/tags/tag179.xml><?xml version="1.0" encoding="utf-8"?>
<p:tagLst xmlns:p="http://schemas.openxmlformats.org/presentationml/2006/main">
  <p:tag name="AS_UNIQUEID" val="15195"/>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AS_UNIQUEID" val="13859"/>
  <p:tag name="KSO_WM_BEAUTIFY_FLAG" val=""/>
</p:tagLst>
</file>

<file path=ppt/tags/tag181.xml><?xml version="1.0" encoding="utf-8"?>
<p:tagLst xmlns:p="http://schemas.openxmlformats.org/presentationml/2006/main">
  <p:tag name="AS_UNIQUEID" val="2326"/>
  <p:tag name="KSO_WM_BEAUTIFY_FLAG" val=""/>
</p:tagLst>
</file>

<file path=ppt/tags/tag182.xml><?xml version="1.0" encoding="utf-8"?>
<p:tagLst xmlns:p="http://schemas.openxmlformats.org/presentationml/2006/main">
  <p:tag name="AS_UNIQUEID" val="22399"/>
</p:tagLst>
</file>

<file path=ppt/tags/tag183.xml><?xml version="1.0" encoding="utf-8"?>
<p:tagLst xmlns:p="http://schemas.openxmlformats.org/presentationml/2006/main">
  <p:tag name="AS_UNIQUEID" val="8589"/>
</p:tagLst>
</file>

<file path=ppt/tags/tag184.xml><?xml version="1.0" encoding="utf-8"?>
<p:tagLst xmlns:p="http://schemas.openxmlformats.org/presentationml/2006/main">
  <p:tag name="AS_UNIQUEID" val="15100"/>
</p:tagLst>
</file>

<file path=ppt/tags/tag185.xml><?xml version="1.0" encoding="utf-8"?>
<p:tagLst xmlns:p="http://schemas.openxmlformats.org/presentationml/2006/main">
  <p:tag name="AS_UNIQUEID" val="15101"/>
</p:tagLst>
</file>

<file path=ppt/tags/tag186.xml><?xml version="1.0" encoding="utf-8"?>
<p:tagLst xmlns:p="http://schemas.openxmlformats.org/presentationml/2006/main">
  <p:tag name="AS_UNIQUEID" val="15102"/>
</p:tagLst>
</file>

<file path=ppt/tags/tag187.xml><?xml version="1.0" encoding="utf-8"?>
<p:tagLst xmlns:p="http://schemas.openxmlformats.org/presentationml/2006/main">
  <p:tag name="AS_UNIQUEID" val="15103"/>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188.xml><?xml version="1.0" encoding="utf-8"?>
<p:tagLst xmlns:p="http://schemas.openxmlformats.org/presentationml/2006/main">
  <p:tag name="KSO_WM_BEAUTIFY_FLAG" val="#wm#"/>
  <p:tag name="KSO_WM_TEMPLATE_CATEGORY" val="custom"/>
  <p:tag name="KSO_WM_TEMPLATE_INDEX" val="20205176"/>
</p:tagLst>
</file>

<file path=ppt/tags/tag189.xml><?xml version="1.0" encoding="utf-8"?>
<p:tagLst xmlns:p="http://schemas.openxmlformats.org/presentationml/2006/main">
  <p:tag name="AS_UNIQUEID" val="7465"/>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AS_UNIQUEID" val="7466"/>
  <p:tag name="KSO_WM_BEAUTIFY_FLAG" val="#wm#"/>
  <p:tag name="KSO_WM_DIAGRAM_GROUP_CODE" val="ζ1ζ2ζ3ζ4ζ5ζ6ζ7ζ8ζ9-1"/>
  <p:tag name="KSO_WM_TAG_VERSION" val="1.0"/>
  <p:tag name="KSO_WM_TEMPLATE_CATEGORY" val="crop"/>
  <p:tag name="KSO_WM_TEMPLATE_INDEX" val="20201177"/>
  <p:tag name="KSO_WM_UNIT_COMPATIBLE" val="0"/>
  <p:tag name="KSO_WM_UNIT_DIAGRAM_ISNUMVISUAL" val="0"/>
  <p:tag name="KSO_WM_UNIT_DIAGRAM_ISREFERUNIT" val="0"/>
  <p:tag name="KSO_WM_UNIT_HIGHLIGHT" val="0"/>
  <p:tag name="KSO_WM_UNIT_ID" val="crop20201177_1*i*1"/>
  <p:tag name="KSO_WM_UNIT_INDEX" val="1"/>
  <p:tag name="KSO_WM_UNIT_LAYERLEVEL" val="1"/>
  <p:tag name="KSO_WM_UNIT_TYPE" val="i"/>
</p:tagLst>
</file>

<file path=ppt/tags/tag191.xml><?xml version="1.0" encoding="utf-8"?>
<p:tagLst xmlns:p="http://schemas.openxmlformats.org/presentationml/2006/main">
  <p:tag name="AS_UNIQUEID" val="7467"/>
  <p:tag name="KSO_WM_BEAUTIFY_FLAG" val=""/>
  <p:tag name="KSO_WM_BLIP_RECT_BOTTOM" val="-2"/>
  <p:tag name="KSO_WM_BLIP_RECT_LEFT" val="-28"/>
  <p:tag name="KSO_WM_BLIP_RECT_RIGHT" val="-25"/>
  <p:tag name="KSO_WM_BLIP_RECT_TOP" val="0"/>
  <p:tag name="KSO_WM_CREATIVE_CROP_HEIGHT" val="129.8"/>
  <p:tag name="KSO_WM_CREATIVE_CROP_ORG_HEIGHT" val="129.8"/>
  <p:tag name="KSO_WM_CREATIVE_CROP_ORG_WIDTH" val="194.9"/>
  <p:tag name="KSO_WM_CREATIVE_CROP_TEMPLATE_ID" val="3251879"/>
  <p:tag name="KSO_WM_CREATIVE_CROP_VERSION" val="1"/>
  <p:tag name="KSO_WM_CREATIVE_CROP_WIDTH" val="148.416"/>
  <p:tag name="KSO_WM_DIAGRAM_GROUP_CODE" val="1653694111"/>
  <p:tag name="KSO_WM_TAG_VERSION" val="1.0"/>
  <p:tag name="KSO_WM_TEMPLATE_CATEGORY" val="crop"/>
  <p:tag name="KSO_WM_TEMPLATE_INDEX" val="20201177"/>
  <p:tag name="KSO_WM_UNIT_COMPATIBLE" val="0"/>
  <p:tag name="KSO_WM_UNIT_DIAGRAM_ISNUMVISUAL" val="0"/>
  <p:tag name="KSO_WM_UNIT_DIAGRAM_ISREFERUNIT" val="0"/>
  <p:tag name="KSO_WM_UNIT_DIAGRAM_MODELTYPE" val="creativeCrop"/>
  <p:tag name="KSO_WM_UNIT_HIGHLIGHT" val="0"/>
  <p:tag name="KSO_WM_UNIT_ID" val="crop20201177_1*ζ_h_d*1_1_9"/>
  <p:tag name="KSO_WM_UNIT_INDEX" val="1_1_9"/>
  <p:tag name="KSO_WM_UNIT_LAYERLEVEL" val="1_1_1"/>
  <p:tag name="KSO_WM_UNIT_TYPE" val="ζ_h_d"/>
  <p:tag name="KSO_WM_UNIT_VALUE" val="1333*1342"/>
  <p:tag name="PICTUREFILLRANGE" val="f591c06b-11cd-4fe9-834f-a448524dbbb7"/>
</p:tagLst>
</file>

<file path=ppt/tags/tag192.xml><?xml version="1.0" encoding="utf-8"?>
<p:tagLst xmlns:p="http://schemas.openxmlformats.org/presentationml/2006/main">
  <p:tag name="AS_UNIQUEID" val="7468"/>
  <p:tag name="KSO_WM_BEAUTIFY_FLAG" val=""/>
  <p:tag name="KSO_WM_BLIP_RECT_BOTTOM" val="-81"/>
  <p:tag name="KSO_WM_BLIP_RECT_LEFT" val="-969"/>
  <p:tag name="KSO_WM_BLIP_RECT_RIGHT" val="-433"/>
  <p:tag name="KSO_WM_BLIP_RECT_TOP" val="-1086"/>
  <p:tag name="KSO_WM_CREATIVE_CROP_HEIGHT" val="129.8"/>
  <p:tag name="KSO_WM_CREATIVE_CROP_ORG_HEIGHT" val="129.8"/>
  <p:tag name="KSO_WM_CREATIVE_CROP_ORG_WIDTH" val="194.9"/>
  <p:tag name="KSO_WM_CREATIVE_CROP_TEMPLATE_ID" val="3251879"/>
  <p:tag name="KSO_WM_CREATIVE_CROP_VERSION" val="1"/>
  <p:tag name="KSO_WM_CREATIVE_CROP_WIDTH" val="148.416"/>
  <p:tag name="KSO_WM_DIAGRAM_GROUP_CODE" val="1653694111"/>
  <p:tag name="KSO_WM_TAG_VERSION" val="1.0"/>
  <p:tag name="KSO_WM_TEMPLATE_CATEGORY" val="crop"/>
  <p:tag name="KSO_WM_TEMPLATE_INDEX" val="20201177"/>
  <p:tag name="KSO_WM_UNIT_COMPATIBLE" val="0"/>
  <p:tag name="KSO_WM_UNIT_DIAGRAM_ISNUMVISUAL" val="0"/>
  <p:tag name="KSO_WM_UNIT_DIAGRAM_ISREFERUNIT" val="0"/>
  <p:tag name="KSO_WM_UNIT_DIAGRAM_MODELTYPE" val="creativeCrop"/>
  <p:tag name="KSO_WM_UNIT_HIGHLIGHT" val="0"/>
  <p:tag name="KSO_WM_UNIT_ID" val="crop20201177_1*ζ_h_d*1_1_1"/>
  <p:tag name="KSO_WM_UNIT_INDEX" val="1_1_1"/>
  <p:tag name="KSO_WM_UNIT_LAYERLEVEL" val="1_1_1"/>
  <p:tag name="KSO_WM_UNIT_TYPE" val="ζ_h_d"/>
  <p:tag name="KSO_WM_UNIT_VALUE" val="108*136"/>
  <p:tag name="PICTUREFILLRANGE" val="f591c06b-11cd-4fe9-834f-a448524dbbb7"/>
</p:tagLst>
</file>

<file path=ppt/tags/tag193.xml><?xml version="1.0" encoding="utf-8"?>
<p:tagLst xmlns:p="http://schemas.openxmlformats.org/presentationml/2006/main">
  <p:tag name="AS_UNIQUEID" val="7469"/>
  <p:tag name="KSO_WM_BEAUTIFY_FLAG" val=""/>
  <p:tag name="KSO_WM_BLIP_RECT_BOTTOM" val="-737"/>
  <p:tag name="KSO_WM_BLIP_RECT_LEFT" val="-358"/>
  <p:tag name="KSO_WM_BLIP_RECT_RIGHT" val="-789"/>
  <p:tag name="KSO_WM_BLIP_RECT_TOP" val="-3"/>
  <p:tag name="KSO_WM_CREATIVE_CROP_HEIGHT" val="129.8"/>
  <p:tag name="KSO_WM_CREATIVE_CROP_ORG_HEIGHT" val="129.8"/>
  <p:tag name="KSO_WM_CREATIVE_CROP_ORG_WIDTH" val="194.9"/>
  <p:tag name="KSO_WM_CREATIVE_CROP_TEMPLATE_ID" val="3251879"/>
  <p:tag name="KSO_WM_CREATIVE_CROP_VERSION" val="1"/>
  <p:tag name="KSO_WM_CREATIVE_CROP_WIDTH" val="148.416"/>
  <p:tag name="KSO_WM_DIAGRAM_GROUP_CODE" val="1653694111"/>
  <p:tag name="KSO_WM_TAG_VERSION" val="1.0"/>
  <p:tag name="KSO_WM_TEMPLATE_CATEGORY" val="crop"/>
  <p:tag name="KSO_WM_TEMPLATE_INDEX" val="20201177"/>
  <p:tag name="KSO_WM_UNIT_COMPATIBLE" val="0"/>
  <p:tag name="KSO_WM_UNIT_DIAGRAM_ISNUMVISUAL" val="0"/>
  <p:tag name="KSO_WM_UNIT_DIAGRAM_ISREFERUNIT" val="0"/>
  <p:tag name="KSO_WM_UNIT_DIAGRAM_MODELTYPE" val="creativeCrop"/>
  <p:tag name="KSO_WM_UNIT_HIGHLIGHT" val="0"/>
  <p:tag name="KSO_WM_UNIT_ID" val="crop20201177_1*ζ_h_d*1_1_2"/>
  <p:tag name="KSO_WM_UNIT_INDEX" val="1_1_2"/>
  <p:tag name="KSO_WM_UNIT_LAYERLEVEL" val="1_1_1"/>
  <p:tag name="KSO_WM_UNIT_TYPE" val="ζ_h_d"/>
  <p:tag name="KSO_WM_UNIT_VALUE" val="162*164"/>
  <p:tag name="PICTUREFILLRANGE" val="f591c06b-11cd-4fe9-834f-a448524dbbb7"/>
</p:tagLst>
</file>

<file path=ppt/tags/tag194.xml><?xml version="1.0" encoding="utf-8"?>
<p:tagLst xmlns:p="http://schemas.openxmlformats.org/presentationml/2006/main">
  <p:tag name="AS_UNIQUEID" val="7470"/>
  <p:tag name="KSO_WM_BEAUTIFY_FLAG" val=""/>
  <p:tag name="KSO_WM_BLIP_RECT_BOTTOM" val="-1557"/>
  <p:tag name="KSO_WM_BLIP_RECT_LEFT" val="-650"/>
  <p:tag name="KSO_WM_BLIP_RECT_RIGHT" val="-2068"/>
  <p:tag name="KSO_WM_BLIP_RECT_TOP" val="-70"/>
  <p:tag name="KSO_WM_CREATIVE_CROP_HEIGHT" val="129.8"/>
  <p:tag name="KSO_WM_CREATIVE_CROP_ORG_HEIGHT" val="129.8"/>
  <p:tag name="KSO_WM_CREATIVE_CROP_ORG_WIDTH" val="194.9"/>
  <p:tag name="KSO_WM_CREATIVE_CROP_TEMPLATE_ID" val="3251879"/>
  <p:tag name="KSO_WM_CREATIVE_CROP_VERSION" val="1"/>
  <p:tag name="KSO_WM_CREATIVE_CROP_WIDTH" val="148.416"/>
  <p:tag name="KSO_WM_DIAGRAM_GROUP_CODE" val="1653694111"/>
  <p:tag name="KSO_WM_TAG_VERSION" val="1.0"/>
  <p:tag name="KSO_WM_TEMPLATE_CATEGORY" val="crop"/>
  <p:tag name="KSO_WM_TEMPLATE_INDEX" val="20201177"/>
  <p:tag name="KSO_WM_UNIT_COMPATIBLE" val="0"/>
  <p:tag name="KSO_WM_UNIT_DIAGRAM_ISNUMVISUAL" val="0"/>
  <p:tag name="KSO_WM_UNIT_DIAGRAM_ISREFERUNIT" val="0"/>
  <p:tag name="KSO_WM_UNIT_DIAGRAM_MODELTYPE" val="creativeCrop"/>
  <p:tag name="KSO_WM_UNIT_HIGHLIGHT" val="0"/>
  <p:tag name="KSO_WM_UNIT_ID" val="crop20201177_1*ζ_h_d*1_1_3"/>
  <p:tag name="KSO_WM_UNIT_INDEX" val="1_1_3"/>
  <p:tag name="KSO_WM_UNIT_LAYERLEVEL" val="1_1_1"/>
  <p:tag name="KSO_WM_UNIT_TYPE" val="ζ_h_d"/>
  <p:tag name="KSO_WM_UNIT_VALUE" val="79*73"/>
  <p:tag name="PICTUREFILLRANGE" val="f591c06b-11cd-4fe9-834f-a448524dbbb7"/>
</p:tagLst>
</file>

<file path=ppt/tags/tag195.xml><?xml version="1.0" encoding="utf-8"?>
<p:tagLst xmlns:p="http://schemas.openxmlformats.org/presentationml/2006/main">
  <p:tag name="AS_UNIQUEID" val="7471"/>
  <p:tag name="KSO_WM_BEAUTIFY_FLAG" val=""/>
  <p:tag name="KSO_WM_BLIP_RECT_BOTTOM" val="-59"/>
  <p:tag name="KSO_WM_BLIP_RECT_LEFT" val="-192"/>
  <p:tag name="KSO_WM_BLIP_RECT_RIGHT" val="-873"/>
  <p:tag name="KSO_WM_BLIP_RECT_TOP" val="-628"/>
  <p:tag name="KSO_WM_CREATIVE_CROP_HEIGHT" val="129.8"/>
  <p:tag name="KSO_WM_CREATIVE_CROP_ORG_HEIGHT" val="129.8"/>
  <p:tag name="KSO_WM_CREATIVE_CROP_ORG_WIDTH" val="194.9"/>
  <p:tag name="KSO_WM_CREATIVE_CROP_TEMPLATE_ID" val="3251879"/>
  <p:tag name="KSO_WM_CREATIVE_CROP_VERSION" val="1"/>
  <p:tag name="KSO_WM_CREATIVE_CROP_WIDTH" val="148.416"/>
  <p:tag name="KSO_WM_DIAGRAM_GROUP_CODE" val="1653694111"/>
  <p:tag name="KSO_WM_TAG_VERSION" val="1.0"/>
  <p:tag name="KSO_WM_TEMPLATE_CATEGORY" val="crop"/>
  <p:tag name="KSO_WM_TEMPLATE_INDEX" val="20201177"/>
  <p:tag name="KSO_WM_UNIT_COMPATIBLE" val="0"/>
  <p:tag name="KSO_WM_UNIT_DIAGRAM_ISNUMVISUAL" val="0"/>
  <p:tag name="KSO_WM_UNIT_DIAGRAM_ISREFERUNIT" val="0"/>
  <p:tag name="KSO_WM_UNIT_DIAGRAM_MODELTYPE" val="creativeCrop"/>
  <p:tag name="KSO_WM_UNIT_HIGHLIGHT" val="0"/>
  <p:tag name="KSO_WM_UNIT_ID" val="crop20201177_1*ζ_h_d*1_1_4"/>
  <p:tag name="KSO_WM_UNIT_INDEX" val="1_1_4"/>
  <p:tag name="KSO_WM_UNIT_LAYERLEVEL" val="1_1_1"/>
  <p:tag name="KSO_WM_UNIT_TYPE" val="ζ_h_d"/>
  <p:tag name="KSO_WM_UNIT_VALUE" val="173*176"/>
  <p:tag name="PICTUREFILLRANGE" val="f591c06b-11cd-4fe9-834f-a448524dbbb7"/>
</p:tagLst>
</file>

<file path=ppt/tags/tag196.xml><?xml version="1.0" encoding="utf-8"?>
<p:tagLst xmlns:p="http://schemas.openxmlformats.org/presentationml/2006/main">
  <p:tag name="AS_UNIQUEID" val="7472"/>
  <p:tag name="KSO_WM_BEAUTIFY_FLAG" val=""/>
  <p:tag name="KSO_WM_BLIP_RECT_BOTTOM" val="0"/>
  <p:tag name="KSO_WM_BLIP_RECT_LEFT" val="-721"/>
  <p:tag name="KSO_WM_BLIP_RECT_RIGHT" val="-2349"/>
  <p:tag name="KSO_WM_BLIP_RECT_TOP" val="-2103"/>
  <p:tag name="KSO_WM_CREATIVE_CROP_HEIGHT" val="129.8"/>
  <p:tag name="KSO_WM_CREATIVE_CROP_ORG_HEIGHT" val="129.8"/>
  <p:tag name="KSO_WM_CREATIVE_CROP_ORG_WIDTH" val="194.9"/>
  <p:tag name="KSO_WM_CREATIVE_CROP_TEMPLATE_ID" val="3251879"/>
  <p:tag name="KSO_WM_CREATIVE_CROP_VERSION" val="1"/>
  <p:tag name="KSO_WM_CREATIVE_CROP_WIDTH" val="148.416"/>
  <p:tag name="KSO_WM_DIAGRAM_GROUP_CODE" val="1653694111"/>
  <p:tag name="KSO_WM_TAG_VERSION" val="1.0"/>
  <p:tag name="KSO_WM_TEMPLATE_CATEGORY" val="crop"/>
  <p:tag name="KSO_WM_TEMPLATE_INDEX" val="20201177"/>
  <p:tag name="KSO_WM_UNIT_COMPATIBLE" val="0"/>
  <p:tag name="KSO_WM_UNIT_DIAGRAM_ISNUMVISUAL" val="0"/>
  <p:tag name="KSO_WM_UNIT_DIAGRAM_ISREFERUNIT" val="0"/>
  <p:tag name="KSO_WM_UNIT_DIAGRAM_MODELTYPE" val="creativeCrop"/>
  <p:tag name="KSO_WM_UNIT_HIGHLIGHT" val="0"/>
  <p:tag name="KSO_WM_UNIT_ID" val="crop20201177_1*ζ_h_d*1_1_5"/>
  <p:tag name="KSO_WM_UNIT_INDEX" val="1_1_5"/>
  <p:tag name="KSO_WM_UNIT_LAYERLEVEL" val="1_1_1"/>
  <p:tag name="KSO_WM_UNIT_TYPE" val="ζ_h_d"/>
  <p:tag name="KSO_WM_UNIT_VALUE" val="62*65"/>
  <p:tag name="PICTUREFILLRANGE" val="f591c06b-11cd-4fe9-834f-a448524dbbb7"/>
</p:tagLst>
</file>

<file path=ppt/tags/tag197.xml><?xml version="1.0" encoding="utf-8"?>
<p:tagLst xmlns:p="http://schemas.openxmlformats.org/presentationml/2006/main">
  <p:tag name="AS_UNIQUEID" val="7473"/>
  <p:tag name="KSO_WM_BEAUTIFY_FLAG" val=""/>
  <p:tag name="KSO_WM_BLIP_RECT_BOTTOM" val="-524"/>
  <p:tag name="KSO_WM_BLIP_RECT_LEFT" val="-202"/>
  <p:tag name="KSO_WM_BLIP_RECT_RIGHT" val="-1389"/>
  <p:tag name="KSO_WM_BLIP_RECT_TOP" val="-494"/>
  <p:tag name="KSO_WM_CREATIVE_CROP_HEIGHT" val="129.8"/>
  <p:tag name="KSO_WM_CREATIVE_CROP_ORG_HEIGHT" val="129.8"/>
  <p:tag name="KSO_WM_CREATIVE_CROP_ORG_WIDTH" val="194.9"/>
  <p:tag name="KSO_WM_CREATIVE_CROP_TEMPLATE_ID" val="3251879"/>
  <p:tag name="KSO_WM_CREATIVE_CROP_VERSION" val="1"/>
  <p:tag name="KSO_WM_CREATIVE_CROP_WIDTH" val="148.416"/>
  <p:tag name="KSO_WM_DIAGRAM_GROUP_CODE" val="1653694111"/>
  <p:tag name="KSO_WM_TAG_VERSION" val="1.0"/>
  <p:tag name="KSO_WM_TEMPLATE_CATEGORY" val="crop"/>
  <p:tag name="KSO_WM_TEMPLATE_INDEX" val="20201177"/>
  <p:tag name="KSO_WM_UNIT_COMPATIBLE" val="0"/>
  <p:tag name="KSO_WM_UNIT_DIAGRAM_ISNUMVISUAL" val="0"/>
  <p:tag name="KSO_WM_UNIT_DIAGRAM_ISREFERUNIT" val="0"/>
  <p:tag name="KSO_WM_UNIT_DIAGRAM_MODELTYPE" val="creativeCrop"/>
  <p:tag name="KSO_WM_UNIT_HIGHLIGHT" val="0"/>
  <p:tag name="KSO_WM_UNIT_ID" val="crop20201177_1*ζ_h_d*1_1_6"/>
  <p:tag name="KSO_WM_UNIT_INDEX" val="1_1_6"/>
  <p:tag name="KSO_WM_UNIT_LAYERLEVEL" val="1_1_1"/>
  <p:tag name="KSO_WM_UNIT_TYPE" val="ζ_h_d"/>
  <p:tag name="KSO_WM_UNIT_VALUE" val="122*121"/>
  <p:tag name="PICTUREFILLRANGE" val="f591c06b-11cd-4fe9-834f-a448524dbbb7"/>
</p:tagLst>
</file>

<file path=ppt/tags/tag198.xml><?xml version="1.0" encoding="utf-8"?>
<p:tagLst xmlns:p="http://schemas.openxmlformats.org/presentationml/2006/main">
  <p:tag name="AS_UNIQUEID" val="7474"/>
  <p:tag name="KSO_WM_BEAUTIFY_FLAG" val=""/>
  <p:tag name="KSO_WM_BLIP_RECT_BOTTOM" val="-1152"/>
  <p:tag name="KSO_WM_BLIP_RECT_LEFT" val="-2322"/>
  <p:tag name="KSO_WM_BLIP_RECT_RIGHT" val="-328"/>
  <p:tag name="KSO_WM_BLIP_RECT_TOP" val="-515"/>
  <p:tag name="KSO_WM_CREATIVE_CROP_HEIGHT" val="129.8"/>
  <p:tag name="KSO_WM_CREATIVE_CROP_ORG_HEIGHT" val="129.8"/>
  <p:tag name="KSO_WM_CREATIVE_CROP_ORG_WIDTH" val="194.9"/>
  <p:tag name="KSO_WM_CREATIVE_CROP_TEMPLATE_ID" val="3251879"/>
  <p:tag name="KSO_WM_CREATIVE_CROP_VERSION" val="1"/>
  <p:tag name="KSO_WM_CREATIVE_CROP_WIDTH" val="148.416"/>
  <p:tag name="KSO_WM_DIAGRAM_GROUP_CODE" val="1653694111"/>
  <p:tag name="KSO_WM_TAG_VERSION" val="1.0"/>
  <p:tag name="KSO_WM_TEMPLATE_CATEGORY" val="crop"/>
  <p:tag name="KSO_WM_TEMPLATE_INDEX" val="20201177"/>
  <p:tag name="KSO_WM_UNIT_COMPATIBLE" val="0"/>
  <p:tag name="KSO_WM_UNIT_DIAGRAM_ISNUMVISUAL" val="0"/>
  <p:tag name="KSO_WM_UNIT_DIAGRAM_ISREFERUNIT" val="0"/>
  <p:tag name="KSO_WM_UNIT_DIAGRAM_MODELTYPE" val="creativeCrop"/>
  <p:tag name="KSO_WM_UNIT_HIGHLIGHT" val="0"/>
  <p:tag name="KSO_WM_UNIT_ID" val="crop20201177_1*ζ_h_d*1_1_7"/>
  <p:tag name="KSO_WM_UNIT_INDEX" val="1_1_7"/>
  <p:tag name="KSO_WM_UNIT_LAYERLEVEL" val="1_1_1"/>
  <p:tag name="KSO_WM_UNIT_TYPE" val="ζ_h_d"/>
  <p:tag name="KSO_WM_UNIT_VALUE" val="77*74"/>
  <p:tag name="PICTUREFILLRANGE" val="f591c06b-11cd-4fe9-834f-a448524dbbb7"/>
</p:tagLst>
</file>

<file path=ppt/tags/tag199.xml><?xml version="1.0" encoding="utf-8"?>
<p:tagLst xmlns:p="http://schemas.openxmlformats.org/presentationml/2006/main">
  <p:tag name="AS_UNIQUEID" val="7475"/>
  <p:tag name="KSO_WM_BEAUTIFY_FLAG" val=""/>
  <p:tag name="KSO_WM_BLIP_RECT_BOTTOM" val="-652"/>
  <p:tag name="KSO_WM_BLIP_RECT_LEFT" val="-1230"/>
  <p:tag name="KSO_WM_BLIP_RECT_RIGHT" val="-244"/>
  <p:tag name="KSO_WM_BLIP_RECT_TOP" val="-137"/>
  <p:tag name="KSO_WM_CREATIVE_CROP_HEIGHT" val="129.8"/>
  <p:tag name="KSO_WM_CREATIVE_CROP_ORG_HEIGHT" val="129.8"/>
  <p:tag name="KSO_WM_CREATIVE_CROP_ORG_WIDTH" val="194.9"/>
  <p:tag name="KSO_WM_CREATIVE_CROP_TEMPLATE_ID" val="3251879"/>
  <p:tag name="KSO_WM_CREATIVE_CROP_VERSION" val="1"/>
  <p:tag name="KSO_WM_CREATIVE_CROP_WIDTH" val="148.416"/>
  <p:tag name="KSO_WM_DIAGRAM_GROUP_CODE" val="1653694111"/>
  <p:tag name="KSO_WM_TAG_VERSION" val="1.0"/>
  <p:tag name="KSO_WM_TEMPLATE_CATEGORY" val="crop"/>
  <p:tag name="KSO_WM_TEMPLATE_INDEX" val="20201177"/>
  <p:tag name="KSO_WM_UNIT_COMPATIBLE" val="0"/>
  <p:tag name="KSO_WM_UNIT_DIAGRAM_ISNUMVISUAL" val="0"/>
  <p:tag name="KSO_WM_UNIT_DIAGRAM_ISREFERUNIT" val="0"/>
  <p:tag name="KSO_WM_UNIT_DIAGRAM_MODELTYPE" val="creativeCrop"/>
  <p:tag name="KSO_WM_UNIT_HIGHLIGHT" val="0"/>
  <p:tag name="KSO_WM_UNIT_ID" val="crop20201177_1*ζ_h_d*1_1_8"/>
  <p:tag name="KSO_WM_UNIT_INDEX" val="1_1_8"/>
  <p:tag name="KSO_WM_UNIT_LAYERLEVEL" val="1_1_1"/>
  <p:tag name="KSO_WM_UNIT_TYPE" val="ζ_h_d"/>
  <p:tag name="KSO_WM_UNIT_VALUE" val="153*130"/>
  <p:tag name="PICTUREFILLRANGE" val="f591c06b-11cd-4fe9-834f-a448524dbbb7"/>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AS_UNIQUEID" val="7476"/>
  <p:tag name="KSO_WM_BEAUTIFY_FLAG" val=""/>
</p:tagLst>
</file>

<file path=ppt/tags/tag201.xml><?xml version="1.0" encoding="utf-8"?>
<p:tagLst xmlns:p="http://schemas.openxmlformats.org/presentationml/2006/main">
  <p:tag name="AS_UNIQUEID" val="7477"/>
  <p:tag name="KSO_WM_BEAUTIFY_FLAG" val=""/>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202.xml><?xml version="1.0" encoding="utf-8"?>
<p:tagLst xmlns:p="http://schemas.openxmlformats.org/presentationml/2006/main">
  <p:tag name="AS_UNIQUEID" val="7478"/>
</p:tagLst>
</file>

<file path=ppt/tags/tag203.xml><?xml version="1.0" encoding="utf-8"?>
<p:tagLst xmlns:p="http://schemas.openxmlformats.org/presentationml/2006/main">
  <p:tag name="AS_UNIQUEID" val="7479"/>
</p:tagLst>
</file>

<file path=ppt/tags/tag204.xml><?xml version="1.0" encoding="utf-8"?>
<p:tagLst xmlns:p="http://schemas.openxmlformats.org/presentationml/2006/main">
  <p:tag name="AS_UNIQUEID" val="7480"/>
</p:tagLst>
</file>

<file path=ppt/tags/tag205.xml><?xml version="1.0" encoding="utf-8"?>
<p:tagLst xmlns:p="http://schemas.openxmlformats.org/presentationml/2006/main">
  <p:tag name="AS_UNIQUEID" val="45"/>
  <p:tag name="KSO_WM_BEAUTIFY_FLAG" val=""/>
  <p:tag name="KSO_WM_DIAGRAM_GROUP_CODE" val="n1-1"/>
  <p:tag name="KSO_WM_TAG_VERSION" val="1.0"/>
  <p:tag name="KSO_WM_TEMPLATE_CATEGORY" val="diagram"/>
  <p:tag name="KSO_WM_TEMPLATE_INDEX" val="20177797"/>
  <p:tag name="KSO_WM_UNIT_ID" val="diagram20177797_1*n_i*1_1"/>
  <p:tag name="KSO_WM_UNIT_INDEX" val="1_1"/>
  <p:tag name="KSO_WM_UNIT_LAYERLEVEL" val="1_1"/>
  <p:tag name="KSO_WM_UNIT_LINE_FILL_TYPE" val="2"/>
  <p:tag name="KSO_WM_UNIT_LINE_FORE_SCHEMECOLOR_INDEX" val="5"/>
  <p:tag name="KSO_WM_UNIT_TYPE" val="n_i"/>
</p:tagLst>
</file>

<file path=ppt/tags/tag206.xml><?xml version="1.0" encoding="utf-8"?>
<p:tagLst xmlns:p="http://schemas.openxmlformats.org/presentationml/2006/main">
  <p:tag name="AS_UNIQUEID" val="49"/>
  <p:tag name="KSO_WM_BEAUTIFY_FLAG" val=""/>
  <p:tag name="KSO_WM_DIAGRAM_GROUP_CODE" val="n1-1"/>
  <p:tag name="KSO_WM_TAG_VERSION" val="1.0"/>
  <p:tag name="KSO_WM_TEMPLATE_CATEGORY" val="diagram"/>
  <p:tag name="KSO_WM_TEMPLATE_INDEX" val="20177797"/>
  <p:tag name="KSO_WM_UNIT_ID" val="diagram20177797_1*n_i*1_3"/>
  <p:tag name="KSO_WM_UNIT_INDEX" val="1_3"/>
  <p:tag name="KSO_WM_UNIT_LAYERLEVEL" val="1_1"/>
  <p:tag name="KSO_WM_UNIT_LINE_FILL_TYPE" val="2"/>
  <p:tag name="KSO_WM_UNIT_LINE_FORE_SCHEMECOLOR_INDEX" val="5"/>
  <p:tag name="KSO_WM_UNIT_TYPE" val="n_i"/>
</p:tagLst>
</file>

<file path=ppt/tags/tag207.xml><?xml version="1.0" encoding="utf-8"?>
<p:tagLst xmlns:p="http://schemas.openxmlformats.org/presentationml/2006/main">
  <p:tag name="AS_UNIQUEID" val="51"/>
  <p:tag name="KSO_WM_BEAUTIFY_FLAG" val=""/>
  <p:tag name="KSO_WM_DIAGRAM_GROUP_CODE" val="n1-1"/>
  <p:tag name="KSO_WM_TAG_VERSION" val="1.0"/>
  <p:tag name="KSO_WM_TEMPLATE_CATEGORY" val="diagram"/>
  <p:tag name="KSO_WM_TEMPLATE_INDEX" val="20177797"/>
  <p:tag name="KSO_WM_UNIT_ID" val="diagram20177797_1*n_i*1_6"/>
  <p:tag name="KSO_WM_UNIT_INDEX" val="1_6"/>
  <p:tag name="KSO_WM_UNIT_LAYERLEVEL" val="1_1"/>
  <p:tag name="KSO_WM_UNIT_LINE_FILL_TYPE" val="2"/>
  <p:tag name="KSO_WM_UNIT_LINE_FORE_SCHEMECOLOR_INDEX" val="5"/>
  <p:tag name="KSO_WM_UNIT_TEXT_FILL_FORE_SCHEMECOLOR_INDEX" val="13"/>
  <p:tag name="KSO_WM_UNIT_TEXT_FILL_TYPE" val="1"/>
  <p:tag name="KSO_WM_UNIT_TYPE" val="n_i"/>
</p:tagLst>
</file>

<file path=ppt/tags/tag208.xml><?xml version="1.0" encoding="utf-8"?>
<p:tagLst xmlns:p="http://schemas.openxmlformats.org/presentationml/2006/main">
  <p:tag name="AS_UNIQUEID" val="52"/>
  <p:tag name="KSO_WM_BEAUTIFY_FLAG" val=""/>
  <p:tag name="KSO_WM_DIAGRAM_GROUP_CODE" val="n1-1"/>
  <p:tag name="KSO_WM_TAG_VERSION" val="1.0"/>
  <p:tag name="KSO_WM_TEMPLATE_CATEGORY" val="diagram"/>
  <p:tag name="KSO_WM_TEMPLATE_INDEX" val="20177797"/>
  <p:tag name="KSO_WM_UNIT_CLEAR" val="0"/>
  <p:tag name="KSO_WM_UNIT_COMPATIBLE" val="0"/>
  <p:tag name="KSO_WM_UNIT_HIGHLIGHT" val="0"/>
  <p:tag name="KSO_WM_UNIT_ID" val="diagram20177797_1*a*1"/>
  <p:tag name="KSO_WM_UNIT_INDEX" val="1"/>
  <p:tag name="KSO_WM_UNIT_ISCONTENTSTITLE" val="0"/>
  <p:tag name="KSO_WM_UNIT_LAYERLEVEL" val="1"/>
  <p:tag name="KSO_WM_UNIT_PRESET_TEXT" val="标题"/>
  <p:tag name="KSO_WM_UNIT_TEXT_FILL_FORE_SCHEMECOLOR_INDEX" val="13"/>
  <p:tag name="KSO_WM_UNIT_TEXT_FILL_TYPE" val="1"/>
  <p:tag name="KSO_WM_UNIT_TYPE" val="a"/>
  <p:tag name="KSO_WM_UNIT_VALUE" val="6"/>
</p:tagLst>
</file>

<file path=ppt/tags/tag209.xml><?xml version="1.0" encoding="utf-8"?>
<p:tagLst xmlns:p="http://schemas.openxmlformats.org/presentationml/2006/main">
  <p:tag name="AS_UNIQUEID" val="46"/>
  <p:tag name="KSO_WM_BEAUTIFY_FLAG" val=""/>
  <p:tag name="KSO_WM_DIAGRAM_GROUP_CODE" val="n1-1"/>
  <p:tag name="KSO_WM_TAG_VERSION" val="1.0"/>
  <p:tag name="KSO_WM_TEMPLATE_CATEGORY" val="diagram"/>
  <p:tag name="KSO_WM_TEMPLATE_INDEX" val="20177797"/>
  <p:tag name="KSO_WM_UNIT_ID" val="diagram20177797_1*n_i*1_2"/>
  <p:tag name="KSO_WM_UNIT_INDEX" val="1_2"/>
  <p:tag name="KSO_WM_UNIT_LAYERLEVEL" val="1_1"/>
  <p:tag name="KSO_WM_UNIT_LINE_FILL_TYPE" val="2"/>
  <p:tag name="KSO_WM_UNIT_LINE_FORE_SCHEMECOLOR_INDEX" val="5"/>
  <p:tag name="KSO_WM_UNIT_TEXT_FILL_FORE_SCHEMECOLOR_INDEX" val="13"/>
  <p:tag name="KSO_WM_UNIT_TEXT_FILL_TYPE" val="1"/>
  <p:tag name="KSO_WM_UNIT_TYPE" val="n_i"/>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AS_UNIQUEID" val="7481"/>
</p:tagLst>
</file>

<file path=ppt/tags/tag211.xml><?xml version="1.0" encoding="utf-8"?>
<p:tagLst xmlns:p="http://schemas.openxmlformats.org/presentationml/2006/main">
  <p:tag name="AS_UNIQUEID" val="394"/>
  <p:tag name="KSO_WM_BEAUTIFY_FLAG" val=""/>
</p:tagLst>
</file>

<file path=ppt/tags/tag212.xml><?xml version="1.0" encoding="utf-8"?>
<p:tagLst xmlns:p="http://schemas.openxmlformats.org/presentationml/2006/main">
  <p:tag name="AS_UNIQUEID" val="7482"/>
</p:tagLst>
</file>

<file path=ppt/tags/tag213.xml><?xml version="1.0" encoding="utf-8"?>
<p:tagLst xmlns:p="http://schemas.openxmlformats.org/presentationml/2006/main">
  <p:tag name="AS_UNIQUEID" val="394"/>
  <p:tag name="KSO_WM_BEAUTIFY_FLAG" val=""/>
</p:tagLst>
</file>

<file path=ppt/tags/tag214.xml><?xml version="1.0" encoding="utf-8"?>
<p:tagLst xmlns:p="http://schemas.openxmlformats.org/presentationml/2006/main">
  <p:tag name="AS_UNIQUEID" val="7483"/>
  <p:tag name="KSO_WM_BEAUTIFY_FLAG" val=""/>
</p:tagLst>
</file>

<file path=ppt/tags/tag215.xml><?xml version="1.0" encoding="utf-8"?>
<p:tagLst xmlns:p="http://schemas.openxmlformats.org/presentationml/2006/main">
  <p:tag name="AS_UNIQUEID" val="13468"/>
  <p:tag name="KSO_WM_BEAUTIFY_FLAG" val=""/>
</p:tagLst>
</file>

<file path=ppt/tags/tag216.xml><?xml version="1.0" encoding="utf-8"?>
<p:tagLst xmlns:p="http://schemas.openxmlformats.org/presentationml/2006/main">
  <p:tag name="KSO_WM_BEAUTIFY_FLAG" val="#wm#"/>
  <p:tag name="KSO_WM_TEMPLATE_CATEGORY" val="custom"/>
  <p:tag name="KSO_WM_TEMPLATE_INDEX" val="20205081"/>
</p:tagLst>
</file>

<file path=ppt/tags/tag217.xml><?xml version="1.0" encoding="utf-8"?>
<p:tagLst xmlns:p="http://schemas.openxmlformats.org/presentationml/2006/main">
  <p:tag name="AS_UNIQUEID" val="22404"/>
</p:tagLst>
</file>

<file path=ppt/tags/tag218.xml><?xml version="1.0" encoding="utf-8"?>
<p:tagLst xmlns:p="http://schemas.openxmlformats.org/presentationml/2006/main">
  <p:tag name="AS_UNIQUEID" val="22405"/>
</p:tagLst>
</file>

<file path=ppt/tags/tag219.xml><?xml version="1.0" encoding="utf-8"?>
<p:tagLst xmlns:p="http://schemas.openxmlformats.org/presentationml/2006/main">
  <p:tag name="AS_UNIQUEID" val="2326"/>
  <p:tag name="KSO_WM_BEAUTIFY_FLAG" va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AS_UNIQUEID" val="4448"/>
</p:tagLst>
</file>

<file path=ppt/tags/tag221.xml><?xml version="1.0" encoding="utf-8"?>
<p:tagLst xmlns:p="http://schemas.openxmlformats.org/presentationml/2006/main">
  <p:tag name="AS_UNIQUEID" val="4449"/>
</p:tagLst>
</file>

<file path=ppt/tags/tag222.xml><?xml version="1.0" encoding="utf-8"?>
<p:tagLst xmlns:p="http://schemas.openxmlformats.org/presentationml/2006/main">
  <p:tag name="AS_UNIQUEID" val="4450"/>
</p:tagLst>
</file>

<file path=ppt/tags/tag223.xml><?xml version="1.0" encoding="utf-8"?>
<p:tagLst xmlns:p="http://schemas.openxmlformats.org/presentationml/2006/main">
  <p:tag name="AS_UNIQUEID" val="4451"/>
</p:tagLst>
</file>

<file path=ppt/tags/tag224.xml><?xml version="1.0" encoding="utf-8"?>
<p:tagLst xmlns:p="http://schemas.openxmlformats.org/presentationml/2006/main">
  <p:tag name="AS_UNIQUEID" val="4452"/>
</p:tagLst>
</file>

<file path=ppt/tags/tag225.xml><?xml version="1.0" encoding="utf-8"?>
<p:tagLst xmlns:p="http://schemas.openxmlformats.org/presentationml/2006/main">
  <p:tag name="AS_UNIQUEID" val="4453"/>
</p:tagLst>
</file>

<file path=ppt/tags/tag226.xml><?xml version="1.0" encoding="utf-8"?>
<p:tagLst xmlns:p="http://schemas.openxmlformats.org/presentationml/2006/main">
  <p:tag name="AS_UNIQUEID" val="4454"/>
</p:tagLst>
</file>

<file path=ppt/tags/tag227.xml><?xml version="1.0" encoding="utf-8"?>
<p:tagLst xmlns:p="http://schemas.openxmlformats.org/presentationml/2006/main">
  <p:tag name="AS_UNIQUEID" val="4455"/>
</p:tagLst>
</file>

<file path=ppt/tags/tag228.xml><?xml version="1.0" encoding="utf-8"?>
<p:tagLst xmlns:p="http://schemas.openxmlformats.org/presentationml/2006/main">
  <p:tag name="AS_UNIQUEID" val="4456"/>
</p:tagLst>
</file>

<file path=ppt/tags/tag229.xml><?xml version="1.0" encoding="utf-8"?>
<p:tagLst xmlns:p="http://schemas.openxmlformats.org/presentationml/2006/main">
  <p:tag name="AS_UNIQUEID" val="4457"/>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AS_UNIQUEID" val="4458"/>
</p:tagLst>
</file>

<file path=ppt/tags/tag231.xml><?xml version="1.0" encoding="utf-8"?>
<p:tagLst xmlns:p="http://schemas.openxmlformats.org/presentationml/2006/main">
  <p:tag name="AS_UNIQUEID" val="4459"/>
</p:tagLst>
</file>

<file path=ppt/tags/tag232.xml><?xml version="1.0" encoding="utf-8"?>
<p:tagLst xmlns:p="http://schemas.openxmlformats.org/presentationml/2006/main">
  <p:tag name="AS_UNIQUEID" val="4460"/>
</p:tagLst>
</file>

<file path=ppt/tags/tag233.xml><?xml version="1.0" encoding="utf-8"?>
<p:tagLst xmlns:p="http://schemas.openxmlformats.org/presentationml/2006/main">
  <p:tag name="AS_UNIQUEID" val="4461"/>
</p:tagLst>
</file>

<file path=ppt/tags/tag234.xml><?xml version="1.0" encoding="utf-8"?>
<p:tagLst xmlns:p="http://schemas.openxmlformats.org/presentationml/2006/main">
  <p:tag name="AS_UNIQUEID" val="4462"/>
</p:tagLst>
</file>

<file path=ppt/tags/tag235.xml><?xml version="1.0" encoding="utf-8"?>
<p:tagLst xmlns:p="http://schemas.openxmlformats.org/presentationml/2006/main">
  <p:tag name="AS_UNIQUEID" val="4463"/>
</p:tagLst>
</file>

<file path=ppt/tags/tag236.xml><?xml version="1.0" encoding="utf-8"?>
<p:tagLst xmlns:p="http://schemas.openxmlformats.org/presentationml/2006/main">
  <p:tag name="AS_UNIQUEID" val="75"/>
</p:tagLst>
</file>

<file path=ppt/tags/tag237.xml><?xml version="1.0" encoding="utf-8"?>
<p:tagLst xmlns:p="http://schemas.openxmlformats.org/presentationml/2006/main">
  <p:tag name="AS_UNIQUEID" val="4464"/>
</p:tagLst>
</file>

<file path=ppt/tags/tag238.xml><?xml version="1.0" encoding="utf-8"?>
<p:tagLst xmlns:p="http://schemas.openxmlformats.org/presentationml/2006/main">
  <p:tag name="AS_UNIQUEID" val="4465"/>
</p:tagLst>
</file>

<file path=ppt/tags/tag239.xml><?xml version="1.0" encoding="utf-8"?>
<p:tagLst xmlns:p="http://schemas.openxmlformats.org/presentationml/2006/main">
  <p:tag name="AS_UNIQUEID" val="4466"/>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AS_UNIQUEID" val="4467"/>
</p:tagLst>
</file>

<file path=ppt/tags/tag241.xml><?xml version="1.0" encoding="utf-8"?>
<p:tagLst xmlns:p="http://schemas.openxmlformats.org/presentationml/2006/main">
  <p:tag name="AS_UNIQUEID" val="4468"/>
</p:tagLst>
</file>

<file path=ppt/tags/tag242.xml><?xml version="1.0" encoding="utf-8"?>
<p:tagLst xmlns:p="http://schemas.openxmlformats.org/presentationml/2006/main">
  <p:tag name="AS_UNIQUEID" val="5035"/>
</p:tagLst>
</file>

<file path=ppt/tags/tag243.xml><?xml version="1.0" encoding="utf-8"?>
<p:tagLst xmlns:p="http://schemas.openxmlformats.org/presentationml/2006/main">
  <p:tag name="AS_UNIQUEID" val="5036"/>
</p:tagLst>
</file>

<file path=ppt/tags/tag244.xml><?xml version="1.0" encoding="utf-8"?>
<p:tagLst xmlns:p="http://schemas.openxmlformats.org/presentationml/2006/main">
  <p:tag name="AS_UNIQUEID" val="5037"/>
</p:tagLst>
</file>

<file path=ppt/tags/tag245.xml><?xml version="1.0" encoding="utf-8"?>
<p:tagLst xmlns:p="http://schemas.openxmlformats.org/presentationml/2006/main">
  <p:tag name="AS_UNIQUEID" val="22407"/>
</p:tagLst>
</file>

<file path=ppt/tags/tag246.xml><?xml version="1.0" encoding="utf-8"?>
<p:tagLst xmlns:p="http://schemas.openxmlformats.org/presentationml/2006/main">
  <p:tag name="AS_UNIQUEID" val="2326"/>
  <p:tag name="KSO_WM_BEAUTIFY_FLAG" val=""/>
</p:tagLst>
</file>

<file path=ppt/tags/tag247.xml><?xml version="1.0" encoding="utf-8"?>
<p:tagLst xmlns:p="http://schemas.openxmlformats.org/presentationml/2006/main">
  <p:tag name="AS_UNIQUEID" val="7563"/>
</p:tagLst>
</file>

<file path=ppt/tags/tag248.xml><?xml version="1.0" encoding="utf-8"?>
<p:tagLst xmlns:p="http://schemas.openxmlformats.org/presentationml/2006/main">
  <p:tag name="AS_UNIQUEID" val="7564"/>
</p:tagLst>
</file>

<file path=ppt/tags/tag249.xml><?xml version="1.0" encoding="utf-8"?>
<p:tagLst xmlns:p="http://schemas.openxmlformats.org/presentationml/2006/main">
  <p:tag name="AS_UNIQUEID" val="7565"/>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AS_UNIQUEID" val="166"/>
  <p:tag name="KSO_WM_BEAUTIFY_FLAG" val=""/>
  <p:tag name="KSO_WM_DIAGRAM_GROUP_CODE" val="n1-1"/>
  <p:tag name="KSO_WM_TAG_VERSION" val="1.0"/>
  <p:tag name="KSO_WM_TEMPLATE_CATEGORY" val="diagram"/>
  <p:tag name="KSO_WM_TEMPLATE_INDEX" val="20177797"/>
  <p:tag name="KSO_WM_UNIT_ID" val="diagram20177797_1*n_i*986_1"/>
  <p:tag name="KSO_WM_UNIT_INDEX" val="986_1"/>
  <p:tag name="KSO_WM_UNIT_LAYERLEVEL" val="1_1"/>
  <p:tag name="KSO_WM_UNIT_LINE_FILL_TYPE" val="2"/>
  <p:tag name="KSO_WM_UNIT_LINE_FORE_SCHEMECOLOR_INDEX" val="5"/>
  <p:tag name="KSO_WM_UNIT_TYPE" val="n_i"/>
</p:tagLst>
</file>

<file path=ppt/tags/tag251.xml><?xml version="1.0" encoding="utf-8"?>
<p:tagLst xmlns:p="http://schemas.openxmlformats.org/presentationml/2006/main">
  <p:tag name="AS_UNIQUEID" val="170"/>
  <p:tag name="KSO_WM_BEAUTIFY_FLAG" val=""/>
  <p:tag name="KSO_WM_DIAGRAM_GROUP_CODE" val="n1-1"/>
  <p:tag name="KSO_WM_TAG_VERSION" val="1.0"/>
  <p:tag name="KSO_WM_TEMPLATE_CATEGORY" val="diagram"/>
  <p:tag name="KSO_WM_TEMPLATE_INDEX" val="20177797"/>
  <p:tag name="KSO_WM_UNIT_ID" val="diagram20177797_1*n_i*986_3"/>
  <p:tag name="KSO_WM_UNIT_INDEX" val="986_3"/>
  <p:tag name="KSO_WM_UNIT_LAYERLEVEL" val="1_1"/>
  <p:tag name="KSO_WM_UNIT_LINE_FILL_TYPE" val="2"/>
  <p:tag name="KSO_WM_UNIT_LINE_FORE_SCHEMECOLOR_INDEX" val="5"/>
  <p:tag name="KSO_WM_UNIT_TYPE" val="n_i"/>
</p:tagLst>
</file>

<file path=ppt/tags/tag252.xml><?xml version="1.0" encoding="utf-8"?>
<p:tagLst xmlns:p="http://schemas.openxmlformats.org/presentationml/2006/main">
  <p:tag name="AS_UNIQUEID" val="172"/>
  <p:tag name="KSO_WM_BEAUTIFY_FLAG" val=""/>
  <p:tag name="KSO_WM_DIAGRAM_GROUP_CODE" val="n1-1"/>
  <p:tag name="KSO_WM_TAG_VERSION" val="1.0"/>
  <p:tag name="KSO_WM_TEMPLATE_CATEGORY" val="diagram"/>
  <p:tag name="KSO_WM_TEMPLATE_INDEX" val="20177797"/>
  <p:tag name="KSO_WM_UNIT_ID" val="diagram20177797_1*n_i*986_6"/>
  <p:tag name="KSO_WM_UNIT_INDEX" val="986_6"/>
  <p:tag name="KSO_WM_UNIT_LAYERLEVEL" val="1_1"/>
  <p:tag name="KSO_WM_UNIT_LINE_FILL_TYPE" val="2"/>
  <p:tag name="KSO_WM_UNIT_LINE_FORE_SCHEMECOLOR_INDEX" val="5"/>
  <p:tag name="KSO_WM_UNIT_TEXT_FILL_FORE_SCHEMECOLOR_INDEX" val="13"/>
  <p:tag name="KSO_WM_UNIT_TEXT_FILL_TYPE" val="1"/>
  <p:tag name="KSO_WM_UNIT_TYPE" val="n_i"/>
</p:tagLst>
</file>

<file path=ppt/tags/tag253.xml><?xml version="1.0" encoding="utf-8"?>
<p:tagLst xmlns:p="http://schemas.openxmlformats.org/presentationml/2006/main">
  <p:tag name="AS_UNIQUEID" val="173"/>
  <p:tag name="KSO_WM_BEAUTIFY_FLAG" val=""/>
  <p:tag name="KSO_WM_DIAGRAM_GROUP_CODE" val="n1-1"/>
  <p:tag name="KSO_WM_TAG_VERSION" val="1.0"/>
  <p:tag name="KSO_WM_TEMPLATE_CATEGORY" val="diagram"/>
  <p:tag name="KSO_WM_TEMPLATE_INDEX" val="20177797"/>
  <p:tag name="KSO_WM_UNIT_CLEAR" val="0"/>
  <p:tag name="KSO_WM_UNIT_COMPATIBLE" val="0"/>
  <p:tag name="KSO_WM_UNIT_HIGHLIGHT" val="0"/>
  <p:tag name="KSO_WM_UNIT_ID" val="diagram20177797_1*a*986"/>
  <p:tag name="KSO_WM_UNIT_INDEX" val="986"/>
  <p:tag name="KSO_WM_UNIT_ISCONTENTSTITLE" val="0"/>
  <p:tag name="KSO_WM_UNIT_LAYERLEVEL" val="1"/>
  <p:tag name="KSO_WM_UNIT_PRESET_TEXT" val="标题"/>
  <p:tag name="KSO_WM_UNIT_TEXT_FILL_FORE_SCHEMECOLOR_INDEX" val="13"/>
  <p:tag name="KSO_WM_UNIT_TEXT_FILL_TYPE" val="1"/>
  <p:tag name="KSO_WM_UNIT_TYPE" val="a"/>
  <p:tag name="KSO_WM_UNIT_VALUE" val="6"/>
</p:tagLst>
</file>

<file path=ppt/tags/tag254.xml><?xml version="1.0" encoding="utf-8"?>
<p:tagLst xmlns:p="http://schemas.openxmlformats.org/presentationml/2006/main">
  <p:tag name="AS_UNIQUEID" val="167"/>
  <p:tag name="KSO_WM_BEAUTIFY_FLAG" val=""/>
  <p:tag name="KSO_WM_DIAGRAM_GROUP_CODE" val="n1-1"/>
  <p:tag name="KSO_WM_TAG_VERSION" val="1.0"/>
  <p:tag name="KSO_WM_TEMPLATE_CATEGORY" val="diagram"/>
  <p:tag name="KSO_WM_TEMPLATE_INDEX" val="20177797"/>
  <p:tag name="KSO_WM_UNIT_ID" val="diagram20177797_1*n_i*986_2"/>
  <p:tag name="KSO_WM_UNIT_INDEX" val="986_2"/>
  <p:tag name="KSO_WM_UNIT_LAYERLEVEL" val="1_1"/>
  <p:tag name="KSO_WM_UNIT_LINE_FILL_TYPE" val="2"/>
  <p:tag name="KSO_WM_UNIT_LINE_FORE_SCHEMECOLOR_INDEX" val="5"/>
  <p:tag name="KSO_WM_UNIT_TEXT_FILL_FORE_SCHEMECOLOR_INDEX" val="13"/>
  <p:tag name="KSO_WM_UNIT_TEXT_FILL_TYPE" val="1"/>
  <p:tag name="KSO_WM_UNIT_TYPE" val="n_i"/>
</p:tagLst>
</file>

<file path=ppt/tags/tag255.xml><?xml version="1.0" encoding="utf-8"?>
<p:tagLst xmlns:p="http://schemas.openxmlformats.org/presentationml/2006/main">
  <p:tag name="AS_UNIQUEID" val="394"/>
  <p:tag name="KSO_WM_BEAUTIFY_FLAG" val=""/>
</p:tagLst>
</file>

<file path=ppt/tags/tag256.xml><?xml version="1.0" encoding="utf-8"?>
<p:tagLst xmlns:p="http://schemas.openxmlformats.org/presentationml/2006/main">
  <p:tag name="AS_UNIQUEID" val="7566"/>
</p:tagLst>
</file>

<file path=ppt/tags/tag257.xml><?xml version="1.0" encoding="utf-8"?>
<p:tagLst xmlns:p="http://schemas.openxmlformats.org/presentationml/2006/main">
  <p:tag name="AS_UNIQUEID" val="7567"/>
  <p:tag name="KSO_WM_BEAUTIFY_FLAG" val=""/>
</p:tagLst>
</file>

<file path=ppt/tags/tag258.xml><?xml version="1.0" encoding="utf-8"?>
<p:tagLst xmlns:p="http://schemas.openxmlformats.org/presentationml/2006/main">
  <p:tag name="KSO_WM_BEAUTIFY_FLAG" val="#wm#"/>
  <p:tag name="KSO_WM_TEMPLATE_CATEGORY" val="custom"/>
  <p:tag name="KSO_WM_TEMPLATE_INDEX" val="20205081"/>
</p:tagLst>
</file>

<file path=ppt/tags/tag259.xml><?xml version="1.0" encoding="utf-8"?>
<p:tagLst xmlns:p="http://schemas.openxmlformats.org/presentationml/2006/main">
  <p:tag name="AS_UNIQUEID" val="9133"/>
  <p:tag name="KSO_WM_BEAUTIFY_FLAG" va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AS_UNIQUEID" val="9134"/>
  <p:tag name="KSO_WM_BEAUTIFY_FLAG" val=""/>
</p:tagLst>
</file>

<file path=ppt/tags/tag261.xml><?xml version="1.0" encoding="utf-8"?>
<p:tagLst xmlns:p="http://schemas.openxmlformats.org/presentationml/2006/main">
  <p:tag name="AS_UNIQUEID" val="9135"/>
  <p:tag name="KSO_WM_UNIT_MEDIACOVER_BTN_POS" val="c"/>
  <p:tag name="KSO_WM_UNIT_MEDIACOVER_BTN_STATE" val="1"/>
  <p:tag name="KSO_WM_UNIT_MEDIACOVER_BTN_STYLE" val="ee0bc779c1f3d7f3e90c96344320e69a"/>
  <p:tag name="KSO_WM_UNIT_MEDIACOVER_RGB" val="000000"/>
  <p:tag name="KSO_WM_UNIT_MEDIACOVER_STYLEID" val="1"/>
  <p:tag name="KSO_WM_UNIT_MEDIACOVER_TEXT" val=""/>
  <p:tag name="KSO_WM_UNIT_MEDIACOVER_TEXTSTATE" val="0"/>
  <p:tag name="KSO_WM_UNIT_MEDIACOVER_TRANSPARENCY" val="0.5"/>
</p:tagLst>
</file>

<file path=ppt/tags/tag262.xml><?xml version="1.0" encoding="utf-8"?>
<p:tagLst xmlns:p="http://schemas.openxmlformats.org/presentationml/2006/main">
  <p:tag name="AS_UNIQUEID" val="9136"/>
  <p:tag name="KSO_WM_BEAUTIFY_FLAG" val=""/>
</p:tagLst>
</file>

<file path=ppt/tags/tag263.xml><?xml version="1.0" encoding="utf-8"?>
<p:tagLst xmlns:p="http://schemas.openxmlformats.org/presentationml/2006/main">
  <p:tag name="AS_UNIQUEID" val="9137"/>
  <p:tag name="KSO_WM_BEAUTIFY_FLAG" val=""/>
</p:tagLst>
</file>

<file path=ppt/tags/tag264.xml><?xml version="1.0" encoding="utf-8"?>
<p:tagLst xmlns:p="http://schemas.openxmlformats.org/presentationml/2006/main">
  <p:tag name="AS_UNIQUEID" val="9138"/>
</p:tagLst>
</file>

<file path=ppt/tags/tag265.xml><?xml version="1.0" encoding="utf-8"?>
<p:tagLst xmlns:p="http://schemas.openxmlformats.org/presentationml/2006/main">
  <p:tag name="AS_UNIQUEID" val="9139"/>
</p:tagLst>
</file>

<file path=ppt/tags/tag266.xml><?xml version="1.0" encoding="utf-8"?>
<p:tagLst xmlns:p="http://schemas.openxmlformats.org/presentationml/2006/main">
  <p:tag name="AS_UNIQUEID" val="9140"/>
</p:tagLst>
</file>

<file path=ppt/tags/tag267.xml><?xml version="1.0" encoding="utf-8"?>
<p:tagLst xmlns:p="http://schemas.openxmlformats.org/presentationml/2006/main">
  <p:tag name="AS_UNIQUEID" val="9141"/>
</p:tagLst>
</file>

<file path=ppt/tags/tag268.xml><?xml version="1.0" encoding="utf-8"?>
<p:tagLst xmlns:p="http://schemas.openxmlformats.org/presentationml/2006/main">
  <p:tag name="AS_UNIQUEID" val="9142"/>
  <p:tag name="KSO_WM_BEAUTIFY_FLAG" val=""/>
</p:tagLst>
</file>

<file path=ppt/tags/tag269.xml><?xml version="1.0" encoding="utf-8"?>
<p:tagLst xmlns:p="http://schemas.openxmlformats.org/presentationml/2006/main">
  <p:tag name="AS_UNIQUEID" val="9143"/>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AS_UNIQUEID" val="9144"/>
</p:tagLst>
</file>

<file path=ppt/tags/tag271.xml><?xml version="1.0" encoding="utf-8"?>
<p:tagLst xmlns:p="http://schemas.openxmlformats.org/presentationml/2006/main">
  <p:tag name="AS_UNIQUEID" val="9145"/>
</p:tagLst>
</file>

<file path=ppt/tags/tag272.xml><?xml version="1.0" encoding="utf-8"?>
<p:tagLst xmlns:p="http://schemas.openxmlformats.org/presentationml/2006/main">
  <p:tag name="AS_UNIQUEID" val="9146"/>
</p:tagLst>
</file>

<file path=ppt/tags/tag273.xml><?xml version="1.0" encoding="utf-8"?>
<p:tagLst xmlns:p="http://schemas.openxmlformats.org/presentationml/2006/main">
  <p:tag name="AS_UNIQUEID" val="9147"/>
</p:tagLst>
</file>

<file path=ppt/tags/tag274.xml><?xml version="1.0" encoding="utf-8"?>
<p:tagLst xmlns:p="http://schemas.openxmlformats.org/presentationml/2006/main">
  <p:tag name="AS_UNIQUEID" val="9148"/>
  <p:tag name="KSO_WM_BEAUTIFY_FLAG" val=""/>
</p:tagLst>
</file>

<file path=ppt/tags/tag275.xml><?xml version="1.0" encoding="utf-8"?>
<p:tagLst xmlns:p="http://schemas.openxmlformats.org/presentationml/2006/main">
  <p:tag name="AS_UNIQUEID" val="9149"/>
  <p:tag name="KSO_WM_BEAUTIFY_FLAG" val=""/>
</p:tagLst>
</file>

<file path=ppt/tags/tag276.xml><?xml version="1.0" encoding="utf-8"?>
<p:tagLst xmlns:p="http://schemas.openxmlformats.org/presentationml/2006/main">
  <p:tag name="AS_UNIQUEID" val="9150"/>
</p:tagLst>
</file>

<file path=ppt/tags/tag277.xml><?xml version="1.0" encoding="utf-8"?>
<p:tagLst xmlns:p="http://schemas.openxmlformats.org/presentationml/2006/main">
  <p:tag name="AS_UNIQUEID" val="9151"/>
</p:tagLst>
</file>

<file path=ppt/tags/tag278.xml><?xml version="1.0" encoding="utf-8"?>
<p:tagLst xmlns:p="http://schemas.openxmlformats.org/presentationml/2006/main">
  <p:tag name="AS_UNIQUEID" val="9152"/>
</p:tagLst>
</file>

<file path=ppt/tags/tag279.xml><?xml version="1.0" encoding="utf-8"?>
<p:tagLst xmlns:p="http://schemas.openxmlformats.org/presentationml/2006/main">
  <p:tag name="AS_UNIQUEID" val="9153"/>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AS_UNIQUEID" val="7589"/>
</p:tagLst>
</file>

<file path=ppt/tags/tag281.xml><?xml version="1.0" encoding="utf-8"?>
<p:tagLst xmlns:p="http://schemas.openxmlformats.org/presentationml/2006/main">
  <p:tag name="AS_UNIQUEID" val="7590"/>
</p:tagLst>
</file>

<file path=ppt/tags/tag282.xml><?xml version="1.0" encoding="utf-8"?>
<p:tagLst xmlns:p="http://schemas.openxmlformats.org/presentationml/2006/main">
  <p:tag name="AS_UNIQUEID" val="7591"/>
</p:tagLst>
</file>

<file path=ppt/tags/tag283.xml><?xml version="1.0" encoding="utf-8"?>
<p:tagLst xmlns:p="http://schemas.openxmlformats.org/presentationml/2006/main">
  <p:tag name="AS_UNIQUEID" val="166"/>
  <p:tag name="KSO_WM_BEAUTIFY_FLAG" val=""/>
  <p:tag name="KSO_WM_DIAGRAM_GROUP_CODE" val="n1-1"/>
  <p:tag name="KSO_WM_TAG_VERSION" val="1.0"/>
  <p:tag name="KSO_WM_TEMPLATE_CATEGORY" val="diagram"/>
  <p:tag name="KSO_WM_TEMPLATE_INDEX" val="20177797"/>
  <p:tag name="KSO_WM_UNIT_ID" val="diagram20177797_1*n_i*986_1"/>
  <p:tag name="KSO_WM_UNIT_INDEX" val="986_1"/>
  <p:tag name="KSO_WM_UNIT_LAYERLEVEL" val="1_1"/>
  <p:tag name="KSO_WM_UNIT_LINE_FILL_TYPE" val="2"/>
  <p:tag name="KSO_WM_UNIT_LINE_FORE_SCHEMECOLOR_INDEX" val="5"/>
  <p:tag name="KSO_WM_UNIT_TYPE" val="n_i"/>
</p:tagLst>
</file>

<file path=ppt/tags/tag284.xml><?xml version="1.0" encoding="utf-8"?>
<p:tagLst xmlns:p="http://schemas.openxmlformats.org/presentationml/2006/main">
  <p:tag name="AS_UNIQUEID" val="170"/>
  <p:tag name="KSO_WM_BEAUTIFY_FLAG" val=""/>
  <p:tag name="KSO_WM_DIAGRAM_GROUP_CODE" val="n1-1"/>
  <p:tag name="KSO_WM_TAG_VERSION" val="1.0"/>
  <p:tag name="KSO_WM_TEMPLATE_CATEGORY" val="diagram"/>
  <p:tag name="KSO_WM_TEMPLATE_INDEX" val="20177797"/>
  <p:tag name="KSO_WM_UNIT_ID" val="diagram20177797_1*n_i*986_3"/>
  <p:tag name="KSO_WM_UNIT_INDEX" val="986_3"/>
  <p:tag name="KSO_WM_UNIT_LAYERLEVEL" val="1_1"/>
  <p:tag name="KSO_WM_UNIT_LINE_FILL_TYPE" val="2"/>
  <p:tag name="KSO_WM_UNIT_LINE_FORE_SCHEMECOLOR_INDEX" val="5"/>
  <p:tag name="KSO_WM_UNIT_TYPE" val="n_i"/>
</p:tagLst>
</file>

<file path=ppt/tags/tag285.xml><?xml version="1.0" encoding="utf-8"?>
<p:tagLst xmlns:p="http://schemas.openxmlformats.org/presentationml/2006/main">
  <p:tag name="AS_UNIQUEID" val="172"/>
  <p:tag name="KSO_WM_BEAUTIFY_FLAG" val=""/>
  <p:tag name="KSO_WM_DIAGRAM_GROUP_CODE" val="n1-1"/>
  <p:tag name="KSO_WM_TAG_VERSION" val="1.0"/>
  <p:tag name="KSO_WM_TEMPLATE_CATEGORY" val="diagram"/>
  <p:tag name="KSO_WM_TEMPLATE_INDEX" val="20177797"/>
  <p:tag name="KSO_WM_UNIT_ID" val="diagram20177797_1*n_i*986_6"/>
  <p:tag name="KSO_WM_UNIT_INDEX" val="986_6"/>
  <p:tag name="KSO_WM_UNIT_LAYERLEVEL" val="1_1"/>
  <p:tag name="KSO_WM_UNIT_LINE_FILL_TYPE" val="2"/>
  <p:tag name="KSO_WM_UNIT_LINE_FORE_SCHEMECOLOR_INDEX" val="5"/>
  <p:tag name="KSO_WM_UNIT_TEXT_FILL_FORE_SCHEMECOLOR_INDEX" val="13"/>
  <p:tag name="KSO_WM_UNIT_TEXT_FILL_TYPE" val="1"/>
  <p:tag name="KSO_WM_UNIT_TYPE" val="n_i"/>
</p:tagLst>
</file>

<file path=ppt/tags/tag286.xml><?xml version="1.0" encoding="utf-8"?>
<p:tagLst xmlns:p="http://schemas.openxmlformats.org/presentationml/2006/main">
  <p:tag name="AS_UNIQUEID" val="173"/>
  <p:tag name="KSO_WM_BEAUTIFY_FLAG" val=""/>
  <p:tag name="KSO_WM_DIAGRAM_GROUP_CODE" val="n1-1"/>
  <p:tag name="KSO_WM_TAG_VERSION" val="1.0"/>
  <p:tag name="KSO_WM_TEMPLATE_CATEGORY" val="diagram"/>
  <p:tag name="KSO_WM_TEMPLATE_INDEX" val="20177797"/>
  <p:tag name="KSO_WM_UNIT_CLEAR" val="0"/>
  <p:tag name="KSO_WM_UNIT_COMPATIBLE" val="0"/>
  <p:tag name="KSO_WM_UNIT_HIGHLIGHT" val="0"/>
  <p:tag name="KSO_WM_UNIT_ID" val="diagram20177797_1*a*986"/>
  <p:tag name="KSO_WM_UNIT_INDEX" val="986"/>
  <p:tag name="KSO_WM_UNIT_ISCONTENTSTITLE" val="0"/>
  <p:tag name="KSO_WM_UNIT_LAYERLEVEL" val="1"/>
  <p:tag name="KSO_WM_UNIT_PRESET_TEXT" val="标题"/>
  <p:tag name="KSO_WM_UNIT_TEXT_FILL_FORE_SCHEMECOLOR_INDEX" val="13"/>
  <p:tag name="KSO_WM_UNIT_TEXT_FILL_TYPE" val="1"/>
  <p:tag name="KSO_WM_UNIT_TYPE" val="a"/>
  <p:tag name="KSO_WM_UNIT_VALUE" val="6"/>
</p:tagLst>
</file>

<file path=ppt/tags/tag287.xml><?xml version="1.0" encoding="utf-8"?>
<p:tagLst xmlns:p="http://schemas.openxmlformats.org/presentationml/2006/main">
  <p:tag name="AS_UNIQUEID" val="167"/>
  <p:tag name="KSO_WM_BEAUTIFY_FLAG" val=""/>
  <p:tag name="KSO_WM_DIAGRAM_GROUP_CODE" val="n1-1"/>
  <p:tag name="KSO_WM_TAG_VERSION" val="1.0"/>
  <p:tag name="KSO_WM_TEMPLATE_CATEGORY" val="diagram"/>
  <p:tag name="KSO_WM_TEMPLATE_INDEX" val="20177797"/>
  <p:tag name="KSO_WM_UNIT_ID" val="diagram20177797_1*n_i*986_2"/>
  <p:tag name="KSO_WM_UNIT_INDEX" val="986_2"/>
  <p:tag name="KSO_WM_UNIT_LAYERLEVEL" val="1_1"/>
  <p:tag name="KSO_WM_UNIT_LINE_FILL_TYPE" val="2"/>
  <p:tag name="KSO_WM_UNIT_LINE_FORE_SCHEMECOLOR_INDEX" val="5"/>
  <p:tag name="KSO_WM_UNIT_TEXT_FILL_FORE_SCHEMECOLOR_INDEX" val="13"/>
  <p:tag name="KSO_WM_UNIT_TEXT_FILL_TYPE" val="1"/>
  <p:tag name="KSO_WM_UNIT_TYPE" val="n_i"/>
</p:tagLst>
</file>

<file path=ppt/tags/tag288.xml><?xml version="1.0" encoding="utf-8"?>
<p:tagLst xmlns:p="http://schemas.openxmlformats.org/presentationml/2006/main">
  <p:tag name="AS_UNIQUEID" val="394"/>
  <p:tag name="KSO_WM_BEAUTIFY_FLAG" val=""/>
</p:tagLst>
</file>

<file path=ppt/tags/tag289.xml><?xml version="1.0" encoding="utf-8"?>
<p:tagLst xmlns:p="http://schemas.openxmlformats.org/presentationml/2006/main">
  <p:tag name="AS_UNIQUEID" val="759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AS_UNIQUEID" val="398"/>
  <p:tag name="KSO_WM_BEAUTIFY_FLAG" val=""/>
</p:tagLst>
</file>

<file path=ppt/tags/tag291.xml><?xml version="1.0" encoding="utf-8"?>
<p:tagLst xmlns:p="http://schemas.openxmlformats.org/presentationml/2006/main">
  <p:tag name="AS_UNIQUEID" val="402"/>
  <p:tag name="KSO_WM_BEAUTIFY_FLAG" val=""/>
</p:tagLst>
</file>

<file path=ppt/tags/tag292.xml><?xml version="1.0" encoding="utf-8"?>
<p:tagLst xmlns:p="http://schemas.openxmlformats.org/presentationml/2006/main">
  <p:tag name="AS_UNIQUEID" val="167"/>
  <p:tag name="KSO_WM_BEAUTIFY_FLAG" val=""/>
  <p:tag name="KSO_WM_DIAGRAM_GROUP_CODE" val="n1-1"/>
  <p:tag name="KSO_WM_TAG_VERSION" val="1.0"/>
  <p:tag name="KSO_WM_TEMPLATE_CATEGORY" val="diagram"/>
  <p:tag name="KSO_WM_TEMPLATE_INDEX" val="20177797"/>
  <p:tag name="KSO_WM_UNIT_ID" val="diagram20177797_1*n_i*986_2"/>
  <p:tag name="KSO_WM_UNIT_INDEX" val="986_2"/>
  <p:tag name="KSO_WM_UNIT_LAYERLEVEL" val="1_1"/>
  <p:tag name="KSO_WM_UNIT_LINE_FILL_TYPE" val="2"/>
  <p:tag name="KSO_WM_UNIT_LINE_FORE_SCHEMECOLOR_INDEX" val="5"/>
  <p:tag name="KSO_WM_UNIT_TEXT_FILL_FORE_SCHEMECOLOR_INDEX" val="13"/>
  <p:tag name="KSO_WM_UNIT_TEXT_FILL_TYPE" val="1"/>
  <p:tag name="KSO_WM_UNIT_TYPE" val="n_i"/>
</p:tagLst>
</file>

<file path=ppt/tags/tag293.xml><?xml version="1.0" encoding="utf-8"?>
<p:tagLst xmlns:p="http://schemas.openxmlformats.org/presentationml/2006/main">
  <p:tag name="AS_UNIQUEID" val="7593"/>
  <p:tag name="KSO_WM_BEAUTIFY_FLAG" val=""/>
</p:tagLst>
</file>

<file path=ppt/tags/tag294.xml><?xml version="1.0" encoding="utf-8"?>
<p:tagLst xmlns:p="http://schemas.openxmlformats.org/presentationml/2006/main">
  <p:tag name="KSO_WM_BEAUTIFY_FLAG" val="#wm#"/>
  <p:tag name="KSO_WM_TEMPLATE_CATEGORY" val="custom"/>
  <p:tag name="KSO_WM_TEMPLATE_INDEX" val="20205081"/>
</p:tagLst>
</file>

<file path=ppt/tags/tag295.xml><?xml version="1.0" encoding="utf-8"?>
<p:tagLst xmlns:p="http://schemas.openxmlformats.org/presentationml/2006/main">
  <p:tag name="AS_UNIQUEID" val="3163"/>
</p:tagLst>
</file>

<file path=ppt/tags/tag296.xml><?xml version="1.0" encoding="utf-8"?>
<p:tagLst xmlns:p="http://schemas.openxmlformats.org/presentationml/2006/main">
  <p:tag name="AS_UNIQUEID" val="3164"/>
</p:tagLst>
</file>

<file path=ppt/tags/tag297.xml><?xml version="1.0" encoding="utf-8"?>
<p:tagLst xmlns:p="http://schemas.openxmlformats.org/presentationml/2006/main">
  <p:tag name="AS_UNIQUEID" val="3165"/>
</p:tagLst>
</file>

<file path=ppt/tags/tag298.xml><?xml version="1.0" encoding="utf-8"?>
<p:tagLst xmlns:p="http://schemas.openxmlformats.org/presentationml/2006/main">
  <p:tag name="AS_UNIQUEID" val="3166"/>
</p:tagLst>
</file>

<file path=ppt/tags/tag299.xml><?xml version="1.0" encoding="utf-8"?>
<p:tagLst xmlns:p="http://schemas.openxmlformats.org/presentationml/2006/main">
  <p:tag name="AS_UNIQUEID" val="3167"/>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AS_UNIQUEID" val="3168"/>
</p:tagLst>
</file>

<file path=ppt/tags/tag301.xml><?xml version="1.0" encoding="utf-8"?>
<p:tagLst xmlns:p="http://schemas.openxmlformats.org/presentationml/2006/main">
  <p:tag name="AS_UNIQUEID" val="3169"/>
</p:tagLst>
</file>

<file path=ppt/tags/tag302.xml><?xml version="1.0" encoding="utf-8"?>
<p:tagLst xmlns:p="http://schemas.openxmlformats.org/presentationml/2006/main">
  <p:tag name="AS_UNIQUEID" val="3170"/>
</p:tagLst>
</file>

<file path=ppt/tags/tag303.xml><?xml version="1.0" encoding="utf-8"?>
<p:tagLst xmlns:p="http://schemas.openxmlformats.org/presentationml/2006/main">
  <p:tag name="AS_UNIQUEID" val="3171"/>
</p:tagLst>
</file>

<file path=ppt/tags/tag304.xml><?xml version="1.0" encoding="utf-8"?>
<p:tagLst xmlns:p="http://schemas.openxmlformats.org/presentationml/2006/main">
  <p:tag name="AS_UNIQUEID" val="3172"/>
</p:tagLst>
</file>

<file path=ppt/tags/tag305.xml><?xml version="1.0" encoding="utf-8"?>
<p:tagLst xmlns:p="http://schemas.openxmlformats.org/presentationml/2006/main">
  <p:tag name="AS_UNIQUEID" val="3173"/>
</p:tagLst>
</file>

<file path=ppt/tags/tag306.xml><?xml version="1.0" encoding="utf-8"?>
<p:tagLst xmlns:p="http://schemas.openxmlformats.org/presentationml/2006/main">
  <p:tag name="AS_UNIQUEID" val="3174"/>
</p:tagLst>
</file>

<file path=ppt/tags/tag307.xml><?xml version="1.0" encoding="utf-8"?>
<p:tagLst xmlns:p="http://schemas.openxmlformats.org/presentationml/2006/main">
  <p:tag name="AS_UNIQUEID" val="3175"/>
</p:tagLst>
</file>

<file path=ppt/tags/tag308.xml><?xml version="1.0" encoding="utf-8"?>
<p:tagLst xmlns:p="http://schemas.openxmlformats.org/presentationml/2006/main">
  <p:tag name="AS_UNIQUEID" val="3176"/>
</p:tagLst>
</file>

<file path=ppt/tags/tag309.xml><?xml version="1.0" encoding="utf-8"?>
<p:tagLst xmlns:p="http://schemas.openxmlformats.org/presentationml/2006/main">
  <p:tag name="AS_UNIQUEID" val="3177"/>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AS_UNIQUEID" val="3178"/>
</p:tagLst>
</file>

<file path=ppt/tags/tag311.xml><?xml version="1.0" encoding="utf-8"?>
<p:tagLst xmlns:p="http://schemas.openxmlformats.org/presentationml/2006/main">
  <p:tag name="AS_UNIQUEID" val="3179"/>
</p:tagLst>
</file>

<file path=ppt/tags/tag312.xml><?xml version="1.0" encoding="utf-8"?>
<p:tagLst xmlns:p="http://schemas.openxmlformats.org/presentationml/2006/main">
  <p:tag name="AS_UNIQUEID" val="3159"/>
</p:tagLst>
</file>

<file path=ppt/tags/tag313.xml><?xml version="1.0" encoding="utf-8"?>
<p:tagLst xmlns:p="http://schemas.openxmlformats.org/presentationml/2006/main">
  <p:tag name="AS_UNIQUEID" val="3160"/>
</p:tagLst>
</file>

<file path=ppt/tags/tag314.xml><?xml version="1.0" encoding="utf-8"?>
<p:tagLst xmlns:p="http://schemas.openxmlformats.org/presentationml/2006/main">
  <p:tag name="AS_UNIQUEID" val="3161"/>
</p:tagLst>
</file>

<file path=ppt/tags/tag315.xml><?xml version="1.0" encoding="utf-8"?>
<p:tagLst xmlns:p="http://schemas.openxmlformats.org/presentationml/2006/main">
  <p:tag name="AS_UNIQUEID" val="3049"/>
</p:tagLst>
</file>

<file path=ppt/tags/tag316.xml><?xml version="1.0" encoding="utf-8"?>
<p:tagLst xmlns:p="http://schemas.openxmlformats.org/presentationml/2006/main">
  <p:tag name="AS_UNIQUEID" val="3050"/>
  <p:tag name="KSO_WM_BEAUTIFY_FLAG" val="#wm#"/>
  <p:tag name="KSO_WM_CHIP_GROUPID" val="5f2295eddda340fd2c9b588a"/>
  <p:tag name="KSO_WM_CHIP_XID" val="5f2295eddda340fd2c9b588b"/>
  <p:tag name="KSO_WM_TAG_VERSION" val="1.0"/>
  <p:tag name="KSO_WM_TEMPLATE_ASSEMBLE_GROUPID" val="5f48a2c2f3f92eac73830e7d"/>
  <p:tag name="KSO_WM_TEMPLATE_ASSEMBLE_XID" val="5f48a2c2f3f92eac73830e7d"/>
  <p:tag name="KSO_WM_TEMPLATE_CATEGORY" val="diagram"/>
  <p:tag name="KSO_WM_TEMPLATE_INDEX" val="20210167"/>
  <p:tag name="KSO_WM_UNIT_BLOCK" val="0"/>
  <p:tag name="KSO_WM_UNIT_COMPATIBLE" val="0"/>
  <p:tag name="KSO_WM_UNIT_DEC_AREA_ID" val="09e6a6c2854a4680b2125f1adfc55343"/>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0167_1*i*2"/>
  <p:tag name="KSO_WM_UNIT_INDEX" val="2"/>
  <p:tag name="KSO_WM_UNIT_LAYERLEVEL" val="1"/>
  <p:tag name="KSO_WM_UNIT_SM_LIMIT_TYPE" val="1"/>
  <p:tag name="KSO_WM_UNIT_TEXT_FILL_FORE_SCHEMECOLOR_INDEX" val="2"/>
  <p:tag name="KSO_WM_UNIT_TEXT_FILL_FORE_SCHEMECOLOR_INDEX_BRIGHTNESS" val="0"/>
  <p:tag name="KSO_WM_UNIT_TEXT_FILL_TYPE" val="1"/>
  <p:tag name="KSO_WM_UNIT_TYPE" val="i"/>
  <p:tag name="KSO_WM_UNIT_VALUE" val="36"/>
</p:tagLst>
</file>

<file path=ppt/tags/tag317.xml><?xml version="1.0" encoding="utf-8"?>
<p:tagLst xmlns:p="http://schemas.openxmlformats.org/presentationml/2006/main">
  <p:tag name="AS_UNIQUEID" val="3051"/>
  <p:tag name="KSO_WM_BEAUTIFY_FLAG" val="#wm#"/>
  <p:tag name="KSO_WM_CHIP_GROUPID" val="5f2295eddda340fd2c9b588a"/>
  <p:tag name="KSO_WM_CHIP_XID" val="5f2295eddda340fd2c9b588b"/>
  <p:tag name="KSO_WM_TAG_VERSION" val="1.0"/>
  <p:tag name="KSO_WM_TEMPLATE_ASSEMBLE_GROUPID" val="5f48a2c2f3f92eac73830e7d"/>
  <p:tag name="KSO_WM_TEMPLATE_ASSEMBLE_XID" val="5f48a2c2f3f92eac73830e7d"/>
  <p:tag name="KSO_WM_TEMPLATE_CATEGORY" val="diagram"/>
  <p:tag name="KSO_WM_TEMPLATE_INDEX" val="20210167"/>
  <p:tag name="KSO_WM_UNIT_BLOCK" val="0"/>
  <p:tag name="KSO_WM_UNIT_COMPATIBLE" val="0"/>
  <p:tag name="KSO_WM_UNIT_DEC_AREA_ID" val="09e6a6c2854a4680b2125f1adfc55343"/>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0167_1*i*2"/>
  <p:tag name="KSO_WM_UNIT_INDEX" val="2"/>
  <p:tag name="KSO_WM_UNIT_LAYERLEVEL" val="1"/>
  <p:tag name="KSO_WM_UNIT_SM_LIMIT_TYPE" val="1"/>
  <p:tag name="KSO_WM_UNIT_TEXT_FILL_FORE_SCHEMECOLOR_INDEX" val="2"/>
  <p:tag name="KSO_WM_UNIT_TEXT_FILL_FORE_SCHEMECOLOR_INDEX_BRIGHTNESS" val="0"/>
  <p:tag name="KSO_WM_UNIT_TEXT_FILL_TYPE" val="1"/>
  <p:tag name="KSO_WM_UNIT_TYPE" val="i"/>
  <p:tag name="KSO_WM_UNIT_VALUE" val="36"/>
</p:tagLst>
</file>

<file path=ppt/tags/tag318.xml><?xml version="1.0" encoding="utf-8"?>
<p:tagLst xmlns:p="http://schemas.openxmlformats.org/presentationml/2006/main">
  <p:tag name="AS_UNIQUEID" val="3052"/>
</p:tagLst>
</file>

<file path=ppt/tags/tag319.xml><?xml version="1.0" encoding="utf-8"?>
<p:tagLst xmlns:p="http://schemas.openxmlformats.org/presentationml/2006/main">
  <p:tag name="AS_UNIQUEID" val="3053"/>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AS_UNIQUEID" val="3054"/>
</p:tagLst>
</file>

<file path=ppt/tags/tag321.xml><?xml version="1.0" encoding="utf-8"?>
<p:tagLst xmlns:p="http://schemas.openxmlformats.org/presentationml/2006/main">
  <p:tag name="AS_UNIQUEID" val="3055"/>
</p:tagLst>
</file>

<file path=ppt/tags/tag322.xml><?xml version="1.0" encoding="utf-8"?>
<p:tagLst xmlns:p="http://schemas.openxmlformats.org/presentationml/2006/main">
  <p:tag name="AS_UNIQUEID" val="3056"/>
</p:tagLst>
</file>

<file path=ppt/tags/tag323.xml><?xml version="1.0" encoding="utf-8"?>
<p:tagLst xmlns:p="http://schemas.openxmlformats.org/presentationml/2006/main">
  <p:tag name="AS_UNIQUEID" val="3057"/>
</p:tagLst>
</file>

<file path=ppt/tags/tag324.xml><?xml version="1.0" encoding="utf-8"?>
<p:tagLst xmlns:p="http://schemas.openxmlformats.org/presentationml/2006/main">
  <p:tag name="AS_UNIQUEID" val="3058"/>
</p:tagLst>
</file>

<file path=ppt/tags/tag325.xml><?xml version="1.0" encoding="utf-8"?>
<p:tagLst xmlns:p="http://schemas.openxmlformats.org/presentationml/2006/main">
  <p:tag name="KSO_WM_BEAUTIFY_FLAG" val="#wm#"/>
  <p:tag name="KSO_WM_TEMPLATE_CATEGORY" val="custom"/>
  <p:tag name="KSO_WM_TEMPLATE_INDEX" val="20205176"/>
</p:tagLst>
</file>

<file path=ppt/tags/tag326.xml><?xml version="1.0" encoding="utf-8"?>
<p:tagLst xmlns:p="http://schemas.openxmlformats.org/presentationml/2006/main">
  <p:tag name="AS_UNIQUEID" val="5308"/>
</p:tagLst>
</file>

<file path=ppt/tags/tag327.xml><?xml version="1.0" encoding="utf-8"?>
<p:tagLst xmlns:p="http://schemas.openxmlformats.org/presentationml/2006/main">
  <p:tag name="AS_UNIQUEID" val="5309"/>
</p:tagLst>
</file>

<file path=ppt/tags/tag328.xml><?xml version="1.0" encoding="utf-8"?>
<p:tagLst xmlns:p="http://schemas.openxmlformats.org/presentationml/2006/main">
  <p:tag name="AS_UNIQUEID" val="5310"/>
</p:tagLst>
</file>

<file path=ppt/tags/tag329.xml><?xml version="1.0" encoding="utf-8"?>
<p:tagLst xmlns:p="http://schemas.openxmlformats.org/presentationml/2006/main">
  <p:tag name="AS_UNIQUEID" val="1049"/>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AS_UNIQUEID" val="1050"/>
</p:tagLst>
</file>

<file path=ppt/tags/tag331.xml><?xml version="1.0" encoding="utf-8"?>
<p:tagLst xmlns:p="http://schemas.openxmlformats.org/presentationml/2006/main">
  <p:tag name="AS_UNIQUEID" val="1051"/>
</p:tagLst>
</file>

<file path=ppt/tags/tag332.xml><?xml version="1.0" encoding="utf-8"?>
<p:tagLst xmlns:p="http://schemas.openxmlformats.org/presentationml/2006/main">
  <p:tag name="AS_UNIQUEID" val="1052"/>
</p:tagLst>
</file>

<file path=ppt/tags/tag333.xml><?xml version="1.0" encoding="utf-8"?>
<p:tagLst xmlns:p="http://schemas.openxmlformats.org/presentationml/2006/main">
  <p:tag name="AS_UNIQUEID" val="1053"/>
</p:tagLst>
</file>

<file path=ppt/tags/tag334.xml><?xml version="1.0" encoding="utf-8"?>
<p:tagLst xmlns:p="http://schemas.openxmlformats.org/presentationml/2006/main">
  <p:tag name="AS_UNIQUEID" val="1054"/>
</p:tagLst>
</file>

<file path=ppt/tags/tag335.xml><?xml version="1.0" encoding="utf-8"?>
<p:tagLst xmlns:p="http://schemas.openxmlformats.org/presentationml/2006/main">
  <p:tag name="AS_UNIQUEID" val="1055"/>
</p:tagLst>
</file>

<file path=ppt/tags/tag336.xml><?xml version="1.0" encoding="utf-8"?>
<p:tagLst xmlns:p="http://schemas.openxmlformats.org/presentationml/2006/main">
  <p:tag name="AS_UNIQUEID" val="5305"/>
</p:tagLst>
</file>

<file path=ppt/tags/tag337.xml><?xml version="1.0" encoding="utf-8"?>
<p:tagLst xmlns:p="http://schemas.openxmlformats.org/presentationml/2006/main">
  <p:tag name="AS_UNIQUEID" val="5306"/>
</p:tagLst>
</file>

<file path=ppt/tags/tag338.xml><?xml version="1.0" encoding="utf-8"?>
<p:tagLst xmlns:p="http://schemas.openxmlformats.org/presentationml/2006/main">
  <p:tag name="AS_UNIQUEID" val="15178"/>
  <p:tag name="KSO_WM_BEAUTIFY_FLAG" val=""/>
</p:tagLst>
</file>

<file path=ppt/tags/tag339.xml><?xml version="1.0" encoding="utf-8"?>
<p:tagLst xmlns:p="http://schemas.openxmlformats.org/presentationml/2006/main">
  <p:tag name="AS_UNIQUEID" val="15180"/>
  <p:tag name="KSO_WM_BEAUTIFY_FLAG" val=""/>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AS_UNIQUEID" val="15181"/>
  <p:tag name="KSO_WM_BEAUTIFY_FLAG" val=""/>
</p:tagLst>
</file>

<file path=ppt/tags/tag341.xml><?xml version="1.0" encoding="utf-8"?>
<p:tagLst xmlns:p="http://schemas.openxmlformats.org/presentationml/2006/main">
  <p:tag name="AS_UNIQUEID" val="15182"/>
  <p:tag name="KSO_WM_BEAUTIFY_FLAG" val=""/>
</p:tagLst>
</file>

<file path=ppt/tags/tag342.xml><?xml version="1.0" encoding="utf-8"?>
<p:tagLst xmlns:p="http://schemas.openxmlformats.org/presentationml/2006/main">
  <p:tag name="AS_UNIQUEID" val="15183"/>
  <p:tag name="KSO_WM_BEAUTIFY_FLAG" val=""/>
</p:tagLst>
</file>

<file path=ppt/tags/tag343.xml><?xml version="1.0" encoding="utf-8"?>
<p:tagLst xmlns:p="http://schemas.openxmlformats.org/presentationml/2006/main">
  <p:tag name="AS_UNIQUEID" val="15184"/>
  <p:tag name="KSO_WM_BEAUTIFY_FLAG" val=""/>
</p:tagLst>
</file>

<file path=ppt/tags/tag344.xml><?xml version="1.0" encoding="utf-8"?>
<p:tagLst xmlns:p="http://schemas.openxmlformats.org/presentationml/2006/main">
  <p:tag name="AS_UNIQUEID" val="2326"/>
  <p:tag name="KSO_WM_BEAUTIFY_FLAG" val=""/>
</p:tagLst>
</file>

<file path=ppt/tags/tag345.xml><?xml version="1.0" encoding="utf-8"?>
<p:tagLst xmlns:p="http://schemas.openxmlformats.org/presentationml/2006/main">
  <p:tag name="KSO_WM_BEAUTIFY_FLAG" val="#wm#"/>
  <p:tag name="KSO_WM_SPECIAL_SOURCE" val="bdnull"/>
  <p:tag name="KSO_WM_TEMPLATE_CATEGORY" val="custom"/>
  <p:tag name="KSO_WM_TEMPLATE_INDEX" val="20205176"/>
</p:tagLst>
</file>

<file path=ppt/tags/tag346.xml><?xml version="1.0" encoding="utf-8"?>
<p:tagLst xmlns:p="http://schemas.openxmlformats.org/presentationml/2006/main">
  <p:tag name="AS_UNIQUEID" val="2326"/>
</p:tagLst>
</file>

<file path=ppt/tags/tag347.xml><?xml version="1.0" encoding="utf-8"?>
<p:tagLst xmlns:p="http://schemas.openxmlformats.org/presentationml/2006/main">
  <p:tag name="AS_UNIQUEID" val="606"/>
</p:tagLst>
</file>

<file path=ppt/tags/tag348.xml><?xml version="1.0" encoding="utf-8"?>
<p:tagLst xmlns:p="http://schemas.openxmlformats.org/presentationml/2006/main">
  <p:tag name="AS_UNIQUEID" val="216"/>
</p:tagLst>
</file>

<file path=ppt/tags/tag349.xml><?xml version="1.0" encoding="utf-8"?>
<p:tagLst xmlns:p="http://schemas.openxmlformats.org/presentationml/2006/main">
  <p:tag name="AS_UNIQUEID" val="217"/>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AS_UNIQUEID" val="218"/>
</p:tagLst>
</file>

<file path=ppt/tags/tag351.xml><?xml version="1.0" encoding="utf-8"?>
<p:tagLst xmlns:p="http://schemas.openxmlformats.org/presentationml/2006/main">
  <p:tag name="AS_UNIQUEID" val="219"/>
</p:tagLst>
</file>

<file path=ppt/tags/tag352.xml><?xml version="1.0" encoding="utf-8"?>
<p:tagLst xmlns:p="http://schemas.openxmlformats.org/presentationml/2006/main">
  <p:tag name="AS_UNIQUEID" val="220"/>
</p:tagLst>
</file>

<file path=ppt/tags/tag353.xml><?xml version="1.0" encoding="utf-8"?>
<p:tagLst xmlns:p="http://schemas.openxmlformats.org/presentationml/2006/main">
  <p:tag name="AS_UNIQUEID" val="221"/>
</p:tagLst>
</file>

<file path=ppt/tags/tag354.xml><?xml version="1.0" encoding="utf-8"?>
<p:tagLst xmlns:p="http://schemas.openxmlformats.org/presentationml/2006/main">
  <p:tag name="AS_UNIQUEID" val="222"/>
</p:tagLst>
</file>

<file path=ppt/tags/tag355.xml><?xml version="1.0" encoding="utf-8"?>
<p:tagLst xmlns:p="http://schemas.openxmlformats.org/presentationml/2006/main">
  <p:tag name="AS_UNIQUEID" val="223"/>
</p:tagLst>
</file>

<file path=ppt/tags/tag356.xml><?xml version="1.0" encoding="utf-8"?>
<p:tagLst xmlns:p="http://schemas.openxmlformats.org/presentationml/2006/main">
  <p:tag name="AS_UNIQUEID" val="224"/>
</p:tagLst>
</file>

<file path=ppt/tags/tag357.xml><?xml version="1.0" encoding="utf-8"?>
<p:tagLst xmlns:p="http://schemas.openxmlformats.org/presentationml/2006/main">
  <p:tag name="AS_UNIQUEID" val="225"/>
</p:tagLst>
</file>

<file path=ppt/tags/tag358.xml><?xml version="1.0" encoding="utf-8"?>
<p:tagLst xmlns:p="http://schemas.openxmlformats.org/presentationml/2006/main">
  <p:tag name="AS_UNIQUEID" val="226"/>
</p:tagLst>
</file>

<file path=ppt/tags/tag359.xml><?xml version="1.0" encoding="utf-8"?>
<p:tagLst xmlns:p="http://schemas.openxmlformats.org/presentationml/2006/main">
  <p:tag name="AS_UNIQUEID" val="227"/>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AS_UNIQUEID" val="228"/>
</p:tagLst>
</file>

<file path=ppt/tags/tag361.xml><?xml version="1.0" encoding="utf-8"?>
<p:tagLst xmlns:p="http://schemas.openxmlformats.org/presentationml/2006/main">
  <p:tag name="AS_UNIQUEID" val="229"/>
</p:tagLst>
</file>

<file path=ppt/tags/tag362.xml><?xml version="1.0" encoding="utf-8"?>
<p:tagLst xmlns:p="http://schemas.openxmlformats.org/presentationml/2006/main">
  <p:tag name="AS_UNIQUEID" val="230"/>
</p:tagLst>
</file>

<file path=ppt/tags/tag363.xml><?xml version="1.0" encoding="utf-8"?>
<p:tagLst xmlns:p="http://schemas.openxmlformats.org/presentationml/2006/main">
  <p:tag name="AS_UNIQUEID" val="231"/>
</p:tagLst>
</file>

<file path=ppt/tags/tag364.xml><?xml version="1.0" encoding="utf-8"?>
<p:tagLst xmlns:p="http://schemas.openxmlformats.org/presentationml/2006/main">
  <p:tag name="AS_UNIQUEID" val="7328"/>
</p:tagLst>
</file>

<file path=ppt/tags/tag365.xml><?xml version="1.0" encoding="utf-8"?>
<p:tagLst xmlns:p="http://schemas.openxmlformats.org/presentationml/2006/main">
  <p:tag name="AS_UNIQUEID" val="2"/>
</p:tagLst>
</file>

<file path=ppt/tags/tag366.xml><?xml version="1.0" encoding="utf-8"?>
<p:tagLst xmlns:p="http://schemas.openxmlformats.org/presentationml/2006/main">
  <p:tag name="AS_UNIQUEID" val="7329"/>
</p:tagLst>
</file>

<file path=ppt/tags/tag367.xml><?xml version="1.0" encoding="utf-8"?>
<p:tagLst xmlns:p="http://schemas.openxmlformats.org/presentationml/2006/main">
  <p:tag name="AS_UNIQUEID" val="7330"/>
</p:tagLst>
</file>

<file path=ppt/tags/tag368.xml><?xml version="1.0" encoding="utf-8"?>
<p:tagLst xmlns:p="http://schemas.openxmlformats.org/presentationml/2006/main">
  <p:tag name="KSO_WM_BEAUTIFY_FLAG" val="#wm#"/>
  <p:tag name="KSO_WM_TEMPLATE_CATEGORY" val="custom"/>
  <p:tag name="KSO_WM_TEMPLATE_INDEX" val="20205176"/>
</p:tagLst>
</file>

<file path=ppt/tags/tag369.xml><?xml version="1.0" encoding="utf-8"?>
<p:tagLst xmlns:p="http://schemas.openxmlformats.org/presentationml/2006/main">
  <p:tag name="AS_UNIQUEID" val="8359"/>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0.xml><?xml version="1.0" encoding="utf-8"?>
<p:tagLst xmlns:p="http://schemas.openxmlformats.org/presentationml/2006/main">
  <p:tag name="AS_UNIQUEID" val="8360"/>
</p:tagLst>
</file>

<file path=ppt/tags/tag371.xml><?xml version="1.0" encoding="utf-8"?>
<p:tagLst xmlns:p="http://schemas.openxmlformats.org/presentationml/2006/main">
  <p:tag name="AS_UNIQUEID" val="8361"/>
</p:tagLst>
</file>

<file path=ppt/tags/tag372.xml><?xml version="1.0" encoding="utf-8"?>
<p:tagLst xmlns:p="http://schemas.openxmlformats.org/presentationml/2006/main">
  <p:tag name="AS_UNIQUEID" val="10052"/>
</p:tagLst>
</file>

<file path=ppt/tags/tag373.xml><?xml version="1.0" encoding="utf-8"?>
<p:tagLst xmlns:p="http://schemas.openxmlformats.org/presentationml/2006/main">
  <p:tag name="KSO_WM_SLIDE_BACKGROUND_TYPE" val="general"/>
  <p:tag name="KSO_WM_SLIDE_BK_DARK_LIGHT" val="2"/>
</p:tagLst>
</file>

<file path=ppt/tags/tag374.xml><?xml version="1.0" encoding="utf-8"?>
<p:tagLst xmlns:p="http://schemas.openxmlformats.org/presentationml/2006/main">
  <p:tag name="AS_UNIQUEID" val="3182"/>
  <p:tag name="KSO_WM_ASSEMBLE_CHIP_INDEX" val="979f51820e4a45dda88a7b450e23f988"/>
  <p:tag name="KSO_WM_BEAUTIFY_FLAG" val="#wm#"/>
  <p:tag name="KSO_WM_CHIP_FILLAREA_FILL_RULE" val="{&quot;fill_align&quot;:&quot;lb&quot;,&quot;fill_mode&quot;:&quot;full&quot;}"/>
  <p:tag name="KSO_WM_CHIP_GROUPID" val="5e7881253197e252a37019b5"/>
  <p:tag name="KSO_WM_CHIP_XID" val="5e7881253197e252a37019b6"/>
  <p:tag name="KSO_WM_TAG_VERSION" val="1.0"/>
  <p:tag name="KSO_WM_TEMPLATE_ASSEMBLE_GROUPID" val="5f48a2c2f3f92eac73830e84"/>
  <p:tag name="KSO_WM_TEMPLATE_ASSEMBLE_XID" val="5f48a2c2f3f92eac73830e84"/>
  <p:tag name="KSO_WM_TEMPLATE_CATEGORY" val="diagram"/>
  <p:tag name="KSO_WM_TEMPLATE_INDEX" val="20210178"/>
  <p:tag name="KSO_WM_UNIT_BLOCK" val="0"/>
  <p:tag name="KSO_WM_UNIT_COMPATIBLE" val="0"/>
  <p:tag name="KSO_WM_UNIT_DEC_AREA_ID" val="a49e42375dee4903954153c746116667"/>
  <p:tag name="KSO_WM_UNIT_DEFAULT_FONT" val="24;44;4"/>
  <p:tag name="KSO_WM_UNIT_DIAGRAM_ISNUMVISUAL" val="0"/>
  <p:tag name="KSO_WM_UNIT_DIAGRAM_ISREFERUNIT" val="0"/>
  <p:tag name="KSO_WM_UNIT_HIGHLIGHT" val="0"/>
  <p:tag name="KSO_WM_UNIT_ID" val="diagram20210178_1*a*1"/>
  <p:tag name="KSO_WM_UNIT_INDEX" val="1"/>
  <p:tag name="KSO_WM_UNIT_ISCONTENTSTITLE" val="0"/>
  <p:tag name="KSO_WM_UNIT_ISNUMDGMTITLE" val="0"/>
  <p:tag name="KSO_WM_UNIT_LAYERLEVEL" val="1"/>
  <p:tag name="KSO_WM_UNIT_NOCLEAR" val="0"/>
  <p:tag name="KSO_WM_UNIT_PRESET_TEXT" val="添加标题"/>
  <p:tag name="KSO_WM_UNIT_SHOW_EDIT_AREA_INDICATION" val="1"/>
  <p:tag name="KSO_WM_UNIT_TEXT_FILL_FORE_SCHEMECOLOR_INDEX" val="13"/>
  <p:tag name="KSO_WM_UNIT_TEXT_FILL_FORE_SCHEMECOLOR_INDEX_BRIGHTNESS" val="0"/>
  <p:tag name="KSO_WM_UNIT_TEXT_FILL_TYPE" val="1"/>
  <p:tag name="KSO_WM_UNIT_TYPE" val="a"/>
  <p:tag name="KSO_WM_UNIT_VALUE" val="12"/>
</p:tagLst>
</file>

<file path=ppt/tags/tag375.xml><?xml version="1.0" encoding="utf-8"?>
<p:tagLst xmlns:p="http://schemas.openxmlformats.org/presentationml/2006/main">
  <p:tag name="AS_UNIQUEID" val="3183"/>
  <p:tag name="KSO_WM_ASSEMBLE_CHIP_INDEX" val="6884970fca6a46a8bf2943c0c9105f56"/>
  <p:tag name="KSO_WM_BEAUTIFY_FLAG" val="#wm#"/>
  <p:tag name="KSO_WM_CHIP_FILLAREA_FILL_RULE" val="{&quot;fill_align&quot;:&quot;lm&quot;,&quot;fill_mode&quot;:&quot;full&quot;}"/>
  <p:tag name="KSO_WM_CHIP_GROUPID" val="5e6b05596848fb12bee65ac8"/>
  <p:tag name="KSO_WM_CHIP_XID" val="5e6b05596848fb12bee65aca"/>
  <p:tag name="KSO_WM_TAG_VERSION" val="1.0"/>
  <p:tag name="KSO_WM_TEMPLATE_ASSEMBLE_GROUPID" val="5f48a2c2f3f92eac73830e84"/>
  <p:tag name="KSO_WM_TEMPLATE_ASSEMBLE_XID" val="5f48a2c2f3f92eac73830e84"/>
  <p:tag name="KSO_WM_TEMPLATE_CATEGORY" val="diagram"/>
  <p:tag name="KSO_WM_TEMPLATE_INDEX" val="20210178"/>
  <p:tag name="KSO_WM_UNIT_BLOCK" val="0"/>
  <p:tag name="KSO_WM_UNIT_COMPATIBLE" val="0"/>
  <p:tag name="KSO_WM_UNIT_DEC_AREA_ID" val="398655eff11d498d8e269f4dd018251b"/>
  <p:tag name="KSO_WM_UNIT_DEFAULT_FONT" val="14;20;2"/>
  <p:tag name="KSO_WM_UNIT_DIAGRAM_ISNUMVISUAL" val="0"/>
  <p:tag name="KSO_WM_UNIT_DIAGRAM_ISREFERUNIT" val="0"/>
  <p:tag name="KSO_WM_UNIT_HIGHLIGHT" val="0"/>
  <p:tag name="KSO_WM_UNIT_ID" val="diagram20210178_1*f*1"/>
  <p:tag name="KSO_WM_UNIT_INDEX" val="1"/>
  <p:tag name="KSO_WM_UNIT_LAYERLEVEL" val="1"/>
  <p:tag name="KSO_WM_UNIT_NOCLEAR" val="0"/>
  <p:tag name="KSO_WM_UNIT_PRESET_TEXT" val="单击此处添加正文，文字是您思想的提炼，为了演示发布的良好效果，请言简意赅的阐述您的观点。"/>
  <p:tag name="KSO_WM_UNIT_SHOW_EDIT_AREA_INDICATION" val="1"/>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57"/>
</p:tagLst>
</file>

<file path=ppt/tags/tag376.xml><?xml version="1.0" encoding="utf-8"?>
<p:tagLst xmlns:p="http://schemas.openxmlformats.org/presentationml/2006/main">
  <p:tag name="AS_UNIQUEID" val="3184"/>
</p:tagLst>
</file>

<file path=ppt/tags/tag377.xml><?xml version="1.0" encoding="utf-8"?>
<p:tagLst xmlns:p="http://schemas.openxmlformats.org/presentationml/2006/main">
  <p:tag name="AS_UNIQUEID" val="3185"/>
  <p:tag name="KSO_WM_BEAUTIFY_FLAG" val="#wm#"/>
  <p:tag name="KSO_WM_CHIP_GROUPID" val="5f2295eddda340fd2c9b588a"/>
  <p:tag name="KSO_WM_CHIP_XID" val="5f2295eddda340fd2c9b588b"/>
  <p:tag name="KSO_WM_TAG_VERSION" val="1.0"/>
  <p:tag name="KSO_WM_TEMPLATE_ASSEMBLE_GROUPID" val="5f48a2c2f3f92eac73830e7d"/>
  <p:tag name="KSO_WM_TEMPLATE_ASSEMBLE_XID" val="5f48a2c2f3f92eac73830e7d"/>
  <p:tag name="KSO_WM_TEMPLATE_CATEGORY" val="diagram"/>
  <p:tag name="KSO_WM_TEMPLATE_INDEX" val="20210167"/>
  <p:tag name="KSO_WM_UNIT_BLOCK" val="0"/>
  <p:tag name="KSO_WM_UNIT_COMPATIBLE" val="0"/>
  <p:tag name="KSO_WM_UNIT_DEC_AREA_ID" val="09e6a6c2854a4680b2125f1adfc55343"/>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0167_1*i*2"/>
  <p:tag name="KSO_WM_UNIT_INDEX" val="2"/>
  <p:tag name="KSO_WM_UNIT_LAYERLEVEL" val="1"/>
  <p:tag name="KSO_WM_UNIT_SM_LIMIT_TYPE" val="1"/>
  <p:tag name="KSO_WM_UNIT_TEXT_FILL_FORE_SCHEMECOLOR_INDEX" val="2"/>
  <p:tag name="KSO_WM_UNIT_TEXT_FILL_FORE_SCHEMECOLOR_INDEX_BRIGHTNESS" val="0"/>
  <p:tag name="KSO_WM_UNIT_TEXT_FILL_TYPE" val="1"/>
  <p:tag name="KSO_WM_UNIT_TYPE" val="i"/>
  <p:tag name="KSO_WM_UNIT_VALUE" val="36"/>
</p:tagLst>
</file>

<file path=ppt/tags/tag378.xml><?xml version="1.0" encoding="utf-8"?>
<p:tagLst xmlns:p="http://schemas.openxmlformats.org/presentationml/2006/main">
  <p:tag name="AS_UNIQUEID" val="3186"/>
</p:tagLst>
</file>

<file path=ppt/tags/tag379.xml><?xml version="1.0" encoding="utf-8"?>
<p:tagLst xmlns:p="http://schemas.openxmlformats.org/presentationml/2006/main">
  <p:tag name="KSO_WM_BEAUTIFY_FLAG" val="#wm#"/>
  <p:tag name="KSO_WM_TEMPLATE_CATEGORY" val="custom"/>
  <p:tag name="KSO_WM_TEMPLATE_INDEX" val="20205176"/>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0.xml><?xml version="1.0" encoding="utf-8"?>
<p:tagLst xmlns:p="http://schemas.openxmlformats.org/presentationml/2006/main">
  <p:tag name="AS_UNIQUEID" val="3003"/>
</p:tagLst>
</file>

<file path=ppt/tags/tag381.xml><?xml version="1.0" encoding="utf-8"?>
<p:tagLst xmlns:p="http://schemas.openxmlformats.org/presentationml/2006/main">
  <p:tag name="AS_UNIQUEID" val="3004"/>
</p:tagLst>
</file>

<file path=ppt/tags/tag382.xml><?xml version="1.0" encoding="utf-8"?>
<p:tagLst xmlns:p="http://schemas.openxmlformats.org/presentationml/2006/main">
  <p:tag name="AS_UNIQUEID" val="3005"/>
</p:tagLst>
</file>

<file path=ppt/tags/tag383.xml><?xml version="1.0" encoding="utf-8"?>
<p:tagLst xmlns:p="http://schemas.openxmlformats.org/presentationml/2006/main">
  <p:tag name="AS_UNIQUEID" val="3006"/>
</p:tagLst>
</file>

<file path=ppt/tags/tag384.xml><?xml version="1.0" encoding="utf-8"?>
<p:tagLst xmlns:p="http://schemas.openxmlformats.org/presentationml/2006/main">
  <p:tag name="AS_UNIQUEID" val="5816"/>
</p:tagLst>
</file>

<file path=ppt/tags/tag385.xml><?xml version="1.0" encoding="utf-8"?>
<p:tagLst xmlns:p="http://schemas.openxmlformats.org/presentationml/2006/main">
  <p:tag name="AS_UNIQUEID" val="15406"/>
</p:tagLst>
</file>

<file path=ppt/tags/tag386.xml><?xml version="1.0" encoding="utf-8"?>
<p:tagLst xmlns:p="http://schemas.openxmlformats.org/presentationml/2006/main">
  <p:tag name="KSO_WM_SPECIAL_SOURCE" val="bdnull"/>
</p:tagLst>
</file>

<file path=ppt/tags/tag387.xml><?xml version="1.0" encoding="utf-8"?>
<p:tagLst xmlns:p="http://schemas.openxmlformats.org/presentationml/2006/main">
  <p:tag name="AS_UNIQUEID" val="9922"/>
</p:tagLst>
</file>

<file path=ppt/tags/tag388.xml><?xml version="1.0" encoding="utf-8"?>
<p:tagLst xmlns:p="http://schemas.openxmlformats.org/presentationml/2006/main">
  <p:tag name="AS_UNIQUEID" val="9923"/>
</p:tagLst>
</file>

<file path=ppt/tags/tag389.xml><?xml version="1.0" encoding="utf-8"?>
<p:tagLst xmlns:p="http://schemas.openxmlformats.org/presentationml/2006/main">
  <p:tag name="AS_UNIQUEID" val="9924"/>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0.xml><?xml version="1.0" encoding="utf-8"?>
<p:tagLst xmlns:p="http://schemas.openxmlformats.org/presentationml/2006/main">
  <p:tag name="AS_UNIQUEID" val="9925"/>
</p:tagLst>
</file>

<file path=ppt/tags/tag391.xml><?xml version="1.0" encoding="utf-8"?>
<p:tagLst xmlns:p="http://schemas.openxmlformats.org/presentationml/2006/main">
  <p:tag name="AS_UNIQUEID" val="9926"/>
</p:tagLst>
</file>

<file path=ppt/tags/tag392.xml><?xml version="1.0" encoding="utf-8"?>
<p:tagLst xmlns:p="http://schemas.openxmlformats.org/presentationml/2006/main">
  <p:tag name="AS_UNIQUEID" val="9927"/>
</p:tagLst>
</file>

<file path=ppt/tags/tag393.xml><?xml version="1.0" encoding="utf-8"?>
<p:tagLst xmlns:p="http://schemas.openxmlformats.org/presentationml/2006/main">
  <p:tag name="AS_UNIQUEID" val="9928"/>
</p:tagLst>
</file>

<file path=ppt/tags/tag394.xml><?xml version="1.0" encoding="utf-8"?>
<p:tagLst xmlns:p="http://schemas.openxmlformats.org/presentationml/2006/main">
  <p:tag name="AS_UNIQUEID" val="9929"/>
</p:tagLst>
</file>

<file path=ppt/tags/tag395.xml><?xml version="1.0" encoding="utf-8"?>
<p:tagLst xmlns:p="http://schemas.openxmlformats.org/presentationml/2006/main">
  <p:tag name="AS_UNIQUEID" val="9930"/>
</p:tagLst>
</file>

<file path=ppt/tags/tag396.xml><?xml version="1.0" encoding="utf-8"?>
<p:tagLst xmlns:p="http://schemas.openxmlformats.org/presentationml/2006/main">
  <p:tag name="AS_UNIQUEID" val="9931"/>
</p:tagLst>
</file>

<file path=ppt/tags/tag397.xml><?xml version="1.0" encoding="utf-8"?>
<p:tagLst xmlns:p="http://schemas.openxmlformats.org/presentationml/2006/main">
  <p:tag name="AS_UNIQUEID" val="9932"/>
</p:tagLst>
</file>

<file path=ppt/tags/tag398.xml><?xml version="1.0" encoding="utf-8"?>
<p:tagLst xmlns:p="http://schemas.openxmlformats.org/presentationml/2006/main">
  <p:tag name="AS_UNIQUEID" val="9933"/>
</p:tagLst>
</file>

<file path=ppt/tags/tag399.xml><?xml version="1.0" encoding="utf-8"?>
<p:tagLst xmlns:p="http://schemas.openxmlformats.org/presentationml/2006/main">
  <p:tag name="AS_UNIQUEID" val="9934"/>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0.xml><?xml version="1.0" encoding="utf-8"?>
<p:tagLst xmlns:p="http://schemas.openxmlformats.org/presentationml/2006/main">
  <p:tag name="AS_UNIQUEID" val="9941"/>
</p:tagLst>
</file>

<file path=ppt/tags/tag401.xml><?xml version="1.0" encoding="utf-8"?>
<p:tagLst xmlns:p="http://schemas.openxmlformats.org/presentationml/2006/main">
  <p:tag name="AS_UNIQUEID" val="9942"/>
</p:tagLst>
</file>

<file path=ppt/tags/tag402.xml><?xml version="1.0" encoding="utf-8"?>
<p:tagLst xmlns:p="http://schemas.openxmlformats.org/presentationml/2006/main">
  <p:tag name="AS_UNIQUEID" val="9943"/>
</p:tagLst>
</file>

<file path=ppt/tags/tag403.xml><?xml version="1.0" encoding="utf-8"?>
<p:tagLst xmlns:p="http://schemas.openxmlformats.org/presentationml/2006/main">
  <p:tag name="AS_UNIQUEID" val="9944"/>
</p:tagLst>
</file>

<file path=ppt/tags/tag404.xml><?xml version="1.0" encoding="utf-8"?>
<p:tagLst xmlns:p="http://schemas.openxmlformats.org/presentationml/2006/main">
  <p:tag name="AS_UNIQUEID" val="9945"/>
</p:tagLst>
</file>

<file path=ppt/tags/tag405.xml><?xml version="1.0" encoding="utf-8"?>
<p:tagLst xmlns:p="http://schemas.openxmlformats.org/presentationml/2006/main">
  <p:tag name="AS_UNIQUEID" val="9946"/>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AS_UNIQUEID" val="327"/>
</p:tagLst>
</file>

<file path=ppt/tags/tag64.xml><?xml version="1.0" encoding="utf-8"?>
<p:tagLst xmlns:p="http://schemas.openxmlformats.org/presentationml/2006/main">
  <p:tag name="AS_UNIQUEID" val="1007"/>
</p:tagLst>
</file>

<file path=ppt/tags/tag65.xml><?xml version="1.0" encoding="utf-8"?>
<p:tagLst xmlns:p="http://schemas.openxmlformats.org/presentationml/2006/main">
  <p:tag name="AS_UNIQUEID" val="1008"/>
</p:tagLst>
</file>

<file path=ppt/tags/tag66.xml><?xml version="1.0" encoding="utf-8"?>
<p:tagLst xmlns:p="http://schemas.openxmlformats.org/presentationml/2006/main">
  <p:tag name="AS_UNIQUEID" val="1009"/>
</p:tagLst>
</file>

<file path=ppt/tags/tag67.xml><?xml version="1.0" encoding="utf-8"?>
<p:tagLst xmlns:p="http://schemas.openxmlformats.org/presentationml/2006/main">
  <p:tag name="AS_UNIQUEID" val="1010"/>
</p:tagLst>
</file>

<file path=ppt/tags/tag68.xml><?xml version="1.0" encoding="utf-8"?>
<p:tagLst xmlns:p="http://schemas.openxmlformats.org/presentationml/2006/main">
  <p:tag name="AS_UNIQUEID" val="1011"/>
</p:tagLst>
</file>

<file path=ppt/tags/tag69.xml><?xml version="1.0" encoding="utf-8"?>
<p:tagLst xmlns:p="http://schemas.openxmlformats.org/presentationml/2006/main">
  <p:tag name="AS_UNIQUEID" val="101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AS_UNIQUEID" val="1013"/>
</p:tagLst>
</file>

<file path=ppt/tags/tag71.xml><?xml version="1.0" encoding="utf-8"?>
<p:tagLst xmlns:p="http://schemas.openxmlformats.org/presentationml/2006/main">
  <p:tag name="AS_UNIQUEID" val="1014"/>
</p:tagLst>
</file>

<file path=ppt/tags/tag72.xml><?xml version="1.0" encoding="utf-8"?>
<p:tagLst xmlns:p="http://schemas.openxmlformats.org/presentationml/2006/main">
  <p:tag name="AS_UNIQUEID" val="1015"/>
</p:tagLst>
</file>

<file path=ppt/tags/tag73.xml><?xml version="1.0" encoding="utf-8"?>
<p:tagLst xmlns:p="http://schemas.openxmlformats.org/presentationml/2006/main">
  <p:tag name="AS_UNIQUEID" val="1016"/>
</p:tagLst>
</file>

<file path=ppt/tags/tag74.xml><?xml version="1.0" encoding="utf-8"?>
<p:tagLst xmlns:p="http://schemas.openxmlformats.org/presentationml/2006/main">
  <p:tag name="AS_UNIQUEID" val="1017"/>
</p:tagLst>
</file>

<file path=ppt/tags/tag75.xml><?xml version="1.0" encoding="utf-8"?>
<p:tagLst xmlns:p="http://schemas.openxmlformats.org/presentationml/2006/main">
  <p:tag name="AS_UNIQUEID" val="1018"/>
</p:tagLst>
</file>

<file path=ppt/tags/tag76.xml><?xml version="1.0" encoding="utf-8"?>
<p:tagLst xmlns:p="http://schemas.openxmlformats.org/presentationml/2006/main">
  <p:tag name="AS_UNIQUEID" val="1019"/>
</p:tagLst>
</file>

<file path=ppt/tags/tag77.xml><?xml version="1.0" encoding="utf-8"?>
<p:tagLst xmlns:p="http://schemas.openxmlformats.org/presentationml/2006/main">
  <p:tag name="AS_UNIQUEID" val="1020"/>
</p:tagLst>
</file>

<file path=ppt/tags/tag78.xml><?xml version="1.0" encoding="utf-8"?>
<p:tagLst xmlns:p="http://schemas.openxmlformats.org/presentationml/2006/main">
  <p:tag name="AS_UNIQUEID" val="1021"/>
</p:tagLst>
</file>

<file path=ppt/tags/tag79.xml><?xml version="1.0" encoding="utf-8"?>
<p:tagLst xmlns:p="http://schemas.openxmlformats.org/presentationml/2006/main">
  <p:tag name="AS_UNIQUEID" val="102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184553"/>
</p:tagLst>
</file>

<file path=ppt/tags/tag81.xml><?xml version="1.0" encoding="utf-8"?>
<p:tagLst xmlns:p="http://schemas.openxmlformats.org/presentationml/2006/main">
  <p:tag name="AS_UNIQUEID" val="9991"/>
</p:tagLst>
</file>

<file path=ppt/tags/tag82.xml><?xml version="1.0" encoding="utf-8"?>
<p:tagLst xmlns:p="http://schemas.openxmlformats.org/presentationml/2006/main">
  <p:tag name="AS_UNIQUEID" val="9992"/>
</p:tagLst>
</file>

<file path=ppt/tags/tag83.xml><?xml version="1.0" encoding="utf-8"?>
<p:tagLst xmlns:p="http://schemas.openxmlformats.org/presentationml/2006/main">
  <p:tag name="AS_UNIQUEID" val="3127"/>
</p:tagLst>
</file>

<file path=ppt/tags/tag84.xml><?xml version="1.0" encoding="utf-8"?>
<p:tagLst xmlns:p="http://schemas.openxmlformats.org/presentationml/2006/main">
  <p:tag name="AS_UNIQUEID" val="3128"/>
</p:tagLst>
</file>

<file path=ppt/tags/tag85.xml><?xml version="1.0" encoding="utf-8"?>
<p:tagLst xmlns:p="http://schemas.openxmlformats.org/presentationml/2006/main">
  <p:tag name="AS_UNIQUEID" val="3129"/>
</p:tagLst>
</file>

<file path=ppt/tags/tag86.xml><?xml version="1.0" encoding="utf-8"?>
<p:tagLst xmlns:p="http://schemas.openxmlformats.org/presentationml/2006/main">
  <p:tag name="AS_UNIQUEID" val="3130"/>
</p:tagLst>
</file>

<file path=ppt/tags/tag87.xml><?xml version="1.0" encoding="utf-8"?>
<p:tagLst xmlns:p="http://schemas.openxmlformats.org/presentationml/2006/main">
  <p:tag name="AS_UNIQUEID" val="3131"/>
</p:tagLst>
</file>

<file path=ppt/tags/tag88.xml><?xml version="1.0" encoding="utf-8"?>
<p:tagLst xmlns:p="http://schemas.openxmlformats.org/presentationml/2006/main">
  <p:tag name="AS_UNIQUEID" val="3132"/>
</p:tagLst>
</file>

<file path=ppt/tags/tag89.xml><?xml version="1.0" encoding="utf-8"?>
<p:tagLst xmlns:p="http://schemas.openxmlformats.org/presentationml/2006/main">
  <p:tag name="AS_UNIQUEID" val="3133"/>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AS_UNIQUEID" val="3134"/>
</p:tagLst>
</file>

<file path=ppt/tags/tag91.xml><?xml version="1.0" encoding="utf-8"?>
<p:tagLst xmlns:p="http://schemas.openxmlformats.org/presentationml/2006/main">
  <p:tag name="AS_UNIQUEID" val="3135"/>
</p:tagLst>
</file>

<file path=ppt/tags/tag92.xml><?xml version="1.0" encoding="utf-8"?>
<p:tagLst xmlns:p="http://schemas.openxmlformats.org/presentationml/2006/main">
  <p:tag name="AS_UNIQUEID" val="3136"/>
</p:tagLst>
</file>

<file path=ppt/tags/tag93.xml><?xml version="1.0" encoding="utf-8"?>
<p:tagLst xmlns:p="http://schemas.openxmlformats.org/presentationml/2006/main">
  <p:tag name="AS_UNIQUEID" val="3137"/>
</p:tagLst>
</file>

<file path=ppt/tags/tag94.xml><?xml version="1.0" encoding="utf-8"?>
<p:tagLst xmlns:p="http://schemas.openxmlformats.org/presentationml/2006/main">
  <p:tag name="AS_UNIQUEID" val="3138"/>
</p:tagLst>
</file>

<file path=ppt/tags/tag95.xml><?xml version="1.0" encoding="utf-8"?>
<p:tagLst xmlns:p="http://schemas.openxmlformats.org/presentationml/2006/main">
  <p:tag name="AS_UNIQUEID" val="3139"/>
</p:tagLst>
</file>

<file path=ppt/tags/tag96.xml><?xml version="1.0" encoding="utf-8"?>
<p:tagLst xmlns:p="http://schemas.openxmlformats.org/presentationml/2006/main">
  <p:tag name="AS_UNIQUEID" val="3140"/>
</p:tagLst>
</file>

<file path=ppt/tags/tag97.xml><?xml version="1.0" encoding="utf-8"?>
<p:tagLst xmlns:p="http://schemas.openxmlformats.org/presentationml/2006/main">
  <p:tag name="AS_UNIQUEID" val="3141"/>
</p:tagLst>
</file>

<file path=ppt/tags/tag98.xml><?xml version="1.0" encoding="utf-8"?>
<p:tagLst xmlns:p="http://schemas.openxmlformats.org/presentationml/2006/main">
  <p:tag name="AS_UNIQUEID" val="3142"/>
</p:tagLst>
</file>

<file path=ppt/tags/tag99.xml><?xml version="1.0" encoding="utf-8"?>
<p:tagLst xmlns:p="http://schemas.openxmlformats.org/presentationml/2006/main">
  <p:tag name="AS_UNIQUEID" val="3143"/>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4341</Words>
  <Application>WPS 演示</Application>
  <PresentationFormat>宽屏</PresentationFormat>
  <Paragraphs>402</Paragraphs>
  <Slides>29</Slides>
  <Notes>4</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29</vt:i4>
      </vt:variant>
    </vt:vector>
  </HeadingPairs>
  <TitlesOfParts>
    <vt:vector size="51" baseType="lpstr">
      <vt:lpstr>Arial</vt:lpstr>
      <vt:lpstr>宋体</vt:lpstr>
      <vt:lpstr>Wingdings</vt:lpstr>
      <vt:lpstr>微软雅黑</vt:lpstr>
      <vt:lpstr>Wingdings</vt:lpstr>
      <vt:lpstr>等线</vt:lpstr>
      <vt:lpstr>黑体</vt:lpstr>
      <vt:lpstr>Times New Roman</vt:lpstr>
      <vt:lpstr>楷体</vt:lpstr>
      <vt:lpstr>Arial</vt:lpstr>
      <vt:lpstr>Calibri</vt:lpstr>
      <vt:lpstr>Segoe UI</vt:lpstr>
      <vt:lpstr>Arial Unicode MS</vt:lpstr>
      <vt:lpstr>仿宋</vt:lpstr>
      <vt:lpstr>Calibri Light</vt:lpstr>
      <vt:lpstr>等线 Light</vt:lpstr>
      <vt:lpstr>微软雅黑</vt:lpstr>
      <vt:lpstr>三极韵黑简体</vt:lpstr>
      <vt:lpstr>Calibri</vt:lpstr>
      <vt:lpstr>方正中倩简体</vt:lpstr>
      <vt:lpstr>Segoe Print</vt:lpstr>
      <vt:lpstr>Office 主题​​</vt:lpstr>
      <vt:lpstr>PowerPoint 演示文稿</vt:lpstr>
      <vt:lpstr>第三课 追求民主价值 3.2参与民主生活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sczx8</cp:lastModifiedBy>
  <cp:revision>175</cp:revision>
  <dcterms:created xsi:type="dcterms:W3CDTF">2019-06-19T02:08:00Z</dcterms:created>
  <dcterms:modified xsi:type="dcterms:W3CDTF">2023-12-25T07:34:40Z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2052-11.8.2.11718</vt:lpwstr>
  </property>
  <property fmtid="{D5CDD505-2E9C-101B-9397-08002B2CF9AE}" pid="3" name="ICV">
    <vt:lpwstr>F7868D1B6F074D498330C398CE9F4D0F</vt:lpwstr>
  </property>
</Properties>
</file>