
<file path=[Content_Types].xml><?xml version="1.0" encoding="utf-8"?>
<Types xmlns="http://schemas.openxmlformats.org/package/2006/content-types">
  <Default Extension="png" ContentType="image/png"/>
  <Default Extension="gif" ContentType="image/gi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"/>
  </p:notesMasterIdLst>
  <p:handoutMasterIdLst>
    <p:handoutMasterId r:id="rId11"/>
  </p:handoutMasterIdLst>
  <p:sldIdLst>
    <p:sldId id="409" r:id="rId3"/>
    <p:sldId id="410" r:id="rId4"/>
    <p:sldId id="444" r:id="rId6"/>
    <p:sldId id="454" r:id="rId7"/>
    <p:sldId id="450" r:id="rId8"/>
    <p:sldId id="456" r:id="rId9"/>
    <p:sldId id="455" r:id="rId10"/>
  </p:sldIdLst>
  <p:sldSz cx="12192000" cy="6858000"/>
  <p:notesSz cx="6858000" cy="9144000"/>
  <p:custDataLst>
    <p:tags r:id="rId1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380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EFB"/>
    <a:srgbClr val="FBE5D5"/>
    <a:srgbClr val="FD7D16"/>
    <a:srgbClr val="FFFFFF"/>
    <a:srgbClr val="006837"/>
    <a:srgbClr val="55A67D"/>
    <a:srgbClr val="DCDCDC"/>
    <a:srgbClr val="F0F0F0"/>
    <a:srgbClr val="E6E6E6"/>
    <a:srgbClr val="C8C8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1" d="100"/>
          <a:sy n="91" d="100"/>
        </p:scale>
        <p:origin x="102" y="708"/>
      </p:cViewPr>
      <p:guideLst>
        <p:guide orient="horz" pos="2184"/>
        <p:guide pos="3803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5" Type="http://schemas.openxmlformats.org/officeDocument/2006/relationships/tags" Target="tags/tag33.xml"/><Relationship Id="rId14" Type="http://schemas.openxmlformats.org/officeDocument/2006/relationships/tableStyles" Target="tableStyles.xml"/><Relationship Id="rId13" Type="http://schemas.openxmlformats.org/officeDocument/2006/relationships/viewProps" Target="viewProps.xml"/><Relationship Id="rId12" Type="http://schemas.openxmlformats.org/officeDocument/2006/relationships/presProps" Target="presProps.xml"/><Relationship Id="rId11" Type="http://schemas.openxmlformats.org/officeDocument/2006/relationships/handoutMaster" Target="handoutMasters/handoutMaster1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latin typeface="思源黑体旧字形 Light" panose="020B0300000000000000" charset="-128"/>
              <a:ea typeface="思源黑体旧字形 Light" panose="020B0300000000000000" charset="-128"/>
              <a:cs typeface="思源黑体旧字形 Light" panose="020B0300000000000000" charset="-128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latin typeface="思源黑体旧字形 Light" panose="020B0300000000000000" charset="-128"/>
                <a:ea typeface="思源黑体旧字形 Light" panose="020B0300000000000000" charset="-128"/>
                <a:cs typeface="思源黑体旧字形 Light" panose="020B0300000000000000" charset="-128"/>
              </a:rPr>
            </a:fld>
            <a:endParaRPr lang="zh-CN" altLang="en-US">
              <a:latin typeface="思源黑体旧字形 Light" panose="020B0300000000000000" charset="-128"/>
              <a:ea typeface="思源黑体旧字形 Light" panose="020B0300000000000000" charset="-128"/>
              <a:cs typeface="思源黑体旧字形 Light" panose="020B0300000000000000" charset="-128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思源黑体旧字形 Light" panose="020B0300000000000000" charset="-128"/>
              <a:ea typeface="思源黑体旧字形 Light" panose="020B0300000000000000" charset="-128"/>
              <a:cs typeface="思源黑体旧字形 Light" panose="020B0300000000000000" charset="-128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latin typeface="思源黑体旧字形 Light" panose="020B0300000000000000" charset="-128"/>
                <a:ea typeface="思源黑体旧字形 Light" panose="020B0300000000000000" charset="-128"/>
                <a:cs typeface="思源黑体旧字形 Light" panose="020B0300000000000000" charset="-128"/>
              </a:rPr>
            </a:fld>
            <a:endParaRPr lang="zh-CN" altLang="en-US">
              <a:latin typeface="思源黑体旧字形 Light" panose="020B0300000000000000" charset="-128"/>
              <a:ea typeface="思源黑体旧字形 Light" panose="020B0300000000000000" charset="-128"/>
              <a:cs typeface="思源黑体旧字形 Light" panose="020B0300000000000000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思源黑体旧字形 Light" panose="020B0300000000000000" charset="-128"/>
                <a:ea typeface="思源黑体旧字形 Light" panose="020B0300000000000000" charset="-128"/>
                <a:cs typeface="思源黑体旧字形 Light" panose="020B0300000000000000" charset="-128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思源黑体旧字形 Light" panose="020B0300000000000000" charset="-128"/>
                <a:ea typeface="思源黑体旧字形 Light" panose="020B0300000000000000" charset="-128"/>
                <a:cs typeface="思源黑体旧字形 Light" panose="020B0300000000000000" charset="-128"/>
              </a:defRPr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思源黑体旧字形 Light" panose="020B0300000000000000" charset="-128"/>
                <a:ea typeface="思源黑体旧字形 Light" panose="020B0300000000000000" charset="-128"/>
                <a:cs typeface="思源黑体旧字形 Light" panose="020B0300000000000000" charset="-128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思源黑体旧字形 Light" panose="020B0300000000000000" charset="-128"/>
                <a:ea typeface="思源黑体旧字形 Light" panose="020B0300000000000000" charset="-128"/>
                <a:cs typeface="思源黑体旧字形 Light" panose="020B0300000000000000" charset="-128"/>
              </a:defRPr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思源黑体旧字形 Light" panose="020B0300000000000000" charset="-128"/>
        <a:ea typeface="思源黑体旧字形 Light" panose="020B0300000000000000" charset="-128"/>
        <a:cs typeface="思源黑体旧字形 Light" panose="020B0300000000000000" charset="-128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思源黑体旧字形 Light" panose="020B0300000000000000" charset="-128"/>
        <a:ea typeface="思源黑体旧字形 Light" panose="020B0300000000000000" charset="-128"/>
        <a:cs typeface="思源黑体旧字形 Light" panose="020B0300000000000000" charset="-128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思源黑体旧字形 Light" panose="020B0300000000000000" charset="-128"/>
        <a:ea typeface="思源黑体旧字形 Light" panose="020B0300000000000000" charset="-128"/>
        <a:cs typeface="思源黑体旧字形 Light" panose="020B0300000000000000" charset="-128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思源黑体旧字形 Light" panose="020B0300000000000000" charset="-128"/>
        <a:ea typeface="思源黑体旧字形 Light" panose="020B0300000000000000" charset="-128"/>
        <a:cs typeface="思源黑体旧字形 Light" panose="020B0300000000000000" charset="-128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思源黑体旧字形 Light" panose="020B0300000000000000" charset="-128"/>
        <a:ea typeface="思源黑体旧字形 Light" panose="020B0300000000000000" charset="-128"/>
        <a:cs typeface="思源黑体旧字形 Light" panose="020B0300000000000000" charset="-128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image" Target="../media/image4.png"/><Relationship Id="rId8" Type="http://schemas.openxmlformats.org/officeDocument/2006/relationships/image" Target="../media/image3.png"/><Relationship Id="rId7" Type="http://schemas.openxmlformats.org/officeDocument/2006/relationships/tags" Target="../tags/tag4.xml"/><Relationship Id="rId6" Type="http://schemas.openxmlformats.org/officeDocument/2006/relationships/image" Target="../media/image2.png"/><Relationship Id="rId5" Type="http://schemas.openxmlformats.org/officeDocument/2006/relationships/tags" Target="../tags/tag3.xml"/><Relationship Id="rId4" Type="http://schemas.openxmlformats.org/officeDocument/2006/relationships/tags" Target="../tags/tag2.xml"/><Relationship Id="rId3" Type="http://schemas.openxmlformats.org/officeDocument/2006/relationships/image" Target="../media/image1.png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9" Type="http://schemas.openxmlformats.org/officeDocument/2006/relationships/image" Target="../media/image3.png"/><Relationship Id="rId8" Type="http://schemas.openxmlformats.org/officeDocument/2006/relationships/tags" Target="../tags/tag9.xml"/><Relationship Id="rId7" Type="http://schemas.openxmlformats.org/officeDocument/2006/relationships/tags" Target="../tags/tag8.xml"/><Relationship Id="rId6" Type="http://schemas.openxmlformats.org/officeDocument/2006/relationships/image" Target="../media/image2.png"/><Relationship Id="rId5" Type="http://schemas.openxmlformats.org/officeDocument/2006/relationships/tags" Target="../tags/tag7.xml"/><Relationship Id="rId4" Type="http://schemas.openxmlformats.org/officeDocument/2006/relationships/tags" Target="../tags/tag6.xml"/><Relationship Id="rId3" Type="http://schemas.openxmlformats.org/officeDocument/2006/relationships/image" Target="../media/image1.png"/><Relationship Id="rId2" Type="http://schemas.openxmlformats.org/officeDocument/2006/relationships/tags" Target="../tags/tag5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9" Type="http://schemas.openxmlformats.org/officeDocument/2006/relationships/image" Target="../media/image3.png"/><Relationship Id="rId8" Type="http://schemas.openxmlformats.org/officeDocument/2006/relationships/tags" Target="../tags/tag14.xml"/><Relationship Id="rId7" Type="http://schemas.openxmlformats.org/officeDocument/2006/relationships/tags" Target="../tags/tag13.xml"/><Relationship Id="rId6" Type="http://schemas.openxmlformats.org/officeDocument/2006/relationships/image" Target="../media/image2.png"/><Relationship Id="rId5" Type="http://schemas.openxmlformats.org/officeDocument/2006/relationships/tags" Target="../tags/tag12.xml"/><Relationship Id="rId4" Type="http://schemas.openxmlformats.org/officeDocument/2006/relationships/tags" Target="../tags/tag11.xml"/><Relationship Id="rId3" Type="http://schemas.openxmlformats.org/officeDocument/2006/relationships/image" Target="../media/image1.png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image" Target="../media/image3.png"/><Relationship Id="rId8" Type="http://schemas.openxmlformats.org/officeDocument/2006/relationships/tags" Target="../tags/tag19.xml"/><Relationship Id="rId7" Type="http://schemas.openxmlformats.org/officeDocument/2006/relationships/tags" Target="../tags/tag18.xml"/><Relationship Id="rId6" Type="http://schemas.openxmlformats.org/officeDocument/2006/relationships/image" Target="../media/image2.png"/><Relationship Id="rId5" Type="http://schemas.openxmlformats.org/officeDocument/2006/relationships/tags" Target="../tags/tag17.xml"/><Relationship Id="rId4" Type="http://schemas.openxmlformats.org/officeDocument/2006/relationships/tags" Target="../tags/tag16.xml"/><Relationship Id="rId3" Type="http://schemas.openxmlformats.org/officeDocument/2006/relationships/image" Target="../media/image1.png"/><Relationship Id="rId2" Type="http://schemas.openxmlformats.org/officeDocument/2006/relationships/tags" Target="../tags/tag15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wedge/>
      </p:transition>
    </mc:Choice>
    <mc:Fallback>
      <p:transition>
        <p:wedg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 descr="5sd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 l="80557" t="18639" r="-718" b="42176"/>
          <a:stretch>
            <a:fillRect/>
          </a:stretch>
        </p:blipFill>
        <p:spPr>
          <a:xfrm rot="10800000" flipH="1">
            <a:off x="10873740" y="998220"/>
            <a:ext cx="1417955" cy="4133850"/>
          </a:xfrm>
          <a:prstGeom prst="rect">
            <a:avLst/>
          </a:prstGeom>
        </p:spPr>
      </p:pic>
      <p:grpSp>
        <p:nvGrpSpPr>
          <p:cNvPr id="6" name="组合 5"/>
          <p:cNvGrpSpPr/>
          <p:nvPr userDrawn="1"/>
        </p:nvGrpSpPr>
        <p:grpSpPr>
          <a:xfrm>
            <a:off x="-635" y="635"/>
            <a:ext cx="3645535" cy="2811780"/>
            <a:chOff x="-1" y="1"/>
            <a:chExt cx="6793" cy="5238"/>
          </a:xfrm>
        </p:grpSpPr>
        <p:pic>
          <p:nvPicPr>
            <p:cNvPr id="17" name="图片 16" descr="5sd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3"/>
            <a:srcRect t="29037" r="79839" b="31778"/>
            <a:stretch>
              <a:fillRect/>
            </a:stretch>
          </p:blipFill>
          <p:spPr>
            <a:xfrm flipV="1">
              <a:off x="-1" y="821"/>
              <a:ext cx="1515" cy="4418"/>
            </a:xfrm>
            <a:prstGeom prst="rect">
              <a:avLst/>
            </a:prstGeom>
          </p:spPr>
        </p:pic>
        <p:pic>
          <p:nvPicPr>
            <p:cNvPr id="25" name="图片 24" descr="ddf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6"/>
            <a:srcRect l="5679" b="77231"/>
            <a:stretch>
              <a:fillRect/>
            </a:stretch>
          </p:blipFill>
          <p:spPr>
            <a:xfrm flipH="1">
              <a:off x="0" y="1"/>
              <a:ext cx="6793" cy="2459"/>
            </a:xfrm>
            <a:prstGeom prst="rect">
              <a:avLst/>
            </a:prstGeom>
          </p:spPr>
        </p:pic>
      </p:grpSp>
      <p:pic>
        <p:nvPicPr>
          <p:cNvPr id="8" name="图片 7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rcRect b="16547"/>
          <a:stretch>
            <a:fillRect/>
          </a:stretch>
        </p:blipFill>
        <p:spPr>
          <a:xfrm>
            <a:off x="-635" y="4648200"/>
            <a:ext cx="12192000" cy="2209800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467995" y="440690"/>
            <a:ext cx="11284585" cy="6417310"/>
            <a:chOff x="409405" y="1507292"/>
            <a:chExt cx="11482730" cy="5254477"/>
          </a:xfrm>
        </p:grpSpPr>
        <p:pic>
          <p:nvPicPr>
            <p:cNvPr id="11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409405" y="6419299"/>
              <a:ext cx="11482729" cy="3424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矩形 11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/>
            <p:cNvSpPr/>
            <p:nvPr/>
          </p:nvSpPr>
          <p:spPr>
            <a:xfrm>
              <a:off x="409406" y="1507292"/>
              <a:ext cx="11482729" cy="4979398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127000" sx="101000" sy="101000" algn="ctr" rotWithShape="0">
                <a:prstClr val="black">
                  <a:alpha val="10000"/>
                </a:prstClr>
              </a:outerShdw>
            </a:effectLst>
          </p:spPr>
          <p:txBody>
            <a:bodyPr rtlCol="0" anchor="ctr"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43号-国朝手书" panose="00000500000000000000" pitchFamily="2" charset="-122"/>
                <a:ea typeface="字魂43号-国朝手书" panose="00000500000000000000" pitchFamily="2" charset="-122"/>
                <a:sym typeface="字魂43号-国朝手书" panose="00000500000000000000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wedge/>
      </p:transition>
    </mc:Choice>
    <mc:Fallback>
      <p:transition>
        <p:wedg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 descr="5sd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 l="80557" t="18639" r="-718" b="42176"/>
          <a:stretch>
            <a:fillRect/>
          </a:stretch>
        </p:blipFill>
        <p:spPr>
          <a:xfrm rot="10800000" flipH="1">
            <a:off x="10873740" y="998220"/>
            <a:ext cx="1417955" cy="4133850"/>
          </a:xfrm>
          <a:prstGeom prst="rect">
            <a:avLst/>
          </a:prstGeom>
        </p:spPr>
      </p:pic>
      <p:grpSp>
        <p:nvGrpSpPr>
          <p:cNvPr id="6" name="组合 5"/>
          <p:cNvGrpSpPr/>
          <p:nvPr userDrawn="1"/>
        </p:nvGrpSpPr>
        <p:grpSpPr>
          <a:xfrm>
            <a:off x="-635" y="635"/>
            <a:ext cx="3645535" cy="2811780"/>
            <a:chOff x="-1" y="1"/>
            <a:chExt cx="6793" cy="5238"/>
          </a:xfrm>
        </p:grpSpPr>
        <p:pic>
          <p:nvPicPr>
            <p:cNvPr id="17" name="图片 16" descr="5sd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3"/>
            <a:srcRect t="29037" r="79839" b="31778"/>
            <a:stretch>
              <a:fillRect/>
            </a:stretch>
          </p:blipFill>
          <p:spPr>
            <a:xfrm flipV="1">
              <a:off x="-1" y="821"/>
              <a:ext cx="1515" cy="4418"/>
            </a:xfrm>
            <a:prstGeom prst="rect">
              <a:avLst/>
            </a:prstGeom>
          </p:spPr>
        </p:pic>
        <p:pic>
          <p:nvPicPr>
            <p:cNvPr id="25" name="图片 24" descr="ddf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6"/>
            <a:srcRect l="5679" b="77231"/>
            <a:stretch>
              <a:fillRect/>
            </a:stretch>
          </p:blipFill>
          <p:spPr>
            <a:xfrm flipH="1">
              <a:off x="0" y="1"/>
              <a:ext cx="6793" cy="2459"/>
            </a:xfrm>
            <a:prstGeom prst="rect">
              <a:avLst/>
            </a:prstGeom>
          </p:spPr>
        </p:pic>
      </p:grpSp>
      <p:sp>
        <p:nvSpPr>
          <p:cNvPr id="7" name="文本框 6"/>
          <p:cNvSpPr txBox="1"/>
          <p:nvPr userDrawn="1">
            <p:custDataLst>
              <p:tags r:id="rId7"/>
            </p:custDataLst>
          </p:nvPr>
        </p:nvSpPr>
        <p:spPr>
          <a:xfrm>
            <a:off x="1021715" y="504190"/>
            <a:ext cx="316293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dist"/>
            <a:r>
              <a:rPr lang="zh-CN" altLang="en-US" sz="3600">
                <a:latin typeface="思源黑体 CN Bold" panose="020B0800000000000000" charset="-122"/>
                <a:ea typeface="思源黑体 CN Bold" panose="020B0800000000000000" charset="-122"/>
                <a:cs typeface="思源黑体旧字形 Light" panose="020B0300000000000000" charset="-128"/>
                <a:sym typeface="+mn-ea"/>
              </a:rPr>
              <a:t>节日活动影响</a:t>
            </a:r>
            <a:endParaRPr lang="zh-CN" altLang="en-US" sz="3600">
              <a:latin typeface="思源黑体 CN Bold" panose="020B0800000000000000" charset="-122"/>
              <a:ea typeface="思源黑体 CN Bold" panose="020B0800000000000000" charset="-122"/>
              <a:cs typeface="思源黑体旧字形 Light" panose="020B0300000000000000" charset="-128"/>
              <a:sym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>
            <p:custDataLst>
              <p:tags r:id="rId8"/>
            </p:custDataLst>
          </p:nvPr>
        </p:nvPicPr>
        <p:blipFill>
          <a:blip r:embed="rId9"/>
          <a:srcRect b="16547"/>
          <a:stretch>
            <a:fillRect/>
          </a:stretch>
        </p:blipFill>
        <p:spPr>
          <a:xfrm>
            <a:off x="-635" y="4648200"/>
            <a:ext cx="12192000" cy="2209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wedge/>
      </p:transition>
    </mc:Choice>
    <mc:Fallback>
      <p:transition>
        <p:wedg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 descr="5sd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 l="80557" t="18639" r="-718" b="42176"/>
          <a:stretch>
            <a:fillRect/>
          </a:stretch>
        </p:blipFill>
        <p:spPr>
          <a:xfrm rot="10800000" flipH="1">
            <a:off x="10873740" y="998220"/>
            <a:ext cx="1417955" cy="4133850"/>
          </a:xfrm>
          <a:prstGeom prst="rect">
            <a:avLst/>
          </a:prstGeom>
        </p:spPr>
      </p:pic>
      <p:grpSp>
        <p:nvGrpSpPr>
          <p:cNvPr id="6" name="组合 5"/>
          <p:cNvGrpSpPr/>
          <p:nvPr userDrawn="1"/>
        </p:nvGrpSpPr>
        <p:grpSpPr>
          <a:xfrm>
            <a:off x="-635" y="635"/>
            <a:ext cx="3645535" cy="2811780"/>
            <a:chOff x="-1" y="1"/>
            <a:chExt cx="6793" cy="5238"/>
          </a:xfrm>
        </p:grpSpPr>
        <p:pic>
          <p:nvPicPr>
            <p:cNvPr id="17" name="图片 16" descr="5sd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3"/>
            <a:srcRect t="29037" r="79839" b="31778"/>
            <a:stretch>
              <a:fillRect/>
            </a:stretch>
          </p:blipFill>
          <p:spPr>
            <a:xfrm flipV="1">
              <a:off x="-1" y="821"/>
              <a:ext cx="1515" cy="4418"/>
            </a:xfrm>
            <a:prstGeom prst="rect">
              <a:avLst/>
            </a:prstGeom>
          </p:spPr>
        </p:pic>
        <p:pic>
          <p:nvPicPr>
            <p:cNvPr id="25" name="图片 24" descr="ddf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6"/>
            <a:srcRect l="5679" b="77231"/>
            <a:stretch>
              <a:fillRect/>
            </a:stretch>
          </p:blipFill>
          <p:spPr>
            <a:xfrm flipH="1">
              <a:off x="0" y="1"/>
              <a:ext cx="6793" cy="2459"/>
            </a:xfrm>
            <a:prstGeom prst="rect">
              <a:avLst/>
            </a:prstGeom>
          </p:spPr>
        </p:pic>
      </p:grpSp>
      <p:sp>
        <p:nvSpPr>
          <p:cNvPr id="7" name="文本框 6"/>
          <p:cNvSpPr txBox="1"/>
          <p:nvPr userDrawn="1">
            <p:custDataLst>
              <p:tags r:id="rId7"/>
            </p:custDataLst>
          </p:nvPr>
        </p:nvSpPr>
        <p:spPr>
          <a:xfrm>
            <a:off x="1021715" y="504190"/>
            <a:ext cx="316293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dist"/>
            <a:r>
              <a:rPr lang="zh-CN" altLang="en-US" sz="3600">
                <a:latin typeface="思源黑体 CN Bold" panose="020B0800000000000000" charset="-122"/>
                <a:ea typeface="思源黑体 CN Bold" panose="020B0800000000000000" charset="-122"/>
                <a:cs typeface="思源黑体旧字形 Light" panose="020B0300000000000000" charset="-128"/>
                <a:sym typeface="+mn-ea"/>
              </a:rPr>
              <a:t>地球环境问题</a:t>
            </a:r>
            <a:endParaRPr lang="zh-CN" altLang="en-US" sz="3600">
              <a:latin typeface="思源黑体 CN Bold" panose="020B0800000000000000" charset="-122"/>
              <a:ea typeface="思源黑体 CN Bold" panose="020B0800000000000000" charset="-122"/>
              <a:cs typeface="思源黑体旧字形 Light" panose="020B0300000000000000" charset="-128"/>
              <a:sym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>
            <p:custDataLst>
              <p:tags r:id="rId8"/>
            </p:custDataLst>
          </p:nvPr>
        </p:nvPicPr>
        <p:blipFill>
          <a:blip r:embed="rId9"/>
          <a:srcRect b="16547"/>
          <a:stretch>
            <a:fillRect/>
          </a:stretch>
        </p:blipFill>
        <p:spPr>
          <a:xfrm>
            <a:off x="-635" y="4648200"/>
            <a:ext cx="12192000" cy="2209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wedge/>
      </p:transition>
    </mc:Choice>
    <mc:Fallback>
      <p:transition>
        <p:wedg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 descr="5sd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 l="80557" t="18639" r="-718" b="42176"/>
          <a:stretch>
            <a:fillRect/>
          </a:stretch>
        </p:blipFill>
        <p:spPr>
          <a:xfrm rot="10800000" flipH="1">
            <a:off x="10873740" y="998220"/>
            <a:ext cx="1417955" cy="4133850"/>
          </a:xfrm>
          <a:prstGeom prst="rect">
            <a:avLst/>
          </a:prstGeom>
        </p:spPr>
      </p:pic>
      <p:grpSp>
        <p:nvGrpSpPr>
          <p:cNvPr id="6" name="组合 5"/>
          <p:cNvGrpSpPr/>
          <p:nvPr userDrawn="1"/>
        </p:nvGrpSpPr>
        <p:grpSpPr>
          <a:xfrm>
            <a:off x="-635" y="635"/>
            <a:ext cx="3645535" cy="2811780"/>
            <a:chOff x="-1" y="1"/>
            <a:chExt cx="6793" cy="5238"/>
          </a:xfrm>
        </p:grpSpPr>
        <p:pic>
          <p:nvPicPr>
            <p:cNvPr id="17" name="图片 16" descr="5sd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3"/>
            <a:srcRect t="29037" r="79839" b="31778"/>
            <a:stretch>
              <a:fillRect/>
            </a:stretch>
          </p:blipFill>
          <p:spPr>
            <a:xfrm flipV="1">
              <a:off x="-1" y="821"/>
              <a:ext cx="1515" cy="4418"/>
            </a:xfrm>
            <a:prstGeom prst="rect">
              <a:avLst/>
            </a:prstGeom>
          </p:spPr>
        </p:pic>
        <p:pic>
          <p:nvPicPr>
            <p:cNvPr id="25" name="图片 24" descr="ddf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6"/>
            <a:srcRect l="5679" b="77231"/>
            <a:stretch>
              <a:fillRect/>
            </a:stretch>
          </p:blipFill>
          <p:spPr>
            <a:xfrm flipH="1">
              <a:off x="0" y="1"/>
              <a:ext cx="6793" cy="2459"/>
            </a:xfrm>
            <a:prstGeom prst="rect">
              <a:avLst/>
            </a:prstGeom>
          </p:spPr>
        </p:pic>
      </p:grpSp>
      <p:sp>
        <p:nvSpPr>
          <p:cNvPr id="7" name="文本框 6"/>
          <p:cNvSpPr txBox="1"/>
          <p:nvPr userDrawn="1">
            <p:custDataLst>
              <p:tags r:id="rId7"/>
            </p:custDataLst>
          </p:nvPr>
        </p:nvSpPr>
        <p:spPr>
          <a:xfrm>
            <a:off x="1021715" y="504190"/>
            <a:ext cx="316293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dist"/>
            <a:r>
              <a:rPr lang="zh-CN" altLang="en-US" sz="3600">
                <a:latin typeface="思源黑体 CN Bold" panose="020B0800000000000000" charset="-122"/>
                <a:ea typeface="思源黑体 CN Bold" panose="020B0800000000000000" charset="-122"/>
                <a:cs typeface="思源黑体旧字形 Light" panose="020B0300000000000000" charset="-128"/>
                <a:sym typeface="+mn-ea"/>
              </a:rPr>
              <a:t>保护地球故事</a:t>
            </a:r>
            <a:endParaRPr lang="zh-CN" altLang="en-US" sz="3600">
              <a:latin typeface="思源黑体 CN Bold" panose="020B0800000000000000" charset="-122"/>
              <a:ea typeface="思源黑体 CN Bold" panose="020B0800000000000000" charset="-122"/>
              <a:cs typeface="思源黑体旧字形 Light" panose="020B0300000000000000" charset="-128"/>
              <a:sym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>
            <p:custDataLst>
              <p:tags r:id="rId8"/>
            </p:custDataLst>
          </p:nvPr>
        </p:nvPicPr>
        <p:blipFill>
          <a:blip r:embed="rId9"/>
          <a:srcRect b="16547"/>
          <a:stretch>
            <a:fillRect/>
          </a:stretch>
        </p:blipFill>
        <p:spPr>
          <a:xfrm>
            <a:off x="-635" y="4648200"/>
            <a:ext cx="12192000" cy="2209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wedge/>
      </p:transition>
    </mc:Choice>
    <mc:Fallback>
      <p:transition>
        <p:wedg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7" Type="http://schemas.openxmlformats.org/officeDocument/2006/relationships/theme" Target="../theme/theme1.xml"/><Relationship Id="rId6" Type="http://schemas.openxmlformats.org/officeDocument/2006/relationships/tags" Target="../tags/tag20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6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mc:AlternateContent xmlns:mc="http://schemas.openxmlformats.org/markup-compatibility/2006">
    <mc:Choice xmlns:p14="http://schemas.microsoft.com/office/powerpoint/2010/main" Requires="p14">
      <p:transition p14:dur="500">
        <p:wedge/>
      </p:transition>
    </mc:Choice>
    <mc:Fallback>
      <p:transition>
        <p:wedge/>
      </p:transition>
    </mc:Fallback>
  </mc:AlternateConten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9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9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9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9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9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9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9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9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9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9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26.xml"/><Relationship Id="rId8" Type="http://schemas.openxmlformats.org/officeDocument/2006/relationships/tags" Target="../tags/tag25.xml"/><Relationship Id="rId7" Type="http://schemas.openxmlformats.org/officeDocument/2006/relationships/tags" Target="../tags/tag24.xml"/><Relationship Id="rId6" Type="http://schemas.openxmlformats.org/officeDocument/2006/relationships/image" Target="../media/image6.png"/><Relationship Id="rId5" Type="http://schemas.openxmlformats.org/officeDocument/2006/relationships/tags" Target="../tags/tag23.xml"/><Relationship Id="rId4" Type="http://schemas.openxmlformats.org/officeDocument/2006/relationships/tags" Target="../tags/tag22.xml"/><Relationship Id="rId3" Type="http://schemas.openxmlformats.org/officeDocument/2006/relationships/image" Target="../media/image1.png"/><Relationship Id="rId2" Type="http://schemas.openxmlformats.org/officeDocument/2006/relationships/tags" Target="../tags/tag21.xml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27.xml"/><Relationship Id="rId3" Type="http://schemas.openxmlformats.org/officeDocument/2006/relationships/image" Target="../media/image9.GIF"/><Relationship Id="rId2" Type="http://schemas.openxmlformats.org/officeDocument/2006/relationships/image" Target="../media/image8.GIF"/><Relationship Id="rId1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28.xml"/><Relationship Id="rId4" Type="http://schemas.openxmlformats.org/officeDocument/2006/relationships/image" Target="../media/image8.GIF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29.xml"/><Relationship Id="rId3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0.xml"/><Relationship Id="rId1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1.xml"/><Relationship Id="rId1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3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图形"/>
          <p:cNvGrpSpPr/>
          <p:nvPr/>
        </p:nvGrpSpPr>
        <p:grpSpPr>
          <a:xfrm>
            <a:off x="0" y="0"/>
            <a:ext cx="12192000" cy="6958330"/>
            <a:chOff x="0" y="0"/>
            <a:chExt cx="19200" cy="10958"/>
          </a:xfrm>
        </p:grpSpPr>
        <p:pic>
          <p:nvPicPr>
            <p:cNvPr id="2" name="图形" descr="s5"/>
            <p:cNvPicPr>
              <a:picLocks noChangeAspect="1"/>
            </p:cNvPicPr>
            <p:nvPr/>
          </p:nvPicPr>
          <p:blipFill>
            <a:blip r:embed="rId1"/>
            <a:srcRect b="60620"/>
            <a:stretch>
              <a:fillRect/>
            </a:stretch>
          </p:blipFill>
          <p:spPr>
            <a:xfrm rot="16200000">
              <a:off x="-2211" y="2211"/>
              <a:ext cx="10800" cy="6378"/>
            </a:xfrm>
            <a:prstGeom prst="rect">
              <a:avLst/>
            </a:prstGeom>
          </p:spPr>
        </p:pic>
        <p:pic>
          <p:nvPicPr>
            <p:cNvPr id="3" name="图形" descr="s5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1"/>
            <a:srcRect t="69746"/>
            <a:stretch>
              <a:fillRect/>
            </a:stretch>
          </p:blipFill>
          <p:spPr>
            <a:xfrm rot="16200000">
              <a:off x="11350" y="2950"/>
              <a:ext cx="10800" cy="4900"/>
            </a:xfrm>
            <a:prstGeom prst="rect">
              <a:avLst/>
            </a:prstGeom>
          </p:spPr>
        </p:pic>
        <p:pic>
          <p:nvPicPr>
            <p:cNvPr id="4" name="图形" descr="5sd"/>
            <p:cNvPicPr>
              <a:picLocks noChangeAspect="1"/>
            </p:cNvPicPr>
            <p:nvPr/>
          </p:nvPicPr>
          <p:blipFill>
            <a:blip r:embed="rId3"/>
            <a:srcRect t="29037" r="79839" b="31778"/>
            <a:stretch>
              <a:fillRect/>
            </a:stretch>
          </p:blipFill>
          <p:spPr>
            <a:xfrm rot="16200000" flipH="1">
              <a:off x="12742" y="-1907"/>
              <a:ext cx="1991" cy="5806"/>
            </a:xfrm>
            <a:prstGeom prst="rect">
              <a:avLst/>
            </a:prstGeom>
          </p:spPr>
        </p:pic>
        <p:pic>
          <p:nvPicPr>
            <p:cNvPr id="5" name="图形" descr="5sd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3"/>
            <a:srcRect l="80557" t="18639" r="-718" b="42176"/>
            <a:stretch>
              <a:fillRect/>
            </a:stretch>
          </p:blipFill>
          <p:spPr>
            <a:xfrm rot="16200000" flipH="1">
              <a:off x="7229" y="5825"/>
              <a:ext cx="2623" cy="7645"/>
            </a:xfrm>
            <a:prstGeom prst="rect">
              <a:avLst/>
            </a:prstGeom>
          </p:spPr>
        </p:pic>
      </p:grpSp>
      <p:pic>
        <p:nvPicPr>
          <p:cNvPr id="10" name="图形" descr="千库网_卡通世界地球日矢量图片_元素编号1015598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 l="25520" t="2582" r="50821" b="82406"/>
          <a:stretch>
            <a:fillRect/>
          </a:stretch>
        </p:blipFill>
        <p:spPr>
          <a:xfrm>
            <a:off x="2545715" y="714375"/>
            <a:ext cx="750570" cy="476250"/>
          </a:xfrm>
          <a:prstGeom prst="rect">
            <a:avLst/>
          </a:prstGeom>
        </p:spPr>
      </p:pic>
      <p:pic>
        <p:nvPicPr>
          <p:cNvPr id="11" name="图形" descr="千库网_卡通世界地球日矢量图片_元素编号10155984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6"/>
          <a:srcRect l="25520" t="2582" r="50821" b="82406"/>
          <a:stretch>
            <a:fillRect/>
          </a:stretch>
        </p:blipFill>
        <p:spPr>
          <a:xfrm>
            <a:off x="1287145" y="1736090"/>
            <a:ext cx="887730" cy="563245"/>
          </a:xfrm>
          <a:prstGeom prst="rect">
            <a:avLst/>
          </a:prstGeom>
        </p:spPr>
      </p:pic>
      <p:pic>
        <p:nvPicPr>
          <p:cNvPr id="12" name="图形" descr="千库网_卡通世界地球日矢量图片_元素编号10155984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6"/>
          <a:srcRect l="25520" t="2582" r="50821" b="82406"/>
          <a:stretch>
            <a:fillRect/>
          </a:stretch>
        </p:blipFill>
        <p:spPr>
          <a:xfrm flipH="1">
            <a:off x="9079865" y="1415415"/>
            <a:ext cx="887730" cy="563245"/>
          </a:xfrm>
          <a:prstGeom prst="rect">
            <a:avLst/>
          </a:prstGeom>
        </p:spPr>
      </p:pic>
      <p:sp>
        <p:nvSpPr>
          <p:cNvPr id="8" name="TextBox 5"/>
          <p:cNvSpPr txBox="1"/>
          <p:nvPr/>
        </p:nvSpPr>
        <p:spPr>
          <a:xfrm>
            <a:off x="1209675" y="2595245"/>
            <a:ext cx="9772650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6600" b="1" dirty="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欢迎开启科学</a:t>
            </a:r>
            <a:r>
              <a:rPr lang="zh-CN" altLang="en-US" sz="6600" b="1" dirty="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探究之旅</a:t>
            </a:r>
            <a:r>
              <a:rPr lang="en-US" altLang="zh-CN" sz="6600" b="1" dirty="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!</a:t>
            </a:r>
            <a:endParaRPr lang="en-US" altLang="zh-CN" sz="6600" b="1" dirty="0">
              <a:latin typeface="华文中宋" panose="02010600040101010101" pitchFamily="2" charset="-122"/>
              <a:ea typeface="华文中宋" panose="02010600040101010101" pitchFamily="2" charset="-122"/>
              <a:sym typeface="+mn-ea"/>
            </a:endParaRPr>
          </a:p>
        </p:txBody>
      </p:sp>
    </p:spTree>
    <p:custDataLst>
      <p:tags r:id="rId9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wedge/>
      </p:transition>
    </mc:Choice>
    <mc:Fallback>
      <p:transition>
        <p:wedg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463123" y="456756"/>
            <a:ext cx="6146592" cy="1062819"/>
            <a:chOff x="729" y="569"/>
            <a:chExt cx="9680" cy="1674"/>
          </a:xfrm>
        </p:grpSpPr>
        <p:grpSp>
          <p:nvGrpSpPr>
            <p:cNvPr id="7" name="组合 6"/>
            <p:cNvGrpSpPr/>
            <p:nvPr userDrawn="1"/>
          </p:nvGrpSpPr>
          <p:grpSpPr>
            <a:xfrm>
              <a:off x="729" y="569"/>
              <a:ext cx="9174" cy="1674"/>
              <a:chOff x="462488" y="28766"/>
              <a:chExt cx="5825490" cy="1062819"/>
            </a:xfrm>
          </p:grpSpPr>
          <p:sp>
            <p:nvSpPr>
              <p:cNvPr id="8" name="矩形: 圆角 7"/>
              <p:cNvSpPr/>
              <p:nvPr/>
            </p:nvSpPr>
            <p:spPr>
              <a:xfrm>
                <a:off x="1675338" y="208471"/>
                <a:ext cx="4612640" cy="702945"/>
              </a:xfrm>
              <a:prstGeom prst="round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en-US" altLang="zh-CN" sz="2400" b="1" dirty="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  <p:pic>
            <p:nvPicPr>
              <p:cNvPr id="3" name="图片 2"/>
              <p:cNvPicPr>
                <a:picLocks noChangeAspect="1"/>
              </p:cNvPicPr>
              <p:nvPr/>
            </p:nvPicPr>
            <p:blipFill>
              <a:blip r:embed="rId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2488" y="28766"/>
                <a:ext cx="1062819" cy="1062819"/>
              </a:xfrm>
              <a:prstGeom prst="rect">
                <a:avLst/>
              </a:prstGeom>
            </p:spPr>
          </p:pic>
        </p:grpSp>
        <p:sp>
          <p:nvSpPr>
            <p:cNvPr id="4" name="文本框 3"/>
            <p:cNvSpPr txBox="1"/>
            <p:nvPr/>
          </p:nvSpPr>
          <p:spPr>
            <a:xfrm>
              <a:off x="2835" y="987"/>
              <a:ext cx="757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2800">
                  <a:solidFill>
                    <a:schemeClr val="bg1"/>
                  </a:solidFill>
                </a:rPr>
                <a:t> </a:t>
              </a:r>
              <a:r>
                <a:rPr lang="zh-CN" altLang="en-US" sz="2800">
                  <a:solidFill>
                    <a:schemeClr val="bg1"/>
                  </a:solidFill>
                </a:rPr>
                <a:t>观察“火山喷发”的</a:t>
              </a:r>
              <a:r>
                <a:rPr lang="zh-CN" altLang="en-US" sz="2800">
                  <a:solidFill>
                    <a:schemeClr val="bg1"/>
                  </a:solidFill>
                </a:rPr>
                <a:t>现象</a:t>
              </a:r>
              <a:endParaRPr lang="zh-CN" altLang="en-US" sz="2800">
                <a:solidFill>
                  <a:schemeClr val="bg1"/>
                </a:solidFill>
              </a:endParaRPr>
            </a:p>
          </p:txBody>
        </p:sp>
      </p:grpSp>
      <p:sp>
        <p:nvSpPr>
          <p:cNvPr id="11" name="文本框 10"/>
          <p:cNvSpPr txBox="1"/>
          <p:nvPr/>
        </p:nvSpPr>
        <p:spPr>
          <a:xfrm>
            <a:off x="3074670" y="5337175"/>
            <a:ext cx="653351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200">
                <a:solidFill>
                  <a:srgbClr val="FF0000"/>
                </a:solidFill>
                <a:latin typeface="微软雅黑" charset="0"/>
                <a:ea typeface="微软雅黑" charset="0"/>
              </a:rPr>
              <a:t>滚烫的岩浆从地球内部喷涌而出</a:t>
            </a:r>
            <a:endParaRPr lang="zh-CN" altLang="en-US" sz="3200">
              <a:solidFill>
                <a:srgbClr val="FF0000"/>
              </a:solidFill>
              <a:latin typeface="微软雅黑" charset="0"/>
              <a:ea typeface="微软雅黑" charset="0"/>
            </a:endParaRPr>
          </a:p>
        </p:txBody>
      </p:sp>
      <p:pic>
        <p:nvPicPr>
          <p:cNvPr id="2" name="图片 1" descr="IMG_79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025" y="2200910"/>
            <a:ext cx="4764405" cy="2680335"/>
          </a:xfrm>
          <a:prstGeom prst="rect">
            <a:avLst/>
          </a:prstGeom>
        </p:spPr>
      </p:pic>
      <p:pic>
        <p:nvPicPr>
          <p:cNvPr id="6" name="图片 5" descr="IMG_79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0155" y="2201545"/>
            <a:ext cx="4763770" cy="267970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463123" y="456756"/>
            <a:ext cx="5041729" cy="1062819"/>
            <a:chOff x="729" y="569"/>
            <a:chExt cx="7940" cy="1674"/>
          </a:xfrm>
        </p:grpSpPr>
        <p:grpSp>
          <p:nvGrpSpPr>
            <p:cNvPr id="7" name="组合 6"/>
            <p:cNvGrpSpPr/>
            <p:nvPr userDrawn="1"/>
          </p:nvGrpSpPr>
          <p:grpSpPr>
            <a:xfrm>
              <a:off x="729" y="569"/>
              <a:ext cx="7512" cy="1674"/>
              <a:chOff x="462488" y="28766"/>
              <a:chExt cx="4770281" cy="1062819"/>
            </a:xfrm>
          </p:grpSpPr>
          <p:sp>
            <p:nvSpPr>
              <p:cNvPr id="8" name="矩形: 圆角 7"/>
              <p:cNvSpPr/>
              <p:nvPr/>
            </p:nvSpPr>
            <p:spPr>
              <a:xfrm>
                <a:off x="1675379" y="208471"/>
                <a:ext cx="3557390" cy="702945"/>
              </a:xfrm>
              <a:prstGeom prst="round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en-US" altLang="zh-CN" sz="2400" b="1" dirty="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  <p:pic>
            <p:nvPicPr>
              <p:cNvPr id="3" name="图片 2"/>
              <p:cNvPicPr>
                <a:picLocks noChangeAspect="1"/>
              </p:cNvPicPr>
              <p:nvPr/>
            </p:nvPicPr>
            <p:blipFill>
              <a:blip r:embed="rId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2488" y="28766"/>
                <a:ext cx="1062819" cy="1062819"/>
              </a:xfrm>
              <a:prstGeom prst="rect">
                <a:avLst/>
              </a:prstGeom>
            </p:spPr>
          </p:pic>
        </p:grpSp>
        <p:sp>
          <p:nvSpPr>
            <p:cNvPr id="4" name="文本框 3"/>
            <p:cNvSpPr txBox="1"/>
            <p:nvPr/>
          </p:nvSpPr>
          <p:spPr>
            <a:xfrm>
              <a:off x="2835" y="987"/>
              <a:ext cx="583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2800">
                  <a:solidFill>
                    <a:schemeClr val="bg1"/>
                  </a:solidFill>
                </a:rPr>
                <a:t> </a:t>
              </a:r>
              <a:r>
                <a:rPr lang="zh-CN" altLang="en-US" sz="2800">
                  <a:solidFill>
                    <a:schemeClr val="bg1"/>
                  </a:solidFill>
                </a:rPr>
                <a:t>“火山喷发”模型</a:t>
              </a:r>
              <a:endParaRPr lang="zh-CN" altLang="en-US" sz="2800">
                <a:solidFill>
                  <a:schemeClr val="bg1"/>
                </a:solidFill>
              </a:endParaRPr>
            </a:p>
          </p:txBody>
        </p:sp>
      </p:grpSp>
      <p:sp>
        <p:nvSpPr>
          <p:cNvPr id="10" name="文本框 9"/>
          <p:cNvSpPr txBox="1"/>
          <p:nvPr/>
        </p:nvSpPr>
        <p:spPr>
          <a:xfrm>
            <a:off x="2848610" y="1572260"/>
            <a:ext cx="4929505" cy="70358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zh-CN" altLang="en-US" sz="3600">
                <a:latin typeface="华文楷体" panose="02010600040101010101" charset="-122"/>
                <a:ea typeface="华文楷体" panose="02010600040101010101" charset="-122"/>
              </a:rPr>
              <a:t>材料：土豆泥、蕃茄酱</a:t>
            </a:r>
            <a:endParaRPr lang="zh-CN" altLang="en-US" sz="3600">
              <a:latin typeface="华文楷体" panose="02010600040101010101" charset="-122"/>
              <a:ea typeface="华文楷体" panose="02010600040101010101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2557780"/>
            <a:ext cx="2719705" cy="371602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8115" y="2557780"/>
            <a:ext cx="3103245" cy="3716020"/>
          </a:xfrm>
          <a:prstGeom prst="rect">
            <a:avLst/>
          </a:prstGeom>
        </p:spPr>
      </p:pic>
      <p:grpSp>
        <p:nvGrpSpPr>
          <p:cNvPr id="19" name="组合 18"/>
          <p:cNvGrpSpPr/>
          <p:nvPr/>
        </p:nvGrpSpPr>
        <p:grpSpPr>
          <a:xfrm>
            <a:off x="3495675" y="3325495"/>
            <a:ext cx="5306060" cy="971550"/>
            <a:chOff x="5505" y="5237"/>
            <a:chExt cx="8356" cy="1530"/>
          </a:xfrm>
        </p:grpSpPr>
        <p:cxnSp>
          <p:nvCxnSpPr>
            <p:cNvPr id="11" name="直接连接符 10"/>
            <p:cNvCxnSpPr/>
            <p:nvPr/>
          </p:nvCxnSpPr>
          <p:spPr>
            <a:xfrm flipV="1">
              <a:off x="5505" y="5599"/>
              <a:ext cx="1533" cy="1169"/>
            </a:xfrm>
            <a:prstGeom prst="line">
              <a:avLst/>
            </a:prstGeom>
            <a:ln w="28575" cap="flat" cmpd="sng">
              <a:solidFill>
                <a:schemeClr val="tx1"/>
              </a:solidFill>
              <a:prstDash val="solid"/>
              <a:miter lim="800000"/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>
              <a:off x="7038" y="5599"/>
              <a:ext cx="1203" cy="0"/>
            </a:xfrm>
            <a:prstGeom prst="line">
              <a:avLst/>
            </a:prstGeom>
            <a:ln w="28575" cap="flat" cmpd="sng">
              <a:solidFill>
                <a:schemeClr val="tx1"/>
              </a:solidFill>
              <a:prstDash val="solid"/>
              <a:miter lim="800000"/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3" name="直接连接符 12"/>
            <p:cNvCxnSpPr/>
            <p:nvPr/>
          </p:nvCxnSpPr>
          <p:spPr>
            <a:xfrm>
              <a:off x="12401" y="5620"/>
              <a:ext cx="1460" cy="906"/>
            </a:xfrm>
            <a:prstGeom prst="line">
              <a:avLst/>
            </a:prstGeom>
            <a:ln w="28575" cap="flat" cmpd="sng">
              <a:solidFill>
                <a:schemeClr val="tx1"/>
              </a:solidFill>
              <a:prstDash val="solid"/>
              <a:miter lim="800000"/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/>
          </p:nvCxnSpPr>
          <p:spPr>
            <a:xfrm>
              <a:off x="11200" y="5624"/>
              <a:ext cx="1203" cy="0"/>
            </a:xfrm>
            <a:prstGeom prst="line">
              <a:avLst/>
            </a:prstGeom>
            <a:ln w="28575" cap="flat" cmpd="sng">
              <a:solidFill>
                <a:schemeClr val="tx1"/>
              </a:solidFill>
              <a:prstDash val="solid"/>
              <a:miter lim="800000"/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15" name="文本框 14"/>
            <p:cNvSpPr txBox="1"/>
            <p:nvPr/>
          </p:nvSpPr>
          <p:spPr>
            <a:xfrm>
              <a:off x="8364" y="5237"/>
              <a:ext cx="2959" cy="91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r>
                <a:rPr lang="zh-CN" altLang="en-US" sz="3200">
                  <a:solidFill>
                    <a:srgbClr val="FD7D16"/>
                  </a:solidFill>
                  <a:latin typeface="微软雅黑" charset="0"/>
                  <a:ea typeface="微软雅黑" charset="0"/>
                </a:rPr>
                <a:t>地表岩层</a:t>
              </a:r>
              <a:endParaRPr lang="zh-CN" altLang="en-US" sz="3200">
                <a:solidFill>
                  <a:srgbClr val="FD7D16"/>
                </a:solidFill>
                <a:latin typeface="微软雅黑" charset="0"/>
                <a:ea typeface="微软雅黑" charset="0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3072130" y="5048885"/>
            <a:ext cx="5894070" cy="582930"/>
            <a:chOff x="4838" y="7951"/>
            <a:chExt cx="9282" cy="918"/>
          </a:xfrm>
        </p:grpSpPr>
        <p:cxnSp>
          <p:nvCxnSpPr>
            <p:cNvPr id="16" name="直接连接符 15"/>
            <p:cNvCxnSpPr/>
            <p:nvPr/>
          </p:nvCxnSpPr>
          <p:spPr>
            <a:xfrm>
              <a:off x="4838" y="8371"/>
              <a:ext cx="3630" cy="0"/>
            </a:xfrm>
            <a:prstGeom prst="line">
              <a:avLst/>
            </a:prstGeom>
            <a:ln w="31750" cap="flat" cmpd="sng">
              <a:solidFill>
                <a:schemeClr val="tx1"/>
              </a:solidFill>
              <a:prstDash val="solid"/>
              <a:miter lim="800000"/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7" name="直接连接符 16"/>
            <p:cNvCxnSpPr/>
            <p:nvPr/>
          </p:nvCxnSpPr>
          <p:spPr>
            <a:xfrm>
              <a:off x="10910" y="8371"/>
              <a:ext cx="3211" cy="0"/>
            </a:xfrm>
            <a:prstGeom prst="line">
              <a:avLst/>
            </a:prstGeom>
            <a:ln w="31750" cap="flat" cmpd="sng">
              <a:solidFill>
                <a:schemeClr val="tx1"/>
              </a:solidFill>
              <a:prstDash val="solid"/>
              <a:miter lim="800000"/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18" name="文本框 17"/>
            <p:cNvSpPr txBox="1"/>
            <p:nvPr/>
          </p:nvSpPr>
          <p:spPr>
            <a:xfrm>
              <a:off x="8879" y="7951"/>
              <a:ext cx="2959" cy="91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r>
                <a:rPr lang="zh-CN" altLang="en-US" sz="3200">
                  <a:solidFill>
                    <a:srgbClr val="FF0000"/>
                  </a:solidFill>
                  <a:latin typeface="微软雅黑" charset="0"/>
                  <a:ea typeface="微软雅黑" charset="0"/>
                </a:rPr>
                <a:t>岩浆</a:t>
              </a:r>
              <a:endParaRPr lang="zh-CN" altLang="en-US" sz="3200">
                <a:solidFill>
                  <a:srgbClr val="FF0000"/>
                </a:solidFill>
                <a:latin typeface="微软雅黑" charset="0"/>
                <a:ea typeface="微软雅黑" charset="0"/>
              </a:endParaRPr>
            </a:p>
          </p:txBody>
        </p:sp>
      </p:grpSp>
      <p:pic>
        <p:nvPicPr>
          <p:cNvPr id="21" name="图片 20" descr="IMG_79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1330" y="622935"/>
            <a:ext cx="2780030" cy="170878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wedge/>
      </p:transition>
    </mc:Choice>
    <mc:Fallback>
      <p:transition>
        <p:wedg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90840" y="962660"/>
            <a:ext cx="3691890" cy="5361940"/>
          </a:xfrm>
          <a:prstGeom prst="rect">
            <a:avLst/>
          </a:prstGeom>
        </p:spPr>
      </p:pic>
      <p:sp>
        <p:nvSpPr>
          <p:cNvPr id="15" name="圆角矩形 14"/>
          <p:cNvSpPr/>
          <p:nvPr/>
        </p:nvSpPr>
        <p:spPr>
          <a:xfrm>
            <a:off x="922655" y="1745615"/>
            <a:ext cx="4453890" cy="4470400"/>
          </a:xfrm>
          <a:prstGeom prst="roundRect">
            <a:avLst/>
          </a:prstGeom>
          <a:solidFill>
            <a:srgbClr val="FBE5D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文本框 16"/>
          <p:cNvSpPr txBox="1"/>
          <p:nvPr/>
        </p:nvSpPr>
        <p:spPr>
          <a:xfrm>
            <a:off x="2246630" y="1997075"/>
            <a:ext cx="2004695" cy="52197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zh-CN" altLang="en-US" sz="3200"/>
              <a:t>实验要求</a:t>
            </a:r>
            <a:endParaRPr lang="zh-CN" altLang="en-US" sz="3200"/>
          </a:p>
        </p:txBody>
      </p:sp>
      <p:sp>
        <p:nvSpPr>
          <p:cNvPr id="18" name="文本框 17"/>
          <p:cNvSpPr txBox="1"/>
          <p:nvPr/>
        </p:nvSpPr>
        <p:spPr>
          <a:xfrm>
            <a:off x="922655" y="2679065"/>
            <a:ext cx="365506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>
                <a:latin typeface="楷体" charset="0"/>
                <a:ea typeface="楷体" charset="0"/>
                <a:cs typeface="楷体" charset="0"/>
              </a:rPr>
              <a:t>1.用</a:t>
            </a:r>
            <a:r>
              <a:rPr lang="zh-CN" altLang="en-US" sz="2800">
                <a:solidFill>
                  <a:srgbClr val="FF0000"/>
                </a:solidFill>
                <a:latin typeface="楷体" charset="0"/>
                <a:ea typeface="楷体" charset="0"/>
                <a:cs typeface="楷体" charset="0"/>
              </a:rPr>
              <a:t>火柴</a:t>
            </a:r>
            <a:r>
              <a:rPr lang="zh-CN" altLang="en-US" sz="2800">
                <a:latin typeface="楷体" charset="0"/>
                <a:ea typeface="楷体" charset="0"/>
                <a:cs typeface="楷体" charset="0"/>
              </a:rPr>
              <a:t>点燃</a:t>
            </a:r>
            <a:r>
              <a:rPr lang="zh-CN" altLang="en-US" sz="2800">
                <a:solidFill>
                  <a:srgbClr val="FF0000"/>
                </a:solidFill>
                <a:latin typeface="楷体" charset="0"/>
                <a:ea typeface="楷体" charset="0"/>
                <a:cs typeface="楷体" charset="0"/>
              </a:rPr>
              <a:t>酒精灯</a:t>
            </a:r>
            <a:r>
              <a:rPr lang="zh-CN" altLang="en-US" sz="2800">
                <a:latin typeface="楷体" charset="0"/>
                <a:ea typeface="楷体" charset="0"/>
                <a:cs typeface="楷体" charset="0"/>
              </a:rPr>
              <a:t>。</a:t>
            </a:r>
            <a:endParaRPr lang="zh-CN" altLang="en-US" sz="2800">
              <a:latin typeface="楷体" charset="0"/>
              <a:ea typeface="楷体" charset="0"/>
              <a:cs typeface="楷体" charset="0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922655" y="3361055"/>
            <a:ext cx="6096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>
                <a:latin typeface="楷体" charset="0"/>
                <a:ea typeface="楷体" charset="0"/>
                <a:cs typeface="楷体" charset="0"/>
              </a:rPr>
              <a:t>2.用酒精灯加热火山模型。</a:t>
            </a:r>
            <a:endParaRPr lang="zh-CN" altLang="en-US" sz="2800">
              <a:latin typeface="楷体" charset="0"/>
              <a:ea typeface="楷体" charset="0"/>
              <a:cs typeface="楷体" charset="0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922655" y="4043045"/>
            <a:ext cx="445389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>
                <a:latin typeface="楷体" charset="0"/>
                <a:ea typeface="楷体" charset="0"/>
                <a:cs typeface="楷体" charset="0"/>
              </a:rPr>
              <a:t>3.</a:t>
            </a:r>
            <a:r>
              <a:rPr lang="zh-CN" altLang="en-US" sz="2800">
                <a:solidFill>
                  <a:srgbClr val="FF0000"/>
                </a:solidFill>
                <a:latin typeface="楷体" charset="0"/>
                <a:ea typeface="楷体" charset="0"/>
                <a:cs typeface="楷体" charset="0"/>
              </a:rPr>
              <a:t>观察并记录</a:t>
            </a:r>
            <a:r>
              <a:rPr lang="zh-CN" altLang="en-US" sz="2800">
                <a:latin typeface="楷体" charset="0"/>
                <a:ea typeface="楷体" charset="0"/>
                <a:cs typeface="楷体" charset="0"/>
              </a:rPr>
              <a:t>火山喷发时的现象。</a:t>
            </a:r>
            <a:endParaRPr lang="zh-CN" altLang="en-US" sz="2800">
              <a:latin typeface="楷体" charset="0"/>
              <a:ea typeface="楷体" charset="0"/>
              <a:cs typeface="楷体" charset="0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922655" y="5156200"/>
            <a:ext cx="6096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>
                <a:latin typeface="楷体" charset="0"/>
                <a:ea typeface="楷体" charset="0"/>
                <a:cs typeface="楷体" charset="0"/>
              </a:rPr>
              <a:t>4.不要用手触碰加热装置。</a:t>
            </a:r>
            <a:endParaRPr lang="zh-CN" altLang="en-US" sz="2800">
              <a:latin typeface="楷体" charset="0"/>
              <a:ea typeface="楷体" charset="0"/>
              <a:cs typeface="楷体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591175" y="1519555"/>
            <a:ext cx="2020570" cy="100012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zh-CN" altLang="en-US" sz="2400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</a:rPr>
              <a:t>红色记号笔</a:t>
            </a:r>
            <a:r>
              <a:rPr lang="zh-CN" altLang="en-US" sz="2400">
                <a:latin typeface="华文楷体" panose="02010600040101010101" charset="-122"/>
                <a:ea typeface="华文楷体" panose="02010600040101010101" charset="-122"/>
              </a:rPr>
              <a:t>画出火山喷发时的现象。</a:t>
            </a:r>
            <a:endParaRPr lang="zh-CN" altLang="en-US" sz="2400"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478780" y="4064000"/>
            <a:ext cx="2475230" cy="52133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zh-CN" altLang="en-US" sz="2400">
                <a:latin typeface="华文楷体" panose="02010600040101010101" charset="-122"/>
                <a:ea typeface="华文楷体" panose="02010600040101010101" charset="-122"/>
              </a:rPr>
              <a:t>简单的文字描述</a:t>
            </a:r>
            <a:endParaRPr lang="zh-CN" altLang="en-US" sz="2400"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10" name="右箭头 9"/>
          <p:cNvSpPr/>
          <p:nvPr/>
        </p:nvSpPr>
        <p:spPr>
          <a:xfrm rot="1020000">
            <a:off x="7124065" y="2595880"/>
            <a:ext cx="1832610" cy="257175"/>
          </a:xfrm>
          <a:prstGeom prst="rightArrow">
            <a:avLst/>
          </a:prstGeom>
          <a:solidFill>
            <a:srgbClr val="006EFB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右箭头 12"/>
          <p:cNvSpPr/>
          <p:nvPr/>
        </p:nvSpPr>
        <p:spPr>
          <a:xfrm rot="1020000">
            <a:off x="6607810" y="4785360"/>
            <a:ext cx="1832610" cy="257175"/>
          </a:xfrm>
          <a:prstGeom prst="rightArrow">
            <a:avLst/>
          </a:prstGeom>
          <a:solidFill>
            <a:srgbClr val="006EFB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/>
        </p:nvGrpSpPr>
        <p:grpSpPr>
          <a:xfrm>
            <a:off x="463123" y="456756"/>
            <a:ext cx="5666740" cy="1062819"/>
            <a:chOff x="729" y="569"/>
            <a:chExt cx="8924" cy="1674"/>
          </a:xfrm>
        </p:grpSpPr>
        <p:grpSp>
          <p:nvGrpSpPr>
            <p:cNvPr id="16" name="组合 15"/>
            <p:cNvGrpSpPr/>
            <p:nvPr userDrawn="1"/>
          </p:nvGrpSpPr>
          <p:grpSpPr>
            <a:xfrm>
              <a:off x="729" y="569"/>
              <a:ext cx="8924" cy="1674"/>
              <a:chOff x="462488" y="28766"/>
              <a:chExt cx="5666932" cy="1062819"/>
            </a:xfrm>
          </p:grpSpPr>
          <p:sp>
            <p:nvSpPr>
              <p:cNvPr id="21" name="矩形: 圆角 7"/>
              <p:cNvSpPr/>
              <p:nvPr/>
            </p:nvSpPr>
            <p:spPr>
              <a:xfrm>
                <a:off x="1675379" y="208471"/>
                <a:ext cx="4454041" cy="702945"/>
              </a:xfrm>
              <a:prstGeom prst="round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en-US" altLang="zh-CN" sz="2400" b="1" dirty="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  <p:pic>
            <p:nvPicPr>
              <p:cNvPr id="22" name="图片 2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2488" y="28766"/>
                <a:ext cx="1062819" cy="1062819"/>
              </a:xfrm>
              <a:prstGeom prst="rect">
                <a:avLst/>
              </a:prstGeom>
            </p:spPr>
          </p:pic>
        </p:grpSp>
        <p:sp>
          <p:nvSpPr>
            <p:cNvPr id="23" name="文本框 22"/>
            <p:cNvSpPr txBox="1"/>
            <p:nvPr/>
          </p:nvSpPr>
          <p:spPr>
            <a:xfrm>
              <a:off x="2835" y="987"/>
              <a:ext cx="6765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2800">
                  <a:solidFill>
                    <a:schemeClr val="bg1"/>
                  </a:solidFill>
                </a:rPr>
                <a:t> </a:t>
              </a:r>
              <a:r>
                <a:rPr lang="zh-CN" altLang="en-US" sz="2800">
                  <a:solidFill>
                    <a:schemeClr val="bg1"/>
                  </a:solidFill>
                </a:rPr>
                <a:t>“火山喷发”模拟</a:t>
              </a:r>
              <a:r>
                <a:rPr lang="zh-CN" altLang="en-US" sz="2800">
                  <a:solidFill>
                    <a:schemeClr val="bg1"/>
                  </a:solidFill>
                </a:rPr>
                <a:t>实验</a:t>
              </a:r>
              <a:endParaRPr lang="zh-CN" altLang="en-US" sz="2800">
                <a:solidFill>
                  <a:schemeClr val="bg1"/>
                </a:solidFill>
              </a:endParaRPr>
            </a:p>
          </p:txBody>
        </p: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8780" y="3201035"/>
            <a:ext cx="2221230" cy="287274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wedge/>
      </p:transition>
    </mc:Choice>
    <mc:Fallback>
      <p:transition>
        <p:wedg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 animBg="1"/>
      <p:bldP spid="9" grpId="0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463123" y="456756"/>
            <a:ext cx="3672840" cy="1062819"/>
            <a:chOff x="729" y="569"/>
            <a:chExt cx="5784" cy="1674"/>
          </a:xfrm>
        </p:grpSpPr>
        <p:grpSp>
          <p:nvGrpSpPr>
            <p:cNvPr id="7" name="组合 6"/>
            <p:cNvGrpSpPr/>
            <p:nvPr userDrawn="1"/>
          </p:nvGrpSpPr>
          <p:grpSpPr>
            <a:xfrm>
              <a:off x="729" y="569"/>
              <a:ext cx="5784" cy="1674"/>
              <a:chOff x="462488" y="28766"/>
              <a:chExt cx="3672964" cy="1062819"/>
            </a:xfrm>
          </p:grpSpPr>
          <p:sp>
            <p:nvSpPr>
              <p:cNvPr id="8" name="矩形: 圆角 7"/>
              <p:cNvSpPr/>
              <p:nvPr/>
            </p:nvSpPr>
            <p:spPr>
              <a:xfrm>
                <a:off x="1675379" y="208471"/>
                <a:ext cx="2460073" cy="702945"/>
              </a:xfrm>
              <a:prstGeom prst="round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en-US" altLang="zh-CN" sz="2400" b="1" dirty="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  <p:pic>
            <p:nvPicPr>
              <p:cNvPr id="3" name="图片 2"/>
              <p:cNvPicPr>
                <a:picLocks noChangeAspect="1"/>
              </p:cNvPicPr>
              <p:nvPr/>
            </p:nvPicPr>
            <p:blipFill>
              <a:blip r:embed="rId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2488" y="28766"/>
                <a:ext cx="1062819" cy="1062819"/>
              </a:xfrm>
              <a:prstGeom prst="rect">
                <a:avLst/>
              </a:prstGeom>
            </p:spPr>
          </p:pic>
        </p:grpSp>
        <p:sp>
          <p:nvSpPr>
            <p:cNvPr id="4" name="文本框 3"/>
            <p:cNvSpPr txBox="1"/>
            <p:nvPr/>
          </p:nvSpPr>
          <p:spPr>
            <a:xfrm>
              <a:off x="2835" y="987"/>
              <a:ext cx="3678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chemeClr val="bg1"/>
                  </a:solidFill>
                </a:rPr>
                <a:t>交流与</a:t>
              </a:r>
              <a:r>
                <a:rPr lang="zh-CN" altLang="en-US" sz="2800">
                  <a:solidFill>
                    <a:schemeClr val="bg1"/>
                  </a:solidFill>
                </a:rPr>
                <a:t>分享</a:t>
              </a:r>
              <a:endParaRPr lang="zh-CN" altLang="en-US" sz="2800">
                <a:solidFill>
                  <a:schemeClr val="bg1"/>
                </a:solidFill>
              </a:endParaRPr>
            </a:p>
          </p:txBody>
        </p:sp>
      </p:grp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wedge/>
      </p:transition>
    </mc:Choice>
    <mc:Fallback>
      <p:transition>
        <p:wedg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2" name="组合 1"/>
          <p:cNvGrpSpPr/>
          <p:nvPr/>
        </p:nvGrpSpPr>
        <p:grpSpPr>
          <a:xfrm>
            <a:off x="463123" y="456756"/>
            <a:ext cx="6391275" cy="1062819"/>
            <a:chOff x="729" y="569"/>
            <a:chExt cx="10065" cy="1674"/>
          </a:xfrm>
        </p:grpSpPr>
        <p:grpSp>
          <p:nvGrpSpPr>
            <p:cNvPr id="6" name="组合 5"/>
            <p:cNvGrpSpPr/>
            <p:nvPr userDrawn="1"/>
          </p:nvGrpSpPr>
          <p:grpSpPr>
            <a:xfrm>
              <a:off x="729" y="569"/>
              <a:ext cx="9625" cy="1674"/>
              <a:chOff x="462488" y="28766"/>
              <a:chExt cx="6112082" cy="1062819"/>
            </a:xfrm>
          </p:grpSpPr>
          <p:sp>
            <p:nvSpPr>
              <p:cNvPr id="9" name="矩形: 圆角 7"/>
              <p:cNvSpPr/>
              <p:nvPr/>
            </p:nvSpPr>
            <p:spPr>
              <a:xfrm>
                <a:off x="1675379" y="208471"/>
                <a:ext cx="4899191" cy="702945"/>
              </a:xfrm>
              <a:prstGeom prst="round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en-US" altLang="zh-CN" sz="2400" b="1" dirty="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  <p:pic>
            <p:nvPicPr>
              <p:cNvPr id="10" name="图片 9"/>
              <p:cNvPicPr>
                <a:picLocks noChangeAspect="1"/>
              </p:cNvPicPr>
              <p:nvPr/>
            </p:nvPicPr>
            <p:blipFill>
              <a:blip r:embed="rId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2488" y="28766"/>
                <a:ext cx="1062819" cy="1062819"/>
              </a:xfrm>
              <a:prstGeom prst="rect">
                <a:avLst/>
              </a:prstGeom>
            </p:spPr>
          </p:pic>
        </p:grpSp>
        <p:sp>
          <p:nvSpPr>
            <p:cNvPr id="11" name="文本框 10"/>
            <p:cNvSpPr txBox="1"/>
            <p:nvPr/>
          </p:nvSpPr>
          <p:spPr>
            <a:xfrm>
              <a:off x="2835" y="987"/>
              <a:ext cx="7959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2800">
                  <a:solidFill>
                    <a:schemeClr val="bg1"/>
                  </a:solidFill>
                </a:rPr>
                <a:t> </a:t>
              </a:r>
              <a:r>
                <a:rPr lang="zh-CN" altLang="en-US" sz="2800">
                  <a:solidFill>
                    <a:schemeClr val="bg1"/>
                  </a:solidFill>
                </a:rPr>
                <a:t>“火山喷发”对地表的</a:t>
              </a:r>
              <a:r>
                <a:rPr lang="zh-CN" altLang="en-US" sz="2800">
                  <a:solidFill>
                    <a:schemeClr val="bg1"/>
                  </a:solidFill>
                </a:rPr>
                <a:t>影响</a:t>
              </a:r>
              <a:endParaRPr lang="zh-CN" altLang="en-US" sz="2800">
                <a:solidFill>
                  <a:schemeClr val="bg1"/>
                </a:solidFill>
              </a:endParaRPr>
            </a:p>
          </p:txBody>
        </p:sp>
      </p:grp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wedge/>
      </p:transition>
    </mc:Choice>
    <mc:Fallback>
      <p:transition>
        <p:wedg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2" name="组合 1"/>
          <p:cNvGrpSpPr/>
          <p:nvPr/>
        </p:nvGrpSpPr>
        <p:grpSpPr>
          <a:xfrm>
            <a:off x="463123" y="456756"/>
            <a:ext cx="6391275" cy="1062819"/>
            <a:chOff x="729" y="569"/>
            <a:chExt cx="10065" cy="1674"/>
          </a:xfrm>
        </p:grpSpPr>
        <p:grpSp>
          <p:nvGrpSpPr>
            <p:cNvPr id="6" name="组合 5"/>
            <p:cNvGrpSpPr/>
            <p:nvPr userDrawn="1"/>
          </p:nvGrpSpPr>
          <p:grpSpPr>
            <a:xfrm>
              <a:off x="729" y="569"/>
              <a:ext cx="9625" cy="1674"/>
              <a:chOff x="462488" y="28766"/>
              <a:chExt cx="6112082" cy="1062819"/>
            </a:xfrm>
          </p:grpSpPr>
          <p:sp>
            <p:nvSpPr>
              <p:cNvPr id="9" name="矩形: 圆角 7"/>
              <p:cNvSpPr/>
              <p:nvPr/>
            </p:nvSpPr>
            <p:spPr>
              <a:xfrm>
                <a:off x="1675379" y="208471"/>
                <a:ext cx="4899191" cy="702945"/>
              </a:xfrm>
              <a:prstGeom prst="round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en-US" altLang="zh-CN" sz="2400" b="1" dirty="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  <p:pic>
            <p:nvPicPr>
              <p:cNvPr id="10" name="图片 9"/>
              <p:cNvPicPr>
                <a:picLocks noChangeAspect="1"/>
              </p:cNvPicPr>
              <p:nvPr/>
            </p:nvPicPr>
            <p:blipFill>
              <a:blip r:embed="rId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2488" y="28766"/>
                <a:ext cx="1062819" cy="1062819"/>
              </a:xfrm>
              <a:prstGeom prst="rect">
                <a:avLst/>
              </a:prstGeom>
            </p:spPr>
          </p:pic>
        </p:grpSp>
        <p:sp>
          <p:nvSpPr>
            <p:cNvPr id="11" name="文本框 10"/>
            <p:cNvSpPr txBox="1"/>
            <p:nvPr/>
          </p:nvSpPr>
          <p:spPr>
            <a:xfrm>
              <a:off x="2835" y="987"/>
              <a:ext cx="7959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2800">
                  <a:solidFill>
                    <a:schemeClr val="bg1"/>
                  </a:solidFill>
                </a:rPr>
                <a:t> </a:t>
              </a:r>
              <a:r>
                <a:rPr lang="zh-CN" altLang="en-US" sz="2800">
                  <a:solidFill>
                    <a:schemeClr val="bg1"/>
                  </a:solidFill>
                </a:rPr>
                <a:t>“火山喷发”对地表的</a:t>
              </a:r>
              <a:r>
                <a:rPr lang="zh-CN" altLang="en-US" sz="2800">
                  <a:solidFill>
                    <a:schemeClr val="bg1"/>
                  </a:solidFill>
                </a:rPr>
                <a:t>影响</a:t>
              </a:r>
              <a:endParaRPr lang="zh-CN" altLang="en-US" sz="2800">
                <a:solidFill>
                  <a:schemeClr val="bg1"/>
                </a:solidFill>
              </a:endParaRPr>
            </a:p>
          </p:txBody>
        </p:sp>
      </p:grpSp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995" y="2296160"/>
            <a:ext cx="3464560" cy="226631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6395" y="2296160"/>
            <a:ext cx="3785870" cy="226631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1170" y="2296160"/>
            <a:ext cx="3646170" cy="226631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79105" y="2296160"/>
            <a:ext cx="1581150" cy="709930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wedge/>
      </p:transition>
    </mc:Choice>
    <mc:Fallback>
      <p:transition>
        <p:wedg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3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3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33.xml><?xml version="1.0" encoding="utf-8"?>
<p:tagLst xmlns:p="http://schemas.openxmlformats.org/presentationml/2006/main">
  <p:tag name="COMMONDATA" val="eyJoZGlkIjoiNjA4MTdjNTgxNmFlYzk3ZWYxMjQyMTJhNmViNGIxMDYifQ=="/>
  <p:tag name="KSO_WPP_MARK_KEY" val="aeaf37d5-2fef-40f4-93c9-4b12c05e5c14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自定义 1384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006837"/>
      </a:accent1>
      <a:accent2>
        <a:srgbClr val="55A67D"/>
      </a:accent2>
      <a:accent3>
        <a:srgbClr val="006837"/>
      </a:accent3>
      <a:accent4>
        <a:srgbClr val="55A67D"/>
      </a:accent4>
      <a:accent5>
        <a:srgbClr val="006837"/>
      </a:accent5>
      <a:accent6>
        <a:srgbClr val="55A67D"/>
      </a:accent6>
      <a:hlink>
        <a:srgbClr val="006837"/>
      </a:hlink>
      <a:folHlink>
        <a:srgbClr val="55A67D"/>
      </a:folHlink>
    </a:clrScheme>
    <a:fontScheme name="自定义 9">
      <a:majorFont>
        <a:latin typeface="思源黑体旧字形 Light"/>
        <a:ea typeface="思源黑体 CN Bold"/>
        <a:cs typeface=""/>
      </a:majorFont>
      <a:minorFont>
        <a:latin typeface="思源黑体旧字形 Light"/>
        <a:ea typeface="思源黑体 CN Bol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思源黑体旧字形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思源黑体旧字形 Light"/>
        <a:ea typeface=""/>
        <a:cs typeface=""/>
        <a:font script="Jpan" typeface="ＭＳ Ｐゴシック"/>
        <a:font script="Hang" typeface="맑은 고딕"/>
        <a:font script="Hans" typeface="思源黑体旧字形 Light"/>
        <a:font script="Hant" typeface="新細明體"/>
        <a:font script="Arab" typeface="思源黑体旧字形 Light"/>
        <a:font script="Hebr" typeface="思源黑体旧字形 Light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思源黑体旧字形 Light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思源黑体旧字形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思源黑体旧字形 Light"/>
        <a:ea typeface=""/>
        <a:cs typeface=""/>
        <a:font script="Jpan" typeface="ＭＳ Ｐゴシック"/>
        <a:font script="Hang" typeface="맑은 고딕"/>
        <a:font script="Hans" typeface="思源黑体旧字形 Light"/>
        <a:font script="Hant" typeface="新細明體"/>
        <a:font script="Arab" typeface="思源黑体旧字形 Light"/>
        <a:font script="Hebr" typeface="思源黑体旧字形 Light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思源黑体旧字形 Light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184</Words>
  <Application>WPS 演示</Application>
  <PresentationFormat>宽屏</PresentationFormat>
  <Paragraphs>36</Paragraphs>
  <Slides>7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7</vt:i4>
      </vt:variant>
    </vt:vector>
  </HeadingPairs>
  <TitlesOfParts>
    <vt:vector size="27" baseType="lpstr">
      <vt:lpstr>Arial</vt:lpstr>
      <vt:lpstr>宋体</vt:lpstr>
      <vt:lpstr>Wingdings</vt:lpstr>
      <vt:lpstr>微软雅黑</vt:lpstr>
      <vt:lpstr>汉仪旗黑</vt:lpstr>
      <vt:lpstr>Wingdings</vt:lpstr>
      <vt:lpstr>字魂43号-国朝手书</vt:lpstr>
      <vt:lpstr>思源黑体 CN Bold</vt:lpstr>
      <vt:lpstr>汉仪中黑KW</vt:lpstr>
      <vt:lpstr>思源黑体旧字形 Light</vt:lpstr>
      <vt:lpstr>华文中宋</vt:lpstr>
      <vt:lpstr>汉仪书宋二KW</vt:lpstr>
      <vt:lpstr>微软雅黑</vt:lpstr>
      <vt:lpstr>华文楷体</vt:lpstr>
      <vt:lpstr>楷体</vt:lpstr>
      <vt:lpstr>汉仪楷体KW</vt:lpstr>
      <vt:lpstr>宋体</vt:lpstr>
      <vt:lpstr>Arial Unicode MS</vt:lpstr>
      <vt:lpstr>苹方-简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>Administrator</dc:creator>
  <cp:lastModifiedBy>若羽</cp:lastModifiedBy>
  <cp:revision>283</cp:revision>
  <dcterms:created xsi:type="dcterms:W3CDTF">2023-12-06T12:15:48Z</dcterms:created>
  <dcterms:modified xsi:type="dcterms:W3CDTF">2023-12-06T12:15:48Z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2052-6.3.0.8471</vt:lpwstr>
  </property>
  <property fmtid="{D5CDD505-2E9C-101B-9397-08002B2CF9AE}" pid="3" name="ICV">
    <vt:lpwstr>CA683D7F311E4A9DC6585D65A888E31C_43</vt:lpwstr>
  </property>
</Properties>
</file>