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82" r:id="rId3"/>
    <p:sldId id="378" r:id="rId4"/>
    <p:sldId id="285" r:id="rId6"/>
    <p:sldId id="487" r:id="rId7"/>
    <p:sldId id="350" r:id="rId8"/>
    <p:sldId id="490" r:id="rId9"/>
    <p:sldId id="488" r:id="rId10"/>
    <p:sldId id="459" r:id="rId11"/>
    <p:sldId id="325" r:id="rId12"/>
    <p:sldId id="326" r:id="rId13"/>
    <p:sldId id="445" r:id="rId14"/>
    <p:sldId id="275" r:id="rId15"/>
    <p:sldId id="491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00"/>
    <a:srgbClr val="FF9E9E"/>
    <a:srgbClr val="FFC000"/>
    <a:srgbClr val="FFE79E"/>
    <a:srgbClr val="BDDD94"/>
    <a:srgbClr val="CB8611"/>
    <a:srgbClr val="C2E2F9"/>
    <a:srgbClr val="A1D4EA"/>
    <a:srgbClr val="CFEAF1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3874" autoAdjust="0"/>
  </p:normalViewPr>
  <p:slideViewPr>
    <p:cSldViewPr snapToGrid="0" showGuides="1">
      <p:cViewPr varScale="1">
        <p:scale>
          <a:sx n="81" d="100"/>
          <a:sy n="81" d="100"/>
        </p:scale>
        <p:origin x="73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61143" y="928914"/>
            <a:ext cx="10014857" cy="4862286"/>
          </a:xfrm>
          <a:prstGeom prst="roundRect">
            <a:avLst/>
          </a:prstGeom>
          <a:noFill/>
          <a:ln w="254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22873" y="1414194"/>
            <a:ext cx="734498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3 </a:t>
            </a:r>
            <a:endParaRPr lang="en-US" altLang="zh-C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pencil?</a:t>
            </a:r>
            <a:endParaRPr lang="en-US" altLang="zh-C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940866" y="3768319"/>
            <a:ext cx="6455410" cy="716280"/>
          </a:xfrm>
          <a:prstGeom prst="roundRect">
            <a:avLst>
              <a:gd name="adj" fmla="val 50000"/>
            </a:avLst>
          </a:prstGeom>
          <a:solidFill>
            <a:srgbClr val="FFD800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Section A 1a-2d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5316" b="100000" l="71429" r="97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06" t="75403" r="1699"/>
          <a:stretch>
            <a:fillRect/>
          </a:stretch>
        </p:blipFill>
        <p:spPr bwMode="auto">
          <a:xfrm rot="1175706">
            <a:off x="9923556" y="4205399"/>
            <a:ext cx="1575327" cy="18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832" b="48565" l="32827" r="70061">
                        <a14:foregroundMark x1="64742" y1="33180" x2="64742" y2="33180"/>
                        <a14:foregroundMark x1="64742" y1="33180" x2="64742" y2="33180"/>
                        <a14:foregroundMark x1="64742" y1="33180" x2="64742" y2="33180"/>
                        <a14:foregroundMark x1="64742" y1="33180" x2="64742" y2="33180"/>
                        <a14:foregroundMark x1="58207" y1="35706" x2="58207" y2="35706"/>
                        <a14:foregroundMark x1="55015" y1="35132" x2="55015" y2="35132"/>
                        <a14:foregroundMark x1="47112" y1="33754" x2="47112" y2="33754"/>
                        <a14:foregroundMark x1="47112" y1="33754" x2="47112" y2="33754"/>
                        <a14:foregroundMark x1="47112" y1="33754" x2="47112" y2="33754"/>
                        <a14:foregroundMark x1="47112" y1="33754" x2="47112" y2="33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83" t="25800" r="30634" b="50996"/>
          <a:stretch>
            <a:fillRect/>
          </a:stretch>
        </p:blipFill>
        <p:spPr bwMode="auto">
          <a:xfrm rot="20741605">
            <a:off x="1337550" y="274109"/>
            <a:ext cx="1270928" cy="112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9598" b="77268" l="912" r="3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594" r="65872" b="23591"/>
          <a:stretch>
            <a:fillRect/>
          </a:stretch>
        </p:blipFill>
        <p:spPr bwMode="auto">
          <a:xfrm rot="20743601">
            <a:off x="781052" y="4127873"/>
            <a:ext cx="1875699" cy="195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832" b="48565" l="32827" r="70061">
                        <a14:foregroundMark x1="64742" y1="33180" x2="64742" y2="33180"/>
                        <a14:foregroundMark x1="64742" y1="33180" x2="64742" y2="33180"/>
                        <a14:foregroundMark x1="64742" y1="33180" x2="64742" y2="33180"/>
                        <a14:foregroundMark x1="64742" y1="33180" x2="64742" y2="33180"/>
                        <a14:foregroundMark x1="58207" y1="35706" x2="58207" y2="35706"/>
                        <a14:foregroundMark x1="55015" y1="35132" x2="55015" y2="35132"/>
                        <a14:foregroundMark x1="47112" y1="33754" x2="47112" y2="33754"/>
                        <a14:foregroundMark x1="47112" y1="33754" x2="47112" y2="33754"/>
                        <a14:foregroundMark x1="47112" y1="33754" x2="47112" y2="33754"/>
                        <a14:foregroundMark x1="47112" y1="33754" x2="47112" y2="33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83" t="25800" r="30634" b="50996"/>
          <a:stretch>
            <a:fillRect/>
          </a:stretch>
        </p:blipFill>
        <p:spPr bwMode="auto">
          <a:xfrm rot="20741605">
            <a:off x="2092377" y="303879"/>
            <a:ext cx="1270928" cy="112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/>
          <p:nvPr/>
        </p:nvSpPr>
        <p:spPr>
          <a:xfrm>
            <a:off x="4128135" y="2804795"/>
            <a:ext cx="7934960" cy="34086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 defTabSz="0">
              <a:lnSpc>
                <a:spcPct val="120000"/>
              </a:lnSpc>
              <a:tabLst>
                <a:tab pos="1079500" algn="l"/>
              </a:tabLst>
            </a:pPr>
            <a:r>
              <a:rPr lang="en-US" altLang="zh-CN" sz="2800" dirty="0">
                <a:latin typeface="Times New Roman" panose="02020603050405020304" pitchFamily="18" charset="0"/>
              </a:rPr>
              <a:t>Tom: Excuse me, Grace. Is this your _______?     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20000"/>
              </a:lnSpc>
              <a:tabLst>
                <a:tab pos="1079500" algn="l"/>
              </a:tabLst>
            </a:pPr>
            <a:r>
              <a:rPr lang="en-US" altLang="zh-CN" sz="2800" dirty="0">
                <a:latin typeface="Times New Roman" panose="02020603050405020304" pitchFamily="18" charset="0"/>
              </a:rPr>
              <a:t>Grace: Yes, thank you. And those are my _______.  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20000"/>
              </a:lnSpc>
              <a:tabLst>
                <a:tab pos="1079500" algn="l"/>
              </a:tabLst>
            </a:pPr>
            <a:r>
              <a:rPr lang="en-US" altLang="zh-CN" sz="2800" dirty="0">
                <a:latin typeface="Times New Roman" panose="02020603050405020304" pitchFamily="18" charset="0"/>
              </a:rPr>
              <a:t>Tom: And Jane, is this your ______?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20000"/>
              </a:lnSpc>
              <a:tabLst>
                <a:tab pos="1079500" algn="l"/>
              </a:tabLst>
            </a:pPr>
            <a:r>
              <a:rPr lang="en-US" altLang="zh-CN" sz="2800" dirty="0">
                <a:latin typeface="Times New Roman" panose="02020603050405020304" pitchFamily="18" charset="0"/>
              </a:rPr>
              <a:t>Jane: No, it isn’t. It’s hers.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20000"/>
              </a:lnSpc>
              <a:tabLst>
                <a:tab pos="1079500" algn="l"/>
              </a:tabLst>
            </a:pPr>
            <a:r>
              <a:rPr lang="en-US" altLang="zh-CN" sz="2800" dirty="0">
                <a:latin typeface="Times New Roman" panose="02020603050405020304" pitchFamily="18" charset="0"/>
              </a:rPr>
              <a:t>Tom: OK, and these are my ______. This is your 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20000"/>
              </a:lnSpc>
              <a:tabLst>
                <a:tab pos="1079500" algn="l"/>
              </a:tabLst>
            </a:pPr>
            <a:r>
              <a:rPr lang="en-US" altLang="zh-CN" sz="2800" dirty="0">
                <a:latin typeface="Times New Roman" panose="02020603050405020304" pitchFamily="18" charset="0"/>
              </a:rPr>
              <a:t>          __________, Jane. 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2148" y="195947"/>
            <a:ext cx="130629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777" y="15033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write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文本框 4"/>
          <p:cNvSpPr txBox="1">
            <a:spLocks noChangeArrowheads="1"/>
          </p:cNvSpPr>
          <p:nvPr/>
        </p:nvSpPr>
        <p:spPr bwMode="auto">
          <a:xfrm>
            <a:off x="1352568" y="799207"/>
            <a:ext cx="848746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Listen again. Complete the conversation with the words in the box.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84364" y="989886"/>
            <a:ext cx="837772" cy="719778"/>
          </a:xfrm>
          <a:prstGeom prst="ellipse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altLang="zh-CN" sz="28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/>
          <p:nvPr/>
        </p:nvSpPr>
        <p:spPr>
          <a:xfrm>
            <a:off x="4265930" y="2185670"/>
            <a:ext cx="6974840" cy="52197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0" hangingPunct="0"/>
            <a:r>
              <a:rPr lang="en-US" altLang="zh-CN" sz="2800">
                <a:latin typeface="Times New Roman" panose="02020603050405020304" pitchFamily="18" charset="0"/>
              </a:rPr>
              <a:t>erasers    pencil    ruler    pencil box    books 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7" name="Text Box 8"/>
          <p:cNvSpPr txBox="1"/>
          <p:nvPr/>
        </p:nvSpPr>
        <p:spPr>
          <a:xfrm>
            <a:off x="10102215" y="3351530"/>
            <a:ext cx="12731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erasers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8314377" y="3903967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ruler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8197219" y="4905997"/>
            <a:ext cx="13668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books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1"/>
          <p:cNvSpPr txBox="1"/>
          <p:nvPr/>
        </p:nvSpPr>
        <p:spPr>
          <a:xfrm>
            <a:off x="5127625" y="5382260"/>
            <a:ext cx="1758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pencil box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5911" r="9950" b="6106"/>
          <a:stretch>
            <a:fillRect/>
          </a:stretch>
        </p:blipFill>
        <p:spPr>
          <a:xfrm>
            <a:off x="602615" y="2602230"/>
            <a:ext cx="3399155" cy="3501390"/>
          </a:xfrm>
          <a:prstGeom prst="rect">
            <a:avLst/>
          </a:prstGeom>
        </p:spPr>
      </p:pic>
      <p:sp>
        <p:nvSpPr>
          <p:cNvPr id="3" name="Text Box 8"/>
          <p:cNvSpPr txBox="1"/>
          <p:nvPr/>
        </p:nvSpPr>
        <p:spPr>
          <a:xfrm>
            <a:off x="9564370" y="2829560"/>
            <a:ext cx="10674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</a:rPr>
              <a:t>pencil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4" name="U3A2a0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245" y="6098063"/>
            <a:ext cx="609600" cy="609600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1659966" y="1935669"/>
            <a:ext cx="2418174" cy="1475105"/>
          </a:xfrm>
          <a:prstGeom prst="wedgeEllipseCallout">
            <a:avLst>
              <a:gd name="adj1" fmla="val 69252"/>
              <a:gd name="adj2" fmla="val 5429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1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148" y="195947"/>
            <a:ext cx="130629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2777" y="150337"/>
            <a:ext cx="2173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4" name="文本框 3"/>
          <p:cNvSpPr txBox="1">
            <a:spLocks noChangeArrowheads="1"/>
          </p:cNvSpPr>
          <p:nvPr/>
        </p:nvSpPr>
        <p:spPr bwMode="auto">
          <a:xfrm>
            <a:off x="1433066" y="1103643"/>
            <a:ext cx="9606388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Practice the conversation with your partner. 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80231" y="1035606"/>
            <a:ext cx="837772" cy="719778"/>
          </a:xfrm>
          <a:prstGeom prst="ellipse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endParaRPr lang="en-US" altLang="zh-CN" sz="28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417955" y="2068830"/>
            <a:ext cx="9453880" cy="34086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 defTabSz="0">
              <a:lnSpc>
                <a:spcPct val="150000"/>
              </a:lnSpc>
              <a:tabLst>
                <a:tab pos="1079500" algn="l"/>
              </a:tabLst>
            </a:pPr>
            <a:r>
              <a:rPr lang="en-US" altLang="zh-CN" sz="2800" dirty="0">
                <a:latin typeface="Times New Roman" panose="02020603050405020304" pitchFamily="18" charset="0"/>
              </a:rPr>
              <a:t>Tom: Excuse me, Grace. Is this your pencil?     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50000"/>
              </a:lnSpc>
              <a:tabLst>
                <a:tab pos="1079500" algn="l"/>
              </a:tabLst>
            </a:pPr>
            <a:r>
              <a:rPr lang="en-US" altLang="zh-CN" sz="2800" dirty="0">
                <a:latin typeface="Times New Roman" panose="02020603050405020304" pitchFamily="18" charset="0"/>
              </a:rPr>
              <a:t>Grace: Yes, thank you. And those are my erasers.  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50000"/>
              </a:lnSpc>
              <a:tabLst>
                <a:tab pos="1079500" algn="l"/>
              </a:tabLst>
            </a:pPr>
            <a:r>
              <a:rPr lang="en-US" altLang="zh-CN" sz="2800" dirty="0">
                <a:latin typeface="Times New Roman" panose="02020603050405020304" pitchFamily="18" charset="0"/>
              </a:rPr>
              <a:t>Tom: And Jane, is this your ruler?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50000"/>
              </a:lnSpc>
              <a:tabLst>
                <a:tab pos="1079500" algn="l"/>
              </a:tabLst>
            </a:pPr>
            <a:r>
              <a:rPr lang="en-US" altLang="zh-CN" sz="2800" dirty="0">
                <a:latin typeface="Times New Roman" panose="02020603050405020304" pitchFamily="18" charset="0"/>
              </a:rPr>
              <a:t>Jane: No, it isn’t. It’s hers.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 defTabSz="0">
              <a:lnSpc>
                <a:spcPct val="150000"/>
              </a:lnSpc>
              <a:tabLst>
                <a:tab pos="1079500" algn="l"/>
              </a:tabLst>
            </a:pPr>
            <a:r>
              <a:rPr lang="en-US" altLang="zh-CN" sz="2800" dirty="0">
                <a:latin typeface="Times New Roman" panose="02020603050405020304" pitchFamily="18" charset="0"/>
              </a:rPr>
              <a:t>Tom: OK, and these are my books. This is your pencil box, Jane. 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08860" y="2308860"/>
            <a:ext cx="1623060" cy="377190"/>
          </a:xfrm>
          <a:prstGeom prst="rect">
            <a:avLst/>
          </a:prstGeom>
          <a:solidFill>
            <a:srgbClr val="FFC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57212" y="2320290"/>
            <a:ext cx="1623060" cy="377190"/>
          </a:xfrm>
          <a:prstGeom prst="rect">
            <a:avLst/>
          </a:prstGeom>
          <a:solidFill>
            <a:srgbClr val="FFC00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劳驾；请原谅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2148" y="195947"/>
            <a:ext cx="130629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2777" y="150337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1" name="文本框 3"/>
          <p:cNvSpPr txBox="1">
            <a:spLocks noChangeArrowheads="1"/>
          </p:cNvSpPr>
          <p:nvPr/>
        </p:nvSpPr>
        <p:spPr bwMode="auto">
          <a:xfrm>
            <a:off x="2787650" y="749935"/>
            <a:ext cx="6728460" cy="521970"/>
          </a:xfrm>
          <a:prstGeom prst="rect">
            <a:avLst/>
          </a:prstGeom>
          <a:solidFill>
            <a:srgbClr val="A1C45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</a:rPr>
              <a:t>  Unit 3 Is this your pencil? (Section A 1a-2d)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1235075" y="1569308"/>
            <a:ext cx="1528763" cy="460375"/>
          </a:xfrm>
          <a:prstGeom prst="rect">
            <a:avLst/>
          </a:prstGeom>
          <a:solidFill>
            <a:srgbClr val="A1C450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Key words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1205865" y="3448368"/>
            <a:ext cx="1663700" cy="461962"/>
          </a:xfrm>
          <a:prstGeom prst="rect">
            <a:avLst/>
          </a:prstGeom>
          <a:solidFill>
            <a:srgbClr val="A1C450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Sentences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64590" y="5691262"/>
            <a:ext cx="1746250" cy="460375"/>
          </a:xfrm>
          <a:prstGeom prst="rect">
            <a:avLst/>
          </a:prstGeom>
          <a:solidFill>
            <a:srgbClr val="A1C450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Grammar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2817495" y="1569085"/>
            <a:ext cx="7098030" cy="830997"/>
          </a:xfrm>
          <a:prstGeom prst="rect">
            <a:avLst/>
          </a:prstGeom>
          <a:noFill/>
          <a:ln w="12700">
            <a:solidFill>
              <a:srgbClr val="A1C4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pencil, pen, book, eraser, ruler, pencil box, schoolbag, dictionary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2933064" y="3462655"/>
            <a:ext cx="3433445" cy="830997"/>
          </a:xfrm>
          <a:prstGeom prst="rect">
            <a:avLst/>
          </a:prstGeom>
          <a:noFill/>
          <a:ln w="12700">
            <a:solidFill>
              <a:srgbClr val="A1C4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微软雅黑" panose="020B0503020204020204" pitchFamily="34" charset="-122"/>
              </a:rPr>
              <a:t>—Is this/that your pencil?</a:t>
            </a:r>
            <a:endParaRPr lang="en-US" altLang="zh-CN" sz="2400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endParaRPr lang="en-US" altLang="zh-CN" sz="2400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6366510" y="3456670"/>
            <a:ext cx="3054462" cy="830997"/>
          </a:xfrm>
          <a:prstGeom prst="rect">
            <a:avLst/>
          </a:prstGeom>
          <a:noFill/>
          <a:ln w="12700">
            <a:solidFill>
              <a:srgbClr val="A1C4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微软雅黑" panose="020B0503020204020204" pitchFamily="34" charset="-122"/>
              </a:rPr>
              <a:t> —Yes, it is. It’s ...</a:t>
            </a:r>
            <a:endParaRPr lang="en-US" altLang="zh-CN" sz="2400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微软雅黑" panose="020B0503020204020204" pitchFamily="34" charset="-122"/>
              </a:rPr>
              <a:t> —No, it isn’t. It’s ...</a:t>
            </a:r>
            <a:endParaRPr lang="en-US" altLang="zh-CN" sz="2400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2910840" y="4505752"/>
            <a:ext cx="4166982" cy="830997"/>
          </a:xfrm>
          <a:prstGeom prst="rect">
            <a:avLst/>
          </a:prstGeom>
          <a:noFill/>
          <a:ln w="12700">
            <a:solidFill>
              <a:srgbClr val="A1C4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微软雅黑" panose="020B0503020204020204" pitchFamily="34" charset="-122"/>
              </a:rPr>
              <a:t>—Are these/those your books?</a:t>
            </a:r>
            <a:endParaRPr lang="en-US" altLang="zh-CN" sz="2400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endParaRPr lang="en-US" altLang="zh-CN" sz="2400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21" name="文本框 3"/>
          <p:cNvSpPr txBox="1">
            <a:spLocks noChangeArrowheads="1"/>
          </p:cNvSpPr>
          <p:nvPr/>
        </p:nvSpPr>
        <p:spPr bwMode="auto">
          <a:xfrm>
            <a:off x="2933065" y="5691262"/>
            <a:ext cx="4902835" cy="460375"/>
          </a:xfrm>
          <a:prstGeom prst="rect">
            <a:avLst/>
          </a:prstGeom>
          <a:noFill/>
          <a:ln w="9525">
            <a:solidFill>
              <a:srgbClr val="A1C4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微软雅黑" panose="020B0503020204020204" pitchFamily="34" charset="-122"/>
              </a:rPr>
              <a:t>mine, yours, his, hers</a:t>
            </a:r>
            <a:endParaRPr lang="en-US" altLang="zh-CN" sz="2400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26" name="左中括号 25"/>
          <p:cNvSpPr/>
          <p:nvPr/>
        </p:nvSpPr>
        <p:spPr>
          <a:xfrm>
            <a:off x="915670" y="1744345"/>
            <a:ext cx="76200" cy="4302125"/>
          </a:xfrm>
          <a:prstGeom prst="leftBracket">
            <a:avLst/>
          </a:prstGeom>
          <a:ln>
            <a:solidFill>
              <a:srgbClr val="A1C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7077822" y="4505751"/>
            <a:ext cx="4283710" cy="830997"/>
          </a:xfrm>
          <a:prstGeom prst="rect">
            <a:avLst/>
          </a:prstGeom>
          <a:noFill/>
          <a:ln w="12700">
            <a:solidFill>
              <a:srgbClr val="A1C4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微软雅黑" panose="020B0503020204020204" pitchFamily="34" charset="-122"/>
              </a:rPr>
              <a:t>—Yes, they are. They’re...</a:t>
            </a:r>
            <a:endParaRPr lang="en-US" altLang="zh-CN" sz="2400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微软雅黑" panose="020B0503020204020204" pitchFamily="34" charset="-122"/>
              </a:rPr>
              <a:t>—No, they aren’t. They’re ...</a:t>
            </a:r>
            <a:endParaRPr lang="en-US" altLang="zh-CN" sz="2400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1" grpId="0" bldLvl="0" animBg="1"/>
      <p:bldP spid="2" grpId="0" bldLvl="0" animBg="1"/>
      <p:bldP spid="3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3" grpId="0" bldLvl="0" animBg="1"/>
      <p:bldP spid="21" grpId="0" bldLvl="0" animBg="1"/>
      <p:bldP spid="26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61143" y="928914"/>
            <a:ext cx="10014857" cy="4862286"/>
          </a:xfrm>
          <a:prstGeom prst="roundRect">
            <a:avLst/>
          </a:prstGeom>
          <a:noFill/>
          <a:ln w="254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06758" y="2505752"/>
            <a:ext cx="7344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altLang="zh-C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940866" y="3996054"/>
            <a:ext cx="6455410" cy="716280"/>
          </a:xfrm>
          <a:prstGeom prst="roundRect">
            <a:avLst>
              <a:gd name="adj" fmla="val 50000"/>
            </a:avLst>
          </a:prstGeom>
          <a:solidFill>
            <a:srgbClr val="FFD800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Section 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1a-2c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5316" b="100000" l="71429" r="97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06" t="75403" r="1699"/>
          <a:stretch>
            <a:fillRect/>
          </a:stretch>
        </p:blipFill>
        <p:spPr bwMode="auto">
          <a:xfrm rot="1175706">
            <a:off x="9923556" y="4205399"/>
            <a:ext cx="1575327" cy="18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832" b="48565" l="32827" r="70061">
                        <a14:foregroundMark x1="64742" y1="33180" x2="64742" y2="33180"/>
                        <a14:foregroundMark x1="64742" y1="33180" x2="64742" y2="33180"/>
                        <a14:foregroundMark x1="64742" y1="33180" x2="64742" y2="33180"/>
                        <a14:foregroundMark x1="64742" y1="33180" x2="64742" y2="33180"/>
                        <a14:foregroundMark x1="58207" y1="35706" x2="58207" y2="35706"/>
                        <a14:foregroundMark x1="55015" y1="35132" x2="55015" y2="35132"/>
                        <a14:foregroundMark x1="47112" y1="33754" x2="47112" y2="33754"/>
                        <a14:foregroundMark x1="47112" y1="33754" x2="47112" y2="33754"/>
                        <a14:foregroundMark x1="47112" y1="33754" x2="47112" y2="33754"/>
                        <a14:foregroundMark x1="47112" y1="33754" x2="47112" y2="33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83" t="25800" r="30634" b="50996"/>
          <a:stretch>
            <a:fillRect/>
          </a:stretch>
        </p:blipFill>
        <p:spPr bwMode="auto">
          <a:xfrm rot="20741605">
            <a:off x="1337550" y="274109"/>
            <a:ext cx="1270928" cy="112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9598" b="77268" l="912" r="3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594" r="65872" b="23591"/>
          <a:stretch>
            <a:fillRect/>
          </a:stretch>
        </p:blipFill>
        <p:spPr bwMode="auto">
          <a:xfrm rot="20743601">
            <a:off x="781052" y="4127873"/>
            <a:ext cx="1875699" cy="195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832" b="48565" l="32827" r="70061">
                        <a14:foregroundMark x1="64742" y1="33180" x2="64742" y2="33180"/>
                        <a14:foregroundMark x1="64742" y1="33180" x2="64742" y2="33180"/>
                        <a14:foregroundMark x1="64742" y1="33180" x2="64742" y2="33180"/>
                        <a14:foregroundMark x1="64742" y1="33180" x2="64742" y2="33180"/>
                        <a14:foregroundMark x1="58207" y1="35706" x2="58207" y2="35706"/>
                        <a14:foregroundMark x1="55015" y1="35132" x2="55015" y2="35132"/>
                        <a14:foregroundMark x1="47112" y1="33754" x2="47112" y2="33754"/>
                        <a14:foregroundMark x1="47112" y1="33754" x2="47112" y2="33754"/>
                        <a14:foregroundMark x1="47112" y1="33754" x2="47112" y2="33754"/>
                        <a14:foregroundMark x1="47112" y1="33754" x2="47112" y2="33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83" t="25800" r="30634" b="50996"/>
          <a:stretch>
            <a:fillRect/>
          </a:stretch>
        </p:blipFill>
        <p:spPr bwMode="auto">
          <a:xfrm rot="20741605">
            <a:off x="2092377" y="303879"/>
            <a:ext cx="1270928" cy="112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148" y="195947"/>
            <a:ext cx="130629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777" y="150337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find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7" name="文本框 14356"/>
          <p:cNvSpPr txBox="1"/>
          <p:nvPr/>
        </p:nvSpPr>
        <p:spPr>
          <a:xfrm>
            <a:off x="514537" y="969539"/>
            <a:ext cx="4697543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picture!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they?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they?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school things can you see?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512116" y="296498"/>
            <a:ext cx="6521246" cy="6368253"/>
            <a:chOff x="5512116" y="296498"/>
            <a:chExt cx="6521246" cy="636825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2" t="746" r="13824" b="1853"/>
            <a:stretch>
              <a:fillRect/>
            </a:stretch>
          </p:blipFill>
          <p:spPr>
            <a:xfrm>
              <a:off x="5512116" y="296498"/>
              <a:ext cx="6521246" cy="6368253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7157545" y="3329475"/>
              <a:ext cx="1240221" cy="454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58272" y="627947"/>
              <a:ext cx="1240221" cy="454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45693" y="4333213"/>
              <a:ext cx="1240221" cy="454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406971" y="4333212"/>
              <a:ext cx="1358657" cy="454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437242" y="607296"/>
              <a:ext cx="1240221" cy="454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815145" y="3102165"/>
              <a:ext cx="862318" cy="454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148" y="195947"/>
            <a:ext cx="130629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777" y="150337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and write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26281" y="771446"/>
            <a:ext cx="837772" cy="719778"/>
          </a:xfrm>
          <a:prstGeom prst="ellipse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endParaRPr lang="en-US" altLang="zh-CN" sz="28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3" name="文本框 3"/>
          <p:cNvSpPr txBox="1">
            <a:spLocks noChangeArrowheads="1"/>
          </p:cNvSpPr>
          <p:nvPr/>
        </p:nvSpPr>
        <p:spPr bwMode="auto">
          <a:xfrm>
            <a:off x="1623695" y="851535"/>
            <a:ext cx="7890510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Match the words with the things in the picture.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53251" name="文本框 6"/>
          <p:cNvSpPr txBox="1"/>
          <p:nvPr/>
        </p:nvSpPr>
        <p:spPr>
          <a:xfrm>
            <a:off x="6659245" y="1640286"/>
            <a:ext cx="4754437" cy="4565650"/>
          </a:xfrm>
          <a:prstGeom prst="rect">
            <a:avLst/>
          </a:prstGeom>
          <a:noFill/>
          <a:ln w="9525">
            <a:noFill/>
          </a:ln>
        </p:spPr>
        <p:txBody>
          <a:bodyPr lIns="87782" tIns="43891" rIns="87782" bIns="43891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pencil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pen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books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eraser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ruler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pencil box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schoolbag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dictionary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56" name="文本框 95255"/>
          <p:cNvSpPr txBox="1"/>
          <p:nvPr/>
        </p:nvSpPr>
        <p:spPr>
          <a:xfrm>
            <a:off x="8201660" y="1681798"/>
            <a:ext cx="43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en-US" altLang="zh-C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endParaRPr lang="en-US" altLang="zh-CN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246" name="Rectangle 6"/>
          <p:cNvSpPr/>
          <p:nvPr/>
        </p:nvSpPr>
        <p:spPr>
          <a:xfrm>
            <a:off x="8232775" y="2830195"/>
            <a:ext cx="5381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Rectangle 7"/>
          <p:cNvSpPr/>
          <p:nvPr/>
        </p:nvSpPr>
        <p:spPr>
          <a:xfrm>
            <a:off x="8229918" y="3380105"/>
            <a:ext cx="555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Rectangle 8"/>
          <p:cNvSpPr/>
          <p:nvPr/>
        </p:nvSpPr>
        <p:spPr>
          <a:xfrm>
            <a:off x="8246428" y="3939223"/>
            <a:ext cx="5826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Rectangle 9"/>
          <p:cNvSpPr/>
          <p:nvPr/>
        </p:nvSpPr>
        <p:spPr>
          <a:xfrm>
            <a:off x="9007475" y="4513898"/>
            <a:ext cx="539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Rectangle 10"/>
          <p:cNvSpPr/>
          <p:nvPr/>
        </p:nvSpPr>
        <p:spPr>
          <a:xfrm>
            <a:off x="9009063" y="5060633"/>
            <a:ext cx="43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Rectangle 11"/>
          <p:cNvSpPr/>
          <p:nvPr/>
        </p:nvSpPr>
        <p:spPr>
          <a:xfrm>
            <a:off x="8988108" y="5607685"/>
            <a:ext cx="466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88325" y="2139633"/>
            <a:ext cx="43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en-US" altLang="zh-CN" sz="2800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endParaRPr lang="en-US" altLang="zh-CN" sz="2800" dirty="0"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647" y="1640286"/>
            <a:ext cx="5057725" cy="493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49" grpId="0"/>
      <p:bldP spid="10250" grpId="0"/>
      <p:bldP spid="1025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148" y="195947"/>
            <a:ext cx="130629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777" y="150337"/>
            <a:ext cx="281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 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（预测）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7" name="文本框 14356"/>
          <p:cNvSpPr txBox="1"/>
          <p:nvPr/>
        </p:nvSpPr>
        <p:spPr>
          <a:xfrm>
            <a:off x="532015" y="2091771"/>
            <a:ext cx="4697543" cy="22198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books does the girl have?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could the girl say?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746" r="13824" b="1853"/>
          <a:stretch>
            <a:fillRect/>
          </a:stretch>
        </p:blipFill>
        <p:spPr>
          <a:xfrm>
            <a:off x="5370786" y="0"/>
            <a:ext cx="6821214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57545" y="3184635"/>
            <a:ext cx="1240221" cy="5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93174" y="336101"/>
            <a:ext cx="1358657" cy="57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45693" y="4333213"/>
            <a:ext cx="1240221" cy="45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406971" y="4333212"/>
            <a:ext cx="1358657" cy="45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604937" y="350900"/>
            <a:ext cx="1240221" cy="45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888717" y="2974381"/>
            <a:ext cx="956441" cy="45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474205" y="5124162"/>
            <a:ext cx="2124774" cy="17338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52897" y="2319081"/>
            <a:ext cx="4855778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is the boy holding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（拿着）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his hand?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are they talking about? 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2962" y="2348961"/>
            <a:ext cx="5005035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is the teacher pointing at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（指向）？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are they talking about? 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457954" y="2416411"/>
            <a:ext cx="2432693" cy="20251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672502" y="311543"/>
            <a:ext cx="1825575" cy="15394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21404" y="920852"/>
            <a:ext cx="4808153" cy="777061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1 : Read the picture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/>
      <p:bldP spid="14357" grpId="1"/>
      <p:bldP spid="3" grpId="0" animBg="1"/>
      <p:bldP spid="5" grpId="0" animBg="1"/>
      <p:bldP spid="6" grpId="0" animBg="1"/>
      <p:bldP spid="8" grpId="0" animBg="1"/>
      <p:bldP spid="10" grpId="0" animBg="1"/>
      <p:bldP spid="12" grpId="0" animBg="1"/>
      <p:bldP spid="7" grpId="0" animBg="1"/>
      <p:bldP spid="7" grpId="1" animBg="1"/>
      <p:bldP spid="15" grpId="0"/>
      <p:bldP spid="15" grpId="1"/>
      <p:bldP spid="17" grpId="0"/>
      <p:bldP spid="17" grpId="1"/>
      <p:bldP spid="13" grpId="0" animBg="1"/>
      <p:bldP spid="13" grpId="1" animBg="1"/>
      <p:bldP spid="16" grpId="0" animBg="1"/>
      <p:bldP spid="16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148" y="195947"/>
            <a:ext cx="130629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777" y="150337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number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35464" y="841074"/>
            <a:ext cx="803275" cy="714375"/>
          </a:xfrm>
          <a:prstGeom prst="ellipse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en-US" altLang="zh-CN" sz="28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620077" y="876959"/>
            <a:ext cx="7488136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Listen and number the conversations [1-3].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20530" y="2124051"/>
            <a:ext cx="7124065" cy="3856990"/>
            <a:chOff x="1803400" y="1885315"/>
            <a:chExt cx="7124065" cy="3856990"/>
          </a:xfrm>
        </p:grpSpPr>
        <p:sp>
          <p:nvSpPr>
            <p:cNvPr id="1029" name="Text Box 4"/>
            <p:cNvSpPr txBox="1"/>
            <p:nvPr/>
          </p:nvSpPr>
          <p:spPr>
            <a:xfrm>
              <a:off x="2209165" y="4585335"/>
              <a:ext cx="6718298" cy="11569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30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</a:rPr>
                <a:t>    A: Are these your books?</a:t>
              </a:r>
              <a:endParaRPr lang="zh-CN" altLang="en-US" sz="2800" dirty="0">
                <a:latin typeface="Times New Roman" panose="02020603050405020304" pitchFamily="18" charset="0"/>
              </a:endParaRPr>
            </a:p>
            <a:p>
              <a:pPr marL="342900" indent="-342900">
                <a:lnSpc>
                  <a:spcPct val="130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</a:rPr>
                <a:t>    B: No, they aren</a:t>
              </a:r>
              <a:r>
                <a:rPr lang="en-US" altLang="zh-CN" sz="2800" dirty="0">
                  <a:latin typeface="Times New Roman" panose="02020603050405020304" pitchFamily="18" charset="0"/>
                </a:rPr>
                <a:t>’</a:t>
              </a:r>
              <a:r>
                <a:rPr lang="zh-CN" altLang="en-US" sz="2800" dirty="0">
                  <a:latin typeface="Times New Roman" panose="02020603050405020304" pitchFamily="18" charset="0"/>
                </a:rPr>
                <a:t> t. They</a:t>
              </a:r>
              <a:r>
                <a:rPr lang="en-US" altLang="zh-CN" sz="2800" dirty="0">
                  <a:latin typeface="Times New Roman" panose="02020603050405020304" pitchFamily="18" charset="0"/>
                </a:rPr>
                <a:t>’</a:t>
              </a:r>
              <a:r>
                <a:rPr lang="zh-CN" altLang="en-US" sz="2800" dirty="0">
                  <a:latin typeface="Times New Roman" panose="02020603050405020304" pitchFamily="18" charset="0"/>
                </a:rPr>
                <a:t>re hers.</a:t>
              </a:r>
              <a:endParaRPr lang="zh-CN" altLang="en-US" sz="28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803400" y="1885315"/>
              <a:ext cx="7124065" cy="3376930"/>
              <a:chOff x="1803400" y="1885315"/>
              <a:chExt cx="7124065" cy="3376930"/>
            </a:xfrm>
          </p:grpSpPr>
          <p:sp>
            <p:nvSpPr>
              <p:cNvPr id="1027" name="Text Box 2"/>
              <p:cNvSpPr txBox="1"/>
              <p:nvPr/>
            </p:nvSpPr>
            <p:spPr>
              <a:xfrm>
                <a:off x="2209164" y="1885315"/>
                <a:ext cx="6718299" cy="11569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FFD800"/>
                </a:solidFill>
                <a:prstDash val="lgDash"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    A: Is this your pencil?</a:t>
                </a:r>
                <a:endParaRPr lang="zh-CN" altLang="en-US" sz="2800" dirty="0"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    B: Yes, it is. It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’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s mine.</a:t>
                </a:r>
                <a:endParaRPr lang="zh-CN" altLang="en-US" sz="2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8" name="Text Box 3"/>
              <p:cNvSpPr txBox="1"/>
              <p:nvPr/>
            </p:nvSpPr>
            <p:spPr>
              <a:xfrm>
                <a:off x="2209165" y="3253740"/>
                <a:ext cx="6718300" cy="115697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solidFill>
                  <a:schemeClr val="accent1">
                    <a:lumMod val="60000"/>
                    <a:lumOff val="40000"/>
                  </a:schemeClr>
                </a:solidFill>
                <a:prstDash val="lgDash"/>
              </a:ln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    A: Is that your schoolbag?</a:t>
                </a:r>
                <a:endParaRPr lang="zh-CN" altLang="en-US" sz="2800" dirty="0"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    B: No, it isn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’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t. It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’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s his.</a:t>
                </a:r>
                <a:endParaRPr lang="zh-CN" altLang="en-US" sz="2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0" name="Rectangle 5"/>
              <p:cNvSpPr/>
              <p:nvPr/>
            </p:nvSpPr>
            <p:spPr>
              <a:xfrm>
                <a:off x="1803400" y="1962785"/>
                <a:ext cx="562610" cy="56324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" name="Rectangle 5"/>
              <p:cNvSpPr/>
              <p:nvPr/>
            </p:nvSpPr>
            <p:spPr>
              <a:xfrm>
                <a:off x="1803400" y="3359150"/>
                <a:ext cx="562610" cy="56324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Rectangle 5"/>
              <p:cNvSpPr/>
              <p:nvPr/>
            </p:nvSpPr>
            <p:spPr>
              <a:xfrm>
                <a:off x="1803400" y="4699000"/>
                <a:ext cx="562610" cy="56324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 sz="2800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" name="U3A1b0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2148" y="4371237"/>
            <a:ext cx="478705" cy="4787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51340" y="4958056"/>
            <a:ext cx="4318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800" dirty="0"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6116" y="3624161"/>
            <a:ext cx="43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en-US" altLang="zh-CN" sz="2800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800" dirty="0"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5256" name="文本框 95255"/>
          <p:cNvSpPr txBox="1"/>
          <p:nvPr/>
        </p:nvSpPr>
        <p:spPr>
          <a:xfrm>
            <a:off x="1038463" y="2201521"/>
            <a:ext cx="431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en-US" altLang="zh-CN" sz="2800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2800" dirty="0"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50357" y="1767428"/>
            <a:ext cx="3389562" cy="208579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2 : Get the key words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（抓住关键词）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97193" y="2243286"/>
            <a:ext cx="1021648" cy="4263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897192" y="3592630"/>
            <a:ext cx="1589207" cy="4538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342497" y="4937736"/>
            <a:ext cx="1021648" cy="4263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342497" y="4192257"/>
            <a:ext cx="668480" cy="4263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068503" y="2816521"/>
            <a:ext cx="850338" cy="4263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713372" y="5500981"/>
            <a:ext cx="1021648" cy="4263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对话气泡: 椭圆形 22"/>
          <p:cNvSpPr/>
          <p:nvPr/>
        </p:nvSpPr>
        <p:spPr>
          <a:xfrm>
            <a:off x="5486399" y="1672798"/>
            <a:ext cx="2899393" cy="1686066"/>
          </a:xfrm>
          <a:prstGeom prst="wedgeEllipseCallout">
            <a:avLst>
              <a:gd name="adj1" fmla="val -65440"/>
              <a:gd name="adj2" fmla="val 2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 =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pencil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对话气泡: 椭圆形 24"/>
          <p:cNvSpPr/>
          <p:nvPr/>
        </p:nvSpPr>
        <p:spPr>
          <a:xfrm>
            <a:off x="5553511" y="3499137"/>
            <a:ext cx="3238043" cy="1379670"/>
          </a:xfrm>
          <a:prstGeom prst="wedgeEllipseCallout">
            <a:avLst>
              <a:gd name="adj1" fmla="val -65440"/>
              <a:gd name="adj2" fmla="val 2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=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schoolbag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对话气泡: 椭圆形 26"/>
          <p:cNvSpPr/>
          <p:nvPr/>
        </p:nvSpPr>
        <p:spPr>
          <a:xfrm>
            <a:off x="7341857" y="4665683"/>
            <a:ext cx="3238043" cy="1686066"/>
          </a:xfrm>
          <a:prstGeom prst="wedgeEllipseCallout">
            <a:avLst>
              <a:gd name="adj1" fmla="val -67615"/>
              <a:gd name="adj2" fmla="val 13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hers=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books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79185" y="2243285"/>
            <a:ext cx="562610" cy="42634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441274" y="3592630"/>
            <a:ext cx="708959" cy="42634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776615" y="4937735"/>
            <a:ext cx="745927" cy="42634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/>
      <p:bldP spid="7" grpId="0"/>
      <p:bldP spid="95256" grpId="0"/>
      <p:bldP spid="2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148" y="195947"/>
            <a:ext cx="130629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777" y="150337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Imitating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U3A1b0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208.466797" end="2374.709473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2776" y="3879455"/>
            <a:ext cx="478705" cy="4787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51758" y="1325264"/>
            <a:ext cx="7750504" cy="4577332"/>
            <a:chOff x="920530" y="2124051"/>
            <a:chExt cx="7124065" cy="3613071"/>
          </a:xfrm>
        </p:grpSpPr>
        <p:grpSp>
          <p:nvGrpSpPr>
            <p:cNvPr id="11" name="组合 10"/>
            <p:cNvGrpSpPr/>
            <p:nvPr/>
          </p:nvGrpSpPr>
          <p:grpSpPr>
            <a:xfrm>
              <a:off x="920530" y="2124051"/>
              <a:ext cx="7124065" cy="3613071"/>
              <a:chOff x="1803400" y="1885315"/>
              <a:chExt cx="7124065" cy="3613071"/>
            </a:xfrm>
          </p:grpSpPr>
          <p:sp>
            <p:nvSpPr>
              <p:cNvPr id="1029" name="Text Box 4"/>
              <p:cNvSpPr txBox="1"/>
              <p:nvPr/>
            </p:nvSpPr>
            <p:spPr>
              <a:xfrm>
                <a:off x="2209165" y="4585335"/>
                <a:ext cx="6718298" cy="91305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76200">
                <a:solidFill>
                  <a:schemeClr val="accent6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    A: Are these your books?</a:t>
                </a:r>
                <a:endParaRPr lang="zh-CN" altLang="en-US" sz="2800" dirty="0"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    B: No, they aren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’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 t. They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’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re hers.</a:t>
                </a:r>
                <a:endParaRPr lang="zh-CN" altLang="en-US" sz="28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1803400" y="1885315"/>
                <a:ext cx="7124065" cy="3376930"/>
                <a:chOff x="1803400" y="1885315"/>
                <a:chExt cx="7124065" cy="3376930"/>
              </a:xfrm>
            </p:grpSpPr>
            <p:sp>
              <p:nvSpPr>
                <p:cNvPr id="1027" name="Text Box 2"/>
                <p:cNvSpPr txBox="1"/>
                <p:nvPr/>
              </p:nvSpPr>
              <p:spPr>
                <a:xfrm>
                  <a:off x="2209164" y="1885315"/>
                  <a:ext cx="6718299" cy="115697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FFD800"/>
                  </a:solidFill>
                  <a:prstDash val="lgDash"/>
                </a:ln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30000"/>
                    </a:lnSpc>
                  </a:pPr>
                  <a:r>
                    <a:rPr lang="zh-CN" altLang="en-US" sz="2800" dirty="0">
                      <a:latin typeface="Times New Roman" panose="02020603050405020304" pitchFamily="18" charset="0"/>
                    </a:rPr>
                    <a:t>    A: Is this your pencil?</a:t>
                  </a:r>
                  <a:endParaRPr lang="zh-CN" altLang="en-US" sz="2800" dirty="0">
                    <a:latin typeface="Times New Roman" panose="02020603050405020304" pitchFamily="18" charset="0"/>
                  </a:endParaRPr>
                </a:p>
                <a:p>
                  <a:pPr marL="342900" indent="-342900">
                    <a:lnSpc>
                      <a:spcPct val="130000"/>
                    </a:lnSpc>
                  </a:pPr>
                  <a:r>
                    <a:rPr lang="zh-CN" altLang="en-US" sz="2800" dirty="0">
                      <a:latin typeface="Times New Roman" panose="02020603050405020304" pitchFamily="18" charset="0"/>
                    </a:rPr>
                    <a:t>    B: Yes, it is. It</a:t>
                  </a:r>
                  <a:r>
                    <a:rPr lang="en-US" altLang="zh-CN" sz="2800" dirty="0">
                      <a:latin typeface="Times New Roman" panose="02020603050405020304" pitchFamily="18" charset="0"/>
                    </a:rPr>
                    <a:t>’</a:t>
                  </a:r>
                  <a:r>
                    <a:rPr lang="zh-CN" altLang="en-US" sz="2800" dirty="0">
                      <a:latin typeface="Times New Roman" panose="02020603050405020304" pitchFamily="18" charset="0"/>
                    </a:rPr>
                    <a:t>s mine.</a:t>
                  </a:r>
                  <a:endParaRPr lang="zh-CN" altLang="en-US" sz="2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8" name="Text Box 3"/>
                <p:cNvSpPr txBox="1"/>
                <p:nvPr/>
              </p:nvSpPr>
              <p:spPr>
                <a:xfrm>
                  <a:off x="2209165" y="3253740"/>
                  <a:ext cx="6718300" cy="115697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762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lgDash"/>
                </a:ln>
              </p:spPr>
              <p:txBody>
                <a:bodyPr>
                  <a:spAutoFit/>
                </a:bodyPr>
                <a:lstStyle/>
                <a:p>
                  <a:pPr marL="342900" indent="-342900">
                    <a:lnSpc>
                      <a:spcPct val="130000"/>
                    </a:lnSpc>
                  </a:pPr>
                  <a:r>
                    <a:rPr lang="zh-CN" altLang="en-US" sz="2800" dirty="0">
                      <a:latin typeface="Times New Roman" panose="02020603050405020304" pitchFamily="18" charset="0"/>
                    </a:rPr>
                    <a:t>    A: Is that your schoolbag?</a:t>
                  </a:r>
                  <a:endParaRPr lang="zh-CN" altLang="en-US" sz="2800" dirty="0">
                    <a:latin typeface="Times New Roman" panose="02020603050405020304" pitchFamily="18" charset="0"/>
                  </a:endParaRPr>
                </a:p>
                <a:p>
                  <a:pPr marL="342900" indent="-342900">
                    <a:lnSpc>
                      <a:spcPct val="130000"/>
                    </a:lnSpc>
                  </a:pPr>
                  <a:r>
                    <a:rPr lang="zh-CN" altLang="en-US" sz="2800" dirty="0">
                      <a:latin typeface="Times New Roman" panose="02020603050405020304" pitchFamily="18" charset="0"/>
                    </a:rPr>
                    <a:t>    B: No, it isn</a:t>
                  </a:r>
                  <a:r>
                    <a:rPr lang="en-US" altLang="zh-CN" sz="2800" dirty="0">
                      <a:latin typeface="Times New Roman" panose="02020603050405020304" pitchFamily="18" charset="0"/>
                    </a:rPr>
                    <a:t>’</a:t>
                  </a:r>
                  <a:r>
                    <a:rPr lang="zh-CN" altLang="en-US" sz="2800" dirty="0">
                      <a:latin typeface="Times New Roman" panose="02020603050405020304" pitchFamily="18" charset="0"/>
                    </a:rPr>
                    <a:t>t. It</a:t>
                  </a:r>
                  <a:r>
                    <a:rPr lang="en-US" altLang="zh-CN" sz="2800" dirty="0">
                      <a:latin typeface="Times New Roman" panose="02020603050405020304" pitchFamily="18" charset="0"/>
                    </a:rPr>
                    <a:t>’</a:t>
                  </a:r>
                  <a:r>
                    <a:rPr lang="zh-CN" altLang="en-US" sz="2800" dirty="0">
                      <a:latin typeface="Times New Roman" panose="02020603050405020304" pitchFamily="18" charset="0"/>
                    </a:rPr>
                    <a:t>s his.</a:t>
                  </a:r>
                  <a:endParaRPr lang="zh-CN" altLang="en-US" sz="2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0" name="Rectangle 5"/>
                <p:cNvSpPr/>
                <p:nvPr/>
              </p:nvSpPr>
              <p:spPr>
                <a:xfrm>
                  <a:off x="1803400" y="1962785"/>
                  <a:ext cx="562610" cy="563245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zh-CN" altLang="en-US" sz="2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" name="Rectangle 5"/>
                <p:cNvSpPr/>
                <p:nvPr/>
              </p:nvSpPr>
              <p:spPr>
                <a:xfrm>
                  <a:off x="1803400" y="3359150"/>
                  <a:ext cx="562610" cy="563245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zh-CN" altLang="en-US" sz="2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" name="Rectangle 5"/>
                <p:cNvSpPr/>
                <p:nvPr/>
              </p:nvSpPr>
              <p:spPr>
                <a:xfrm>
                  <a:off x="1803400" y="4699000"/>
                  <a:ext cx="562610" cy="563245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zh-CN" altLang="en-US" sz="28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文本框 18"/>
            <p:cNvSpPr txBox="1"/>
            <p:nvPr/>
          </p:nvSpPr>
          <p:spPr>
            <a:xfrm>
              <a:off x="1051340" y="2243287"/>
              <a:ext cx="431800" cy="412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28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endParaRPr lang="en-US" altLang="zh-CN" sz="2800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07372" y="3618206"/>
              <a:ext cx="43180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28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endParaRPr lang="en-US" altLang="zh-CN" sz="2800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95256" name="文本框 95255"/>
            <p:cNvSpPr txBox="1"/>
            <p:nvPr/>
          </p:nvSpPr>
          <p:spPr>
            <a:xfrm>
              <a:off x="1007372" y="4937736"/>
              <a:ext cx="431800" cy="4129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28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zh-CN" sz="2800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8" name="箭头: 下弧形 27"/>
          <p:cNvSpPr/>
          <p:nvPr/>
        </p:nvSpPr>
        <p:spPr>
          <a:xfrm rot="19531676">
            <a:off x="4435155" y="1079681"/>
            <a:ext cx="1075519" cy="343484"/>
          </a:xfrm>
          <a:prstGeom prst="curvedUpArrow">
            <a:avLst>
              <a:gd name="adj1" fmla="val 25171"/>
              <a:gd name="adj2" fmla="val 84781"/>
              <a:gd name="adj3" fmla="val 3453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箭头: 环形 28"/>
          <p:cNvSpPr/>
          <p:nvPr/>
        </p:nvSpPr>
        <p:spPr>
          <a:xfrm>
            <a:off x="4802276" y="1780191"/>
            <a:ext cx="1061545" cy="1134303"/>
          </a:xfrm>
          <a:prstGeom prst="circularArrow">
            <a:avLst>
              <a:gd name="adj1" fmla="val 8791"/>
              <a:gd name="adj2" fmla="val 1001723"/>
              <a:gd name="adj3" fmla="val 21435637"/>
              <a:gd name="adj4" fmla="val 13249557"/>
              <a:gd name="adj5" fmla="val 169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5232" name="箭头: 环形 95231"/>
          <p:cNvSpPr/>
          <p:nvPr/>
        </p:nvSpPr>
        <p:spPr>
          <a:xfrm>
            <a:off x="4611855" y="3464592"/>
            <a:ext cx="1061545" cy="1134303"/>
          </a:xfrm>
          <a:prstGeom prst="circularArrow">
            <a:avLst>
              <a:gd name="adj1" fmla="val 8791"/>
              <a:gd name="adj2" fmla="val 1001723"/>
              <a:gd name="adj3" fmla="val 21435637"/>
              <a:gd name="adj4" fmla="val 13249557"/>
              <a:gd name="adj5" fmla="val 169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5233" name="箭头: 环形 95232"/>
          <p:cNvSpPr/>
          <p:nvPr/>
        </p:nvSpPr>
        <p:spPr>
          <a:xfrm>
            <a:off x="6111627" y="5213369"/>
            <a:ext cx="1061545" cy="1134303"/>
          </a:xfrm>
          <a:prstGeom prst="circularArrow">
            <a:avLst>
              <a:gd name="adj1" fmla="val 8791"/>
              <a:gd name="adj2" fmla="val 1001723"/>
              <a:gd name="adj3" fmla="val 21435637"/>
              <a:gd name="adj4" fmla="val 13249557"/>
              <a:gd name="adj5" fmla="val 169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箭头: 下弧形 27"/>
          <p:cNvSpPr/>
          <p:nvPr/>
        </p:nvSpPr>
        <p:spPr>
          <a:xfrm rot="19531676">
            <a:off x="4551769" y="2846891"/>
            <a:ext cx="1075519" cy="343484"/>
          </a:xfrm>
          <a:prstGeom prst="curvedUpArrow">
            <a:avLst>
              <a:gd name="adj1" fmla="val 25171"/>
              <a:gd name="adj2" fmla="val 84781"/>
              <a:gd name="adj3" fmla="val 3453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箭头: 下弧形 27"/>
          <p:cNvSpPr/>
          <p:nvPr/>
        </p:nvSpPr>
        <p:spPr>
          <a:xfrm rot="19531676">
            <a:off x="4614632" y="4574126"/>
            <a:ext cx="1075519" cy="343484"/>
          </a:xfrm>
          <a:prstGeom prst="curvedUpArrow">
            <a:avLst>
              <a:gd name="adj1" fmla="val 25171"/>
              <a:gd name="adj2" fmla="val 84781"/>
              <a:gd name="adj3" fmla="val 3453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5" name="U3A1b0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873.553711" end="14704.938477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2776" y="4745868"/>
            <a:ext cx="478705" cy="478705"/>
          </a:xfrm>
          <a:prstGeom prst="rect">
            <a:avLst/>
          </a:prstGeom>
        </p:spPr>
      </p:pic>
      <p:pic>
        <p:nvPicPr>
          <p:cNvPr id="26" name="U3A1b0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679.197266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2777" y="5663243"/>
            <a:ext cx="478705" cy="47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95232" grpId="0" animBg="1"/>
      <p:bldP spid="95233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148" y="195947"/>
            <a:ext cx="130629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777" y="150337"/>
            <a:ext cx="413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your conversations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51758" y="936463"/>
            <a:ext cx="7873304" cy="5685710"/>
            <a:chOff x="920530" y="1817155"/>
            <a:chExt cx="7236940" cy="4487958"/>
          </a:xfrm>
        </p:grpSpPr>
        <p:grpSp>
          <p:nvGrpSpPr>
            <p:cNvPr id="11" name="组合 10"/>
            <p:cNvGrpSpPr/>
            <p:nvPr/>
          </p:nvGrpSpPr>
          <p:grpSpPr>
            <a:xfrm>
              <a:off x="920530" y="1817155"/>
              <a:ext cx="7236940" cy="4487958"/>
              <a:chOff x="1803400" y="1578419"/>
              <a:chExt cx="7236940" cy="4487958"/>
            </a:xfrm>
          </p:grpSpPr>
          <p:sp>
            <p:nvSpPr>
              <p:cNvPr id="1029" name="Text Box 4"/>
              <p:cNvSpPr txBox="1"/>
              <p:nvPr/>
            </p:nvSpPr>
            <p:spPr>
              <a:xfrm>
                <a:off x="2322042" y="4711175"/>
                <a:ext cx="6718298" cy="135520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76200">
                <a:solidFill>
                  <a:schemeClr val="accent6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    A: Are these 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/ those …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?</a:t>
                </a:r>
                <a:endParaRPr lang="zh-CN" altLang="en-US" sz="2800" dirty="0"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    B: 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Yes, they are. They’re…</a:t>
                </a:r>
                <a:endParaRPr lang="en-US" altLang="zh-CN" sz="2800" dirty="0"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</a:rPr>
                  <a:t>        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No, they aren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’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 t. They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’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re </a:t>
                </a:r>
                <a:r>
                  <a:rPr lang="en-US" altLang="zh-CN" sz="2800" dirty="0">
                    <a:latin typeface="Times New Roman" panose="02020603050405020304" pitchFamily="18" charset="0"/>
                  </a:rPr>
                  <a:t>…</a:t>
                </a:r>
                <a:r>
                  <a:rPr lang="zh-CN" altLang="en-US" sz="2800" dirty="0">
                    <a:latin typeface="Times New Roman" panose="02020603050405020304" pitchFamily="18" charset="0"/>
                  </a:rPr>
                  <a:t>.</a:t>
                </a:r>
                <a:endParaRPr lang="zh-CN" altLang="en-US" sz="28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1803400" y="1578419"/>
                <a:ext cx="7236940" cy="3683826"/>
                <a:chOff x="1803400" y="1578419"/>
                <a:chExt cx="7236940" cy="3683826"/>
              </a:xfrm>
            </p:grpSpPr>
            <p:sp>
              <p:nvSpPr>
                <p:cNvPr id="1027" name="Text Box 2"/>
                <p:cNvSpPr txBox="1"/>
                <p:nvPr/>
              </p:nvSpPr>
              <p:spPr>
                <a:xfrm>
                  <a:off x="2322041" y="1578419"/>
                  <a:ext cx="6718299" cy="139933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rgbClr val="FFD800"/>
                  </a:solidFill>
                  <a:prstDash val="lgDash"/>
                </a:ln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30000"/>
                    </a:lnSpc>
                  </a:pPr>
                  <a:r>
                    <a:rPr lang="zh-CN" altLang="en-US" sz="2800" dirty="0">
                      <a:latin typeface="Times New Roman" panose="02020603050405020304" pitchFamily="18" charset="0"/>
                    </a:rPr>
                    <a:t>    A: Is this </a:t>
                  </a:r>
                  <a:r>
                    <a:rPr lang="en-US" altLang="zh-CN" sz="2800" dirty="0">
                      <a:latin typeface="Times New Roman" panose="02020603050405020304" pitchFamily="18" charset="0"/>
                    </a:rPr>
                    <a:t>…</a:t>
                  </a:r>
                  <a:r>
                    <a:rPr lang="zh-CN" altLang="en-US" sz="2800" dirty="0">
                      <a:latin typeface="Times New Roman" panose="02020603050405020304" pitchFamily="18" charset="0"/>
                    </a:rPr>
                    <a:t>?</a:t>
                  </a:r>
                  <a:endParaRPr lang="zh-CN" altLang="en-US" sz="2800" dirty="0">
                    <a:latin typeface="Times New Roman" panose="02020603050405020304" pitchFamily="18" charset="0"/>
                  </a:endParaRPr>
                </a:p>
                <a:p>
                  <a:pPr marL="342900" indent="-342900">
                    <a:lnSpc>
                      <a:spcPct val="130000"/>
                    </a:lnSpc>
                  </a:pPr>
                  <a:r>
                    <a:rPr lang="zh-CN" altLang="en-US" sz="2800" dirty="0">
                      <a:latin typeface="Times New Roman" panose="02020603050405020304" pitchFamily="18" charset="0"/>
                    </a:rPr>
                    <a:t>    B: Yes, it is. It</a:t>
                  </a:r>
                  <a:r>
                    <a:rPr lang="en-US" altLang="zh-CN" sz="2800" dirty="0">
                      <a:latin typeface="Times New Roman" panose="02020603050405020304" pitchFamily="18" charset="0"/>
                    </a:rPr>
                    <a:t>’</a:t>
                  </a:r>
                  <a:r>
                    <a:rPr lang="zh-CN" altLang="en-US" sz="2800" dirty="0">
                      <a:latin typeface="Times New Roman" panose="02020603050405020304" pitchFamily="18" charset="0"/>
                    </a:rPr>
                    <a:t>s</a:t>
                  </a:r>
                  <a:r>
                    <a:rPr lang="en-US" altLang="zh-CN" sz="2800" dirty="0">
                      <a:latin typeface="Times New Roman" panose="02020603050405020304" pitchFamily="18" charset="0"/>
                    </a:rPr>
                    <a:t>…</a:t>
                  </a:r>
                  <a:r>
                    <a:rPr lang="zh-CN" altLang="en-US" sz="2800" dirty="0">
                      <a:latin typeface="Times New Roman" panose="02020603050405020304" pitchFamily="18" charset="0"/>
                    </a:rPr>
                    <a:t>.</a:t>
                  </a:r>
                  <a:endParaRPr lang="en-US" altLang="zh-CN" sz="2800" dirty="0">
                    <a:latin typeface="Times New Roman" panose="02020603050405020304" pitchFamily="18" charset="0"/>
                  </a:endParaRPr>
                </a:p>
                <a:p>
                  <a:pPr marL="342900" indent="-342900">
                    <a:lnSpc>
                      <a:spcPct val="130000"/>
                    </a:lnSpc>
                  </a:pPr>
                  <a:r>
                    <a:rPr lang="en-US" altLang="zh-CN" sz="2800" dirty="0">
                      <a:latin typeface="Times New Roman" panose="02020603050405020304" pitchFamily="18" charset="0"/>
                    </a:rPr>
                    <a:t>         No, it isn’t. It’s …</a:t>
                  </a:r>
                  <a:endParaRPr lang="zh-CN" altLang="en-US" sz="2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8" name="Text Box 3"/>
                <p:cNvSpPr txBox="1"/>
                <p:nvPr/>
              </p:nvSpPr>
              <p:spPr>
                <a:xfrm>
                  <a:off x="2322040" y="3137148"/>
                  <a:ext cx="6718300" cy="139933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762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lgDash"/>
                </a:ln>
              </p:spPr>
              <p:txBody>
                <a:bodyPr>
                  <a:spAutoFit/>
                </a:bodyPr>
                <a:lstStyle/>
                <a:p>
                  <a:pPr marL="342900" indent="-342900">
                    <a:lnSpc>
                      <a:spcPct val="130000"/>
                    </a:lnSpc>
                  </a:pPr>
                  <a:r>
                    <a:rPr lang="zh-CN" altLang="en-US" sz="2800" dirty="0">
                      <a:latin typeface="Times New Roman" panose="02020603050405020304" pitchFamily="18" charset="0"/>
                    </a:rPr>
                    <a:t>    A: Is that </a:t>
                  </a:r>
                  <a:r>
                    <a:rPr lang="en-US" altLang="zh-CN" sz="2800" dirty="0">
                      <a:latin typeface="Times New Roman" panose="02020603050405020304" pitchFamily="18" charset="0"/>
                    </a:rPr>
                    <a:t>…</a:t>
                  </a:r>
                  <a:r>
                    <a:rPr lang="zh-CN" altLang="en-US" sz="2800" dirty="0">
                      <a:latin typeface="Times New Roman" panose="02020603050405020304" pitchFamily="18" charset="0"/>
                    </a:rPr>
                    <a:t>?</a:t>
                  </a:r>
                  <a:endParaRPr lang="zh-CN" altLang="en-US" sz="2800" dirty="0">
                    <a:latin typeface="Times New Roman" panose="02020603050405020304" pitchFamily="18" charset="0"/>
                  </a:endParaRPr>
                </a:p>
                <a:p>
                  <a:pPr marL="342900" indent="-342900">
                    <a:lnSpc>
                      <a:spcPct val="130000"/>
                    </a:lnSpc>
                  </a:pPr>
                  <a:r>
                    <a:rPr lang="zh-CN" altLang="en-US" sz="2800" dirty="0">
                      <a:latin typeface="Times New Roman" panose="02020603050405020304" pitchFamily="18" charset="0"/>
                    </a:rPr>
                    <a:t>    B: </a:t>
                  </a:r>
                  <a:r>
                    <a:rPr lang="en-US" altLang="zh-CN" sz="2800" dirty="0">
                      <a:latin typeface="Times New Roman" panose="02020603050405020304" pitchFamily="18" charset="0"/>
                    </a:rPr>
                    <a:t>Yes, it is. It’s….</a:t>
                  </a:r>
                  <a:endParaRPr lang="en-US" altLang="zh-CN" sz="2800" dirty="0">
                    <a:latin typeface="Times New Roman" panose="02020603050405020304" pitchFamily="18" charset="0"/>
                  </a:endParaRPr>
                </a:p>
                <a:p>
                  <a:pPr marL="342900" indent="-342900">
                    <a:lnSpc>
                      <a:spcPct val="130000"/>
                    </a:lnSpc>
                  </a:pPr>
                  <a:r>
                    <a:rPr lang="en-US" altLang="zh-CN" sz="2800" dirty="0">
                      <a:latin typeface="Times New Roman" panose="02020603050405020304" pitchFamily="18" charset="0"/>
                    </a:rPr>
                    <a:t>         No, it isn’t. It’s …</a:t>
                  </a:r>
                  <a:endParaRPr lang="en-US" altLang="zh-CN" sz="2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0" name="Rectangle 5"/>
                <p:cNvSpPr/>
                <p:nvPr/>
              </p:nvSpPr>
              <p:spPr>
                <a:xfrm>
                  <a:off x="1803400" y="1962785"/>
                  <a:ext cx="562610" cy="563245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zh-CN" altLang="en-US" sz="2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" name="Rectangle 5"/>
                <p:cNvSpPr/>
                <p:nvPr/>
              </p:nvSpPr>
              <p:spPr>
                <a:xfrm>
                  <a:off x="1803400" y="3359150"/>
                  <a:ext cx="562610" cy="563245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zh-CN" altLang="en-US" sz="2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" name="Rectangle 5"/>
                <p:cNvSpPr/>
                <p:nvPr/>
              </p:nvSpPr>
              <p:spPr>
                <a:xfrm>
                  <a:off x="1803400" y="4699000"/>
                  <a:ext cx="562610" cy="563245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zh-CN" altLang="en-US" sz="2800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文本框 18"/>
            <p:cNvSpPr txBox="1"/>
            <p:nvPr/>
          </p:nvSpPr>
          <p:spPr>
            <a:xfrm>
              <a:off x="1051340" y="2243287"/>
              <a:ext cx="43180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28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zh-CN" sz="2800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07372" y="3618206"/>
              <a:ext cx="43180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28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endParaRPr lang="en-US" altLang="zh-CN" sz="2800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95256" name="文本框 95255"/>
            <p:cNvSpPr txBox="1"/>
            <p:nvPr/>
          </p:nvSpPr>
          <p:spPr>
            <a:xfrm>
              <a:off x="1007372" y="4937736"/>
              <a:ext cx="43180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  <a:buClrTx/>
                <a:buSzTx/>
                <a:buFontTx/>
              </a:pPr>
              <a:r>
                <a:rPr lang="en-US" altLang="zh-CN" sz="2800" dirty="0">
                  <a:solidFill>
                    <a:srgbClr val="FF33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endParaRPr lang="en-US" altLang="zh-CN" sz="2800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8" name="箭头: 下弧形 27"/>
          <p:cNvSpPr/>
          <p:nvPr/>
        </p:nvSpPr>
        <p:spPr>
          <a:xfrm rot="19592299">
            <a:off x="4267341" y="1049440"/>
            <a:ext cx="687008" cy="245725"/>
          </a:xfrm>
          <a:prstGeom prst="curvedUpArrow">
            <a:avLst>
              <a:gd name="adj1" fmla="val 25000"/>
              <a:gd name="adj2" fmla="val 85893"/>
              <a:gd name="adj3" fmla="val 4036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箭头: 环形 28"/>
          <p:cNvSpPr/>
          <p:nvPr/>
        </p:nvSpPr>
        <p:spPr>
          <a:xfrm>
            <a:off x="4538781" y="1529707"/>
            <a:ext cx="852757" cy="728996"/>
          </a:xfrm>
          <a:prstGeom prst="circularArrow">
            <a:avLst>
              <a:gd name="adj1" fmla="val 8791"/>
              <a:gd name="adj2" fmla="val 1001723"/>
              <a:gd name="adj3" fmla="val 21435637"/>
              <a:gd name="adj4" fmla="val 13249557"/>
              <a:gd name="adj5" fmla="val 169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5235" name="文本框 95234"/>
          <p:cNvSpPr txBox="1"/>
          <p:nvPr/>
        </p:nvSpPr>
        <p:spPr>
          <a:xfrm>
            <a:off x="9589310" y="1529706"/>
            <a:ext cx="215074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 her 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 your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589307" y="3625629"/>
            <a:ext cx="193390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his  hers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mine  yours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箭头: 环形 28"/>
          <p:cNvSpPr/>
          <p:nvPr/>
        </p:nvSpPr>
        <p:spPr>
          <a:xfrm>
            <a:off x="4691181" y="2137596"/>
            <a:ext cx="852757" cy="728996"/>
          </a:xfrm>
          <a:prstGeom prst="circularArrow">
            <a:avLst>
              <a:gd name="adj1" fmla="val 8791"/>
              <a:gd name="adj2" fmla="val 1001723"/>
              <a:gd name="adj3" fmla="val 21435637"/>
              <a:gd name="adj4" fmla="val 13249557"/>
              <a:gd name="adj5" fmla="val 169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箭头: 下弧形 27"/>
          <p:cNvSpPr/>
          <p:nvPr/>
        </p:nvSpPr>
        <p:spPr>
          <a:xfrm rot="19592299">
            <a:off x="4216747" y="3069575"/>
            <a:ext cx="687008" cy="245725"/>
          </a:xfrm>
          <a:prstGeom prst="curvedUpArrow">
            <a:avLst>
              <a:gd name="adj1" fmla="val 25000"/>
              <a:gd name="adj2" fmla="val 85893"/>
              <a:gd name="adj3" fmla="val 4036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箭头: 环形 28"/>
          <p:cNvSpPr/>
          <p:nvPr/>
        </p:nvSpPr>
        <p:spPr>
          <a:xfrm>
            <a:off x="4488186" y="3514957"/>
            <a:ext cx="852757" cy="728996"/>
          </a:xfrm>
          <a:prstGeom prst="circularArrow">
            <a:avLst>
              <a:gd name="adj1" fmla="val 8791"/>
              <a:gd name="adj2" fmla="val 1001723"/>
              <a:gd name="adj3" fmla="val 21435637"/>
              <a:gd name="adj4" fmla="val 13249557"/>
              <a:gd name="adj5" fmla="val 169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箭头: 环形 28"/>
          <p:cNvSpPr/>
          <p:nvPr/>
        </p:nvSpPr>
        <p:spPr>
          <a:xfrm>
            <a:off x="4774324" y="4138294"/>
            <a:ext cx="852757" cy="728996"/>
          </a:xfrm>
          <a:prstGeom prst="circularArrow">
            <a:avLst>
              <a:gd name="adj1" fmla="val 8791"/>
              <a:gd name="adj2" fmla="val 1001723"/>
              <a:gd name="adj3" fmla="val 21435637"/>
              <a:gd name="adj4" fmla="val 13249557"/>
              <a:gd name="adj5" fmla="val 169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箭头: 环形 28"/>
          <p:cNvSpPr/>
          <p:nvPr/>
        </p:nvSpPr>
        <p:spPr>
          <a:xfrm>
            <a:off x="5500287" y="5518308"/>
            <a:ext cx="852757" cy="728996"/>
          </a:xfrm>
          <a:prstGeom prst="circularArrow">
            <a:avLst>
              <a:gd name="adj1" fmla="val 8791"/>
              <a:gd name="adj2" fmla="val 1001723"/>
              <a:gd name="adj3" fmla="val 21435637"/>
              <a:gd name="adj4" fmla="val 13249557"/>
              <a:gd name="adj5" fmla="val 169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箭头: 环形 28"/>
          <p:cNvSpPr/>
          <p:nvPr/>
        </p:nvSpPr>
        <p:spPr>
          <a:xfrm>
            <a:off x="5996361" y="6109616"/>
            <a:ext cx="852757" cy="728996"/>
          </a:xfrm>
          <a:prstGeom prst="circularArrow">
            <a:avLst>
              <a:gd name="adj1" fmla="val 8791"/>
              <a:gd name="adj2" fmla="val 1001723"/>
              <a:gd name="adj3" fmla="val 21435637"/>
              <a:gd name="adj4" fmla="val 13249557"/>
              <a:gd name="adj5" fmla="val 169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箭头: 下弧形 27"/>
          <p:cNvSpPr/>
          <p:nvPr/>
        </p:nvSpPr>
        <p:spPr>
          <a:xfrm rot="19592299">
            <a:off x="5554748" y="5113512"/>
            <a:ext cx="687008" cy="245725"/>
          </a:xfrm>
          <a:prstGeom prst="curvedUpArrow">
            <a:avLst>
              <a:gd name="adj1" fmla="val 25000"/>
              <a:gd name="adj2" fmla="val 85893"/>
              <a:gd name="adj3" fmla="val 4036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4" grpId="0" animBg="1"/>
      <p:bldP spid="26" grpId="0" animBg="1"/>
      <p:bldP spid="27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148" y="195947"/>
            <a:ext cx="130629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777" y="150337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learn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25765" r="16626" b="31516"/>
          <a:stretch>
            <a:fillRect/>
          </a:stretch>
        </p:blipFill>
        <p:spPr>
          <a:xfrm>
            <a:off x="8437244" y="3976074"/>
            <a:ext cx="2114550" cy="10058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49" y="1670935"/>
            <a:ext cx="2128935" cy="159670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65" y="1813168"/>
            <a:ext cx="1939290" cy="14544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666" y="1589174"/>
            <a:ext cx="2346960" cy="1760221"/>
          </a:xfrm>
          <a:prstGeom prst="rect">
            <a:avLst/>
          </a:prstGeom>
        </p:spPr>
      </p:pic>
      <p:pic>
        <p:nvPicPr>
          <p:cNvPr id="84993" name="图片 8499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50" y="3638016"/>
            <a:ext cx="2242609" cy="1681957"/>
          </a:xfrm>
          <a:prstGeom prst="rect">
            <a:avLst/>
          </a:prstGeom>
        </p:spPr>
      </p:pic>
      <p:pic>
        <p:nvPicPr>
          <p:cNvPr id="84996" name="图片 8499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43" y="3564957"/>
            <a:ext cx="2636520" cy="1977390"/>
          </a:xfrm>
          <a:prstGeom prst="rect">
            <a:avLst/>
          </a:prstGeom>
        </p:spPr>
      </p:pic>
      <p:sp>
        <p:nvSpPr>
          <p:cNvPr id="37" name="矩形 8"/>
          <p:cNvSpPr>
            <a:spLocks noChangeArrowheads="1"/>
          </p:cNvSpPr>
          <p:nvPr/>
        </p:nvSpPr>
        <p:spPr bwMode="auto">
          <a:xfrm>
            <a:off x="556261" y="829658"/>
            <a:ext cx="7639050" cy="56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CN" noProof="1">
                <a:latin typeface="Times New Roman" panose="02020603050405020304" pitchFamily="18" charset="0"/>
              </a:rPr>
              <a:t>Look at the six pictures. What are they in English?</a:t>
            </a:r>
            <a:endParaRPr lang="en-US" altLang="zh-CN" noProof="1">
              <a:latin typeface="Times New Roman" panose="02020603050405020304" pitchFamily="18" charset="0"/>
            </a:endParaRPr>
          </a:p>
        </p:txBody>
      </p:sp>
      <p:sp>
        <p:nvSpPr>
          <p:cNvPr id="84997" name="矩形 84996"/>
          <p:cNvSpPr/>
          <p:nvPr/>
        </p:nvSpPr>
        <p:spPr>
          <a:xfrm>
            <a:off x="375112" y="2913512"/>
            <a:ext cx="4517487" cy="96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 box and    pencil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50405" y="3011090"/>
            <a:ext cx="1510105" cy="677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eraser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910637" y="3114128"/>
            <a:ext cx="1167765" cy="444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72696" y="5319973"/>
            <a:ext cx="1367808" cy="444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56904" y="5340801"/>
            <a:ext cx="2085251" cy="444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schoolbag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910637" y="5224840"/>
            <a:ext cx="1278680" cy="444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85595" y="3119833"/>
            <a:ext cx="37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9084" y="5273799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0504" y="310248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86235" y="515305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2891" y="527862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31292" y="3044114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7935" y="3072663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" grpId="0"/>
      <p:bldP spid="18" grpId="0"/>
      <p:bldP spid="21" grpId="0"/>
      <p:bldP spid="23" grpId="0"/>
      <p:bldP spid="24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148" y="195947"/>
            <a:ext cx="130629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777" y="150337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check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4" name="文本框 3"/>
          <p:cNvSpPr txBox="1">
            <a:spLocks noChangeArrowheads="1"/>
          </p:cNvSpPr>
          <p:nvPr/>
        </p:nvSpPr>
        <p:spPr bwMode="auto">
          <a:xfrm>
            <a:off x="1569484" y="1152713"/>
            <a:ext cx="684639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Listen and check (√) the things you hear.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86276" y="1093391"/>
            <a:ext cx="837772" cy="719778"/>
          </a:xfrm>
          <a:prstGeom prst="ellipse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altLang="zh-CN" sz="28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98400" y="1922222"/>
            <a:ext cx="8886410" cy="3682415"/>
            <a:chOff x="1398400" y="1922222"/>
            <a:chExt cx="8886410" cy="3682415"/>
          </a:xfrm>
        </p:grpSpPr>
        <p:pic>
          <p:nvPicPr>
            <p:cNvPr id="5" name="图片 4" descr="p14_2a0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8400" y="2025872"/>
              <a:ext cx="2323019" cy="1742416"/>
            </a:xfrm>
            <a:prstGeom prst="rect">
              <a:avLst/>
            </a:prstGeom>
          </p:spPr>
        </p:pic>
        <p:pic>
          <p:nvPicPr>
            <p:cNvPr id="6" name="图片 5" descr="p14_2a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22044" y="1922222"/>
              <a:ext cx="2342780" cy="1846066"/>
            </a:xfrm>
            <a:prstGeom prst="rect">
              <a:avLst/>
            </a:prstGeom>
          </p:spPr>
        </p:pic>
        <p:pic>
          <p:nvPicPr>
            <p:cNvPr id="7" name="图片 6" descr="p14_2a0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17686" y="2082394"/>
              <a:ext cx="2338987" cy="1629371"/>
            </a:xfrm>
            <a:prstGeom prst="rect">
              <a:avLst/>
            </a:prstGeom>
          </p:spPr>
        </p:pic>
        <p:pic>
          <p:nvPicPr>
            <p:cNvPr id="8" name="图片 7" descr="p14_2a0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1463" y="3735867"/>
              <a:ext cx="2283562" cy="1712821"/>
            </a:xfrm>
            <a:prstGeom prst="rect">
              <a:avLst/>
            </a:prstGeom>
          </p:spPr>
        </p:pic>
        <p:pic>
          <p:nvPicPr>
            <p:cNvPr id="9" name="图片 8" descr="p14_2a0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22044" y="3555119"/>
              <a:ext cx="2732452" cy="2049518"/>
            </a:xfrm>
            <a:prstGeom prst="rect">
              <a:avLst/>
            </a:prstGeom>
          </p:spPr>
        </p:pic>
        <p:pic>
          <p:nvPicPr>
            <p:cNvPr id="10" name="图片 9" descr="p14_2a0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44982" y="3571652"/>
              <a:ext cx="2639828" cy="1980044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452885" y="2938023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681695" y="2910727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559152" y="2924375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468805" y="4700857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697615" y="4673561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575072" y="4687209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U3A2a00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5562" y="5299837"/>
            <a:ext cx="609600" cy="6096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379822" y="2824520"/>
            <a:ext cx="58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92784" y="4587354"/>
            <a:ext cx="58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66711" y="2796255"/>
            <a:ext cx="58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14072" y="2824520"/>
            <a:ext cx="58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15424" y="4587354"/>
            <a:ext cx="58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8" grpId="0"/>
      <p:bldP spid="29" grpId="0"/>
      <p:bldP spid="30" grpId="0"/>
      <p:bldP spid="31" grpId="0"/>
    </p:bldLst>
  </p:timing>
</p:sld>
</file>

<file path=ppt/tags/tag1.xml><?xml version="1.0" encoding="utf-8"?>
<p:tagLst xmlns:p="http://schemas.openxmlformats.org/presentationml/2006/main">
  <p:tag name="commondata" val="eyJoZGlkIjoiYjY1YmY2YWE2MjhiYzI5NjE3N2IxOWQ4ZmFmZjlmZj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2660</Words>
  <Application>WPS 演示</Application>
  <PresentationFormat>宽屏</PresentationFormat>
  <Paragraphs>249</Paragraphs>
  <Slides>13</Slides>
  <Notes>7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Times New Roman</vt:lpstr>
      <vt:lpstr>Comic Sans MS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tesoon</dc:creator>
  <cp:lastModifiedBy>Administrator</cp:lastModifiedBy>
  <cp:revision>444</cp:revision>
  <dcterms:created xsi:type="dcterms:W3CDTF">2019-12-03T12:23:00Z</dcterms:created>
  <dcterms:modified xsi:type="dcterms:W3CDTF">2023-10-15T23:19:00Z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298D026124FD4C558C196749D49358B2_13</vt:lpwstr>
  </property>
</Properties>
</file>