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387" r:id="rId4"/>
    <p:sldId id="388" r:id="rId5"/>
    <p:sldId id="383" r:id="rId6"/>
    <p:sldId id="371" r:id="rId7"/>
    <p:sldId id="365" r:id="rId8"/>
    <p:sldId id="392" r:id="rId9"/>
    <p:sldId id="389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99"/>
    <a:srgbClr val="468DE4"/>
    <a:srgbClr val="33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60"/>
  </p:normalViewPr>
  <p:slideViewPr>
    <p:cSldViewPr>
      <p:cViewPr varScale="1">
        <p:scale>
          <a:sx n="63" d="100"/>
          <a:sy n="63" d="100"/>
        </p:scale>
        <p:origin x="1492" y="76"/>
      </p:cViewPr>
      <p:guideLst>
        <p:guide orient="horz" pos="21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050A-D2AD-4DFE-94E9-DCE49FEDF3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00174"/>
            <a:ext cx="9144000" cy="3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437418"/>
            <a:ext cx="9144000" cy="20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866046"/>
            <a:ext cx="9144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6.</a:t>
            </a:r>
            <a:r>
              <a:rPr lang="zh-CN" altLang="en-US" sz="6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做一个生态瓶</a:t>
            </a:r>
            <a:endParaRPr lang="zh-CN" altLang="en-US" sz="6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 flipH="1">
            <a:off x="428596" y="484652"/>
            <a:ext cx="6643734" cy="100013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/>
              <a:t> 教科版五上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生物与环境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单元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88704"/>
            <a:ext cx="15269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73742871" name="内容占位符 107374287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2950" y="346710"/>
            <a:ext cx="7704455" cy="5396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做一个生态瓶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9030" y="2153920"/>
            <a:ext cx="4597400" cy="808355"/>
          </a:xfrm>
        </p:spPr>
        <p:txBody>
          <a:bodyPr/>
          <a:p>
            <a:pPr marL="0" indent="0" algn="ctr">
              <a:buNone/>
            </a:pPr>
            <a:r>
              <a:rPr lang="zh-CN" altLang="en-US" b="1">
                <a:solidFill>
                  <a:srgbClr val="FF0000"/>
                </a:solidFill>
              </a:rPr>
              <a:t>做一个怎样的生态瓶呢？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2416810" y="3413125"/>
            <a:ext cx="4597400" cy="73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>
                <a:solidFill>
                  <a:srgbClr val="0070C0"/>
                </a:solidFill>
              </a:rPr>
              <a:t>放些什么？需要放多少？</a:t>
            </a:r>
            <a:endParaRPr lang="zh-CN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" y="-11430"/>
            <a:ext cx="4233545" cy="3201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95" y="-11430"/>
            <a:ext cx="4210685" cy="3150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310" y="3139440"/>
            <a:ext cx="5027930" cy="37122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2575" y="61595"/>
            <a:ext cx="8296275" cy="6739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水是一切生命的源泉，水质的好坏与动物植物息息相关。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    当水中</a:t>
            </a:r>
            <a:r>
              <a:rPr lang="zh-CN" altLang="en-US" sz="2400" b="1">
                <a:solidFill>
                  <a:srgbClr val="FF0000"/>
                </a:solidFill>
              </a:rPr>
              <a:t>溶解氧</a:t>
            </a:r>
            <a:r>
              <a:rPr lang="zh-CN" altLang="en-US" sz="2400"/>
              <a:t>充足时，鱼类摄食旺盛，消化率高，生长快；当水中溶解氧过低时，动物活动受阻，严重时可引起死亡。因此要利用微生物分解有机物，减少有机物耗氧，保持池水清洁。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    影响池水</a:t>
            </a:r>
            <a:r>
              <a:rPr lang="zh-CN" altLang="en-US" sz="2400" b="1">
                <a:solidFill>
                  <a:srgbClr val="FF0000"/>
                </a:solidFill>
              </a:rPr>
              <a:t>透明度</a:t>
            </a:r>
            <a:r>
              <a:rPr lang="zh-CN" altLang="en-US" sz="2400"/>
              <a:t>的最主要因素是水中浮游生物的种类和数量。透明度过小表明水中有机物过多，池水耗氧因素过多，上下层水温和溶氧差距大，水质易恶化，养殖动物抗病能力减弱。此时要及时进行排换水。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    水中</a:t>
            </a:r>
            <a:r>
              <a:rPr lang="zh-CN" altLang="en-US" sz="2400" b="1">
                <a:solidFill>
                  <a:srgbClr val="FF0000"/>
                </a:solidFill>
              </a:rPr>
              <a:t>氨氮</a:t>
            </a:r>
            <a:r>
              <a:rPr lang="zh-CN" altLang="en-US" sz="2400"/>
              <a:t>过高，会导致动物血液运输氧能力降低，导致氧气和废物交换不畅，从而引起缺氧或中毒死亡。而动物排泄物是氨氮的一大来源，因此要有定期清理。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    建议</a:t>
            </a:r>
            <a:r>
              <a:rPr lang="zh-CN" altLang="en-US" sz="2400" b="1">
                <a:solidFill>
                  <a:srgbClr val="FF0000"/>
                </a:solidFill>
              </a:rPr>
              <a:t>3升水养长约2~3厘米大小的鱼5~6条</a:t>
            </a:r>
            <a:r>
              <a:rPr lang="zh-CN" altLang="en-US" sz="2400"/>
              <a:t>，保证鱼能获得足够的氧气和生存空间。容器大，鱼分散，较易养。</a:t>
            </a:r>
            <a:endParaRPr lang="zh-CN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" y="381000"/>
            <a:ext cx="8741410" cy="572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评价量规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2630" y="2153920"/>
            <a:ext cx="7964170" cy="808355"/>
          </a:xfrm>
        </p:spPr>
        <p:txBody>
          <a:bodyPr>
            <a:noAutofit/>
          </a:bodyPr>
          <a:p>
            <a:pPr marL="0" indent="0" algn="ctr">
              <a:buNone/>
            </a:pPr>
            <a:r>
              <a:rPr lang="en-US" altLang="zh-CN" b="1">
                <a:solidFill>
                  <a:srgbClr val="FF0000"/>
                </a:solidFill>
              </a:rPr>
              <a:t>①含有非生物、植物、动物，且数量合适。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89535" y="3413125"/>
            <a:ext cx="9188450" cy="1483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>
                <a:solidFill>
                  <a:srgbClr val="FF0000"/>
                </a:solidFill>
              </a:rPr>
              <a:t>②考虑到植物、动物特点、生活习性和食性特点。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3742906" name="图片 10737429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" y="269875"/>
            <a:ext cx="7916545" cy="5906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WPS 演示</Application>
  <PresentationFormat>全屏显示(4:3)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华文中宋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做一个生态瓶</vt:lpstr>
      <vt:lpstr>PowerPoint 演示文稿</vt:lpstr>
      <vt:lpstr>PowerPoint 演示文稿</vt:lpstr>
      <vt:lpstr>PowerPoint 演示文稿</vt:lpstr>
      <vt:lpstr>评价量规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Lenovo</cp:lastModifiedBy>
  <cp:revision>341</cp:revision>
  <dcterms:created xsi:type="dcterms:W3CDTF">2017-08-06T08:46:00Z</dcterms:created>
  <dcterms:modified xsi:type="dcterms:W3CDTF">2021-01-21T15:16:13Z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