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heme/theme2.xml" ContentType="application/vnd.openxmlformats-officedocument.them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notesSlides/notesSlide1.xml" ContentType="application/vnd.openxmlformats-officedocument.presentationml.notesSlide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325" r:id="rId2"/>
    <p:sldId id="321" r:id="rId3"/>
    <p:sldId id="371" r:id="rId4"/>
    <p:sldId id="384" r:id="rId5"/>
    <p:sldId id="441" r:id="rId6"/>
    <p:sldId id="341" r:id="rId7"/>
    <p:sldId id="346" r:id="rId8"/>
    <p:sldId id="348" r:id="rId9"/>
    <p:sldId id="323" r:id="rId10"/>
    <p:sldId id="344" r:id="rId11"/>
    <p:sldId id="391" r:id="rId12"/>
    <p:sldId id="347" r:id="rId13"/>
    <p:sldId id="397" r:id="rId14"/>
    <p:sldId id="393" r:id="rId15"/>
    <p:sldId id="352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新课标第一网" initials="新" lastIdx="8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0066"/>
    <a:srgbClr val="0000CC"/>
    <a:srgbClr val="FF6699"/>
    <a:srgbClr val="468DE4"/>
    <a:srgbClr val="33FD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95" autoAdjust="0"/>
    <p:restoredTop sz="94660"/>
  </p:normalViewPr>
  <p:slideViewPr>
    <p:cSldViewPr>
      <p:cViewPr varScale="1">
        <p:scale>
          <a:sx n="60" d="100"/>
          <a:sy n="60" d="100"/>
        </p:scale>
        <p:origin x="996" y="48"/>
      </p:cViewPr>
      <p:guideLst>
        <p:guide orient="horz" pos="2092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8F050A-D2AD-4DFE-94E9-DCE49FEDF327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35D4FB-E543-44E9-9240-BF368CDFB2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B94C8-1318-4BC0-902A-936B04FB079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tags" Target="../tags/tag9.xml"/><Relationship Id="rId7" Type="http://schemas.openxmlformats.org/officeDocument/2006/relationships/image" Target="../media/image1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6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71.xml"/><Relationship Id="rId10" Type="http://schemas.openxmlformats.org/officeDocument/2006/relationships/image" Target="../media/image3.png"/><Relationship Id="rId4" Type="http://schemas.openxmlformats.org/officeDocument/2006/relationships/tags" Target="../tags/tag70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7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9" Type="http://schemas.openxmlformats.org/officeDocument/2006/relationships/image" Target="file:///C:\Users\1V994W2\PycharmProjects\PPT_Background_Generation/pic_temp/pic_sup.png" TargetMode="Externa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8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83.xml"/><Relationship Id="rId10" Type="http://schemas.openxmlformats.org/officeDocument/2006/relationships/image" Target="../media/image3.png"/><Relationship Id="rId4" Type="http://schemas.openxmlformats.org/officeDocument/2006/relationships/tags" Target="../tags/tag82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12" Type="http://schemas.openxmlformats.org/officeDocument/2006/relationships/image" Target="../media/image3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89.xml"/><Relationship Id="rId10" Type="http://schemas.openxmlformats.org/officeDocument/2006/relationships/image" Target="../media/image2.png"/><Relationship Id="rId4" Type="http://schemas.openxmlformats.org/officeDocument/2006/relationships/tags" Target="../tags/tag88.xml"/><Relationship Id="rId9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97.xml"/><Relationship Id="rId10" Type="http://schemas.openxmlformats.org/officeDocument/2006/relationships/image" Target="../media/image2.png"/><Relationship Id="rId4" Type="http://schemas.openxmlformats.org/officeDocument/2006/relationships/tags" Target="../tags/tag96.xml"/><Relationship Id="rId9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13" Type="http://schemas.openxmlformats.org/officeDocument/2006/relationships/image" Target="../media/image3.png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image" Target="../media/image2.png"/><Relationship Id="rId5" Type="http://schemas.openxmlformats.org/officeDocument/2006/relationships/tags" Target="../tags/tag105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04.xml"/><Relationship Id="rId9" Type="http://schemas.openxmlformats.org/officeDocument/2006/relationships/tags" Target="../tags/tag109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13" Type="http://schemas.openxmlformats.org/officeDocument/2006/relationships/image" Target="../media/image3.png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image" Target="../media/image2.png"/><Relationship Id="rId5" Type="http://schemas.openxmlformats.org/officeDocument/2006/relationships/tags" Target="../tags/tag114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13.xml"/><Relationship Id="rId9" Type="http://schemas.openxmlformats.org/officeDocument/2006/relationships/tags" Target="../tags/tag118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26.xml"/><Relationship Id="rId13" Type="http://schemas.openxmlformats.org/officeDocument/2006/relationships/image" Target="../media/image2.png"/><Relationship Id="rId3" Type="http://schemas.openxmlformats.org/officeDocument/2006/relationships/tags" Target="../tags/tag121.xml"/><Relationship Id="rId7" Type="http://schemas.openxmlformats.org/officeDocument/2006/relationships/tags" Target="../tags/tag125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120.xml"/><Relationship Id="rId16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11" Type="http://schemas.openxmlformats.org/officeDocument/2006/relationships/tags" Target="../tags/tag129.xml"/><Relationship Id="rId5" Type="http://schemas.openxmlformats.org/officeDocument/2006/relationships/tags" Target="../tags/tag123.xml"/><Relationship Id="rId15" Type="http://schemas.openxmlformats.org/officeDocument/2006/relationships/image" Target="../media/image3.png"/><Relationship Id="rId10" Type="http://schemas.openxmlformats.org/officeDocument/2006/relationships/tags" Target="../tags/tag128.xml"/><Relationship Id="rId4" Type="http://schemas.openxmlformats.org/officeDocument/2006/relationships/tags" Target="../tags/tag122.xml"/><Relationship Id="rId9" Type="http://schemas.openxmlformats.org/officeDocument/2006/relationships/tags" Target="../tags/tag127.xml"/><Relationship Id="rId14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132.xml"/><Relationship Id="rId7" Type="http://schemas.openxmlformats.org/officeDocument/2006/relationships/tags" Target="../tags/tag136.xml"/><Relationship Id="rId12" Type="http://schemas.openxmlformats.org/officeDocument/2006/relationships/image" Target="../media/image3.png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34.xml"/><Relationship Id="rId10" Type="http://schemas.openxmlformats.org/officeDocument/2006/relationships/image" Target="../media/image2.png"/><Relationship Id="rId4" Type="http://schemas.openxmlformats.org/officeDocument/2006/relationships/tags" Target="../tags/tag133.xml"/><Relationship Id="rId9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3.png"/><Relationship Id="rId5" Type="http://schemas.openxmlformats.org/officeDocument/2006/relationships/tags" Target="../tags/tag16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15.xml"/><Relationship Id="rId9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image" Target="file:///C:\Users\1V994W2\PycharmProjects\PPT_Background_Generation/pic_temp/pic_half_down.png" TargetMode="Externa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5.png"/><Relationship Id="rId5" Type="http://schemas.openxmlformats.org/officeDocument/2006/relationships/tags" Target="../tags/tag23.xml"/><Relationship Id="rId10" Type="http://schemas.openxmlformats.org/officeDocument/2006/relationships/image" Target="file:///C:\Users\1V994W2\PycharmProjects\PPT_Background_Generation/pic_temp/pic_half_top.png" TargetMode="External"/><Relationship Id="rId4" Type="http://schemas.openxmlformats.org/officeDocument/2006/relationships/tags" Target="../tags/tag22.xml"/><Relationship Id="rId9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image" Target="../media/image3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30.xml"/><Relationship Id="rId10" Type="http://schemas.openxmlformats.org/officeDocument/2006/relationships/image" Target="../media/image2.png"/><Relationship Id="rId4" Type="http://schemas.openxmlformats.org/officeDocument/2006/relationships/tags" Target="../tags/tag29.xml"/><Relationship Id="rId9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12" Type="http://schemas.openxmlformats.org/officeDocument/2006/relationships/image" Target="../media/image2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38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43.xml"/><Relationship Id="rId4" Type="http://schemas.openxmlformats.org/officeDocument/2006/relationships/tags" Target="../tags/tag37.xml"/><Relationship Id="rId9" Type="http://schemas.openxmlformats.org/officeDocument/2006/relationships/tags" Target="../tags/tag42.xml"/><Relationship Id="rId1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/pic_temp/pic_half_left.png" TargetMode="External"/><Relationship Id="rId3" Type="http://schemas.openxmlformats.org/officeDocument/2006/relationships/tags" Target="../tags/tag46.xml"/><Relationship Id="rId7" Type="http://schemas.openxmlformats.org/officeDocument/2006/relationships/image" Target="../media/image6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12" Type="http://schemas.openxmlformats.org/officeDocument/2006/relationships/image" Target="../media/image3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56.xml"/><Relationship Id="rId10" Type="http://schemas.openxmlformats.org/officeDocument/2006/relationships/image" Target="../media/image2.png"/><Relationship Id="rId4" Type="http://schemas.openxmlformats.org/officeDocument/2006/relationships/tags" Target="../tags/tag55.xml"/><Relationship Id="rId9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62.xml"/><Relationship Id="rId7" Type="http://schemas.openxmlformats.org/officeDocument/2006/relationships/tags" Target="../tags/tag66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image" Target="../media/image3.png"/><Relationship Id="rId5" Type="http://schemas.openxmlformats.org/officeDocument/2006/relationships/tags" Target="../tags/tag64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63.xml"/><Relationship Id="rId9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 userDrawn="1">
            <p:custDataLst>
              <p:tags r:id="rId1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3098184" y="1955801"/>
            <a:ext cx="5931516" cy="2794000"/>
          </a:xfrm>
        </p:spPr>
        <p:txBody>
          <a:bodyPr vert="horz" wrap="square" lIns="91440" tIns="45720" rIns="91440" bIns="45720" rtlCol="0" anchor="ctr" anchorCtr="0">
            <a:normAutofit/>
          </a:bodyPr>
          <a:lstStyle>
            <a:lvl1pPr>
              <a:defRPr lang="zh-CN" altLang="en-US" sz="7200" b="0" spc="700" baseline="0">
                <a:solidFill>
                  <a:schemeClr val="bg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marL="0" lvl="0" algn="dist"/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1"/>
            </p:custDataLst>
          </p:nvPr>
        </p:nvPicPr>
        <p:blipFill>
          <a:blip r:embed="rId8" r:link="rId9" cstate="email"/>
          <a:stretch>
            <a:fillRect/>
          </a:stretch>
        </p:blipFill>
        <p:spPr>
          <a:xfrm>
            <a:off x="0" y="0"/>
            <a:ext cx="720090" cy="633568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10" r:link="rId11" cstate="email"/>
          <a:stretch>
            <a:fillRect/>
          </a:stretch>
        </p:blipFill>
        <p:spPr>
          <a:xfrm>
            <a:off x="11471910" y="0"/>
            <a:ext cx="720090" cy="633568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669930" y="952508"/>
            <a:ext cx="10852237" cy="5388907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1"/>
            </p:custDataLst>
          </p:nvPr>
        </p:nvPicPr>
        <p:blipFill>
          <a:blip r:embed="rId8" r:link="rId9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5"/>
            </p:custDataLst>
          </p:nvPr>
        </p:nvSpPr>
        <p:spPr>
          <a:xfrm>
            <a:off x="3125454" y="2359025"/>
            <a:ext cx="5789930" cy="1398905"/>
          </a:xfrm>
        </p:spPr>
        <p:txBody>
          <a:bodyPr vert="horz" wrap="square" lIns="91440" tIns="45720" rIns="91440" bIns="45720" rtlCol="0" anchor="b" anchorCtr="0">
            <a:normAutofit/>
          </a:bodyPr>
          <a:lstStyle>
            <a:lvl1pPr algn="ctr">
              <a:defRPr lang="zh-CN" altLang="en-US" sz="8000" b="0" spc="1000" baseline="0">
                <a:solidFill>
                  <a:schemeClr val="bg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marL="0" lvl="0" algn="dist"/>
            <a:r>
              <a:rPr lang="zh-CN" altLang="en-US" dirty="0"/>
              <a:t>编辑标题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 hasCustomPrompt="1"/>
            <p:custDataLst>
              <p:tags r:id="rId6"/>
            </p:custDataLst>
          </p:nvPr>
        </p:nvSpPr>
        <p:spPr>
          <a:xfrm>
            <a:off x="3467100" y="3943267"/>
            <a:ext cx="5143500" cy="70493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1"/>
            </p:custDataLst>
          </p:nvPr>
        </p:nvPicPr>
        <p:blipFill>
          <a:blip r:embed="rId8" r:link="rId9" cstate="email"/>
          <a:stretch>
            <a:fillRect/>
          </a:stretch>
        </p:blipFill>
        <p:spPr>
          <a:xfrm>
            <a:off x="0" y="0"/>
            <a:ext cx="720090" cy="633568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10" r:link="rId11" cstate="email"/>
          <a:stretch>
            <a:fillRect/>
          </a:stretch>
        </p:blipFill>
        <p:spPr>
          <a:xfrm>
            <a:off x="11471910" y="0"/>
            <a:ext cx="720090" cy="63356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10" r:link="rId11" cstate="email"/>
          <a:stretch>
            <a:fillRect/>
          </a:stretch>
        </p:blipFill>
        <p:spPr>
          <a:xfrm>
            <a:off x="0" y="0"/>
            <a:ext cx="720090" cy="633568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12" r:link="rId13" cstate="email"/>
          <a:stretch>
            <a:fillRect/>
          </a:stretch>
        </p:blipFill>
        <p:spPr>
          <a:xfrm>
            <a:off x="11471910" y="0"/>
            <a:ext cx="720090" cy="63356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281600" y="1249200"/>
            <a:ext cx="9626400" cy="723600"/>
          </a:xfrm>
        </p:spPr>
        <p:txBody>
          <a:bodyPr wrap="square" anchor="ctr"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1281113" y="2163600"/>
            <a:ext cx="9626600" cy="3445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4824603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10" r:link="rId11" cstate="email"/>
          <a:stretch>
            <a:fillRect/>
          </a:stretch>
        </p:blipFill>
        <p:spPr>
          <a:xfrm>
            <a:off x="11471910" y="0"/>
            <a:ext cx="720090" cy="63356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wrap="square" anchor="ctr" anchorCtr="0"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2664333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 userDrawn="1">
            <p:custDataLst>
              <p:tags r:id="rId2"/>
            </p:custDataLst>
          </p:nvPr>
        </p:nvPicPr>
        <p:blipFill>
          <a:blip r:embed="rId11" r:link="rId12" cstate="email"/>
          <a:stretch>
            <a:fillRect/>
          </a:stretch>
        </p:blipFill>
        <p:spPr>
          <a:xfrm>
            <a:off x="0" y="0"/>
            <a:ext cx="720090" cy="633568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13" r:link="rId14" cstate="email"/>
          <a:stretch>
            <a:fillRect/>
          </a:stretch>
        </p:blipFill>
        <p:spPr>
          <a:xfrm>
            <a:off x="11471910" y="0"/>
            <a:ext cx="720090" cy="63356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12000" y="781200"/>
            <a:ext cx="10976400" cy="626400"/>
          </a:xfrm>
        </p:spPr>
        <p:txBody>
          <a:bodyPr wrap="square"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612000" y="1659600"/>
            <a:ext cx="10975975" cy="828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612775" y="2808000"/>
            <a:ext cx="10965600" cy="343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1"/>
            </p:custDataLst>
          </p:nvPr>
        </p:nvSpPr>
        <p:spPr>
          <a:xfrm>
            <a:off x="0" y="5028971"/>
            <a:ext cx="12192000" cy="1829029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 userDrawn="1">
            <p:custDataLst>
              <p:tags r:id="rId2"/>
            </p:custDataLst>
          </p:nvPr>
        </p:nvPicPr>
        <p:blipFill>
          <a:blip r:embed="rId11" r:link="rId12" cstate="email"/>
          <a:stretch>
            <a:fillRect/>
          </a:stretch>
        </p:blipFill>
        <p:spPr>
          <a:xfrm>
            <a:off x="0" y="0"/>
            <a:ext cx="720090" cy="633568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13" r:link="rId14" cstate="email"/>
          <a:stretch>
            <a:fillRect/>
          </a:stretch>
        </p:blipFill>
        <p:spPr>
          <a:xfrm>
            <a:off x="11471910" y="0"/>
            <a:ext cx="720090" cy="63356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4800" y="669600"/>
            <a:ext cx="10976400" cy="565200"/>
          </a:xfrm>
        </p:spPr>
        <p:txBody>
          <a:bodyPr wrap="square" anchor="ctr" anchorCtr="0">
            <a:normAutofit/>
          </a:bodyPr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04837" y="1681200"/>
            <a:ext cx="10990800" cy="321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9"/>
            </p:custDataLst>
          </p:nvPr>
        </p:nvSpPr>
        <p:spPr>
          <a:xfrm>
            <a:off x="594000" y="5180400"/>
            <a:ext cx="11001600" cy="10116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/>
          <p:nvPr userDrawn="1">
            <p:custDataLst>
              <p:tags r:id="rId2"/>
            </p:custDataLst>
          </p:nvPr>
        </p:nvPicPr>
        <p:blipFill>
          <a:blip r:embed="rId13" r:link="rId14" cstate="email"/>
          <a:stretch>
            <a:fillRect/>
          </a:stretch>
        </p:blipFill>
        <p:spPr>
          <a:xfrm>
            <a:off x="11471910" y="6224432"/>
            <a:ext cx="720090" cy="633568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15" r:link="rId16" cstate="email"/>
          <a:stretch>
            <a:fillRect/>
          </a:stretch>
        </p:blipFill>
        <p:spPr>
          <a:xfrm>
            <a:off x="0" y="6224432"/>
            <a:ext cx="720090" cy="63356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79600" y="237600"/>
            <a:ext cx="11037600" cy="44196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579600" y="1663200"/>
            <a:ext cx="53424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6242400" y="1663200"/>
            <a:ext cx="53676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0"/>
            </p:custDataLst>
          </p:nvPr>
        </p:nvSpPr>
        <p:spPr>
          <a:xfrm>
            <a:off x="572400" y="4816800"/>
            <a:ext cx="53424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1"/>
            </p:custDataLst>
          </p:nvPr>
        </p:nvSpPr>
        <p:spPr>
          <a:xfrm>
            <a:off x="6253200" y="4813200"/>
            <a:ext cx="53676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953691"/>
            <a:ext cx="12192000" cy="495061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10" r:link="rId11" cstate="email"/>
          <a:stretch>
            <a:fillRect/>
          </a:stretch>
        </p:blipFill>
        <p:spPr>
          <a:xfrm>
            <a:off x="10571797" y="5432473"/>
            <a:ext cx="1620202" cy="1425527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12" r:link="rId13" cstate="email"/>
          <a:stretch>
            <a:fillRect/>
          </a:stretch>
        </p:blipFill>
        <p:spPr>
          <a:xfrm>
            <a:off x="0" y="5432473"/>
            <a:ext cx="1620202" cy="142552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522800" y="1339200"/>
            <a:ext cx="9144000" cy="2386800"/>
          </a:xfrm>
        </p:spPr>
        <p:txBody>
          <a:bodyPr wrap="square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1522413" y="3862800"/>
            <a:ext cx="9144000" cy="1656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래픽 15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5700" y="219075"/>
            <a:ext cx="641350" cy="555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图片 2" descr="图层 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37538" y="5600700"/>
            <a:ext cx="3630612" cy="8826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28" name="그룹 2"/>
          <p:cNvGrpSpPr/>
          <p:nvPr/>
        </p:nvGrpSpPr>
        <p:grpSpPr>
          <a:xfrm>
            <a:off x="395288" y="2349500"/>
            <a:ext cx="42862" cy="4133850"/>
            <a:chOff x="630012" y="1233831"/>
            <a:chExt cx="43201" cy="4133288"/>
          </a:xfrm>
        </p:grpSpPr>
        <p:grpSp>
          <p:nvGrpSpPr>
            <p:cNvPr id="5" name="그룹 7"/>
            <p:cNvGrpSpPr>
              <a:grpSpLocks noChangeAspect="1"/>
            </p:cNvGrpSpPr>
            <p:nvPr/>
          </p:nvGrpSpPr>
          <p:grpSpPr>
            <a:xfrm rot="5400000">
              <a:off x="-355552" y="2219396"/>
              <a:ext cx="2014329" cy="43200"/>
              <a:chOff x="3882524" y="5936798"/>
              <a:chExt cx="8882677" cy="190501"/>
            </a:xfrm>
            <a:solidFill>
              <a:schemeClr val="bg1">
                <a:lumMod val="85000"/>
                <a:alpha val="72000"/>
              </a:schemeClr>
            </a:solidFill>
          </p:grpSpPr>
          <p:sp>
            <p:nvSpPr>
              <p:cNvPr id="23" name="직사각형 8"/>
              <p:cNvSpPr/>
              <p:nvPr/>
            </p:nvSpPr>
            <p:spPr>
              <a:xfrm>
                <a:off x="388252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직사각형 9"/>
              <p:cNvSpPr/>
              <p:nvPr/>
            </p:nvSpPr>
            <p:spPr>
              <a:xfrm>
                <a:off x="446200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직사각형 10"/>
              <p:cNvSpPr/>
              <p:nvPr/>
            </p:nvSpPr>
            <p:spPr>
              <a:xfrm>
                <a:off x="504148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직사각형 11"/>
              <p:cNvSpPr/>
              <p:nvPr/>
            </p:nvSpPr>
            <p:spPr>
              <a:xfrm>
                <a:off x="562095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직사각형 12"/>
              <p:cNvSpPr/>
              <p:nvPr/>
            </p:nvSpPr>
            <p:spPr>
              <a:xfrm>
                <a:off x="620043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직사각형 13"/>
              <p:cNvSpPr/>
              <p:nvPr/>
            </p:nvSpPr>
            <p:spPr>
              <a:xfrm>
                <a:off x="677991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직사각형 14"/>
              <p:cNvSpPr/>
              <p:nvPr/>
            </p:nvSpPr>
            <p:spPr>
              <a:xfrm>
                <a:off x="735939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직사각형 15"/>
              <p:cNvSpPr/>
              <p:nvPr/>
            </p:nvSpPr>
            <p:spPr>
              <a:xfrm>
                <a:off x="793887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직사각형 16"/>
              <p:cNvSpPr/>
              <p:nvPr/>
            </p:nvSpPr>
            <p:spPr>
              <a:xfrm>
                <a:off x="851834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직사각형 17"/>
              <p:cNvSpPr/>
              <p:nvPr/>
            </p:nvSpPr>
            <p:spPr>
              <a:xfrm>
                <a:off x="909782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직사각형 18"/>
              <p:cNvSpPr/>
              <p:nvPr/>
            </p:nvSpPr>
            <p:spPr>
              <a:xfrm>
                <a:off x="967730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직사각형 19"/>
              <p:cNvSpPr/>
              <p:nvPr/>
            </p:nvSpPr>
            <p:spPr>
              <a:xfrm>
                <a:off x="1025678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직사각형 20"/>
              <p:cNvSpPr/>
              <p:nvPr/>
            </p:nvSpPr>
            <p:spPr>
              <a:xfrm>
                <a:off x="1083626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직사각형 21"/>
              <p:cNvSpPr/>
              <p:nvPr/>
            </p:nvSpPr>
            <p:spPr>
              <a:xfrm>
                <a:off x="1141573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직사각형 22"/>
              <p:cNvSpPr/>
              <p:nvPr/>
            </p:nvSpPr>
            <p:spPr>
              <a:xfrm>
                <a:off x="1199521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직사각형 23"/>
              <p:cNvSpPr/>
              <p:nvPr/>
            </p:nvSpPr>
            <p:spPr>
              <a:xfrm>
                <a:off x="1257470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6" name="그룹 28"/>
            <p:cNvGrpSpPr>
              <a:grpSpLocks noChangeAspect="1"/>
            </p:cNvGrpSpPr>
            <p:nvPr/>
          </p:nvGrpSpPr>
          <p:grpSpPr>
            <a:xfrm rot="5400000">
              <a:off x="-355553" y="4338355"/>
              <a:ext cx="2014329" cy="43200"/>
              <a:chOff x="3882524" y="5936798"/>
              <a:chExt cx="8882677" cy="190501"/>
            </a:xfrm>
            <a:solidFill>
              <a:schemeClr val="bg1">
                <a:lumMod val="85000"/>
                <a:alpha val="72000"/>
              </a:schemeClr>
            </a:solidFill>
          </p:grpSpPr>
          <p:sp>
            <p:nvSpPr>
              <p:cNvPr id="7" name="직사각형 29"/>
              <p:cNvSpPr/>
              <p:nvPr/>
            </p:nvSpPr>
            <p:spPr>
              <a:xfrm>
                <a:off x="388252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직사각형 30"/>
              <p:cNvSpPr/>
              <p:nvPr/>
            </p:nvSpPr>
            <p:spPr>
              <a:xfrm>
                <a:off x="446200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직사각형 31"/>
              <p:cNvSpPr/>
              <p:nvPr/>
            </p:nvSpPr>
            <p:spPr>
              <a:xfrm>
                <a:off x="504148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직사각형 32"/>
              <p:cNvSpPr/>
              <p:nvPr/>
            </p:nvSpPr>
            <p:spPr>
              <a:xfrm>
                <a:off x="562095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직사각형 33"/>
              <p:cNvSpPr/>
              <p:nvPr/>
            </p:nvSpPr>
            <p:spPr>
              <a:xfrm>
                <a:off x="620043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직사각형 34"/>
              <p:cNvSpPr/>
              <p:nvPr/>
            </p:nvSpPr>
            <p:spPr>
              <a:xfrm>
                <a:off x="677991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직사각형 35"/>
              <p:cNvSpPr/>
              <p:nvPr/>
            </p:nvSpPr>
            <p:spPr>
              <a:xfrm>
                <a:off x="735939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직사각형 36"/>
              <p:cNvSpPr/>
              <p:nvPr/>
            </p:nvSpPr>
            <p:spPr>
              <a:xfrm>
                <a:off x="793887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직사각형 37"/>
              <p:cNvSpPr/>
              <p:nvPr/>
            </p:nvSpPr>
            <p:spPr>
              <a:xfrm>
                <a:off x="851834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직사각형 38"/>
              <p:cNvSpPr/>
              <p:nvPr/>
            </p:nvSpPr>
            <p:spPr>
              <a:xfrm>
                <a:off x="909782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직사각형 39"/>
              <p:cNvSpPr/>
              <p:nvPr/>
            </p:nvSpPr>
            <p:spPr>
              <a:xfrm>
                <a:off x="9677304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직사각형 40"/>
              <p:cNvSpPr/>
              <p:nvPr/>
            </p:nvSpPr>
            <p:spPr>
              <a:xfrm>
                <a:off x="10256782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직사각형 41"/>
              <p:cNvSpPr/>
              <p:nvPr/>
            </p:nvSpPr>
            <p:spPr>
              <a:xfrm>
                <a:off x="1083626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직사각형 42"/>
              <p:cNvSpPr/>
              <p:nvPr/>
            </p:nvSpPr>
            <p:spPr>
              <a:xfrm>
                <a:off x="11415738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직사각형 43"/>
              <p:cNvSpPr/>
              <p:nvPr/>
            </p:nvSpPr>
            <p:spPr>
              <a:xfrm>
                <a:off x="11995216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직사각형 44"/>
              <p:cNvSpPr/>
              <p:nvPr/>
            </p:nvSpPr>
            <p:spPr>
              <a:xfrm>
                <a:off x="12574700" y="5936798"/>
                <a:ext cx="190501" cy="190501"/>
              </a:xfrm>
              <a:prstGeom prst="rect">
                <a:avLst/>
              </a:pr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053" name="组合 67"/>
          <p:cNvGrpSpPr/>
          <p:nvPr userDrawn="1"/>
        </p:nvGrpSpPr>
        <p:grpSpPr>
          <a:xfrm>
            <a:off x="285750" y="63500"/>
            <a:ext cx="2035175" cy="947738"/>
            <a:chOff x="540" y="348"/>
            <a:chExt cx="3206" cy="1492"/>
          </a:xfrm>
        </p:grpSpPr>
        <p:pic>
          <p:nvPicPr>
            <p:cNvPr id="2054" name="图片 4" descr="编组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" y="348"/>
              <a:ext cx="3207" cy="149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55" name="图片 5" descr="lALPBFuNcg4cT0HNAjvNAzA_816_57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2" y="619"/>
              <a:ext cx="745" cy="52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1"/>
            </p:custDataLst>
          </p:nvPr>
        </p:nvPicPr>
        <p:blipFill>
          <a:blip r:embed="rId9" r:link="rId10" cstate="email"/>
          <a:stretch>
            <a:fillRect/>
          </a:stretch>
        </p:blipFill>
        <p:spPr>
          <a:xfrm>
            <a:off x="0" y="0"/>
            <a:ext cx="720090" cy="633568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11" r:link="rId12" cstate="email"/>
          <a:stretch>
            <a:fillRect/>
          </a:stretch>
        </p:blipFill>
        <p:spPr>
          <a:xfrm>
            <a:off x="11471910" y="0"/>
            <a:ext cx="720090" cy="63356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1"/>
            </p:custDataLst>
          </p:nvPr>
        </p:nvPicPr>
        <p:blipFill>
          <a:blip r:embed="rId9" r:link="rId10" cstate="email"/>
          <a:stretch>
            <a:fillRect/>
          </a:stretch>
        </p:blipFill>
        <p:spPr>
          <a:xfrm>
            <a:off x="4064000" y="5716016"/>
            <a:ext cx="4064000" cy="1141984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11" r:link="rId12" cstate="email"/>
          <a:stretch>
            <a:fillRect/>
          </a:stretch>
        </p:blipFill>
        <p:spPr>
          <a:xfrm>
            <a:off x="4064000" y="0"/>
            <a:ext cx="4064000" cy="114198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  <p:custDataLst>
              <p:tags r:id="rId6"/>
            </p:custDataLst>
          </p:nvPr>
        </p:nvSpPr>
        <p:spPr>
          <a:xfrm>
            <a:off x="4577716" y="1351598"/>
            <a:ext cx="827656" cy="4209415"/>
          </a:xfrm>
        </p:spPr>
        <p:txBody>
          <a:bodyPr vert="eaVert" wrap="square" lIns="91440" tIns="45720" rIns="91440" bIns="45720" rtlCol="0" anchor="t" anchorCtr="0">
            <a:normAutofit/>
          </a:bodyPr>
          <a:lstStyle>
            <a:lvl1pPr marL="0" indent="0">
              <a:buNone/>
              <a:defRPr kumimoji="0" lang="zh-CN" altLang="en-US" b="0" i="0" spc="3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228600" lvl="0" indent="-228600"/>
            <a:r>
              <a:rPr lang="zh-CN" altLang="en-US" dirty="0"/>
              <a:t>单击此处编辑副标题</a:t>
            </a:r>
          </a:p>
        </p:txBody>
      </p: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7"/>
            </p:custDataLst>
          </p:nvPr>
        </p:nvSpPr>
        <p:spPr>
          <a:xfrm>
            <a:off x="5521960" y="1351598"/>
            <a:ext cx="762726" cy="4209415"/>
          </a:xfrm>
        </p:spPr>
        <p:txBody>
          <a:bodyPr vert="eaVert" wrap="square" lIns="91440" tIns="45720" rIns="91440" bIns="45720" rtlCol="0" anchor="b" anchorCtr="0">
            <a:normAutofit/>
          </a:bodyPr>
          <a:lstStyle>
            <a:lvl1pPr>
              <a:defRPr lang="zh-CN" altLang="en-US" sz="3200" b="0" spc="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marL="0" lvl="0"/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1"/>
            </p:custDataLst>
          </p:nvPr>
        </p:nvPicPr>
        <p:blipFill>
          <a:blip r:embed="rId10" r:link="rId11" cstate="email"/>
          <a:stretch>
            <a:fillRect/>
          </a:stretch>
        </p:blipFill>
        <p:spPr>
          <a:xfrm>
            <a:off x="0" y="0"/>
            <a:ext cx="720090" cy="633568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12" r:link="rId13" cstate="email"/>
          <a:stretch>
            <a:fillRect/>
          </a:stretch>
        </p:blipFill>
        <p:spPr>
          <a:xfrm>
            <a:off x="11471910" y="0"/>
            <a:ext cx="720090" cy="63356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5"/>
            </p:custDataLst>
          </p:nvPr>
        </p:nvSpPr>
        <p:spPr>
          <a:xfrm>
            <a:off x="6238877" y="952508"/>
            <a:ext cx="5283242" cy="5388907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 userDrawn="1">
            <p:custDataLst>
              <p:tags r:id="rId1"/>
            </p:custDataLst>
          </p:nvPr>
        </p:nvPicPr>
        <p:blipFill>
          <a:blip r:embed="rId12" r:link="rId13" cstate="email"/>
          <a:stretch>
            <a:fillRect/>
          </a:stretch>
        </p:blipFill>
        <p:spPr>
          <a:xfrm>
            <a:off x="0" y="0"/>
            <a:ext cx="720090" cy="633568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2"/>
            </p:custDataLst>
          </p:nvPr>
        </p:nvPicPr>
        <p:blipFill>
          <a:blip r:embed="rId14" r:link="rId15" cstate="email"/>
          <a:stretch>
            <a:fillRect/>
          </a:stretch>
        </p:blipFill>
        <p:spPr>
          <a:xfrm>
            <a:off x="11471910" y="0"/>
            <a:ext cx="720090" cy="63356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669930" y="952508"/>
            <a:ext cx="5283242" cy="381003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5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6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7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1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0" y="1397000"/>
            <a:ext cx="3612445" cy="4064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1"/>
            </p:custDataLst>
          </p:nvPr>
        </p:nvPicPr>
        <p:blipFill>
          <a:blip r:embed="rId10" r:link="rId11" cstate="email"/>
          <a:stretch>
            <a:fillRect/>
          </a:stretch>
        </p:blipFill>
        <p:spPr>
          <a:xfrm>
            <a:off x="0" y="0"/>
            <a:ext cx="720090" cy="633568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12" r:link="rId13" cstate="email"/>
          <a:stretch>
            <a:fillRect/>
          </a:stretch>
        </p:blipFill>
        <p:spPr>
          <a:xfrm>
            <a:off x="11471910" y="0"/>
            <a:ext cx="720090" cy="63356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4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5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t>2023/8/22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1"/>
            </p:custDataLst>
          </p:nvPr>
        </p:nvPicPr>
        <p:blipFill>
          <a:blip r:embed="rId9" r:link="rId10" cstate="email"/>
          <a:stretch>
            <a:fillRect/>
          </a:stretch>
        </p:blipFill>
        <p:spPr>
          <a:xfrm>
            <a:off x="0" y="0"/>
            <a:ext cx="720090" cy="633568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11" r:link="rId12" cstate="email"/>
          <a:stretch>
            <a:fillRect/>
          </a:stretch>
        </p:blipFill>
        <p:spPr>
          <a:xfrm>
            <a:off x="11471910" y="0"/>
            <a:ext cx="720090" cy="633568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3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4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140.xml"/><Relationship Id="rId7" Type="http://schemas.openxmlformats.org/officeDocument/2006/relationships/image" Target="../media/image3.png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67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8.png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video" Target="../media/media1.mp4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microsoft.com/office/2007/relationships/media" Target="../media/media1.mp4"/><Relationship Id="rId10" Type="http://schemas.openxmlformats.org/officeDocument/2006/relationships/image" Target="../media/image3.png"/><Relationship Id="rId4" Type="http://schemas.openxmlformats.org/officeDocument/2006/relationships/tags" Target="../tags/tag168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71.xml"/><Relationship Id="rId7" Type="http://schemas.openxmlformats.org/officeDocument/2006/relationships/image" Target="file:///C:\Users\1V994W2\PycharmProjects\PPT_Background_Generation/pic_temp/0_pic_quater_left_up.png" TargetMode="External"/><Relationship Id="rId12" Type="http://schemas.openxmlformats.org/officeDocument/2006/relationships/image" Target="../media/image21.jpeg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image" Target="../media/image2.png"/><Relationship Id="rId11" Type="http://schemas.openxmlformats.org/officeDocument/2006/relationships/image" Target="../media/image20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jpeg"/><Relationship Id="rId4" Type="http://schemas.openxmlformats.org/officeDocument/2006/relationships/tags" Target="../tags/tag172.xml"/><Relationship Id="rId9" Type="http://schemas.openxmlformats.org/officeDocument/2006/relationships/image" Target="file:///C:\Users\1V994W2\PycharmProjects\PPT_Background_Generation/pic_temp/1_pic_quater_right_up.png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75.xml"/><Relationship Id="rId7" Type="http://schemas.openxmlformats.org/officeDocument/2006/relationships/image" Target="../media/image2.png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77.xml"/><Relationship Id="rId10" Type="http://schemas.openxmlformats.org/officeDocument/2006/relationships/image" Target="file:///C:\Users\1V994W2\PycharmProjects\PPT_Background_Generation/pic_temp/1_pic_quater_right_up.png" TargetMode="External"/><Relationship Id="rId4" Type="http://schemas.openxmlformats.org/officeDocument/2006/relationships/tags" Target="../tags/tag176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80.xml"/><Relationship Id="rId7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81.xml"/><Relationship Id="rId9" Type="http://schemas.openxmlformats.org/officeDocument/2006/relationships/image" Target="file:///C:\Users\1V994W2\PycharmProjects\PPT_Background_Generation/pic_temp/1_pic_quater_right_up.pn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84.xml"/><Relationship Id="rId7" Type="http://schemas.openxmlformats.org/officeDocument/2006/relationships/image" Target="../media/image2.png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10" Type="http://schemas.openxmlformats.org/officeDocument/2006/relationships/image" Target="file:///C:\Users\1V994W2\PycharmProjects\PPT_Background_Generation/pic_temp/1_pic_quater_right_up.png" TargetMode="External"/><Relationship Id="rId4" Type="http://schemas.openxmlformats.org/officeDocument/2006/relationships/tags" Target="../tags/tag185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5" Type="http://schemas.openxmlformats.org/officeDocument/2006/relationships/image" Target="../media/image12.GIF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51.xml"/><Relationship Id="rId7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openxmlformats.org/officeDocument/2006/relationships/image" Target="file:///C:\Users\1V994W2\PycharmProjects\PPT_Background_Generation/pic_temp/1_pic_quater_right_up.pn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54.xml"/><Relationship Id="rId7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0" Type="http://schemas.openxmlformats.org/officeDocument/2006/relationships/hyperlink" Target="100ml&#27700;&#27969;&#20986;30ml&#25152;&#38656;&#26102;&#38388;&#32479;&#35745;.xls" TargetMode="External"/><Relationship Id="rId4" Type="http://schemas.openxmlformats.org/officeDocument/2006/relationships/tags" Target="../tags/tag155.xml"/><Relationship Id="rId9" Type="http://schemas.openxmlformats.org/officeDocument/2006/relationships/image" Target="file:///C:\Users\1V994W2\PycharmProjects\PPT_Background_Generation/pic_temp/1_pic_quater_right_up.pn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58.xml"/><Relationship Id="rId7" Type="http://schemas.openxmlformats.org/officeDocument/2006/relationships/image" Target="../media/image2.png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60.xml"/><Relationship Id="rId10" Type="http://schemas.openxmlformats.org/officeDocument/2006/relationships/image" Target="file:///C:\Users\1V994W2\PycharmProjects\PPT_Background_Generation/pic_temp/1_pic_quater_right_up.png" TargetMode="External"/><Relationship Id="rId4" Type="http://schemas.openxmlformats.org/officeDocument/2006/relationships/tags" Target="../tags/tag159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63.xml"/><Relationship Id="rId7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image" Target="../media/image2.png"/><Relationship Id="rId11" Type="http://schemas.openxmlformats.org/officeDocument/2006/relationships/image" Target="../media/image17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6.GIF"/><Relationship Id="rId4" Type="http://schemas.openxmlformats.org/officeDocument/2006/relationships/tags" Target="../tags/tag164.xml"/><Relationship Id="rId9" Type="http://schemas.openxmlformats.org/officeDocument/2006/relationships/image" Target="file:///C:\Users\1V994W2\PycharmProjects\PPT_Background_Generation/pic_temp/1_pic_quater_right_up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5" r:link="rId6" cstate="email"/>
          <a:stretch>
            <a:fillRect/>
          </a:stretch>
        </p:blipFill>
        <p:spPr>
          <a:xfrm>
            <a:off x="11471910" y="6224432"/>
            <a:ext cx="720090" cy="633568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3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0" y="6224432"/>
            <a:ext cx="720090" cy="63356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826385" y="1844824"/>
            <a:ext cx="8645525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6000" dirty="0"/>
              <a:t>    </a:t>
            </a:r>
            <a:endParaRPr lang="zh-CN" altLang="en-US" sz="6000" dirty="0"/>
          </a:p>
        </p:txBody>
      </p:sp>
      <p:sp>
        <p:nvSpPr>
          <p:cNvPr id="9" name="副标题 2"/>
          <p:cNvSpPr>
            <a:spLocks noGrp="1"/>
          </p:cNvSpPr>
          <p:nvPr/>
        </p:nvSpPr>
        <p:spPr>
          <a:xfrm>
            <a:off x="5791200" y="508508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ctrTitle" idx="13"/>
          </p:nvPr>
        </p:nvSpPr>
        <p:spPr>
          <a:xfrm>
            <a:off x="3287688" y="1875910"/>
            <a:ext cx="5931516" cy="2794000"/>
          </a:xfrm>
        </p:spPr>
        <p:txBody>
          <a:bodyPr/>
          <a:lstStyle/>
          <a:p>
            <a:r>
              <a:rPr lang="zh-CN" altLang="en-US" dirty="0"/>
              <a:t>同学们好！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610236" y="4415830"/>
            <a:ext cx="408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上虞区博文小学     王梦婧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8" r:link="rId9" cstate="email"/>
          <a:stretch>
            <a:fillRect/>
          </a:stretch>
        </p:blipFill>
        <p:spPr>
          <a:xfrm>
            <a:off x="11471910" y="6224432"/>
            <a:ext cx="720090" cy="633568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3"/>
            </p:custDataLst>
          </p:nvPr>
        </p:nvPicPr>
        <p:blipFill>
          <a:blip r:embed="rId10" r:link="rId11" cstate="email"/>
          <a:stretch>
            <a:fillRect/>
          </a:stretch>
        </p:blipFill>
        <p:spPr>
          <a:xfrm>
            <a:off x="0" y="6224432"/>
            <a:ext cx="720090" cy="633568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漏刻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53465" y="471805"/>
            <a:ext cx="10418445" cy="60528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4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6224432"/>
            <a:ext cx="720090" cy="633568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3"/>
            </p:custDataLst>
          </p:nvPr>
        </p:nvPicPr>
        <p:blipFill>
          <a:blip r:embed="rId8" r:link="rId9" cstate="email"/>
          <a:stretch>
            <a:fillRect/>
          </a:stretch>
        </p:blipFill>
        <p:spPr>
          <a:xfrm>
            <a:off x="0" y="6224432"/>
            <a:ext cx="720090" cy="633568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335280" y="116205"/>
            <a:ext cx="115271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二、探究</a:t>
            </a:r>
            <a:r>
              <a:rPr lang="en-US" altLang="zh-CN" sz="4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2</a:t>
            </a:r>
            <a:r>
              <a:rPr lang="zh-CN" altLang="en-US" sz="4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：不同水位流出同样的</a:t>
            </a:r>
            <a:r>
              <a:rPr lang="en-US" altLang="zh-CN" sz="4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30</a:t>
            </a:r>
            <a:r>
              <a:rPr lang="zh-CN" altLang="en-US" sz="4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毫升用时</a:t>
            </a:r>
          </a:p>
        </p:txBody>
      </p:sp>
      <p:pic>
        <p:nvPicPr>
          <p:cNvPr id="6" name="图片 5" descr="100毫升"/>
          <p:cNvPicPr>
            <a:picLocks noChangeAspect="1"/>
          </p:cNvPicPr>
          <p:nvPr/>
        </p:nvPicPr>
        <p:blipFill>
          <a:blip r:embed="rId10"/>
          <a:srcRect l="14469" t="2370" r="20614"/>
          <a:stretch>
            <a:fillRect/>
          </a:stretch>
        </p:blipFill>
        <p:spPr>
          <a:xfrm>
            <a:off x="982980" y="1988820"/>
            <a:ext cx="2984500" cy="485775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1287145" y="923925"/>
            <a:ext cx="2352675" cy="974090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271270" y="1039495"/>
            <a:ext cx="223202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100</a:t>
            </a:r>
            <a:r>
              <a:rPr lang="zh-CN" altLang="en-US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毫升</a:t>
            </a:r>
          </a:p>
        </p:txBody>
      </p:sp>
      <p:sp>
        <p:nvSpPr>
          <p:cNvPr id="11" name="椭圆 10"/>
          <p:cNvSpPr/>
          <p:nvPr/>
        </p:nvSpPr>
        <p:spPr>
          <a:xfrm>
            <a:off x="8594725" y="107950"/>
            <a:ext cx="1893570" cy="80073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9336405" y="970915"/>
            <a:ext cx="2352675" cy="974090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9580245" y="1073785"/>
            <a:ext cx="192151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40</a:t>
            </a:r>
            <a:r>
              <a:rPr lang="zh-CN" altLang="en-US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毫升</a:t>
            </a:r>
          </a:p>
        </p:txBody>
      </p:sp>
      <p:pic>
        <p:nvPicPr>
          <p:cNvPr id="19" name="图片 18" descr="70毫升"/>
          <p:cNvPicPr/>
          <p:nvPr/>
        </p:nvPicPr>
        <p:blipFill>
          <a:blip r:embed="rId11"/>
          <a:srcRect l="7728" r="21951"/>
          <a:stretch>
            <a:fillRect/>
          </a:stretch>
        </p:blipFill>
        <p:spPr>
          <a:xfrm>
            <a:off x="5016500" y="1988820"/>
            <a:ext cx="2983865" cy="4856400"/>
          </a:xfrm>
          <a:prstGeom prst="rect">
            <a:avLst/>
          </a:prstGeom>
        </p:spPr>
      </p:pic>
      <p:pic>
        <p:nvPicPr>
          <p:cNvPr id="20" name="图片 19" descr="40毫升"/>
          <p:cNvPicPr/>
          <p:nvPr/>
        </p:nvPicPr>
        <p:blipFill>
          <a:blip r:embed="rId12"/>
          <a:srcRect l="13951" t="1713" r="19148" b="3000"/>
          <a:stretch>
            <a:fillRect/>
          </a:stretch>
        </p:blipFill>
        <p:spPr>
          <a:xfrm>
            <a:off x="9048750" y="2001520"/>
            <a:ext cx="2983865" cy="4856400"/>
          </a:xfrm>
          <a:prstGeom prst="rect">
            <a:avLst/>
          </a:prstGeom>
        </p:spPr>
      </p:pic>
      <p:sp>
        <p:nvSpPr>
          <p:cNvPr id="21" name="圆角矩形 20"/>
          <p:cNvSpPr/>
          <p:nvPr/>
        </p:nvSpPr>
        <p:spPr>
          <a:xfrm>
            <a:off x="5347970" y="981075"/>
            <a:ext cx="2352675" cy="974090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5649595" y="1082040"/>
            <a:ext cx="192151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70</a:t>
            </a:r>
            <a:r>
              <a:rPr lang="zh-CN" altLang="en-US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毫升</a:t>
            </a:r>
          </a:p>
        </p:txBody>
      </p:sp>
      <p:sp>
        <p:nvSpPr>
          <p:cNvPr id="4" name="右大括号 3"/>
          <p:cNvSpPr/>
          <p:nvPr/>
        </p:nvSpPr>
        <p:spPr>
          <a:xfrm>
            <a:off x="7089140" y="3874135"/>
            <a:ext cx="302895" cy="958850"/>
          </a:xfrm>
          <a:prstGeom prst="rightBrace">
            <a:avLst>
              <a:gd name="adj1" fmla="val 39412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右大括号 4"/>
          <p:cNvSpPr/>
          <p:nvPr/>
        </p:nvSpPr>
        <p:spPr>
          <a:xfrm>
            <a:off x="11194415" y="5134610"/>
            <a:ext cx="277495" cy="837565"/>
          </a:xfrm>
          <a:prstGeom prst="rightBrace">
            <a:avLst>
              <a:gd name="adj1" fmla="val 39412"/>
              <a:gd name="adj2" fmla="val 50037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右大括号 11"/>
          <p:cNvSpPr/>
          <p:nvPr/>
        </p:nvSpPr>
        <p:spPr>
          <a:xfrm>
            <a:off x="3215640" y="3140710"/>
            <a:ext cx="302895" cy="958850"/>
          </a:xfrm>
          <a:prstGeom prst="rightBrace">
            <a:avLst>
              <a:gd name="adj1" fmla="val 39412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9" grpId="0"/>
      <p:bldP spid="9" grpId="1"/>
      <p:bldP spid="11" grpId="0" animBg="1"/>
      <p:bldP spid="11" grpId="1" animBg="1"/>
      <p:bldP spid="15" grpId="0" bldLvl="0" animBg="1"/>
      <p:bldP spid="15" grpId="1" animBg="1"/>
      <p:bldP spid="16" grpId="0"/>
      <p:bldP spid="16" grpId="1"/>
      <p:bldP spid="21" grpId="0" bldLvl="0" animBg="1"/>
      <p:bldP spid="21" grpId="1" animBg="1"/>
      <p:bldP spid="22" grpId="0"/>
      <p:bldP spid="22" grpId="1"/>
      <p:bldP spid="4" grpId="0" animBg="1"/>
      <p:bldP spid="4" grpId="1" animBg="1"/>
      <p:bldP spid="5" grpId="0" bldLvl="0" animBg="1"/>
      <p:bldP spid="5" grpId="1" animBg="1"/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1471910" y="6224432"/>
            <a:ext cx="720090" cy="633568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3"/>
            </p:custDataLst>
          </p:nvPr>
        </p:nvPicPr>
        <p:blipFill>
          <a:blip r:embed="rId9" r:link="rId10" cstate="email"/>
          <a:stretch>
            <a:fillRect/>
          </a:stretch>
        </p:blipFill>
        <p:spPr>
          <a:xfrm>
            <a:off x="0" y="6224432"/>
            <a:ext cx="720090" cy="633568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87170" y="-192405"/>
            <a:ext cx="118408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4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en-US" altLang="zh-CN" sz="4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  </a:t>
            </a:r>
            <a:r>
              <a:rPr sz="4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不同水位流出30毫升需要多少时间</a:t>
            </a:r>
          </a:p>
        </p:txBody>
      </p:sp>
      <p:graphicFrame>
        <p:nvGraphicFramePr>
          <p:cNvPr id="2" name="表格 1"/>
          <p:cNvGraphicFramePr/>
          <p:nvPr>
            <p:custDataLst>
              <p:tags r:id="rId5"/>
            </p:custDataLst>
          </p:nvPr>
        </p:nvGraphicFramePr>
        <p:xfrm>
          <a:off x="1631315" y="1412875"/>
          <a:ext cx="9385300" cy="34601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2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9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1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71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4040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流出的水量</a:t>
                      </a:r>
                      <a:endParaRPr lang="en-US" altLang="en-US" sz="3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预测（秒）</a:t>
                      </a:r>
                      <a:endParaRPr lang="en-US" altLang="en-US" sz="3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实测</a:t>
                      </a:r>
                      <a:endParaRPr lang="en-US" altLang="en-US" sz="3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我选择的数据</a:t>
                      </a:r>
                      <a:endParaRPr lang="en-US" altLang="en-US" sz="3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0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第一次</a:t>
                      </a:r>
                      <a:endParaRPr lang="en-US" altLang="en-US" sz="3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第二次</a:t>
                      </a:r>
                      <a:endParaRPr lang="en-US" altLang="en-US" sz="3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633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70毫升流出30毫升</a:t>
                      </a:r>
                      <a:endParaRPr lang="en-US" altLang="en-US" sz="3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3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3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3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3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57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40毫升流出30毫升</a:t>
                      </a:r>
                      <a:endParaRPr lang="en-US" altLang="en-US" sz="3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3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3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3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3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6224432"/>
            <a:ext cx="720090" cy="633568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3"/>
            </p:custDataLst>
          </p:nvPr>
        </p:nvPicPr>
        <p:blipFill>
          <a:blip r:embed="rId8" r:link="rId9" cstate="email"/>
          <a:stretch>
            <a:fillRect/>
          </a:stretch>
        </p:blipFill>
        <p:spPr>
          <a:xfrm>
            <a:off x="0" y="6224432"/>
            <a:ext cx="720090" cy="633568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4152265" y="146050"/>
            <a:ext cx="24809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温馨提示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/>
        </p:nvSpPr>
        <p:spPr>
          <a:xfrm>
            <a:off x="1127760" y="1196975"/>
            <a:ext cx="10723880" cy="4464050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1. </a:t>
            </a: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装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70</a:t>
            </a: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毫升流出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30</a:t>
            </a: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毫升后，把</a:t>
            </a: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出水孔堵住</a:t>
            </a: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，记下时间。</a:t>
            </a:r>
            <a:endParaRPr kumimoji="0" lang="en-US" altLang="zh-CN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2. </a:t>
            </a: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秒表清零。</a:t>
            </a: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注射器内不再加水，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40</a:t>
            </a: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毫升水流出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30</a:t>
            </a: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毫升后，记下时间。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3. </a:t>
            </a: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实验结束，记录员上来填写，其他组员整理器材。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受水型水钟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54182" y="0"/>
            <a:ext cx="9011285" cy="6858000"/>
          </a:xfrm>
          <a:prstGeom prst="rect">
            <a:avLst/>
          </a:prstGeom>
        </p:spPr>
      </p:pic>
      <p:pic>
        <p:nvPicPr>
          <p:cNvPr id="22529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305" y="0"/>
            <a:ext cx="489585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6" name="AutoShape 8"/>
          <p:cNvSpPr/>
          <p:nvPr/>
        </p:nvSpPr>
        <p:spPr>
          <a:xfrm>
            <a:off x="-317" y="1484630"/>
            <a:ext cx="1368425" cy="503238"/>
          </a:xfrm>
          <a:prstGeom prst="wedgeRoundRectCallout">
            <a:avLst>
              <a:gd name="adj1" fmla="val 30208"/>
              <a:gd name="adj2" fmla="val 113659"/>
              <a:gd name="adj3" fmla="val 16667"/>
            </a:avLst>
          </a:prstGeom>
          <a:solidFill>
            <a:srgbClr val="FFC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pPr algn="ctr"/>
            <a:r>
              <a:rPr lang="zh-CN" altLang="en-US" sz="2800" b="1" dirty="0">
                <a:latin typeface="Comic Sans MS" panose="030F0702030302020204" pitchFamily="66" charset="0"/>
                <a:ea typeface="宋体" panose="02010600030101010101" pitchFamily="2" charset="-122"/>
              </a:rPr>
              <a:t>注水口</a:t>
            </a:r>
          </a:p>
        </p:txBody>
      </p:sp>
      <p:sp>
        <p:nvSpPr>
          <p:cNvPr id="22537" name="AutoShape 9"/>
          <p:cNvSpPr/>
          <p:nvPr/>
        </p:nvSpPr>
        <p:spPr>
          <a:xfrm>
            <a:off x="0" y="4004945"/>
            <a:ext cx="1376680" cy="503555"/>
          </a:xfrm>
          <a:prstGeom prst="wedgeRoundRectCallout">
            <a:avLst>
              <a:gd name="adj1" fmla="val 42204"/>
              <a:gd name="adj2" fmla="val -255296"/>
              <a:gd name="adj3" fmla="val 16667"/>
            </a:avLst>
          </a:prstGeom>
          <a:solidFill>
            <a:srgbClr val="FFC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pPr algn="ctr"/>
            <a:r>
              <a:rPr lang="zh-CN" altLang="en-US" sz="2800" b="1" dirty="0">
                <a:latin typeface="Comic Sans MS" panose="030F0702030302020204" pitchFamily="66" charset="0"/>
                <a:ea typeface="宋体" panose="02010600030101010101" pitchFamily="2" charset="-122"/>
              </a:rPr>
              <a:t>溢水口</a:t>
            </a:r>
          </a:p>
        </p:txBody>
      </p:sp>
      <p:sp>
        <p:nvSpPr>
          <p:cNvPr id="22538" name="AutoShape 10"/>
          <p:cNvSpPr/>
          <p:nvPr/>
        </p:nvSpPr>
        <p:spPr>
          <a:xfrm>
            <a:off x="839470" y="4580890"/>
            <a:ext cx="1386840" cy="503555"/>
          </a:xfrm>
          <a:prstGeom prst="wedgeRoundRectCallout">
            <a:avLst>
              <a:gd name="adj1" fmla="val 80723"/>
              <a:gd name="adj2" fmla="val -186065"/>
              <a:gd name="adj3" fmla="val 16667"/>
            </a:avLst>
          </a:prstGeom>
          <a:solidFill>
            <a:srgbClr val="FFC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pPr algn="ctr"/>
            <a:r>
              <a:rPr lang="zh-CN" altLang="en-US" sz="2800" b="1" dirty="0">
                <a:latin typeface="Comic Sans MS" panose="030F0702030302020204" pitchFamily="66" charset="0"/>
                <a:ea typeface="宋体" panose="02010600030101010101" pitchFamily="2" charset="-122"/>
              </a:rPr>
              <a:t>漏水口</a:t>
            </a:r>
          </a:p>
        </p:txBody>
      </p:sp>
      <p:sp>
        <p:nvSpPr>
          <p:cNvPr id="22539" name="AutoShape 11"/>
          <p:cNvSpPr/>
          <p:nvPr/>
        </p:nvSpPr>
        <p:spPr>
          <a:xfrm>
            <a:off x="3863975" y="2780665"/>
            <a:ext cx="2482850" cy="792480"/>
          </a:xfrm>
          <a:prstGeom prst="wedgeRoundRectCallout">
            <a:avLst>
              <a:gd name="adj1" fmla="val -96445"/>
              <a:gd name="adj2" fmla="val -24278"/>
              <a:gd name="adj3" fmla="val 16667"/>
            </a:avLst>
          </a:prstGeom>
          <a:solidFill>
            <a:srgbClr val="FFC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水位保持不变</a:t>
            </a:r>
          </a:p>
        </p:txBody>
      </p:sp>
      <p:sp>
        <p:nvSpPr>
          <p:cNvPr id="22541" name="Line 13"/>
          <p:cNvSpPr/>
          <p:nvPr/>
        </p:nvSpPr>
        <p:spPr>
          <a:xfrm flipV="1">
            <a:off x="1919605" y="2997200"/>
            <a:ext cx="936625" cy="26035"/>
          </a:xfrm>
          <a:prstGeom prst="line">
            <a:avLst/>
          </a:prstGeom>
          <a:ln w="57150" cap="flat" cmpd="sng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</p:spPr>
        <p:txBody>
          <a:bodyPr anchor="t" anchorCtr="0"/>
          <a:lstStyle/>
          <a:p>
            <a:pPr eaLnBrk="0" hangingPunct="0"/>
            <a:endParaRPr lang="zh-CN" altLang="en-US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340" y="73238"/>
            <a:ext cx="9144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水钟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25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0" repeatCount="indefinite" fill="remove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2536" grpId="0" bldLvl="0" animBg="1"/>
      <p:bldP spid="22537" grpId="0" bldLvl="0" animBg="1"/>
      <p:bldP spid="22538" grpId="0" bldLvl="0" animBg="1"/>
      <p:bldP spid="22539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0" y="-99060"/>
            <a:ext cx="12192000" cy="9848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5" name="图片 4"/>
          <p:cNvPicPr/>
          <p:nvPr>
            <p:custDataLst>
              <p:tags r:id="rId3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0571797" y="5432473"/>
            <a:ext cx="1620202" cy="1425527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4"/>
            </p:custDataLst>
          </p:nvPr>
        </p:nvPicPr>
        <p:blipFill>
          <a:blip r:embed="rId9" r:link="rId10" cstate="email"/>
          <a:stretch>
            <a:fillRect/>
          </a:stretch>
        </p:blipFill>
        <p:spPr>
          <a:xfrm>
            <a:off x="0" y="5432473"/>
            <a:ext cx="1620202" cy="1425527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161415" y="2853055"/>
            <a:ext cx="9869170" cy="7683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304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4400" b="1" dirty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设计制作一个每分钟滴约60滴的滴漏。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bldLvl="0" animBg="1"/>
      <p:bldP spid="102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4">
            <a:clrChange>
              <a:clrFrom>
                <a:srgbClr val="AEA794">
                  <a:alpha val="100000"/>
                </a:srgbClr>
              </a:clrFrom>
              <a:clrTo>
                <a:srgbClr val="AEA794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3795" y="33020"/>
            <a:ext cx="7021195" cy="679196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616315" y="1052830"/>
            <a:ext cx="20154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/>
              <a:t>开始</a:t>
            </a:r>
            <a:r>
              <a:rPr lang="en-US" altLang="zh-CN" sz="3200" b="1"/>
              <a:t>/</a:t>
            </a:r>
            <a:r>
              <a:rPr lang="zh-CN" altLang="en-US" sz="3200" b="1"/>
              <a:t>暂停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372360" y="908685"/>
            <a:ext cx="17799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200" b="1"/>
              <a:t>清零</a:t>
            </a:r>
          </a:p>
        </p:txBody>
      </p:sp>
      <p:sp>
        <p:nvSpPr>
          <p:cNvPr id="2" name="椭圆 1"/>
          <p:cNvSpPr/>
          <p:nvPr/>
        </p:nvSpPr>
        <p:spPr>
          <a:xfrm rot="2040000">
            <a:off x="7195185" y="454660"/>
            <a:ext cx="1577975" cy="809625"/>
          </a:xfrm>
          <a:prstGeom prst="ellipse">
            <a:avLst/>
          </a:prstGeom>
          <a:noFill/>
          <a:ln w="76200" cmpd="sng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 rot="7740000">
            <a:off x="3453765" y="507365"/>
            <a:ext cx="1577975" cy="809625"/>
          </a:xfrm>
          <a:prstGeom prst="ellipse">
            <a:avLst/>
          </a:prstGeom>
          <a:noFill/>
          <a:ln w="76200" cmpd="sng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2" grpId="0" animBg="1"/>
      <p:bldP spid="2" grpId="1" animBg="1"/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TextBox 2"/>
          <p:cNvSpPr txBox="1"/>
          <p:nvPr/>
        </p:nvSpPr>
        <p:spPr>
          <a:xfrm>
            <a:off x="9223564" y="4972557"/>
            <a:ext cx="1210588" cy="707886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zh-CN" altLang="en-US" sz="4000" dirty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日晷</a:t>
            </a:r>
          </a:p>
        </p:txBody>
      </p:sp>
      <p:pic>
        <p:nvPicPr>
          <p:cNvPr id="8193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39695" y="836930"/>
            <a:ext cx="6583680" cy="48437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1919605" y="5873115"/>
            <a:ext cx="7559675" cy="82994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>
              <a:buClrTx/>
            </a:pPr>
            <a:r>
              <a:rPr lang="zh-CN" altLang="en-US" sz="4800" dirty="0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zh-CN" altLang="en-US" sz="4800" b="1" dirty="0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楷体_GB2312" pitchFamily="49" charset="-122"/>
                <a:ea typeface="楷体_GB2312" pitchFamily="49" charset="-122"/>
              </a:rPr>
              <a:t> 太阳</a:t>
            </a:r>
            <a:r>
              <a:rPr lang="en-US" altLang="zh-CN" sz="4800" b="1" dirty="0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楷体_GB2312" pitchFamily="49" charset="-122"/>
                <a:ea typeface="楷体_GB2312" pitchFamily="49" charset="-122"/>
              </a:rPr>
              <a:t>——</a:t>
            </a:r>
            <a:r>
              <a:rPr lang="zh-CN" altLang="en-US" sz="4800" b="1" dirty="0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楷体_GB2312" pitchFamily="49" charset="-122"/>
                <a:ea typeface="楷体_GB2312" pitchFamily="49" charset="-122"/>
              </a:rPr>
              <a:t>规律运行</a:t>
            </a:r>
            <a:endParaRPr lang="en-US" altLang="zh-CN" sz="4800" b="1" dirty="0">
              <a:solidFill>
                <a:srgbClr val="000000"/>
              </a:solidFill>
              <a:effectLst>
                <a:outerShdw blurRad="38100" dist="38100" dir="2700000">
                  <a:srgbClr val="FFFFFF"/>
                </a:outerShdw>
              </a:effectLst>
              <a:latin typeface="楷体_GB2312" pitchFamily="49" charset="-122"/>
              <a:ea typeface="楷体_GB2312" pitchFamily="49" charset="-122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3584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TextBox 2"/>
          <p:cNvSpPr txBox="1"/>
          <p:nvPr/>
        </p:nvSpPr>
        <p:spPr>
          <a:xfrm>
            <a:off x="8280589" y="4796662"/>
            <a:ext cx="1198880" cy="706755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zh-CN" altLang="en-US" sz="4000" dirty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沙漏</a:t>
            </a:r>
          </a:p>
        </p:txBody>
      </p:sp>
      <p:pic>
        <p:nvPicPr>
          <p:cNvPr id="2" name="图片 1" descr="沙漏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595" y="836930"/>
            <a:ext cx="5008245" cy="5008245"/>
          </a:xfrm>
          <a:prstGeom prst="rect">
            <a:avLst/>
          </a:prstGeom>
        </p:spPr>
      </p:pic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1847215" y="5589270"/>
            <a:ext cx="7559675" cy="82994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>
              <a:buClrTx/>
            </a:pPr>
            <a:r>
              <a:rPr lang="zh-CN" altLang="en-US" sz="4800" dirty="0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楷体_GB2312" pitchFamily="49" charset="-122"/>
                <a:ea typeface="楷体_GB2312" pitchFamily="49" charset="-122"/>
              </a:rPr>
              <a:t>    </a:t>
            </a:r>
            <a:r>
              <a:rPr lang="zh-CN" altLang="en-US" sz="4800" b="1" dirty="0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楷体_GB2312" pitchFamily="49" charset="-122"/>
                <a:ea typeface="楷体_GB2312" pitchFamily="49" charset="-122"/>
              </a:rPr>
              <a:t>沙</a:t>
            </a:r>
            <a:r>
              <a:rPr lang="en-US" altLang="zh-CN" sz="4800" b="1" dirty="0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楷体_GB2312" pitchFamily="49" charset="-122"/>
                <a:ea typeface="楷体_GB2312" pitchFamily="49" charset="-122"/>
              </a:rPr>
              <a:t>——</a:t>
            </a:r>
            <a:r>
              <a:rPr lang="zh-CN" altLang="en-US" sz="4800" b="1" dirty="0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楷体_GB2312" pitchFamily="49" charset="-122"/>
                <a:ea typeface="楷体_GB2312" pitchFamily="49" charset="-122"/>
              </a:rPr>
              <a:t>规律运动</a:t>
            </a:r>
            <a:endParaRPr lang="en-US" altLang="zh-CN" sz="4800" b="1" dirty="0">
              <a:solidFill>
                <a:srgbClr val="000000"/>
              </a:solidFill>
              <a:effectLst>
                <a:outerShdw blurRad="38100" dist="38100" dir="2700000">
                  <a:srgbClr val="FFFFFF"/>
                </a:outerShdw>
              </a:effectLst>
              <a:latin typeface="楷体_GB2312" pitchFamily="49" charset="-122"/>
              <a:ea typeface="楷体_GB2312" pitchFamily="49" charset="-122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3584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TextBox 2"/>
          <p:cNvSpPr txBox="1"/>
          <p:nvPr/>
        </p:nvSpPr>
        <p:spPr>
          <a:xfrm>
            <a:off x="9223564" y="4972557"/>
            <a:ext cx="1198880" cy="706755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zh-CN" altLang="en-US" sz="4000" dirty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香漏</a:t>
            </a:r>
            <a:endParaRPr lang="en-US" altLang="zh-CN" sz="4000" dirty="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2526030" y="5876925"/>
            <a:ext cx="7559675" cy="82994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>
              <a:buClrTx/>
            </a:pPr>
            <a:r>
              <a:rPr lang="zh-CN" altLang="en-US" sz="4800" dirty="0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zh-CN" altLang="en-US" sz="4800" b="1" dirty="0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楷体_GB2312" pitchFamily="49" charset="-122"/>
                <a:ea typeface="楷体_GB2312" pitchFamily="49" charset="-122"/>
              </a:rPr>
              <a:t> 香</a:t>
            </a:r>
            <a:r>
              <a:rPr lang="en-US" altLang="zh-CN" sz="4800" b="1" dirty="0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楷体_GB2312" pitchFamily="49" charset="-122"/>
                <a:ea typeface="楷体_GB2312" pitchFamily="49" charset="-122"/>
              </a:rPr>
              <a:t>——</a:t>
            </a:r>
            <a:r>
              <a:rPr lang="zh-CN" altLang="en-US" sz="4800" b="1" dirty="0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楷体_GB2312" pitchFamily="49" charset="-122"/>
                <a:ea typeface="楷体_GB2312" pitchFamily="49" charset="-122"/>
              </a:rPr>
              <a:t>规律燃烧</a:t>
            </a:r>
            <a:endParaRPr lang="en-US" altLang="zh-CN" sz="4800" b="1" dirty="0">
              <a:solidFill>
                <a:srgbClr val="000000"/>
              </a:solidFill>
              <a:effectLst>
                <a:outerShdw blurRad="38100" dist="38100" dir="2700000">
                  <a:srgbClr val="FFFFFF"/>
                </a:outerShdw>
              </a:effectLst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830" y="44450"/>
            <a:ext cx="5172710" cy="57048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3584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rcRect l="19906" r="24692" b="2625"/>
          <a:stretch>
            <a:fillRect/>
          </a:stretch>
        </p:blipFill>
        <p:spPr>
          <a:xfrm>
            <a:off x="767080" y="116840"/>
            <a:ext cx="3240405" cy="6421755"/>
          </a:xfrm>
          <a:prstGeom prst="rect">
            <a:avLst/>
          </a:prstGeom>
        </p:spPr>
      </p:pic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6224432"/>
            <a:ext cx="720090" cy="633568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3"/>
            </p:custDataLst>
          </p:nvPr>
        </p:nvPicPr>
        <p:blipFill>
          <a:blip r:embed="rId8" r:link="rId9" cstate="email"/>
          <a:stretch>
            <a:fillRect/>
          </a:stretch>
        </p:blipFill>
        <p:spPr>
          <a:xfrm>
            <a:off x="0" y="6224432"/>
            <a:ext cx="720090" cy="633568"/>
          </a:xfrm>
          <a:prstGeom prst="rect">
            <a:avLst/>
          </a:prstGeom>
        </p:spPr>
      </p:pic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439035" y="548650"/>
            <a:ext cx="7559675" cy="156845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>
              <a:buClrTx/>
            </a:pPr>
            <a:r>
              <a:rPr lang="zh-CN" altLang="en-US" sz="4800" dirty="0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楷体_GB2312" pitchFamily="49" charset="-122"/>
                <a:ea typeface="楷体_GB2312" pitchFamily="49" charset="-122"/>
              </a:rPr>
              <a:t>    </a:t>
            </a:r>
            <a:r>
              <a:rPr lang="zh-CN" altLang="en-US" sz="4800" b="1" dirty="0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楷体_GB2312" pitchFamily="49" charset="-122"/>
                <a:ea typeface="楷体_GB2312" pitchFamily="49" charset="-122"/>
              </a:rPr>
              <a:t>从</a:t>
            </a:r>
            <a:r>
              <a:rPr lang="en-US" altLang="zh-CN" sz="4800" b="1" dirty="0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楷体_GB2312" pitchFamily="49" charset="-122"/>
                <a:ea typeface="楷体_GB2312" pitchFamily="49" charset="-122"/>
              </a:rPr>
              <a:t>100ml</a:t>
            </a:r>
            <a:r>
              <a:rPr lang="zh-CN" altLang="en-US" sz="4800" b="1" dirty="0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楷体_GB2312" pitchFamily="49" charset="-122"/>
                <a:ea typeface="楷体_GB2312" pitchFamily="49" charset="-122"/>
              </a:rPr>
              <a:t>水中流出</a:t>
            </a:r>
            <a:r>
              <a:rPr lang="en-US" altLang="zh-CN" sz="4800" b="1" dirty="0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楷体_GB2312" pitchFamily="49" charset="-122"/>
                <a:ea typeface="楷体_GB2312" pitchFamily="49" charset="-122"/>
              </a:rPr>
              <a:t>30ml</a:t>
            </a:r>
            <a:r>
              <a:rPr lang="zh-CN" altLang="en-US" sz="4800" b="1" dirty="0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楷体_GB2312" pitchFamily="49" charset="-122"/>
                <a:ea typeface="楷体_GB2312" pitchFamily="49" charset="-122"/>
              </a:rPr>
              <a:t>需要多长时间</a:t>
            </a:r>
            <a:r>
              <a:rPr lang="en-US" altLang="zh-CN" sz="4800" b="1" dirty="0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楷体_GB2312" pitchFamily="49" charset="-122"/>
                <a:ea typeface="楷体_GB2312" pitchFamily="49" charset="-122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6224432"/>
            <a:ext cx="720090" cy="633568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3"/>
            </p:custDataLst>
          </p:nvPr>
        </p:nvPicPr>
        <p:blipFill>
          <a:blip r:embed="rId8" r:link="rId9" cstate="email"/>
          <a:stretch>
            <a:fillRect/>
          </a:stretch>
        </p:blipFill>
        <p:spPr>
          <a:xfrm>
            <a:off x="0" y="6224432"/>
            <a:ext cx="720090" cy="633568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24080" y="146263"/>
            <a:ext cx="9144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温馨提示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/>
        </p:nvSpPr>
        <p:spPr>
          <a:xfrm>
            <a:off x="1559560" y="1124585"/>
            <a:ext cx="9160510" cy="41751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1. </a:t>
            </a: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操作员：控制孔。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2. </a:t>
            </a: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计时员：喊“三、二、一，开始”，听到“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30ml</a:t>
            </a: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快到了，准备，停”时迅速计时。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3. </a:t>
            </a: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实验员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/ </a:t>
            </a:r>
            <a:r>
              <a:rPr lang="zh-CN" altLang="en-US" sz="3600" b="1" kern="0" noProof="0" dirty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sym typeface="+mn-ea"/>
              </a:rPr>
              <a:t>观察员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lang="zh-CN" altLang="en-US" sz="3600" b="1" kern="0" noProof="0" dirty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sym typeface="+mn-ea"/>
              </a:rPr>
              <a:t>倒水至</a:t>
            </a:r>
            <a:r>
              <a:rPr lang="en-US" altLang="zh-CN" sz="3600" b="1" kern="0" noProof="0" dirty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sym typeface="+mn-ea"/>
              </a:rPr>
              <a:t>100</a:t>
            </a:r>
            <a:r>
              <a:rPr lang="zh-CN" altLang="en-US" sz="3600" b="1" kern="0" noProof="0" dirty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sym typeface="+mn-ea"/>
              </a:rPr>
              <a:t>毫升。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观察注射器内水面的变化，及时喊“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30ml</a:t>
            </a: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快到了，准备，到”。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4. </a:t>
            </a: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记录员：把计时员报出的时间及时记录到记录表中（</a:t>
            </a: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  <a:hlinkClick r:id="rId10" action="ppaction://hlinkfile"/>
              </a:rPr>
              <a:t>以秒为单位</a:t>
            </a: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）。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1471910" y="6224432"/>
            <a:ext cx="720090" cy="633568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3"/>
            </p:custDataLst>
          </p:nvPr>
        </p:nvPicPr>
        <p:blipFill>
          <a:blip r:embed="rId9" r:link="rId10" cstate="email"/>
          <a:stretch>
            <a:fillRect/>
          </a:stretch>
        </p:blipFill>
        <p:spPr>
          <a:xfrm>
            <a:off x="0" y="6224432"/>
            <a:ext cx="720090" cy="633568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343660" y="188640"/>
            <a:ext cx="939653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tx1"/>
                </a:solidFill>
              </a:rPr>
              <a:t>100ml水中流出</a:t>
            </a:r>
            <a:r>
              <a:rPr lang="en-US" altLang="zh-CN" sz="3600" b="1" dirty="0">
                <a:solidFill>
                  <a:schemeClr val="tx1"/>
                </a:solidFill>
              </a:rPr>
              <a:t>3</a:t>
            </a:r>
            <a:r>
              <a:rPr lang="zh-CN" altLang="en-US" sz="3600" b="1" dirty="0">
                <a:solidFill>
                  <a:schemeClr val="tx1"/>
                </a:solidFill>
              </a:rPr>
              <a:t>0ml需要多长时间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5"/>
            </p:custDataLst>
          </p:nvPr>
        </p:nvGraphicFramePr>
        <p:xfrm>
          <a:off x="1625918" y="1302385"/>
          <a:ext cx="9229725" cy="32842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24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3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8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39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3440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 b="1" dirty="0" err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实验次数</a:t>
                      </a:r>
                      <a:endParaRPr lang="en-US" altLang="en-US" sz="36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实测</a:t>
                      </a:r>
                      <a:endParaRPr lang="en-US" altLang="en-US" sz="3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36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我选择的数据</a:t>
                      </a:r>
                      <a:endParaRPr lang="en-US" altLang="en-US" sz="36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10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第一次</a:t>
                      </a:r>
                      <a:endParaRPr lang="en-US" altLang="en-US" sz="3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第二次</a:t>
                      </a:r>
                      <a:endParaRPr lang="en-US" altLang="en-US" sz="3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第三次</a:t>
                      </a:r>
                      <a:endParaRPr lang="en-US" altLang="en-US" sz="3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767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en-US" sz="3600" b="1" dirty="0" err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时间</a:t>
                      </a:r>
                      <a:endParaRPr lang="en-US" sz="36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3600" b="1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（秒）</a:t>
                      </a:r>
                      <a:endParaRPr lang="en-US" altLang="en-US" sz="36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3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3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3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3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9" name="图片 8"/>
          <p:cNvPicPr/>
          <p:nvPr>
            <p:custDataLst>
              <p:tags r:id="rId3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6224432"/>
            <a:ext cx="720090" cy="633568"/>
          </a:xfrm>
          <a:prstGeom prst="rect">
            <a:avLst/>
          </a:prstGeom>
        </p:spPr>
      </p:pic>
      <p:pic>
        <p:nvPicPr>
          <p:cNvPr id="10" name="图片 9"/>
          <p:cNvPicPr/>
          <p:nvPr>
            <p:custDataLst>
              <p:tags r:id="rId4"/>
            </p:custDataLst>
          </p:nvPr>
        </p:nvPicPr>
        <p:blipFill>
          <a:blip r:embed="rId8" r:link="rId9" cstate="email"/>
          <a:stretch>
            <a:fillRect/>
          </a:stretch>
        </p:blipFill>
        <p:spPr>
          <a:xfrm>
            <a:off x="0" y="6224432"/>
            <a:ext cx="720090" cy="633568"/>
          </a:xfrm>
          <a:prstGeom prst="rect">
            <a:avLst/>
          </a:prstGeom>
        </p:spPr>
      </p:pic>
      <p:pic>
        <p:nvPicPr>
          <p:cNvPr id="8195" name="图片 8194" descr="水钟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00710" y="765175"/>
            <a:ext cx="8093075" cy="6334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35340" y="117053"/>
            <a:ext cx="9144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水钟</a:t>
            </a:r>
          </a:p>
        </p:txBody>
      </p:sp>
      <p:pic>
        <p:nvPicPr>
          <p:cNvPr id="4102" name="图片 4101" descr="水钟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2400" y="765175"/>
            <a:ext cx="7745095" cy="63341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41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0"/>
  <p:tag name="KSO_WM_SLIDE_TYPE" val="text"/>
  <p:tag name="KSO_WM_SLIDE_SUBTYPE" val="pureTxt"/>
  <p:tag name="KSO_WM_SLIDE_ITEM_CNT" val="0"/>
  <p:tag name="KSO_WM_SLIDE_INDEX" val="8"/>
  <p:tag name="KSO_WM_SLIDE_SIZE" val="960*539"/>
  <p:tag name="KSO_WM_SLIDE_POSITION" val="0*0"/>
  <p:tag name="KSO_WM_TAG_VERSION" val="1.0"/>
  <p:tag name="KSO_WM_BEAUTIFY_FLAG" val="#wm#"/>
  <p:tag name="KSO_WM_SLIDE_LAYOUT" val="a_f_i"/>
  <p:tag name="KSO_WM_SLIDE_LAYOUT_CNT" val="1_1_1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1.69,&quot;right&quot;:2.12,&quot;bottom&quot;:2.96},&quot;edge&quot;:{&quot;left&quot;:true,&quot;top&quot;:false,&quot;right&quot;:true,&quot;bottom&quot;:true}}]}"/>
  <p:tag name="KSO_WM_SLIDE_BACKGROUND" val="[&quot;general&quot;,&quot;navigation&quot;]"/>
  <p:tag name="KSO_WM_SLIDE_RATIO" val="1.777778"/>
  <p:tag name="KSO_WM_TEMPLATE_MASTER_TYPE" val="1"/>
  <p:tag name="KSO_WM_TEMPLATE_COLOR_TYPE" val="1"/>
  <p:tag name="KSO_WM_TEMPLATE_CATEGORY" val="custom"/>
  <p:tag name="KSO_WM_TEMPLATE_INDEX" val="20204416"/>
  <p:tag name="KSO_WM_SLIDE_ID" val="custom20204416_8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UNIT_TYPE" val="i"/>
  <p:tag name="KSO_WM_UNIT_INDEX" val="2"/>
  <p:tag name="KSO_WM_TEMPLATE_CATEGORY" val="custom"/>
  <p:tag name="KSO_WM_TEMPLATE_INDEX" val="20204416"/>
  <p:tag name="KSO_WM_UNIT_ID" val="custom20204416_8*i*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UNIT_TYPE" val="i"/>
  <p:tag name="KSO_WM_UNIT_INDEX" val="3"/>
  <p:tag name="KSO_WM_TEMPLATE_CATEGORY" val="custom"/>
  <p:tag name="KSO_WM_TEMPLATE_INDEX" val="20204416"/>
  <p:tag name="KSO_WM_UNIT_ID" val="custom20204416_8*i*3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0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SLIDE_LAYOUT" val="a_l"/>
  <p:tag name="KSO_WM_SLIDE_LAYOUT_CNT" val="1_1"/>
  <p:tag name="KSO_WM_TEMPLATE_MASTER_TYPE" val="1"/>
  <p:tag name="KSO_WM_TEMPLATE_COLOR_TYPE" val="1"/>
  <p:tag name="KSO_WM_TEMPLATE_CATEGORY" val="custom"/>
  <p:tag name="KSO_WM_TEMPLATE_INDEX" val="20204416"/>
  <p:tag name="KSO_WM_SLIDE_ID" val="custom20204416_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416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UNIT_SUBTYPE" val="h"/>
  <p:tag name="KSO_WM_UNIT_TYPE" val="i"/>
  <p:tag name="KSO_WM_UNIT_INDEX" val="1"/>
  <p:tag name="KSO_WM_TEMPLATE_CATEGORY" val="custom"/>
  <p:tag name="KSO_WM_TEMPLATE_INDEX" val="20204416"/>
  <p:tag name="KSO_WM_UNIT_ID" val="custom20204416_9*i*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142.499212598425,&quot;width&quot;:8347.500787401576}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416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UNIT_SUBTYPE" val="h"/>
  <p:tag name="KSO_WM_UNIT_TYPE" val="i"/>
  <p:tag name="KSO_WM_UNIT_INDEX" val="1"/>
  <p:tag name="KSO_WM_TEMPLATE_CATEGORY" val="custom"/>
  <p:tag name="KSO_WM_TEMPLATE_INDEX" val="20204416"/>
  <p:tag name="KSO_WM_UNIT_ID" val="custom20204416_9*i*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416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UNIT_SUBTYPE" val="h"/>
  <p:tag name="KSO_WM_UNIT_TYPE" val="i"/>
  <p:tag name="KSO_WM_UNIT_INDEX" val="1"/>
  <p:tag name="KSO_WM_TEMPLATE_CATEGORY" val="custom"/>
  <p:tag name="KSO_WM_TEMPLATE_INDEX" val="20204416"/>
  <p:tag name="KSO_WM_UNIT_ID" val="custom20204416_9*i*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0"/>
  <p:tag name="KSO_WM_SLIDE_TYPE" val="text"/>
  <p:tag name="KSO_WM_SLIDE_SUBTYPE" val="pureTxt"/>
  <p:tag name="KSO_WM_SLIDE_ITEM_CNT" val="0"/>
  <p:tag name="KSO_WM_SLIDE_INDEX" val="8"/>
  <p:tag name="KSO_WM_SLIDE_SIZE" val="960*539"/>
  <p:tag name="KSO_WM_SLIDE_POSITION" val="0*0"/>
  <p:tag name="KSO_WM_TAG_VERSION" val="1.0"/>
  <p:tag name="KSO_WM_BEAUTIFY_FLAG" val="#wm#"/>
  <p:tag name="KSO_WM_SLIDE_LAYOUT" val="a_f_i"/>
  <p:tag name="KSO_WM_SLIDE_LAYOUT_CNT" val="1_1_1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1.69,&quot;right&quot;:2.12,&quot;bottom&quot;:2.96},&quot;edge&quot;:{&quot;left&quot;:true,&quot;top&quot;:false,&quot;right&quot;:true,&quot;bottom&quot;:true}}]}"/>
  <p:tag name="KSO_WM_SLIDE_BACKGROUND" val="[&quot;general&quot;,&quot;navigation&quot;]"/>
  <p:tag name="KSO_WM_SLIDE_RATIO" val="1.777778"/>
  <p:tag name="KSO_WM_TEMPLATE_MASTER_TYPE" val="1"/>
  <p:tag name="KSO_WM_TEMPLATE_COLOR_TYPE" val="1"/>
  <p:tag name="KSO_WM_TEMPLATE_CATEGORY" val="custom"/>
  <p:tag name="KSO_WM_TEMPLATE_INDEX" val="20204416"/>
  <p:tag name="KSO_WM_SLIDE_ID" val="custom20204416_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UNIT_TYPE" val="i"/>
  <p:tag name="KSO_WM_UNIT_INDEX" val="2"/>
  <p:tag name="KSO_WM_TEMPLATE_CATEGORY" val="custom"/>
  <p:tag name="KSO_WM_TEMPLATE_INDEX" val="20204416"/>
  <p:tag name="KSO_WM_UNIT_ID" val="custom20204416_8*i*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UNIT_TYPE" val="i"/>
  <p:tag name="KSO_WM_UNIT_INDEX" val="3"/>
  <p:tag name="KSO_WM_TEMPLATE_CATEGORY" val="custom"/>
  <p:tag name="KSO_WM_TEMPLATE_INDEX" val="20204416"/>
  <p:tag name="KSO_WM_UNIT_ID" val="custom20204416_8*i*3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0"/>
  <p:tag name="KSO_WM_SLIDE_TYPE" val="text"/>
  <p:tag name="KSO_WM_SLIDE_SUBTYPE" val="pureTxt"/>
  <p:tag name="KSO_WM_SLIDE_ITEM_CNT" val="0"/>
  <p:tag name="KSO_WM_SLIDE_INDEX" val="8"/>
  <p:tag name="KSO_WM_SLIDE_SIZE" val="960*539"/>
  <p:tag name="KSO_WM_SLIDE_POSITION" val="0*0"/>
  <p:tag name="KSO_WM_TAG_VERSION" val="1.0"/>
  <p:tag name="KSO_WM_BEAUTIFY_FLAG" val="#wm#"/>
  <p:tag name="KSO_WM_SLIDE_LAYOUT" val="a_f_i"/>
  <p:tag name="KSO_WM_SLIDE_LAYOUT_CNT" val="1_1_1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1.69,&quot;right&quot;:2.12,&quot;bottom&quot;:2.96},&quot;edge&quot;:{&quot;left&quot;:true,&quot;top&quot;:false,&quot;right&quot;:true,&quot;bottom&quot;:true}}]}"/>
  <p:tag name="KSO_WM_SLIDE_BACKGROUND" val="[&quot;general&quot;,&quot;navigation&quot;]"/>
  <p:tag name="KSO_WM_SLIDE_RATIO" val="1.777778"/>
  <p:tag name="KSO_WM_TEMPLATE_MASTER_TYPE" val="1"/>
  <p:tag name="KSO_WM_TEMPLATE_COLOR_TYPE" val="1"/>
  <p:tag name="KSO_WM_TEMPLATE_CATEGORY" val="custom"/>
  <p:tag name="KSO_WM_TEMPLATE_INDEX" val="20204416"/>
  <p:tag name="KSO_WM_SLIDE_ID" val="custom20204416_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UNIT_TYPE" val="i"/>
  <p:tag name="KSO_WM_UNIT_INDEX" val="2"/>
  <p:tag name="KSO_WM_TEMPLATE_CATEGORY" val="custom"/>
  <p:tag name="KSO_WM_TEMPLATE_INDEX" val="20204416"/>
  <p:tag name="KSO_WM_UNIT_ID" val="custom20204416_8*i*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UNIT_TYPE" val="i"/>
  <p:tag name="KSO_WM_UNIT_INDEX" val="3"/>
  <p:tag name="KSO_WM_TEMPLATE_CATEGORY" val="custom"/>
  <p:tag name="KSO_WM_TEMPLATE_INDEX" val="20204416"/>
  <p:tag name="KSO_WM_UNIT_ID" val="custom20204416_8*i*3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UNIT_SUBTYPE" val="h"/>
  <p:tag name="KSO_WM_UNIT_TYPE" val="i"/>
  <p:tag name="KSO_WM_UNIT_INDEX" val="1"/>
  <p:tag name="KSO_WM_TEMPLATE_CATEGORY" val="custom"/>
  <p:tag name="KSO_WM_TEMPLATE_INDEX" val="20204416"/>
  <p:tag name="KSO_WM_UNIT_ID" val="custom20204416_9*i*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0"/>
  <p:tag name="KSO_WM_SLIDE_TYPE" val="text"/>
  <p:tag name="KSO_WM_SLIDE_SUBTYPE" val="pureTxt"/>
  <p:tag name="KSO_WM_SLIDE_ITEM_CNT" val="0"/>
  <p:tag name="KSO_WM_SLIDE_INDEX" val="8"/>
  <p:tag name="KSO_WM_SLIDE_SIZE" val="960*539"/>
  <p:tag name="KSO_WM_SLIDE_POSITION" val="0*0"/>
  <p:tag name="KSO_WM_TAG_VERSION" val="1.0"/>
  <p:tag name="KSO_WM_BEAUTIFY_FLAG" val="#wm#"/>
  <p:tag name="KSO_WM_SLIDE_LAYOUT" val="a_f_i"/>
  <p:tag name="KSO_WM_SLIDE_LAYOUT_CNT" val="1_1_1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1.69,&quot;right&quot;:2.12,&quot;bottom&quot;:2.96},&quot;edge&quot;:{&quot;left&quot;:true,&quot;top&quot;:false,&quot;right&quot;:true,&quot;bottom&quot;:true}}]}"/>
  <p:tag name="KSO_WM_SLIDE_BACKGROUND" val="[&quot;general&quot;,&quot;navigation&quot;]"/>
  <p:tag name="KSO_WM_SLIDE_RATIO" val="1.777778"/>
  <p:tag name="KSO_WM_TEMPLATE_MASTER_TYPE" val="1"/>
  <p:tag name="KSO_WM_TEMPLATE_COLOR_TYPE" val="1"/>
  <p:tag name="KSO_WM_TEMPLATE_CATEGORY" val="custom"/>
  <p:tag name="KSO_WM_TEMPLATE_INDEX" val="20204416"/>
  <p:tag name="KSO_WM_SLIDE_ID" val="custom20204416_8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UNIT_TYPE" val="i"/>
  <p:tag name="KSO_WM_UNIT_INDEX" val="2"/>
  <p:tag name="KSO_WM_TEMPLATE_CATEGORY" val="custom"/>
  <p:tag name="KSO_WM_TEMPLATE_INDEX" val="20204416"/>
  <p:tag name="KSO_WM_UNIT_ID" val="custom20204416_8*i*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UNIT_TYPE" val="i"/>
  <p:tag name="KSO_WM_UNIT_INDEX" val="3"/>
  <p:tag name="KSO_WM_TEMPLATE_CATEGORY" val="custom"/>
  <p:tag name="KSO_WM_TEMPLATE_INDEX" val="20204416"/>
  <p:tag name="KSO_WM_UNIT_ID" val="custom20204416_8*i*3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UNIT_SUBTYPE" val="h"/>
  <p:tag name="KSO_WM_UNIT_TYPE" val="i"/>
  <p:tag name="KSO_WM_UNIT_INDEX" val="1"/>
  <p:tag name="KSO_WM_TEMPLATE_CATEGORY" val="custom"/>
  <p:tag name="KSO_WM_TEMPLATE_INDEX" val="20204416"/>
  <p:tag name="KSO_WM_UNIT_ID" val="custom20204416_9*i*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3e7c6ff-80d9-44e0-a03f-81fda9a4776f}"/>
  <p:tag name="TABLE_ENDDRAG_ORIGIN_RECT" val="726*258"/>
  <p:tag name="TABLE_ENDDRAG_RECT" val="128*102*726*258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0"/>
  <p:tag name="KSO_WM_SLIDE_TYPE" val="text"/>
  <p:tag name="KSO_WM_SLIDE_SUBTYPE" val="picTxt"/>
  <p:tag name="KSO_WM_SLIDE_ITEM_CNT" val="0"/>
  <p:tag name="KSO_WM_SLIDE_INDEX" val="9"/>
  <p:tag name="KSO_WM_SLIDE_SIZE" val="864.102*311.936"/>
  <p:tag name="KSO_WM_SLIDE_POSITION" val="47.9491*125.305"/>
  <p:tag name="KSO_WM_TAG_VERSION" val="1.0"/>
  <p:tag name="KSO_WM_BEAUTIFY_FLAG" val="#wm#"/>
  <p:tag name="KSO_WM_SLIDE_LAYOUT" val="a_i_h"/>
  <p:tag name="KSO_WM_SLIDE_LAYOUT_CNT" val="1_1_2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5},&quot;minSize&quot;:{&quot;size1&quot;:13.5},&quot;maxSize&quot;:{&quot;size1&quot;:13.5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0,&quot;right&quot;:1.69,&quot;bottom&quot;:0.026},&quot;edge&quot;:{&quot;left&quot;:true,&quot;top&quot;:true,&quot;right&quot;:true,&quot;bottom&quot;:false}},{&quot;direction&quot;:1,&quot;horizontalAlign&quot;:-1,&quot;verticalAlign&quot;:-1,&quot;type&quot;:0,&quot;diagramDirection&quot;:0,&quot;canSetOverLayout&quot;:0,&quot;isOverLayout&quot;:0,&quot;normalSize&quot;:{&quot;size1&quot;:52.4},&quot;minSize&quot;:{&quot;size1&quot;:35.0},&quot;maxSize&quot;:{&quot;size1&quot;:70.0},&quot;edge&quot;:{&quot;left&quot;:true,&quot;top&quot;:false,&quot;right&quot;:true,&quot;bottom&quot;:true},&quot;subLayout&quot;:[{&quot;direction&quot;:0,&quot;horizontalAlign&quot;:-1,&quot;verticalAlign&quot;:-1,&quot;type&quot;:0,&quot;diagramDirection&quot;:0,&quot;canSetOverLayout&quot;:0,&quot;isOverLayout&quot;:0,&quot;margin&quot;:{&quot;left&quot;:2.11,&quot;top&quot;:2.3,&quot;right&quot;:2.1,&quot;bottom&quot;:4.04},&quot;edge&quot;:{&quot;left&quot;:true,&quot;top&quot;:false,&quot;right&quot;:false,&quot;bottom&quot;:true}},{&quot;direction&quot;:1,&quot;horizontalAlign&quot;:-1,&quot;verticalAlign&quot;:-1,&quot;type&quot;:0,&quot;diagramDirection&quot;:0,&quot;canSetOverLayout&quot;:0,&quot;isOverLayout&quot;:0,&quot;margin&quot;:{&quot;left&quot;:0.85,&quot;top&quot;:2.73,&quot;right&quot;:2.57,&quot;bottom&quot;:4.48},&quot;edge&quot;:{&quot;left&quot;:false,&quot;top&quot;:false,&quot;right&quot;:true,&quot;bottom&quot;:true}}]}]}"/>
  <p:tag name="KSO_WM_SLIDE_CAN_ADD_NAVIGATION" val="1"/>
  <p:tag name="KSO_WM_SLIDE_BACKGROUND" val="[&quot;navigation&quot;]"/>
  <p:tag name="KSO_WM_SLIDE_RATIO" val="1.777778"/>
  <p:tag name="KSO_WM_TEMPLATE_MASTER_TYPE" val="1"/>
  <p:tag name="KSO_WM_TEMPLATE_COLOR_TYPE" val="1"/>
  <p:tag name="KSO_WM_TEMPLATE_CATEGORY" val="custom"/>
  <p:tag name="KSO_WM_TEMPLATE_INDEX" val="20204416"/>
  <p:tag name="KSO_WM_SLIDE_ID" val="custom20204416_9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UNIT_SUBTYPE" val="h"/>
  <p:tag name="KSO_WM_UNIT_TYPE" val="i"/>
  <p:tag name="KSO_WM_UNIT_INDEX" val="1"/>
  <p:tag name="KSO_WM_TEMPLATE_CATEGORY" val="custom"/>
  <p:tag name="KSO_WM_TEMPLATE_INDEX" val="20204416"/>
  <p:tag name="KSO_WM_UNIT_ID" val="custom20204416_9*i*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UNIT_TYPE" val="i"/>
  <p:tag name="KSO_WM_UNIT_INDEX" val="2"/>
  <p:tag name="KSO_WM_TEMPLATE_CATEGORY" val="custom"/>
  <p:tag name="KSO_WM_TEMPLATE_INDEX" val="20204416"/>
  <p:tag name="KSO_WM_UNIT_ID" val="custom20204416_9*i*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UNIT_TYPE" val="i"/>
  <p:tag name="KSO_WM_UNIT_INDEX" val="3"/>
  <p:tag name="KSO_WM_TEMPLATE_CATEGORY" val="custom"/>
  <p:tag name="KSO_WM_TEMPLATE_INDEX" val="20204416"/>
  <p:tag name="KSO_WM_UNIT_ID" val="custom20204416_9*i*3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0"/>
  <p:tag name="KSO_WM_SLIDE_TYPE" val="text"/>
  <p:tag name="KSO_WM_SLIDE_SUBTYPE" val="pureTxt"/>
  <p:tag name="KSO_WM_SLIDE_ITEM_CNT" val="0"/>
  <p:tag name="KSO_WM_SLIDE_INDEX" val="8"/>
  <p:tag name="KSO_WM_SLIDE_SIZE" val="960*539"/>
  <p:tag name="KSO_WM_SLIDE_POSITION" val="0*0"/>
  <p:tag name="KSO_WM_TAG_VERSION" val="1.0"/>
  <p:tag name="KSO_WM_BEAUTIFY_FLAG" val="#wm#"/>
  <p:tag name="KSO_WM_SLIDE_LAYOUT" val="a_f_i"/>
  <p:tag name="KSO_WM_SLIDE_LAYOUT_CNT" val="1_1_1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1.69,&quot;right&quot;:2.12,&quot;bottom&quot;:2.96},&quot;edge&quot;:{&quot;left&quot;:true,&quot;top&quot;:false,&quot;right&quot;:true,&quot;bottom&quot;:true}}]}"/>
  <p:tag name="KSO_WM_SLIDE_BACKGROUND" val="[&quot;general&quot;,&quot;navigation&quot;]"/>
  <p:tag name="KSO_WM_SLIDE_RATIO" val="1.777778"/>
  <p:tag name="KSO_WM_TEMPLATE_MASTER_TYPE" val="1"/>
  <p:tag name="KSO_WM_TEMPLATE_COLOR_TYPE" val="1"/>
  <p:tag name="KSO_WM_TEMPLATE_CATEGORY" val="custom"/>
  <p:tag name="KSO_WM_TEMPLATE_INDEX" val="20204416"/>
  <p:tag name="KSO_WM_SLIDE_ID" val="custom20204416_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UNIT_TYPE" val="i"/>
  <p:tag name="KSO_WM_UNIT_INDEX" val="2"/>
  <p:tag name="KSO_WM_TEMPLATE_CATEGORY" val="custom"/>
  <p:tag name="KSO_WM_TEMPLATE_INDEX" val="20204416"/>
  <p:tag name="KSO_WM_UNIT_ID" val="custom20204416_8*i*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UNIT_TYPE" val="i"/>
  <p:tag name="KSO_WM_UNIT_INDEX" val="3"/>
  <p:tag name="KSO_WM_TEMPLATE_CATEGORY" val="custom"/>
  <p:tag name="KSO_WM_TEMPLATE_INDEX" val="20204416"/>
  <p:tag name="KSO_WM_UNIT_ID" val="custom20204416_8*i*3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UNIT_SUBTYPE" val="h"/>
  <p:tag name="KSO_WM_UNIT_TYPE" val="i"/>
  <p:tag name="KSO_WM_UNIT_INDEX" val="1"/>
  <p:tag name="KSO_WM_TEMPLATE_CATEGORY" val="custom"/>
  <p:tag name="KSO_WM_TEMPLATE_INDEX" val="20204416"/>
  <p:tag name="KSO_WM_UNIT_ID" val="custom20204416_9*i*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0"/>
  <p:tag name="KSO_WM_SLIDE_TYPE" val="text"/>
  <p:tag name="KSO_WM_SLIDE_SUBTYPE" val="pureTxt"/>
  <p:tag name="KSO_WM_SLIDE_ITEM_CNT" val="0"/>
  <p:tag name="KSO_WM_SLIDE_INDEX" val="8"/>
  <p:tag name="KSO_WM_SLIDE_SIZE" val="960*539"/>
  <p:tag name="KSO_WM_SLIDE_POSITION" val="0*0"/>
  <p:tag name="KSO_WM_TAG_VERSION" val="1.0"/>
  <p:tag name="KSO_WM_BEAUTIFY_FLAG" val="#wm#"/>
  <p:tag name="KSO_WM_SLIDE_LAYOUT" val="a_f_i"/>
  <p:tag name="KSO_WM_SLIDE_LAYOUT_CNT" val="1_1_1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1.69,&quot;right&quot;:2.12,&quot;bottom&quot;:2.96},&quot;edge&quot;:{&quot;left&quot;:true,&quot;top&quot;:false,&quot;right&quot;:true,&quot;bottom&quot;:true}}]}"/>
  <p:tag name="KSO_WM_SLIDE_BACKGROUND" val="[&quot;general&quot;,&quot;navigation&quot;]"/>
  <p:tag name="KSO_WM_SLIDE_RATIO" val="1.777778"/>
  <p:tag name="KSO_WM_TEMPLATE_MASTER_TYPE" val="1"/>
  <p:tag name="KSO_WM_TEMPLATE_COLOR_TYPE" val="1"/>
  <p:tag name="KSO_WM_TEMPLATE_CATEGORY" val="custom"/>
  <p:tag name="KSO_WM_TEMPLATE_INDEX" val="20204416"/>
  <p:tag name="KSO_WM_SLIDE_ID" val="custom20204416_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UNIT_TYPE" val="i"/>
  <p:tag name="KSO_WM_UNIT_INDEX" val="2"/>
  <p:tag name="KSO_WM_TEMPLATE_CATEGORY" val="custom"/>
  <p:tag name="KSO_WM_TEMPLATE_INDEX" val="20204416"/>
  <p:tag name="KSO_WM_UNIT_ID" val="custom20204416_8*i*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UNIT_TYPE" val="i"/>
  <p:tag name="KSO_WM_UNIT_INDEX" val="3"/>
  <p:tag name="KSO_WM_TEMPLATE_CATEGORY" val="custom"/>
  <p:tag name="KSO_WM_TEMPLATE_INDEX" val="20204416"/>
  <p:tag name="KSO_WM_UNIT_ID" val="custom20204416_8*i*3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UNIT_SUBTYPE" val="h"/>
  <p:tag name="KSO_WM_UNIT_TYPE" val="i"/>
  <p:tag name="KSO_WM_UNIT_INDEX" val="1"/>
  <p:tag name="KSO_WM_TEMPLATE_CATEGORY" val="custom"/>
  <p:tag name="KSO_WM_TEMPLATE_INDEX" val="20204416"/>
  <p:tag name="KSO_WM_UNIT_ID" val="custom20204416_9*i*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0"/>
  <p:tag name="KSO_WM_SLIDE_TYPE" val="text"/>
  <p:tag name="KSO_WM_SLIDE_SUBTYPE" val="pureTxt"/>
  <p:tag name="KSO_WM_SLIDE_ITEM_CNT" val="0"/>
  <p:tag name="KSO_WM_SLIDE_INDEX" val="8"/>
  <p:tag name="KSO_WM_SLIDE_SIZE" val="960*539"/>
  <p:tag name="KSO_WM_SLIDE_POSITION" val="0*0"/>
  <p:tag name="KSO_WM_TAG_VERSION" val="1.0"/>
  <p:tag name="KSO_WM_BEAUTIFY_FLAG" val="#wm#"/>
  <p:tag name="KSO_WM_SLIDE_LAYOUT" val="a_f_i"/>
  <p:tag name="KSO_WM_SLIDE_LAYOUT_CNT" val="1_1_1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1.69,&quot;right&quot;:2.12,&quot;bottom&quot;:2.96},&quot;edge&quot;:{&quot;left&quot;:true,&quot;top&quot;:false,&quot;right&quot;:true,&quot;bottom&quot;:true}}]}"/>
  <p:tag name="KSO_WM_SLIDE_BACKGROUND" val="[&quot;general&quot;,&quot;navigation&quot;]"/>
  <p:tag name="KSO_WM_SLIDE_RATIO" val="1.777778"/>
  <p:tag name="KSO_WM_TEMPLATE_MASTER_TYPE" val="1"/>
  <p:tag name="KSO_WM_TEMPLATE_COLOR_TYPE" val="1"/>
  <p:tag name="KSO_WM_TEMPLATE_CATEGORY" val="custom"/>
  <p:tag name="KSO_WM_TEMPLATE_INDEX" val="20204416"/>
  <p:tag name="KSO_WM_SLIDE_ID" val="custom20204416_8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UNIT_TYPE" val="i"/>
  <p:tag name="KSO_WM_UNIT_INDEX" val="2"/>
  <p:tag name="KSO_WM_TEMPLATE_CATEGORY" val="custom"/>
  <p:tag name="KSO_WM_TEMPLATE_INDEX" val="20204416"/>
  <p:tag name="KSO_WM_UNIT_ID" val="custom20204416_8*i*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UNIT_TYPE" val="i"/>
  <p:tag name="KSO_WM_UNIT_INDEX" val="3"/>
  <p:tag name="KSO_WM_TEMPLATE_CATEGORY" val="custom"/>
  <p:tag name="KSO_WM_TEMPLATE_INDEX" val="20204416"/>
  <p:tag name="KSO_WM_UNIT_ID" val="custom20204416_8*i*3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UNIT_SUBTYPE" val="h"/>
  <p:tag name="KSO_WM_UNIT_TYPE" val="i"/>
  <p:tag name="KSO_WM_UNIT_INDEX" val="1"/>
  <p:tag name="KSO_WM_TEMPLATE_CATEGORY" val="custom"/>
  <p:tag name="KSO_WM_TEMPLATE_INDEX" val="20204416"/>
  <p:tag name="KSO_WM_UNIT_ID" val="custom20204416_9*i*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60912fbc-4069-441a-bfd0-ea0afeea9e9c}"/>
  <p:tag name="TABLE_ENDDRAG_ORIGIN_RECT" val="739*272"/>
  <p:tag name="TABLE_ENDDRAG_RECT" val="108*107*739*27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0"/>
  <p:tag name="KSO_WM_SLIDE_TYPE" val="text"/>
  <p:tag name="KSO_WM_SLIDE_SUBTYPE" val="pureTxt"/>
  <p:tag name="KSO_WM_SLIDE_ITEM_CNT" val="0"/>
  <p:tag name="KSO_WM_SLIDE_INDEX" val="8"/>
  <p:tag name="KSO_WM_SLIDE_SIZE" val="960*539"/>
  <p:tag name="KSO_WM_SLIDE_POSITION" val="0*0"/>
  <p:tag name="KSO_WM_TAG_VERSION" val="1.0"/>
  <p:tag name="KSO_WM_BEAUTIFY_FLAG" val="#wm#"/>
  <p:tag name="KSO_WM_SLIDE_LAYOUT" val="a_f_i"/>
  <p:tag name="KSO_WM_SLIDE_LAYOUT_CNT" val="1_1_1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2.12,&quot;top&quot;:1.69,&quot;right&quot;:2.12,&quot;bottom&quot;:2.96},&quot;edge&quot;:{&quot;left&quot;:true,&quot;top&quot;:false,&quot;right&quot;:true,&quot;bottom&quot;:true}}]}"/>
  <p:tag name="KSO_WM_SLIDE_BACKGROUND" val="[&quot;general&quot;,&quot;navigation&quot;]"/>
  <p:tag name="KSO_WM_SLIDE_RATIO" val="1.777778"/>
  <p:tag name="KSO_WM_TEMPLATE_MASTER_TYPE" val="1"/>
  <p:tag name="KSO_WM_TEMPLATE_COLOR_TYPE" val="1"/>
  <p:tag name="KSO_WM_TEMPLATE_CATEGORY" val="custom"/>
  <p:tag name="KSO_WM_TEMPLATE_INDEX" val="20204416"/>
  <p:tag name="KSO_WM_SLIDE_ID" val="custom20204416_8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UNIT_TYPE" val="i"/>
  <p:tag name="KSO_WM_UNIT_INDEX" val="2"/>
  <p:tag name="KSO_WM_TEMPLATE_CATEGORY" val="custom"/>
  <p:tag name="KSO_WM_TEMPLATE_INDEX" val="20204416"/>
  <p:tag name="KSO_WM_UNIT_ID" val="custom20204416_8*i*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UNIT_TYPE" val="i"/>
  <p:tag name="KSO_WM_UNIT_INDEX" val="3"/>
  <p:tag name="KSO_WM_TEMPLATE_CATEGORY" val="custom"/>
  <p:tag name="KSO_WM_TEMPLATE_INDEX" val="20204416"/>
  <p:tag name="KSO_WM_UNIT_ID" val="custom20204416_8*i*3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UNIT_SUBTYPE" val="h"/>
  <p:tag name="KSO_WM_UNIT_TYPE" val="i"/>
  <p:tag name="KSO_WM_UNIT_INDEX" val="1"/>
  <p:tag name="KSO_WM_TEMPLATE_CATEGORY" val="custom"/>
  <p:tag name="KSO_WM_TEMPLATE_INDEX" val="20204416"/>
  <p:tag name="KSO_WM_UNIT_ID" val="custom20204416_9*i*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belt&quot;,&quot;left&quot;:0.0,&quot;top&quot;:0.0,&quot;right&quot;:0.0,&quot;bottom&quot;:0.0,&quot;leftAbs&quot;:false,&quot;topAbs&quot;:false,&quot;rightAbs&quot;:false,&quot;bottomAbs&quot;:false}]}"/>
  <p:tag name="KSO_WM_SLIDE_BACKGROUND" val="[&quot;general&quot;,&quot;belt&quot;]"/>
  <p:tag name="KSO_WM_SLIDE_RATIO" val="1.777778"/>
  <p:tag name="KSO_WM_SLIDE_ID" val="custom20204416_14"/>
  <p:tag name="KSO_WM_TEMPLATE_SUBCATEGORY" val="0"/>
  <p:tag name="KSO_WM_TEMPLATE_MASTER_TYPE" val="1"/>
  <p:tag name="KSO_WM_TEMPLATE_COLOR_TYPE" val="1"/>
  <p:tag name="KSO_WM_SLIDE_TYPE" val="text"/>
  <p:tag name="KSO_WM_SLIDE_SUBTYPE" val="diag"/>
  <p:tag name="KSO_WM_SLIDE_ITEM_CNT" val="1"/>
  <p:tag name="KSO_WM_SLIDE_INDEX" val="14"/>
  <p:tag name="KSO_WM_SLIDE_SIZE" val="723.5*43.55"/>
  <p:tag name="KSO_WM_SLIDE_POSITION" val="118.3*306.9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416"/>
  <p:tag name="KSO_WM_SLIDE_LAYOUT" val="i_l"/>
  <p:tag name="KSO_WM_SLIDE_LAYOUT_CNT" val="1_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BLOCK" val="0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1"/>
  <p:tag name="KSO_WM_UNIT_ID" val="custom20204416_14*i*1"/>
  <p:tag name="KSO_WM_TEMPLATE_CATEGORY" val="custom"/>
  <p:tag name="KSO_WM_TEMPLATE_INDEX" val="20204416"/>
  <p:tag name="KSO_WM_UNIT_BK_DARK_LIGHT" val="2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UNIT_TYPE" val="i"/>
  <p:tag name="KSO_WM_UNIT_INDEX" val="2"/>
  <p:tag name="KSO_WM_TEMPLATE_CATEGORY" val="custom"/>
  <p:tag name="KSO_WM_TEMPLATE_INDEX" val="20204416"/>
  <p:tag name="KSO_WM_UNIT_ID" val="custom20204416_14*i*2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LAYERLEVEL" val="1"/>
  <p:tag name="KSO_WM_TAG_VERSION" val="1.0"/>
  <p:tag name="KSO_WM_BEAUTIFY_FLAG" val="#wm#"/>
  <p:tag name="KSO_WM_UNIT_USESOURCEFORMAT_APPLY" val="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UNIT_TYPE" val="i"/>
  <p:tag name="KSO_WM_UNIT_INDEX" val="3"/>
  <p:tag name="KSO_WM_TEMPLATE_CATEGORY" val="custom"/>
  <p:tag name="KSO_WM_TEMPLATE_INDEX" val="20204416"/>
  <p:tag name="KSO_WM_UNIT_ID" val="custom20204416_14*i*3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LAYERLEVEL" val="1"/>
  <p:tag name="KSO_WM_TAG_VERSION" val="1.0"/>
  <p:tag name="KSO_WM_BEAUTIFY_FLAG" val="#wm#"/>
  <p:tag name="KSO_WM_UNIT_USESOURCEFORMAT_APPLY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4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204416"/>
  <p:tag name="KSO_WM_TEMPLATE_SUBCATEGORY" val="0"/>
  <p:tag name="KSO_WM_TEMPLATE_MASTER_TYPE" val="1"/>
  <p:tag name="KSO_WM_TEMPLATE_COLOR_TYPE" val="1"/>
  <p:tag name="KSO_WM_TEMPLATE_MASTER_THUMB_INDEX" val="12"/>
  <p:tag name="KSO_WM_TEMPLATE_THUMBS_INDEX" val="1、4、7、9、12、17、20、21、22、23、24、27、30、34、3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SUBTYPE" val="h"/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heme/theme1.xml><?xml version="1.0" encoding="utf-8"?>
<a:theme xmlns:a="http://schemas.openxmlformats.org/drawingml/2006/main" name="1_Office 主题​​">
  <a:themeElements>
    <a:clrScheme name="自定义 256">
      <a:dk1>
        <a:srgbClr val="000000"/>
      </a:dk1>
      <a:lt1>
        <a:srgbClr val="FFFFFF"/>
      </a:lt1>
      <a:dk2>
        <a:srgbClr val="F4F7FA"/>
      </a:dk2>
      <a:lt2>
        <a:srgbClr val="FFFFFF"/>
      </a:lt2>
      <a:accent1>
        <a:srgbClr val="387DD0"/>
      </a:accent1>
      <a:accent2>
        <a:srgbClr val="2E9CCE"/>
      </a:accent2>
      <a:accent3>
        <a:srgbClr val="37B9AA"/>
      </a:accent3>
      <a:accent4>
        <a:srgbClr val="43A198"/>
      </a:accent4>
      <a:accent5>
        <a:srgbClr val="CBB635"/>
      </a:accent5>
      <a:accent6>
        <a:srgbClr val="C18E71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289</Words>
  <Application>Microsoft Office PowerPoint</Application>
  <PresentationFormat>宽屏</PresentationFormat>
  <Paragraphs>62</Paragraphs>
  <Slides>15</Slides>
  <Notes>2</Notes>
  <HiddenSlides>2</HiddenSlides>
  <MMClips>2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5" baseType="lpstr">
      <vt:lpstr>华文新魏</vt:lpstr>
      <vt:lpstr>华文中宋</vt:lpstr>
      <vt:lpstr>楷体_GB2312</vt:lpstr>
      <vt:lpstr>宋体</vt:lpstr>
      <vt:lpstr>微软雅黑</vt:lpstr>
      <vt:lpstr>Arial</vt:lpstr>
      <vt:lpstr>Calibri</vt:lpstr>
      <vt:lpstr>Comic Sans MS</vt:lpstr>
      <vt:lpstr>Wingdings</vt:lpstr>
      <vt:lpstr>1_Office 主题​​</vt:lpstr>
      <vt:lpstr>同学们好！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M16365</cp:lastModifiedBy>
  <cp:revision>416</cp:revision>
  <dcterms:created xsi:type="dcterms:W3CDTF">2017-08-06T08:46:00Z</dcterms:created>
  <dcterms:modified xsi:type="dcterms:W3CDTF">2023-08-22T03:38:40Z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0886F482733143838ED93BD187BB30C3</vt:lpwstr>
  </property>
</Properties>
</file>