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327" r:id="rId5"/>
    <p:sldId id="306" r:id="rId6"/>
    <p:sldId id="304" r:id="rId7"/>
    <p:sldId id="328" r:id="rId8"/>
    <p:sldId id="261" r:id="rId9"/>
    <p:sldId id="294" r:id="rId10"/>
    <p:sldId id="324" r:id="rId11"/>
    <p:sldId id="308" r:id="rId12"/>
    <p:sldId id="323" r:id="rId13"/>
    <p:sldId id="265" r:id="rId14"/>
    <p:sldId id="322" r:id="rId15"/>
    <p:sldId id="325" r:id="rId16"/>
  </p:sldIdLst>
  <p:sldSz cx="12192000" cy="6858000"/>
  <p:notesSz cx="6858000" cy="9144000"/>
  <p:defaultTextStyle>
    <a:defPPr>
      <a:defRPr lang="zh-CN"/>
    </a:defPPr>
    <a:lvl1pPr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608330" indent="-1511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1217930" indent="-3035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827530" indent="-4559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2437130" indent="-6083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04040"/>
    <a:srgbClr val="EEE8F4"/>
    <a:srgbClr val="FEFFFF"/>
    <a:srgbClr val="C7994C"/>
    <a:srgbClr val="59C8D6"/>
    <a:srgbClr val="FFCC63"/>
    <a:srgbClr val="EF5263"/>
    <a:srgbClr val="008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3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2A628-5979-4657-85CB-1651BBF7C9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188B5-F242-46A8-BC70-F730184234E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185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dirty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spcBef>
                <a:spcPct val="30000"/>
              </a:spcBef>
              <a:buFont typeface="Arial" panose="020B0604020202020204" pitchFamily="34" charset="0"/>
              <a:defRPr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729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FADC5A8A-2915-45FF-8245-75070A7CF0E2}" type="slidenum">
              <a:rPr lang="zh-CN" altLang="en-US" smtClean="0">
                <a:solidFill>
                  <a:schemeClr val="tx1"/>
                </a:solidFill>
              </a:rPr>
            </a:fld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3B38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639FF-E68A-416A-B53A-9A76AB5C410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6CC7F0-8BC3-4CC4-9B08-7ADD556F360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8CF0A-1072-47BF-B759-11F043B183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79BD14-09F0-4091-8447-1340D55E30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21.xml"/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tags" Target="../tags/tag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6.xml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377315" y="1373505"/>
            <a:ext cx="9762490" cy="1581150"/>
          </a:xfrm>
        </p:spPr>
        <p:txBody>
          <a:bodyPr/>
          <a:p>
            <a:r>
              <a:rPr lang="zh-CN" sz="660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如何让加固效果做的更好</a:t>
            </a:r>
            <a:endParaRPr lang="zh-CN" sz="660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+mn-ea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4294967295"/>
            <p:custDataLst>
              <p:tags r:id="rId2"/>
            </p:custDataLst>
          </p:nvPr>
        </p:nvSpPr>
        <p:spPr>
          <a:xfrm flipH="1">
            <a:off x="4131310" y="3065145"/>
            <a:ext cx="6087110" cy="2995295"/>
          </a:xfrm>
        </p:spPr>
        <p:txBody>
          <a:bodyPr>
            <a:normAutofit/>
          </a:bodyPr>
          <a:p>
            <a:r>
              <a:rPr lang="zh-CN" altLang="en-US" dirty="0" smtClean="0"/>
              <a:t>【第四课时】</a:t>
            </a:r>
            <a:endParaRPr lang="zh-CN" altLang="en-US" dirty="0" smtClean="0"/>
          </a:p>
        </p:txBody>
      </p:sp>
    </p:spTree>
    <p:custDataLst>
      <p:tags r:id="rId3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 sz="4400" dirty="0" smtClean="0"/>
              <a:t>回顾与评价山体防治工程</a:t>
            </a:r>
            <a:endParaRPr lang="zh-CN" altLang="en-US" sz="4400" dirty="0" smtClean="0"/>
          </a:p>
        </p:txBody>
      </p:sp>
      <p:sp>
        <p:nvSpPr>
          <p:cNvPr id="100" name="文本框 99"/>
          <p:cNvSpPr txBox="1"/>
          <p:nvPr/>
        </p:nvSpPr>
        <p:spPr>
          <a:xfrm>
            <a:off x="724535" y="2075815"/>
            <a:ext cx="103530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zh-CN" sz="4800" b="1">
                <a:ea typeface="宋体" panose="02010600030101010101" pitchFamily="2" charset="-122"/>
                <a:sym typeface="+mn-ea"/>
              </a:rPr>
              <a:t>◆</a:t>
            </a:r>
            <a:r>
              <a:rPr lang="zh-CN" sz="4800" b="1">
                <a:ea typeface="宋体" panose="02010600030101010101" pitchFamily="2" charset="-122"/>
              </a:rPr>
              <a:t>对山体滑坡，你学到了什么知识？</a:t>
            </a:r>
            <a:endParaRPr lang="zh-CN" altLang="en-US" sz="4800" b="1"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8200" y="3603625"/>
            <a:ext cx="993457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zh-CN" sz="4800" b="1">
                <a:ea typeface="宋体" panose="02010600030101010101" pitchFamily="2" charset="-122"/>
              </a:rPr>
              <a:t>◆经历山体加固这个工程项目，你有什么感受。</a:t>
            </a:r>
            <a:endParaRPr lang="zh-CN" altLang="en-US" sz="4800" b="1"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26415" y="223520"/>
            <a:ext cx="10515600" cy="1325563"/>
          </a:xfrm>
        </p:spPr>
        <p:txBody>
          <a:bodyPr/>
          <a:p>
            <a:r>
              <a:rPr lang="zh-CN" altLang="en-US" sz="4400" dirty="0" smtClean="0"/>
              <a:t>山体滑坡的预防和自救  </a:t>
            </a:r>
            <a:r>
              <a:rPr lang="en-US" altLang="zh-CN" sz="2000" dirty="0" smtClean="0"/>
              <a:t>11.35</a:t>
            </a:r>
            <a:endParaRPr lang="en-US" altLang="zh-CN" sz="2000" dirty="0" smtClean="0"/>
          </a:p>
        </p:txBody>
      </p:sp>
      <p:sp>
        <p:nvSpPr>
          <p:cNvPr id="4" name="文本框 3"/>
          <p:cNvSpPr txBox="1"/>
          <p:nvPr/>
        </p:nvSpPr>
        <p:spPr>
          <a:xfrm>
            <a:off x="4736465" y="2555240"/>
            <a:ext cx="27679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11.35</a:t>
            </a:r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r="-54" b="5047"/>
          <a:stretch>
            <a:fillRect/>
          </a:stretch>
        </p:blipFill>
        <p:spPr>
          <a:xfrm>
            <a:off x="81013" y="2194532"/>
            <a:ext cx="6303478" cy="36371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4" y="2440192"/>
            <a:ext cx="4790365" cy="292062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6436170" y="2649192"/>
            <a:ext cx="491320" cy="518616"/>
          </a:xfrm>
          <a:prstGeom prst="ellipse">
            <a:avLst/>
          </a:prstGeom>
          <a:solidFill>
            <a:srgbClr val="2C3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dirty="0">
                <a:cs typeface="+mn-ea"/>
                <a:sym typeface="+mn-lt"/>
              </a:rPr>
              <a:t>1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434218" y="3838821"/>
            <a:ext cx="491320" cy="518616"/>
          </a:xfrm>
          <a:prstGeom prst="ellipse">
            <a:avLst/>
          </a:prstGeom>
          <a:solidFill>
            <a:srgbClr val="2C3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dirty="0">
                <a:cs typeface="+mn-ea"/>
                <a:sym typeface="+mn-lt"/>
              </a:rPr>
              <a:t>2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432266" y="5046644"/>
            <a:ext cx="491320" cy="518616"/>
          </a:xfrm>
          <a:prstGeom prst="ellipse">
            <a:avLst/>
          </a:prstGeom>
          <a:solidFill>
            <a:srgbClr val="2C3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dirty="0">
                <a:cs typeface="+mn-ea"/>
                <a:sym typeface="+mn-lt"/>
              </a:rPr>
              <a:t>3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106920" y="2555240"/>
            <a:ext cx="48641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solidFill>
                  <a:srgbClr val="2C3B38"/>
                </a:solidFill>
                <a:cs typeface="+mn-ea"/>
                <a:sym typeface="+mn-lt"/>
              </a:rPr>
              <a:t>山体滑坡前有哪些征兆？</a:t>
            </a:r>
            <a:endParaRPr lang="zh-CN" altLang="en-US" sz="2800" b="1" dirty="0">
              <a:solidFill>
                <a:srgbClr val="2C3B38"/>
              </a:solidFill>
              <a:cs typeface="+mn-ea"/>
              <a:sym typeface="+mn-lt"/>
            </a:endParaRPr>
          </a:p>
          <a:p>
            <a:endParaRPr lang="zh-CN" altLang="en-US" sz="2800" b="1" dirty="0">
              <a:solidFill>
                <a:srgbClr val="2C3B38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106920" y="5046345"/>
            <a:ext cx="48641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solidFill>
                  <a:srgbClr val="2C3B38"/>
                </a:solidFill>
                <a:cs typeface="+mn-ea"/>
                <a:sym typeface="+mn-lt"/>
              </a:rPr>
              <a:t>山体滑坡发生时，如何自救？</a:t>
            </a:r>
            <a:endParaRPr lang="zh-CN" altLang="en-US" sz="2800" b="1" dirty="0">
              <a:solidFill>
                <a:srgbClr val="2C3B38"/>
              </a:solidFill>
              <a:cs typeface="+mn-ea"/>
              <a:sym typeface="+mn-lt"/>
            </a:endParaRPr>
          </a:p>
          <a:p>
            <a:endParaRPr lang="zh-CN" altLang="en-US" sz="2800" b="1" dirty="0">
              <a:solidFill>
                <a:srgbClr val="2C3B38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106920" y="3838575"/>
            <a:ext cx="48641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solidFill>
                  <a:srgbClr val="2C3B38"/>
                </a:solidFill>
                <a:cs typeface="+mn-ea"/>
                <a:sym typeface="+mn-lt"/>
              </a:rPr>
              <a:t>山体滑坡如何预防</a:t>
            </a:r>
            <a:r>
              <a:rPr lang="en-US" altLang="zh-CN" sz="2800" b="1" dirty="0">
                <a:solidFill>
                  <a:srgbClr val="2C3B38"/>
                </a:solidFill>
                <a:cs typeface="+mn-ea"/>
                <a:sym typeface="+mn-lt"/>
              </a:rPr>
              <a:t>?</a:t>
            </a:r>
            <a:endParaRPr lang="zh-CN" altLang="en-US" sz="2800" b="1" dirty="0">
              <a:solidFill>
                <a:srgbClr val="2C3B38"/>
              </a:solidFill>
              <a:cs typeface="+mn-ea"/>
              <a:sym typeface="+mn-lt"/>
            </a:endParaRPr>
          </a:p>
          <a:p>
            <a:endParaRPr lang="zh-CN" altLang="en-US" sz="2800" b="1" dirty="0">
              <a:solidFill>
                <a:srgbClr val="2C3B38"/>
              </a:solidFill>
              <a:cs typeface="+mn-ea"/>
              <a:sym typeface="+mn-lt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折角形 1"/>
          <p:cNvSpPr/>
          <p:nvPr/>
        </p:nvSpPr>
        <p:spPr>
          <a:xfrm>
            <a:off x="1687830" y="923290"/>
            <a:ext cx="9608820" cy="5795645"/>
          </a:xfrm>
          <a:prstGeom prst="foldedCorner">
            <a:avLst/>
          </a:prstGeom>
          <a:solidFill>
            <a:schemeClr val="dk1">
              <a:alpha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回执信</a:t>
            </a:r>
            <a:endParaRPr lang="zh-CN" altLang="en-US">
              <a:solidFill>
                <a:schemeClr val="tx1"/>
              </a:solidFill>
            </a:endParaRPr>
          </a:p>
          <a:p>
            <a:pPr algn="l" latinLnBrk="0">
              <a:lnSpc>
                <a:spcPct val="200000"/>
              </a:lnSpc>
            </a:pPr>
            <a:r>
              <a:rPr lang="zh-CN" altLang="en-US" sz="2800"/>
              <a:t>尊敬的文成县政府：</a:t>
            </a:r>
            <a:endParaRPr lang="zh-CN" altLang="en-US" sz="2800"/>
          </a:p>
          <a:p>
            <a:pPr algn="l" latinLnBrk="0">
              <a:lnSpc>
                <a:spcPct val="200000"/>
              </a:lnSpc>
            </a:pPr>
            <a:r>
              <a:rPr lang="zh-CN" altLang="en-US" sz="2800"/>
              <a:t>       您好！我是来自瑞安市云江科学团队的小学员，今天我们学习了有关加固山体</a:t>
            </a:r>
            <a:r>
              <a:rPr lang="zh-CN" altLang="en-US" sz="2800">
                <a:sym typeface="+mn-ea"/>
              </a:rPr>
              <a:t>，</a:t>
            </a:r>
            <a:r>
              <a:rPr lang="zh-CN" altLang="en-US" sz="2800"/>
              <a:t>防止山体滑坡的知识，知道了许多可以预防山体自然灾害的方法。为了更好的预防文成县山体滑坡灾害的发生，我们有一些小小的建议，比如</a:t>
            </a:r>
            <a:r>
              <a:rPr lang="en-US" altLang="zh-CN" sz="2800"/>
              <a:t>,,,,,,,,,,,</a:t>
            </a:r>
            <a:endParaRPr lang="zh-CN" altLang="en-US"/>
          </a:p>
          <a:p>
            <a:pPr algn="l"/>
            <a:endParaRPr lang="zh-CN" altLang="en-US"/>
          </a:p>
          <a:p>
            <a:pPr algn="l"/>
            <a:endParaRPr lang="zh-CN" altLang="en-US"/>
          </a:p>
          <a:p>
            <a:pPr algn="l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856829" y="2755797"/>
            <a:ext cx="25794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THANK   YOU</a:t>
            </a: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KSO_Shape"/>
          <p:cNvSpPr/>
          <p:nvPr/>
        </p:nvSpPr>
        <p:spPr>
          <a:xfrm>
            <a:off x="4465660" y="1814583"/>
            <a:ext cx="3327211" cy="3269207"/>
          </a:xfrm>
          <a:custGeom>
            <a:avLst/>
            <a:gdLst>
              <a:gd name="connsiteX0" fmla="*/ 783208 w 1566416"/>
              <a:gd name="connsiteY0" fmla="*/ 1422400 h 1566416"/>
              <a:gd name="connsiteX1" fmla="*/ 855216 w 1566416"/>
              <a:gd name="connsiteY1" fmla="*/ 1494408 h 1566416"/>
              <a:gd name="connsiteX2" fmla="*/ 783208 w 1566416"/>
              <a:gd name="connsiteY2" fmla="*/ 1566416 h 1566416"/>
              <a:gd name="connsiteX3" fmla="*/ 711200 w 1566416"/>
              <a:gd name="connsiteY3" fmla="*/ 1494408 h 1566416"/>
              <a:gd name="connsiteX4" fmla="*/ 783208 w 1566416"/>
              <a:gd name="connsiteY4" fmla="*/ 1422400 h 1566416"/>
              <a:gd name="connsiteX5" fmla="*/ 967280 w 1566416"/>
              <a:gd name="connsiteY5" fmla="*/ 1398167 h 1566416"/>
              <a:gd name="connsiteX6" fmla="*/ 1039288 w 1566416"/>
              <a:gd name="connsiteY6" fmla="*/ 1470175 h 1566416"/>
              <a:gd name="connsiteX7" fmla="*/ 967280 w 1566416"/>
              <a:gd name="connsiteY7" fmla="*/ 1542183 h 1566416"/>
              <a:gd name="connsiteX8" fmla="*/ 895272 w 1566416"/>
              <a:gd name="connsiteY8" fmla="*/ 1470175 h 1566416"/>
              <a:gd name="connsiteX9" fmla="*/ 967280 w 1566416"/>
              <a:gd name="connsiteY9" fmla="*/ 1398167 h 1566416"/>
              <a:gd name="connsiteX10" fmla="*/ 599136 w 1566416"/>
              <a:gd name="connsiteY10" fmla="*/ 1398167 h 1566416"/>
              <a:gd name="connsiteX11" fmla="*/ 671144 w 1566416"/>
              <a:gd name="connsiteY11" fmla="*/ 1470175 h 1566416"/>
              <a:gd name="connsiteX12" fmla="*/ 599136 w 1566416"/>
              <a:gd name="connsiteY12" fmla="*/ 1542183 h 1566416"/>
              <a:gd name="connsiteX13" fmla="*/ 527128 w 1566416"/>
              <a:gd name="connsiteY13" fmla="*/ 1470175 h 1566416"/>
              <a:gd name="connsiteX14" fmla="*/ 599136 w 1566416"/>
              <a:gd name="connsiteY14" fmla="*/ 1398167 h 1566416"/>
              <a:gd name="connsiteX15" fmla="*/ 1138808 w 1566416"/>
              <a:gd name="connsiteY15" fmla="*/ 1327117 h 1566416"/>
              <a:gd name="connsiteX16" fmla="*/ 1210816 w 1566416"/>
              <a:gd name="connsiteY16" fmla="*/ 1399125 h 1566416"/>
              <a:gd name="connsiteX17" fmla="*/ 1138808 w 1566416"/>
              <a:gd name="connsiteY17" fmla="*/ 1471133 h 1566416"/>
              <a:gd name="connsiteX18" fmla="*/ 1066800 w 1566416"/>
              <a:gd name="connsiteY18" fmla="*/ 1399125 h 1566416"/>
              <a:gd name="connsiteX19" fmla="*/ 1138808 w 1566416"/>
              <a:gd name="connsiteY19" fmla="*/ 1327117 h 1566416"/>
              <a:gd name="connsiteX20" fmla="*/ 427608 w 1566416"/>
              <a:gd name="connsiteY20" fmla="*/ 1327117 h 1566416"/>
              <a:gd name="connsiteX21" fmla="*/ 499616 w 1566416"/>
              <a:gd name="connsiteY21" fmla="*/ 1399125 h 1566416"/>
              <a:gd name="connsiteX22" fmla="*/ 427608 w 1566416"/>
              <a:gd name="connsiteY22" fmla="*/ 1471133 h 1566416"/>
              <a:gd name="connsiteX23" fmla="*/ 355600 w 1566416"/>
              <a:gd name="connsiteY23" fmla="*/ 1399125 h 1566416"/>
              <a:gd name="connsiteX24" fmla="*/ 427608 w 1566416"/>
              <a:gd name="connsiteY24" fmla="*/ 1327117 h 1566416"/>
              <a:gd name="connsiteX25" fmla="*/ 1286102 w 1566416"/>
              <a:gd name="connsiteY25" fmla="*/ 1214094 h 1566416"/>
              <a:gd name="connsiteX26" fmla="*/ 1358110 w 1566416"/>
              <a:gd name="connsiteY26" fmla="*/ 1286102 h 1566416"/>
              <a:gd name="connsiteX27" fmla="*/ 1286102 w 1566416"/>
              <a:gd name="connsiteY27" fmla="*/ 1358110 h 1566416"/>
              <a:gd name="connsiteX28" fmla="*/ 1214094 w 1566416"/>
              <a:gd name="connsiteY28" fmla="*/ 1286102 h 1566416"/>
              <a:gd name="connsiteX29" fmla="*/ 1286102 w 1566416"/>
              <a:gd name="connsiteY29" fmla="*/ 1214094 h 1566416"/>
              <a:gd name="connsiteX30" fmla="*/ 280314 w 1566416"/>
              <a:gd name="connsiteY30" fmla="*/ 1214094 h 1566416"/>
              <a:gd name="connsiteX31" fmla="*/ 352322 w 1566416"/>
              <a:gd name="connsiteY31" fmla="*/ 1286102 h 1566416"/>
              <a:gd name="connsiteX32" fmla="*/ 280314 w 1566416"/>
              <a:gd name="connsiteY32" fmla="*/ 1358110 h 1566416"/>
              <a:gd name="connsiteX33" fmla="*/ 208306 w 1566416"/>
              <a:gd name="connsiteY33" fmla="*/ 1286102 h 1566416"/>
              <a:gd name="connsiteX34" fmla="*/ 280314 w 1566416"/>
              <a:gd name="connsiteY34" fmla="*/ 1214094 h 1566416"/>
              <a:gd name="connsiteX35" fmla="*/ 1399125 w 1566416"/>
              <a:gd name="connsiteY35" fmla="*/ 1066800 h 1566416"/>
              <a:gd name="connsiteX36" fmla="*/ 1471133 w 1566416"/>
              <a:gd name="connsiteY36" fmla="*/ 1138808 h 1566416"/>
              <a:gd name="connsiteX37" fmla="*/ 1399125 w 1566416"/>
              <a:gd name="connsiteY37" fmla="*/ 1210816 h 1566416"/>
              <a:gd name="connsiteX38" fmla="*/ 1327117 w 1566416"/>
              <a:gd name="connsiteY38" fmla="*/ 1138808 h 1566416"/>
              <a:gd name="connsiteX39" fmla="*/ 1399125 w 1566416"/>
              <a:gd name="connsiteY39" fmla="*/ 1066800 h 1566416"/>
              <a:gd name="connsiteX40" fmla="*/ 167291 w 1566416"/>
              <a:gd name="connsiteY40" fmla="*/ 1066800 h 1566416"/>
              <a:gd name="connsiteX41" fmla="*/ 239299 w 1566416"/>
              <a:gd name="connsiteY41" fmla="*/ 1138808 h 1566416"/>
              <a:gd name="connsiteX42" fmla="*/ 167291 w 1566416"/>
              <a:gd name="connsiteY42" fmla="*/ 1210816 h 1566416"/>
              <a:gd name="connsiteX43" fmla="*/ 95283 w 1566416"/>
              <a:gd name="connsiteY43" fmla="*/ 1138808 h 1566416"/>
              <a:gd name="connsiteX44" fmla="*/ 167291 w 1566416"/>
              <a:gd name="connsiteY44" fmla="*/ 1066800 h 1566416"/>
              <a:gd name="connsiteX45" fmla="*/ 1470175 w 1566416"/>
              <a:gd name="connsiteY45" fmla="*/ 895272 h 1566416"/>
              <a:gd name="connsiteX46" fmla="*/ 1542183 w 1566416"/>
              <a:gd name="connsiteY46" fmla="*/ 967280 h 1566416"/>
              <a:gd name="connsiteX47" fmla="*/ 1470175 w 1566416"/>
              <a:gd name="connsiteY47" fmla="*/ 1039288 h 1566416"/>
              <a:gd name="connsiteX48" fmla="*/ 1398167 w 1566416"/>
              <a:gd name="connsiteY48" fmla="*/ 967280 h 1566416"/>
              <a:gd name="connsiteX49" fmla="*/ 1470175 w 1566416"/>
              <a:gd name="connsiteY49" fmla="*/ 895272 h 1566416"/>
              <a:gd name="connsiteX50" fmla="*/ 96242 w 1566416"/>
              <a:gd name="connsiteY50" fmla="*/ 895272 h 1566416"/>
              <a:gd name="connsiteX51" fmla="*/ 168250 w 1566416"/>
              <a:gd name="connsiteY51" fmla="*/ 967280 h 1566416"/>
              <a:gd name="connsiteX52" fmla="*/ 96242 w 1566416"/>
              <a:gd name="connsiteY52" fmla="*/ 1039288 h 1566416"/>
              <a:gd name="connsiteX53" fmla="*/ 24234 w 1566416"/>
              <a:gd name="connsiteY53" fmla="*/ 967280 h 1566416"/>
              <a:gd name="connsiteX54" fmla="*/ 96242 w 1566416"/>
              <a:gd name="connsiteY54" fmla="*/ 895272 h 1566416"/>
              <a:gd name="connsiteX55" fmla="*/ 1494408 w 1566416"/>
              <a:gd name="connsiteY55" fmla="*/ 711200 h 1566416"/>
              <a:gd name="connsiteX56" fmla="*/ 1566416 w 1566416"/>
              <a:gd name="connsiteY56" fmla="*/ 783208 h 1566416"/>
              <a:gd name="connsiteX57" fmla="*/ 1494408 w 1566416"/>
              <a:gd name="connsiteY57" fmla="*/ 855216 h 1566416"/>
              <a:gd name="connsiteX58" fmla="*/ 1422400 w 1566416"/>
              <a:gd name="connsiteY58" fmla="*/ 783208 h 1566416"/>
              <a:gd name="connsiteX59" fmla="*/ 1494408 w 1566416"/>
              <a:gd name="connsiteY59" fmla="*/ 711200 h 1566416"/>
              <a:gd name="connsiteX60" fmla="*/ 72008 w 1566416"/>
              <a:gd name="connsiteY60" fmla="*/ 711200 h 1566416"/>
              <a:gd name="connsiteX61" fmla="*/ 144016 w 1566416"/>
              <a:gd name="connsiteY61" fmla="*/ 783208 h 1566416"/>
              <a:gd name="connsiteX62" fmla="*/ 72008 w 1566416"/>
              <a:gd name="connsiteY62" fmla="*/ 855216 h 1566416"/>
              <a:gd name="connsiteX63" fmla="*/ 0 w 1566416"/>
              <a:gd name="connsiteY63" fmla="*/ 783208 h 1566416"/>
              <a:gd name="connsiteX64" fmla="*/ 72008 w 1566416"/>
              <a:gd name="connsiteY64" fmla="*/ 711200 h 1566416"/>
              <a:gd name="connsiteX65" fmla="*/ 1470175 w 1566416"/>
              <a:gd name="connsiteY65" fmla="*/ 527128 h 1566416"/>
              <a:gd name="connsiteX66" fmla="*/ 1542183 w 1566416"/>
              <a:gd name="connsiteY66" fmla="*/ 599136 h 1566416"/>
              <a:gd name="connsiteX67" fmla="*/ 1470175 w 1566416"/>
              <a:gd name="connsiteY67" fmla="*/ 671144 h 1566416"/>
              <a:gd name="connsiteX68" fmla="*/ 1398167 w 1566416"/>
              <a:gd name="connsiteY68" fmla="*/ 599136 h 1566416"/>
              <a:gd name="connsiteX69" fmla="*/ 1470175 w 1566416"/>
              <a:gd name="connsiteY69" fmla="*/ 527128 h 1566416"/>
              <a:gd name="connsiteX70" fmla="*/ 96242 w 1566416"/>
              <a:gd name="connsiteY70" fmla="*/ 527128 h 1566416"/>
              <a:gd name="connsiteX71" fmla="*/ 168250 w 1566416"/>
              <a:gd name="connsiteY71" fmla="*/ 599136 h 1566416"/>
              <a:gd name="connsiteX72" fmla="*/ 96242 w 1566416"/>
              <a:gd name="connsiteY72" fmla="*/ 671144 h 1566416"/>
              <a:gd name="connsiteX73" fmla="*/ 24234 w 1566416"/>
              <a:gd name="connsiteY73" fmla="*/ 599136 h 1566416"/>
              <a:gd name="connsiteX74" fmla="*/ 96242 w 1566416"/>
              <a:gd name="connsiteY74" fmla="*/ 527128 h 1566416"/>
              <a:gd name="connsiteX75" fmla="*/ 1399125 w 1566416"/>
              <a:gd name="connsiteY75" fmla="*/ 355600 h 1566416"/>
              <a:gd name="connsiteX76" fmla="*/ 1471133 w 1566416"/>
              <a:gd name="connsiteY76" fmla="*/ 427608 h 1566416"/>
              <a:gd name="connsiteX77" fmla="*/ 1399125 w 1566416"/>
              <a:gd name="connsiteY77" fmla="*/ 499616 h 1566416"/>
              <a:gd name="connsiteX78" fmla="*/ 1327117 w 1566416"/>
              <a:gd name="connsiteY78" fmla="*/ 427608 h 1566416"/>
              <a:gd name="connsiteX79" fmla="*/ 1399125 w 1566416"/>
              <a:gd name="connsiteY79" fmla="*/ 355600 h 1566416"/>
              <a:gd name="connsiteX80" fmla="*/ 167291 w 1566416"/>
              <a:gd name="connsiteY80" fmla="*/ 355600 h 1566416"/>
              <a:gd name="connsiteX81" fmla="*/ 239299 w 1566416"/>
              <a:gd name="connsiteY81" fmla="*/ 427608 h 1566416"/>
              <a:gd name="connsiteX82" fmla="*/ 167291 w 1566416"/>
              <a:gd name="connsiteY82" fmla="*/ 499616 h 1566416"/>
              <a:gd name="connsiteX83" fmla="*/ 95283 w 1566416"/>
              <a:gd name="connsiteY83" fmla="*/ 427608 h 1566416"/>
              <a:gd name="connsiteX84" fmla="*/ 167291 w 1566416"/>
              <a:gd name="connsiteY84" fmla="*/ 355600 h 1566416"/>
              <a:gd name="connsiteX85" fmla="*/ 1286102 w 1566416"/>
              <a:gd name="connsiteY85" fmla="*/ 208305 h 1566416"/>
              <a:gd name="connsiteX86" fmla="*/ 1358110 w 1566416"/>
              <a:gd name="connsiteY86" fmla="*/ 280313 h 1566416"/>
              <a:gd name="connsiteX87" fmla="*/ 1286102 w 1566416"/>
              <a:gd name="connsiteY87" fmla="*/ 352321 h 1566416"/>
              <a:gd name="connsiteX88" fmla="*/ 1214094 w 1566416"/>
              <a:gd name="connsiteY88" fmla="*/ 280313 h 1566416"/>
              <a:gd name="connsiteX89" fmla="*/ 1286102 w 1566416"/>
              <a:gd name="connsiteY89" fmla="*/ 208305 h 1566416"/>
              <a:gd name="connsiteX90" fmla="*/ 280314 w 1566416"/>
              <a:gd name="connsiteY90" fmla="*/ 208305 h 1566416"/>
              <a:gd name="connsiteX91" fmla="*/ 352322 w 1566416"/>
              <a:gd name="connsiteY91" fmla="*/ 280313 h 1566416"/>
              <a:gd name="connsiteX92" fmla="*/ 280314 w 1566416"/>
              <a:gd name="connsiteY92" fmla="*/ 352321 h 1566416"/>
              <a:gd name="connsiteX93" fmla="*/ 208306 w 1566416"/>
              <a:gd name="connsiteY93" fmla="*/ 280313 h 1566416"/>
              <a:gd name="connsiteX94" fmla="*/ 280314 w 1566416"/>
              <a:gd name="connsiteY94" fmla="*/ 208305 h 1566416"/>
              <a:gd name="connsiteX95" fmla="*/ 1138808 w 1566416"/>
              <a:gd name="connsiteY95" fmla="*/ 95283 h 1566416"/>
              <a:gd name="connsiteX96" fmla="*/ 1210816 w 1566416"/>
              <a:gd name="connsiteY96" fmla="*/ 167291 h 1566416"/>
              <a:gd name="connsiteX97" fmla="*/ 1138808 w 1566416"/>
              <a:gd name="connsiteY97" fmla="*/ 239299 h 1566416"/>
              <a:gd name="connsiteX98" fmla="*/ 1066800 w 1566416"/>
              <a:gd name="connsiteY98" fmla="*/ 167291 h 1566416"/>
              <a:gd name="connsiteX99" fmla="*/ 1138808 w 1566416"/>
              <a:gd name="connsiteY99" fmla="*/ 95283 h 1566416"/>
              <a:gd name="connsiteX100" fmla="*/ 427608 w 1566416"/>
              <a:gd name="connsiteY100" fmla="*/ 95283 h 1566416"/>
              <a:gd name="connsiteX101" fmla="*/ 499616 w 1566416"/>
              <a:gd name="connsiteY101" fmla="*/ 167291 h 1566416"/>
              <a:gd name="connsiteX102" fmla="*/ 427608 w 1566416"/>
              <a:gd name="connsiteY102" fmla="*/ 239299 h 1566416"/>
              <a:gd name="connsiteX103" fmla="*/ 355600 w 1566416"/>
              <a:gd name="connsiteY103" fmla="*/ 167291 h 1566416"/>
              <a:gd name="connsiteX104" fmla="*/ 427608 w 1566416"/>
              <a:gd name="connsiteY104" fmla="*/ 95283 h 1566416"/>
              <a:gd name="connsiteX105" fmla="*/ 967280 w 1566416"/>
              <a:gd name="connsiteY105" fmla="*/ 24233 h 1566416"/>
              <a:gd name="connsiteX106" fmla="*/ 1039288 w 1566416"/>
              <a:gd name="connsiteY106" fmla="*/ 96241 h 1566416"/>
              <a:gd name="connsiteX107" fmla="*/ 967280 w 1566416"/>
              <a:gd name="connsiteY107" fmla="*/ 168249 h 1566416"/>
              <a:gd name="connsiteX108" fmla="*/ 895272 w 1566416"/>
              <a:gd name="connsiteY108" fmla="*/ 96241 h 1566416"/>
              <a:gd name="connsiteX109" fmla="*/ 967280 w 1566416"/>
              <a:gd name="connsiteY109" fmla="*/ 24233 h 1566416"/>
              <a:gd name="connsiteX110" fmla="*/ 599136 w 1566416"/>
              <a:gd name="connsiteY110" fmla="*/ 24233 h 1566416"/>
              <a:gd name="connsiteX111" fmla="*/ 671144 w 1566416"/>
              <a:gd name="connsiteY111" fmla="*/ 96241 h 1566416"/>
              <a:gd name="connsiteX112" fmla="*/ 599136 w 1566416"/>
              <a:gd name="connsiteY112" fmla="*/ 168249 h 1566416"/>
              <a:gd name="connsiteX113" fmla="*/ 527128 w 1566416"/>
              <a:gd name="connsiteY113" fmla="*/ 96241 h 1566416"/>
              <a:gd name="connsiteX114" fmla="*/ 599136 w 1566416"/>
              <a:gd name="connsiteY114" fmla="*/ 24233 h 1566416"/>
              <a:gd name="connsiteX115" fmla="*/ 783208 w 1566416"/>
              <a:gd name="connsiteY115" fmla="*/ 0 h 1566416"/>
              <a:gd name="connsiteX116" fmla="*/ 855216 w 1566416"/>
              <a:gd name="connsiteY116" fmla="*/ 72008 h 1566416"/>
              <a:gd name="connsiteX117" fmla="*/ 783208 w 1566416"/>
              <a:gd name="connsiteY117" fmla="*/ 144016 h 1566416"/>
              <a:gd name="connsiteX118" fmla="*/ 711200 w 1566416"/>
              <a:gd name="connsiteY118" fmla="*/ 72008 h 1566416"/>
              <a:gd name="connsiteX119" fmla="*/ 783208 w 1566416"/>
              <a:gd name="connsiteY119" fmla="*/ 0 h 1566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566416" h="1566416">
                <a:moveTo>
                  <a:pt x="783208" y="1422400"/>
                </a:moveTo>
                <a:cubicBezTo>
                  <a:pt x="822977" y="1422400"/>
                  <a:pt x="855216" y="1454639"/>
                  <a:pt x="855216" y="1494408"/>
                </a:cubicBezTo>
                <a:cubicBezTo>
                  <a:pt x="855216" y="1534177"/>
                  <a:pt x="822977" y="1566416"/>
                  <a:pt x="783208" y="1566416"/>
                </a:cubicBezTo>
                <a:cubicBezTo>
                  <a:pt x="743439" y="1566416"/>
                  <a:pt x="711200" y="1534177"/>
                  <a:pt x="711200" y="1494408"/>
                </a:cubicBezTo>
                <a:cubicBezTo>
                  <a:pt x="711200" y="1454639"/>
                  <a:pt x="743439" y="1422400"/>
                  <a:pt x="783208" y="1422400"/>
                </a:cubicBezTo>
                <a:close/>
                <a:moveTo>
                  <a:pt x="967280" y="1398167"/>
                </a:moveTo>
                <a:cubicBezTo>
                  <a:pt x="1007049" y="1398167"/>
                  <a:pt x="1039288" y="1430406"/>
                  <a:pt x="1039288" y="1470175"/>
                </a:cubicBezTo>
                <a:cubicBezTo>
                  <a:pt x="1039288" y="1509944"/>
                  <a:pt x="1007049" y="1542183"/>
                  <a:pt x="967280" y="1542183"/>
                </a:cubicBezTo>
                <a:cubicBezTo>
                  <a:pt x="927511" y="1542183"/>
                  <a:pt x="895272" y="1509944"/>
                  <a:pt x="895272" y="1470175"/>
                </a:cubicBezTo>
                <a:cubicBezTo>
                  <a:pt x="895272" y="1430406"/>
                  <a:pt x="927511" y="1398167"/>
                  <a:pt x="967280" y="1398167"/>
                </a:cubicBezTo>
                <a:close/>
                <a:moveTo>
                  <a:pt x="599136" y="1398167"/>
                </a:moveTo>
                <a:cubicBezTo>
                  <a:pt x="638905" y="1398167"/>
                  <a:pt x="671144" y="1430406"/>
                  <a:pt x="671144" y="1470175"/>
                </a:cubicBezTo>
                <a:cubicBezTo>
                  <a:pt x="671144" y="1509944"/>
                  <a:pt x="638905" y="1542183"/>
                  <a:pt x="599136" y="1542183"/>
                </a:cubicBezTo>
                <a:cubicBezTo>
                  <a:pt x="559367" y="1542183"/>
                  <a:pt x="527128" y="1509944"/>
                  <a:pt x="527128" y="1470175"/>
                </a:cubicBezTo>
                <a:cubicBezTo>
                  <a:pt x="527128" y="1430406"/>
                  <a:pt x="559367" y="1398167"/>
                  <a:pt x="599136" y="1398167"/>
                </a:cubicBezTo>
                <a:close/>
                <a:moveTo>
                  <a:pt x="1138808" y="1327117"/>
                </a:moveTo>
                <a:cubicBezTo>
                  <a:pt x="1178577" y="1327117"/>
                  <a:pt x="1210816" y="1359356"/>
                  <a:pt x="1210816" y="1399125"/>
                </a:cubicBezTo>
                <a:cubicBezTo>
                  <a:pt x="1210816" y="1438894"/>
                  <a:pt x="1178577" y="1471133"/>
                  <a:pt x="1138808" y="1471133"/>
                </a:cubicBezTo>
                <a:cubicBezTo>
                  <a:pt x="1099039" y="1471133"/>
                  <a:pt x="1066800" y="1438894"/>
                  <a:pt x="1066800" y="1399125"/>
                </a:cubicBezTo>
                <a:cubicBezTo>
                  <a:pt x="1066800" y="1359356"/>
                  <a:pt x="1099039" y="1327117"/>
                  <a:pt x="1138808" y="1327117"/>
                </a:cubicBezTo>
                <a:close/>
                <a:moveTo>
                  <a:pt x="427608" y="1327117"/>
                </a:moveTo>
                <a:cubicBezTo>
                  <a:pt x="467377" y="1327117"/>
                  <a:pt x="499616" y="1359356"/>
                  <a:pt x="499616" y="1399125"/>
                </a:cubicBezTo>
                <a:cubicBezTo>
                  <a:pt x="499616" y="1438894"/>
                  <a:pt x="467377" y="1471133"/>
                  <a:pt x="427608" y="1471133"/>
                </a:cubicBezTo>
                <a:cubicBezTo>
                  <a:pt x="387839" y="1471133"/>
                  <a:pt x="355600" y="1438894"/>
                  <a:pt x="355600" y="1399125"/>
                </a:cubicBezTo>
                <a:cubicBezTo>
                  <a:pt x="355600" y="1359356"/>
                  <a:pt x="387839" y="1327117"/>
                  <a:pt x="427608" y="1327117"/>
                </a:cubicBezTo>
                <a:close/>
                <a:moveTo>
                  <a:pt x="1286102" y="1214094"/>
                </a:moveTo>
                <a:cubicBezTo>
                  <a:pt x="1325871" y="1214094"/>
                  <a:pt x="1358110" y="1246333"/>
                  <a:pt x="1358110" y="1286102"/>
                </a:cubicBezTo>
                <a:cubicBezTo>
                  <a:pt x="1358110" y="1325871"/>
                  <a:pt x="1325871" y="1358110"/>
                  <a:pt x="1286102" y="1358110"/>
                </a:cubicBezTo>
                <a:cubicBezTo>
                  <a:pt x="1246333" y="1358110"/>
                  <a:pt x="1214094" y="1325871"/>
                  <a:pt x="1214094" y="1286102"/>
                </a:cubicBezTo>
                <a:cubicBezTo>
                  <a:pt x="1214094" y="1246333"/>
                  <a:pt x="1246333" y="1214094"/>
                  <a:pt x="1286102" y="1214094"/>
                </a:cubicBezTo>
                <a:close/>
                <a:moveTo>
                  <a:pt x="280314" y="1214094"/>
                </a:moveTo>
                <a:cubicBezTo>
                  <a:pt x="320083" y="1214094"/>
                  <a:pt x="352322" y="1246333"/>
                  <a:pt x="352322" y="1286102"/>
                </a:cubicBezTo>
                <a:cubicBezTo>
                  <a:pt x="352322" y="1325871"/>
                  <a:pt x="320083" y="1358110"/>
                  <a:pt x="280314" y="1358110"/>
                </a:cubicBezTo>
                <a:cubicBezTo>
                  <a:pt x="240545" y="1358110"/>
                  <a:pt x="208306" y="1325871"/>
                  <a:pt x="208306" y="1286102"/>
                </a:cubicBezTo>
                <a:cubicBezTo>
                  <a:pt x="208306" y="1246333"/>
                  <a:pt x="240545" y="1214094"/>
                  <a:pt x="280314" y="1214094"/>
                </a:cubicBezTo>
                <a:close/>
                <a:moveTo>
                  <a:pt x="1399125" y="1066800"/>
                </a:moveTo>
                <a:cubicBezTo>
                  <a:pt x="1438894" y="1066800"/>
                  <a:pt x="1471133" y="1099039"/>
                  <a:pt x="1471133" y="1138808"/>
                </a:cubicBezTo>
                <a:cubicBezTo>
                  <a:pt x="1471133" y="1178577"/>
                  <a:pt x="1438894" y="1210816"/>
                  <a:pt x="1399125" y="1210816"/>
                </a:cubicBezTo>
                <a:cubicBezTo>
                  <a:pt x="1359356" y="1210816"/>
                  <a:pt x="1327117" y="1178577"/>
                  <a:pt x="1327117" y="1138808"/>
                </a:cubicBezTo>
                <a:cubicBezTo>
                  <a:pt x="1327117" y="1099039"/>
                  <a:pt x="1359356" y="1066800"/>
                  <a:pt x="1399125" y="1066800"/>
                </a:cubicBezTo>
                <a:close/>
                <a:moveTo>
                  <a:pt x="167291" y="1066800"/>
                </a:moveTo>
                <a:cubicBezTo>
                  <a:pt x="207060" y="1066800"/>
                  <a:pt x="239299" y="1099039"/>
                  <a:pt x="239299" y="1138808"/>
                </a:cubicBezTo>
                <a:cubicBezTo>
                  <a:pt x="239299" y="1178577"/>
                  <a:pt x="207060" y="1210816"/>
                  <a:pt x="167291" y="1210816"/>
                </a:cubicBezTo>
                <a:cubicBezTo>
                  <a:pt x="127522" y="1210816"/>
                  <a:pt x="95283" y="1178577"/>
                  <a:pt x="95283" y="1138808"/>
                </a:cubicBezTo>
                <a:cubicBezTo>
                  <a:pt x="95283" y="1099039"/>
                  <a:pt x="127522" y="1066800"/>
                  <a:pt x="167291" y="1066800"/>
                </a:cubicBezTo>
                <a:close/>
                <a:moveTo>
                  <a:pt x="1470175" y="895272"/>
                </a:moveTo>
                <a:cubicBezTo>
                  <a:pt x="1509944" y="895272"/>
                  <a:pt x="1542183" y="927511"/>
                  <a:pt x="1542183" y="967280"/>
                </a:cubicBezTo>
                <a:cubicBezTo>
                  <a:pt x="1542183" y="1007049"/>
                  <a:pt x="1509944" y="1039288"/>
                  <a:pt x="1470175" y="1039288"/>
                </a:cubicBezTo>
                <a:cubicBezTo>
                  <a:pt x="1430406" y="1039288"/>
                  <a:pt x="1398167" y="1007049"/>
                  <a:pt x="1398167" y="967280"/>
                </a:cubicBezTo>
                <a:cubicBezTo>
                  <a:pt x="1398167" y="927511"/>
                  <a:pt x="1430406" y="895272"/>
                  <a:pt x="1470175" y="895272"/>
                </a:cubicBezTo>
                <a:close/>
                <a:moveTo>
                  <a:pt x="96242" y="895272"/>
                </a:moveTo>
                <a:cubicBezTo>
                  <a:pt x="136011" y="895272"/>
                  <a:pt x="168250" y="927511"/>
                  <a:pt x="168250" y="967280"/>
                </a:cubicBezTo>
                <a:cubicBezTo>
                  <a:pt x="168250" y="1007049"/>
                  <a:pt x="136011" y="1039288"/>
                  <a:pt x="96242" y="1039288"/>
                </a:cubicBezTo>
                <a:cubicBezTo>
                  <a:pt x="56473" y="1039288"/>
                  <a:pt x="24234" y="1007049"/>
                  <a:pt x="24234" y="967280"/>
                </a:cubicBezTo>
                <a:cubicBezTo>
                  <a:pt x="24234" y="927511"/>
                  <a:pt x="56473" y="895272"/>
                  <a:pt x="96242" y="895272"/>
                </a:cubicBezTo>
                <a:close/>
                <a:moveTo>
                  <a:pt x="1494408" y="711200"/>
                </a:moveTo>
                <a:cubicBezTo>
                  <a:pt x="1534177" y="711200"/>
                  <a:pt x="1566416" y="743439"/>
                  <a:pt x="1566416" y="783208"/>
                </a:cubicBezTo>
                <a:cubicBezTo>
                  <a:pt x="1566416" y="822977"/>
                  <a:pt x="1534177" y="855216"/>
                  <a:pt x="1494408" y="855216"/>
                </a:cubicBezTo>
                <a:cubicBezTo>
                  <a:pt x="1454639" y="855216"/>
                  <a:pt x="1422400" y="822977"/>
                  <a:pt x="1422400" y="783208"/>
                </a:cubicBezTo>
                <a:cubicBezTo>
                  <a:pt x="1422400" y="743439"/>
                  <a:pt x="1454639" y="711200"/>
                  <a:pt x="1494408" y="711200"/>
                </a:cubicBezTo>
                <a:close/>
                <a:moveTo>
                  <a:pt x="72008" y="711200"/>
                </a:moveTo>
                <a:cubicBezTo>
                  <a:pt x="111777" y="711200"/>
                  <a:pt x="144016" y="743439"/>
                  <a:pt x="144016" y="783208"/>
                </a:cubicBezTo>
                <a:cubicBezTo>
                  <a:pt x="144016" y="822977"/>
                  <a:pt x="111777" y="855216"/>
                  <a:pt x="72008" y="855216"/>
                </a:cubicBezTo>
                <a:cubicBezTo>
                  <a:pt x="32239" y="855216"/>
                  <a:pt x="0" y="822977"/>
                  <a:pt x="0" y="783208"/>
                </a:cubicBezTo>
                <a:cubicBezTo>
                  <a:pt x="0" y="743439"/>
                  <a:pt x="32239" y="711200"/>
                  <a:pt x="72008" y="711200"/>
                </a:cubicBezTo>
                <a:close/>
                <a:moveTo>
                  <a:pt x="1470175" y="527128"/>
                </a:moveTo>
                <a:cubicBezTo>
                  <a:pt x="1509944" y="527128"/>
                  <a:pt x="1542183" y="559367"/>
                  <a:pt x="1542183" y="599136"/>
                </a:cubicBezTo>
                <a:cubicBezTo>
                  <a:pt x="1542183" y="638905"/>
                  <a:pt x="1509944" y="671144"/>
                  <a:pt x="1470175" y="671144"/>
                </a:cubicBezTo>
                <a:cubicBezTo>
                  <a:pt x="1430406" y="671144"/>
                  <a:pt x="1398167" y="638905"/>
                  <a:pt x="1398167" y="599136"/>
                </a:cubicBezTo>
                <a:cubicBezTo>
                  <a:pt x="1398167" y="559367"/>
                  <a:pt x="1430406" y="527128"/>
                  <a:pt x="1470175" y="527128"/>
                </a:cubicBezTo>
                <a:close/>
                <a:moveTo>
                  <a:pt x="96242" y="527128"/>
                </a:moveTo>
                <a:cubicBezTo>
                  <a:pt x="136011" y="527128"/>
                  <a:pt x="168250" y="559367"/>
                  <a:pt x="168250" y="599136"/>
                </a:cubicBezTo>
                <a:cubicBezTo>
                  <a:pt x="168250" y="638905"/>
                  <a:pt x="136011" y="671144"/>
                  <a:pt x="96242" y="671144"/>
                </a:cubicBezTo>
                <a:cubicBezTo>
                  <a:pt x="56473" y="671144"/>
                  <a:pt x="24234" y="638905"/>
                  <a:pt x="24234" y="599136"/>
                </a:cubicBezTo>
                <a:cubicBezTo>
                  <a:pt x="24234" y="559367"/>
                  <a:pt x="56473" y="527128"/>
                  <a:pt x="96242" y="527128"/>
                </a:cubicBezTo>
                <a:close/>
                <a:moveTo>
                  <a:pt x="1399125" y="355600"/>
                </a:moveTo>
                <a:cubicBezTo>
                  <a:pt x="1438894" y="355600"/>
                  <a:pt x="1471133" y="387839"/>
                  <a:pt x="1471133" y="427608"/>
                </a:cubicBezTo>
                <a:cubicBezTo>
                  <a:pt x="1471133" y="467377"/>
                  <a:pt x="1438894" y="499616"/>
                  <a:pt x="1399125" y="499616"/>
                </a:cubicBezTo>
                <a:cubicBezTo>
                  <a:pt x="1359356" y="499616"/>
                  <a:pt x="1327117" y="467377"/>
                  <a:pt x="1327117" y="427608"/>
                </a:cubicBezTo>
                <a:cubicBezTo>
                  <a:pt x="1327117" y="387839"/>
                  <a:pt x="1359356" y="355600"/>
                  <a:pt x="1399125" y="355600"/>
                </a:cubicBezTo>
                <a:close/>
                <a:moveTo>
                  <a:pt x="167291" y="355600"/>
                </a:moveTo>
                <a:cubicBezTo>
                  <a:pt x="207060" y="355600"/>
                  <a:pt x="239299" y="387839"/>
                  <a:pt x="239299" y="427608"/>
                </a:cubicBezTo>
                <a:cubicBezTo>
                  <a:pt x="239299" y="467377"/>
                  <a:pt x="207060" y="499616"/>
                  <a:pt x="167291" y="499616"/>
                </a:cubicBezTo>
                <a:cubicBezTo>
                  <a:pt x="127522" y="499616"/>
                  <a:pt x="95283" y="467377"/>
                  <a:pt x="95283" y="427608"/>
                </a:cubicBezTo>
                <a:cubicBezTo>
                  <a:pt x="95283" y="387839"/>
                  <a:pt x="127522" y="355600"/>
                  <a:pt x="167291" y="355600"/>
                </a:cubicBezTo>
                <a:close/>
                <a:moveTo>
                  <a:pt x="1286102" y="208305"/>
                </a:moveTo>
                <a:cubicBezTo>
                  <a:pt x="1325871" y="208305"/>
                  <a:pt x="1358110" y="240544"/>
                  <a:pt x="1358110" y="280313"/>
                </a:cubicBezTo>
                <a:cubicBezTo>
                  <a:pt x="1358110" y="320082"/>
                  <a:pt x="1325871" y="352321"/>
                  <a:pt x="1286102" y="352321"/>
                </a:cubicBezTo>
                <a:cubicBezTo>
                  <a:pt x="1246333" y="352321"/>
                  <a:pt x="1214094" y="320082"/>
                  <a:pt x="1214094" y="280313"/>
                </a:cubicBezTo>
                <a:cubicBezTo>
                  <a:pt x="1214094" y="240544"/>
                  <a:pt x="1246333" y="208305"/>
                  <a:pt x="1286102" y="208305"/>
                </a:cubicBezTo>
                <a:close/>
                <a:moveTo>
                  <a:pt x="280314" y="208305"/>
                </a:moveTo>
                <a:cubicBezTo>
                  <a:pt x="320083" y="208305"/>
                  <a:pt x="352322" y="240544"/>
                  <a:pt x="352322" y="280313"/>
                </a:cubicBezTo>
                <a:cubicBezTo>
                  <a:pt x="352322" y="320082"/>
                  <a:pt x="320083" y="352321"/>
                  <a:pt x="280314" y="352321"/>
                </a:cubicBezTo>
                <a:cubicBezTo>
                  <a:pt x="240545" y="352321"/>
                  <a:pt x="208306" y="320082"/>
                  <a:pt x="208306" y="280313"/>
                </a:cubicBezTo>
                <a:cubicBezTo>
                  <a:pt x="208306" y="240544"/>
                  <a:pt x="240545" y="208305"/>
                  <a:pt x="280314" y="208305"/>
                </a:cubicBezTo>
                <a:close/>
                <a:moveTo>
                  <a:pt x="1138808" y="95283"/>
                </a:moveTo>
                <a:cubicBezTo>
                  <a:pt x="1178577" y="95283"/>
                  <a:pt x="1210816" y="127522"/>
                  <a:pt x="1210816" y="167291"/>
                </a:cubicBezTo>
                <a:cubicBezTo>
                  <a:pt x="1210816" y="207060"/>
                  <a:pt x="1178577" y="239299"/>
                  <a:pt x="1138808" y="239299"/>
                </a:cubicBezTo>
                <a:cubicBezTo>
                  <a:pt x="1099039" y="239299"/>
                  <a:pt x="1066800" y="207060"/>
                  <a:pt x="1066800" y="167291"/>
                </a:cubicBezTo>
                <a:cubicBezTo>
                  <a:pt x="1066800" y="127522"/>
                  <a:pt x="1099039" y="95283"/>
                  <a:pt x="1138808" y="95283"/>
                </a:cubicBezTo>
                <a:close/>
                <a:moveTo>
                  <a:pt x="427608" y="95283"/>
                </a:moveTo>
                <a:cubicBezTo>
                  <a:pt x="467377" y="95283"/>
                  <a:pt x="499616" y="127522"/>
                  <a:pt x="499616" y="167291"/>
                </a:cubicBezTo>
                <a:cubicBezTo>
                  <a:pt x="499616" y="207060"/>
                  <a:pt x="467377" y="239299"/>
                  <a:pt x="427608" y="239299"/>
                </a:cubicBezTo>
                <a:cubicBezTo>
                  <a:pt x="387839" y="239299"/>
                  <a:pt x="355600" y="207060"/>
                  <a:pt x="355600" y="167291"/>
                </a:cubicBezTo>
                <a:cubicBezTo>
                  <a:pt x="355600" y="127522"/>
                  <a:pt x="387839" y="95283"/>
                  <a:pt x="427608" y="95283"/>
                </a:cubicBezTo>
                <a:close/>
                <a:moveTo>
                  <a:pt x="967280" y="24233"/>
                </a:moveTo>
                <a:cubicBezTo>
                  <a:pt x="1007049" y="24233"/>
                  <a:pt x="1039288" y="56472"/>
                  <a:pt x="1039288" y="96241"/>
                </a:cubicBezTo>
                <a:cubicBezTo>
                  <a:pt x="1039288" y="136010"/>
                  <a:pt x="1007049" y="168249"/>
                  <a:pt x="967280" y="168249"/>
                </a:cubicBezTo>
                <a:cubicBezTo>
                  <a:pt x="927511" y="168249"/>
                  <a:pt x="895272" y="136010"/>
                  <a:pt x="895272" y="96241"/>
                </a:cubicBezTo>
                <a:cubicBezTo>
                  <a:pt x="895272" y="56472"/>
                  <a:pt x="927511" y="24233"/>
                  <a:pt x="967280" y="24233"/>
                </a:cubicBezTo>
                <a:close/>
                <a:moveTo>
                  <a:pt x="599136" y="24233"/>
                </a:moveTo>
                <a:cubicBezTo>
                  <a:pt x="638905" y="24233"/>
                  <a:pt x="671144" y="56472"/>
                  <a:pt x="671144" y="96241"/>
                </a:cubicBezTo>
                <a:cubicBezTo>
                  <a:pt x="671144" y="136010"/>
                  <a:pt x="638905" y="168249"/>
                  <a:pt x="599136" y="168249"/>
                </a:cubicBezTo>
                <a:cubicBezTo>
                  <a:pt x="559367" y="168249"/>
                  <a:pt x="527128" y="136010"/>
                  <a:pt x="527128" y="96241"/>
                </a:cubicBezTo>
                <a:cubicBezTo>
                  <a:pt x="527128" y="56472"/>
                  <a:pt x="559367" y="24233"/>
                  <a:pt x="599136" y="24233"/>
                </a:cubicBezTo>
                <a:close/>
                <a:moveTo>
                  <a:pt x="783208" y="0"/>
                </a:moveTo>
                <a:cubicBezTo>
                  <a:pt x="822977" y="0"/>
                  <a:pt x="855216" y="32239"/>
                  <a:pt x="855216" y="72008"/>
                </a:cubicBezTo>
                <a:cubicBezTo>
                  <a:pt x="855216" y="111777"/>
                  <a:pt x="822977" y="144016"/>
                  <a:pt x="783208" y="144016"/>
                </a:cubicBezTo>
                <a:cubicBezTo>
                  <a:pt x="743439" y="144016"/>
                  <a:pt x="711200" y="111777"/>
                  <a:pt x="711200" y="72008"/>
                </a:cubicBezTo>
                <a:cubicBezTo>
                  <a:pt x="711200" y="32239"/>
                  <a:pt x="743439" y="0"/>
                  <a:pt x="783208" y="0"/>
                </a:cubicBezTo>
                <a:close/>
              </a:path>
            </a:pathLst>
          </a:cu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341408" y="1699146"/>
            <a:ext cx="3575714" cy="3384644"/>
          </a:xfrm>
          <a:prstGeom prst="ellipse">
            <a:avLst/>
          </a:prstGeom>
          <a:noFill/>
          <a:ln>
            <a:solidFill>
              <a:srgbClr val="B3C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281680" y="5402493"/>
            <a:ext cx="93260" cy="1091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5840480" y="5402493"/>
            <a:ext cx="93260" cy="1091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6399281" y="5402493"/>
            <a:ext cx="93260" cy="1091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6958081" y="5424102"/>
            <a:ext cx="93260" cy="1091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838200" y="378460"/>
            <a:ext cx="10515600" cy="1325563"/>
          </a:xfrm>
        </p:spPr>
        <p:txBody>
          <a:bodyPr/>
          <a:p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86172" y="2558843"/>
            <a:ext cx="5877554" cy="2351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rgbClr val="FF0000"/>
                </a:solidFill>
                <a:sym typeface="+mn-ea"/>
              </a:rPr>
              <a:t>◆如何检测加固后的模型？</a:t>
            </a:r>
            <a:endParaRPr lang="zh-CN" altLang="en-US" sz="3600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669538" y="1704326"/>
            <a:ext cx="45719" cy="18857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5669538" y="4474337"/>
            <a:ext cx="45719" cy="18857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KSO_Shape"/>
          <p:cNvSpPr/>
          <p:nvPr/>
        </p:nvSpPr>
        <p:spPr bwMode="auto">
          <a:xfrm>
            <a:off x="7898259" y="507138"/>
            <a:ext cx="4039382" cy="5057064"/>
          </a:xfrm>
          <a:custGeom>
            <a:avLst/>
            <a:gdLst>
              <a:gd name="T0" fmla="*/ 863428 w 1966913"/>
              <a:gd name="T1" fmla="*/ 1097231 h 2327275"/>
              <a:gd name="T2" fmla="*/ 770330 w 1966913"/>
              <a:gd name="T3" fmla="*/ 995043 h 2327275"/>
              <a:gd name="T4" fmla="*/ 745648 w 1966913"/>
              <a:gd name="T5" fmla="*/ 1036395 h 2327275"/>
              <a:gd name="T6" fmla="*/ 941803 w 1966913"/>
              <a:gd name="T7" fmla="*/ 1041158 h 2327275"/>
              <a:gd name="T8" fmla="*/ 925565 w 1966913"/>
              <a:gd name="T9" fmla="*/ 995692 h 2327275"/>
              <a:gd name="T10" fmla="*/ 742401 w 1966913"/>
              <a:gd name="T11" fmla="*/ 955423 h 2327275"/>
              <a:gd name="T12" fmla="*/ 933359 w 1966913"/>
              <a:gd name="T13" fmla="*/ 977073 h 2327275"/>
              <a:gd name="T14" fmla="*/ 935741 w 1966913"/>
              <a:gd name="T15" fmla="*/ 929226 h 2327275"/>
              <a:gd name="T16" fmla="*/ 1130380 w 1966913"/>
              <a:gd name="T17" fmla="*/ 825521 h 2327275"/>
              <a:gd name="T18" fmla="*/ 1164155 w 1966913"/>
              <a:gd name="T19" fmla="*/ 788284 h 2327275"/>
              <a:gd name="T20" fmla="*/ 528276 w 1966913"/>
              <a:gd name="T21" fmla="*/ 810367 h 2327275"/>
              <a:gd name="T22" fmla="*/ 619858 w 1966913"/>
              <a:gd name="T23" fmla="*/ 753210 h 2327275"/>
              <a:gd name="T24" fmla="*/ 1277172 w 1966913"/>
              <a:gd name="T25" fmla="*/ 526532 h 2327275"/>
              <a:gd name="T26" fmla="*/ 1265264 w 1966913"/>
              <a:gd name="T27" fmla="*/ 477819 h 2327275"/>
              <a:gd name="T28" fmla="*/ 404434 w 1966913"/>
              <a:gd name="T29" fmla="*/ 505748 h 2327275"/>
              <a:gd name="T30" fmla="*/ 536286 w 1966913"/>
              <a:gd name="T31" fmla="*/ 497088 h 2327275"/>
              <a:gd name="T32" fmla="*/ 858564 w 1966913"/>
              <a:gd name="T33" fmla="*/ 336617 h 2327275"/>
              <a:gd name="T34" fmla="*/ 795736 w 1966913"/>
              <a:gd name="T35" fmla="*/ 369597 h 2327275"/>
              <a:gd name="T36" fmla="*/ 713261 w 1966913"/>
              <a:gd name="T37" fmla="*/ 442280 h 2327275"/>
              <a:gd name="T38" fmla="*/ 683897 w 1966913"/>
              <a:gd name="T39" fmla="*/ 539265 h 2327275"/>
              <a:gd name="T40" fmla="*/ 636830 w 1966913"/>
              <a:gd name="T41" fmla="*/ 517134 h 2327275"/>
              <a:gd name="T42" fmla="*/ 684113 w 1966913"/>
              <a:gd name="T43" fmla="*/ 373285 h 2327275"/>
              <a:gd name="T44" fmla="*/ 827258 w 1966913"/>
              <a:gd name="T45" fmla="*/ 304072 h 2327275"/>
              <a:gd name="T46" fmla="*/ 691089 w 1966913"/>
              <a:gd name="T47" fmla="*/ 297690 h 2327275"/>
              <a:gd name="T48" fmla="*/ 580021 w 1966913"/>
              <a:gd name="T49" fmla="*/ 473490 h 2327275"/>
              <a:gd name="T50" fmla="*/ 598856 w 1966913"/>
              <a:gd name="T51" fmla="*/ 635866 h 2327275"/>
              <a:gd name="T52" fmla="*/ 697151 w 1966913"/>
              <a:gd name="T53" fmla="*/ 768365 h 2327275"/>
              <a:gd name="T54" fmla="*/ 708409 w 1966913"/>
              <a:gd name="T55" fmla="*/ 863626 h 2327275"/>
              <a:gd name="T56" fmla="*/ 756473 w 1966913"/>
              <a:gd name="T57" fmla="*/ 905195 h 2327275"/>
              <a:gd name="T58" fmla="*/ 966701 w 1966913"/>
              <a:gd name="T59" fmla="*/ 887225 h 2327275"/>
              <a:gd name="T60" fmla="*/ 985970 w 1966913"/>
              <a:gd name="T61" fmla="*/ 829202 h 2327275"/>
              <a:gd name="T62" fmla="*/ 1060665 w 1966913"/>
              <a:gd name="T63" fmla="*/ 688043 h 2327275"/>
              <a:gd name="T64" fmla="*/ 1113926 w 1966913"/>
              <a:gd name="T65" fmla="*/ 528914 h 2327275"/>
              <a:gd name="T66" fmla="*/ 1035334 w 1966913"/>
              <a:gd name="T67" fmla="*/ 327784 h 2327275"/>
              <a:gd name="T68" fmla="*/ 879666 w 1966913"/>
              <a:gd name="T69" fmla="*/ 250926 h 2327275"/>
              <a:gd name="T70" fmla="*/ 1047675 w 1966913"/>
              <a:gd name="T71" fmla="*/ 272143 h 2327275"/>
              <a:gd name="T72" fmla="*/ 1162207 w 1966913"/>
              <a:gd name="T73" fmla="*/ 201347 h 2327275"/>
              <a:gd name="T74" fmla="*/ 531523 w 1966913"/>
              <a:gd name="T75" fmla="*/ 196584 h 2327275"/>
              <a:gd name="T76" fmla="*/ 632199 w 1966913"/>
              <a:gd name="T77" fmla="*/ 282318 h 2327275"/>
              <a:gd name="T78" fmla="*/ 824240 w 1966913"/>
              <a:gd name="T79" fmla="*/ 73827 h 2327275"/>
              <a:gd name="T80" fmla="*/ 874470 w 1966913"/>
              <a:gd name="T81" fmla="*/ 91581 h 2327275"/>
              <a:gd name="T82" fmla="*/ 916689 w 1966913"/>
              <a:gd name="T83" fmla="*/ 5412 h 2327275"/>
              <a:gd name="T84" fmla="*/ 1319823 w 1966913"/>
              <a:gd name="T85" fmla="*/ 138129 h 2327275"/>
              <a:gd name="T86" fmla="*/ 1480255 w 1966913"/>
              <a:gd name="T87" fmla="*/ 287732 h 2327275"/>
              <a:gd name="T88" fmla="*/ 1575085 w 1966913"/>
              <a:gd name="T89" fmla="*/ 471758 h 2327275"/>
              <a:gd name="T90" fmla="*/ 1609725 w 1966913"/>
              <a:gd name="T91" fmla="*/ 701466 h 2327275"/>
              <a:gd name="T92" fmla="*/ 1577249 w 1966913"/>
              <a:gd name="T93" fmla="*/ 943082 h 2327275"/>
              <a:gd name="T94" fmla="*/ 1389538 w 1966913"/>
              <a:gd name="T95" fmla="*/ 1273897 h 2327275"/>
              <a:gd name="T96" fmla="*/ 574392 w 1966913"/>
              <a:gd name="T97" fmla="*/ 1716860 h 2327275"/>
              <a:gd name="T98" fmla="*/ 319997 w 1966913"/>
              <a:gd name="T99" fmla="*/ 1770336 h 2327275"/>
              <a:gd name="T100" fmla="*/ 227115 w 1966913"/>
              <a:gd name="T101" fmla="*/ 1688498 h 2327275"/>
              <a:gd name="T102" fmla="*/ 235343 w 1966913"/>
              <a:gd name="T103" fmla="*/ 1565308 h 2327275"/>
              <a:gd name="T104" fmla="*/ 148956 w 1966913"/>
              <a:gd name="T105" fmla="*/ 1440603 h 2327275"/>
              <a:gd name="T106" fmla="*/ 177535 w 1966913"/>
              <a:gd name="T107" fmla="*/ 1387994 h 2327275"/>
              <a:gd name="T108" fmla="*/ 89417 w 1966913"/>
              <a:gd name="T109" fmla="*/ 1305723 h 2327275"/>
              <a:gd name="T110" fmla="*/ 115398 w 1966913"/>
              <a:gd name="T111" fmla="*/ 1257876 h 2327275"/>
              <a:gd name="T112" fmla="*/ 45033 w 1966913"/>
              <a:gd name="T113" fmla="*/ 1226483 h 2327275"/>
              <a:gd name="T114" fmla="*/ 0 w 1966913"/>
              <a:gd name="T115" fmla="*/ 1162615 h 2327275"/>
              <a:gd name="T116" fmla="*/ 121460 w 1966913"/>
              <a:gd name="T117" fmla="*/ 855183 h 2327275"/>
              <a:gd name="T118" fmla="*/ 120811 w 1966913"/>
              <a:gd name="T119" fmla="*/ 727879 h 2327275"/>
              <a:gd name="T120" fmla="*/ 196371 w 1966913"/>
              <a:gd name="T121" fmla="*/ 372816 h 2327275"/>
              <a:gd name="T122" fmla="*/ 421754 w 1966913"/>
              <a:gd name="T123" fmla="*/ 110849 h 2327275"/>
              <a:gd name="T124" fmla="*/ 768598 w 1966913"/>
              <a:gd name="T125" fmla="*/ 866 h 232727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966913" h="2327275">
                <a:moveTo>
                  <a:pt x="954753" y="1302893"/>
                </a:moveTo>
                <a:lnTo>
                  <a:pt x="954489" y="1306067"/>
                </a:lnTo>
                <a:lnTo>
                  <a:pt x="954753" y="1309506"/>
                </a:lnTo>
                <a:lnTo>
                  <a:pt x="955547" y="1313209"/>
                </a:lnTo>
                <a:lnTo>
                  <a:pt x="957134" y="1316118"/>
                </a:lnTo>
                <a:lnTo>
                  <a:pt x="959251" y="1319292"/>
                </a:lnTo>
                <a:lnTo>
                  <a:pt x="961896" y="1322466"/>
                </a:lnTo>
                <a:lnTo>
                  <a:pt x="965071" y="1325111"/>
                </a:lnTo>
                <a:lnTo>
                  <a:pt x="968510" y="1328020"/>
                </a:lnTo>
                <a:lnTo>
                  <a:pt x="972478" y="1330136"/>
                </a:lnTo>
                <a:lnTo>
                  <a:pt x="976182" y="1332517"/>
                </a:lnTo>
                <a:lnTo>
                  <a:pt x="980679" y="1334368"/>
                </a:lnTo>
                <a:lnTo>
                  <a:pt x="985176" y="1336219"/>
                </a:lnTo>
                <a:lnTo>
                  <a:pt x="990467" y="1337542"/>
                </a:lnTo>
                <a:lnTo>
                  <a:pt x="995229" y="1338864"/>
                </a:lnTo>
                <a:lnTo>
                  <a:pt x="1000255" y="1339658"/>
                </a:lnTo>
                <a:lnTo>
                  <a:pt x="1005282" y="1339922"/>
                </a:lnTo>
                <a:lnTo>
                  <a:pt x="1010308" y="1340451"/>
                </a:lnTo>
                <a:lnTo>
                  <a:pt x="1015335" y="1340451"/>
                </a:lnTo>
                <a:lnTo>
                  <a:pt x="1050255" y="1340451"/>
                </a:lnTo>
                <a:lnTo>
                  <a:pt x="1055017" y="1340451"/>
                </a:lnTo>
                <a:lnTo>
                  <a:pt x="1060043" y="1339922"/>
                </a:lnTo>
                <a:lnTo>
                  <a:pt x="1065070" y="1339658"/>
                </a:lnTo>
                <a:lnTo>
                  <a:pt x="1070096" y="1338864"/>
                </a:lnTo>
                <a:lnTo>
                  <a:pt x="1075123" y="1337542"/>
                </a:lnTo>
                <a:lnTo>
                  <a:pt x="1079884" y="1336219"/>
                </a:lnTo>
                <a:lnTo>
                  <a:pt x="1084646" y="1334368"/>
                </a:lnTo>
                <a:lnTo>
                  <a:pt x="1088879" y="1332517"/>
                </a:lnTo>
                <a:lnTo>
                  <a:pt x="1093112" y="1330136"/>
                </a:lnTo>
                <a:lnTo>
                  <a:pt x="1097080" y="1328020"/>
                </a:lnTo>
                <a:lnTo>
                  <a:pt x="1100519" y="1325111"/>
                </a:lnTo>
                <a:lnTo>
                  <a:pt x="1103429" y="1322466"/>
                </a:lnTo>
                <a:lnTo>
                  <a:pt x="1106075" y="1319292"/>
                </a:lnTo>
                <a:lnTo>
                  <a:pt x="1108191" y="1316118"/>
                </a:lnTo>
                <a:lnTo>
                  <a:pt x="1109778" y="1313209"/>
                </a:lnTo>
                <a:lnTo>
                  <a:pt x="1110836" y="1309506"/>
                </a:lnTo>
                <a:lnTo>
                  <a:pt x="1111101" y="1306067"/>
                </a:lnTo>
                <a:lnTo>
                  <a:pt x="1110836" y="1302893"/>
                </a:lnTo>
                <a:lnTo>
                  <a:pt x="1048668" y="1302893"/>
                </a:lnTo>
                <a:lnTo>
                  <a:pt x="1016657" y="1302893"/>
                </a:lnTo>
                <a:lnTo>
                  <a:pt x="954753" y="1302893"/>
                </a:lnTo>
                <a:close/>
                <a:moveTo>
                  <a:pt x="941261" y="1215611"/>
                </a:moveTo>
                <a:lnTo>
                  <a:pt x="937822" y="1215875"/>
                </a:lnTo>
                <a:lnTo>
                  <a:pt x="934383" y="1216404"/>
                </a:lnTo>
                <a:lnTo>
                  <a:pt x="931208" y="1217462"/>
                </a:lnTo>
                <a:lnTo>
                  <a:pt x="928034" y="1218520"/>
                </a:lnTo>
                <a:lnTo>
                  <a:pt x="924859" y="1219842"/>
                </a:lnTo>
                <a:lnTo>
                  <a:pt x="922214" y="1221694"/>
                </a:lnTo>
                <a:lnTo>
                  <a:pt x="919568" y="1223545"/>
                </a:lnTo>
                <a:lnTo>
                  <a:pt x="916923" y="1225661"/>
                </a:lnTo>
                <a:lnTo>
                  <a:pt x="914806" y="1228306"/>
                </a:lnTo>
                <a:lnTo>
                  <a:pt x="912955" y="1230951"/>
                </a:lnTo>
                <a:lnTo>
                  <a:pt x="911103" y="1233596"/>
                </a:lnTo>
                <a:lnTo>
                  <a:pt x="909780" y="1236770"/>
                </a:lnTo>
                <a:lnTo>
                  <a:pt x="908722" y="1239944"/>
                </a:lnTo>
                <a:lnTo>
                  <a:pt x="907664" y="1243118"/>
                </a:lnTo>
                <a:lnTo>
                  <a:pt x="907135" y="1246556"/>
                </a:lnTo>
                <a:lnTo>
                  <a:pt x="906870" y="1249995"/>
                </a:lnTo>
                <a:lnTo>
                  <a:pt x="907135" y="1253698"/>
                </a:lnTo>
                <a:lnTo>
                  <a:pt x="907664" y="1256872"/>
                </a:lnTo>
                <a:lnTo>
                  <a:pt x="908722" y="1260310"/>
                </a:lnTo>
                <a:lnTo>
                  <a:pt x="909780" y="1263484"/>
                </a:lnTo>
                <a:lnTo>
                  <a:pt x="911103" y="1266129"/>
                </a:lnTo>
                <a:lnTo>
                  <a:pt x="912955" y="1269303"/>
                </a:lnTo>
                <a:lnTo>
                  <a:pt x="914806" y="1271948"/>
                </a:lnTo>
                <a:lnTo>
                  <a:pt x="916923" y="1274328"/>
                </a:lnTo>
                <a:lnTo>
                  <a:pt x="919568" y="1276444"/>
                </a:lnTo>
                <a:lnTo>
                  <a:pt x="922214" y="1278560"/>
                </a:lnTo>
                <a:lnTo>
                  <a:pt x="924859" y="1280147"/>
                </a:lnTo>
                <a:lnTo>
                  <a:pt x="928034" y="1281734"/>
                </a:lnTo>
                <a:lnTo>
                  <a:pt x="931208" y="1282792"/>
                </a:lnTo>
                <a:lnTo>
                  <a:pt x="934383" y="1283585"/>
                </a:lnTo>
                <a:lnTo>
                  <a:pt x="937822" y="1284114"/>
                </a:lnTo>
                <a:lnTo>
                  <a:pt x="941261" y="1284114"/>
                </a:lnTo>
                <a:lnTo>
                  <a:pt x="1124064" y="1284114"/>
                </a:lnTo>
                <a:lnTo>
                  <a:pt x="1127768" y="1284114"/>
                </a:lnTo>
                <a:lnTo>
                  <a:pt x="1130942" y="1283585"/>
                </a:lnTo>
                <a:lnTo>
                  <a:pt x="1134381" y="1282792"/>
                </a:lnTo>
                <a:lnTo>
                  <a:pt x="1137556" y="1281734"/>
                </a:lnTo>
                <a:lnTo>
                  <a:pt x="1140466" y="1280147"/>
                </a:lnTo>
                <a:lnTo>
                  <a:pt x="1143376" y="1278560"/>
                </a:lnTo>
                <a:lnTo>
                  <a:pt x="1146021" y="1276444"/>
                </a:lnTo>
                <a:lnTo>
                  <a:pt x="1148402" y="1274328"/>
                </a:lnTo>
                <a:lnTo>
                  <a:pt x="1150783" y="1271948"/>
                </a:lnTo>
                <a:lnTo>
                  <a:pt x="1152635" y="1269303"/>
                </a:lnTo>
                <a:lnTo>
                  <a:pt x="1154222" y="1266129"/>
                </a:lnTo>
                <a:lnTo>
                  <a:pt x="1155810" y="1263484"/>
                </a:lnTo>
                <a:lnTo>
                  <a:pt x="1156868" y="1260310"/>
                </a:lnTo>
                <a:lnTo>
                  <a:pt x="1157661" y="1256872"/>
                </a:lnTo>
                <a:lnTo>
                  <a:pt x="1158191" y="1253698"/>
                </a:lnTo>
                <a:lnTo>
                  <a:pt x="1158191" y="1249995"/>
                </a:lnTo>
                <a:lnTo>
                  <a:pt x="1158191" y="1246556"/>
                </a:lnTo>
                <a:lnTo>
                  <a:pt x="1157661" y="1243118"/>
                </a:lnTo>
                <a:lnTo>
                  <a:pt x="1156868" y="1239944"/>
                </a:lnTo>
                <a:lnTo>
                  <a:pt x="1155810" y="1236770"/>
                </a:lnTo>
                <a:lnTo>
                  <a:pt x="1154222" y="1233596"/>
                </a:lnTo>
                <a:lnTo>
                  <a:pt x="1152635" y="1230951"/>
                </a:lnTo>
                <a:lnTo>
                  <a:pt x="1150783" y="1228306"/>
                </a:lnTo>
                <a:lnTo>
                  <a:pt x="1148402" y="1225661"/>
                </a:lnTo>
                <a:lnTo>
                  <a:pt x="1146021" y="1223545"/>
                </a:lnTo>
                <a:lnTo>
                  <a:pt x="1143376" y="1221694"/>
                </a:lnTo>
                <a:lnTo>
                  <a:pt x="1140466" y="1219842"/>
                </a:lnTo>
                <a:lnTo>
                  <a:pt x="1137556" y="1218520"/>
                </a:lnTo>
                <a:lnTo>
                  <a:pt x="1134381" y="1217462"/>
                </a:lnTo>
                <a:lnTo>
                  <a:pt x="1130942" y="1216404"/>
                </a:lnTo>
                <a:lnTo>
                  <a:pt x="1127768" y="1215875"/>
                </a:lnTo>
                <a:lnTo>
                  <a:pt x="1124064" y="1215611"/>
                </a:lnTo>
                <a:lnTo>
                  <a:pt x="941261" y="1215611"/>
                </a:lnTo>
                <a:close/>
                <a:moveTo>
                  <a:pt x="941261" y="1129121"/>
                </a:moveTo>
                <a:lnTo>
                  <a:pt x="937822" y="1129386"/>
                </a:lnTo>
                <a:lnTo>
                  <a:pt x="934383" y="1130179"/>
                </a:lnTo>
                <a:lnTo>
                  <a:pt x="931208" y="1130973"/>
                </a:lnTo>
                <a:lnTo>
                  <a:pt x="928034" y="1132031"/>
                </a:lnTo>
                <a:lnTo>
                  <a:pt x="924859" y="1133353"/>
                </a:lnTo>
                <a:lnTo>
                  <a:pt x="922214" y="1135205"/>
                </a:lnTo>
                <a:lnTo>
                  <a:pt x="919568" y="1137056"/>
                </a:lnTo>
                <a:lnTo>
                  <a:pt x="916923" y="1139437"/>
                </a:lnTo>
                <a:lnTo>
                  <a:pt x="914806" y="1141817"/>
                </a:lnTo>
                <a:lnTo>
                  <a:pt x="912955" y="1144462"/>
                </a:lnTo>
                <a:lnTo>
                  <a:pt x="911103" y="1147107"/>
                </a:lnTo>
                <a:lnTo>
                  <a:pt x="909780" y="1150281"/>
                </a:lnTo>
                <a:lnTo>
                  <a:pt x="908722" y="1153455"/>
                </a:lnTo>
                <a:lnTo>
                  <a:pt x="907664" y="1156629"/>
                </a:lnTo>
                <a:lnTo>
                  <a:pt x="907135" y="1160067"/>
                </a:lnTo>
                <a:lnTo>
                  <a:pt x="906870" y="1163505"/>
                </a:lnTo>
                <a:lnTo>
                  <a:pt x="907135" y="1167208"/>
                </a:lnTo>
                <a:lnTo>
                  <a:pt x="907664" y="1170382"/>
                </a:lnTo>
                <a:lnTo>
                  <a:pt x="908722" y="1173821"/>
                </a:lnTo>
                <a:lnTo>
                  <a:pt x="909780" y="1176995"/>
                </a:lnTo>
                <a:lnTo>
                  <a:pt x="911103" y="1179640"/>
                </a:lnTo>
                <a:lnTo>
                  <a:pt x="912955" y="1182813"/>
                </a:lnTo>
                <a:lnTo>
                  <a:pt x="914806" y="1185458"/>
                </a:lnTo>
                <a:lnTo>
                  <a:pt x="916923" y="1187839"/>
                </a:lnTo>
                <a:lnTo>
                  <a:pt x="919568" y="1189955"/>
                </a:lnTo>
                <a:lnTo>
                  <a:pt x="922214" y="1191806"/>
                </a:lnTo>
                <a:lnTo>
                  <a:pt x="924859" y="1193658"/>
                </a:lnTo>
                <a:lnTo>
                  <a:pt x="928034" y="1195245"/>
                </a:lnTo>
                <a:lnTo>
                  <a:pt x="931208" y="1196303"/>
                </a:lnTo>
                <a:lnTo>
                  <a:pt x="934383" y="1197096"/>
                </a:lnTo>
                <a:lnTo>
                  <a:pt x="937822" y="1197625"/>
                </a:lnTo>
                <a:lnTo>
                  <a:pt x="941261" y="1197625"/>
                </a:lnTo>
                <a:lnTo>
                  <a:pt x="1124064" y="1197625"/>
                </a:lnTo>
                <a:lnTo>
                  <a:pt x="1127768" y="1197625"/>
                </a:lnTo>
                <a:lnTo>
                  <a:pt x="1130942" y="1197096"/>
                </a:lnTo>
                <a:lnTo>
                  <a:pt x="1134381" y="1196303"/>
                </a:lnTo>
                <a:lnTo>
                  <a:pt x="1137556" y="1195245"/>
                </a:lnTo>
                <a:lnTo>
                  <a:pt x="1140466" y="1193658"/>
                </a:lnTo>
                <a:lnTo>
                  <a:pt x="1143376" y="1191806"/>
                </a:lnTo>
                <a:lnTo>
                  <a:pt x="1146021" y="1189955"/>
                </a:lnTo>
                <a:lnTo>
                  <a:pt x="1148402" y="1187839"/>
                </a:lnTo>
                <a:lnTo>
                  <a:pt x="1150783" y="1185458"/>
                </a:lnTo>
                <a:lnTo>
                  <a:pt x="1152635" y="1182813"/>
                </a:lnTo>
                <a:lnTo>
                  <a:pt x="1154222" y="1179640"/>
                </a:lnTo>
                <a:lnTo>
                  <a:pt x="1155810" y="1176995"/>
                </a:lnTo>
                <a:lnTo>
                  <a:pt x="1156868" y="1173821"/>
                </a:lnTo>
                <a:lnTo>
                  <a:pt x="1157661" y="1170382"/>
                </a:lnTo>
                <a:lnTo>
                  <a:pt x="1158191" y="1167208"/>
                </a:lnTo>
                <a:lnTo>
                  <a:pt x="1158191" y="1163505"/>
                </a:lnTo>
                <a:lnTo>
                  <a:pt x="1158191" y="1160067"/>
                </a:lnTo>
                <a:lnTo>
                  <a:pt x="1157661" y="1156629"/>
                </a:lnTo>
                <a:lnTo>
                  <a:pt x="1156868" y="1153455"/>
                </a:lnTo>
                <a:lnTo>
                  <a:pt x="1155810" y="1150281"/>
                </a:lnTo>
                <a:lnTo>
                  <a:pt x="1154222" y="1147107"/>
                </a:lnTo>
                <a:lnTo>
                  <a:pt x="1152635" y="1144462"/>
                </a:lnTo>
                <a:lnTo>
                  <a:pt x="1150783" y="1141817"/>
                </a:lnTo>
                <a:lnTo>
                  <a:pt x="1148402" y="1139437"/>
                </a:lnTo>
                <a:lnTo>
                  <a:pt x="1146021" y="1137056"/>
                </a:lnTo>
                <a:lnTo>
                  <a:pt x="1143376" y="1135205"/>
                </a:lnTo>
                <a:lnTo>
                  <a:pt x="1140466" y="1133353"/>
                </a:lnTo>
                <a:lnTo>
                  <a:pt x="1137556" y="1132031"/>
                </a:lnTo>
                <a:lnTo>
                  <a:pt x="1134381" y="1130973"/>
                </a:lnTo>
                <a:lnTo>
                  <a:pt x="1130942" y="1130179"/>
                </a:lnTo>
                <a:lnTo>
                  <a:pt x="1127768" y="1129386"/>
                </a:lnTo>
                <a:lnTo>
                  <a:pt x="1124064" y="1129121"/>
                </a:lnTo>
                <a:lnTo>
                  <a:pt x="941261" y="1129121"/>
                </a:lnTo>
                <a:close/>
                <a:moveTo>
                  <a:pt x="1341787" y="876266"/>
                </a:moveTo>
                <a:lnTo>
                  <a:pt x="1336231" y="884201"/>
                </a:lnTo>
                <a:lnTo>
                  <a:pt x="1330676" y="891871"/>
                </a:lnTo>
                <a:lnTo>
                  <a:pt x="1325120" y="899277"/>
                </a:lnTo>
                <a:lnTo>
                  <a:pt x="1319565" y="906418"/>
                </a:lnTo>
                <a:lnTo>
                  <a:pt x="1308189" y="920172"/>
                </a:lnTo>
                <a:lnTo>
                  <a:pt x="1297078" y="932867"/>
                </a:lnTo>
                <a:lnTo>
                  <a:pt x="1362686" y="998726"/>
                </a:lnTo>
                <a:lnTo>
                  <a:pt x="1365596" y="1001107"/>
                </a:lnTo>
                <a:lnTo>
                  <a:pt x="1368241" y="1003223"/>
                </a:lnTo>
                <a:lnTo>
                  <a:pt x="1371416" y="1005074"/>
                </a:lnTo>
                <a:lnTo>
                  <a:pt x="1374591" y="1006396"/>
                </a:lnTo>
                <a:lnTo>
                  <a:pt x="1377765" y="1007719"/>
                </a:lnTo>
                <a:lnTo>
                  <a:pt x="1381204" y="1008512"/>
                </a:lnTo>
                <a:lnTo>
                  <a:pt x="1384643" y="1009041"/>
                </a:lnTo>
                <a:lnTo>
                  <a:pt x="1388083" y="1009041"/>
                </a:lnTo>
                <a:lnTo>
                  <a:pt x="1391522" y="1009041"/>
                </a:lnTo>
                <a:lnTo>
                  <a:pt x="1394961" y="1008512"/>
                </a:lnTo>
                <a:lnTo>
                  <a:pt x="1398400" y="1007719"/>
                </a:lnTo>
                <a:lnTo>
                  <a:pt x="1401839" y="1006396"/>
                </a:lnTo>
                <a:lnTo>
                  <a:pt x="1404749" y="1005074"/>
                </a:lnTo>
                <a:lnTo>
                  <a:pt x="1407924" y="1003223"/>
                </a:lnTo>
                <a:lnTo>
                  <a:pt x="1410834" y="1001107"/>
                </a:lnTo>
                <a:lnTo>
                  <a:pt x="1413479" y="998726"/>
                </a:lnTo>
                <a:lnTo>
                  <a:pt x="1416125" y="995817"/>
                </a:lnTo>
                <a:lnTo>
                  <a:pt x="1417976" y="993172"/>
                </a:lnTo>
                <a:lnTo>
                  <a:pt x="1420093" y="989998"/>
                </a:lnTo>
                <a:lnTo>
                  <a:pt x="1421416" y="986824"/>
                </a:lnTo>
                <a:lnTo>
                  <a:pt x="1422474" y="983386"/>
                </a:lnTo>
                <a:lnTo>
                  <a:pt x="1423267" y="980212"/>
                </a:lnTo>
                <a:lnTo>
                  <a:pt x="1423797" y="976773"/>
                </a:lnTo>
                <a:lnTo>
                  <a:pt x="1423797" y="973335"/>
                </a:lnTo>
                <a:lnTo>
                  <a:pt x="1423797" y="969632"/>
                </a:lnTo>
                <a:lnTo>
                  <a:pt x="1423267" y="966458"/>
                </a:lnTo>
                <a:lnTo>
                  <a:pt x="1422474" y="963020"/>
                </a:lnTo>
                <a:lnTo>
                  <a:pt x="1421416" y="959581"/>
                </a:lnTo>
                <a:lnTo>
                  <a:pt x="1420093" y="956672"/>
                </a:lnTo>
                <a:lnTo>
                  <a:pt x="1417976" y="953498"/>
                </a:lnTo>
                <a:lnTo>
                  <a:pt x="1416125" y="950588"/>
                </a:lnTo>
                <a:lnTo>
                  <a:pt x="1413479" y="947944"/>
                </a:lnTo>
                <a:lnTo>
                  <a:pt x="1341787" y="876266"/>
                </a:lnTo>
                <a:close/>
                <a:moveTo>
                  <a:pt x="723538" y="876266"/>
                </a:moveTo>
                <a:lnTo>
                  <a:pt x="651846" y="947944"/>
                </a:lnTo>
                <a:lnTo>
                  <a:pt x="649465" y="950588"/>
                </a:lnTo>
                <a:lnTo>
                  <a:pt x="647084" y="953498"/>
                </a:lnTo>
                <a:lnTo>
                  <a:pt x="645497" y="956672"/>
                </a:lnTo>
                <a:lnTo>
                  <a:pt x="644174" y="959581"/>
                </a:lnTo>
                <a:lnTo>
                  <a:pt x="642587" y="963020"/>
                </a:lnTo>
                <a:lnTo>
                  <a:pt x="642058" y="966458"/>
                </a:lnTo>
                <a:lnTo>
                  <a:pt x="641529" y="969632"/>
                </a:lnTo>
                <a:lnTo>
                  <a:pt x="641264" y="973335"/>
                </a:lnTo>
                <a:lnTo>
                  <a:pt x="641529" y="976773"/>
                </a:lnTo>
                <a:lnTo>
                  <a:pt x="642058" y="980212"/>
                </a:lnTo>
                <a:lnTo>
                  <a:pt x="642587" y="983386"/>
                </a:lnTo>
                <a:lnTo>
                  <a:pt x="644174" y="986824"/>
                </a:lnTo>
                <a:lnTo>
                  <a:pt x="645497" y="989998"/>
                </a:lnTo>
                <a:lnTo>
                  <a:pt x="647084" y="993172"/>
                </a:lnTo>
                <a:lnTo>
                  <a:pt x="649465" y="995817"/>
                </a:lnTo>
                <a:lnTo>
                  <a:pt x="651846" y="998726"/>
                </a:lnTo>
                <a:lnTo>
                  <a:pt x="654491" y="1001107"/>
                </a:lnTo>
                <a:lnTo>
                  <a:pt x="657666" y="1003223"/>
                </a:lnTo>
                <a:lnTo>
                  <a:pt x="660576" y="1005074"/>
                </a:lnTo>
                <a:lnTo>
                  <a:pt x="663751" y="1006396"/>
                </a:lnTo>
                <a:lnTo>
                  <a:pt x="667190" y="1007719"/>
                </a:lnTo>
                <a:lnTo>
                  <a:pt x="670629" y="1008512"/>
                </a:lnTo>
                <a:lnTo>
                  <a:pt x="673803" y="1009041"/>
                </a:lnTo>
                <a:lnTo>
                  <a:pt x="677243" y="1009041"/>
                </a:lnTo>
                <a:lnTo>
                  <a:pt x="680682" y="1009041"/>
                </a:lnTo>
                <a:lnTo>
                  <a:pt x="683856" y="1008512"/>
                </a:lnTo>
                <a:lnTo>
                  <a:pt x="687295" y="1007719"/>
                </a:lnTo>
                <a:lnTo>
                  <a:pt x="690734" y="1006396"/>
                </a:lnTo>
                <a:lnTo>
                  <a:pt x="694174" y="1005074"/>
                </a:lnTo>
                <a:lnTo>
                  <a:pt x="696819" y="1003223"/>
                </a:lnTo>
                <a:lnTo>
                  <a:pt x="699994" y="1001107"/>
                </a:lnTo>
                <a:lnTo>
                  <a:pt x="702639" y="998726"/>
                </a:lnTo>
                <a:lnTo>
                  <a:pt x="768512" y="932867"/>
                </a:lnTo>
                <a:lnTo>
                  <a:pt x="757401" y="920172"/>
                </a:lnTo>
                <a:lnTo>
                  <a:pt x="745760" y="906418"/>
                </a:lnTo>
                <a:lnTo>
                  <a:pt x="740205" y="899277"/>
                </a:lnTo>
                <a:lnTo>
                  <a:pt x="734649" y="891606"/>
                </a:lnTo>
                <a:lnTo>
                  <a:pt x="728829" y="884201"/>
                </a:lnTo>
                <a:lnTo>
                  <a:pt x="723538" y="876266"/>
                </a:lnTo>
                <a:close/>
                <a:moveTo>
                  <a:pt x="1407659" y="582150"/>
                </a:moveTo>
                <a:lnTo>
                  <a:pt x="1408982" y="594581"/>
                </a:lnTo>
                <a:lnTo>
                  <a:pt x="1410040" y="607276"/>
                </a:lnTo>
                <a:lnTo>
                  <a:pt x="1411098" y="620237"/>
                </a:lnTo>
                <a:lnTo>
                  <a:pt x="1411098" y="633197"/>
                </a:lnTo>
                <a:lnTo>
                  <a:pt x="1411098" y="643512"/>
                </a:lnTo>
                <a:lnTo>
                  <a:pt x="1410834" y="653827"/>
                </a:lnTo>
                <a:lnTo>
                  <a:pt x="1535436" y="653827"/>
                </a:lnTo>
                <a:lnTo>
                  <a:pt x="1539139" y="653563"/>
                </a:lnTo>
                <a:lnTo>
                  <a:pt x="1542314" y="653034"/>
                </a:lnTo>
                <a:lnTo>
                  <a:pt x="1546018" y="652240"/>
                </a:lnTo>
                <a:lnTo>
                  <a:pt x="1549192" y="651182"/>
                </a:lnTo>
                <a:lnTo>
                  <a:pt x="1552631" y="649331"/>
                </a:lnTo>
                <a:lnTo>
                  <a:pt x="1555277" y="647744"/>
                </a:lnTo>
                <a:lnTo>
                  <a:pt x="1558187" y="645628"/>
                </a:lnTo>
                <a:lnTo>
                  <a:pt x="1560568" y="643247"/>
                </a:lnTo>
                <a:lnTo>
                  <a:pt x="1562949" y="640603"/>
                </a:lnTo>
                <a:lnTo>
                  <a:pt x="1565065" y="637958"/>
                </a:lnTo>
                <a:lnTo>
                  <a:pt x="1566917" y="635048"/>
                </a:lnTo>
                <a:lnTo>
                  <a:pt x="1568504" y="631874"/>
                </a:lnTo>
                <a:lnTo>
                  <a:pt x="1569562" y="628700"/>
                </a:lnTo>
                <a:lnTo>
                  <a:pt x="1570356" y="625262"/>
                </a:lnTo>
                <a:lnTo>
                  <a:pt x="1571150" y="621559"/>
                </a:lnTo>
                <a:lnTo>
                  <a:pt x="1571414" y="617856"/>
                </a:lnTo>
                <a:lnTo>
                  <a:pt x="1571150" y="614418"/>
                </a:lnTo>
                <a:lnTo>
                  <a:pt x="1570356" y="610715"/>
                </a:lnTo>
                <a:lnTo>
                  <a:pt x="1569562" y="607276"/>
                </a:lnTo>
                <a:lnTo>
                  <a:pt x="1568504" y="603838"/>
                </a:lnTo>
                <a:lnTo>
                  <a:pt x="1566917" y="600929"/>
                </a:lnTo>
                <a:lnTo>
                  <a:pt x="1565065" y="598019"/>
                </a:lnTo>
                <a:lnTo>
                  <a:pt x="1562949" y="595110"/>
                </a:lnTo>
                <a:lnTo>
                  <a:pt x="1560568" y="592729"/>
                </a:lnTo>
                <a:lnTo>
                  <a:pt x="1558187" y="590084"/>
                </a:lnTo>
                <a:lnTo>
                  <a:pt x="1555277" y="588233"/>
                </a:lnTo>
                <a:lnTo>
                  <a:pt x="1552631" y="586646"/>
                </a:lnTo>
                <a:lnTo>
                  <a:pt x="1549192" y="584794"/>
                </a:lnTo>
                <a:lnTo>
                  <a:pt x="1546018" y="583736"/>
                </a:lnTo>
                <a:lnTo>
                  <a:pt x="1542314" y="582943"/>
                </a:lnTo>
                <a:lnTo>
                  <a:pt x="1539139" y="582414"/>
                </a:lnTo>
                <a:lnTo>
                  <a:pt x="1535436" y="582150"/>
                </a:lnTo>
                <a:lnTo>
                  <a:pt x="1407659" y="582150"/>
                </a:lnTo>
                <a:close/>
                <a:moveTo>
                  <a:pt x="530154" y="582150"/>
                </a:moveTo>
                <a:lnTo>
                  <a:pt x="526450" y="582414"/>
                </a:lnTo>
                <a:lnTo>
                  <a:pt x="522747" y="582943"/>
                </a:lnTo>
                <a:lnTo>
                  <a:pt x="519308" y="583736"/>
                </a:lnTo>
                <a:lnTo>
                  <a:pt x="516133" y="584794"/>
                </a:lnTo>
                <a:lnTo>
                  <a:pt x="512958" y="586646"/>
                </a:lnTo>
                <a:lnTo>
                  <a:pt x="509784" y="588233"/>
                </a:lnTo>
                <a:lnTo>
                  <a:pt x="507403" y="590084"/>
                </a:lnTo>
                <a:lnTo>
                  <a:pt x="504493" y="592729"/>
                </a:lnTo>
                <a:lnTo>
                  <a:pt x="502376" y="595110"/>
                </a:lnTo>
                <a:lnTo>
                  <a:pt x="500260" y="598019"/>
                </a:lnTo>
                <a:lnTo>
                  <a:pt x="498408" y="600929"/>
                </a:lnTo>
                <a:lnTo>
                  <a:pt x="497085" y="603838"/>
                </a:lnTo>
                <a:lnTo>
                  <a:pt x="495763" y="607276"/>
                </a:lnTo>
                <a:lnTo>
                  <a:pt x="494969" y="610715"/>
                </a:lnTo>
                <a:lnTo>
                  <a:pt x="494440" y="614418"/>
                </a:lnTo>
                <a:lnTo>
                  <a:pt x="494175" y="617856"/>
                </a:lnTo>
                <a:lnTo>
                  <a:pt x="494440" y="621559"/>
                </a:lnTo>
                <a:lnTo>
                  <a:pt x="494969" y="625262"/>
                </a:lnTo>
                <a:lnTo>
                  <a:pt x="495763" y="628700"/>
                </a:lnTo>
                <a:lnTo>
                  <a:pt x="497085" y="631874"/>
                </a:lnTo>
                <a:lnTo>
                  <a:pt x="498408" y="635048"/>
                </a:lnTo>
                <a:lnTo>
                  <a:pt x="500260" y="637958"/>
                </a:lnTo>
                <a:lnTo>
                  <a:pt x="502376" y="640603"/>
                </a:lnTo>
                <a:lnTo>
                  <a:pt x="504493" y="643247"/>
                </a:lnTo>
                <a:lnTo>
                  <a:pt x="507403" y="645628"/>
                </a:lnTo>
                <a:lnTo>
                  <a:pt x="509784" y="647744"/>
                </a:lnTo>
                <a:lnTo>
                  <a:pt x="512958" y="649331"/>
                </a:lnTo>
                <a:lnTo>
                  <a:pt x="516133" y="651182"/>
                </a:lnTo>
                <a:lnTo>
                  <a:pt x="519308" y="652240"/>
                </a:lnTo>
                <a:lnTo>
                  <a:pt x="522747" y="653034"/>
                </a:lnTo>
                <a:lnTo>
                  <a:pt x="526450" y="653563"/>
                </a:lnTo>
                <a:lnTo>
                  <a:pt x="530154" y="653827"/>
                </a:lnTo>
                <a:lnTo>
                  <a:pt x="654756" y="653827"/>
                </a:lnTo>
                <a:lnTo>
                  <a:pt x="654491" y="643512"/>
                </a:lnTo>
                <a:lnTo>
                  <a:pt x="654227" y="633197"/>
                </a:lnTo>
                <a:lnTo>
                  <a:pt x="654491" y="620237"/>
                </a:lnTo>
                <a:lnTo>
                  <a:pt x="655285" y="607276"/>
                </a:lnTo>
                <a:lnTo>
                  <a:pt x="656079" y="594581"/>
                </a:lnTo>
                <a:lnTo>
                  <a:pt x="657666" y="582150"/>
                </a:lnTo>
                <a:lnTo>
                  <a:pt x="530154" y="582150"/>
                </a:lnTo>
                <a:close/>
                <a:moveTo>
                  <a:pt x="1010822" y="371475"/>
                </a:moveTo>
                <a:lnTo>
                  <a:pt x="1014779" y="372005"/>
                </a:lnTo>
                <a:lnTo>
                  <a:pt x="1018472" y="372270"/>
                </a:lnTo>
                <a:lnTo>
                  <a:pt x="1021902" y="373065"/>
                </a:lnTo>
                <a:lnTo>
                  <a:pt x="1025331" y="374126"/>
                </a:lnTo>
                <a:lnTo>
                  <a:pt x="1028497" y="375451"/>
                </a:lnTo>
                <a:lnTo>
                  <a:pt x="1031927" y="377306"/>
                </a:lnTo>
                <a:lnTo>
                  <a:pt x="1034565" y="379427"/>
                </a:lnTo>
                <a:lnTo>
                  <a:pt x="1037467" y="381813"/>
                </a:lnTo>
                <a:lnTo>
                  <a:pt x="1039841" y="384198"/>
                </a:lnTo>
                <a:lnTo>
                  <a:pt x="1041951" y="387114"/>
                </a:lnTo>
                <a:lnTo>
                  <a:pt x="1043798" y="389764"/>
                </a:lnTo>
                <a:lnTo>
                  <a:pt x="1045645" y="393210"/>
                </a:lnTo>
                <a:lnTo>
                  <a:pt x="1046964" y="396656"/>
                </a:lnTo>
                <a:lnTo>
                  <a:pt x="1048019" y="400102"/>
                </a:lnTo>
                <a:lnTo>
                  <a:pt x="1048547" y="403548"/>
                </a:lnTo>
                <a:lnTo>
                  <a:pt x="1049338" y="407523"/>
                </a:lnTo>
                <a:lnTo>
                  <a:pt x="1049074" y="411234"/>
                </a:lnTo>
                <a:lnTo>
                  <a:pt x="1048547" y="414945"/>
                </a:lnTo>
                <a:lnTo>
                  <a:pt x="1047755" y="418656"/>
                </a:lnTo>
                <a:lnTo>
                  <a:pt x="1046700" y="421837"/>
                </a:lnTo>
                <a:lnTo>
                  <a:pt x="1045381" y="425283"/>
                </a:lnTo>
                <a:lnTo>
                  <a:pt x="1043534" y="428463"/>
                </a:lnTo>
                <a:lnTo>
                  <a:pt x="1041424" y="431644"/>
                </a:lnTo>
                <a:lnTo>
                  <a:pt x="1039049" y="434030"/>
                </a:lnTo>
                <a:lnTo>
                  <a:pt x="1036675" y="436680"/>
                </a:lnTo>
                <a:lnTo>
                  <a:pt x="1033773" y="438801"/>
                </a:lnTo>
                <a:lnTo>
                  <a:pt x="1031135" y="440921"/>
                </a:lnTo>
                <a:lnTo>
                  <a:pt x="1027706" y="442512"/>
                </a:lnTo>
                <a:lnTo>
                  <a:pt x="1024276" y="443837"/>
                </a:lnTo>
                <a:lnTo>
                  <a:pt x="1020846" y="445162"/>
                </a:lnTo>
                <a:lnTo>
                  <a:pt x="1017417" y="445692"/>
                </a:lnTo>
                <a:lnTo>
                  <a:pt x="1013460" y="445957"/>
                </a:lnTo>
                <a:lnTo>
                  <a:pt x="1005809" y="446487"/>
                </a:lnTo>
                <a:lnTo>
                  <a:pt x="998422" y="447018"/>
                </a:lnTo>
                <a:lnTo>
                  <a:pt x="991563" y="447813"/>
                </a:lnTo>
                <a:lnTo>
                  <a:pt x="984704" y="448873"/>
                </a:lnTo>
                <a:lnTo>
                  <a:pt x="978373" y="450198"/>
                </a:lnTo>
                <a:lnTo>
                  <a:pt x="972305" y="451524"/>
                </a:lnTo>
                <a:lnTo>
                  <a:pt x="965973" y="453114"/>
                </a:lnTo>
                <a:lnTo>
                  <a:pt x="960433" y="454969"/>
                </a:lnTo>
                <a:lnTo>
                  <a:pt x="954893" y="456825"/>
                </a:lnTo>
                <a:lnTo>
                  <a:pt x="949881" y="458945"/>
                </a:lnTo>
                <a:lnTo>
                  <a:pt x="944868" y="461066"/>
                </a:lnTo>
                <a:lnTo>
                  <a:pt x="939856" y="463716"/>
                </a:lnTo>
                <a:lnTo>
                  <a:pt x="935371" y="466102"/>
                </a:lnTo>
                <a:lnTo>
                  <a:pt x="930886" y="468753"/>
                </a:lnTo>
                <a:lnTo>
                  <a:pt x="926665" y="471403"/>
                </a:lnTo>
                <a:lnTo>
                  <a:pt x="922444" y="474319"/>
                </a:lnTo>
                <a:lnTo>
                  <a:pt x="918487" y="477235"/>
                </a:lnTo>
                <a:lnTo>
                  <a:pt x="914530" y="480150"/>
                </a:lnTo>
                <a:lnTo>
                  <a:pt x="910837" y="483331"/>
                </a:lnTo>
                <a:lnTo>
                  <a:pt x="907671" y="486777"/>
                </a:lnTo>
                <a:lnTo>
                  <a:pt x="900812" y="493403"/>
                </a:lnTo>
                <a:lnTo>
                  <a:pt x="894744" y="500825"/>
                </a:lnTo>
                <a:lnTo>
                  <a:pt x="888940" y="508247"/>
                </a:lnTo>
                <a:lnTo>
                  <a:pt x="883928" y="516199"/>
                </a:lnTo>
                <a:lnTo>
                  <a:pt x="879443" y="524150"/>
                </a:lnTo>
                <a:lnTo>
                  <a:pt x="874958" y="532367"/>
                </a:lnTo>
                <a:lnTo>
                  <a:pt x="871529" y="540319"/>
                </a:lnTo>
                <a:lnTo>
                  <a:pt x="868099" y="548801"/>
                </a:lnTo>
                <a:lnTo>
                  <a:pt x="864933" y="557018"/>
                </a:lnTo>
                <a:lnTo>
                  <a:pt x="862559" y="565235"/>
                </a:lnTo>
                <a:lnTo>
                  <a:pt x="860185" y="573452"/>
                </a:lnTo>
                <a:lnTo>
                  <a:pt x="858338" y="580874"/>
                </a:lnTo>
                <a:lnTo>
                  <a:pt x="856491" y="588295"/>
                </a:lnTo>
                <a:lnTo>
                  <a:pt x="855436" y="595187"/>
                </a:lnTo>
                <a:lnTo>
                  <a:pt x="853589" y="607645"/>
                </a:lnTo>
                <a:lnTo>
                  <a:pt x="852270" y="617717"/>
                </a:lnTo>
                <a:lnTo>
                  <a:pt x="852006" y="624874"/>
                </a:lnTo>
                <a:lnTo>
                  <a:pt x="851743" y="627789"/>
                </a:lnTo>
                <a:lnTo>
                  <a:pt x="851743" y="631765"/>
                </a:lnTo>
                <a:lnTo>
                  <a:pt x="851215" y="635476"/>
                </a:lnTo>
                <a:lnTo>
                  <a:pt x="850160" y="638922"/>
                </a:lnTo>
                <a:lnTo>
                  <a:pt x="849104" y="642633"/>
                </a:lnTo>
                <a:lnTo>
                  <a:pt x="847258" y="645549"/>
                </a:lnTo>
                <a:lnTo>
                  <a:pt x="845675" y="648729"/>
                </a:lnTo>
                <a:lnTo>
                  <a:pt x="843301" y="651645"/>
                </a:lnTo>
                <a:lnTo>
                  <a:pt x="841190" y="654296"/>
                </a:lnTo>
                <a:lnTo>
                  <a:pt x="838288" y="656681"/>
                </a:lnTo>
                <a:lnTo>
                  <a:pt x="835650" y="658802"/>
                </a:lnTo>
                <a:lnTo>
                  <a:pt x="832484" y="660657"/>
                </a:lnTo>
                <a:lnTo>
                  <a:pt x="829319" y="662247"/>
                </a:lnTo>
                <a:lnTo>
                  <a:pt x="826153" y="663308"/>
                </a:lnTo>
                <a:lnTo>
                  <a:pt x="822459" y="664103"/>
                </a:lnTo>
                <a:lnTo>
                  <a:pt x="818766" y="664898"/>
                </a:lnTo>
                <a:lnTo>
                  <a:pt x="814809" y="665163"/>
                </a:lnTo>
                <a:lnTo>
                  <a:pt x="811115" y="664898"/>
                </a:lnTo>
                <a:lnTo>
                  <a:pt x="807686" y="664103"/>
                </a:lnTo>
                <a:lnTo>
                  <a:pt x="803993" y="663308"/>
                </a:lnTo>
                <a:lnTo>
                  <a:pt x="800563" y="662247"/>
                </a:lnTo>
                <a:lnTo>
                  <a:pt x="797133" y="660657"/>
                </a:lnTo>
                <a:lnTo>
                  <a:pt x="794495" y="658802"/>
                </a:lnTo>
                <a:lnTo>
                  <a:pt x="791330" y="656681"/>
                </a:lnTo>
                <a:lnTo>
                  <a:pt x="788691" y="654296"/>
                </a:lnTo>
                <a:lnTo>
                  <a:pt x="786317" y="651645"/>
                </a:lnTo>
                <a:lnTo>
                  <a:pt x="784207" y="648729"/>
                </a:lnTo>
                <a:lnTo>
                  <a:pt x="782360" y="645549"/>
                </a:lnTo>
                <a:lnTo>
                  <a:pt x="781041" y="642633"/>
                </a:lnTo>
                <a:lnTo>
                  <a:pt x="779458" y="638922"/>
                </a:lnTo>
                <a:lnTo>
                  <a:pt x="778667" y="635476"/>
                </a:lnTo>
                <a:lnTo>
                  <a:pt x="778139" y="631765"/>
                </a:lnTo>
                <a:lnTo>
                  <a:pt x="777875" y="627789"/>
                </a:lnTo>
                <a:lnTo>
                  <a:pt x="778139" y="623814"/>
                </a:lnTo>
                <a:lnTo>
                  <a:pt x="778667" y="613741"/>
                </a:lnTo>
                <a:lnTo>
                  <a:pt x="779194" y="606850"/>
                </a:lnTo>
                <a:lnTo>
                  <a:pt x="780249" y="598898"/>
                </a:lnTo>
                <a:lnTo>
                  <a:pt x="781305" y="590151"/>
                </a:lnTo>
                <a:lnTo>
                  <a:pt x="782888" y="580343"/>
                </a:lnTo>
                <a:lnTo>
                  <a:pt x="785262" y="569741"/>
                </a:lnTo>
                <a:lnTo>
                  <a:pt x="787636" y="558343"/>
                </a:lnTo>
                <a:lnTo>
                  <a:pt x="790802" y="546681"/>
                </a:lnTo>
                <a:lnTo>
                  <a:pt x="794759" y="534223"/>
                </a:lnTo>
                <a:lnTo>
                  <a:pt x="799508" y="521500"/>
                </a:lnTo>
                <a:lnTo>
                  <a:pt x="801882" y="515138"/>
                </a:lnTo>
                <a:lnTo>
                  <a:pt x="804784" y="508247"/>
                </a:lnTo>
                <a:lnTo>
                  <a:pt x="807950" y="501885"/>
                </a:lnTo>
                <a:lnTo>
                  <a:pt x="810852" y="495524"/>
                </a:lnTo>
                <a:lnTo>
                  <a:pt x="814545" y="488632"/>
                </a:lnTo>
                <a:lnTo>
                  <a:pt x="818238" y="482271"/>
                </a:lnTo>
                <a:lnTo>
                  <a:pt x="823515" y="473259"/>
                </a:lnTo>
                <a:lnTo>
                  <a:pt x="829319" y="464512"/>
                </a:lnTo>
                <a:lnTo>
                  <a:pt x="835914" y="456030"/>
                </a:lnTo>
                <a:lnTo>
                  <a:pt x="842773" y="447548"/>
                </a:lnTo>
                <a:lnTo>
                  <a:pt x="850160" y="439331"/>
                </a:lnTo>
                <a:lnTo>
                  <a:pt x="858338" y="431379"/>
                </a:lnTo>
                <a:lnTo>
                  <a:pt x="867044" y="423692"/>
                </a:lnTo>
                <a:lnTo>
                  <a:pt x="876013" y="416270"/>
                </a:lnTo>
                <a:lnTo>
                  <a:pt x="882345" y="411499"/>
                </a:lnTo>
                <a:lnTo>
                  <a:pt x="888940" y="406993"/>
                </a:lnTo>
                <a:lnTo>
                  <a:pt x="896063" y="402752"/>
                </a:lnTo>
                <a:lnTo>
                  <a:pt x="903450" y="398776"/>
                </a:lnTo>
                <a:lnTo>
                  <a:pt x="910837" y="395066"/>
                </a:lnTo>
                <a:lnTo>
                  <a:pt x="918751" y="391620"/>
                </a:lnTo>
                <a:lnTo>
                  <a:pt x="926929" y="388174"/>
                </a:lnTo>
                <a:lnTo>
                  <a:pt x="935371" y="384993"/>
                </a:lnTo>
                <a:lnTo>
                  <a:pt x="943549" y="382343"/>
                </a:lnTo>
                <a:lnTo>
                  <a:pt x="952519" y="379957"/>
                </a:lnTo>
                <a:lnTo>
                  <a:pt x="961489" y="377837"/>
                </a:lnTo>
                <a:lnTo>
                  <a:pt x="970986" y="375716"/>
                </a:lnTo>
                <a:lnTo>
                  <a:pt x="980747" y="374391"/>
                </a:lnTo>
                <a:lnTo>
                  <a:pt x="990508" y="373065"/>
                </a:lnTo>
                <a:lnTo>
                  <a:pt x="1000533" y="372270"/>
                </a:lnTo>
                <a:lnTo>
                  <a:pt x="1010822" y="371475"/>
                </a:lnTo>
                <a:close/>
                <a:moveTo>
                  <a:pt x="1024065" y="303903"/>
                </a:moveTo>
                <a:lnTo>
                  <a:pt x="1016128" y="304432"/>
                </a:lnTo>
                <a:lnTo>
                  <a:pt x="1001049" y="305490"/>
                </a:lnTo>
                <a:lnTo>
                  <a:pt x="997875" y="305754"/>
                </a:lnTo>
                <a:lnTo>
                  <a:pt x="990467" y="306548"/>
                </a:lnTo>
                <a:lnTo>
                  <a:pt x="983060" y="307606"/>
                </a:lnTo>
                <a:lnTo>
                  <a:pt x="975388" y="308928"/>
                </a:lnTo>
                <a:lnTo>
                  <a:pt x="968245" y="310251"/>
                </a:lnTo>
                <a:lnTo>
                  <a:pt x="960838" y="311573"/>
                </a:lnTo>
                <a:lnTo>
                  <a:pt x="953430" y="313424"/>
                </a:lnTo>
                <a:lnTo>
                  <a:pt x="946288" y="315276"/>
                </a:lnTo>
                <a:lnTo>
                  <a:pt x="938880" y="317392"/>
                </a:lnTo>
                <a:lnTo>
                  <a:pt x="915071" y="324269"/>
                </a:lnTo>
                <a:lnTo>
                  <a:pt x="915336" y="325591"/>
                </a:lnTo>
                <a:lnTo>
                  <a:pt x="904754" y="330088"/>
                </a:lnTo>
                <a:lnTo>
                  <a:pt x="893907" y="334584"/>
                </a:lnTo>
                <a:lnTo>
                  <a:pt x="883590" y="340138"/>
                </a:lnTo>
                <a:lnTo>
                  <a:pt x="873537" y="345428"/>
                </a:lnTo>
                <a:lnTo>
                  <a:pt x="863749" y="350983"/>
                </a:lnTo>
                <a:lnTo>
                  <a:pt x="853961" y="357066"/>
                </a:lnTo>
                <a:lnTo>
                  <a:pt x="844437" y="363678"/>
                </a:lnTo>
                <a:lnTo>
                  <a:pt x="835178" y="370291"/>
                </a:lnTo>
                <a:lnTo>
                  <a:pt x="826183" y="377432"/>
                </a:lnTo>
                <a:lnTo>
                  <a:pt x="817453" y="384573"/>
                </a:lnTo>
                <a:lnTo>
                  <a:pt x="808987" y="392508"/>
                </a:lnTo>
                <a:lnTo>
                  <a:pt x="800522" y="400443"/>
                </a:lnTo>
                <a:lnTo>
                  <a:pt x="792585" y="408642"/>
                </a:lnTo>
                <a:lnTo>
                  <a:pt x="785178" y="416841"/>
                </a:lnTo>
                <a:lnTo>
                  <a:pt x="777771" y="425570"/>
                </a:lnTo>
                <a:lnTo>
                  <a:pt x="770363" y="434562"/>
                </a:lnTo>
                <a:lnTo>
                  <a:pt x="762956" y="445407"/>
                </a:lnTo>
                <a:lnTo>
                  <a:pt x="755813" y="455986"/>
                </a:lnTo>
                <a:lnTo>
                  <a:pt x="748935" y="467095"/>
                </a:lnTo>
                <a:lnTo>
                  <a:pt x="742586" y="478468"/>
                </a:lnTo>
                <a:lnTo>
                  <a:pt x="736766" y="490106"/>
                </a:lnTo>
                <a:lnTo>
                  <a:pt x="731210" y="502008"/>
                </a:lnTo>
                <a:lnTo>
                  <a:pt x="726184" y="514439"/>
                </a:lnTo>
                <a:lnTo>
                  <a:pt x="721687" y="526606"/>
                </a:lnTo>
                <a:lnTo>
                  <a:pt x="717718" y="539302"/>
                </a:lnTo>
                <a:lnTo>
                  <a:pt x="714015" y="552262"/>
                </a:lnTo>
                <a:lnTo>
                  <a:pt x="710840" y="565222"/>
                </a:lnTo>
                <a:lnTo>
                  <a:pt x="708724" y="578447"/>
                </a:lnTo>
                <a:lnTo>
                  <a:pt x="706607" y="591936"/>
                </a:lnTo>
                <a:lnTo>
                  <a:pt x="705285" y="605689"/>
                </a:lnTo>
                <a:lnTo>
                  <a:pt x="704491" y="619443"/>
                </a:lnTo>
                <a:lnTo>
                  <a:pt x="704226" y="633197"/>
                </a:lnTo>
                <a:lnTo>
                  <a:pt x="704226" y="642983"/>
                </a:lnTo>
                <a:lnTo>
                  <a:pt x="704491" y="652769"/>
                </a:lnTo>
                <a:lnTo>
                  <a:pt x="705020" y="662026"/>
                </a:lnTo>
                <a:lnTo>
                  <a:pt x="705549" y="671284"/>
                </a:lnTo>
                <a:lnTo>
                  <a:pt x="706607" y="680541"/>
                </a:lnTo>
                <a:lnTo>
                  <a:pt x="707930" y="689269"/>
                </a:lnTo>
                <a:lnTo>
                  <a:pt x="708988" y="697998"/>
                </a:lnTo>
                <a:lnTo>
                  <a:pt x="710311" y="706461"/>
                </a:lnTo>
                <a:lnTo>
                  <a:pt x="712163" y="714661"/>
                </a:lnTo>
                <a:lnTo>
                  <a:pt x="713750" y="722595"/>
                </a:lnTo>
                <a:lnTo>
                  <a:pt x="715602" y="730266"/>
                </a:lnTo>
                <a:lnTo>
                  <a:pt x="717983" y="738200"/>
                </a:lnTo>
                <a:lnTo>
                  <a:pt x="720099" y="745342"/>
                </a:lnTo>
                <a:lnTo>
                  <a:pt x="722480" y="752748"/>
                </a:lnTo>
                <a:lnTo>
                  <a:pt x="724861" y="759624"/>
                </a:lnTo>
                <a:lnTo>
                  <a:pt x="727507" y="766766"/>
                </a:lnTo>
                <a:lnTo>
                  <a:pt x="731739" y="776816"/>
                </a:lnTo>
                <a:lnTo>
                  <a:pt x="736237" y="786338"/>
                </a:lnTo>
                <a:lnTo>
                  <a:pt x="740734" y="795595"/>
                </a:lnTo>
                <a:lnTo>
                  <a:pt x="745760" y="804324"/>
                </a:lnTo>
                <a:lnTo>
                  <a:pt x="750522" y="812788"/>
                </a:lnTo>
                <a:lnTo>
                  <a:pt x="755549" y="820987"/>
                </a:lnTo>
                <a:lnTo>
                  <a:pt x="760840" y="828922"/>
                </a:lnTo>
                <a:lnTo>
                  <a:pt x="766131" y="836327"/>
                </a:lnTo>
                <a:lnTo>
                  <a:pt x="771686" y="843469"/>
                </a:lnTo>
                <a:lnTo>
                  <a:pt x="776977" y="850346"/>
                </a:lnTo>
                <a:lnTo>
                  <a:pt x="782268" y="856958"/>
                </a:lnTo>
                <a:lnTo>
                  <a:pt x="787824" y="863041"/>
                </a:lnTo>
                <a:lnTo>
                  <a:pt x="798141" y="875208"/>
                </a:lnTo>
                <a:lnTo>
                  <a:pt x="808458" y="885788"/>
                </a:lnTo>
                <a:lnTo>
                  <a:pt x="826977" y="905096"/>
                </a:lnTo>
                <a:lnTo>
                  <a:pt x="834649" y="913824"/>
                </a:lnTo>
                <a:lnTo>
                  <a:pt x="841262" y="921759"/>
                </a:lnTo>
                <a:lnTo>
                  <a:pt x="844172" y="925726"/>
                </a:lnTo>
                <a:lnTo>
                  <a:pt x="846553" y="929165"/>
                </a:lnTo>
                <a:lnTo>
                  <a:pt x="848934" y="932338"/>
                </a:lnTo>
                <a:lnTo>
                  <a:pt x="850521" y="935512"/>
                </a:lnTo>
                <a:lnTo>
                  <a:pt x="851844" y="938686"/>
                </a:lnTo>
                <a:lnTo>
                  <a:pt x="852902" y="941067"/>
                </a:lnTo>
                <a:lnTo>
                  <a:pt x="853961" y="943976"/>
                </a:lnTo>
                <a:lnTo>
                  <a:pt x="854490" y="946092"/>
                </a:lnTo>
                <a:lnTo>
                  <a:pt x="856341" y="957994"/>
                </a:lnTo>
                <a:lnTo>
                  <a:pt x="857929" y="969896"/>
                </a:lnTo>
                <a:lnTo>
                  <a:pt x="858987" y="981799"/>
                </a:lnTo>
                <a:lnTo>
                  <a:pt x="859781" y="993436"/>
                </a:lnTo>
                <a:lnTo>
                  <a:pt x="860310" y="1003752"/>
                </a:lnTo>
                <a:lnTo>
                  <a:pt x="860574" y="1012744"/>
                </a:lnTo>
                <a:lnTo>
                  <a:pt x="860574" y="1025176"/>
                </a:lnTo>
                <a:lnTo>
                  <a:pt x="860574" y="1026762"/>
                </a:lnTo>
                <a:lnTo>
                  <a:pt x="860574" y="1027291"/>
                </a:lnTo>
                <a:lnTo>
                  <a:pt x="860574" y="1027556"/>
                </a:lnTo>
                <a:lnTo>
                  <a:pt x="860574" y="1027820"/>
                </a:lnTo>
                <a:lnTo>
                  <a:pt x="860839" y="1031788"/>
                </a:lnTo>
                <a:lnTo>
                  <a:pt x="861103" y="1036020"/>
                </a:lnTo>
                <a:lnTo>
                  <a:pt x="861632" y="1039987"/>
                </a:lnTo>
                <a:lnTo>
                  <a:pt x="862161" y="1043955"/>
                </a:lnTo>
                <a:lnTo>
                  <a:pt x="863220" y="1047922"/>
                </a:lnTo>
                <a:lnTo>
                  <a:pt x="864278" y="1051360"/>
                </a:lnTo>
                <a:lnTo>
                  <a:pt x="865601" y="1055063"/>
                </a:lnTo>
                <a:lnTo>
                  <a:pt x="867188" y="1058766"/>
                </a:lnTo>
                <a:lnTo>
                  <a:pt x="868511" y="1062469"/>
                </a:lnTo>
                <a:lnTo>
                  <a:pt x="870362" y="1065643"/>
                </a:lnTo>
                <a:lnTo>
                  <a:pt x="872479" y="1069081"/>
                </a:lnTo>
                <a:lnTo>
                  <a:pt x="874331" y="1072255"/>
                </a:lnTo>
                <a:lnTo>
                  <a:pt x="876712" y="1075694"/>
                </a:lnTo>
                <a:lnTo>
                  <a:pt x="878828" y="1078339"/>
                </a:lnTo>
                <a:lnTo>
                  <a:pt x="881473" y="1081513"/>
                </a:lnTo>
                <a:lnTo>
                  <a:pt x="884119" y="1083893"/>
                </a:lnTo>
                <a:lnTo>
                  <a:pt x="887029" y="1086802"/>
                </a:lnTo>
                <a:lnTo>
                  <a:pt x="889939" y="1089447"/>
                </a:lnTo>
                <a:lnTo>
                  <a:pt x="892849" y="1091563"/>
                </a:lnTo>
                <a:lnTo>
                  <a:pt x="896024" y="1093944"/>
                </a:lnTo>
                <a:lnTo>
                  <a:pt x="899198" y="1095795"/>
                </a:lnTo>
                <a:lnTo>
                  <a:pt x="902373" y="1097647"/>
                </a:lnTo>
                <a:lnTo>
                  <a:pt x="905812" y="1099763"/>
                </a:lnTo>
                <a:lnTo>
                  <a:pt x="909516" y="1101085"/>
                </a:lnTo>
                <a:lnTo>
                  <a:pt x="913219" y="1102408"/>
                </a:lnTo>
                <a:lnTo>
                  <a:pt x="916658" y="1103994"/>
                </a:lnTo>
                <a:lnTo>
                  <a:pt x="920627" y="1105052"/>
                </a:lnTo>
                <a:lnTo>
                  <a:pt x="924330" y="1105846"/>
                </a:lnTo>
                <a:lnTo>
                  <a:pt x="928298" y="1106375"/>
                </a:lnTo>
                <a:lnTo>
                  <a:pt x="932267" y="1106904"/>
                </a:lnTo>
                <a:lnTo>
                  <a:pt x="936499" y="1107433"/>
                </a:lnTo>
                <a:lnTo>
                  <a:pt x="940468" y="1107697"/>
                </a:lnTo>
                <a:lnTo>
                  <a:pt x="1124857" y="1107697"/>
                </a:lnTo>
                <a:lnTo>
                  <a:pt x="1129090" y="1107433"/>
                </a:lnTo>
                <a:lnTo>
                  <a:pt x="1133058" y="1106904"/>
                </a:lnTo>
                <a:lnTo>
                  <a:pt x="1137027" y="1106375"/>
                </a:lnTo>
                <a:lnTo>
                  <a:pt x="1140730" y="1105846"/>
                </a:lnTo>
                <a:lnTo>
                  <a:pt x="1144699" y="1105052"/>
                </a:lnTo>
                <a:lnTo>
                  <a:pt x="1148667" y="1103994"/>
                </a:lnTo>
                <a:lnTo>
                  <a:pt x="1152370" y="1102408"/>
                </a:lnTo>
                <a:lnTo>
                  <a:pt x="1156074" y="1101085"/>
                </a:lnTo>
                <a:lnTo>
                  <a:pt x="1159513" y="1099763"/>
                </a:lnTo>
                <a:lnTo>
                  <a:pt x="1162688" y="1097647"/>
                </a:lnTo>
                <a:lnTo>
                  <a:pt x="1166127" y="1095795"/>
                </a:lnTo>
                <a:lnTo>
                  <a:pt x="1169566" y="1093944"/>
                </a:lnTo>
                <a:lnTo>
                  <a:pt x="1172476" y="1091563"/>
                </a:lnTo>
                <a:lnTo>
                  <a:pt x="1175651" y="1089447"/>
                </a:lnTo>
                <a:lnTo>
                  <a:pt x="1178561" y="1086802"/>
                </a:lnTo>
                <a:lnTo>
                  <a:pt x="1181206" y="1083893"/>
                </a:lnTo>
                <a:lnTo>
                  <a:pt x="1183852" y="1081248"/>
                </a:lnTo>
                <a:lnTo>
                  <a:pt x="1186233" y="1078339"/>
                </a:lnTo>
                <a:lnTo>
                  <a:pt x="1188878" y="1075429"/>
                </a:lnTo>
                <a:lnTo>
                  <a:pt x="1190994" y="1072255"/>
                </a:lnTo>
                <a:lnTo>
                  <a:pt x="1193111" y="1069081"/>
                </a:lnTo>
                <a:lnTo>
                  <a:pt x="1194963" y="1065643"/>
                </a:lnTo>
                <a:lnTo>
                  <a:pt x="1196814" y="1062469"/>
                </a:lnTo>
                <a:lnTo>
                  <a:pt x="1198402" y="1058766"/>
                </a:lnTo>
                <a:lnTo>
                  <a:pt x="1199725" y="1055063"/>
                </a:lnTo>
                <a:lnTo>
                  <a:pt x="1201047" y="1051360"/>
                </a:lnTo>
                <a:lnTo>
                  <a:pt x="1202105" y="1047922"/>
                </a:lnTo>
                <a:lnTo>
                  <a:pt x="1202899" y="1043955"/>
                </a:lnTo>
                <a:lnTo>
                  <a:pt x="1203693" y="1039987"/>
                </a:lnTo>
                <a:lnTo>
                  <a:pt x="1204222" y="1036020"/>
                </a:lnTo>
                <a:lnTo>
                  <a:pt x="1204486" y="1031788"/>
                </a:lnTo>
                <a:lnTo>
                  <a:pt x="1204486" y="1027820"/>
                </a:lnTo>
                <a:lnTo>
                  <a:pt x="1204486" y="1027556"/>
                </a:lnTo>
                <a:lnTo>
                  <a:pt x="1204486" y="1027291"/>
                </a:lnTo>
                <a:lnTo>
                  <a:pt x="1204486" y="1026762"/>
                </a:lnTo>
                <a:lnTo>
                  <a:pt x="1204486" y="1025176"/>
                </a:lnTo>
                <a:lnTo>
                  <a:pt x="1204751" y="1013009"/>
                </a:lnTo>
                <a:lnTo>
                  <a:pt x="1205280" y="1004016"/>
                </a:lnTo>
                <a:lnTo>
                  <a:pt x="1205809" y="993701"/>
                </a:lnTo>
                <a:lnTo>
                  <a:pt x="1206338" y="982063"/>
                </a:lnTo>
                <a:lnTo>
                  <a:pt x="1207661" y="969896"/>
                </a:lnTo>
                <a:lnTo>
                  <a:pt x="1208984" y="957994"/>
                </a:lnTo>
                <a:lnTo>
                  <a:pt x="1211100" y="946092"/>
                </a:lnTo>
                <a:lnTo>
                  <a:pt x="1211894" y="943183"/>
                </a:lnTo>
                <a:lnTo>
                  <a:pt x="1212952" y="939480"/>
                </a:lnTo>
                <a:lnTo>
                  <a:pt x="1215068" y="935512"/>
                </a:lnTo>
                <a:lnTo>
                  <a:pt x="1217185" y="931280"/>
                </a:lnTo>
                <a:lnTo>
                  <a:pt x="1220095" y="927313"/>
                </a:lnTo>
                <a:lnTo>
                  <a:pt x="1223005" y="923081"/>
                </a:lnTo>
                <a:lnTo>
                  <a:pt x="1226708" y="918585"/>
                </a:lnTo>
                <a:lnTo>
                  <a:pt x="1230677" y="913824"/>
                </a:lnTo>
                <a:lnTo>
                  <a:pt x="1239936" y="903773"/>
                </a:lnTo>
                <a:lnTo>
                  <a:pt x="1250253" y="892929"/>
                </a:lnTo>
                <a:lnTo>
                  <a:pt x="1258719" y="883936"/>
                </a:lnTo>
                <a:lnTo>
                  <a:pt x="1267713" y="873885"/>
                </a:lnTo>
                <a:lnTo>
                  <a:pt x="1276972" y="863570"/>
                </a:lnTo>
                <a:lnTo>
                  <a:pt x="1286496" y="852461"/>
                </a:lnTo>
                <a:lnTo>
                  <a:pt x="1296020" y="840559"/>
                </a:lnTo>
                <a:lnTo>
                  <a:pt x="1300517" y="834211"/>
                </a:lnTo>
                <a:lnTo>
                  <a:pt x="1305279" y="827335"/>
                </a:lnTo>
                <a:lnTo>
                  <a:pt x="1309776" y="820722"/>
                </a:lnTo>
                <a:lnTo>
                  <a:pt x="1314274" y="813581"/>
                </a:lnTo>
                <a:lnTo>
                  <a:pt x="1318506" y="806175"/>
                </a:lnTo>
                <a:lnTo>
                  <a:pt x="1322739" y="798505"/>
                </a:lnTo>
                <a:lnTo>
                  <a:pt x="1326972" y="790570"/>
                </a:lnTo>
                <a:lnTo>
                  <a:pt x="1330940" y="782371"/>
                </a:lnTo>
                <a:lnTo>
                  <a:pt x="1334908" y="773907"/>
                </a:lnTo>
                <a:lnTo>
                  <a:pt x="1338612" y="765179"/>
                </a:lnTo>
                <a:lnTo>
                  <a:pt x="1341787" y="755922"/>
                </a:lnTo>
                <a:lnTo>
                  <a:pt x="1344961" y="746135"/>
                </a:lnTo>
                <a:lnTo>
                  <a:pt x="1347871" y="736614"/>
                </a:lnTo>
                <a:lnTo>
                  <a:pt x="1350517" y="726563"/>
                </a:lnTo>
                <a:lnTo>
                  <a:pt x="1352898" y="715983"/>
                </a:lnTo>
                <a:lnTo>
                  <a:pt x="1355014" y="705403"/>
                </a:lnTo>
                <a:lnTo>
                  <a:pt x="1357130" y="694030"/>
                </a:lnTo>
                <a:lnTo>
                  <a:pt x="1358453" y="682657"/>
                </a:lnTo>
                <a:lnTo>
                  <a:pt x="1359511" y="670755"/>
                </a:lnTo>
                <a:lnTo>
                  <a:pt x="1360834" y="658588"/>
                </a:lnTo>
                <a:lnTo>
                  <a:pt x="1361099" y="646157"/>
                </a:lnTo>
                <a:lnTo>
                  <a:pt x="1361363" y="633197"/>
                </a:lnTo>
                <a:lnTo>
                  <a:pt x="1361099" y="619443"/>
                </a:lnTo>
                <a:lnTo>
                  <a:pt x="1360041" y="605689"/>
                </a:lnTo>
                <a:lnTo>
                  <a:pt x="1358718" y="591936"/>
                </a:lnTo>
                <a:lnTo>
                  <a:pt x="1356866" y="578447"/>
                </a:lnTo>
                <a:lnTo>
                  <a:pt x="1354220" y="565222"/>
                </a:lnTo>
                <a:lnTo>
                  <a:pt x="1351046" y="552262"/>
                </a:lnTo>
                <a:lnTo>
                  <a:pt x="1347871" y="539302"/>
                </a:lnTo>
                <a:lnTo>
                  <a:pt x="1343639" y="526606"/>
                </a:lnTo>
                <a:lnTo>
                  <a:pt x="1339141" y="514439"/>
                </a:lnTo>
                <a:lnTo>
                  <a:pt x="1334115" y="502008"/>
                </a:lnTo>
                <a:lnTo>
                  <a:pt x="1328824" y="490106"/>
                </a:lnTo>
                <a:lnTo>
                  <a:pt x="1322739" y="478468"/>
                </a:lnTo>
                <a:lnTo>
                  <a:pt x="1316390" y="467095"/>
                </a:lnTo>
                <a:lnTo>
                  <a:pt x="1309512" y="455986"/>
                </a:lnTo>
                <a:lnTo>
                  <a:pt x="1302369" y="445407"/>
                </a:lnTo>
                <a:lnTo>
                  <a:pt x="1294697" y="434562"/>
                </a:lnTo>
                <a:lnTo>
                  <a:pt x="1287819" y="425570"/>
                </a:lnTo>
                <a:lnTo>
                  <a:pt x="1280412" y="416841"/>
                </a:lnTo>
                <a:lnTo>
                  <a:pt x="1272740" y="408642"/>
                </a:lnTo>
                <a:lnTo>
                  <a:pt x="1265068" y="400443"/>
                </a:lnTo>
                <a:lnTo>
                  <a:pt x="1256867" y="392508"/>
                </a:lnTo>
                <a:lnTo>
                  <a:pt x="1248401" y="384838"/>
                </a:lnTo>
                <a:lnTo>
                  <a:pt x="1239671" y="377696"/>
                </a:lnTo>
                <a:lnTo>
                  <a:pt x="1230677" y="370555"/>
                </a:lnTo>
                <a:lnTo>
                  <a:pt x="1221417" y="363943"/>
                </a:lnTo>
                <a:lnTo>
                  <a:pt x="1211894" y="357330"/>
                </a:lnTo>
                <a:lnTo>
                  <a:pt x="1202370" y="351247"/>
                </a:lnTo>
                <a:lnTo>
                  <a:pt x="1192317" y="345693"/>
                </a:lnTo>
                <a:lnTo>
                  <a:pt x="1182000" y="340403"/>
                </a:lnTo>
                <a:lnTo>
                  <a:pt x="1171947" y="334848"/>
                </a:lnTo>
                <a:lnTo>
                  <a:pt x="1161365" y="330352"/>
                </a:lnTo>
                <a:lnTo>
                  <a:pt x="1150783" y="325856"/>
                </a:lnTo>
                <a:lnTo>
                  <a:pt x="1151048" y="324269"/>
                </a:lnTo>
                <a:lnTo>
                  <a:pt x="1126180" y="317392"/>
                </a:lnTo>
                <a:lnTo>
                  <a:pt x="1119302" y="315276"/>
                </a:lnTo>
                <a:lnTo>
                  <a:pt x="1111895" y="313424"/>
                </a:lnTo>
                <a:lnTo>
                  <a:pt x="1104752" y="311573"/>
                </a:lnTo>
                <a:lnTo>
                  <a:pt x="1097345" y="310251"/>
                </a:lnTo>
                <a:lnTo>
                  <a:pt x="1089673" y="308928"/>
                </a:lnTo>
                <a:lnTo>
                  <a:pt x="1082530" y="307606"/>
                </a:lnTo>
                <a:lnTo>
                  <a:pt x="1074858" y="306548"/>
                </a:lnTo>
                <a:lnTo>
                  <a:pt x="1067186" y="305754"/>
                </a:lnTo>
                <a:lnTo>
                  <a:pt x="1064541" y="305490"/>
                </a:lnTo>
                <a:lnTo>
                  <a:pt x="1064276" y="305490"/>
                </a:lnTo>
                <a:lnTo>
                  <a:pt x="1049197" y="304432"/>
                </a:lnTo>
                <a:lnTo>
                  <a:pt x="1041525" y="303903"/>
                </a:lnTo>
                <a:lnTo>
                  <a:pt x="1033588" y="303903"/>
                </a:lnTo>
                <a:lnTo>
                  <a:pt x="1032795" y="303903"/>
                </a:lnTo>
                <a:lnTo>
                  <a:pt x="1032530" y="303903"/>
                </a:lnTo>
                <a:lnTo>
                  <a:pt x="1032001" y="303903"/>
                </a:lnTo>
                <a:lnTo>
                  <a:pt x="1024065" y="303903"/>
                </a:lnTo>
                <a:close/>
                <a:moveTo>
                  <a:pt x="1388083" y="226671"/>
                </a:moveTo>
                <a:lnTo>
                  <a:pt x="1384643" y="226935"/>
                </a:lnTo>
                <a:lnTo>
                  <a:pt x="1381204" y="227464"/>
                </a:lnTo>
                <a:lnTo>
                  <a:pt x="1377765" y="228258"/>
                </a:lnTo>
                <a:lnTo>
                  <a:pt x="1374591" y="229316"/>
                </a:lnTo>
                <a:lnTo>
                  <a:pt x="1371416" y="230903"/>
                </a:lnTo>
                <a:lnTo>
                  <a:pt x="1368241" y="232490"/>
                </a:lnTo>
                <a:lnTo>
                  <a:pt x="1365596" y="234606"/>
                </a:lnTo>
                <a:lnTo>
                  <a:pt x="1362686" y="237250"/>
                </a:lnTo>
                <a:lnTo>
                  <a:pt x="1273269" y="326649"/>
                </a:lnTo>
                <a:lnTo>
                  <a:pt x="1280147" y="332468"/>
                </a:lnTo>
                <a:lnTo>
                  <a:pt x="1286496" y="338551"/>
                </a:lnTo>
                <a:lnTo>
                  <a:pt x="1293110" y="344899"/>
                </a:lnTo>
                <a:lnTo>
                  <a:pt x="1299195" y="351247"/>
                </a:lnTo>
                <a:lnTo>
                  <a:pt x="1305279" y="357859"/>
                </a:lnTo>
                <a:lnTo>
                  <a:pt x="1311364" y="364736"/>
                </a:lnTo>
                <a:lnTo>
                  <a:pt x="1317184" y="371348"/>
                </a:lnTo>
                <a:lnTo>
                  <a:pt x="1322739" y="378490"/>
                </a:lnTo>
                <a:lnTo>
                  <a:pt x="1413479" y="288033"/>
                </a:lnTo>
                <a:lnTo>
                  <a:pt x="1416125" y="285388"/>
                </a:lnTo>
                <a:lnTo>
                  <a:pt x="1417976" y="282479"/>
                </a:lnTo>
                <a:lnTo>
                  <a:pt x="1420093" y="279305"/>
                </a:lnTo>
                <a:lnTo>
                  <a:pt x="1421416" y="276131"/>
                </a:lnTo>
                <a:lnTo>
                  <a:pt x="1422474" y="272957"/>
                </a:lnTo>
                <a:lnTo>
                  <a:pt x="1423267" y="269519"/>
                </a:lnTo>
                <a:lnTo>
                  <a:pt x="1423797" y="266080"/>
                </a:lnTo>
                <a:lnTo>
                  <a:pt x="1423797" y="262642"/>
                </a:lnTo>
                <a:lnTo>
                  <a:pt x="1423797" y="259203"/>
                </a:lnTo>
                <a:lnTo>
                  <a:pt x="1423267" y="255765"/>
                </a:lnTo>
                <a:lnTo>
                  <a:pt x="1422474" y="252327"/>
                </a:lnTo>
                <a:lnTo>
                  <a:pt x="1421416" y="249153"/>
                </a:lnTo>
                <a:lnTo>
                  <a:pt x="1420093" y="245979"/>
                </a:lnTo>
                <a:lnTo>
                  <a:pt x="1417976" y="242805"/>
                </a:lnTo>
                <a:lnTo>
                  <a:pt x="1416125" y="240160"/>
                </a:lnTo>
                <a:lnTo>
                  <a:pt x="1413479" y="237250"/>
                </a:lnTo>
                <a:lnTo>
                  <a:pt x="1410834" y="234606"/>
                </a:lnTo>
                <a:lnTo>
                  <a:pt x="1407924" y="232490"/>
                </a:lnTo>
                <a:lnTo>
                  <a:pt x="1404749" y="230903"/>
                </a:lnTo>
                <a:lnTo>
                  <a:pt x="1401839" y="229316"/>
                </a:lnTo>
                <a:lnTo>
                  <a:pt x="1398400" y="228258"/>
                </a:lnTo>
                <a:lnTo>
                  <a:pt x="1394961" y="227464"/>
                </a:lnTo>
                <a:lnTo>
                  <a:pt x="1391522" y="226935"/>
                </a:lnTo>
                <a:lnTo>
                  <a:pt x="1388083" y="226671"/>
                </a:lnTo>
                <a:close/>
                <a:moveTo>
                  <a:pt x="677243" y="226671"/>
                </a:moveTo>
                <a:lnTo>
                  <a:pt x="673803" y="226935"/>
                </a:lnTo>
                <a:lnTo>
                  <a:pt x="670629" y="227464"/>
                </a:lnTo>
                <a:lnTo>
                  <a:pt x="667190" y="228258"/>
                </a:lnTo>
                <a:lnTo>
                  <a:pt x="663751" y="229316"/>
                </a:lnTo>
                <a:lnTo>
                  <a:pt x="660576" y="230903"/>
                </a:lnTo>
                <a:lnTo>
                  <a:pt x="657666" y="232490"/>
                </a:lnTo>
                <a:lnTo>
                  <a:pt x="654491" y="234606"/>
                </a:lnTo>
                <a:lnTo>
                  <a:pt x="651846" y="237250"/>
                </a:lnTo>
                <a:lnTo>
                  <a:pt x="649465" y="240160"/>
                </a:lnTo>
                <a:lnTo>
                  <a:pt x="647084" y="242805"/>
                </a:lnTo>
                <a:lnTo>
                  <a:pt x="645497" y="245979"/>
                </a:lnTo>
                <a:lnTo>
                  <a:pt x="644174" y="249153"/>
                </a:lnTo>
                <a:lnTo>
                  <a:pt x="642587" y="252327"/>
                </a:lnTo>
                <a:lnTo>
                  <a:pt x="642058" y="255765"/>
                </a:lnTo>
                <a:lnTo>
                  <a:pt x="641529" y="259203"/>
                </a:lnTo>
                <a:lnTo>
                  <a:pt x="641264" y="262642"/>
                </a:lnTo>
                <a:lnTo>
                  <a:pt x="641529" y="266080"/>
                </a:lnTo>
                <a:lnTo>
                  <a:pt x="642058" y="269519"/>
                </a:lnTo>
                <a:lnTo>
                  <a:pt x="642587" y="272957"/>
                </a:lnTo>
                <a:lnTo>
                  <a:pt x="644174" y="276131"/>
                </a:lnTo>
                <a:lnTo>
                  <a:pt x="645497" y="279305"/>
                </a:lnTo>
                <a:lnTo>
                  <a:pt x="647084" y="282479"/>
                </a:lnTo>
                <a:lnTo>
                  <a:pt x="649465" y="285388"/>
                </a:lnTo>
                <a:lnTo>
                  <a:pt x="651846" y="288033"/>
                </a:lnTo>
                <a:lnTo>
                  <a:pt x="742321" y="378490"/>
                </a:lnTo>
                <a:lnTo>
                  <a:pt x="748406" y="371348"/>
                </a:lnTo>
                <a:lnTo>
                  <a:pt x="753961" y="364736"/>
                </a:lnTo>
                <a:lnTo>
                  <a:pt x="760046" y="357859"/>
                </a:lnTo>
                <a:lnTo>
                  <a:pt x="765866" y="351247"/>
                </a:lnTo>
                <a:lnTo>
                  <a:pt x="772480" y="344899"/>
                </a:lnTo>
                <a:lnTo>
                  <a:pt x="778564" y="338551"/>
                </a:lnTo>
                <a:lnTo>
                  <a:pt x="785443" y="332468"/>
                </a:lnTo>
                <a:lnTo>
                  <a:pt x="791792" y="326649"/>
                </a:lnTo>
                <a:lnTo>
                  <a:pt x="702639" y="237250"/>
                </a:lnTo>
                <a:lnTo>
                  <a:pt x="699994" y="234606"/>
                </a:lnTo>
                <a:lnTo>
                  <a:pt x="696819" y="232490"/>
                </a:lnTo>
                <a:lnTo>
                  <a:pt x="694174" y="230903"/>
                </a:lnTo>
                <a:lnTo>
                  <a:pt x="690734" y="229316"/>
                </a:lnTo>
                <a:lnTo>
                  <a:pt x="687295" y="228258"/>
                </a:lnTo>
                <a:lnTo>
                  <a:pt x="683856" y="227464"/>
                </a:lnTo>
                <a:lnTo>
                  <a:pt x="680682" y="226935"/>
                </a:lnTo>
                <a:lnTo>
                  <a:pt x="677243" y="226671"/>
                </a:lnTo>
                <a:close/>
                <a:moveTo>
                  <a:pt x="1032795" y="79348"/>
                </a:moveTo>
                <a:lnTo>
                  <a:pt x="1029091" y="79877"/>
                </a:lnTo>
                <a:lnTo>
                  <a:pt x="1025387" y="80406"/>
                </a:lnTo>
                <a:lnTo>
                  <a:pt x="1021948" y="81200"/>
                </a:lnTo>
                <a:lnTo>
                  <a:pt x="1018774" y="82257"/>
                </a:lnTo>
                <a:lnTo>
                  <a:pt x="1015599" y="83844"/>
                </a:lnTo>
                <a:lnTo>
                  <a:pt x="1012425" y="85696"/>
                </a:lnTo>
                <a:lnTo>
                  <a:pt x="1010044" y="87547"/>
                </a:lnTo>
                <a:lnTo>
                  <a:pt x="1007134" y="90192"/>
                </a:lnTo>
                <a:lnTo>
                  <a:pt x="1005017" y="92573"/>
                </a:lnTo>
                <a:lnTo>
                  <a:pt x="1002901" y="95482"/>
                </a:lnTo>
                <a:lnTo>
                  <a:pt x="1001049" y="98392"/>
                </a:lnTo>
                <a:lnTo>
                  <a:pt x="999726" y="101301"/>
                </a:lnTo>
                <a:lnTo>
                  <a:pt x="998404" y="104739"/>
                </a:lnTo>
                <a:lnTo>
                  <a:pt x="997610" y="108178"/>
                </a:lnTo>
                <a:lnTo>
                  <a:pt x="997081" y="111881"/>
                </a:lnTo>
                <a:lnTo>
                  <a:pt x="996816" y="115319"/>
                </a:lnTo>
                <a:lnTo>
                  <a:pt x="996816" y="236986"/>
                </a:lnTo>
                <a:lnTo>
                  <a:pt x="1005546" y="236192"/>
                </a:lnTo>
                <a:lnTo>
                  <a:pt x="1014276" y="235664"/>
                </a:lnTo>
                <a:lnTo>
                  <a:pt x="1023007" y="235399"/>
                </a:lnTo>
                <a:lnTo>
                  <a:pt x="1031737" y="235135"/>
                </a:lnTo>
                <a:lnTo>
                  <a:pt x="1032795" y="235135"/>
                </a:lnTo>
                <a:lnTo>
                  <a:pt x="1033588" y="235135"/>
                </a:lnTo>
                <a:lnTo>
                  <a:pt x="1042583" y="235399"/>
                </a:lnTo>
                <a:lnTo>
                  <a:pt x="1051313" y="235664"/>
                </a:lnTo>
                <a:lnTo>
                  <a:pt x="1060043" y="236192"/>
                </a:lnTo>
                <a:lnTo>
                  <a:pt x="1068773" y="236986"/>
                </a:lnTo>
                <a:lnTo>
                  <a:pt x="1068773" y="115319"/>
                </a:lnTo>
                <a:lnTo>
                  <a:pt x="1068509" y="111881"/>
                </a:lnTo>
                <a:lnTo>
                  <a:pt x="1067715" y="108178"/>
                </a:lnTo>
                <a:lnTo>
                  <a:pt x="1066922" y="104739"/>
                </a:lnTo>
                <a:lnTo>
                  <a:pt x="1065863" y="101301"/>
                </a:lnTo>
                <a:lnTo>
                  <a:pt x="1064276" y="98392"/>
                </a:lnTo>
                <a:lnTo>
                  <a:pt x="1062424" y="95482"/>
                </a:lnTo>
                <a:lnTo>
                  <a:pt x="1060308" y="92573"/>
                </a:lnTo>
                <a:lnTo>
                  <a:pt x="1057927" y="90192"/>
                </a:lnTo>
                <a:lnTo>
                  <a:pt x="1055546" y="87547"/>
                </a:lnTo>
                <a:lnTo>
                  <a:pt x="1052636" y="85696"/>
                </a:lnTo>
                <a:lnTo>
                  <a:pt x="1049990" y="83844"/>
                </a:lnTo>
                <a:lnTo>
                  <a:pt x="1046816" y="82257"/>
                </a:lnTo>
                <a:lnTo>
                  <a:pt x="1043377" y="81200"/>
                </a:lnTo>
                <a:lnTo>
                  <a:pt x="1039938" y="80406"/>
                </a:lnTo>
                <a:lnTo>
                  <a:pt x="1036498" y="79877"/>
                </a:lnTo>
                <a:lnTo>
                  <a:pt x="1032795" y="79348"/>
                </a:lnTo>
                <a:close/>
                <a:moveTo>
                  <a:pt x="986234" y="0"/>
                </a:moveTo>
                <a:lnTo>
                  <a:pt x="1012954" y="265"/>
                </a:lnTo>
                <a:lnTo>
                  <a:pt x="1039938" y="1058"/>
                </a:lnTo>
                <a:lnTo>
                  <a:pt x="1066922" y="2381"/>
                </a:lnTo>
                <a:lnTo>
                  <a:pt x="1093641" y="4232"/>
                </a:lnTo>
                <a:lnTo>
                  <a:pt x="1120096" y="6612"/>
                </a:lnTo>
                <a:lnTo>
                  <a:pt x="1146286" y="8993"/>
                </a:lnTo>
                <a:lnTo>
                  <a:pt x="1172212" y="12431"/>
                </a:lnTo>
                <a:lnTo>
                  <a:pt x="1198137" y="16134"/>
                </a:lnTo>
                <a:lnTo>
                  <a:pt x="1223798" y="20366"/>
                </a:lnTo>
                <a:lnTo>
                  <a:pt x="1248930" y="25127"/>
                </a:lnTo>
                <a:lnTo>
                  <a:pt x="1274327" y="30417"/>
                </a:lnTo>
                <a:lnTo>
                  <a:pt x="1298930" y="35971"/>
                </a:lnTo>
                <a:lnTo>
                  <a:pt x="1323268" y="42055"/>
                </a:lnTo>
                <a:lnTo>
                  <a:pt x="1347871" y="48931"/>
                </a:lnTo>
                <a:lnTo>
                  <a:pt x="1371681" y="56073"/>
                </a:lnTo>
                <a:lnTo>
                  <a:pt x="1395225" y="64007"/>
                </a:lnTo>
                <a:lnTo>
                  <a:pt x="1418506" y="72207"/>
                </a:lnTo>
                <a:lnTo>
                  <a:pt x="1441521" y="80935"/>
                </a:lnTo>
                <a:lnTo>
                  <a:pt x="1464272" y="90192"/>
                </a:lnTo>
                <a:lnTo>
                  <a:pt x="1486494" y="99979"/>
                </a:lnTo>
                <a:lnTo>
                  <a:pt x="1508716" y="110029"/>
                </a:lnTo>
                <a:lnTo>
                  <a:pt x="1530145" y="120873"/>
                </a:lnTo>
                <a:lnTo>
                  <a:pt x="1551309" y="131982"/>
                </a:lnTo>
                <a:lnTo>
                  <a:pt x="1572208" y="143884"/>
                </a:lnTo>
                <a:lnTo>
                  <a:pt x="1592313" y="156051"/>
                </a:lnTo>
                <a:lnTo>
                  <a:pt x="1612684" y="168747"/>
                </a:lnTo>
                <a:lnTo>
                  <a:pt x="1631996" y="181971"/>
                </a:lnTo>
                <a:lnTo>
                  <a:pt x="1651043" y="195725"/>
                </a:lnTo>
                <a:lnTo>
                  <a:pt x="1660567" y="202602"/>
                </a:lnTo>
                <a:lnTo>
                  <a:pt x="1669826" y="210008"/>
                </a:lnTo>
                <a:lnTo>
                  <a:pt x="1678821" y="217413"/>
                </a:lnTo>
                <a:lnTo>
                  <a:pt x="1687815" y="224819"/>
                </a:lnTo>
                <a:lnTo>
                  <a:pt x="1696810" y="232225"/>
                </a:lnTo>
                <a:lnTo>
                  <a:pt x="1705804" y="240160"/>
                </a:lnTo>
                <a:lnTo>
                  <a:pt x="1714535" y="247830"/>
                </a:lnTo>
                <a:lnTo>
                  <a:pt x="1723000" y="255765"/>
                </a:lnTo>
                <a:lnTo>
                  <a:pt x="1731466" y="263964"/>
                </a:lnTo>
                <a:lnTo>
                  <a:pt x="1739931" y="272164"/>
                </a:lnTo>
                <a:lnTo>
                  <a:pt x="1747868" y="280098"/>
                </a:lnTo>
                <a:lnTo>
                  <a:pt x="1756069" y="288827"/>
                </a:lnTo>
                <a:lnTo>
                  <a:pt x="1764005" y="297290"/>
                </a:lnTo>
                <a:lnTo>
                  <a:pt x="1771941" y="306019"/>
                </a:lnTo>
                <a:lnTo>
                  <a:pt x="1779349" y="314747"/>
                </a:lnTo>
                <a:lnTo>
                  <a:pt x="1787021" y="323740"/>
                </a:lnTo>
                <a:lnTo>
                  <a:pt x="1794163" y="332997"/>
                </a:lnTo>
                <a:lnTo>
                  <a:pt x="1801571" y="341990"/>
                </a:lnTo>
                <a:lnTo>
                  <a:pt x="1808714" y="351512"/>
                </a:lnTo>
                <a:lnTo>
                  <a:pt x="1815592" y="360769"/>
                </a:lnTo>
                <a:lnTo>
                  <a:pt x="1822735" y="370291"/>
                </a:lnTo>
                <a:lnTo>
                  <a:pt x="1829348" y="380077"/>
                </a:lnTo>
                <a:lnTo>
                  <a:pt x="1835962" y="389863"/>
                </a:lnTo>
                <a:lnTo>
                  <a:pt x="1842311" y="399914"/>
                </a:lnTo>
                <a:lnTo>
                  <a:pt x="1848396" y="409964"/>
                </a:lnTo>
                <a:lnTo>
                  <a:pt x="1854745" y="420280"/>
                </a:lnTo>
                <a:lnTo>
                  <a:pt x="1860830" y="430330"/>
                </a:lnTo>
                <a:lnTo>
                  <a:pt x="1866385" y="441175"/>
                </a:lnTo>
                <a:lnTo>
                  <a:pt x="1872470" y="451490"/>
                </a:lnTo>
                <a:lnTo>
                  <a:pt x="1877761" y="462070"/>
                </a:lnTo>
                <a:lnTo>
                  <a:pt x="1883316" y="473178"/>
                </a:lnTo>
                <a:lnTo>
                  <a:pt x="1888342" y="484023"/>
                </a:lnTo>
                <a:lnTo>
                  <a:pt x="1893369" y="495396"/>
                </a:lnTo>
                <a:lnTo>
                  <a:pt x="1898395" y="506240"/>
                </a:lnTo>
                <a:lnTo>
                  <a:pt x="1903157" y="517613"/>
                </a:lnTo>
                <a:lnTo>
                  <a:pt x="1907654" y="529251"/>
                </a:lnTo>
                <a:lnTo>
                  <a:pt x="1912152" y="540624"/>
                </a:lnTo>
                <a:lnTo>
                  <a:pt x="1916385" y="552526"/>
                </a:lnTo>
                <a:lnTo>
                  <a:pt x="1920617" y="564428"/>
                </a:lnTo>
                <a:lnTo>
                  <a:pt x="1924586" y="576331"/>
                </a:lnTo>
                <a:lnTo>
                  <a:pt x="1928289" y="588497"/>
                </a:lnTo>
                <a:lnTo>
                  <a:pt x="1931993" y="600664"/>
                </a:lnTo>
                <a:lnTo>
                  <a:pt x="1935432" y="612831"/>
                </a:lnTo>
                <a:lnTo>
                  <a:pt x="1938607" y="625526"/>
                </a:lnTo>
                <a:lnTo>
                  <a:pt x="1941781" y="637958"/>
                </a:lnTo>
                <a:lnTo>
                  <a:pt x="1944691" y="650918"/>
                </a:lnTo>
                <a:lnTo>
                  <a:pt x="1947337" y="663613"/>
                </a:lnTo>
                <a:lnTo>
                  <a:pt x="1950247" y="676574"/>
                </a:lnTo>
                <a:lnTo>
                  <a:pt x="1952363" y="689798"/>
                </a:lnTo>
                <a:lnTo>
                  <a:pt x="1954744" y="703023"/>
                </a:lnTo>
                <a:lnTo>
                  <a:pt x="1956596" y="716248"/>
                </a:lnTo>
                <a:lnTo>
                  <a:pt x="1958448" y="729737"/>
                </a:lnTo>
                <a:lnTo>
                  <a:pt x="1960299" y="743490"/>
                </a:lnTo>
                <a:lnTo>
                  <a:pt x="1961622" y="757244"/>
                </a:lnTo>
                <a:lnTo>
                  <a:pt x="1962945" y="770998"/>
                </a:lnTo>
                <a:lnTo>
                  <a:pt x="1964268" y="785016"/>
                </a:lnTo>
                <a:lnTo>
                  <a:pt x="1965061" y="799034"/>
                </a:lnTo>
                <a:lnTo>
                  <a:pt x="1965855" y="813317"/>
                </a:lnTo>
                <a:lnTo>
                  <a:pt x="1966384" y="827599"/>
                </a:lnTo>
                <a:lnTo>
                  <a:pt x="1966649" y="842411"/>
                </a:lnTo>
                <a:lnTo>
                  <a:pt x="1966913" y="856958"/>
                </a:lnTo>
                <a:lnTo>
                  <a:pt x="1966913" y="871769"/>
                </a:lnTo>
                <a:lnTo>
                  <a:pt x="1966649" y="886581"/>
                </a:lnTo>
                <a:lnTo>
                  <a:pt x="1966120" y="901393"/>
                </a:lnTo>
                <a:lnTo>
                  <a:pt x="1965590" y="916733"/>
                </a:lnTo>
                <a:lnTo>
                  <a:pt x="1964797" y="931809"/>
                </a:lnTo>
                <a:lnTo>
                  <a:pt x="1964003" y="947150"/>
                </a:lnTo>
                <a:lnTo>
                  <a:pt x="1962416" y="962755"/>
                </a:lnTo>
                <a:lnTo>
                  <a:pt x="1961093" y="978360"/>
                </a:lnTo>
                <a:lnTo>
                  <a:pt x="1959506" y="994230"/>
                </a:lnTo>
                <a:lnTo>
                  <a:pt x="1957654" y="1010099"/>
                </a:lnTo>
                <a:lnTo>
                  <a:pt x="1955802" y="1026233"/>
                </a:lnTo>
                <a:lnTo>
                  <a:pt x="1953950" y="1038929"/>
                </a:lnTo>
                <a:lnTo>
                  <a:pt x="1952363" y="1051360"/>
                </a:lnTo>
                <a:lnTo>
                  <a:pt x="1950247" y="1064056"/>
                </a:lnTo>
                <a:lnTo>
                  <a:pt x="1947866" y="1076752"/>
                </a:lnTo>
                <a:lnTo>
                  <a:pt x="1944956" y="1089447"/>
                </a:lnTo>
                <a:lnTo>
                  <a:pt x="1942046" y="1101879"/>
                </a:lnTo>
                <a:lnTo>
                  <a:pt x="1938607" y="1114574"/>
                </a:lnTo>
                <a:lnTo>
                  <a:pt x="1935167" y="1127005"/>
                </a:lnTo>
                <a:lnTo>
                  <a:pt x="1931199" y="1139701"/>
                </a:lnTo>
                <a:lnTo>
                  <a:pt x="1927231" y="1152132"/>
                </a:lnTo>
                <a:lnTo>
                  <a:pt x="1922998" y="1164828"/>
                </a:lnTo>
                <a:lnTo>
                  <a:pt x="1918501" y="1177524"/>
                </a:lnTo>
                <a:lnTo>
                  <a:pt x="1913210" y="1189955"/>
                </a:lnTo>
                <a:lnTo>
                  <a:pt x="1908448" y="1202386"/>
                </a:lnTo>
                <a:lnTo>
                  <a:pt x="1903157" y="1214817"/>
                </a:lnTo>
                <a:lnTo>
                  <a:pt x="1897866" y="1227513"/>
                </a:lnTo>
                <a:lnTo>
                  <a:pt x="1892311" y="1239944"/>
                </a:lnTo>
                <a:lnTo>
                  <a:pt x="1886491" y="1252111"/>
                </a:lnTo>
                <a:lnTo>
                  <a:pt x="1880142" y="1264806"/>
                </a:lnTo>
                <a:lnTo>
                  <a:pt x="1874321" y="1276973"/>
                </a:lnTo>
                <a:lnTo>
                  <a:pt x="1861359" y="1301571"/>
                </a:lnTo>
                <a:lnTo>
                  <a:pt x="1847867" y="1325904"/>
                </a:lnTo>
                <a:lnTo>
                  <a:pt x="1834110" y="1350238"/>
                </a:lnTo>
                <a:lnTo>
                  <a:pt x="1819825" y="1374306"/>
                </a:lnTo>
                <a:lnTo>
                  <a:pt x="1805274" y="1397846"/>
                </a:lnTo>
                <a:lnTo>
                  <a:pt x="1790195" y="1421386"/>
                </a:lnTo>
                <a:lnTo>
                  <a:pt x="1774851" y="1444662"/>
                </a:lnTo>
                <a:lnTo>
                  <a:pt x="1759772" y="1467673"/>
                </a:lnTo>
                <a:lnTo>
                  <a:pt x="1744164" y="1490154"/>
                </a:lnTo>
                <a:lnTo>
                  <a:pt x="1728820" y="1512636"/>
                </a:lnTo>
                <a:lnTo>
                  <a:pt x="1697868" y="1556278"/>
                </a:lnTo>
                <a:lnTo>
                  <a:pt x="1667974" y="1598332"/>
                </a:lnTo>
                <a:lnTo>
                  <a:pt x="1639403" y="1638535"/>
                </a:lnTo>
                <a:lnTo>
                  <a:pt x="1625647" y="1658108"/>
                </a:lnTo>
                <a:lnTo>
                  <a:pt x="1612419" y="1676887"/>
                </a:lnTo>
                <a:lnTo>
                  <a:pt x="1599985" y="1695401"/>
                </a:lnTo>
                <a:lnTo>
                  <a:pt x="1587816" y="1713387"/>
                </a:lnTo>
                <a:lnTo>
                  <a:pt x="1576705" y="1730843"/>
                </a:lnTo>
                <a:lnTo>
                  <a:pt x="1566388" y="1748035"/>
                </a:lnTo>
                <a:lnTo>
                  <a:pt x="1607393" y="2062253"/>
                </a:lnTo>
                <a:lnTo>
                  <a:pt x="1556070" y="2077329"/>
                </a:lnTo>
                <a:lnTo>
                  <a:pt x="1479087" y="2100605"/>
                </a:lnTo>
                <a:lnTo>
                  <a:pt x="1371681" y="2133931"/>
                </a:lnTo>
                <a:lnTo>
                  <a:pt x="1245491" y="2173076"/>
                </a:lnTo>
                <a:lnTo>
                  <a:pt x="1113217" y="2214601"/>
                </a:lnTo>
                <a:lnTo>
                  <a:pt x="986499" y="2254804"/>
                </a:lnTo>
                <a:lnTo>
                  <a:pt x="877241" y="2289188"/>
                </a:lnTo>
                <a:lnTo>
                  <a:pt x="797347" y="2314844"/>
                </a:lnTo>
                <a:lnTo>
                  <a:pt x="772480" y="2323043"/>
                </a:lnTo>
                <a:lnTo>
                  <a:pt x="759252" y="2327275"/>
                </a:lnTo>
                <a:lnTo>
                  <a:pt x="710046" y="2094521"/>
                </a:lnTo>
                <a:lnTo>
                  <a:pt x="701846" y="2097431"/>
                </a:lnTo>
                <a:lnTo>
                  <a:pt x="680153" y="2105630"/>
                </a:lnTo>
                <a:lnTo>
                  <a:pt x="664544" y="2110920"/>
                </a:lnTo>
                <a:lnTo>
                  <a:pt x="646820" y="2117003"/>
                </a:lnTo>
                <a:lnTo>
                  <a:pt x="626978" y="2123351"/>
                </a:lnTo>
                <a:lnTo>
                  <a:pt x="605550" y="2129699"/>
                </a:lnTo>
                <a:lnTo>
                  <a:pt x="582799" y="2136576"/>
                </a:lnTo>
                <a:lnTo>
                  <a:pt x="559254" y="2142923"/>
                </a:lnTo>
                <a:lnTo>
                  <a:pt x="535180" y="2149007"/>
                </a:lnTo>
                <a:lnTo>
                  <a:pt x="523011" y="2151652"/>
                </a:lnTo>
                <a:lnTo>
                  <a:pt x="511107" y="2154297"/>
                </a:lnTo>
                <a:lnTo>
                  <a:pt x="498937" y="2156413"/>
                </a:lnTo>
                <a:lnTo>
                  <a:pt x="486768" y="2158793"/>
                </a:lnTo>
                <a:lnTo>
                  <a:pt x="475128" y="2160644"/>
                </a:lnTo>
                <a:lnTo>
                  <a:pt x="463488" y="2162496"/>
                </a:lnTo>
                <a:lnTo>
                  <a:pt x="452112" y="2163554"/>
                </a:lnTo>
                <a:lnTo>
                  <a:pt x="441001" y="2164612"/>
                </a:lnTo>
                <a:lnTo>
                  <a:pt x="430419" y="2165141"/>
                </a:lnTo>
                <a:lnTo>
                  <a:pt x="420102" y="2165141"/>
                </a:lnTo>
                <a:lnTo>
                  <a:pt x="410049" y="2164876"/>
                </a:lnTo>
                <a:lnTo>
                  <a:pt x="400261" y="2164083"/>
                </a:lnTo>
                <a:lnTo>
                  <a:pt x="391002" y="2162760"/>
                </a:lnTo>
                <a:lnTo>
                  <a:pt x="382272" y="2160644"/>
                </a:lnTo>
                <a:lnTo>
                  <a:pt x="373806" y="2158264"/>
                </a:lnTo>
                <a:lnTo>
                  <a:pt x="365870" y="2155355"/>
                </a:lnTo>
                <a:lnTo>
                  <a:pt x="357933" y="2151916"/>
                </a:lnTo>
                <a:lnTo>
                  <a:pt x="350790" y="2148213"/>
                </a:lnTo>
                <a:lnTo>
                  <a:pt x="343648" y="2144246"/>
                </a:lnTo>
                <a:lnTo>
                  <a:pt x="337034" y="2139749"/>
                </a:lnTo>
                <a:lnTo>
                  <a:pt x="330685" y="2135253"/>
                </a:lnTo>
                <a:lnTo>
                  <a:pt x="324600" y="2129963"/>
                </a:lnTo>
                <a:lnTo>
                  <a:pt x="319045" y="2124938"/>
                </a:lnTo>
                <a:lnTo>
                  <a:pt x="313489" y="2119384"/>
                </a:lnTo>
                <a:lnTo>
                  <a:pt x="308463" y="2114094"/>
                </a:lnTo>
                <a:lnTo>
                  <a:pt x="303966" y="2108539"/>
                </a:lnTo>
                <a:lnTo>
                  <a:pt x="299468" y="2102456"/>
                </a:lnTo>
                <a:lnTo>
                  <a:pt x="295500" y="2096902"/>
                </a:lnTo>
                <a:lnTo>
                  <a:pt x="291796" y="2091083"/>
                </a:lnTo>
                <a:lnTo>
                  <a:pt x="288357" y="2085264"/>
                </a:lnTo>
                <a:lnTo>
                  <a:pt x="285183" y="2079445"/>
                </a:lnTo>
                <a:lnTo>
                  <a:pt x="282537" y="2073891"/>
                </a:lnTo>
                <a:lnTo>
                  <a:pt x="279892" y="2068336"/>
                </a:lnTo>
                <a:lnTo>
                  <a:pt x="277511" y="2062782"/>
                </a:lnTo>
                <a:lnTo>
                  <a:pt x="275394" y="2057757"/>
                </a:lnTo>
                <a:lnTo>
                  <a:pt x="273807" y="2052467"/>
                </a:lnTo>
                <a:lnTo>
                  <a:pt x="272220" y="2047706"/>
                </a:lnTo>
                <a:lnTo>
                  <a:pt x="271162" y="2042945"/>
                </a:lnTo>
                <a:lnTo>
                  <a:pt x="270103" y="2038713"/>
                </a:lnTo>
                <a:lnTo>
                  <a:pt x="269574" y="2035275"/>
                </a:lnTo>
                <a:lnTo>
                  <a:pt x="269310" y="2031572"/>
                </a:lnTo>
                <a:lnTo>
                  <a:pt x="269045" y="2028398"/>
                </a:lnTo>
                <a:lnTo>
                  <a:pt x="269045" y="2025489"/>
                </a:lnTo>
                <a:lnTo>
                  <a:pt x="269310" y="2022050"/>
                </a:lnTo>
                <a:lnTo>
                  <a:pt x="270632" y="2013851"/>
                </a:lnTo>
                <a:lnTo>
                  <a:pt x="272484" y="2004329"/>
                </a:lnTo>
                <a:lnTo>
                  <a:pt x="274865" y="1993749"/>
                </a:lnTo>
                <a:lnTo>
                  <a:pt x="280156" y="1969680"/>
                </a:lnTo>
                <a:lnTo>
                  <a:pt x="282802" y="1957249"/>
                </a:lnTo>
                <a:lnTo>
                  <a:pt x="284918" y="1944289"/>
                </a:lnTo>
                <a:lnTo>
                  <a:pt x="285712" y="1937677"/>
                </a:lnTo>
                <a:lnTo>
                  <a:pt x="286770" y="1931329"/>
                </a:lnTo>
                <a:lnTo>
                  <a:pt x="287034" y="1924981"/>
                </a:lnTo>
                <a:lnTo>
                  <a:pt x="287299" y="1918633"/>
                </a:lnTo>
                <a:lnTo>
                  <a:pt x="287564" y="1912285"/>
                </a:lnTo>
                <a:lnTo>
                  <a:pt x="287299" y="1906202"/>
                </a:lnTo>
                <a:lnTo>
                  <a:pt x="286770" y="1900383"/>
                </a:lnTo>
                <a:lnTo>
                  <a:pt x="285712" y="1894564"/>
                </a:lnTo>
                <a:lnTo>
                  <a:pt x="284654" y="1889010"/>
                </a:lnTo>
                <a:lnTo>
                  <a:pt x="283066" y="1883985"/>
                </a:lnTo>
                <a:lnTo>
                  <a:pt x="280950" y="1878695"/>
                </a:lnTo>
                <a:lnTo>
                  <a:pt x="278569" y="1873934"/>
                </a:lnTo>
                <a:lnTo>
                  <a:pt x="275659" y="1869438"/>
                </a:lnTo>
                <a:lnTo>
                  <a:pt x="272220" y="1865735"/>
                </a:lnTo>
                <a:lnTo>
                  <a:pt x="268781" y="1862032"/>
                </a:lnTo>
                <a:lnTo>
                  <a:pt x="264283" y="1858593"/>
                </a:lnTo>
                <a:lnTo>
                  <a:pt x="235712" y="1840343"/>
                </a:lnTo>
                <a:lnTo>
                  <a:pt x="215077" y="1826854"/>
                </a:lnTo>
                <a:lnTo>
                  <a:pt x="198146" y="1816274"/>
                </a:lnTo>
                <a:lnTo>
                  <a:pt x="194443" y="1807017"/>
                </a:lnTo>
                <a:lnTo>
                  <a:pt x="191004" y="1797231"/>
                </a:lnTo>
                <a:lnTo>
                  <a:pt x="187300" y="1785064"/>
                </a:lnTo>
                <a:lnTo>
                  <a:pt x="185448" y="1778981"/>
                </a:lnTo>
                <a:lnTo>
                  <a:pt x="184125" y="1772369"/>
                </a:lnTo>
                <a:lnTo>
                  <a:pt x="182803" y="1766285"/>
                </a:lnTo>
                <a:lnTo>
                  <a:pt x="182009" y="1759937"/>
                </a:lnTo>
                <a:lnTo>
                  <a:pt x="181744" y="1754383"/>
                </a:lnTo>
                <a:lnTo>
                  <a:pt x="181744" y="1749093"/>
                </a:lnTo>
                <a:lnTo>
                  <a:pt x="182009" y="1746977"/>
                </a:lnTo>
                <a:lnTo>
                  <a:pt x="182538" y="1744597"/>
                </a:lnTo>
                <a:lnTo>
                  <a:pt x="183067" y="1742745"/>
                </a:lnTo>
                <a:lnTo>
                  <a:pt x="183861" y="1740629"/>
                </a:lnTo>
                <a:lnTo>
                  <a:pt x="186242" y="1737191"/>
                </a:lnTo>
                <a:lnTo>
                  <a:pt x="188623" y="1734017"/>
                </a:lnTo>
                <a:lnTo>
                  <a:pt x="191797" y="1730579"/>
                </a:lnTo>
                <a:lnTo>
                  <a:pt x="194707" y="1727140"/>
                </a:lnTo>
                <a:lnTo>
                  <a:pt x="201586" y="1720792"/>
                </a:lnTo>
                <a:lnTo>
                  <a:pt x="208199" y="1714445"/>
                </a:lnTo>
                <a:lnTo>
                  <a:pt x="214548" y="1709155"/>
                </a:lnTo>
                <a:lnTo>
                  <a:pt x="219310" y="1704394"/>
                </a:lnTo>
                <a:lnTo>
                  <a:pt x="220897" y="1702542"/>
                </a:lnTo>
                <a:lnTo>
                  <a:pt x="221691" y="1700691"/>
                </a:lnTo>
                <a:lnTo>
                  <a:pt x="222220" y="1699369"/>
                </a:lnTo>
                <a:lnTo>
                  <a:pt x="221956" y="1698840"/>
                </a:lnTo>
                <a:lnTo>
                  <a:pt x="221691" y="1698311"/>
                </a:lnTo>
                <a:lnTo>
                  <a:pt x="220104" y="1697253"/>
                </a:lnTo>
                <a:lnTo>
                  <a:pt x="216929" y="1695666"/>
                </a:lnTo>
                <a:lnTo>
                  <a:pt x="207141" y="1691169"/>
                </a:lnTo>
                <a:lnTo>
                  <a:pt x="193914" y="1686144"/>
                </a:lnTo>
                <a:lnTo>
                  <a:pt x="178834" y="1680061"/>
                </a:lnTo>
                <a:lnTo>
                  <a:pt x="163491" y="1674242"/>
                </a:lnTo>
                <a:lnTo>
                  <a:pt x="148940" y="1668158"/>
                </a:lnTo>
                <a:lnTo>
                  <a:pt x="137300" y="1663133"/>
                </a:lnTo>
                <a:lnTo>
                  <a:pt x="132803" y="1661282"/>
                </a:lnTo>
                <a:lnTo>
                  <a:pt x="129628" y="1659166"/>
                </a:lnTo>
                <a:lnTo>
                  <a:pt x="128570" y="1658372"/>
                </a:lnTo>
                <a:lnTo>
                  <a:pt x="127248" y="1657314"/>
                </a:lnTo>
                <a:lnTo>
                  <a:pt x="124602" y="1654140"/>
                </a:lnTo>
                <a:lnTo>
                  <a:pt x="122221" y="1649908"/>
                </a:lnTo>
                <a:lnTo>
                  <a:pt x="119576" y="1645147"/>
                </a:lnTo>
                <a:lnTo>
                  <a:pt x="116930" y="1639593"/>
                </a:lnTo>
                <a:lnTo>
                  <a:pt x="115078" y="1633774"/>
                </a:lnTo>
                <a:lnTo>
                  <a:pt x="112697" y="1627162"/>
                </a:lnTo>
                <a:lnTo>
                  <a:pt x="111375" y="1620814"/>
                </a:lnTo>
                <a:lnTo>
                  <a:pt x="110052" y="1613937"/>
                </a:lnTo>
                <a:lnTo>
                  <a:pt x="109258" y="1607589"/>
                </a:lnTo>
                <a:lnTo>
                  <a:pt x="108994" y="1601506"/>
                </a:lnTo>
                <a:lnTo>
                  <a:pt x="109258" y="1595158"/>
                </a:lnTo>
                <a:lnTo>
                  <a:pt x="109523" y="1592513"/>
                </a:lnTo>
                <a:lnTo>
                  <a:pt x="110052" y="1589868"/>
                </a:lnTo>
                <a:lnTo>
                  <a:pt x="110846" y="1587488"/>
                </a:lnTo>
                <a:lnTo>
                  <a:pt x="111639" y="1585107"/>
                </a:lnTo>
                <a:lnTo>
                  <a:pt x="112697" y="1582992"/>
                </a:lnTo>
                <a:lnTo>
                  <a:pt x="114285" y="1581140"/>
                </a:lnTo>
                <a:lnTo>
                  <a:pt x="115607" y="1579553"/>
                </a:lnTo>
                <a:lnTo>
                  <a:pt x="117195" y="1578231"/>
                </a:lnTo>
                <a:lnTo>
                  <a:pt x="120898" y="1575321"/>
                </a:lnTo>
                <a:lnTo>
                  <a:pt x="124338" y="1572412"/>
                </a:lnTo>
                <a:lnTo>
                  <a:pt x="127512" y="1569502"/>
                </a:lnTo>
                <a:lnTo>
                  <a:pt x="130158" y="1566328"/>
                </a:lnTo>
                <a:lnTo>
                  <a:pt x="132803" y="1563155"/>
                </a:lnTo>
                <a:lnTo>
                  <a:pt x="134655" y="1560245"/>
                </a:lnTo>
                <a:lnTo>
                  <a:pt x="136771" y="1556807"/>
                </a:lnTo>
                <a:lnTo>
                  <a:pt x="138094" y="1553368"/>
                </a:lnTo>
                <a:lnTo>
                  <a:pt x="139417" y="1549930"/>
                </a:lnTo>
                <a:lnTo>
                  <a:pt x="140475" y="1546756"/>
                </a:lnTo>
                <a:lnTo>
                  <a:pt x="141004" y="1543318"/>
                </a:lnTo>
                <a:lnTo>
                  <a:pt x="141004" y="1539879"/>
                </a:lnTo>
                <a:lnTo>
                  <a:pt x="141004" y="1536705"/>
                </a:lnTo>
                <a:lnTo>
                  <a:pt x="140475" y="1533531"/>
                </a:lnTo>
                <a:lnTo>
                  <a:pt x="139417" y="1530093"/>
                </a:lnTo>
                <a:lnTo>
                  <a:pt x="138359" y="1526919"/>
                </a:lnTo>
                <a:lnTo>
                  <a:pt x="136771" y="1524010"/>
                </a:lnTo>
                <a:lnTo>
                  <a:pt x="134655" y="1521100"/>
                </a:lnTo>
                <a:lnTo>
                  <a:pt x="132539" y="1518455"/>
                </a:lnTo>
                <a:lnTo>
                  <a:pt x="129628" y="1515546"/>
                </a:lnTo>
                <a:lnTo>
                  <a:pt x="126718" y="1512901"/>
                </a:lnTo>
                <a:lnTo>
                  <a:pt x="123279" y="1510520"/>
                </a:lnTo>
                <a:lnTo>
                  <a:pt x="119576" y="1508404"/>
                </a:lnTo>
                <a:lnTo>
                  <a:pt x="115343" y="1506289"/>
                </a:lnTo>
                <a:lnTo>
                  <a:pt x="110581" y="1504702"/>
                </a:lnTo>
                <a:lnTo>
                  <a:pt x="105555" y="1502850"/>
                </a:lnTo>
                <a:lnTo>
                  <a:pt x="100264" y="1501792"/>
                </a:lnTo>
                <a:lnTo>
                  <a:pt x="94179" y="1500734"/>
                </a:lnTo>
                <a:lnTo>
                  <a:pt x="88094" y="1499676"/>
                </a:lnTo>
                <a:lnTo>
                  <a:pt x="81481" y="1499147"/>
                </a:lnTo>
                <a:lnTo>
                  <a:pt x="74338" y="1498883"/>
                </a:lnTo>
                <a:lnTo>
                  <a:pt x="66666" y="1498883"/>
                </a:lnTo>
                <a:lnTo>
                  <a:pt x="60846" y="1498883"/>
                </a:lnTo>
                <a:lnTo>
                  <a:pt x="55026" y="1498354"/>
                </a:lnTo>
                <a:lnTo>
                  <a:pt x="49735" y="1497560"/>
                </a:lnTo>
                <a:lnTo>
                  <a:pt x="44709" y="1496238"/>
                </a:lnTo>
                <a:lnTo>
                  <a:pt x="39947" y="1494386"/>
                </a:lnTo>
                <a:lnTo>
                  <a:pt x="35449" y="1492270"/>
                </a:lnTo>
                <a:lnTo>
                  <a:pt x="31217" y="1489625"/>
                </a:lnTo>
                <a:lnTo>
                  <a:pt x="27248" y="1486981"/>
                </a:lnTo>
                <a:lnTo>
                  <a:pt x="23545" y="1483807"/>
                </a:lnTo>
                <a:lnTo>
                  <a:pt x="20106" y="1480368"/>
                </a:lnTo>
                <a:lnTo>
                  <a:pt x="17196" y="1476665"/>
                </a:lnTo>
                <a:lnTo>
                  <a:pt x="14286" y="1472962"/>
                </a:lnTo>
                <a:lnTo>
                  <a:pt x="11640" y="1468995"/>
                </a:lnTo>
                <a:lnTo>
                  <a:pt x="9524" y="1464499"/>
                </a:lnTo>
                <a:lnTo>
                  <a:pt x="7407" y="1460002"/>
                </a:lnTo>
                <a:lnTo>
                  <a:pt x="5820" y="1455506"/>
                </a:lnTo>
                <a:lnTo>
                  <a:pt x="4233" y="1450745"/>
                </a:lnTo>
                <a:lnTo>
                  <a:pt x="2910" y="1445720"/>
                </a:lnTo>
                <a:lnTo>
                  <a:pt x="1852" y="1440959"/>
                </a:lnTo>
                <a:lnTo>
                  <a:pt x="1058" y="1435669"/>
                </a:lnTo>
                <a:lnTo>
                  <a:pt x="529" y="1430643"/>
                </a:lnTo>
                <a:lnTo>
                  <a:pt x="265" y="1425354"/>
                </a:lnTo>
                <a:lnTo>
                  <a:pt x="0" y="1420328"/>
                </a:lnTo>
                <a:lnTo>
                  <a:pt x="0" y="1415303"/>
                </a:lnTo>
                <a:lnTo>
                  <a:pt x="265" y="1410278"/>
                </a:lnTo>
                <a:lnTo>
                  <a:pt x="794" y="1405252"/>
                </a:lnTo>
                <a:lnTo>
                  <a:pt x="1323" y="1400227"/>
                </a:lnTo>
                <a:lnTo>
                  <a:pt x="2116" y="1395466"/>
                </a:lnTo>
                <a:lnTo>
                  <a:pt x="2910" y="1390705"/>
                </a:lnTo>
                <a:lnTo>
                  <a:pt x="4233" y="1386209"/>
                </a:lnTo>
                <a:lnTo>
                  <a:pt x="5556" y="1381977"/>
                </a:lnTo>
                <a:lnTo>
                  <a:pt x="6878" y="1377745"/>
                </a:lnTo>
                <a:lnTo>
                  <a:pt x="11640" y="1365843"/>
                </a:lnTo>
                <a:lnTo>
                  <a:pt x="19048" y="1349444"/>
                </a:lnTo>
                <a:lnTo>
                  <a:pt x="39947" y="1303687"/>
                </a:lnTo>
                <a:lnTo>
                  <a:pt x="65608" y="1245763"/>
                </a:lnTo>
                <a:lnTo>
                  <a:pt x="79629" y="1214288"/>
                </a:lnTo>
                <a:lnTo>
                  <a:pt x="93650" y="1182020"/>
                </a:lnTo>
                <a:lnTo>
                  <a:pt x="107406" y="1149487"/>
                </a:lnTo>
                <a:lnTo>
                  <a:pt x="120634" y="1117484"/>
                </a:lnTo>
                <a:lnTo>
                  <a:pt x="133068" y="1086802"/>
                </a:lnTo>
                <a:lnTo>
                  <a:pt x="138623" y="1072255"/>
                </a:lnTo>
                <a:lnTo>
                  <a:pt x="143914" y="1057973"/>
                </a:lnTo>
                <a:lnTo>
                  <a:pt x="148411" y="1044748"/>
                </a:lnTo>
                <a:lnTo>
                  <a:pt x="152909" y="1031788"/>
                </a:lnTo>
                <a:lnTo>
                  <a:pt x="156612" y="1019886"/>
                </a:lnTo>
                <a:lnTo>
                  <a:pt x="159787" y="1009041"/>
                </a:lnTo>
                <a:lnTo>
                  <a:pt x="162168" y="999255"/>
                </a:lnTo>
                <a:lnTo>
                  <a:pt x="164020" y="990527"/>
                </a:lnTo>
                <a:lnTo>
                  <a:pt x="164813" y="982857"/>
                </a:lnTo>
                <a:lnTo>
                  <a:pt x="165078" y="979683"/>
                </a:lnTo>
                <a:lnTo>
                  <a:pt x="165078" y="976509"/>
                </a:lnTo>
                <a:lnTo>
                  <a:pt x="164549" y="965929"/>
                </a:lnTo>
                <a:lnTo>
                  <a:pt x="163755" y="956143"/>
                </a:lnTo>
                <a:lnTo>
                  <a:pt x="162697" y="947944"/>
                </a:lnTo>
                <a:lnTo>
                  <a:pt x="161374" y="940273"/>
                </a:lnTo>
                <a:lnTo>
                  <a:pt x="160051" y="933396"/>
                </a:lnTo>
                <a:lnTo>
                  <a:pt x="158729" y="927578"/>
                </a:lnTo>
                <a:lnTo>
                  <a:pt x="157141" y="922288"/>
                </a:lnTo>
                <a:lnTo>
                  <a:pt x="155554" y="917527"/>
                </a:lnTo>
                <a:lnTo>
                  <a:pt x="152380" y="908799"/>
                </a:lnTo>
                <a:lnTo>
                  <a:pt x="149999" y="900864"/>
                </a:lnTo>
                <a:lnTo>
                  <a:pt x="148940" y="897425"/>
                </a:lnTo>
                <a:lnTo>
                  <a:pt x="148147" y="893458"/>
                </a:lnTo>
                <a:lnTo>
                  <a:pt x="147618" y="889226"/>
                </a:lnTo>
                <a:lnTo>
                  <a:pt x="147353" y="884730"/>
                </a:lnTo>
                <a:lnTo>
                  <a:pt x="147618" y="861190"/>
                </a:lnTo>
                <a:lnTo>
                  <a:pt x="148411" y="837385"/>
                </a:lnTo>
                <a:lnTo>
                  <a:pt x="149734" y="814374"/>
                </a:lnTo>
                <a:lnTo>
                  <a:pt x="151321" y="791364"/>
                </a:lnTo>
                <a:lnTo>
                  <a:pt x="153438" y="768617"/>
                </a:lnTo>
                <a:lnTo>
                  <a:pt x="156083" y="745871"/>
                </a:lnTo>
                <a:lnTo>
                  <a:pt x="159258" y="723653"/>
                </a:lnTo>
                <a:lnTo>
                  <a:pt x="162697" y="701700"/>
                </a:lnTo>
                <a:lnTo>
                  <a:pt x="166665" y="679747"/>
                </a:lnTo>
                <a:lnTo>
                  <a:pt x="171163" y="657795"/>
                </a:lnTo>
                <a:lnTo>
                  <a:pt x="176189" y="636371"/>
                </a:lnTo>
                <a:lnTo>
                  <a:pt x="181744" y="615476"/>
                </a:lnTo>
                <a:lnTo>
                  <a:pt x="187300" y="594316"/>
                </a:lnTo>
                <a:lnTo>
                  <a:pt x="193649" y="573686"/>
                </a:lnTo>
                <a:lnTo>
                  <a:pt x="200263" y="553320"/>
                </a:lnTo>
                <a:lnTo>
                  <a:pt x="207406" y="533218"/>
                </a:lnTo>
                <a:lnTo>
                  <a:pt x="215077" y="513117"/>
                </a:lnTo>
                <a:lnTo>
                  <a:pt x="223014" y="493809"/>
                </a:lnTo>
                <a:lnTo>
                  <a:pt x="231215" y="474501"/>
                </a:lnTo>
                <a:lnTo>
                  <a:pt x="239945" y="455457"/>
                </a:lnTo>
                <a:lnTo>
                  <a:pt x="249204" y="436943"/>
                </a:lnTo>
                <a:lnTo>
                  <a:pt x="259257" y="418428"/>
                </a:lnTo>
                <a:lnTo>
                  <a:pt x="269045" y="400443"/>
                </a:lnTo>
                <a:lnTo>
                  <a:pt x="279627" y="382722"/>
                </a:lnTo>
                <a:lnTo>
                  <a:pt x="290209" y="365265"/>
                </a:lnTo>
                <a:lnTo>
                  <a:pt x="301585" y="348073"/>
                </a:lnTo>
                <a:lnTo>
                  <a:pt x="313225" y="331410"/>
                </a:lnTo>
                <a:lnTo>
                  <a:pt x="325394" y="315011"/>
                </a:lnTo>
                <a:lnTo>
                  <a:pt x="337828" y="299142"/>
                </a:lnTo>
                <a:lnTo>
                  <a:pt x="350261" y="283272"/>
                </a:lnTo>
                <a:lnTo>
                  <a:pt x="363489" y="267932"/>
                </a:lnTo>
                <a:lnTo>
                  <a:pt x="376981" y="252856"/>
                </a:lnTo>
                <a:lnTo>
                  <a:pt x="391002" y="238044"/>
                </a:lnTo>
                <a:lnTo>
                  <a:pt x="405552" y="224026"/>
                </a:lnTo>
                <a:lnTo>
                  <a:pt x="420102" y="210008"/>
                </a:lnTo>
                <a:lnTo>
                  <a:pt x="434917" y="196519"/>
                </a:lnTo>
                <a:lnTo>
                  <a:pt x="450261" y="183558"/>
                </a:lnTo>
                <a:lnTo>
                  <a:pt x="466133" y="171127"/>
                </a:lnTo>
                <a:lnTo>
                  <a:pt x="482006" y="158696"/>
                </a:lnTo>
                <a:lnTo>
                  <a:pt x="498673" y="146794"/>
                </a:lnTo>
                <a:lnTo>
                  <a:pt x="515339" y="135421"/>
                </a:lnTo>
                <a:lnTo>
                  <a:pt x="532270" y="124312"/>
                </a:lnTo>
                <a:lnTo>
                  <a:pt x="549731" y="113732"/>
                </a:lnTo>
                <a:lnTo>
                  <a:pt x="567455" y="103681"/>
                </a:lnTo>
                <a:lnTo>
                  <a:pt x="585709" y="93895"/>
                </a:lnTo>
                <a:lnTo>
                  <a:pt x="603963" y="84638"/>
                </a:lnTo>
                <a:lnTo>
                  <a:pt x="622746" y="75645"/>
                </a:lnTo>
                <a:lnTo>
                  <a:pt x="641793" y="67446"/>
                </a:lnTo>
                <a:lnTo>
                  <a:pt x="661105" y="59247"/>
                </a:lnTo>
                <a:lnTo>
                  <a:pt x="680946" y="51841"/>
                </a:lnTo>
                <a:lnTo>
                  <a:pt x="700787" y="44964"/>
                </a:lnTo>
                <a:lnTo>
                  <a:pt x="721157" y="38616"/>
                </a:lnTo>
                <a:lnTo>
                  <a:pt x="741528" y="32533"/>
                </a:lnTo>
                <a:lnTo>
                  <a:pt x="762427" y="26978"/>
                </a:lnTo>
                <a:lnTo>
                  <a:pt x="783326" y="21953"/>
                </a:lnTo>
                <a:lnTo>
                  <a:pt x="805019" y="17457"/>
                </a:lnTo>
                <a:lnTo>
                  <a:pt x="826712" y="13489"/>
                </a:lnTo>
                <a:lnTo>
                  <a:pt x="848405" y="9786"/>
                </a:lnTo>
                <a:lnTo>
                  <a:pt x="870627" y="7141"/>
                </a:lnTo>
                <a:lnTo>
                  <a:pt x="893378" y="4497"/>
                </a:lnTo>
                <a:lnTo>
                  <a:pt x="916129" y="2645"/>
                </a:lnTo>
                <a:lnTo>
                  <a:pt x="939145" y="1058"/>
                </a:lnTo>
                <a:lnTo>
                  <a:pt x="962425" y="265"/>
                </a:lnTo>
                <a:lnTo>
                  <a:pt x="986234" y="0"/>
                </a:lnTo>
                <a:close/>
              </a:path>
            </a:pathLst>
          </a:cu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" name="等腰三角形 7"/>
          <p:cNvSpPr/>
          <p:nvPr/>
        </p:nvSpPr>
        <p:spPr>
          <a:xfrm rot="9728890">
            <a:off x="9706938" y="5323760"/>
            <a:ext cx="1840475" cy="1583140"/>
          </a:xfrm>
          <a:prstGeom prst="triangle">
            <a:avLst/>
          </a:prstGeom>
          <a:solidFill>
            <a:srgbClr val="2C3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073742855" name="图片 10737428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025" y="1320800"/>
            <a:ext cx="5666740" cy="33934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3742854" name="图片 10737428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485" y="2819400"/>
            <a:ext cx="5253990" cy="38906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6931660" y="1320800"/>
            <a:ext cx="5080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indent="0"/>
            <a:r>
              <a:rPr lang="zh-CN" sz="5400" b="1">
                <a:latin typeface="Calibri" panose="020F0502020204030204" pitchFamily="34" charset="0"/>
                <a:ea typeface="宋体" panose="02010600030101010101" pitchFamily="2" charset="-122"/>
              </a:rPr>
              <a:t>模拟暴雨</a:t>
            </a:r>
            <a:endParaRPr lang="zh-CN" altLang="en-US" sz="5400" b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838200" y="378460"/>
            <a:ext cx="10515600" cy="1325563"/>
          </a:xfrm>
        </p:spPr>
        <p:txBody>
          <a:bodyPr/>
          <a:p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86172" y="2558843"/>
            <a:ext cx="5877554" cy="2351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rgbClr val="FF0000"/>
                </a:solidFill>
                <a:sym typeface="+mn-ea"/>
              </a:rPr>
              <a:t>◆可以从哪些方面评价加固措施效果？</a:t>
            </a:r>
            <a:endParaRPr lang="zh-CN" altLang="en-US" sz="3600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669538" y="1704326"/>
            <a:ext cx="45719" cy="18857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5669538" y="4474337"/>
            <a:ext cx="45719" cy="18857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KSO_Shape"/>
          <p:cNvSpPr/>
          <p:nvPr/>
        </p:nvSpPr>
        <p:spPr bwMode="auto">
          <a:xfrm>
            <a:off x="7898259" y="507138"/>
            <a:ext cx="4039382" cy="5057064"/>
          </a:xfrm>
          <a:custGeom>
            <a:avLst/>
            <a:gdLst>
              <a:gd name="T0" fmla="*/ 863428 w 1966913"/>
              <a:gd name="T1" fmla="*/ 1097231 h 2327275"/>
              <a:gd name="T2" fmla="*/ 770330 w 1966913"/>
              <a:gd name="T3" fmla="*/ 995043 h 2327275"/>
              <a:gd name="T4" fmla="*/ 745648 w 1966913"/>
              <a:gd name="T5" fmla="*/ 1036395 h 2327275"/>
              <a:gd name="T6" fmla="*/ 941803 w 1966913"/>
              <a:gd name="T7" fmla="*/ 1041158 h 2327275"/>
              <a:gd name="T8" fmla="*/ 925565 w 1966913"/>
              <a:gd name="T9" fmla="*/ 995692 h 2327275"/>
              <a:gd name="T10" fmla="*/ 742401 w 1966913"/>
              <a:gd name="T11" fmla="*/ 955423 h 2327275"/>
              <a:gd name="T12" fmla="*/ 933359 w 1966913"/>
              <a:gd name="T13" fmla="*/ 977073 h 2327275"/>
              <a:gd name="T14" fmla="*/ 935741 w 1966913"/>
              <a:gd name="T15" fmla="*/ 929226 h 2327275"/>
              <a:gd name="T16" fmla="*/ 1130380 w 1966913"/>
              <a:gd name="T17" fmla="*/ 825521 h 2327275"/>
              <a:gd name="T18" fmla="*/ 1164155 w 1966913"/>
              <a:gd name="T19" fmla="*/ 788284 h 2327275"/>
              <a:gd name="T20" fmla="*/ 528276 w 1966913"/>
              <a:gd name="T21" fmla="*/ 810367 h 2327275"/>
              <a:gd name="T22" fmla="*/ 619858 w 1966913"/>
              <a:gd name="T23" fmla="*/ 753210 h 2327275"/>
              <a:gd name="T24" fmla="*/ 1277172 w 1966913"/>
              <a:gd name="T25" fmla="*/ 526532 h 2327275"/>
              <a:gd name="T26" fmla="*/ 1265264 w 1966913"/>
              <a:gd name="T27" fmla="*/ 477819 h 2327275"/>
              <a:gd name="T28" fmla="*/ 404434 w 1966913"/>
              <a:gd name="T29" fmla="*/ 505748 h 2327275"/>
              <a:gd name="T30" fmla="*/ 536286 w 1966913"/>
              <a:gd name="T31" fmla="*/ 497088 h 2327275"/>
              <a:gd name="T32" fmla="*/ 858564 w 1966913"/>
              <a:gd name="T33" fmla="*/ 336617 h 2327275"/>
              <a:gd name="T34" fmla="*/ 795736 w 1966913"/>
              <a:gd name="T35" fmla="*/ 369597 h 2327275"/>
              <a:gd name="T36" fmla="*/ 713261 w 1966913"/>
              <a:gd name="T37" fmla="*/ 442280 h 2327275"/>
              <a:gd name="T38" fmla="*/ 683897 w 1966913"/>
              <a:gd name="T39" fmla="*/ 539265 h 2327275"/>
              <a:gd name="T40" fmla="*/ 636830 w 1966913"/>
              <a:gd name="T41" fmla="*/ 517134 h 2327275"/>
              <a:gd name="T42" fmla="*/ 684113 w 1966913"/>
              <a:gd name="T43" fmla="*/ 373285 h 2327275"/>
              <a:gd name="T44" fmla="*/ 827258 w 1966913"/>
              <a:gd name="T45" fmla="*/ 304072 h 2327275"/>
              <a:gd name="T46" fmla="*/ 691089 w 1966913"/>
              <a:gd name="T47" fmla="*/ 297690 h 2327275"/>
              <a:gd name="T48" fmla="*/ 580021 w 1966913"/>
              <a:gd name="T49" fmla="*/ 473490 h 2327275"/>
              <a:gd name="T50" fmla="*/ 598856 w 1966913"/>
              <a:gd name="T51" fmla="*/ 635866 h 2327275"/>
              <a:gd name="T52" fmla="*/ 697151 w 1966913"/>
              <a:gd name="T53" fmla="*/ 768365 h 2327275"/>
              <a:gd name="T54" fmla="*/ 708409 w 1966913"/>
              <a:gd name="T55" fmla="*/ 863626 h 2327275"/>
              <a:gd name="T56" fmla="*/ 756473 w 1966913"/>
              <a:gd name="T57" fmla="*/ 905195 h 2327275"/>
              <a:gd name="T58" fmla="*/ 966701 w 1966913"/>
              <a:gd name="T59" fmla="*/ 887225 h 2327275"/>
              <a:gd name="T60" fmla="*/ 985970 w 1966913"/>
              <a:gd name="T61" fmla="*/ 829202 h 2327275"/>
              <a:gd name="T62" fmla="*/ 1060665 w 1966913"/>
              <a:gd name="T63" fmla="*/ 688043 h 2327275"/>
              <a:gd name="T64" fmla="*/ 1113926 w 1966913"/>
              <a:gd name="T65" fmla="*/ 528914 h 2327275"/>
              <a:gd name="T66" fmla="*/ 1035334 w 1966913"/>
              <a:gd name="T67" fmla="*/ 327784 h 2327275"/>
              <a:gd name="T68" fmla="*/ 879666 w 1966913"/>
              <a:gd name="T69" fmla="*/ 250926 h 2327275"/>
              <a:gd name="T70" fmla="*/ 1047675 w 1966913"/>
              <a:gd name="T71" fmla="*/ 272143 h 2327275"/>
              <a:gd name="T72" fmla="*/ 1162207 w 1966913"/>
              <a:gd name="T73" fmla="*/ 201347 h 2327275"/>
              <a:gd name="T74" fmla="*/ 531523 w 1966913"/>
              <a:gd name="T75" fmla="*/ 196584 h 2327275"/>
              <a:gd name="T76" fmla="*/ 632199 w 1966913"/>
              <a:gd name="T77" fmla="*/ 282318 h 2327275"/>
              <a:gd name="T78" fmla="*/ 824240 w 1966913"/>
              <a:gd name="T79" fmla="*/ 73827 h 2327275"/>
              <a:gd name="T80" fmla="*/ 874470 w 1966913"/>
              <a:gd name="T81" fmla="*/ 91581 h 2327275"/>
              <a:gd name="T82" fmla="*/ 916689 w 1966913"/>
              <a:gd name="T83" fmla="*/ 5412 h 2327275"/>
              <a:gd name="T84" fmla="*/ 1319823 w 1966913"/>
              <a:gd name="T85" fmla="*/ 138129 h 2327275"/>
              <a:gd name="T86" fmla="*/ 1480255 w 1966913"/>
              <a:gd name="T87" fmla="*/ 287732 h 2327275"/>
              <a:gd name="T88" fmla="*/ 1575085 w 1966913"/>
              <a:gd name="T89" fmla="*/ 471758 h 2327275"/>
              <a:gd name="T90" fmla="*/ 1609725 w 1966913"/>
              <a:gd name="T91" fmla="*/ 701466 h 2327275"/>
              <a:gd name="T92" fmla="*/ 1577249 w 1966913"/>
              <a:gd name="T93" fmla="*/ 943082 h 2327275"/>
              <a:gd name="T94" fmla="*/ 1389538 w 1966913"/>
              <a:gd name="T95" fmla="*/ 1273897 h 2327275"/>
              <a:gd name="T96" fmla="*/ 574392 w 1966913"/>
              <a:gd name="T97" fmla="*/ 1716860 h 2327275"/>
              <a:gd name="T98" fmla="*/ 319997 w 1966913"/>
              <a:gd name="T99" fmla="*/ 1770336 h 2327275"/>
              <a:gd name="T100" fmla="*/ 227115 w 1966913"/>
              <a:gd name="T101" fmla="*/ 1688498 h 2327275"/>
              <a:gd name="T102" fmla="*/ 235343 w 1966913"/>
              <a:gd name="T103" fmla="*/ 1565308 h 2327275"/>
              <a:gd name="T104" fmla="*/ 148956 w 1966913"/>
              <a:gd name="T105" fmla="*/ 1440603 h 2327275"/>
              <a:gd name="T106" fmla="*/ 177535 w 1966913"/>
              <a:gd name="T107" fmla="*/ 1387994 h 2327275"/>
              <a:gd name="T108" fmla="*/ 89417 w 1966913"/>
              <a:gd name="T109" fmla="*/ 1305723 h 2327275"/>
              <a:gd name="T110" fmla="*/ 115398 w 1966913"/>
              <a:gd name="T111" fmla="*/ 1257876 h 2327275"/>
              <a:gd name="T112" fmla="*/ 45033 w 1966913"/>
              <a:gd name="T113" fmla="*/ 1226483 h 2327275"/>
              <a:gd name="T114" fmla="*/ 0 w 1966913"/>
              <a:gd name="T115" fmla="*/ 1162615 h 2327275"/>
              <a:gd name="T116" fmla="*/ 121460 w 1966913"/>
              <a:gd name="T117" fmla="*/ 855183 h 2327275"/>
              <a:gd name="T118" fmla="*/ 120811 w 1966913"/>
              <a:gd name="T119" fmla="*/ 727879 h 2327275"/>
              <a:gd name="T120" fmla="*/ 196371 w 1966913"/>
              <a:gd name="T121" fmla="*/ 372816 h 2327275"/>
              <a:gd name="T122" fmla="*/ 421754 w 1966913"/>
              <a:gd name="T123" fmla="*/ 110849 h 2327275"/>
              <a:gd name="T124" fmla="*/ 768598 w 1966913"/>
              <a:gd name="T125" fmla="*/ 866 h 232727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966913" h="2327275">
                <a:moveTo>
                  <a:pt x="954753" y="1302893"/>
                </a:moveTo>
                <a:lnTo>
                  <a:pt x="954489" y="1306067"/>
                </a:lnTo>
                <a:lnTo>
                  <a:pt x="954753" y="1309506"/>
                </a:lnTo>
                <a:lnTo>
                  <a:pt x="955547" y="1313209"/>
                </a:lnTo>
                <a:lnTo>
                  <a:pt x="957134" y="1316118"/>
                </a:lnTo>
                <a:lnTo>
                  <a:pt x="959251" y="1319292"/>
                </a:lnTo>
                <a:lnTo>
                  <a:pt x="961896" y="1322466"/>
                </a:lnTo>
                <a:lnTo>
                  <a:pt x="965071" y="1325111"/>
                </a:lnTo>
                <a:lnTo>
                  <a:pt x="968510" y="1328020"/>
                </a:lnTo>
                <a:lnTo>
                  <a:pt x="972478" y="1330136"/>
                </a:lnTo>
                <a:lnTo>
                  <a:pt x="976182" y="1332517"/>
                </a:lnTo>
                <a:lnTo>
                  <a:pt x="980679" y="1334368"/>
                </a:lnTo>
                <a:lnTo>
                  <a:pt x="985176" y="1336219"/>
                </a:lnTo>
                <a:lnTo>
                  <a:pt x="990467" y="1337542"/>
                </a:lnTo>
                <a:lnTo>
                  <a:pt x="995229" y="1338864"/>
                </a:lnTo>
                <a:lnTo>
                  <a:pt x="1000255" y="1339658"/>
                </a:lnTo>
                <a:lnTo>
                  <a:pt x="1005282" y="1339922"/>
                </a:lnTo>
                <a:lnTo>
                  <a:pt x="1010308" y="1340451"/>
                </a:lnTo>
                <a:lnTo>
                  <a:pt x="1015335" y="1340451"/>
                </a:lnTo>
                <a:lnTo>
                  <a:pt x="1050255" y="1340451"/>
                </a:lnTo>
                <a:lnTo>
                  <a:pt x="1055017" y="1340451"/>
                </a:lnTo>
                <a:lnTo>
                  <a:pt x="1060043" y="1339922"/>
                </a:lnTo>
                <a:lnTo>
                  <a:pt x="1065070" y="1339658"/>
                </a:lnTo>
                <a:lnTo>
                  <a:pt x="1070096" y="1338864"/>
                </a:lnTo>
                <a:lnTo>
                  <a:pt x="1075123" y="1337542"/>
                </a:lnTo>
                <a:lnTo>
                  <a:pt x="1079884" y="1336219"/>
                </a:lnTo>
                <a:lnTo>
                  <a:pt x="1084646" y="1334368"/>
                </a:lnTo>
                <a:lnTo>
                  <a:pt x="1088879" y="1332517"/>
                </a:lnTo>
                <a:lnTo>
                  <a:pt x="1093112" y="1330136"/>
                </a:lnTo>
                <a:lnTo>
                  <a:pt x="1097080" y="1328020"/>
                </a:lnTo>
                <a:lnTo>
                  <a:pt x="1100519" y="1325111"/>
                </a:lnTo>
                <a:lnTo>
                  <a:pt x="1103429" y="1322466"/>
                </a:lnTo>
                <a:lnTo>
                  <a:pt x="1106075" y="1319292"/>
                </a:lnTo>
                <a:lnTo>
                  <a:pt x="1108191" y="1316118"/>
                </a:lnTo>
                <a:lnTo>
                  <a:pt x="1109778" y="1313209"/>
                </a:lnTo>
                <a:lnTo>
                  <a:pt x="1110836" y="1309506"/>
                </a:lnTo>
                <a:lnTo>
                  <a:pt x="1111101" y="1306067"/>
                </a:lnTo>
                <a:lnTo>
                  <a:pt x="1110836" y="1302893"/>
                </a:lnTo>
                <a:lnTo>
                  <a:pt x="1048668" y="1302893"/>
                </a:lnTo>
                <a:lnTo>
                  <a:pt x="1016657" y="1302893"/>
                </a:lnTo>
                <a:lnTo>
                  <a:pt x="954753" y="1302893"/>
                </a:lnTo>
                <a:close/>
                <a:moveTo>
                  <a:pt x="941261" y="1215611"/>
                </a:moveTo>
                <a:lnTo>
                  <a:pt x="937822" y="1215875"/>
                </a:lnTo>
                <a:lnTo>
                  <a:pt x="934383" y="1216404"/>
                </a:lnTo>
                <a:lnTo>
                  <a:pt x="931208" y="1217462"/>
                </a:lnTo>
                <a:lnTo>
                  <a:pt x="928034" y="1218520"/>
                </a:lnTo>
                <a:lnTo>
                  <a:pt x="924859" y="1219842"/>
                </a:lnTo>
                <a:lnTo>
                  <a:pt x="922214" y="1221694"/>
                </a:lnTo>
                <a:lnTo>
                  <a:pt x="919568" y="1223545"/>
                </a:lnTo>
                <a:lnTo>
                  <a:pt x="916923" y="1225661"/>
                </a:lnTo>
                <a:lnTo>
                  <a:pt x="914806" y="1228306"/>
                </a:lnTo>
                <a:lnTo>
                  <a:pt x="912955" y="1230951"/>
                </a:lnTo>
                <a:lnTo>
                  <a:pt x="911103" y="1233596"/>
                </a:lnTo>
                <a:lnTo>
                  <a:pt x="909780" y="1236770"/>
                </a:lnTo>
                <a:lnTo>
                  <a:pt x="908722" y="1239944"/>
                </a:lnTo>
                <a:lnTo>
                  <a:pt x="907664" y="1243118"/>
                </a:lnTo>
                <a:lnTo>
                  <a:pt x="907135" y="1246556"/>
                </a:lnTo>
                <a:lnTo>
                  <a:pt x="906870" y="1249995"/>
                </a:lnTo>
                <a:lnTo>
                  <a:pt x="907135" y="1253698"/>
                </a:lnTo>
                <a:lnTo>
                  <a:pt x="907664" y="1256872"/>
                </a:lnTo>
                <a:lnTo>
                  <a:pt x="908722" y="1260310"/>
                </a:lnTo>
                <a:lnTo>
                  <a:pt x="909780" y="1263484"/>
                </a:lnTo>
                <a:lnTo>
                  <a:pt x="911103" y="1266129"/>
                </a:lnTo>
                <a:lnTo>
                  <a:pt x="912955" y="1269303"/>
                </a:lnTo>
                <a:lnTo>
                  <a:pt x="914806" y="1271948"/>
                </a:lnTo>
                <a:lnTo>
                  <a:pt x="916923" y="1274328"/>
                </a:lnTo>
                <a:lnTo>
                  <a:pt x="919568" y="1276444"/>
                </a:lnTo>
                <a:lnTo>
                  <a:pt x="922214" y="1278560"/>
                </a:lnTo>
                <a:lnTo>
                  <a:pt x="924859" y="1280147"/>
                </a:lnTo>
                <a:lnTo>
                  <a:pt x="928034" y="1281734"/>
                </a:lnTo>
                <a:lnTo>
                  <a:pt x="931208" y="1282792"/>
                </a:lnTo>
                <a:lnTo>
                  <a:pt x="934383" y="1283585"/>
                </a:lnTo>
                <a:lnTo>
                  <a:pt x="937822" y="1284114"/>
                </a:lnTo>
                <a:lnTo>
                  <a:pt x="941261" y="1284114"/>
                </a:lnTo>
                <a:lnTo>
                  <a:pt x="1124064" y="1284114"/>
                </a:lnTo>
                <a:lnTo>
                  <a:pt x="1127768" y="1284114"/>
                </a:lnTo>
                <a:lnTo>
                  <a:pt x="1130942" y="1283585"/>
                </a:lnTo>
                <a:lnTo>
                  <a:pt x="1134381" y="1282792"/>
                </a:lnTo>
                <a:lnTo>
                  <a:pt x="1137556" y="1281734"/>
                </a:lnTo>
                <a:lnTo>
                  <a:pt x="1140466" y="1280147"/>
                </a:lnTo>
                <a:lnTo>
                  <a:pt x="1143376" y="1278560"/>
                </a:lnTo>
                <a:lnTo>
                  <a:pt x="1146021" y="1276444"/>
                </a:lnTo>
                <a:lnTo>
                  <a:pt x="1148402" y="1274328"/>
                </a:lnTo>
                <a:lnTo>
                  <a:pt x="1150783" y="1271948"/>
                </a:lnTo>
                <a:lnTo>
                  <a:pt x="1152635" y="1269303"/>
                </a:lnTo>
                <a:lnTo>
                  <a:pt x="1154222" y="1266129"/>
                </a:lnTo>
                <a:lnTo>
                  <a:pt x="1155810" y="1263484"/>
                </a:lnTo>
                <a:lnTo>
                  <a:pt x="1156868" y="1260310"/>
                </a:lnTo>
                <a:lnTo>
                  <a:pt x="1157661" y="1256872"/>
                </a:lnTo>
                <a:lnTo>
                  <a:pt x="1158191" y="1253698"/>
                </a:lnTo>
                <a:lnTo>
                  <a:pt x="1158191" y="1249995"/>
                </a:lnTo>
                <a:lnTo>
                  <a:pt x="1158191" y="1246556"/>
                </a:lnTo>
                <a:lnTo>
                  <a:pt x="1157661" y="1243118"/>
                </a:lnTo>
                <a:lnTo>
                  <a:pt x="1156868" y="1239944"/>
                </a:lnTo>
                <a:lnTo>
                  <a:pt x="1155810" y="1236770"/>
                </a:lnTo>
                <a:lnTo>
                  <a:pt x="1154222" y="1233596"/>
                </a:lnTo>
                <a:lnTo>
                  <a:pt x="1152635" y="1230951"/>
                </a:lnTo>
                <a:lnTo>
                  <a:pt x="1150783" y="1228306"/>
                </a:lnTo>
                <a:lnTo>
                  <a:pt x="1148402" y="1225661"/>
                </a:lnTo>
                <a:lnTo>
                  <a:pt x="1146021" y="1223545"/>
                </a:lnTo>
                <a:lnTo>
                  <a:pt x="1143376" y="1221694"/>
                </a:lnTo>
                <a:lnTo>
                  <a:pt x="1140466" y="1219842"/>
                </a:lnTo>
                <a:lnTo>
                  <a:pt x="1137556" y="1218520"/>
                </a:lnTo>
                <a:lnTo>
                  <a:pt x="1134381" y="1217462"/>
                </a:lnTo>
                <a:lnTo>
                  <a:pt x="1130942" y="1216404"/>
                </a:lnTo>
                <a:lnTo>
                  <a:pt x="1127768" y="1215875"/>
                </a:lnTo>
                <a:lnTo>
                  <a:pt x="1124064" y="1215611"/>
                </a:lnTo>
                <a:lnTo>
                  <a:pt x="941261" y="1215611"/>
                </a:lnTo>
                <a:close/>
                <a:moveTo>
                  <a:pt x="941261" y="1129121"/>
                </a:moveTo>
                <a:lnTo>
                  <a:pt x="937822" y="1129386"/>
                </a:lnTo>
                <a:lnTo>
                  <a:pt x="934383" y="1130179"/>
                </a:lnTo>
                <a:lnTo>
                  <a:pt x="931208" y="1130973"/>
                </a:lnTo>
                <a:lnTo>
                  <a:pt x="928034" y="1132031"/>
                </a:lnTo>
                <a:lnTo>
                  <a:pt x="924859" y="1133353"/>
                </a:lnTo>
                <a:lnTo>
                  <a:pt x="922214" y="1135205"/>
                </a:lnTo>
                <a:lnTo>
                  <a:pt x="919568" y="1137056"/>
                </a:lnTo>
                <a:lnTo>
                  <a:pt x="916923" y="1139437"/>
                </a:lnTo>
                <a:lnTo>
                  <a:pt x="914806" y="1141817"/>
                </a:lnTo>
                <a:lnTo>
                  <a:pt x="912955" y="1144462"/>
                </a:lnTo>
                <a:lnTo>
                  <a:pt x="911103" y="1147107"/>
                </a:lnTo>
                <a:lnTo>
                  <a:pt x="909780" y="1150281"/>
                </a:lnTo>
                <a:lnTo>
                  <a:pt x="908722" y="1153455"/>
                </a:lnTo>
                <a:lnTo>
                  <a:pt x="907664" y="1156629"/>
                </a:lnTo>
                <a:lnTo>
                  <a:pt x="907135" y="1160067"/>
                </a:lnTo>
                <a:lnTo>
                  <a:pt x="906870" y="1163505"/>
                </a:lnTo>
                <a:lnTo>
                  <a:pt x="907135" y="1167208"/>
                </a:lnTo>
                <a:lnTo>
                  <a:pt x="907664" y="1170382"/>
                </a:lnTo>
                <a:lnTo>
                  <a:pt x="908722" y="1173821"/>
                </a:lnTo>
                <a:lnTo>
                  <a:pt x="909780" y="1176995"/>
                </a:lnTo>
                <a:lnTo>
                  <a:pt x="911103" y="1179640"/>
                </a:lnTo>
                <a:lnTo>
                  <a:pt x="912955" y="1182813"/>
                </a:lnTo>
                <a:lnTo>
                  <a:pt x="914806" y="1185458"/>
                </a:lnTo>
                <a:lnTo>
                  <a:pt x="916923" y="1187839"/>
                </a:lnTo>
                <a:lnTo>
                  <a:pt x="919568" y="1189955"/>
                </a:lnTo>
                <a:lnTo>
                  <a:pt x="922214" y="1191806"/>
                </a:lnTo>
                <a:lnTo>
                  <a:pt x="924859" y="1193658"/>
                </a:lnTo>
                <a:lnTo>
                  <a:pt x="928034" y="1195245"/>
                </a:lnTo>
                <a:lnTo>
                  <a:pt x="931208" y="1196303"/>
                </a:lnTo>
                <a:lnTo>
                  <a:pt x="934383" y="1197096"/>
                </a:lnTo>
                <a:lnTo>
                  <a:pt x="937822" y="1197625"/>
                </a:lnTo>
                <a:lnTo>
                  <a:pt x="941261" y="1197625"/>
                </a:lnTo>
                <a:lnTo>
                  <a:pt x="1124064" y="1197625"/>
                </a:lnTo>
                <a:lnTo>
                  <a:pt x="1127768" y="1197625"/>
                </a:lnTo>
                <a:lnTo>
                  <a:pt x="1130942" y="1197096"/>
                </a:lnTo>
                <a:lnTo>
                  <a:pt x="1134381" y="1196303"/>
                </a:lnTo>
                <a:lnTo>
                  <a:pt x="1137556" y="1195245"/>
                </a:lnTo>
                <a:lnTo>
                  <a:pt x="1140466" y="1193658"/>
                </a:lnTo>
                <a:lnTo>
                  <a:pt x="1143376" y="1191806"/>
                </a:lnTo>
                <a:lnTo>
                  <a:pt x="1146021" y="1189955"/>
                </a:lnTo>
                <a:lnTo>
                  <a:pt x="1148402" y="1187839"/>
                </a:lnTo>
                <a:lnTo>
                  <a:pt x="1150783" y="1185458"/>
                </a:lnTo>
                <a:lnTo>
                  <a:pt x="1152635" y="1182813"/>
                </a:lnTo>
                <a:lnTo>
                  <a:pt x="1154222" y="1179640"/>
                </a:lnTo>
                <a:lnTo>
                  <a:pt x="1155810" y="1176995"/>
                </a:lnTo>
                <a:lnTo>
                  <a:pt x="1156868" y="1173821"/>
                </a:lnTo>
                <a:lnTo>
                  <a:pt x="1157661" y="1170382"/>
                </a:lnTo>
                <a:lnTo>
                  <a:pt x="1158191" y="1167208"/>
                </a:lnTo>
                <a:lnTo>
                  <a:pt x="1158191" y="1163505"/>
                </a:lnTo>
                <a:lnTo>
                  <a:pt x="1158191" y="1160067"/>
                </a:lnTo>
                <a:lnTo>
                  <a:pt x="1157661" y="1156629"/>
                </a:lnTo>
                <a:lnTo>
                  <a:pt x="1156868" y="1153455"/>
                </a:lnTo>
                <a:lnTo>
                  <a:pt x="1155810" y="1150281"/>
                </a:lnTo>
                <a:lnTo>
                  <a:pt x="1154222" y="1147107"/>
                </a:lnTo>
                <a:lnTo>
                  <a:pt x="1152635" y="1144462"/>
                </a:lnTo>
                <a:lnTo>
                  <a:pt x="1150783" y="1141817"/>
                </a:lnTo>
                <a:lnTo>
                  <a:pt x="1148402" y="1139437"/>
                </a:lnTo>
                <a:lnTo>
                  <a:pt x="1146021" y="1137056"/>
                </a:lnTo>
                <a:lnTo>
                  <a:pt x="1143376" y="1135205"/>
                </a:lnTo>
                <a:lnTo>
                  <a:pt x="1140466" y="1133353"/>
                </a:lnTo>
                <a:lnTo>
                  <a:pt x="1137556" y="1132031"/>
                </a:lnTo>
                <a:lnTo>
                  <a:pt x="1134381" y="1130973"/>
                </a:lnTo>
                <a:lnTo>
                  <a:pt x="1130942" y="1130179"/>
                </a:lnTo>
                <a:lnTo>
                  <a:pt x="1127768" y="1129386"/>
                </a:lnTo>
                <a:lnTo>
                  <a:pt x="1124064" y="1129121"/>
                </a:lnTo>
                <a:lnTo>
                  <a:pt x="941261" y="1129121"/>
                </a:lnTo>
                <a:close/>
                <a:moveTo>
                  <a:pt x="1341787" y="876266"/>
                </a:moveTo>
                <a:lnTo>
                  <a:pt x="1336231" y="884201"/>
                </a:lnTo>
                <a:lnTo>
                  <a:pt x="1330676" y="891871"/>
                </a:lnTo>
                <a:lnTo>
                  <a:pt x="1325120" y="899277"/>
                </a:lnTo>
                <a:lnTo>
                  <a:pt x="1319565" y="906418"/>
                </a:lnTo>
                <a:lnTo>
                  <a:pt x="1308189" y="920172"/>
                </a:lnTo>
                <a:lnTo>
                  <a:pt x="1297078" y="932867"/>
                </a:lnTo>
                <a:lnTo>
                  <a:pt x="1362686" y="998726"/>
                </a:lnTo>
                <a:lnTo>
                  <a:pt x="1365596" y="1001107"/>
                </a:lnTo>
                <a:lnTo>
                  <a:pt x="1368241" y="1003223"/>
                </a:lnTo>
                <a:lnTo>
                  <a:pt x="1371416" y="1005074"/>
                </a:lnTo>
                <a:lnTo>
                  <a:pt x="1374591" y="1006396"/>
                </a:lnTo>
                <a:lnTo>
                  <a:pt x="1377765" y="1007719"/>
                </a:lnTo>
                <a:lnTo>
                  <a:pt x="1381204" y="1008512"/>
                </a:lnTo>
                <a:lnTo>
                  <a:pt x="1384643" y="1009041"/>
                </a:lnTo>
                <a:lnTo>
                  <a:pt x="1388083" y="1009041"/>
                </a:lnTo>
                <a:lnTo>
                  <a:pt x="1391522" y="1009041"/>
                </a:lnTo>
                <a:lnTo>
                  <a:pt x="1394961" y="1008512"/>
                </a:lnTo>
                <a:lnTo>
                  <a:pt x="1398400" y="1007719"/>
                </a:lnTo>
                <a:lnTo>
                  <a:pt x="1401839" y="1006396"/>
                </a:lnTo>
                <a:lnTo>
                  <a:pt x="1404749" y="1005074"/>
                </a:lnTo>
                <a:lnTo>
                  <a:pt x="1407924" y="1003223"/>
                </a:lnTo>
                <a:lnTo>
                  <a:pt x="1410834" y="1001107"/>
                </a:lnTo>
                <a:lnTo>
                  <a:pt x="1413479" y="998726"/>
                </a:lnTo>
                <a:lnTo>
                  <a:pt x="1416125" y="995817"/>
                </a:lnTo>
                <a:lnTo>
                  <a:pt x="1417976" y="993172"/>
                </a:lnTo>
                <a:lnTo>
                  <a:pt x="1420093" y="989998"/>
                </a:lnTo>
                <a:lnTo>
                  <a:pt x="1421416" y="986824"/>
                </a:lnTo>
                <a:lnTo>
                  <a:pt x="1422474" y="983386"/>
                </a:lnTo>
                <a:lnTo>
                  <a:pt x="1423267" y="980212"/>
                </a:lnTo>
                <a:lnTo>
                  <a:pt x="1423797" y="976773"/>
                </a:lnTo>
                <a:lnTo>
                  <a:pt x="1423797" y="973335"/>
                </a:lnTo>
                <a:lnTo>
                  <a:pt x="1423797" y="969632"/>
                </a:lnTo>
                <a:lnTo>
                  <a:pt x="1423267" y="966458"/>
                </a:lnTo>
                <a:lnTo>
                  <a:pt x="1422474" y="963020"/>
                </a:lnTo>
                <a:lnTo>
                  <a:pt x="1421416" y="959581"/>
                </a:lnTo>
                <a:lnTo>
                  <a:pt x="1420093" y="956672"/>
                </a:lnTo>
                <a:lnTo>
                  <a:pt x="1417976" y="953498"/>
                </a:lnTo>
                <a:lnTo>
                  <a:pt x="1416125" y="950588"/>
                </a:lnTo>
                <a:lnTo>
                  <a:pt x="1413479" y="947944"/>
                </a:lnTo>
                <a:lnTo>
                  <a:pt x="1341787" y="876266"/>
                </a:lnTo>
                <a:close/>
                <a:moveTo>
                  <a:pt x="723538" y="876266"/>
                </a:moveTo>
                <a:lnTo>
                  <a:pt x="651846" y="947944"/>
                </a:lnTo>
                <a:lnTo>
                  <a:pt x="649465" y="950588"/>
                </a:lnTo>
                <a:lnTo>
                  <a:pt x="647084" y="953498"/>
                </a:lnTo>
                <a:lnTo>
                  <a:pt x="645497" y="956672"/>
                </a:lnTo>
                <a:lnTo>
                  <a:pt x="644174" y="959581"/>
                </a:lnTo>
                <a:lnTo>
                  <a:pt x="642587" y="963020"/>
                </a:lnTo>
                <a:lnTo>
                  <a:pt x="642058" y="966458"/>
                </a:lnTo>
                <a:lnTo>
                  <a:pt x="641529" y="969632"/>
                </a:lnTo>
                <a:lnTo>
                  <a:pt x="641264" y="973335"/>
                </a:lnTo>
                <a:lnTo>
                  <a:pt x="641529" y="976773"/>
                </a:lnTo>
                <a:lnTo>
                  <a:pt x="642058" y="980212"/>
                </a:lnTo>
                <a:lnTo>
                  <a:pt x="642587" y="983386"/>
                </a:lnTo>
                <a:lnTo>
                  <a:pt x="644174" y="986824"/>
                </a:lnTo>
                <a:lnTo>
                  <a:pt x="645497" y="989998"/>
                </a:lnTo>
                <a:lnTo>
                  <a:pt x="647084" y="993172"/>
                </a:lnTo>
                <a:lnTo>
                  <a:pt x="649465" y="995817"/>
                </a:lnTo>
                <a:lnTo>
                  <a:pt x="651846" y="998726"/>
                </a:lnTo>
                <a:lnTo>
                  <a:pt x="654491" y="1001107"/>
                </a:lnTo>
                <a:lnTo>
                  <a:pt x="657666" y="1003223"/>
                </a:lnTo>
                <a:lnTo>
                  <a:pt x="660576" y="1005074"/>
                </a:lnTo>
                <a:lnTo>
                  <a:pt x="663751" y="1006396"/>
                </a:lnTo>
                <a:lnTo>
                  <a:pt x="667190" y="1007719"/>
                </a:lnTo>
                <a:lnTo>
                  <a:pt x="670629" y="1008512"/>
                </a:lnTo>
                <a:lnTo>
                  <a:pt x="673803" y="1009041"/>
                </a:lnTo>
                <a:lnTo>
                  <a:pt x="677243" y="1009041"/>
                </a:lnTo>
                <a:lnTo>
                  <a:pt x="680682" y="1009041"/>
                </a:lnTo>
                <a:lnTo>
                  <a:pt x="683856" y="1008512"/>
                </a:lnTo>
                <a:lnTo>
                  <a:pt x="687295" y="1007719"/>
                </a:lnTo>
                <a:lnTo>
                  <a:pt x="690734" y="1006396"/>
                </a:lnTo>
                <a:lnTo>
                  <a:pt x="694174" y="1005074"/>
                </a:lnTo>
                <a:lnTo>
                  <a:pt x="696819" y="1003223"/>
                </a:lnTo>
                <a:lnTo>
                  <a:pt x="699994" y="1001107"/>
                </a:lnTo>
                <a:lnTo>
                  <a:pt x="702639" y="998726"/>
                </a:lnTo>
                <a:lnTo>
                  <a:pt x="768512" y="932867"/>
                </a:lnTo>
                <a:lnTo>
                  <a:pt x="757401" y="920172"/>
                </a:lnTo>
                <a:lnTo>
                  <a:pt x="745760" y="906418"/>
                </a:lnTo>
                <a:lnTo>
                  <a:pt x="740205" y="899277"/>
                </a:lnTo>
                <a:lnTo>
                  <a:pt x="734649" y="891606"/>
                </a:lnTo>
                <a:lnTo>
                  <a:pt x="728829" y="884201"/>
                </a:lnTo>
                <a:lnTo>
                  <a:pt x="723538" y="876266"/>
                </a:lnTo>
                <a:close/>
                <a:moveTo>
                  <a:pt x="1407659" y="582150"/>
                </a:moveTo>
                <a:lnTo>
                  <a:pt x="1408982" y="594581"/>
                </a:lnTo>
                <a:lnTo>
                  <a:pt x="1410040" y="607276"/>
                </a:lnTo>
                <a:lnTo>
                  <a:pt x="1411098" y="620237"/>
                </a:lnTo>
                <a:lnTo>
                  <a:pt x="1411098" y="633197"/>
                </a:lnTo>
                <a:lnTo>
                  <a:pt x="1411098" y="643512"/>
                </a:lnTo>
                <a:lnTo>
                  <a:pt x="1410834" y="653827"/>
                </a:lnTo>
                <a:lnTo>
                  <a:pt x="1535436" y="653827"/>
                </a:lnTo>
                <a:lnTo>
                  <a:pt x="1539139" y="653563"/>
                </a:lnTo>
                <a:lnTo>
                  <a:pt x="1542314" y="653034"/>
                </a:lnTo>
                <a:lnTo>
                  <a:pt x="1546018" y="652240"/>
                </a:lnTo>
                <a:lnTo>
                  <a:pt x="1549192" y="651182"/>
                </a:lnTo>
                <a:lnTo>
                  <a:pt x="1552631" y="649331"/>
                </a:lnTo>
                <a:lnTo>
                  <a:pt x="1555277" y="647744"/>
                </a:lnTo>
                <a:lnTo>
                  <a:pt x="1558187" y="645628"/>
                </a:lnTo>
                <a:lnTo>
                  <a:pt x="1560568" y="643247"/>
                </a:lnTo>
                <a:lnTo>
                  <a:pt x="1562949" y="640603"/>
                </a:lnTo>
                <a:lnTo>
                  <a:pt x="1565065" y="637958"/>
                </a:lnTo>
                <a:lnTo>
                  <a:pt x="1566917" y="635048"/>
                </a:lnTo>
                <a:lnTo>
                  <a:pt x="1568504" y="631874"/>
                </a:lnTo>
                <a:lnTo>
                  <a:pt x="1569562" y="628700"/>
                </a:lnTo>
                <a:lnTo>
                  <a:pt x="1570356" y="625262"/>
                </a:lnTo>
                <a:lnTo>
                  <a:pt x="1571150" y="621559"/>
                </a:lnTo>
                <a:lnTo>
                  <a:pt x="1571414" y="617856"/>
                </a:lnTo>
                <a:lnTo>
                  <a:pt x="1571150" y="614418"/>
                </a:lnTo>
                <a:lnTo>
                  <a:pt x="1570356" y="610715"/>
                </a:lnTo>
                <a:lnTo>
                  <a:pt x="1569562" y="607276"/>
                </a:lnTo>
                <a:lnTo>
                  <a:pt x="1568504" y="603838"/>
                </a:lnTo>
                <a:lnTo>
                  <a:pt x="1566917" y="600929"/>
                </a:lnTo>
                <a:lnTo>
                  <a:pt x="1565065" y="598019"/>
                </a:lnTo>
                <a:lnTo>
                  <a:pt x="1562949" y="595110"/>
                </a:lnTo>
                <a:lnTo>
                  <a:pt x="1560568" y="592729"/>
                </a:lnTo>
                <a:lnTo>
                  <a:pt x="1558187" y="590084"/>
                </a:lnTo>
                <a:lnTo>
                  <a:pt x="1555277" y="588233"/>
                </a:lnTo>
                <a:lnTo>
                  <a:pt x="1552631" y="586646"/>
                </a:lnTo>
                <a:lnTo>
                  <a:pt x="1549192" y="584794"/>
                </a:lnTo>
                <a:lnTo>
                  <a:pt x="1546018" y="583736"/>
                </a:lnTo>
                <a:lnTo>
                  <a:pt x="1542314" y="582943"/>
                </a:lnTo>
                <a:lnTo>
                  <a:pt x="1539139" y="582414"/>
                </a:lnTo>
                <a:lnTo>
                  <a:pt x="1535436" y="582150"/>
                </a:lnTo>
                <a:lnTo>
                  <a:pt x="1407659" y="582150"/>
                </a:lnTo>
                <a:close/>
                <a:moveTo>
                  <a:pt x="530154" y="582150"/>
                </a:moveTo>
                <a:lnTo>
                  <a:pt x="526450" y="582414"/>
                </a:lnTo>
                <a:lnTo>
                  <a:pt x="522747" y="582943"/>
                </a:lnTo>
                <a:lnTo>
                  <a:pt x="519308" y="583736"/>
                </a:lnTo>
                <a:lnTo>
                  <a:pt x="516133" y="584794"/>
                </a:lnTo>
                <a:lnTo>
                  <a:pt x="512958" y="586646"/>
                </a:lnTo>
                <a:lnTo>
                  <a:pt x="509784" y="588233"/>
                </a:lnTo>
                <a:lnTo>
                  <a:pt x="507403" y="590084"/>
                </a:lnTo>
                <a:lnTo>
                  <a:pt x="504493" y="592729"/>
                </a:lnTo>
                <a:lnTo>
                  <a:pt x="502376" y="595110"/>
                </a:lnTo>
                <a:lnTo>
                  <a:pt x="500260" y="598019"/>
                </a:lnTo>
                <a:lnTo>
                  <a:pt x="498408" y="600929"/>
                </a:lnTo>
                <a:lnTo>
                  <a:pt x="497085" y="603838"/>
                </a:lnTo>
                <a:lnTo>
                  <a:pt x="495763" y="607276"/>
                </a:lnTo>
                <a:lnTo>
                  <a:pt x="494969" y="610715"/>
                </a:lnTo>
                <a:lnTo>
                  <a:pt x="494440" y="614418"/>
                </a:lnTo>
                <a:lnTo>
                  <a:pt x="494175" y="617856"/>
                </a:lnTo>
                <a:lnTo>
                  <a:pt x="494440" y="621559"/>
                </a:lnTo>
                <a:lnTo>
                  <a:pt x="494969" y="625262"/>
                </a:lnTo>
                <a:lnTo>
                  <a:pt x="495763" y="628700"/>
                </a:lnTo>
                <a:lnTo>
                  <a:pt x="497085" y="631874"/>
                </a:lnTo>
                <a:lnTo>
                  <a:pt x="498408" y="635048"/>
                </a:lnTo>
                <a:lnTo>
                  <a:pt x="500260" y="637958"/>
                </a:lnTo>
                <a:lnTo>
                  <a:pt x="502376" y="640603"/>
                </a:lnTo>
                <a:lnTo>
                  <a:pt x="504493" y="643247"/>
                </a:lnTo>
                <a:lnTo>
                  <a:pt x="507403" y="645628"/>
                </a:lnTo>
                <a:lnTo>
                  <a:pt x="509784" y="647744"/>
                </a:lnTo>
                <a:lnTo>
                  <a:pt x="512958" y="649331"/>
                </a:lnTo>
                <a:lnTo>
                  <a:pt x="516133" y="651182"/>
                </a:lnTo>
                <a:lnTo>
                  <a:pt x="519308" y="652240"/>
                </a:lnTo>
                <a:lnTo>
                  <a:pt x="522747" y="653034"/>
                </a:lnTo>
                <a:lnTo>
                  <a:pt x="526450" y="653563"/>
                </a:lnTo>
                <a:lnTo>
                  <a:pt x="530154" y="653827"/>
                </a:lnTo>
                <a:lnTo>
                  <a:pt x="654756" y="653827"/>
                </a:lnTo>
                <a:lnTo>
                  <a:pt x="654491" y="643512"/>
                </a:lnTo>
                <a:lnTo>
                  <a:pt x="654227" y="633197"/>
                </a:lnTo>
                <a:lnTo>
                  <a:pt x="654491" y="620237"/>
                </a:lnTo>
                <a:lnTo>
                  <a:pt x="655285" y="607276"/>
                </a:lnTo>
                <a:lnTo>
                  <a:pt x="656079" y="594581"/>
                </a:lnTo>
                <a:lnTo>
                  <a:pt x="657666" y="582150"/>
                </a:lnTo>
                <a:lnTo>
                  <a:pt x="530154" y="582150"/>
                </a:lnTo>
                <a:close/>
                <a:moveTo>
                  <a:pt x="1010822" y="371475"/>
                </a:moveTo>
                <a:lnTo>
                  <a:pt x="1014779" y="372005"/>
                </a:lnTo>
                <a:lnTo>
                  <a:pt x="1018472" y="372270"/>
                </a:lnTo>
                <a:lnTo>
                  <a:pt x="1021902" y="373065"/>
                </a:lnTo>
                <a:lnTo>
                  <a:pt x="1025331" y="374126"/>
                </a:lnTo>
                <a:lnTo>
                  <a:pt x="1028497" y="375451"/>
                </a:lnTo>
                <a:lnTo>
                  <a:pt x="1031927" y="377306"/>
                </a:lnTo>
                <a:lnTo>
                  <a:pt x="1034565" y="379427"/>
                </a:lnTo>
                <a:lnTo>
                  <a:pt x="1037467" y="381813"/>
                </a:lnTo>
                <a:lnTo>
                  <a:pt x="1039841" y="384198"/>
                </a:lnTo>
                <a:lnTo>
                  <a:pt x="1041951" y="387114"/>
                </a:lnTo>
                <a:lnTo>
                  <a:pt x="1043798" y="389764"/>
                </a:lnTo>
                <a:lnTo>
                  <a:pt x="1045645" y="393210"/>
                </a:lnTo>
                <a:lnTo>
                  <a:pt x="1046964" y="396656"/>
                </a:lnTo>
                <a:lnTo>
                  <a:pt x="1048019" y="400102"/>
                </a:lnTo>
                <a:lnTo>
                  <a:pt x="1048547" y="403548"/>
                </a:lnTo>
                <a:lnTo>
                  <a:pt x="1049338" y="407523"/>
                </a:lnTo>
                <a:lnTo>
                  <a:pt x="1049074" y="411234"/>
                </a:lnTo>
                <a:lnTo>
                  <a:pt x="1048547" y="414945"/>
                </a:lnTo>
                <a:lnTo>
                  <a:pt x="1047755" y="418656"/>
                </a:lnTo>
                <a:lnTo>
                  <a:pt x="1046700" y="421837"/>
                </a:lnTo>
                <a:lnTo>
                  <a:pt x="1045381" y="425283"/>
                </a:lnTo>
                <a:lnTo>
                  <a:pt x="1043534" y="428463"/>
                </a:lnTo>
                <a:lnTo>
                  <a:pt x="1041424" y="431644"/>
                </a:lnTo>
                <a:lnTo>
                  <a:pt x="1039049" y="434030"/>
                </a:lnTo>
                <a:lnTo>
                  <a:pt x="1036675" y="436680"/>
                </a:lnTo>
                <a:lnTo>
                  <a:pt x="1033773" y="438801"/>
                </a:lnTo>
                <a:lnTo>
                  <a:pt x="1031135" y="440921"/>
                </a:lnTo>
                <a:lnTo>
                  <a:pt x="1027706" y="442512"/>
                </a:lnTo>
                <a:lnTo>
                  <a:pt x="1024276" y="443837"/>
                </a:lnTo>
                <a:lnTo>
                  <a:pt x="1020846" y="445162"/>
                </a:lnTo>
                <a:lnTo>
                  <a:pt x="1017417" y="445692"/>
                </a:lnTo>
                <a:lnTo>
                  <a:pt x="1013460" y="445957"/>
                </a:lnTo>
                <a:lnTo>
                  <a:pt x="1005809" y="446487"/>
                </a:lnTo>
                <a:lnTo>
                  <a:pt x="998422" y="447018"/>
                </a:lnTo>
                <a:lnTo>
                  <a:pt x="991563" y="447813"/>
                </a:lnTo>
                <a:lnTo>
                  <a:pt x="984704" y="448873"/>
                </a:lnTo>
                <a:lnTo>
                  <a:pt x="978373" y="450198"/>
                </a:lnTo>
                <a:lnTo>
                  <a:pt x="972305" y="451524"/>
                </a:lnTo>
                <a:lnTo>
                  <a:pt x="965973" y="453114"/>
                </a:lnTo>
                <a:lnTo>
                  <a:pt x="960433" y="454969"/>
                </a:lnTo>
                <a:lnTo>
                  <a:pt x="954893" y="456825"/>
                </a:lnTo>
                <a:lnTo>
                  <a:pt x="949881" y="458945"/>
                </a:lnTo>
                <a:lnTo>
                  <a:pt x="944868" y="461066"/>
                </a:lnTo>
                <a:lnTo>
                  <a:pt x="939856" y="463716"/>
                </a:lnTo>
                <a:lnTo>
                  <a:pt x="935371" y="466102"/>
                </a:lnTo>
                <a:lnTo>
                  <a:pt x="930886" y="468753"/>
                </a:lnTo>
                <a:lnTo>
                  <a:pt x="926665" y="471403"/>
                </a:lnTo>
                <a:lnTo>
                  <a:pt x="922444" y="474319"/>
                </a:lnTo>
                <a:lnTo>
                  <a:pt x="918487" y="477235"/>
                </a:lnTo>
                <a:lnTo>
                  <a:pt x="914530" y="480150"/>
                </a:lnTo>
                <a:lnTo>
                  <a:pt x="910837" y="483331"/>
                </a:lnTo>
                <a:lnTo>
                  <a:pt x="907671" y="486777"/>
                </a:lnTo>
                <a:lnTo>
                  <a:pt x="900812" y="493403"/>
                </a:lnTo>
                <a:lnTo>
                  <a:pt x="894744" y="500825"/>
                </a:lnTo>
                <a:lnTo>
                  <a:pt x="888940" y="508247"/>
                </a:lnTo>
                <a:lnTo>
                  <a:pt x="883928" y="516199"/>
                </a:lnTo>
                <a:lnTo>
                  <a:pt x="879443" y="524150"/>
                </a:lnTo>
                <a:lnTo>
                  <a:pt x="874958" y="532367"/>
                </a:lnTo>
                <a:lnTo>
                  <a:pt x="871529" y="540319"/>
                </a:lnTo>
                <a:lnTo>
                  <a:pt x="868099" y="548801"/>
                </a:lnTo>
                <a:lnTo>
                  <a:pt x="864933" y="557018"/>
                </a:lnTo>
                <a:lnTo>
                  <a:pt x="862559" y="565235"/>
                </a:lnTo>
                <a:lnTo>
                  <a:pt x="860185" y="573452"/>
                </a:lnTo>
                <a:lnTo>
                  <a:pt x="858338" y="580874"/>
                </a:lnTo>
                <a:lnTo>
                  <a:pt x="856491" y="588295"/>
                </a:lnTo>
                <a:lnTo>
                  <a:pt x="855436" y="595187"/>
                </a:lnTo>
                <a:lnTo>
                  <a:pt x="853589" y="607645"/>
                </a:lnTo>
                <a:lnTo>
                  <a:pt x="852270" y="617717"/>
                </a:lnTo>
                <a:lnTo>
                  <a:pt x="852006" y="624874"/>
                </a:lnTo>
                <a:lnTo>
                  <a:pt x="851743" y="627789"/>
                </a:lnTo>
                <a:lnTo>
                  <a:pt x="851743" y="631765"/>
                </a:lnTo>
                <a:lnTo>
                  <a:pt x="851215" y="635476"/>
                </a:lnTo>
                <a:lnTo>
                  <a:pt x="850160" y="638922"/>
                </a:lnTo>
                <a:lnTo>
                  <a:pt x="849104" y="642633"/>
                </a:lnTo>
                <a:lnTo>
                  <a:pt x="847258" y="645549"/>
                </a:lnTo>
                <a:lnTo>
                  <a:pt x="845675" y="648729"/>
                </a:lnTo>
                <a:lnTo>
                  <a:pt x="843301" y="651645"/>
                </a:lnTo>
                <a:lnTo>
                  <a:pt x="841190" y="654296"/>
                </a:lnTo>
                <a:lnTo>
                  <a:pt x="838288" y="656681"/>
                </a:lnTo>
                <a:lnTo>
                  <a:pt x="835650" y="658802"/>
                </a:lnTo>
                <a:lnTo>
                  <a:pt x="832484" y="660657"/>
                </a:lnTo>
                <a:lnTo>
                  <a:pt x="829319" y="662247"/>
                </a:lnTo>
                <a:lnTo>
                  <a:pt x="826153" y="663308"/>
                </a:lnTo>
                <a:lnTo>
                  <a:pt x="822459" y="664103"/>
                </a:lnTo>
                <a:lnTo>
                  <a:pt x="818766" y="664898"/>
                </a:lnTo>
                <a:lnTo>
                  <a:pt x="814809" y="665163"/>
                </a:lnTo>
                <a:lnTo>
                  <a:pt x="811115" y="664898"/>
                </a:lnTo>
                <a:lnTo>
                  <a:pt x="807686" y="664103"/>
                </a:lnTo>
                <a:lnTo>
                  <a:pt x="803993" y="663308"/>
                </a:lnTo>
                <a:lnTo>
                  <a:pt x="800563" y="662247"/>
                </a:lnTo>
                <a:lnTo>
                  <a:pt x="797133" y="660657"/>
                </a:lnTo>
                <a:lnTo>
                  <a:pt x="794495" y="658802"/>
                </a:lnTo>
                <a:lnTo>
                  <a:pt x="791330" y="656681"/>
                </a:lnTo>
                <a:lnTo>
                  <a:pt x="788691" y="654296"/>
                </a:lnTo>
                <a:lnTo>
                  <a:pt x="786317" y="651645"/>
                </a:lnTo>
                <a:lnTo>
                  <a:pt x="784207" y="648729"/>
                </a:lnTo>
                <a:lnTo>
                  <a:pt x="782360" y="645549"/>
                </a:lnTo>
                <a:lnTo>
                  <a:pt x="781041" y="642633"/>
                </a:lnTo>
                <a:lnTo>
                  <a:pt x="779458" y="638922"/>
                </a:lnTo>
                <a:lnTo>
                  <a:pt x="778667" y="635476"/>
                </a:lnTo>
                <a:lnTo>
                  <a:pt x="778139" y="631765"/>
                </a:lnTo>
                <a:lnTo>
                  <a:pt x="777875" y="627789"/>
                </a:lnTo>
                <a:lnTo>
                  <a:pt x="778139" y="623814"/>
                </a:lnTo>
                <a:lnTo>
                  <a:pt x="778667" y="613741"/>
                </a:lnTo>
                <a:lnTo>
                  <a:pt x="779194" y="606850"/>
                </a:lnTo>
                <a:lnTo>
                  <a:pt x="780249" y="598898"/>
                </a:lnTo>
                <a:lnTo>
                  <a:pt x="781305" y="590151"/>
                </a:lnTo>
                <a:lnTo>
                  <a:pt x="782888" y="580343"/>
                </a:lnTo>
                <a:lnTo>
                  <a:pt x="785262" y="569741"/>
                </a:lnTo>
                <a:lnTo>
                  <a:pt x="787636" y="558343"/>
                </a:lnTo>
                <a:lnTo>
                  <a:pt x="790802" y="546681"/>
                </a:lnTo>
                <a:lnTo>
                  <a:pt x="794759" y="534223"/>
                </a:lnTo>
                <a:lnTo>
                  <a:pt x="799508" y="521500"/>
                </a:lnTo>
                <a:lnTo>
                  <a:pt x="801882" y="515138"/>
                </a:lnTo>
                <a:lnTo>
                  <a:pt x="804784" y="508247"/>
                </a:lnTo>
                <a:lnTo>
                  <a:pt x="807950" y="501885"/>
                </a:lnTo>
                <a:lnTo>
                  <a:pt x="810852" y="495524"/>
                </a:lnTo>
                <a:lnTo>
                  <a:pt x="814545" y="488632"/>
                </a:lnTo>
                <a:lnTo>
                  <a:pt x="818238" y="482271"/>
                </a:lnTo>
                <a:lnTo>
                  <a:pt x="823515" y="473259"/>
                </a:lnTo>
                <a:lnTo>
                  <a:pt x="829319" y="464512"/>
                </a:lnTo>
                <a:lnTo>
                  <a:pt x="835914" y="456030"/>
                </a:lnTo>
                <a:lnTo>
                  <a:pt x="842773" y="447548"/>
                </a:lnTo>
                <a:lnTo>
                  <a:pt x="850160" y="439331"/>
                </a:lnTo>
                <a:lnTo>
                  <a:pt x="858338" y="431379"/>
                </a:lnTo>
                <a:lnTo>
                  <a:pt x="867044" y="423692"/>
                </a:lnTo>
                <a:lnTo>
                  <a:pt x="876013" y="416270"/>
                </a:lnTo>
                <a:lnTo>
                  <a:pt x="882345" y="411499"/>
                </a:lnTo>
                <a:lnTo>
                  <a:pt x="888940" y="406993"/>
                </a:lnTo>
                <a:lnTo>
                  <a:pt x="896063" y="402752"/>
                </a:lnTo>
                <a:lnTo>
                  <a:pt x="903450" y="398776"/>
                </a:lnTo>
                <a:lnTo>
                  <a:pt x="910837" y="395066"/>
                </a:lnTo>
                <a:lnTo>
                  <a:pt x="918751" y="391620"/>
                </a:lnTo>
                <a:lnTo>
                  <a:pt x="926929" y="388174"/>
                </a:lnTo>
                <a:lnTo>
                  <a:pt x="935371" y="384993"/>
                </a:lnTo>
                <a:lnTo>
                  <a:pt x="943549" y="382343"/>
                </a:lnTo>
                <a:lnTo>
                  <a:pt x="952519" y="379957"/>
                </a:lnTo>
                <a:lnTo>
                  <a:pt x="961489" y="377837"/>
                </a:lnTo>
                <a:lnTo>
                  <a:pt x="970986" y="375716"/>
                </a:lnTo>
                <a:lnTo>
                  <a:pt x="980747" y="374391"/>
                </a:lnTo>
                <a:lnTo>
                  <a:pt x="990508" y="373065"/>
                </a:lnTo>
                <a:lnTo>
                  <a:pt x="1000533" y="372270"/>
                </a:lnTo>
                <a:lnTo>
                  <a:pt x="1010822" y="371475"/>
                </a:lnTo>
                <a:close/>
                <a:moveTo>
                  <a:pt x="1024065" y="303903"/>
                </a:moveTo>
                <a:lnTo>
                  <a:pt x="1016128" y="304432"/>
                </a:lnTo>
                <a:lnTo>
                  <a:pt x="1001049" y="305490"/>
                </a:lnTo>
                <a:lnTo>
                  <a:pt x="997875" y="305754"/>
                </a:lnTo>
                <a:lnTo>
                  <a:pt x="990467" y="306548"/>
                </a:lnTo>
                <a:lnTo>
                  <a:pt x="983060" y="307606"/>
                </a:lnTo>
                <a:lnTo>
                  <a:pt x="975388" y="308928"/>
                </a:lnTo>
                <a:lnTo>
                  <a:pt x="968245" y="310251"/>
                </a:lnTo>
                <a:lnTo>
                  <a:pt x="960838" y="311573"/>
                </a:lnTo>
                <a:lnTo>
                  <a:pt x="953430" y="313424"/>
                </a:lnTo>
                <a:lnTo>
                  <a:pt x="946288" y="315276"/>
                </a:lnTo>
                <a:lnTo>
                  <a:pt x="938880" y="317392"/>
                </a:lnTo>
                <a:lnTo>
                  <a:pt x="915071" y="324269"/>
                </a:lnTo>
                <a:lnTo>
                  <a:pt x="915336" y="325591"/>
                </a:lnTo>
                <a:lnTo>
                  <a:pt x="904754" y="330088"/>
                </a:lnTo>
                <a:lnTo>
                  <a:pt x="893907" y="334584"/>
                </a:lnTo>
                <a:lnTo>
                  <a:pt x="883590" y="340138"/>
                </a:lnTo>
                <a:lnTo>
                  <a:pt x="873537" y="345428"/>
                </a:lnTo>
                <a:lnTo>
                  <a:pt x="863749" y="350983"/>
                </a:lnTo>
                <a:lnTo>
                  <a:pt x="853961" y="357066"/>
                </a:lnTo>
                <a:lnTo>
                  <a:pt x="844437" y="363678"/>
                </a:lnTo>
                <a:lnTo>
                  <a:pt x="835178" y="370291"/>
                </a:lnTo>
                <a:lnTo>
                  <a:pt x="826183" y="377432"/>
                </a:lnTo>
                <a:lnTo>
                  <a:pt x="817453" y="384573"/>
                </a:lnTo>
                <a:lnTo>
                  <a:pt x="808987" y="392508"/>
                </a:lnTo>
                <a:lnTo>
                  <a:pt x="800522" y="400443"/>
                </a:lnTo>
                <a:lnTo>
                  <a:pt x="792585" y="408642"/>
                </a:lnTo>
                <a:lnTo>
                  <a:pt x="785178" y="416841"/>
                </a:lnTo>
                <a:lnTo>
                  <a:pt x="777771" y="425570"/>
                </a:lnTo>
                <a:lnTo>
                  <a:pt x="770363" y="434562"/>
                </a:lnTo>
                <a:lnTo>
                  <a:pt x="762956" y="445407"/>
                </a:lnTo>
                <a:lnTo>
                  <a:pt x="755813" y="455986"/>
                </a:lnTo>
                <a:lnTo>
                  <a:pt x="748935" y="467095"/>
                </a:lnTo>
                <a:lnTo>
                  <a:pt x="742586" y="478468"/>
                </a:lnTo>
                <a:lnTo>
                  <a:pt x="736766" y="490106"/>
                </a:lnTo>
                <a:lnTo>
                  <a:pt x="731210" y="502008"/>
                </a:lnTo>
                <a:lnTo>
                  <a:pt x="726184" y="514439"/>
                </a:lnTo>
                <a:lnTo>
                  <a:pt x="721687" y="526606"/>
                </a:lnTo>
                <a:lnTo>
                  <a:pt x="717718" y="539302"/>
                </a:lnTo>
                <a:lnTo>
                  <a:pt x="714015" y="552262"/>
                </a:lnTo>
                <a:lnTo>
                  <a:pt x="710840" y="565222"/>
                </a:lnTo>
                <a:lnTo>
                  <a:pt x="708724" y="578447"/>
                </a:lnTo>
                <a:lnTo>
                  <a:pt x="706607" y="591936"/>
                </a:lnTo>
                <a:lnTo>
                  <a:pt x="705285" y="605689"/>
                </a:lnTo>
                <a:lnTo>
                  <a:pt x="704491" y="619443"/>
                </a:lnTo>
                <a:lnTo>
                  <a:pt x="704226" y="633197"/>
                </a:lnTo>
                <a:lnTo>
                  <a:pt x="704226" y="642983"/>
                </a:lnTo>
                <a:lnTo>
                  <a:pt x="704491" y="652769"/>
                </a:lnTo>
                <a:lnTo>
                  <a:pt x="705020" y="662026"/>
                </a:lnTo>
                <a:lnTo>
                  <a:pt x="705549" y="671284"/>
                </a:lnTo>
                <a:lnTo>
                  <a:pt x="706607" y="680541"/>
                </a:lnTo>
                <a:lnTo>
                  <a:pt x="707930" y="689269"/>
                </a:lnTo>
                <a:lnTo>
                  <a:pt x="708988" y="697998"/>
                </a:lnTo>
                <a:lnTo>
                  <a:pt x="710311" y="706461"/>
                </a:lnTo>
                <a:lnTo>
                  <a:pt x="712163" y="714661"/>
                </a:lnTo>
                <a:lnTo>
                  <a:pt x="713750" y="722595"/>
                </a:lnTo>
                <a:lnTo>
                  <a:pt x="715602" y="730266"/>
                </a:lnTo>
                <a:lnTo>
                  <a:pt x="717983" y="738200"/>
                </a:lnTo>
                <a:lnTo>
                  <a:pt x="720099" y="745342"/>
                </a:lnTo>
                <a:lnTo>
                  <a:pt x="722480" y="752748"/>
                </a:lnTo>
                <a:lnTo>
                  <a:pt x="724861" y="759624"/>
                </a:lnTo>
                <a:lnTo>
                  <a:pt x="727507" y="766766"/>
                </a:lnTo>
                <a:lnTo>
                  <a:pt x="731739" y="776816"/>
                </a:lnTo>
                <a:lnTo>
                  <a:pt x="736237" y="786338"/>
                </a:lnTo>
                <a:lnTo>
                  <a:pt x="740734" y="795595"/>
                </a:lnTo>
                <a:lnTo>
                  <a:pt x="745760" y="804324"/>
                </a:lnTo>
                <a:lnTo>
                  <a:pt x="750522" y="812788"/>
                </a:lnTo>
                <a:lnTo>
                  <a:pt x="755549" y="820987"/>
                </a:lnTo>
                <a:lnTo>
                  <a:pt x="760840" y="828922"/>
                </a:lnTo>
                <a:lnTo>
                  <a:pt x="766131" y="836327"/>
                </a:lnTo>
                <a:lnTo>
                  <a:pt x="771686" y="843469"/>
                </a:lnTo>
                <a:lnTo>
                  <a:pt x="776977" y="850346"/>
                </a:lnTo>
                <a:lnTo>
                  <a:pt x="782268" y="856958"/>
                </a:lnTo>
                <a:lnTo>
                  <a:pt x="787824" y="863041"/>
                </a:lnTo>
                <a:lnTo>
                  <a:pt x="798141" y="875208"/>
                </a:lnTo>
                <a:lnTo>
                  <a:pt x="808458" y="885788"/>
                </a:lnTo>
                <a:lnTo>
                  <a:pt x="826977" y="905096"/>
                </a:lnTo>
                <a:lnTo>
                  <a:pt x="834649" y="913824"/>
                </a:lnTo>
                <a:lnTo>
                  <a:pt x="841262" y="921759"/>
                </a:lnTo>
                <a:lnTo>
                  <a:pt x="844172" y="925726"/>
                </a:lnTo>
                <a:lnTo>
                  <a:pt x="846553" y="929165"/>
                </a:lnTo>
                <a:lnTo>
                  <a:pt x="848934" y="932338"/>
                </a:lnTo>
                <a:lnTo>
                  <a:pt x="850521" y="935512"/>
                </a:lnTo>
                <a:lnTo>
                  <a:pt x="851844" y="938686"/>
                </a:lnTo>
                <a:lnTo>
                  <a:pt x="852902" y="941067"/>
                </a:lnTo>
                <a:lnTo>
                  <a:pt x="853961" y="943976"/>
                </a:lnTo>
                <a:lnTo>
                  <a:pt x="854490" y="946092"/>
                </a:lnTo>
                <a:lnTo>
                  <a:pt x="856341" y="957994"/>
                </a:lnTo>
                <a:lnTo>
                  <a:pt x="857929" y="969896"/>
                </a:lnTo>
                <a:lnTo>
                  <a:pt x="858987" y="981799"/>
                </a:lnTo>
                <a:lnTo>
                  <a:pt x="859781" y="993436"/>
                </a:lnTo>
                <a:lnTo>
                  <a:pt x="860310" y="1003752"/>
                </a:lnTo>
                <a:lnTo>
                  <a:pt x="860574" y="1012744"/>
                </a:lnTo>
                <a:lnTo>
                  <a:pt x="860574" y="1025176"/>
                </a:lnTo>
                <a:lnTo>
                  <a:pt x="860574" y="1026762"/>
                </a:lnTo>
                <a:lnTo>
                  <a:pt x="860574" y="1027291"/>
                </a:lnTo>
                <a:lnTo>
                  <a:pt x="860574" y="1027556"/>
                </a:lnTo>
                <a:lnTo>
                  <a:pt x="860574" y="1027820"/>
                </a:lnTo>
                <a:lnTo>
                  <a:pt x="860839" y="1031788"/>
                </a:lnTo>
                <a:lnTo>
                  <a:pt x="861103" y="1036020"/>
                </a:lnTo>
                <a:lnTo>
                  <a:pt x="861632" y="1039987"/>
                </a:lnTo>
                <a:lnTo>
                  <a:pt x="862161" y="1043955"/>
                </a:lnTo>
                <a:lnTo>
                  <a:pt x="863220" y="1047922"/>
                </a:lnTo>
                <a:lnTo>
                  <a:pt x="864278" y="1051360"/>
                </a:lnTo>
                <a:lnTo>
                  <a:pt x="865601" y="1055063"/>
                </a:lnTo>
                <a:lnTo>
                  <a:pt x="867188" y="1058766"/>
                </a:lnTo>
                <a:lnTo>
                  <a:pt x="868511" y="1062469"/>
                </a:lnTo>
                <a:lnTo>
                  <a:pt x="870362" y="1065643"/>
                </a:lnTo>
                <a:lnTo>
                  <a:pt x="872479" y="1069081"/>
                </a:lnTo>
                <a:lnTo>
                  <a:pt x="874331" y="1072255"/>
                </a:lnTo>
                <a:lnTo>
                  <a:pt x="876712" y="1075694"/>
                </a:lnTo>
                <a:lnTo>
                  <a:pt x="878828" y="1078339"/>
                </a:lnTo>
                <a:lnTo>
                  <a:pt x="881473" y="1081513"/>
                </a:lnTo>
                <a:lnTo>
                  <a:pt x="884119" y="1083893"/>
                </a:lnTo>
                <a:lnTo>
                  <a:pt x="887029" y="1086802"/>
                </a:lnTo>
                <a:lnTo>
                  <a:pt x="889939" y="1089447"/>
                </a:lnTo>
                <a:lnTo>
                  <a:pt x="892849" y="1091563"/>
                </a:lnTo>
                <a:lnTo>
                  <a:pt x="896024" y="1093944"/>
                </a:lnTo>
                <a:lnTo>
                  <a:pt x="899198" y="1095795"/>
                </a:lnTo>
                <a:lnTo>
                  <a:pt x="902373" y="1097647"/>
                </a:lnTo>
                <a:lnTo>
                  <a:pt x="905812" y="1099763"/>
                </a:lnTo>
                <a:lnTo>
                  <a:pt x="909516" y="1101085"/>
                </a:lnTo>
                <a:lnTo>
                  <a:pt x="913219" y="1102408"/>
                </a:lnTo>
                <a:lnTo>
                  <a:pt x="916658" y="1103994"/>
                </a:lnTo>
                <a:lnTo>
                  <a:pt x="920627" y="1105052"/>
                </a:lnTo>
                <a:lnTo>
                  <a:pt x="924330" y="1105846"/>
                </a:lnTo>
                <a:lnTo>
                  <a:pt x="928298" y="1106375"/>
                </a:lnTo>
                <a:lnTo>
                  <a:pt x="932267" y="1106904"/>
                </a:lnTo>
                <a:lnTo>
                  <a:pt x="936499" y="1107433"/>
                </a:lnTo>
                <a:lnTo>
                  <a:pt x="940468" y="1107697"/>
                </a:lnTo>
                <a:lnTo>
                  <a:pt x="1124857" y="1107697"/>
                </a:lnTo>
                <a:lnTo>
                  <a:pt x="1129090" y="1107433"/>
                </a:lnTo>
                <a:lnTo>
                  <a:pt x="1133058" y="1106904"/>
                </a:lnTo>
                <a:lnTo>
                  <a:pt x="1137027" y="1106375"/>
                </a:lnTo>
                <a:lnTo>
                  <a:pt x="1140730" y="1105846"/>
                </a:lnTo>
                <a:lnTo>
                  <a:pt x="1144699" y="1105052"/>
                </a:lnTo>
                <a:lnTo>
                  <a:pt x="1148667" y="1103994"/>
                </a:lnTo>
                <a:lnTo>
                  <a:pt x="1152370" y="1102408"/>
                </a:lnTo>
                <a:lnTo>
                  <a:pt x="1156074" y="1101085"/>
                </a:lnTo>
                <a:lnTo>
                  <a:pt x="1159513" y="1099763"/>
                </a:lnTo>
                <a:lnTo>
                  <a:pt x="1162688" y="1097647"/>
                </a:lnTo>
                <a:lnTo>
                  <a:pt x="1166127" y="1095795"/>
                </a:lnTo>
                <a:lnTo>
                  <a:pt x="1169566" y="1093944"/>
                </a:lnTo>
                <a:lnTo>
                  <a:pt x="1172476" y="1091563"/>
                </a:lnTo>
                <a:lnTo>
                  <a:pt x="1175651" y="1089447"/>
                </a:lnTo>
                <a:lnTo>
                  <a:pt x="1178561" y="1086802"/>
                </a:lnTo>
                <a:lnTo>
                  <a:pt x="1181206" y="1083893"/>
                </a:lnTo>
                <a:lnTo>
                  <a:pt x="1183852" y="1081248"/>
                </a:lnTo>
                <a:lnTo>
                  <a:pt x="1186233" y="1078339"/>
                </a:lnTo>
                <a:lnTo>
                  <a:pt x="1188878" y="1075429"/>
                </a:lnTo>
                <a:lnTo>
                  <a:pt x="1190994" y="1072255"/>
                </a:lnTo>
                <a:lnTo>
                  <a:pt x="1193111" y="1069081"/>
                </a:lnTo>
                <a:lnTo>
                  <a:pt x="1194963" y="1065643"/>
                </a:lnTo>
                <a:lnTo>
                  <a:pt x="1196814" y="1062469"/>
                </a:lnTo>
                <a:lnTo>
                  <a:pt x="1198402" y="1058766"/>
                </a:lnTo>
                <a:lnTo>
                  <a:pt x="1199725" y="1055063"/>
                </a:lnTo>
                <a:lnTo>
                  <a:pt x="1201047" y="1051360"/>
                </a:lnTo>
                <a:lnTo>
                  <a:pt x="1202105" y="1047922"/>
                </a:lnTo>
                <a:lnTo>
                  <a:pt x="1202899" y="1043955"/>
                </a:lnTo>
                <a:lnTo>
                  <a:pt x="1203693" y="1039987"/>
                </a:lnTo>
                <a:lnTo>
                  <a:pt x="1204222" y="1036020"/>
                </a:lnTo>
                <a:lnTo>
                  <a:pt x="1204486" y="1031788"/>
                </a:lnTo>
                <a:lnTo>
                  <a:pt x="1204486" y="1027820"/>
                </a:lnTo>
                <a:lnTo>
                  <a:pt x="1204486" y="1027556"/>
                </a:lnTo>
                <a:lnTo>
                  <a:pt x="1204486" y="1027291"/>
                </a:lnTo>
                <a:lnTo>
                  <a:pt x="1204486" y="1026762"/>
                </a:lnTo>
                <a:lnTo>
                  <a:pt x="1204486" y="1025176"/>
                </a:lnTo>
                <a:lnTo>
                  <a:pt x="1204751" y="1013009"/>
                </a:lnTo>
                <a:lnTo>
                  <a:pt x="1205280" y="1004016"/>
                </a:lnTo>
                <a:lnTo>
                  <a:pt x="1205809" y="993701"/>
                </a:lnTo>
                <a:lnTo>
                  <a:pt x="1206338" y="982063"/>
                </a:lnTo>
                <a:lnTo>
                  <a:pt x="1207661" y="969896"/>
                </a:lnTo>
                <a:lnTo>
                  <a:pt x="1208984" y="957994"/>
                </a:lnTo>
                <a:lnTo>
                  <a:pt x="1211100" y="946092"/>
                </a:lnTo>
                <a:lnTo>
                  <a:pt x="1211894" y="943183"/>
                </a:lnTo>
                <a:lnTo>
                  <a:pt x="1212952" y="939480"/>
                </a:lnTo>
                <a:lnTo>
                  <a:pt x="1215068" y="935512"/>
                </a:lnTo>
                <a:lnTo>
                  <a:pt x="1217185" y="931280"/>
                </a:lnTo>
                <a:lnTo>
                  <a:pt x="1220095" y="927313"/>
                </a:lnTo>
                <a:lnTo>
                  <a:pt x="1223005" y="923081"/>
                </a:lnTo>
                <a:lnTo>
                  <a:pt x="1226708" y="918585"/>
                </a:lnTo>
                <a:lnTo>
                  <a:pt x="1230677" y="913824"/>
                </a:lnTo>
                <a:lnTo>
                  <a:pt x="1239936" y="903773"/>
                </a:lnTo>
                <a:lnTo>
                  <a:pt x="1250253" y="892929"/>
                </a:lnTo>
                <a:lnTo>
                  <a:pt x="1258719" y="883936"/>
                </a:lnTo>
                <a:lnTo>
                  <a:pt x="1267713" y="873885"/>
                </a:lnTo>
                <a:lnTo>
                  <a:pt x="1276972" y="863570"/>
                </a:lnTo>
                <a:lnTo>
                  <a:pt x="1286496" y="852461"/>
                </a:lnTo>
                <a:lnTo>
                  <a:pt x="1296020" y="840559"/>
                </a:lnTo>
                <a:lnTo>
                  <a:pt x="1300517" y="834211"/>
                </a:lnTo>
                <a:lnTo>
                  <a:pt x="1305279" y="827335"/>
                </a:lnTo>
                <a:lnTo>
                  <a:pt x="1309776" y="820722"/>
                </a:lnTo>
                <a:lnTo>
                  <a:pt x="1314274" y="813581"/>
                </a:lnTo>
                <a:lnTo>
                  <a:pt x="1318506" y="806175"/>
                </a:lnTo>
                <a:lnTo>
                  <a:pt x="1322739" y="798505"/>
                </a:lnTo>
                <a:lnTo>
                  <a:pt x="1326972" y="790570"/>
                </a:lnTo>
                <a:lnTo>
                  <a:pt x="1330940" y="782371"/>
                </a:lnTo>
                <a:lnTo>
                  <a:pt x="1334908" y="773907"/>
                </a:lnTo>
                <a:lnTo>
                  <a:pt x="1338612" y="765179"/>
                </a:lnTo>
                <a:lnTo>
                  <a:pt x="1341787" y="755922"/>
                </a:lnTo>
                <a:lnTo>
                  <a:pt x="1344961" y="746135"/>
                </a:lnTo>
                <a:lnTo>
                  <a:pt x="1347871" y="736614"/>
                </a:lnTo>
                <a:lnTo>
                  <a:pt x="1350517" y="726563"/>
                </a:lnTo>
                <a:lnTo>
                  <a:pt x="1352898" y="715983"/>
                </a:lnTo>
                <a:lnTo>
                  <a:pt x="1355014" y="705403"/>
                </a:lnTo>
                <a:lnTo>
                  <a:pt x="1357130" y="694030"/>
                </a:lnTo>
                <a:lnTo>
                  <a:pt x="1358453" y="682657"/>
                </a:lnTo>
                <a:lnTo>
                  <a:pt x="1359511" y="670755"/>
                </a:lnTo>
                <a:lnTo>
                  <a:pt x="1360834" y="658588"/>
                </a:lnTo>
                <a:lnTo>
                  <a:pt x="1361099" y="646157"/>
                </a:lnTo>
                <a:lnTo>
                  <a:pt x="1361363" y="633197"/>
                </a:lnTo>
                <a:lnTo>
                  <a:pt x="1361099" y="619443"/>
                </a:lnTo>
                <a:lnTo>
                  <a:pt x="1360041" y="605689"/>
                </a:lnTo>
                <a:lnTo>
                  <a:pt x="1358718" y="591936"/>
                </a:lnTo>
                <a:lnTo>
                  <a:pt x="1356866" y="578447"/>
                </a:lnTo>
                <a:lnTo>
                  <a:pt x="1354220" y="565222"/>
                </a:lnTo>
                <a:lnTo>
                  <a:pt x="1351046" y="552262"/>
                </a:lnTo>
                <a:lnTo>
                  <a:pt x="1347871" y="539302"/>
                </a:lnTo>
                <a:lnTo>
                  <a:pt x="1343639" y="526606"/>
                </a:lnTo>
                <a:lnTo>
                  <a:pt x="1339141" y="514439"/>
                </a:lnTo>
                <a:lnTo>
                  <a:pt x="1334115" y="502008"/>
                </a:lnTo>
                <a:lnTo>
                  <a:pt x="1328824" y="490106"/>
                </a:lnTo>
                <a:lnTo>
                  <a:pt x="1322739" y="478468"/>
                </a:lnTo>
                <a:lnTo>
                  <a:pt x="1316390" y="467095"/>
                </a:lnTo>
                <a:lnTo>
                  <a:pt x="1309512" y="455986"/>
                </a:lnTo>
                <a:lnTo>
                  <a:pt x="1302369" y="445407"/>
                </a:lnTo>
                <a:lnTo>
                  <a:pt x="1294697" y="434562"/>
                </a:lnTo>
                <a:lnTo>
                  <a:pt x="1287819" y="425570"/>
                </a:lnTo>
                <a:lnTo>
                  <a:pt x="1280412" y="416841"/>
                </a:lnTo>
                <a:lnTo>
                  <a:pt x="1272740" y="408642"/>
                </a:lnTo>
                <a:lnTo>
                  <a:pt x="1265068" y="400443"/>
                </a:lnTo>
                <a:lnTo>
                  <a:pt x="1256867" y="392508"/>
                </a:lnTo>
                <a:lnTo>
                  <a:pt x="1248401" y="384838"/>
                </a:lnTo>
                <a:lnTo>
                  <a:pt x="1239671" y="377696"/>
                </a:lnTo>
                <a:lnTo>
                  <a:pt x="1230677" y="370555"/>
                </a:lnTo>
                <a:lnTo>
                  <a:pt x="1221417" y="363943"/>
                </a:lnTo>
                <a:lnTo>
                  <a:pt x="1211894" y="357330"/>
                </a:lnTo>
                <a:lnTo>
                  <a:pt x="1202370" y="351247"/>
                </a:lnTo>
                <a:lnTo>
                  <a:pt x="1192317" y="345693"/>
                </a:lnTo>
                <a:lnTo>
                  <a:pt x="1182000" y="340403"/>
                </a:lnTo>
                <a:lnTo>
                  <a:pt x="1171947" y="334848"/>
                </a:lnTo>
                <a:lnTo>
                  <a:pt x="1161365" y="330352"/>
                </a:lnTo>
                <a:lnTo>
                  <a:pt x="1150783" y="325856"/>
                </a:lnTo>
                <a:lnTo>
                  <a:pt x="1151048" y="324269"/>
                </a:lnTo>
                <a:lnTo>
                  <a:pt x="1126180" y="317392"/>
                </a:lnTo>
                <a:lnTo>
                  <a:pt x="1119302" y="315276"/>
                </a:lnTo>
                <a:lnTo>
                  <a:pt x="1111895" y="313424"/>
                </a:lnTo>
                <a:lnTo>
                  <a:pt x="1104752" y="311573"/>
                </a:lnTo>
                <a:lnTo>
                  <a:pt x="1097345" y="310251"/>
                </a:lnTo>
                <a:lnTo>
                  <a:pt x="1089673" y="308928"/>
                </a:lnTo>
                <a:lnTo>
                  <a:pt x="1082530" y="307606"/>
                </a:lnTo>
                <a:lnTo>
                  <a:pt x="1074858" y="306548"/>
                </a:lnTo>
                <a:lnTo>
                  <a:pt x="1067186" y="305754"/>
                </a:lnTo>
                <a:lnTo>
                  <a:pt x="1064541" y="305490"/>
                </a:lnTo>
                <a:lnTo>
                  <a:pt x="1064276" y="305490"/>
                </a:lnTo>
                <a:lnTo>
                  <a:pt x="1049197" y="304432"/>
                </a:lnTo>
                <a:lnTo>
                  <a:pt x="1041525" y="303903"/>
                </a:lnTo>
                <a:lnTo>
                  <a:pt x="1033588" y="303903"/>
                </a:lnTo>
                <a:lnTo>
                  <a:pt x="1032795" y="303903"/>
                </a:lnTo>
                <a:lnTo>
                  <a:pt x="1032530" y="303903"/>
                </a:lnTo>
                <a:lnTo>
                  <a:pt x="1032001" y="303903"/>
                </a:lnTo>
                <a:lnTo>
                  <a:pt x="1024065" y="303903"/>
                </a:lnTo>
                <a:close/>
                <a:moveTo>
                  <a:pt x="1388083" y="226671"/>
                </a:moveTo>
                <a:lnTo>
                  <a:pt x="1384643" y="226935"/>
                </a:lnTo>
                <a:lnTo>
                  <a:pt x="1381204" y="227464"/>
                </a:lnTo>
                <a:lnTo>
                  <a:pt x="1377765" y="228258"/>
                </a:lnTo>
                <a:lnTo>
                  <a:pt x="1374591" y="229316"/>
                </a:lnTo>
                <a:lnTo>
                  <a:pt x="1371416" y="230903"/>
                </a:lnTo>
                <a:lnTo>
                  <a:pt x="1368241" y="232490"/>
                </a:lnTo>
                <a:lnTo>
                  <a:pt x="1365596" y="234606"/>
                </a:lnTo>
                <a:lnTo>
                  <a:pt x="1362686" y="237250"/>
                </a:lnTo>
                <a:lnTo>
                  <a:pt x="1273269" y="326649"/>
                </a:lnTo>
                <a:lnTo>
                  <a:pt x="1280147" y="332468"/>
                </a:lnTo>
                <a:lnTo>
                  <a:pt x="1286496" y="338551"/>
                </a:lnTo>
                <a:lnTo>
                  <a:pt x="1293110" y="344899"/>
                </a:lnTo>
                <a:lnTo>
                  <a:pt x="1299195" y="351247"/>
                </a:lnTo>
                <a:lnTo>
                  <a:pt x="1305279" y="357859"/>
                </a:lnTo>
                <a:lnTo>
                  <a:pt x="1311364" y="364736"/>
                </a:lnTo>
                <a:lnTo>
                  <a:pt x="1317184" y="371348"/>
                </a:lnTo>
                <a:lnTo>
                  <a:pt x="1322739" y="378490"/>
                </a:lnTo>
                <a:lnTo>
                  <a:pt x="1413479" y="288033"/>
                </a:lnTo>
                <a:lnTo>
                  <a:pt x="1416125" y="285388"/>
                </a:lnTo>
                <a:lnTo>
                  <a:pt x="1417976" y="282479"/>
                </a:lnTo>
                <a:lnTo>
                  <a:pt x="1420093" y="279305"/>
                </a:lnTo>
                <a:lnTo>
                  <a:pt x="1421416" y="276131"/>
                </a:lnTo>
                <a:lnTo>
                  <a:pt x="1422474" y="272957"/>
                </a:lnTo>
                <a:lnTo>
                  <a:pt x="1423267" y="269519"/>
                </a:lnTo>
                <a:lnTo>
                  <a:pt x="1423797" y="266080"/>
                </a:lnTo>
                <a:lnTo>
                  <a:pt x="1423797" y="262642"/>
                </a:lnTo>
                <a:lnTo>
                  <a:pt x="1423797" y="259203"/>
                </a:lnTo>
                <a:lnTo>
                  <a:pt x="1423267" y="255765"/>
                </a:lnTo>
                <a:lnTo>
                  <a:pt x="1422474" y="252327"/>
                </a:lnTo>
                <a:lnTo>
                  <a:pt x="1421416" y="249153"/>
                </a:lnTo>
                <a:lnTo>
                  <a:pt x="1420093" y="245979"/>
                </a:lnTo>
                <a:lnTo>
                  <a:pt x="1417976" y="242805"/>
                </a:lnTo>
                <a:lnTo>
                  <a:pt x="1416125" y="240160"/>
                </a:lnTo>
                <a:lnTo>
                  <a:pt x="1413479" y="237250"/>
                </a:lnTo>
                <a:lnTo>
                  <a:pt x="1410834" y="234606"/>
                </a:lnTo>
                <a:lnTo>
                  <a:pt x="1407924" y="232490"/>
                </a:lnTo>
                <a:lnTo>
                  <a:pt x="1404749" y="230903"/>
                </a:lnTo>
                <a:lnTo>
                  <a:pt x="1401839" y="229316"/>
                </a:lnTo>
                <a:lnTo>
                  <a:pt x="1398400" y="228258"/>
                </a:lnTo>
                <a:lnTo>
                  <a:pt x="1394961" y="227464"/>
                </a:lnTo>
                <a:lnTo>
                  <a:pt x="1391522" y="226935"/>
                </a:lnTo>
                <a:lnTo>
                  <a:pt x="1388083" y="226671"/>
                </a:lnTo>
                <a:close/>
                <a:moveTo>
                  <a:pt x="677243" y="226671"/>
                </a:moveTo>
                <a:lnTo>
                  <a:pt x="673803" y="226935"/>
                </a:lnTo>
                <a:lnTo>
                  <a:pt x="670629" y="227464"/>
                </a:lnTo>
                <a:lnTo>
                  <a:pt x="667190" y="228258"/>
                </a:lnTo>
                <a:lnTo>
                  <a:pt x="663751" y="229316"/>
                </a:lnTo>
                <a:lnTo>
                  <a:pt x="660576" y="230903"/>
                </a:lnTo>
                <a:lnTo>
                  <a:pt x="657666" y="232490"/>
                </a:lnTo>
                <a:lnTo>
                  <a:pt x="654491" y="234606"/>
                </a:lnTo>
                <a:lnTo>
                  <a:pt x="651846" y="237250"/>
                </a:lnTo>
                <a:lnTo>
                  <a:pt x="649465" y="240160"/>
                </a:lnTo>
                <a:lnTo>
                  <a:pt x="647084" y="242805"/>
                </a:lnTo>
                <a:lnTo>
                  <a:pt x="645497" y="245979"/>
                </a:lnTo>
                <a:lnTo>
                  <a:pt x="644174" y="249153"/>
                </a:lnTo>
                <a:lnTo>
                  <a:pt x="642587" y="252327"/>
                </a:lnTo>
                <a:lnTo>
                  <a:pt x="642058" y="255765"/>
                </a:lnTo>
                <a:lnTo>
                  <a:pt x="641529" y="259203"/>
                </a:lnTo>
                <a:lnTo>
                  <a:pt x="641264" y="262642"/>
                </a:lnTo>
                <a:lnTo>
                  <a:pt x="641529" y="266080"/>
                </a:lnTo>
                <a:lnTo>
                  <a:pt x="642058" y="269519"/>
                </a:lnTo>
                <a:lnTo>
                  <a:pt x="642587" y="272957"/>
                </a:lnTo>
                <a:lnTo>
                  <a:pt x="644174" y="276131"/>
                </a:lnTo>
                <a:lnTo>
                  <a:pt x="645497" y="279305"/>
                </a:lnTo>
                <a:lnTo>
                  <a:pt x="647084" y="282479"/>
                </a:lnTo>
                <a:lnTo>
                  <a:pt x="649465" y="285388"/>
                </a:lnTo>
                <a:lnTo>
                  <a:pt x="651846" y="288033"/>
                </a:lnTo>
                <a:lnTo>
                  <a:pt x="742321" y="378490"/>
                </a:lnTo>
                <a:lnTo>
                  <a:pt x="748406" y="371348"/>
                </a:lnTo>
                <a:lnTo>
                  <a:pt x="753961" y="364736"/>
                </a:lnTo>
                <a:lnTo>
                  <a:pt x="760046" y="357859"/>
                </a:lnTo>
                <a:lnTo>
                  <a:pt x="765866" y="351247"/>
                </a:lnTo>
                <a:lnTo>
                  <a:pt x="772480" y="344899"/>
                </a:lnTo>
                <a:lnTo>
                  <a:pt x="778564" y="338551"/>
                </a:lnTo>
                <a:lnTo>
                  <a:pt x="785443" y="332468"/>
                </a:lnTo>
                <a:lnTo>
                  <a:pt x="791792" y="326649"/>
                </a:lnTo>
                <a:lnTo>
                  <a:pt x="702639" y="237250"/>
                </a:lnTo>
                <a:lnTo>
                  <a:pt x="699994" y="234606"/>
                </a:lnTo>
                <a:lnTo>
                  <a:pt x="696819" y="232490"/>
                </a:lnTo>
                <a:lnTo>
                  <a:pt x="694174" y="230903"/>
                </a:lnTo>
                <a:lnTo>
                  <a:pt x="690734" y="229316"/>
                </a:lnTo>
                <a:lnTo>
                  <a:pt x="687295" y="228258"/>
                </a:lnTo>
                <a:lnTo>
                  <a:pt x="683856" y="227464"/>
                </a:lnTo>
                <a:lnTo>
                  <a:pt x="680682" y="226935"/>
                </a:lnTo>
                <a:lnTo>
                  <a:pt x="677243" y="226671"/>
                </a:lnTo>
                <a:close/>
                <a:moveTo>
                  <a:pt x="1032795" y="79348"/>
                </a:moveTo>
                <a:lnTo>
                  <a:pt x="1029091" y="79877"/>
                </a:lnTo>
                <a:lnTo>
                  <a:pt x="1025387" y="80406"/>
                </a:lnTo>
                <a:lnTo>
                  <a:pt x="1021948" y="81200"/>
                </a:lnTo>
                <a:lnTo>
                  <a:pt x="1018774" y="82257"/>
                </a:lnTo>
                <a:lnTo>
                  <a:pt x="1015599" y="83844"/>
                </a:lnTo>
                <a:lnTo>
                  <a:pt x="1012425" y="85696"/>
                </a:lnTo>
                <a:lnTo>
                  <a:pt x="1010044" y="87547"/>
                </a:lnTo>
                <a:lnTo>
                  <a:pt x="1007134" y="90192"/>
                </a:lnTo>
                <a:lnTo>
                  <a:pt x="1005017" y="92573"/>
                </a:lnTo>
                <a:lnTo>
                  <a:pt x="1002901" y="95482"/>
                </a:lnTo>
                <a:lnTo>
                  <a:pt x="1001049" y="98392"/>
                </a:lnTo>
                <a:lnTo>
                  <a:pt x="999726" y="101301"/>
                </a:lnTo>
                <a:lnTo>
                  <a:pt x="998404" y="104739"/>
                </a:lnTo>
                <a:lnTo>
                  <a:pt x="997610" y="108178"/>
                </a:lnTo>
                <a:lnTo>
                  <a:pt x="997081" y="111881"/>
                </a:lnTo>
                <a:lnTo>
                  <a:pt x="996816" y="115319"/>
                </a:lnTo>
                <a:lnTo>
                  <a:pt x="996816" y="236986"/>
                </a:lnTo>
                <a:lnTo>
                  <a:pt x="1005546" y="236192"/>
                </a:lnTo>
                <a:lnTo>
                  <a:pt x="1014276" y="235664"/>
                </a:lnTo>
                <a:lnTo>
                  <a:pt x="1023007" y="235399"/>
                </a:lnTo>
                <a:lnTo>
                  <a:pt x="1031737" y="235135"/>
                </a:lnTo>
                <a:lnTo>
                  <a:pt x="1032795" y="235135"/>
                </a:lnTo>
                <a:lnTo>
                  <a:pt x="1033588" y="235135"/>
                </a:lnTo>
                <a:lnTo>
                  <a:pt x="1042583" y="235399"/>
                </a:lnTo>
                <a:lnTo>
                  <a:pt x="1051313" y="235664"/>
                </a:lnTo>
                <a:lnTo>
                  <a:pt x="1060043" y="236192"/>
                </a:lnTo>
                <a:lnTo>
                  <a:pt x="1068773" y="236986"/>
                </a:lnTo>
                <a:lnTo>
                  <a:pt x="1068773" y="115319"/>
                </a:lnTo>
                <a:lnTo>
                  <a:pt x="1068509" y="111881"/>
                </a:lnTo>
                <a:lnTo>
                  <a:pt x="1067715" y="108178"/>
                </a:lnTo>
                <a:lnTo>
                  <a:pt x="1066922" y="104739"/>
                </a:lnTo>
                <a:lnTo>
                  <a:pt x="1065863" y="101301"/>
                </a:lnTo>
                <a:lnTo>
                  <a:pt x="1064276" y="98392"/>
                </a:lnTo>
                <a:lnTo>
                  <a:pt x="1062424" y="95482"/>
                </a:lnTo>
                <a:lnTo>
                  <a:pt x="1060308" y="92573"/>
                </a:lnTo>
                <a:lnTo>
                  <a:pt x="1057927" y="90192"/>
                </a:lnTo>
                <a:lnTo>
                  <a:pt x="1055546" y="87547"/>
                </a:lnTo>
                <a:lnTo>
                  <a:pt x="1052636" y="85696"/>
                </a:lnTo>
                <a:lnTo>
                  <a:pt x="1049990" y="83844"/>
                </a:lnTo>
                <a:lnTo>
                  <a:pt x="1046816" y="82257"/>
                </a:lnTo>
                <a:lnTo>
                  <a:pt x="1043377" y="81200"/>
                </a:lnTo>
                <a:lnTo>
                  <a:pt x="1039938" y="80406"/>
                </a:lnTo>
                <a:lnTo>
                  <a:pt x="1036498" y="79877"/>
                </a:lnTo>
                <a:lnTo>
                  <a:pt x="1032795" y="79348"/>
                </a:lnTo>
                <a:close/>
                <a:moveTo>
                  <a:pt x="986234" y="0"/>
                </a:moveTo>
                <a:lnTo>
                  <a:pt x="1012954" y="265"/>
                </a:lnTo>
                <a:lnTo>
                  <a:pt x="1039938" y="1058"/>
                </a:lnTo>
                <a:lnTo>
                  <a:pt x="1066922" y="2381"/>
                </a:lnTo>
                <a:lnTo>
                  <a:pt x="1093641" y="4232"/>
                </a:lnTo>
                <a:lnTo>
                  <a:pt x="1120096" y="6612"/>
                </a:lnTo>
                <a:lnTo>
                  <a:pt x="1146286" y="8993"/>
                </a:lnTo>
                <a:lnTo>
                  <a:pt x="1172212" y="12431"/>
                </a:lnTo>
                <a:lnTo>
                  <a:pt x="1198137" y="16134"/>
                </a:lnTo>
                <a:lnTo>
                  <a:pt x="1223798" y="20366"/>
                </a:lnTo>
                <a:lnTo>
                  <a:pt x="1248930" y="25127"/>
                </a:lnTo>
                <a:lnTo>
                  <a:pt x="1274327" y="30417"/>
                </a:lnTo>
                <a:lnTo>
                  <a:pt x="1298930" y="35971"/>
                </a:lnTo>
                <a:lnTo>
                  <a:pt x="1323268" y="42055"/>
                </a:lnTo>
                <a:lnTo>
                  <a:pt x="1347871" y="48931"/>
                </a:lnTo>
                <a:lnTo>
                  <a:pt x="1371681" y="56073"/>
                </a:lnTo>
                <a:lnTo>
                  <a:pt x="1395225" y="64007"/>
                </a:lnTo>
                <a:lnTo>
                  <a:pt x="1418506" y="72207"/>
                </a:lnTo>
                <a:lnTo>
                  <a:pt x="1441521" y="80935"/>
                </a:lnTo>
                <a:lnTo>
                  <a:pt x="1464272" y="90192"/>
                </a:lnTo>
                <a:lnTo>
                  <a:pt x="1486494" y="99979"/>
                </a:lnTo>
                <a:lnTo>
                  <a:pt x="1508716" y="110029"/>
                </a:lnTo>
                <a:lnTo>
                  <a:pt x="1530145" y="120873"/>
                </a:lnTo>
                <a:lnTo>
                  <a:pt x="1551309" y="131982"/>
                </a:lnTo>
                <a:lnTo>
                  <a:pt x="1572208" y="143884"/>
                </a:lnTo>
                <a:lnTo>
                  <a:pt x="1592313" y="156051"/>
                </a:lnTo>
                <a:lnTo>
                  <a:pt x="1612684" y="168747"/>
                </a:lnTo>
                <a:lnTo>
                  <a:pt x="1631996" y="181971"/>
                </a:lnTo>
                <a:lnTo>
                  <a:pt x="1651043" y="195725"/>
                </a:lnTo>
                <a:lnTo>
                  <a:pt x="1660567" y="202602"/>
                </a:lnTo>
                <a:lnTo>
                  <a:pt x="1669826" y="210008"/>
                </a:lnTo>
                <a:lnTo>
                  <a:pt x="1678821" y="217413"/>
                </a:lnTo>
                <a:lnTo>
                  <a:pt x="1687815" y="224819"/>
                </a:lnTo>
                <a:lnTo>
                  <a:pt x="1696810" y="232225"/>
                </a:lnTo>
                <a:lnTo>
                  <a:pt x="1705804" y="240160"/>
                </a:lnTo>
                <a:lnTo>
                  <a:pt x="1714535" y="247830"/>
                </a:lnTo>
                <a:lnTo>
                  <a:pt x="1723000" y="255765"/>
                </a:lnTo>
                <a:lnTo>
                  <a:pt x="1731466" y="263964"/>
                </a:lnTo>
                <a:lnTo>
                  <a:pt x="1739931" y="272164"/>
                </a:lnTo>
                <a:lnTo>
                  <a:pt x="1747868" y="280098"/>
                </a:lnTo>
                <a:lnTo>
                  <a:pt x="1756069" y="288827"/>
                </a:lnTo>
                <a:lnTo>
                  <a:pt x="1764005" y="297290"/>
                </a:lnTo>
                <a:lnTo>
                  <a:pt x="1771941" y="306019"/>
                </a:lnTo>
                <a:lnTo>
                  <a:pt x="1779349" y="314747"/>
                </a:lnTo>
                <a:lnTo>
                  <a:pt x="1787021" y="323740"/>
                </a:lnTo>
                <a:lnTo>
                  <a:pt x="1794163" y="332997"/>
                </a:lnTo>
                <a:lnTo>
                  <a:pt x="1801571" y="341990"/>
                </a:lnTo>
                <a:lnTo>
                  <a:pt x="1808714" y="351512"/>
                </a:lnTo>
                <a:lnTo>
                  <a:pt x="1815592" y="360769"/>
                </a:lnTo>
                <a:lnTo>
                  <a:pt x="1822735" y="370291"/>
                </a:lnTo>
                <a:lnTo>
                  <a:pt x="1829348" y="380077"/>
                </a:lnTo>
                <a:lnTo>
                  <a:pt x="1835962" y="389863"/>
                </a:lnTo>
                <a:lnTo>
                  <a:pt x="1842311" y="399914"/>
                </a:lnTo>
                <a:lnTo>
                  <a:pt x="1848396" y="409964"/>
                </a:lnTo>
                <a:lnTo>
                  <a:pt x="1854745" y="420280"/>
                </a:lnTo>
                <a:lnTo>
                  <a:pt x="1860830" y="430330"/>
                </a:lnTo>
                <a:lnTo>
                  <a:pt x="1866385" y="441175"/>
                </a:lnTo>
                <a:lnTo>
                  <a:pt x="1872470" y="451490"/>
                </a:lnTo>
                <a:lnTo>
                  <a:pt x="1877761" y="462070"/>
                </a:lnTo>
                <a:lnTo>
                  <a:pt x="1883316" y="473178"/>
                </a:lnTo>
                <a:lnTo>
                  <a:pt x="1888342" y="484023"/>
                </a:lnTo>
                <a:lnTo>
                  <a:pt x="1893369" y="495396"/>
                </a:lnTo>
                <a:lnTo>
                  <a:pt x="1898395" y="506240"/>
                </a:lnTo>
                <a:lnTo>
                  <a:pt x="1903157" y="517613"/>
                </a:lnTo>
                <a:lnTo>
                  <a:pt x="1907654" y="529251"/>
                </a:lnTo>
                <a:lnTo>
                  <a:pt x="1912152" y="540624"/>
                </a:lnTo>
                <a:lnTo>
                  <a:pt x="1916385" y="552526"/>
                </a:lnTo>
                <a:lnTo>
                  <a:pt x="1920617" y="564428"/>
                </a:lnTo>
                <a:lnTo>
                  <a:pt x="1924586" y="576331"/>
                </a:lnTo>
                <a:lnTo>
                  <a:pt x="1928289" y="588497"/>
                </a:lnTo>
                <a:lnTo>
                  <a:pt x="1931993" y="600664"/>
                </a:lnTo>
                <a:lnTo>
                  <a:pt x="1935432" y="612831"/>
                </a:lnTo>
                <a:lnTo>
                  <a:pt x="1938607" y="625526"/>
                </a:lnTo>
                <a:lnTo>
                  <a:pt x="1941781" y="637958"/>
                </a:lnTo>
                <a:lnTo>
                  <a:pt x="1944691" y="650918"/>
                </a:lnTo>
                <a:lnTo>
                  <a:pt x="1947337" y="663613"/>
                </a:lnTo>
                <a:lnTo>
                  <a:pt x="1950247" y="676574"/>
                </a:lnTo>
                <a:lnTo>
                  <a:pt x="1952363" y="689798"/>
                </a:lnTo>
                <a:lnTo>
                  <a:pt x="1954744" y="703023"/>
                </a:lnTo>
                <a:lnTo>
                  <a:pt x="1956596" y="716248"/>
                </a:lnTo>
                <a:lnTo>
                  <a:pt x="1958448" y="729737"/>
                </a:lnTo>
                <a:lnTo>
                  <a:pt x="1960299" y="743490"/>
                </a:lnTo>
                <a:lnTo>
                  <a:pt x="1961622" y="757244"/>
                </a:lnTo>
                <a:lnTo>
                  <a:pt x="1962945" y="770998"/>
                </a:lnTo>
                <a:lnTo>
                  <a:pt x="1964268" y="785016"/>
                </a:lnTo>
                <a:lnTo>
                  <a:pt x="1965061" y="799034"/>
                </a:lnTo>
                <a:lnTo>
                  <a:pt x="1965855" y="813317"/>
                </a:lnTo>
                <a:lnTo>
                  <a:pt x="1966384" y="827599"/>
                </a:lnTo>
                <a:lnTo>
                  <a:pt x="1966649" y="842411"/>
                </a:lnTo>
                <a:lnTo>
                  <a:pt x="1966913" y="856958"/>
                </a:lnTo>
                <a:lnTo>
                  <a:pt x="1966913" y="871769"/>
                </a:lnTo>
                <a:lnTo>
                  <a:pt x="1966649" y="886581"/>
                </a:lnTo>
                <a:lnTo>
                  <a:pt x="1966120" y="901393"/>
                </a:lnTo>
                <a:lnTo>
                  <a:pt x="1965590" y="916733"/>
                </a:lnTo>
                <a:lnTo>
                  <a:pt x="1964797" y="931809"/>
                </a:lnTo>
                <a:lnTo>
                  <a:pt x="1964003" y="947150"/>
                </a:lnTo>
                <a:lnTo>
                  <a:pt x="1962416" y="962755"/>
                </a:lnTo>
                <a:lnTo>
                  <a:pt x="1961093" y="978360"/>
                </a:lnTo>
                <a:lnTo>
                  <a:pt x="1959506" y="994230"/>
                </a:lnTo>
                <a:lnTo>
                  <a:pt x="1957654" y="1010099"/>
                </a:lnTo>
                <a:lnTo>
                  <a:pt x="1955802" y="1026233"/>
                </a:lnTo>
                <a:lnTo>
                  <a:pt x="1953950" y="1038929"/>
                </a:lnTo>
                <a:lnTo>
                  <a:pt x="1952363" y="1051360"/>
                </a:lnTo>
                <a:lnTo>
                  <a:pt x="1950247" y="1064056"/>
                </a:lnTo>
                <a:lnTo>
                  <a:pt x="1947866" y="1076752"/>
                </a:lnTo>
                <a:lnTo>
                  <a:pt x="1944956" y="1089447"/>
                </a:lnTo>
                <a:lnTo>
                  <a:pt x="1942046" y="1101879"/>
                </a:lnTo>
                <a:lnTo>
                  <a:pt x="1938607" y="1114574"/>
                </a:lnTo>
                <a:lnTo>
                  <a:pt x="1935167" y="1127005"/>
                </a:lnTo>
                <a:lnTo>
                  <a:pt x="1931199" y="1139701"/>
                </a:lnTo>
                <a:lnTo>
                  <a:pt x="1927231" y="1152132"/>
                </a:lnTo>
                <a:lnTo>
                  <a:pt x="1922998" y="1164828"/>
                </a:lnTo>
                <a:lnTo>
                  <a:pt x="1918501" y="1177524"/>
                </a:lnTo>
                <a:lnTo>
                  <a:pt x="1913210" y="1189955"/>
                </a:lnTo>
                <a:lnTo>
                  <a:pt x="1908448" y="1202386"/>
                </a:lnTo>
                <a:lnTo>
                  <a:pt x="1903157" y="1214817"/>
                </a:lnTo>
                <a:lnTo>
                  <a:pt x="1897866" y="1227513"/>
                </a:lnTo>
                <a:lnTo>
                  <a:pt x="1892311" y="1239944"/>
                </a:lnTo>
                <a:lnTo>
                  <a:pt x="1886491" y="1252111"/>
                </a:lnTo>
                <a:lnTo>
                  <a:pt x="1880142" y="1264806"/>
                </a:lnTo>
                <a:lnTo>
                  <a:pt x="1874321" y="1276973"/>
                </a:lnTo>
                <a:lnTo>
                  <a:pt x="1861359" y="1301571"/>
                </a:lnTo>
                <a:lnTo>
                  <a:pt x="1847867" y="1325904"/>
                </a:lnTo>
                <a:lnTo>
                  <a:pt x="1834110" y="1350238"/>
                </a:lnTo>
                <a:lnTo>
                  <a:pt x="1819825" y="1374306"/>
                </a:lnTo>
                <a:lnTo>
                  <a:pt x="1805274" y="1397846"/>
                </a:lnTo>
                <a:lnTo>
                  <a:pt x="1790195" y="1421386"/>
                </a:lnTo>
                <a:lnTo>
                  <a:pt x="1774851" y="1444662"/>
                </a:lnTo>
                <a:lnTo>
                  <a:pt x="1759772" y="1467673"/>
                </a:lnTo>
                <a:lnTo>
                  <a:pt x="1744164" y="1490154"/>
                </a:lnTo>
                <a:lnTo>
                  <a:pt x="1728820" y="1512636"/>
                </a:lnTo>
                <a:lnTo>
                  <a:pt x="1697868" y="1556278"/>
                </a:lnTo>
                <a:lnTo>
                  <a:pt x="1667974" y="1598332"/>
                </a:lnTo>
                <a:lnTo>
                  <a:pt x="1639403" y="1638535"/>
                </a:lnTo>
                <a:lnTo>
                  <a:pt x="1625647" y="1658108"/>
                </a:lnTo>
                <a:lnTo>
                  <a:pt x="1612419" y="1676887"/>
                </a:lnTo>
                <a:lnTo>
                  <a:pt x="1599985" y="1695401"/>
                </a:lnTo>
                <a:lnTo>
                  <a:pt x="1587816" y="1713387"/>
                </a:lnTo>
                <a:lnTo>
                  <a:pt x="1576705" y="1730843"/>
                </a:lnTo>
                <a:lnTo>
                  <a:pt x="1566388" y="1748035"/>
                </a:lnTo>
                <a:lnTo>
                  <a:pt x="1607393" y="2062253"/>
                </a:lnTo>
                <a:lnTo>
                  <a:pt x="1556070" y="2077329"/>
                </a:lnTo>
                <a:lnTo>
                  <a:pt x="1479087" y="2100605"/>
                </a:lnTo>
                <a:lnTo>
                  <a:pt x="1371681" y="2133931"/>
                </a:lnTo>
                <a:lnTo>
                  <a:pt x="1245491" y="2173076"/>
                </a:lnTo>
                <a:lnTo>
                  <a:pt x="1113217" y="2214601"/>
                </a:lnTo>
                <a:lnTo>
                  <a:pt x="986499" y="2254804"/>
                </a:lnTo>
                <a:lnTo>
                  <a:pt x="877241" y="2289188"/>
                </a:lnTo>
                <a:lnTo>
                  <a:pt x="797347" y="2314844"/>
                </a:lnTo>
                <a:lnTo>
                  <a:pt x="772480" y="2323043"/>
                </a:lnTo>
                <a:lnTo>
                  <a:pt x="759252" y="2327275"/>
                </a:lnTo>
                <a:lnTo>
                  <a:pt x="710046" y="2094521"/>
                </a:lnTo>
                <a:lnTo>
                  <a:pt x="701846" y="2097431"/>
                </a:lnTo>
                <a:lnTo>
                  <a:pt x="680153" y="2105630"/>
                </a:lnTo>
                <a:lnTo>
                  <a:pt x="664544" y="2110920"/>
                </a:lnTo>
                <a:lnTo>
                  <a:pt x="646820" y="2117003"/>
                </a:lnTo>
                <a:lnTo>
                  <a:pt x="626978" y="2123351"/>
                </a:lnTo>
                <a:lnTo>
                  <a:pt x="605550" y="2129699"/>
                </a:lnTo>
                <a:lnTo>
                  <a:pt x="582799" y="2136576"/>
                </a:lnTo>
                <a:lnTo>
                  <a:pt x="559254" y="2142923"/>
                </a:lnTo>
                <a:lnTo>
                  <a:pt x="535180" y="2149007"/>
                </a:lnTo>
                <a:lnTo>
                  <a:pt x="523011" y="2151652"/>
                </a:lnTo>
                <a:lnTo>
                  <a:pt x="511107" y="2154297"/>
                </a:lnTo>
                <a:lnTo>
                  <a:pt x="498937" y="2156413"/>
                </a:lnTo>
                <a:lnTo>
                  <a:pt x="486768" y="2158793"/>
                </a:lnTo>
                <a:lnTo>
                  <a:pt x="475128" y="2160644"/>
                </a:lnTo>
                <a:lnTo>
                  <a:pt x="463488" y="2162496"/>
                </a:lnTo>
                <a:lnTo>
                  <a:pt x="452112" y="2163554"/>
                </a:lnTo>
                <a:lnTo>
                  <a:pt x="441001" y="2164612"/>
                </a:lnTo>
                <a:lnTo>
                  <a:pt x="430419" y="2165141"/>
                </a:lnTo>
                <a:lnTo>
                  <a:pt x="420102" y="2165141"/>
                </a:lnTo>
                <a:lnTo>
                  <a:pt x="410049" y="2164876"/>
                </a:lnTo>
                <a:lnTo>
                  <a:pt x="400261" y="2164083"/>
                </a:lnTo>
                <a:lnTo>
                  <a:pt x="391002" y="2162760"/>
                </a:lnTo>
                <a:lnTo>
                  <a:pt x="382272" y="2160644"/>
                </a:lnTo>
                <a:lnTo>
                  <a:pt x="373806" y="2158264"/>
                </a:lnTo>
                <a:lnTo>
                  <a:pt x="365870" y="2155355"/>
                </a:lnTo>
                <a:lnTo>
                  <a:pt x="357933" y="2151916"/>
                </a:lnTo>
                <a:lnTo>
                  <a:pt x="350790" y="2148213"/>
                </a:lnTo>
                <a:lnTo>
                  <a:pt x="343648" y="2144246"/>
                </a:lnTo>
                <a:lnTo>
                  <a:pt x="337034" y="2139749"/>
                </a:lnTo>
                <a:lnTo>
                  <a:pt x="330685" y="2135253"/>
                </a:lnTo>
                <a:lnTo>
                  <a:pt x="324600" y="2129963"/>
                </a:lnTo>
                <a:lnTo>
                  <a:pt x="319045" y="2124938"/>
                </a:lnTo>
                <a:lnTo>
                  <a:pt x="313489" y="2119384"/>
                </a:lnTo>
                <a:lnTo>
                  <a:pt x="308463" y="2114094"/>
                </a:lnTo>
                <a:lnTo>
                  <a:pt x="303966" y="2108539"/>
                </a:lnTo>
                <a:lnTo>
                  <a:pt x="299468" y="2102456"/>
                </a:lnTo>
                <a:lnTo>
                  <a:pt x="295500" y="2096902"/>
                </a:lnTo>
                <a:lnTo>
                  <a:pt x="291796" y="2091083"/>
                </a:lnTo>
                <a:lnTo>
                  <a:pt x="288357" y="2085264"/>
                </a:lnTo>
                <a:lnTo>
                  <a:pt x="285183" y="2079445"/>
                </a:lnTo>
                <a:lnTo>
                  <a:pt x="282537" y="2073891"/>
                </a:lnTo>
                <a:lnTo>
                  <a:pt x="279892" y="2068336"/>
                </a:lnTo>
                <a:lnTo>
                  <a:pt x="277511" y="2062782"/>
                </a:lnTo>
                <a:lnTo>
                  <a:pt x="275394" y="2057757"/>
                </a:lnTo>
                <a:lnTo>
                  <a:pt x="273807" y="2052467"/>
                </a:lnTo>
                <a:lnTo>
                  <a:pt x="272220" y="2047706"/>
                </a:lnTo>
                <a:lnTo>
                  <a:pt x="271162" y="2042945"/>
                </a:lnTo>
                <a:lnTo>
                  <a:pt x="270103" y="2038713"/>
                </a:lnTo>
                <a:lnTo>
                  <a:pt x="269574" y="2035275"/>
                </a:lnTo>
                <a:lnTo>
                  <a:pt x="269310" y="2031572"/>
                </a:lnTo>
                <a:lnTo>
                  <a:pt x="269045" y="2028398"/>
                </a:lnTo>
                <a:lnTo>
                  <a:pt x="269045" y="2025489"/>
                </a:lnTo>
                <a:lnTo>
                  <a:pt x="269310" y="2022050"/>
                </a:lnTo>
                <a:lnTo>
                  <a:pt x="270632" y="2013851"/>
                </a:lnTo>
                <a:lnTo>
                  <a:pt x="272484" y="2004329"/>
                </a:lnTo>
                <a:lnTo>
                  <a:pt x="274865" y="1993749"/>
                </a:lnTo>
                <a:lnTo>
                  <a:pt x="280156" y="1969680"/>
                </a:lnTo>
                <a:lnTo>
                  <a:pt x="282802" y="1957249"/>
                </a:lnTo>
                <a:lnTo>
                  <a:pt x="284918" y="1944289"/>
                </a:lnTo>
                <a:lnTo>
                  <a:pt x="285712" y="1937677"/>
                </a:lnTo>
                <a:lnTo>
                  <a:pt x="286770" y="1931329"/>
                </a:lnTo>
                <a:lnTo>
                  <a:pt x="287034" y="1924981"/>
                </a:lnTo>
                <a:lnTo>
                  <a:pt x="287299" y="1918633"/>
                </a:lnTo>
                <a:lnTo>
                  <a:pt x="287564" y="1912285"/>
                </a:lnTo>
                <a:lnTo>
                  <a:pt x="287299" y="1906202"/>
                </a:lnTo>
                <a:lnTo>
                  <a:pt x="286770" y="1900383"/>
                </a:lnTo>
                <a:lnTo>
                  <a:pt x="285712" y="1894564"/>
                </a:lnTo>
                <a:lnTo>
                  <a:pt x="284654" y="1889010"/>
                </a:lnTo>
                <a:lnTo>
                  <a:pt x="283066" y="1883985"/>
                </a:lnTo>
                <a:lnTo>
                  <a:pt x="280950" y="1878695"/>
                </a:lnTo>
                <a:lnTo>
                  <a:pt x="278569" y="1873934"/>
                </a:lnTo>
                <a:lnTo>
                  <a:pt x="275659" y="1869438"/>
                </a:lnTo>
                <a:lnTo>
                  <a:pt x="272220" y="1865735"/>
                </a:lnTo>
                <a:lnTo>
                  <a:pt x="268781" y="1862032"/>
                </a:lnTo>
                <a:lnTo>
                  <a:pt x="264283" y="1858593"/>
                </a:lnTo>
                <a:lnTo>
                  <a:pt x="235712" y="1840343"/>
                </a:lnTo>
                <a:lnTo>
                  <a:pt x="215077" y="1826854"/>
                </a:lnTo>
                <a:lnTo>
                  <a:pt x="198146" y="1816274"/>
                </a:lnTo>
                <a:lnTo>
                  <a:pt x="194443" y="1807017"/>
                </a:lnTo>
                <a:lnTo>
                  <a:pt x="191004" y="1797231"/>
                </a:lnTo>
                <a:lnTo>
                  <a:pt x="187300" y="1785064"/>
                </a:lnTo>
                <a:lnTo>
                  <a:pt x="185448" y="1778981"/>
                </a:lnTo>
                <a:lnTo>
                  <a:pt x="184125" y="1772369"/>
                </a:lnTo>
                <a:lnTo>
                  <a:pt x="182803" y="1766285"/>
                </a:lnTo>
                <a:lnTo>
                  <a:pt x="182009" y="1759937"/>
                </a:lnTo>
                <a:lnTo>
                  <a:pt x="181744" y="1754383"/>
                </a:lnTo>
                <a:lnTo>
                  <a:pt x="181744" y="1749093"/>
                </a:lnTo>
                <a:lnTo>
                  <a:pt x="182009" y="1746977"/>
                </a:lnTo>
                <a:lnTo>
                  <a:pt x="182538" y="1744597"/>
                </a:lnTo>
                <a:lnTo>
                  <a:pt x="183067" y="1742745"/>
                </a:lnTo>
                <a:lnTo>
                  <a:pt x="183861" y="1740629"/>
                </a:lnTo>
                <a:lnTo>
                  <a:pt x="186242" y="1737191"/>
                </a:lnTo>
                <a:lnTo>
                  <a:pt x="188623" y="1734017"/>
                </a:lnTo>
                <a:lnTo>
                  <a:pt x="191797" y="1730579"/>
                </a:lnTo>
                <a:lnTo>
                  <a:pt x="194707" y="1727140"/>
                </a:lnTo>
                <a:lnTo>
                  <a:pt x="201586" y="1720792"/>
                </a:lnTo>
                <a:lnTo>
                  <a:pt x="208199" y="1714445"/>
                </a:lnTo>
                <a:lnTo>
                  <a:pt x="214548" y="1709155"/>
                </a:lnTo>
                <a:lnTo>
                  <a:pt x="219310" y="1704394"/>
                </a:lnTo>
                <a:lnTo>
                  <a:pt x="220897" y="1702542"/>
                </a:lnTo>
                <a:lnTo>
                  <a:pt x="221691" y="1700691"/>
                </a:lnTo>
                <a:lnTo>
                  <a:pt x="222220" y="1699369"/>
                </a:lnTo>
                <a:lnTo>
                  <a:pt x="221956" y="1698840"/>
                </a:lnTo>
                <a:lnTo>
                  <a:pt x="221691" y="1698311"/>
                </a:lnTo>
                <a:lnTo>
                  <a:pt x="220104" y="1697253"/>
                </a:lnTo>
                <a:lnTo>
                  <a:pt x="216929" y="1695666"/>
                </a:lnTo>
                <a:lnTo>
                  <a:pt x="207141" y="1691169"/>
                </a:lnTo>
                <a:lnTo>
                  <a:pt x="193914" y="1686144"/>
                </a:lnTo>
                <a:lnTo>
                  <a:pt x="178834" y="1680061"/>
                </a:lnTo>
                <a:lnTo>
                  <a:pt x="163491" y="1674242"/>
                </a:lnTo>
                <a:lnTo>
                  <a:pt x="148940" y="1668158"/>
                </a:lnTo>
                <a:lnTo>
                  <a:pt x="137300" y="1663133"/>
                </a:lnTo>
                <a:lnTo>
                  <a:pt x="132803" y="1661282"/>
                </a:lnTo>
                <a:lnTo>
                  <a:pt x="129628" y="1659166"/>
                </a:lnTo>
                <a:lnTo>
                  <a:pt x="128570" y="1658372"/>
                </a:lnTo>
                <a:lnTo>
                  <a:pt x="127248" y="1657314"/>
                </a:lnTo>
                <a:lnTo>
                  <a:pt x="124602" y="1654140"/>
                </a:lnTo>
                <a:lnTo>
                  <a:pt x="122221" y="1649908"/>
                </a:lnTo>
                <a:lnTo>
                  <a:pt x="119576" y="1645147"/>
                </a:lnTo>
                <a:lnTo>
                  <a:pt x="116930" y="1639593"/>
                </a:lnTo>
                <a:lnTo>
                  <a:pt x="115078" y="1633774"/>
                </a:lnTo>
                <a:lnTo>
                  <a:pt x="112697" y="1627162"/>
                </a:lnTo>
                <a:lnTo>
                  <a:pt x="111375" y="1620814"/>
                </a:lnTo>
                <a:lnTo>
                  <a:pt x="110052" y="1613937"/>
                </a:lnTo>
                <a:lnTo>
                  <a:pt x="109258" y="1607589"/>
                </a:lnTo>
                <a:lnTo>
                  <a:pt x="108994" y="1601506"/>
                </a:lnTo>
                <a:lnTo>
                  <a:pt x="109258" y="1595158"/>
                </a:lnTo>
                <a:lnTo>
                  <a:pt x="109523" y="1592513"/>
                </a:lnTo>
                <a:lnTo>
                  <a:pt x="110052" y="1589868"/>
                </a:lnTo>
                <a:lnTo>
                  <a:pt x="110846" y="1587488"/>
                </a:lnTo>
                <a:lnTo>
                  <a:pt x="111639" y="1585107"/>
                </a:lnTo>
                <a:lnTo>
                  <a:pt x="112697" y="1582992"/>
                </a:lnTo>
                <a:lnTo>
                  <a:pt x="114285" y="1581140"/>
                </a:lnTo>
                <a:lnTo>
                  <a:pt x="115607" y="1579553"/>
                </a:lnTo>
                <a:lnTo>
                  <a:pt x="117195" y="1578231"/>
                </a:lnTo>
                <a:lnTo>
                  <a:pt x="120898" y="1575321"/>
                </a:lnTo>
                <a:lnTo>
                  <a:pt x="124338" y="1572412"/>
                </a:lnTo>
                <a:lnTo>
                  <a:pt x="127512" y="1569502"/>
                </a:lnTo>
                <a:lnTo>
                  <a:pt x="130158" y="1566328"/>
                </a:lnTo>
                <a:lnTo>
                  <a:pt x="132803" y="1563155"/>
                </a:lnTo>
                <a:lnTo>
                  <a:pt x="134655" y="1560245"/>
                </a:lnTo>
                <a:lnTo>
                  <a:pt x="136771" y="1556807"/>
                </a:lnTo>
                <a:lnTo>
                  <a:pt x="138094" y="1553368"/>
                </a:lnTo>
                <a:lnTo>
                  <a:pt x="139417" y="1549930"/>
                </a:lnTo>
                <a:lnTo>
                  <a:pt x="140475" y="1546756"/>
                </a:lnTo>
                <a:lnTo>
                  <a:pt x="141004" y="1543318"/>
                </a:lnTo>
                <a:lnTo>
                  <a:pt x="141004" y="1539879"/>
                </a:lnTo>
                <a:lnTo>
                  <a:pt x="141004" y="1536705"/>
                </a:lnTo>
                <a:lnTo>
                  <a:pt x="140475" y="1533531"/>
                </a:lnTo>
                <a:lnTo>
                  <a:pt x="139417" y="1530093"/>
                </a:lnTo>
                <a:lnTo>
                  <a:pt x="138359" y="1526919"/>
                </a:lnTo>
                <a:lnTo>
                  <a:pt x="136771" y="1524010"/>
                </a:lnTo>
                <a:lnTo>
                  <a:pt x="134655" y="1521100"/>
                </a:lnTo>
                <a:lnTo>
                  <a:pt x="132539" y="1518455"/>
                </a:lnTo>
                <a:lnTo>
                  <a:pt x="129628" y="1515546"/>
                </a:lnTo>
                <a:lnTo>
                  <a:pt x="126718" y="1512901"/>
                </a:lnTo>
                <a:lnTo>
                  <a:pt x="123279" y="1510520"/>
                </a:lnTo>
                <a:lnTo>
                  <a:pt x="119576" y="1508404"/>
                </a:lnTo>
                <a:lnTo>
                  <a:pt x="115343" y="1506289"/>
                </a:lnTo>
                <a:lnTo>
                  <a:pt x="110581" y="1504702"/>
                </a:lnTo>
                <a:lnTo>
                  <a:pt x="105555" y="1502850"/>
                </a:lnTo>
                <a:lnTo>
                  <a:pt x="100264" y="1501792"/>
                </a:lnTo>
                <a:lnTo>
                  <a:pt x="94179" y="1500734"/>
                </a:lnTo>
                <a:lnTo>
                  <a:pt x="88094" y="1499676"/>
                </a:lnTo>
                <a:lnTo>
                  <a:pt x="81481" y="1499147"/>
                </a:lnTo>
                <a:lnTo>
                  <a:pt x="74338" y="1498883"/>
                </a:lnTo>
                <a:lnTo>
                  <a:pt x="66666" y="1498883"/>
                </a:lnTo>
                <a:lnTo>
                  <a:pt x="60846" y="1498883"/>
                </a:lnTo>
                <a:lnTo>
                  <a:pt x="55026" y="1498354"/>
                </a:lnTo>
                <a:lnTo>
                  <a:pt x="49735" y="1497560"/>
                </a:lnTo>
                <a:lnTo>
                  <a:pt x="44709" y="1496238"/>
                </a:lnTo>
                <a:lnTo>
                  <a:pt x="39947" y="1494386"/>
                </a:lnTo>
                <a:lnTo>
                  <a:pt x="35449" y="1492270"/>
                </a:lnTo>
                <a:lnTo>
                  <a:pt x="31217" y="1489625"/>
                </a:lnTo>
                <a:lnTo>
                  <a:pt x="27248" y="1486981"/>
                </a:lnTo>
                <a:lnTo>
                  <a:pt x="23545" y="1483807"/>
                </a:lnTo>
                <a:lnTo>
                  <a:pt x="20106" y="1480368"/>
                </a:lnTo>
                <a:lnTo>
                  <a:pt x="17196" y="1476665"/>
                </a:lnTo>
                <a:lnTo>
                  <a:pt x="14286" y="1472962"/>
                </a:lnTo>
                <a:lnTo>
                  <a:pt x="11640" y="1468995"/>
                </a:lnTo>
                <a:lnTo>
                  <a:pt x="9524" y="1464499"/>
                </a:lnTo>
                <a:lnTo>
                  <a:pt x="7407" y="1460002"/>
                </a:lnTo>
                <a:lnTo>
                  <a:pt x="5820" y="1455506"/>
                </a:lnTo>
                <a:lnTo>
                  <a:pt x="4233" y="1450745"/>
                </a:lnTo>
                <a:lnTo>
                  <a:pt x="2910" y="1445720"/>
                </a:lnTo>
                <a:lnTo>
                  <a:pt x="1852" y="1440959"/>
                </a:lnTo>
                <a:lnTo>
                  <a:pt x="1058" y="1435669"/>
                </a:lnTo>
                <a:lnTo>
                  <a:pt x="529" y="1430643"/>
                </a:lnTo>
                <a:lnTo>
                  <a:pt x="265" y="1425354"/>
                </a:lnTo>
                <a:lnTo>
                  <a:pt x="0" y="1420328"/>
                </a:lnTo>
                <a:lnTo>
                  <a:pt x="0" y="1415303"/>
                </a:lnTo>
                <a:lnTo>
                  <a:pt x="265" y="1410278"/>
                </a:lnTo>
                <a:lnTo>
                  <a:pt x="794" y="1405252"/>
                </a:lnTo>
                <a:lnTo>
                  <a:pt x="1323" y="1400227"/>
                </a:lnTo>
                <a:lnTo>
                  <a:pt x="2116" y="1395466"/>
                </a:lnTo>
                <a:lnTo>
                  <a:pt x="2910" y="1390705"/>
                </a:lnTo>
                <a:lnTo>
                  <a:pt x="4233" y="1386209"/>
                </a:lnTo>
                <a:lnTo>
                  <a:pt x="5556" y="1381977"/>
                </a:lnTo>
                <a:lnTo>
                  <a:pt x="6878" y="1377745"/>
                </a:lnTo>
                <a:lnTo>
                  <a:pt x="11640" y="1365843"/>
                </a:lnTo>
                <a:lnTo>
                  <a:pt x="19048" y="1349444"/>
                </a:lnTo>
                <a:lnTo>
                  <a:pt x="39947" y="1303687"/>
                </a:lnTo>
                <a:lnTo>
                  <a:pt x="65608" y="1245763"/>
                </a:lnTo>
                <a:lnTo>
                  <a:pt x="79629" y="1214288"/>
                </a:lnTo>
                <a:lnTo>
                  <a:pt x="93650" y="1182020"/>
                </a:lnTo>
                <a:lnTo>
                  <a:pt x="107406" y="1149487"/>
                </a:lnTo>
                <a:lnTo>
                  <a:pt x="120634" y="1117484"/>
                </a:lnTo>
                <a:lnTo>
                  <a:pt x="133068" y="1086802"/>
                </a:lnTo>
                <a:lnTo>
                  <a:pt x="138623" y="1072255"/>
                </a:lnTo>
                <a:lnTo>
                  <a:pt x="143914" y="1057973"/>
                </a:lnTo>
                <a:lnTo>
                  <a:pt x="148411" y="1044748"/>
                </a:lnTo>
                <a:lnTo>
                  <a:pt x="152909" y="1031788"/>
                </a:lnTo>
                <a:lnTo>
                  <a:pt x="156612" y="1019886"/>
                </a:lnTo>
                <a:lnTo>
                  <a:pt x="159787" y="1009041"/>
                </a:lnTo>
                <a:lnTo>
                  <a:pt x="162168" y="999255"/>
                </a:lnTo>
                <a:lnTo>
                  <a:pt x="164020" y="990527"/>
                </a:lnTo>
                <a:lnTo>
                  <a:pt x="164813" y="982857"/>
                </a:lnTo>
                <a:lnTo>
                  <a:pt x="165078" y="979683"/>
                </a:lnTo>
                <a:lnTo>
                  <a:pt x="165078" y="976509"/>
                </a:lnTo>
                <a:lnTo>
                  <a:pt x="164549" y="965929"/>
                </a:lnTo>
                <a:lnTo>
                  <a:pt x="163755" y="956143"/>
                </a:lnTo>
                <a:lnTo>
                  <a:pt x="162697" y="947944"/>
                </a:lnTo>
                <a:lnTo>
                  <a:pt x="161374" y="940273"/>
                </a:lnTo>
                <a:lnTo>
                  <a:pt x="160051" y="933396"/>
                </a:lnTo>
                <a:lnTo>
                  <a:pt x="158729" y="927578"/>
                </a:lnTo>
                <a:lnTo>
                  <a:pt x="157141" y="922288"/>
                </a:lnTo>
                <a:lnTo>
                  <a:pt x="155554" y="917527"/>
                </a:lnTo>
                <a:lnTo>
                  <a:pt x="152380" y="908799"/>
                </a:lnTo>
                <a:lnTo>
                  <a:pt x="149999" y="900864"/>
                </a:lnTo>
                <a:lnTo>
                  <a:pt x="148940" y="897425"/>
                </a:lnTo>
                <a:lnTo>
                  <a:pt x="148147" y="893458"/>
                </a:lnTo>
                <a:lnTo>
                  <a:pt x="147618" y="889226"/>
                </a:lnTo>
                <a:lnTo>
                  <a:pt x="147353" y="884730"/>
                </a:lnTo>
                <a:lnTo>
                  <a:pt x="147618" y="861190"/>
                </a:lnTo>
                <a:lnTo>
                  <a:pt x="148411" y="837385"/>
                </a:lnTo>
                <a:lnTo>
                  <a:pt x="149734" y="814374"/>
                </a:lnTo>
                <a:lnTo>
                  <a:pt x="151321" y="791364"/>
                </a:lnTo>
                <a:lnTo>
                  <a:pt x="153438" y="768617"/>
                </a:lnTo>
                <a:lnTo>
                  <a:pt x="156083" y="745871"/>
                </a:lnTo>
                <a:lnTo>
                  <a:pt x="159258" y="723653"/>
                </a:lnTo>
                <a:lnTo>
                  <a:pt x="162697" y="701700"/>
                </a:lnTo>
                <a:lnTo>
                  <a:pt x="166665" y="679747"/>
                </a:lnTo>
                <a:lnTo>
                  <a:pt x="171163" y="657795"/>
                </a:lnTo>
                <a:lnTo>
                  <a:pt x="176189" y="636371"/>
                </a:lnTo>
                <a:lnTo>
                  <a:pt x="181744" y="615476"/>
                </a:lnTo>
                <a:lnTo>
                  <a:pt x="187300" y="594316"/>
                </a:lnTo>
                <a:lnTo>
                  <a:pt x="193649" y="573686"/>
                </a:lnTo>
                <a:lnTo>
                  <a:pt x="200263" y="553320"/>
                </a:lnTo>
                <a:lnTo>
                  <a:pt x="207406" y="533218"/>
                </a:lnTo>
                <a:lnTo>
                  <a:pt x="215077" y="513117"/>
                </a:lnTo>
                <a:lnTo>
                  <a:pt x="223014" y="493809"/>
                </a:lnTo>
                <a:lnTo>
                  <a:pt x="231215" y="474501"/>
                </a:lnTo>
                <a:lnTo>
                  <a:pt x="239945" y="455457"/>
                </a:lnTo>
                <a:lnTo>
                  <a:pt x="249204" y="436943"/>
                </a:lnTo>
                <a:lnTo>
                  <a:pt x="259257" y="418428"/>
                </a:lnTo>
                <a:lnTo>
                  <a:pt x="269045" y="400443"/>
                </a:lnTo>
                <a:lnTo>
                  <a:pt x="279627" y="382722"/>
                </a:lnTo>
                <a:lnTo>
                  <a:pt x="290209" y="365265"/>
                </a:lnTo>
                <a:lnTo>
                  <a:pt x="301585" y="348073"/>
                </a:lnTo>
                <a:lnTo>
                  <a:pt x="313225" y="331410"/>
                </a:lnTo>
                <a:lnTo>
                  <a:pt x="325394" y="315011"/>
                </a:lnTo>
                <a:lnTo>
                  <a:pt x="337828" y="299142"/>
                </a:lnTo>
                <a:lnTo>
                  <a:pt x="350261" y="283272"/>
                </a:lnTo>
                <a:lnTo>
                  <a:pt x="363489" y="267932"/>
                </a:lnTo>
                <a:lnTo>
                  <a:pt x="376981" y="252856"/>
                </a:lnTo>
                <a:lnTo>
                  <a:pt x="391002" y="238044"/>
                </a:lnTo>
                <a:lnTo>
                  <a:pt x="405552" y="224026"/>
                </a:lnTo>
                <a:lnTo>
                  <a:pt x="420102" y="210008"/>
                </a:lnTo>
                <a:lnTo>
                  <a:pt x="434917" y="196519"/>
                </a:lnTo>
                <a:lnTo>
                  <a:pt x="450261" y="183558"/>
                </a:lnTo>
                <a:lnTo>
                  <a:pt x="466133" y="171127"/>
                </a:lnTo>
                <a:lnTo>
                  <a:pt x="482006" y="158696"/>
                </a:lnTo>
                <a:lnTo>
                  <a:pt x="498673" y="146794"/>
                </a:lnTo>
                <a:lnTo>
                  <a:pt x="515339" y="135421"/>
                </a:lnTo>
                <a:lnTo>
                  <a:pt x="532270" y="124312"/>
                </a:lnTo>
                <a:lnTo>
                  <a:pt x="549731" y="113732"/>
                </a:lnTo>
                <a:lnTo>
                  <a:pt x="567455" y="103681"/>
                </a:lnTo>
                <a:lnTo>
                  <a:pt x="585709" y="93895"/>
                </a:lnTo>
                <a:lnTo>
                  <a:pt x="603963" y="84638"/>
                </a:lnTo>
                <a:lnTo>
                  <a:pt x="622746" y="75645"/>
                </a:lnTo>
                <a:lnTo>
                  <a:pt x="641793" y="67446"/>
                </a:lnTo>
                <a:lnTo>
                  <a:pt x="661105" y="59247"/>
                </a:lnTo>
                <a:lnTo>
                  <a:pt x="680946" y="51841"/>
                </a:lnTo>
                <a:lnTo>
                  <a:pt x="700787" y="44964"/>
                </a:lnTo>
                <a:lnTo>
                  <a:pt x="721157" y="38616"/>
                </a:lnTo>
                <a:lnTo>
                  <a:pt x="741528" y="32533"/>
                </a:lnTo>
                <a:lnTo>
                  <a:pt x="762427" y="26978"/>
                </a:lnTo>
                <a:lnTo>
                  <a:pt x="783326" y="21953"/>
                </a:lnTo>
                <a:lnTo>
                  <a:pt x="805019" y="17457"/>
                </a:lnTo>
                <a:lnTo>
                  <a:pt x="826712" y="13489"/>
                </a:lnTo>
                <a:lnTo>
                  <a:pt x="848405" y="9786"/>
                </a:lnTo>
                <a:lnTo>
                  <a:pt x="870627" y="7141"/>
                </a:lnTo>
                <a:lnTo>
                  <a:pt x="893378" y="4497"/>
                </a:lnTo>
                <a:lnTo>
                  <a:pt x="916129" y="2645"/>
                </a:lnTo>
                <a:lnTo>
                  <a:pt x="939145" y="1058"/>
                </a:lnTo>
                <a:lnTo>
                  <a:pt x="962425" y="265"/>
                </a:lnTo>
                <a:lnTo>
                  <a:pt x="986234" y="0"/>
                </a:lnTo>
                <a:close/>
              </a:path>
            </a:pathLst>
          </a:cu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" name="等腰三角形 7"/>
          <p:cNvSpPr/>
          <p:nvPr/>
        </p:nvSpPr>
        <p:spPr>
          <a:xfrm rot="9728890">
            <a:off x="9706938" y="5323760"/>
            <a:ext cx="1840475" cy="1583140"/>
          </a:xfrm>
          <a:prstGeom prst="triangle">
            <a:avLst/>
          </a:prstGeom>
          <a:solidFill>
            <a:srgbClr val="2C3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圆角矩形 1"/>
          <p:cNvSpPr/>
          <p:nvPr/>
        </p:nvSpPr>
        <p:spPr>
          <a:xfrm>
            <a:off x="7338060" y="5494020"/>
            <a:ext cx="4101465" cy="850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/>
              <a:t>模拟降水</a:t>
            </a:r>
            <a:r>
              <a:rPr lang="en-US" altLang="zh-CN" sz="3200"/>
              <a:t>3</a:t>
            </a:r>
            <a:r>
              <a:rPr lang="zh-CN" altLang="en-US" sz="3200"/>
              <a:t>分钟后。</a:t>
            </a:r>
            <a:endParaRPr lang="zh-CN" altLang="en-US" sz="3200"/>
          </a:p>
        </p:txBody>
      </p:sp>
      <p:pic>
        <p:nvPicPr>
          <p:cNvPr id="5" name="图片 4" descr="微信图片_20180825210010.png"/>
          <p:cNvPicPr/>
          <p:nvPr/>
        </p:nvPicPr>
        <p:blipFill>
          <a:blip r:embed="rId1">
            <a:lum contrast="20000"/>
          </a:blip>
          <a:stretch>
            <a:fillRect/>
          </a:stretch>
        </p:blipFill>
        <p:spPr>
          <a:xfrm>
            <a:off x="256540" y="994410"/>
            <a:ext cx="5312410" cy="416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11086" t="17600" r="22163" b="4564"/>
          <a:stretch>
            <a:fillRect/>
          </a:stretch>
        </p:blipFill>
        <p:spPr>
          <a:xfrm>
            <a:off x="5906770" y="994410"/>
            <a:ext cx="6203315" cy="416941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3156585" y="2517775"/>
            <a:ext cx="1689735" cy="1434465"/>
          </a:xfrm>
          <a:prstGeom prst="ellipse">
            <a:avLst/>
          </a:prstGeom>
          <a:noFill/>
          <a:ln w="9525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9046210" y="2743835"/>
            <a:ext cx="1789430" cy="1590675"/>
          </a:xfrm>
          <a:prstGeom prst="ellipse">
            <a:avLst/>
          </a:prstGeom>
          <a:noFill/>
          <a:ln w="9525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156585" y="4155440"/>
            <a:ext cx="1689735" cy="724535"/>
          </a:xfrm>
          <a:prstGeom prst="ellipse">
            <a:avLst/>
          </a:prstGeom>
          <a:noFill/>
          <a:ln w="952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258300" y="4396105"/>
            <a:ext cx="1689735" cy="767715"/>
          </a:xfrm>
          <a:prstGeom prst="ellipse">
            <a:avLst/>
          </a:prstGeom>
          <a:noFill/>
          <a:ln w="952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744855" y="5494020"/>
            <a:ext cx="4101465" cy="850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/>
              <a:t>未加固的山体</a:t>
            </a:r>
            <a:endParaRPr lang="zh-CN" altLang="en-US" sz="320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3"/>
          <p:cNvSpPr>
            <a:spLocks noGrp="1"/>
          </p:cNvSpPr>
          <p:nvPr>
            <p:ph type="title"/>
          </p:nvPr>
        </p:nvSpPr>
        <p:spPr>
          <a:xfrm>
            <a:off x="838200" y="379095"/>
            <a:ext cx="10515600" cy="1325563"/>
          </a:xfrm>
        </p:spPr>
        <p:txBody>
          <a:bodyPr/>
          <a:lstStyle/>
          <a:p>
            <a:r>
              <a:rPr lang="zh-CN" altLang="en-US" dirty="0"/>
              <a:t>测试指标</a:t>
            </a:r>
            <a:endParaRPr lang="zh-CN" altLang="en-US" dirty="0"/>
          </a:p>
        </p:txBody>
      </p:sp>
      <p:sp>
        <p:nvSpPr>
          <p:cNvPr id="100" name="文本框 99"/>
          <p:cNvSpPr txBox="1"/>
          <p:nvPr/>
        </p:nvSpPr>
        <p:spPr>
          <a:xfrm>
            <a:off x="7388225" y="750570"/>
            <a:ext cx="43421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en-US" sz="1200" b="1">
                <a:latin typeface="宋体" panose="02010600030101010101" pitchFamily="2" charset="-122"/>
              </a:rPr>
              <a:t>   </a:t>
            </a:r>
            <a:r>
              <a:rPr lang="en-US" sz="3200" b="1">
                <a:latin typeface="宋体" panose="02010600030101010101" pitchFamily="2" charset="-122"/>
              </a:rPr>
              <a:t> </a:t>
            </a:r>
            <a:r>
              <a:rPr lang="zh-CN" sz="3200" b="1">
                <a:solidFill>
                  <a:srgbClr val="FF0000"/>
                </a:solidFill>
                <a:ea typeface="宋体" panose="02010600030101010101" pitchFamily="2" charset="-122"/>
              </a:rPr>
              <a:t>测试得分</a:t>
            </a:r>
            <a:r>
              <a:rPr lang="en-US" sz="3200" b="1" u="sng">
                <a:solidFill>
                  <a:srgbClr val="FF0000"/>
                </a:solidFill>
                <a:latin typeface="宋体" panose="02010600030101010101" pitchFamily="2" charset="-122"/>
              </a:rPr>
              <a:t>      </a:t>
            </a:r>
            <a:r>
              <a:rPr lang="zh-CN" sz="3200" b="0">
                <a:solidFill>
                  <a:srgbClr val="FF0000"/>
                </a:solidFill>
                <a:ea typeface="宋体" panose="02010600030101010101" pitchFamily="2" charset="-122"/>
              </a:rPr>
              <a:t>★</a:t>
            </a:r>
            <a:endParaRPr lang="zh-CN" altLang="en-US" sz="320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1057910" y="1494790"/>
          <a:ext cx="10530205" cy="43751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7110"/>
                <a:gridCol w="2668905"/>
                <a:gridCol w="2819400"/>
                <a:gridCol w="2764790"/>
              </a:tblGrid>
              <a:tr h="5029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指标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结果（在相应的Ο中打钩）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0228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★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★</a:t>
                      </a: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★★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★★</a:t>
                      </a: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★★★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3589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成本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Ο大于26个币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Ο21到26个币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Ο少于</a:t>
                      </a: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21</a:t>
                      </a: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个币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029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土壤塌方量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Ο大于90克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Ο30到90克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Ο少于30克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029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滚石数量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Ο大于4粒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Ο3到4粒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Ο少于3粒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0052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加固材料的破坏程度（能否经受二次暴雨）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Ο损坏严重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Ο部分损坏，可修补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Ο基本不需要修补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CN" altLang="en-US" sz="4000" dirty="0"/>
              <a:t>交流与反思</a:t>
            </a:r>
            <a:endParaRPr lang="zh-CN" altLang="en-US" sz="4000" dirty="0"/>
          </a:p>
        </p:txBody>
      </p:sp>
      <p:sp>
        <p:nvSpPr>
          <p:cNvPr id="14" name="任意多边形: 形状 13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751386" y="1690989"/>
            <a:ext cx="2865447" cy="1165379"/>
          </a:xfrm>
          <a:custGeom>
            <a:avLst/>
            <a:gdLst>
              <a:gd name="connsiteX0" fmla="*/ 0 w 3851098"/>
              <a:gd name="connsiteY0" fmla="*/ 0 h 1566244"/>
              <a:gd name="connsiteX1" fmla="*/ 3851098 w 3851098"/>
              <a:gd name="connsiteY1" fmla="*/ 0 h 1566244"/>
              <a:gd name="connsiteX2" fmla="*/ 3842275 w 3851098"/>
              <a:gd name="connsiteY2" fmla="*/ 28420 h 1566244"/>
              <a:gd name="connsiteX3" fmla="*/ 3058388 w 3851098"/>
              <a:gd name="connsiteY3" fmla="*/ 547931 h 1566244"/>
              <a:gd name="connsiteX4" fmla="*/ 2727241 w 3851098"/>
              <a:gd name="connsiteY4" fmla="*/ 481087 h 1566244"/>
              <a:gd name="connsiteX5" fmla="*/ 2726633 w 3851098"/>
              <a:gd name="connsiteY5" fmla="*/ 480794 h 1566244"/>
              <a:gd name="connsiteX6" fmla="*/ 2746323 w 3851098"/>
              <a:gd name="connsiteY6" fmla="*/ 544214 h 1566244"/>
              <a:gd name="connsiteX7" fmla="*/ 2763607 w 3851098"/>
              <a:gd name="connsiteY7" fmla="*/ 715640 h 1566244"/>
              <a:gd name="connsiteX8" fmla="*/ 1912865 w 3851098"/>
              <a:gd name="connsiteY8" fmla="*/ 1566244 h 1566244"/>
              <a:gd name="connsiteX9" fmla="*/ 1062123 w 3851098"/>
              <a:gd name="connsiteY9" fmla="*/ 715640 h 1566244"/>
              <a:gd name="connsiteX10" fmla="*/ 1079407 w 3851098"/>
              <a:gd name="connsiteY10" fmla="*/ 544214 h 1566244"/>
              <a:gd name="connsiteX11" fmla="*/ 1095821 w 3851098"/>
              <a:gd name="connsiteY11" fmla="*/ 491346 h 1566244"/>
              <a:gd name="connsiteX12" fmla="*/ 1045695 w 3851098"/>
              <a:gd name="connsiteY12" fmla="*/ 509690 h 1566244"/>
              <a:gd name="connsiteX13" fmla="*/ 792710 w 3851098"/>
              <a:gd name="connsiteY13" fmla="*/ 547931 h 1566244"/>
              <a:gd name="connsiteX14" fmla="*/ 8824 w 3851098"/>
              <a:gd name="connsiteY14" fmla="*/ 28420 h 156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51098" h="1566244">
                <a:moveTo>
                  <a:pt x="0" y="0"/>
                </a:moveTo>
                <a:lnTo>
                  <a:pt x="3851098" y="0"/>
                </a:lnTo>
                <a:lnTo>
                  <a:pt x="3842275" y="28420"/>
                </a:lnTo>
                <a:cubicBezTo>
                  <a:pt x="3713125" y="333715"/>
                  <a:pt x="3410777" y="547931"/>
                  <a:pt x="3058388" y="547931"/>
                </a:cubicBezTo>
                <a:cubicBezTo>
                  <a:pt x="2940926" y="547931"/>
                  <a:pt x="2829022" y="524129"/>
                  <a:pt x="2727241" y="481087"/>
                </a:cubicBezTo>
                <a:lnTo>
                  <a:pt x="2726633" y="480794"/>
                </a:lnTo>
                <a:lnTo>
                  <a:pt x="2746323" y="544214"/>
                </a:lnTo>
                <a:cubicBezTo>
                  <a:pt x="2757655" y="599585"/>
                  <a:pt x="2763607" y="656918"/>
                  <a:pt x="2763607" y="715640"/>
                </a:cubicBezTo>
                <a:cubicBezTo>
                  <a:pt x="2763607" y="1185416"/>
                  <a:pt x="2382717" y="1566244"/>
                  <a:pt x="1912865" y="1566244"/>
                </a:cubicBezTo>
                <a:cubicBezTo>
                  <a:pt x="1443013" y="1566244"/>
                  <a:pt x="1062123" y="1185416"/>
                  <a:pt x="1062123" y="715640"/>
                </a:cubicBezTo>
                <a:cubicBezTo>
                  <a:pt x="1062123" y="656918"/>
                  <a:pt x="1068074" y="599585"/>
                  <a:pt x="1079407" y="544214"/>
                </a:cubicBezTo>
                <a:lnTo>
                  <a:pt x="1095821" y="491346"/>
                </a:lnTo>
                <a:lnTo>
                  <a:pt x="1045695" y="509690"/>
                </a:lnTo>
                <a:cubicBezTo>
                  <a:pt x="965778" y="534543"/>
                  <a:pt x="880808" y="547931"/>
                  <a:pt x="792710" y="547931"/>
                </a:cubicBezTo>
                <a:cubicBezTo>
                  <a:pt x="440321" y="547931"/>
                  <a:pt x="137973" y="333715"/>
                  <a:pt x="8824" y="28420"/>
                </a:cubicBezTo>
                <a:close/>
              </a:path>
            </a:pathLst>
          </a:custGeom>
          <a:solidFill>
            <a:schemeClr val="accent1"/>
          </a:solidFill>
          <a:ln w="19050" cap="flat" cmpd="sng" algn="ctr">
            <a:noFill/>
            <a:prstDash val="dash"/>
          </a:ln>
          <a:effectLst/>
        </p:spPr>
        <p:txBody>
          <a:bodyPr wrap="square" anchor="ctr">
            <a:noAutofit/>
          </a:bodyPr>
          <a:lstStyle/>
          <a:p>
            <a:pPr algn="ctr">
              <a:defRPr/>
            </a:pPr>
            <a:endParaRPr lang="zh-CN" altLang="en-US" sz="3600" b="1" kern="0">
              <a:solidFill>
                <a:prstClr val="white"/>
              </a:solidFill>
            </a:endParaRPr>
          </a:p>
        </p:txBody>
      </p:sp>
      <p:sp>
        <p:nvSpPr>
          <p:cNvPr id="45" name="MH_Other_16"/>
          <p:cNvSpPr/>
          <p:nvPr>
            <p:custDataLst>
              <p:tags r:id="rId2"/>
            </p:custDataLst>
          </p:nvPr>
        </p:nvSpPr>
        <p:spPr>
          <a:xfrm>
            <a:off x="1787892" y="1835816"/>
            <a:ext cx="783132" cy="781951"/>
          </a:xfrm>
          <a:prstGeom prst="ellipse">
            <a:avLst/>
          </a:prstGeom>
          <a:solidFill>
            <a:srgbClr val="FEFFFF"/>
          </a:solidFill>
          <a:ln w="25400" cap="flat" cmpd="sng" algn="ctr">
            <a:noFill/>
            <a:prstDash val="solid"/>
          </a:ln>
          <a:effectLst>
            <a:outerShdw blurRad="317500" dist="165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CN" sz="3600" b="1" kern="0" dirty="0">
                <a:solidFill>
                  <a:srgbClr val="404040"/>
                </a:solidFill>
              </a:rPr>
              <a:t>01</a:t>
            </a:r>
            <a:endParaRPr lang="en-US" altLang="zh-CN" sz="3600" b="1" kern="0" dirty="0">
              <a:solidFill>
                <a:srgbClr val="404040"/>
              </a:solidFill>
            </a:endParaRPr>
          </a:p>
        </p:txBody>
      </p:sp>
      <p:sp>
        <p:nvSpPr>
          <p:cNvPr id="17" name="KSO_Shape"/>
          <p:cNvSpPr/>
          <p:nvPr/>
        </p:nvSpPr>
        <p:spPr>
          <a:xfrm>
            <a:off x="3855746" y="1942800"/>
            <a:ext cx="567983" cy="567983"/>
          </a:xfrm>
          <a:custGeom>
            <a:avLst/>
            <a:gdLst>
              <a:gd name="connsiteX0" fmla="*/ 422617 w 720080"/>
              <a:gd name="connsiteY0" fmla="*/ 167125 h 720080"/>
              <a:gd name="connsiteX1" fmla="*/ 392320 w 720080"/>
              <a:gd name="connsiteY1" fmla="*/ 179675 h 720080"/>
              <a:gd name="connsiteX2" fmla="*/ 392320 w 720080"/>
              <a:gd name="connsiteY2" fmla="*/ 240270 h 720080"/>
              <a:gd name="connsiteX3" fmla="*/ 470117 w 720080"/>
              <a:gd name="connsiteY3" fmla="*/ 318067 h 720080"/>
              <a:gd name="connsiteX4" fmla="*/ 151276 w 720080"/>
              <a:gd name="connsiteY4" fmla="*/ 318067 h 720080"/>
              <a:gd name="connsiteX5" fmla="*/ 108429 w 720080"/>
              <a:gd name="connsiteY5" fmla="*/ 360915 h 720080"/>
              <a:gd name="connsiteX6" fmla="*/ 151276 w 720080"/>
              <a:gd name="connsiteY6" fmla="*/ 403762 h 720080"/>
              <a:gd name="connsiteX7" fmla="*/ 467182 w 720080"/>
              <a:gd name="connsiteY7" fmla="*/ 403762 h 720080"/>
              <a:gd name="connsiteX8" fmla="*/ 391132 w 720080"/>
              <a:gd name="connsiteY8" fmla="*/ 479811 h 720080"/>
              <a:gd name="connsiteX9" fmla="*/ 391132 w 720080"/>
              <a:gd name="connsiteY9" fmla="*/ 540406 h 720080"/>
              <a:gd name="connsiteX10" fmla="*/ 451727 w 720080"/>
              <a:gd name="connsiteY10" fmla="*/ 540406 h 720080"/>
              <a:gd name="connsiteX11" fmla="*/ 597086 w 720080"/>
              <a:gd name="connsiteY11" fmla="*/ 395048 h 720080"/>
              <a:gd name="connsiteX12" fmla="*/ 603450 w 720080"/>
              <a:gd name="connsiteY12" fmla="*/ 388459 h 720080"/>
              <a:gd name="connsiteX13" fmla="*/ 605656 w 720080"/>
              <a:gd name="connsiteY13" fmla="*/ 385654 h 720080"/>
              <a:gd name="connsiteX14" fmla="*/ 607314 w 720080"/>
              <a:gd name="connsiteY14" fmla="*/ 381802 h 720080"/>
              <a:gd name="connsiteX15" fmla="*/ 611651 w 720080"/>
              <a:gd name="connsiteY15" fmla="*/ 359975 h 720080"/>
              <a:gd name="connsiteX16" fmla="*/ 607314 w 720080"/>
              <a:gd name="connsiteY16" fmla="*/ 338148 h 720080"/>
              <a:gd name="connsiteX17" fmla="*/ 604581 w 720080"/>
              <a:gd name="connsiteY17" fmla="*/ 333055 h 720080"/>
              <a:gd name="connsiteX18" fmla="*/ 603896 w 720080"/>
              <a:gd name="connsiteY18" fmla="*/ 331821 h 720080"/>
              <a:gd name="connsiteX19" fmla="*/ 598273 w 720080"/>
              <a:gd name="connsiteY19" fmla="*/ 325033 h 720080"/>
              <a:gd name="connsiteX20" fmla="*/ 452915 w 720080"/>
              <a:gd name="connsiteY20" fmla="*/ 179675 h 720080"/>
              <a:gd name="connsiteX21" fmla="*/ 422617 w 720080"/>
              <a:gd name="connsiteY21" fmla="*/ 167125 h 720080"/>
              <a:gd name="connsiteX22" fmla="*/ 360040 w 720080"/>
              <a:gd name="connsiteY22" fmla="*/ 0 h 720080"/>
              <a:gd name="connsiteX23" fmla="*/ 720080 w 720080"/>
              <a:gd name="connsiteY23" fmla="*/ 360040 h 720080"/>
              <a:gd name="connsiteX24" fmla="*/ 360040 w 720080"/>
              <a:gd name="connsiteY24" fmla="*/ 720080 h 720080"/>
              <a:gd name="connsiteX25" fmla="*/ 0 w 720080"/>
              <a:gd name="connsiteY25" fmla="*/ 360040 h 720080"/>
              <a:gd name="connsiteX26" fmla="*/ 360040 w 720080"/>
              <a:gd name="connsiteY26" fmla="*/ 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20080" h="720080">
                <a:moveTo>
                  <a:pt x="422617" y="167125"/>
                </a:moveTo>
                <a:cubicBezTo>
                  <a:pt x="411652" y="167125"/>
                  <a:pt x="400686" y="171308"/>
                  <a:pt x="392320" y="179675"/>
                </a:cubicBezTo>
                <a:cubicBezTo>
                  <a:pt x="375587" y="196408"/>
                  <a:pt x="375587" y="223537"/>
                  <a:pt x="392320" y="240270"/>
                </a:cubicBezTo>
                <a:lnTo>
                  <a:pt x="470117" y="318067"/>
                </a:lnTo>
                <a:lnTo>
                  <a:pt x="151276" y="318067"/>
                </a:lnTo>
                <a:cubicBezTo>
                  <a:pt x="127612" y="318067"/>
                  <a:pt x="108429" y="337251"/>
                  <a:pt x="108429" y="360915"/>
                </a:cubicBezTo>
                <a:cubicBezTo>
                  <a:pt x="108429" y="384578"/>
                  <a:pt x="127612" y="403762"/>
                  <a:pt x="151276" y="403762"/>
                </a:cubicBezTo>
                <a:lnTo>
                  <a:pt x="467182" y="403762"/>
                </a:lnTo>
                <a:lnTo>
                  <a:pt x="391132" y="479811"/>
                </a:lnTo>
                <a:cubicBezTo>
                  <a:pt x="374399" y="496544"/>
                  <a:pt x="374399" y="523674"/>
                  <a:pt x="391132" y="540406"/>
                </a:cubicBezTo>
                <a:cubicBezTo>
                  <a:pt x="407865" y="557139"/>
                  <a:pt x="434994" y="557139"/>
                  <a:pt x="451727" y="540406"/>
                </a:cubicBezTo>
                <a:lnTo>
                  <a:pt x="597086" y="395048"/>
                </a:lnTo>
                <a:cubicBezTo>
                  <a:pt x="599177" y="392957"/>
                  <a:pt x="601484" y="390703"/>
                  <a:pt x="603450" y="388459"/>
                </a:cubicBezTo>
                <a:lnTo>
                  <a:pt x="605656" y="385654"/>
                </a:lnTo>
                <a:lnTo>
                  <a:pt x="607314" y="381802"/>
                </a:lnTo>
                <a:cubicBezTo>
                  <a:pt x="610052" y="375572"/>
                  <a:pt x="611651" y="368060"/>
                  <a:pt x="611651" y="359975"/>
                </a:cubicBezTo>
                <a:cubicBezTo>
                  <a:pt x="611651" y="351890"/>
                  <a:pt x="610052" y="344378"/>
                  <a:pt x="607314" y="338148"/>
                </a:cubicBezTo>
                <a:lnTo>
                  <a:pt x="604581" y="333055"/>
                </a:lnTo>
                <a:lnTo>
                  <a:pt x="603896" y="331821"/>
                </a:lnTo>
                <a:cubicBezTo>
                  <a:pt x="602248" y="329405"/>
                  <a:pt x="600365" y="327125"/>
                  <a:pt x="598273" y="325033"/>
                </a:cubicBezTo>
                <a:lnTo>
                  <a:pt x="452915" y="179675"/>
                </a:lnTo>
                <a:cubicBezTo>
                  <a:pt x="444548" y="171308"/>
                  <a:pt x="433583" y="167125"/>
                  <a:pt x="422617" y="167125"/>
                </a:cubicBezTo>
                <a:close/>
                <a:moveTo>
                  <a:pt x="360040" y="0"/>
                </a:moveTo>
                <a:cubicBezTo>
                  <a:pt x="558885" y="0"/>
                  <a:pt x="720080" y="161195"/>
                  <a:pt x="720080" y="360040"/>
                </a:cubicBezTo>
                <a:cubicBezTo>
                  <a:pt x="720080" y="558885"/>
                  <a:pt x="558885" y="720080"/>
                  <a:pt x="360040" y="720080"/>
                </a:cubicBez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b="1">
              <a:solidFill>
                <a:srgbClr val="FFFFFF"/>
              </a:solidFill>
            </a:endParaRPr>
          </a:p>
        </p:txBody>
      </p:sp>
      <p:sp>
        <p:nvSpPr>
          <p:cNvPr id="18" name="任意多边形: 形状 17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4662642" y="1690989"/>
            <a:ext cx="2865447" cy="1165379"/>
          </a:xfrm>
          <a:custGeom>
            <a:avLst/>
            <a:gdLst>
              <a:gd name="connsiteX0" fmla="*/ 0 w 3851098"/>
              <a:gd name="connsiteY0" fmla="*/ 0 h 1566244"/>
              <a:gd name="connsiteX1" fmla="*/ 3851098 w 3851098"/>
              <a:gd name="connsiteY1" fmla="*/ 0 h 1566244"/>
              <a:gd name="connsiteX2" fmla="*/ 3842275 w 3851098"/>
              <a:gd name="connsiteY2" fmla="*/ 28420 h 1566244"/>
              <a:gd name="connsiteX3" fmla="*/ 3058388 w 3851098"/>
              <a:gd name="connsiteY3" fmla="*/ 547931 h 1566244"/>
              <a:gd name="connsiteX4" fmla="*/ 2727241 w 3851098"/>
              <a:gd name="connsiteY4" fmla="*/ 481087 h 1566244"/>
              <a:gd name="connsiteX5" fmla="*/ 2726633 w 3851098"/>
              <a:gd name="connsiteY5" fmla="*/ 480794 h 1566244"/>
              <a:gd name="connsiteX6" fmla="*/ 2746323 w 3851098"/>
              <a:gd name="connsiteY6" fmla="*/ 544214 h 1566244"/>
              <a:gd name="connsiteX7" fmla="*/ 2763607 w 3851098"/>
              <a:gd name="connsiteY7" fmla="*/ 715640 h 1566244"/>
              <a:gd name="connsiteX8" fmla="*/ 1912865 w 3851098"/>
              <a:gd name="connsiteY8" fmla="*/ 1566244 h 1566244"/>
              <a:gd name="connsiteX9" fmla="*/ 1062123 w 3851098"/>
              <a:gd name="connsiteY9" fmla="*/ 715640 h 1566244"/>
              <a:gd name="connsiteX10" fmla="*/ 1079407 w 3851098"/>
              <a:gd name="connsiteY10" fmla="*/ 544214 h 1566244"/>
              <a:gd name="connsiteX11" fmla="*/ 1095821 w 3851098"/>
              <a:gd name="connsiteY11" fmla="*/ 491346 h 1566244"/>
              <a:gd name="connsiteX12" fmla="*/ 1045695 w 3851098"/>
              <a:gd name="connsiteY12" fmla="*/ 509690 h 1566244"/>
              <a:gd name="connsiteX13" fmla="*/ 792710 w 3851098"/>
              <a:gd name="connsiteY13" fmla="*/ 547931 h 1566244"/>
              <a:gd name="connsiteX14" fmla="*/ 8824 w 3851098"/>
              <a:gd name="connsiteY14" fmla="*/ 28420 h 156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51098" h="1566244">
                <a:moveTo>
                  <a:pt x="0" y="0"/>
                </a:moveTo>
                <a:lnTo>
                  <a:pt x="3851098" y="0"/>
                </a:lnTo>
                <a:lnTo>
                  <a:pt x="3842275" y="28420"/>
                </a:lnTo>
                <a:cubicBezTo>
                  <a:pt x="3713125" y="333715"/>
                  <a:pt x="3410777" y="547931"/>
                  <a:pt x="3058388" y="547931"/>
                </a:cubicBezTo>
                <a:cubicBezTo>
                  <a:pt x="2940926" y="547931"/>
                  <a:pt x="2829022" y="524129"/>
                  <a:pt x="2727241" y="481087"/>
                </a:cubicBezTo>
                <a:lnTo>
                  <a:pt x="2726633" y="480794"/>
                </a:lnTo>
                <a:lnTo>
                  <a:pt x="2746323" y="544214"/>
                </a:lnTo>
                <a:cubicBezTo>
                  <a:pt x="2757655" y="599585"/>
                  <a:pt x="2763607" y="656918"/>
                  <a:pt x="2763607" y="715640"/>
                </a:cubicBezTo>
                <a:cubicBezTo>
                  <a:pt x="2763607" y="1185416"/>
                  <a:pt x="2382717" y="1566244"/>
                  <a:pt x="1912865" y="1566244"/>
                </a:cubicBezTo>
                <a:cubicBezTo>
                  <a:pt x="1443013" y="1566244"/>
                  <a:pt x="1062123" y="1185416"/>
                  <a:pt x="1062123" y="715640"/>
                </a:cubicBezTo>
                <a:cubicBezTo>
                  <a:pt x="1062123" y="656918"/>
                  <a:pt x="1068074" y="599585"/>
                  <a:pt x="1079407" y="544214"/>
                </a:cubicBezTo>
                <a:lnTo>
                  <a:pt x="1095821" y="491346"/>
                </a:lnTo>
                <a:lnTo>
                  <a:pt x="1045695" y="509690"/>
                </a:lnTo>
                <a:cubicBezTo>
                  <a:pt x="965778" y="534543"/>
                  <a:pt x="880808" y="547931"/>
                  <a:pt x="792710" y="547931"/>
                </a:cubicBezTo>
                <a:cubicBezTo>
                  <a:pt x="440321" y="547931"/>
                  <a:pt x="137973" y="333715"/>
                  <a:pt x="8824" y="28420"/>
                </a:cubicBezTo>
                <a:close/>
              </a:path>
            </a:pathLst>
          </a:custGeom>
          <a:solidFill>
            <a:schemeClr val="accent1"/>
          </a:solidFill>
          <a:ln w="19050" cap="flat" cmpd="sng" algn="ctr">
            <a:noFill/>
            <a:prstDash val="dash"/>
          </a:ln>
          <a:effectLst/>
        </p:spPr>
        <p:txBody>
          <a:bodyPr wrap="square" anchor="ctr">
            <a:noAutofit/>
          </a:bodyPr>
          <a:lstStyle/>
          <a:p>
            <a:pPr algn="ctr">
              <a:defRPr/>
            </a:pPr>
            <a:endParaRPr lang="zh-CN" altLang="en-US" sz="3600" b="1" kern="0">
              <a:solidFill>
                <a:prstClr val="white"/>
              </a:solidFill>
            </a:endParaRPr>
          </a:p>
        </p:txBody>
      </p:sp>
      <p:sp>
        <p:nvSpPr>
          <p:cNvPr id="19" name="MH_Other_16"/>
          <p:cNvSpPr/>
          <p:nvPr>
            <p:custDataLst>
              <p:tags r:id="rId4"/>
            </p:custDataLst>
          </p:nvPr>
        </p:nvSpPr>
        <p:spPr>
          <a:xfrm>
            <a:off x="5699148" y="1835816"/>
            <a:ext cx="783132" cy="781951"/>
          </a:xfrm>
          <a:prstGeom prst="ellipse">
            <a:avLst/>
          </a:prstGeom>
          <a:solidFill>
            <a:srgbClr val="FEFFFF"/>
          </a:solidFill>
          <a:ln w="25400" cap="flat" cmpd="sng" algn="ctr">
            <a:noFill/>
            <a:prstDash val="solid"/>
          </a:ln>
          <a:effectLst>
            <a:outerShdw blurRad="317500" dist="165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CN" sz="3600" b="1" kern="0" dirty="0">
                <a:solidFill>
                  <a:srgbClr val="404040"/>
                </a:solidFill>
              </a:rPr>
              <a:t>02</a:t>
            </a:r>
            <a:endParaRPr lang="en-US" altLang="zh-CN" sz="3600" b="1" kern="0" dirty="0">
              <a:solidFill>
                <a:srgbClr val="404040"/>
              </a:solidFill>
            </a:endParaRPr>
          </a:p>
        </p:txBody>
      </p:sp>
      <p:sp>
        <p:nvSpPr>
          <p:cNvPr id="21" name="KSO_Shape"/>
          <p:cNvSpPr/>
          <p:nvPr/>
        </p:nvSpPr>
        <p:spPr>
          <a:xfrm>
            <a:off x="7767002" y="1942800"/>
            <a:ext cx="567983" cy="567983"/>
          </a:xfrm>
          <a:custGeom>
            <a:avLst/>
            <a:gdLst>
              <a:gd name="connsiteX0" fmla="*/ 422617 w 720080"/>
              <a:gd name="connsiteY0" fmla="*/ 167125 h 720080"/>
              <a:gd name="connsiteX1" fmla="*/ 392320 w 720080"/>
              <a:gd name="connsiteY1" fmla="*/ 179675 h 720080"/>
              <a:gd name="connsiteX2" fmla="*/ 392320 w 720080"/>
              <a:gd name="connsiteY2" fmla="*/ 240270 h 720080"/>
              <a:gd name="connsiteX3" fmla="*/ 470117 w 720080"/>
              <a:gd name="connsiteY3" fmla="*/ 318067 h 720080"/>
              <a:gd name="connsiteX4" fmla="*/ 151276 w 720080"/>
              <a:gd name="connsiteY4" fmla="*/ 318067 h 720080"/>
              <a:gd name="connsiteX5" fmla="*/ 108429 w 720080"/>
              <a:gd name="connsiteY5" fmla="*/ 360915 h 720080"/>
              <a:gd name="connsiteX6" fmla="*/ 151276 w 720080"/>
              <a:gd name="connsiteY6" fmla="*/ 403762 h 720080"/>
              <a:gd name="connsiteX7" fmla="*/ 467182 w 720080"/>
              <a:gd name="connsiteY7" fmla="*/ 403762 h 720080"/>
              <a:gd name="connsiteX8" fmla="*/ 391132 w 720080"/>
              <a:gd name="connsiteY8" fmla="*/ 479811 h 720080"/>
              <a:gd name="connsiteX9" fmla="*/ 391132 w 720080"/>
              <a:gd name="connsiteY9" fmla="*/ 540406 h 720080"/>
              <a:gd name="connsiteX10" fmla="*/ 451727 w 720080"/>
              <a:gd name="connsiteY10" fmla="*/ 540406 h 720080"/>
              <a:gd name="connsiteX11" fmla="*/ 597086 w 720080"/>
              <a:gd name="connsiteY11" fmla="*/ 395048 h 720080"/>
              <a:gd name="connsiteX12" fmla="*/ 603450 w 720080"/>
              <a:gd name="connsiteY12" fmla="*/ 388459 h 720080"/>
              <a:gd name="connsiteX13" fmla="*/ 605656 w 720080"/>
              <a:gd name="connsiteY13" fmla="*/ 385654 h 720080"/>
              <a:gd name="connsiteX14" fmla="*/ 607314 w 720080"/>
              <a:gd name="connsiteY14" fmla="*/ 381802 h 720080"/>
              <a:gd name="connsiteX15" fmla="*/ 611651 w 720080"/>
              <a:gd name="connsiteY15" fmla="*/ 359975 h 720080"/>
              <a:gd name="connsiteX16" fmla="*/ 607314 w 720080"/>
              <a:gd name="connsiteY16" fmla="*/ 338148 h 720080"/>
              <a:gd name="connsiteX17" fmla="*/ 604581 w 720080"/>
              <a:gd name="connsiteY17" fmla="*/ 333055 h 720080"/>
              <a:gd name="connsiteX18" fmla="*/ 603896 w 720080"/>
              <a:gd name="connsiteY18" fmla="*/ 331821 h 720080"/>
              <a:gd name="connsiteX19" fmla="*/ 598273 w 720080"/>
              <a:gd name="connsiteY19" fmla="*/ 325033 h 720080"/>
              <a:gd name="connsiteX20" fmla="*/ 452915 w 720080"/>
              <a:gd name="connsiteY20" fmla="*/ 179675 h 720080"/>
              <a:gd name="connsiteX21" fmla="*/ 422617 w 720080"/>
              <a:gd name="connsiteY21" fmla="*/ 167125 h 720080"/>
              <a:gd name="connsiteX22" fmla="*/ 360040 w 720080"/>
              <a:gd name="connsiteY22" fmla="*/ 0 h 720080"/>
              <a:gd name="connsiteX23" fmla="*/ 720080 w 720080"/>
              <a:gd name="connsiteY23" fmla="*/ 360040 h 720080"/>
              <a:gd name="connsiteX24" fmla="*/ 360040 w 720080"/>
              <a:gd name="connsiteY24" fmla="*/ 720080 h 720080"/>
              <a:gd name="connsiteX25" fmla="*/ 0 w 720080"/>
              <a:gd name="connsiteY25" fmla="*/ 360040 h 720080"/>
              <a:gd name="connsiteX26" fmla="*/ 360040 w 720080"/>
              <a:gd name="connsiteY26" fmla="*/ 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20080" h="720080">
                <a:moveTo>
                  <a:pt x="422617" y="167125"/>
                </a:moveTo>
                <a:cubicBezTo>
                  <a:pt x="411652" y="167125"/>
                  <a:pt x="400686" y="171308"/>
                  <a:pt x="392320" y="179675"/>
                </a:cubicBezTo>
                <a:cubicBezTo>
                  <a:pt x="375587" y="196408"/>
                  <a:pt x="375587" y="223537"/>
                  <a:pt x="392320" y="240270"/>
                </a:cubicBezTo>
                <a:lnTo>
                  <a:pt x="470117" y="318067"/>
                </a:lnTo>
                <a:lnTo>
                  <a:pt x="151276" y="318067"/>
                </a:lnTo>
                <a:cubicBezTo>
                  <a:pt x="127612" y="318067"/>
                  <a:pt x="108429" y="337251"/>
                  <a:pt x="108429" y="360915"/>
                </a:cubicBezTo>
                <a:cubicBezTo>
                  <a:pt x="108429" y="384578"/>
                  <a:pt x="127612" y="403762"/>
                  <a:pt x="151276" y="403762"/>
                </a:cubicBezTo>
                <a:lnTo>
                  <a:pt x="467182" y="403762"/>
                </a:lnTo>
                <a:lnTo>
                  <a:pt x="391132" y="479811"/>
                </a:lnTo>
                <a:cubicBezTo>
                  <a:pt x="374399" y="496544"/>
                  <a:pt x="374399" y="523674"/>
                  <a:pt x="391132" y="540406"/>
                </a:cubicBezTo>
                <a:cubicBezTo>
                  <a:pt x="407865" y="557139"/>
                  <a:pt x="434994" y="557139"/>
                  <a:pt x="451727" y="540406"/>
                </a:cubicBezTo>
                <a:lnTo>
                  <a:pt x="597086" y="395048"/>
                </a:lnTo>
                <a:cubicBezTo>
                  <a:pt x="599177" y="392957"/>
                  <a:pt x="601484" y="390703"/>
                  <a:pt x="603450" y="388459"/>
                </a:cubicBezTo>
                <a:lnTo>
                  <a:pt x="605656" y="385654"/>
                </a:lnTo>
                <a:lnTo>
                  <a:pt x="607314" y="381802"/>
                </a:lnTo>
                <a:cubicBezTo>
                  <a:pt x="610052" y="375572"/>
                  <a:pt x="611651" y="368060"/>
                  <a:pt x="611651" y="359975"/>
                </a:cubicBezTo>
                <a:cubicBezTo>
                  <a:pt x="611651" y="351890"/>
                  <a:pt x="610052" y="344378"/>
                  <a:pt x="607314" y="338148"/>
                </a:cubicBezTo>
                <a:lnTo>
                  <a:pt x="604581" y="333055"/>
                </a:lnTo>
                <a:lnTo>
                  <a:pt x="603896" y="331821"/>
                </a:lnTo>
                <a:cubicBezTo>
                  <a:pt x="602248" y="329405"/>
                  <a:pt x="600365" y="327125"/>
                  <a:pt x="598273" y="325033"/>
                </a:cubicBezTo>
                <a:lnTo>
                  <a:pt x="452915" y="179675"/>
                </a:lnTo>
                <a:cubicBezTo>
                  <a:pt x="444548" y="171308"/>
                  <a:pt x="433583" y="167125"/>
                  <a:pt x="422617" y="167125"/>
                </a:cubicBezTo>
                <a:close/>
                <a:moveTo>
                  <a:pt x="360040" y="0"/>
                </a:moveTo>
                <a:cubicBezTo>
                  <a:pt x="558885" y="0"/>
                  <a:pt x="720080" y="161195"/>
                  <a:pt x="720080" y="360040"/>
                </a:cubicBezTo>
                <a:cubicBezTo>
                  <a:pt x="720080" y="558885"/>
                  <a:pt x="558885" y="720080"/>
                  <a:pt x="360040" y="720080"/>
                </a:cubicBez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b="1">
              <a:solidFill>
                <a:srgbClr val="FFFFFF"/>
              </a:solidFill>
            </a:endParaRPr>
          </a:p>
        </p:txBody>
      </p:sp>
      <p:sp>
        <p:nvSpPr>
          <p:cNvPr id="22" name="任意多边形: 形状 21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8573898" y="1690989"/>
            <a:ext cx="2865447" cy="1165379"/>
          </a:xfrm>
          <a:custGeom>
            <a:avLst/>
            <a:gdLst>
              <a:gd name="connsiteX0" fmla="*/ 0 w 3851098"/>
              <a:gd name="connsiteY0" fmla="*/ 0 h 1566244"/>
              <a:gd name="connsiteX1" fmla="*/ 3851098 w 3851098"/>
              <a:gd name="connsiteY1" fmla="*/ 0 h 1566244"/>
              <a:gd name="connsiteX2" fmla="*/ 3842275 w 3851098"/>
              <a:gd name="connsiteY2" fmla="*/ 28420 h 1566244"/>
              <a:gd name="connsiteX3" fmla="*/ 3058388 w 3851098"/>
              <a:gd name="connsiteY3" fmla="*/ 547931 h 1566244"/>
              <a:gd name="connsiteX4" fmla="*/ 2727241 w 3851098"/>
              <a:gd name="connsiteY4" fmla="*/ 481087 h 1566244"/>
              <a:gd name="connsiteX5" fmla="*/ 2726633 w 3851098"/>
              <a:gd name="connsiteY5" fmla="*/ 480794 h 1566244"/>
              <a:gd name="connsiteX6" fmla="*/ 2746323 w 3851098"/>
              <a:gd name="connsiteY6" fmla="*/ 544214 h 1566244"/>
              <a:gd name="connsiteX7" fmla="*/ 2763607 w 3851098"/>
              <a:gd name="connsiteY7" fmla="*/ 715640 h 1566244"/>
              <a:gd name="connsiteX8" fmla="*/ 1912865 w 3851098"/>
              <a:gd name="connsiteY8" fmla="*/ 1566244 h 1566244"/>
              <a:gd name="connsiteX9" fmla="*/ 1062123 w 3851098"/>
              <a:gd name="connsiteY9" fmla="*/ 715640 h 1566244"/>
              <a:gd name="connsiteX10" fmla="*/ 1079407 w 3851098"/>
              <a:gd name="connsiteY10" fmla="*/ 544214 h 1566244"/>
              <a:gd name="connsiteX11" fmla="*/ 1095821 w 3851098"/>
              <a:gd name="connsiteY11" fmla="*/ 491346 h 1566244"/>
              <a:gd name="connsiteX12" fmla="*/ 1045695 w 3851098"/>
              <a:gd name="connsiteY12" fmla="*/ 509690 h 1566244"/>
              <a:gd name="connsiteX13" fmla="*/ 792710 w 3851098"/>
              <a:gd name="connsiteY13" fmla="*/ 547931 h 1566244"/>
              <a:gd name="connsiteX14" fmla="*/ 8824 w 3851098"/>
              <a:gd name="connsiteY14" fmla="*/ 28420 h 156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51098" h="1566244">
                <a:moveTo>
                  <a:pt x="0" y="0"/>
                </a:moveTo>
                <a:lnTo>
                  <a:pt x="3851098" y="0"/>
                </a:lnTo>
                <a:lnTo>
                  <a:pt x="3842275" y="28420"/>
                </a:lnTo>
                <a:cubicBezTo>
                  <a:pt x="3713125" y="333715"/>
                  <a:pt x="3410777" y="547931"/>
                  <a:pt x="3058388" y="547931"/>
                </a:cubicBezTo>
                <a:cubicBezTo>
                  <a:pt x="2940926" y="547931"/>
                  <a:pt x="2829022" y="524129"/>
                  <a:pt x="2727241" y="481087"/>
                </a:cubicBezTo>
                <a:lnTo>
                  <a:pt x="2726633" y="480794"/>
                </a:lnTo>
                <a:lnTo>
                  <a:pt x="2746323" y="544214"/>
                </a:lnTo>
                <a:cubicBezTo>
                  <a:pt x="2757655" y="599585"/>
                  <a:pt x="2763607" y="656918"/>
                  <a:pt x="2763607" y="715640"/>
                </a:cubicBezTo>
                <a:cubicBezTo>
                  <a:pt x="2763607" y="1185416"/>
                  <a:pt x="2382717" y="1566244"/>
                  <a:pt x="1912865" y="1566244"/>
                </a:cubicBezTo>
                <a:cubicBezTo>
                  <a:pt x="1443013" y="1566244"/>
                  <a:pt x="1062123" y="1185416"/>
                  <a:pt x="1062123" y="715640"/>
                </a:cubicBezTo>
                <a:cubicBezTo>
                  <a:pt x="1062123" y="656918"/>
                  <a:pt x="1068074" y="599585"/>
                  <a:pt x="1079407" y="544214"/>
                </a:cubicBezTo>
                <a:lnTo>
                  <a:pt x="1095821" y="491346"/>
                </a:lnTo>
                <a:lnTo>
                  <a:pt x="1045695" y="509690"/>
                </a:lnTo>
                <a:cubicBezTo>
                  <a:pt x="965778" y="534543"/>
                  <a:pt x="880808" y="547931"/>
                  <a:pt x="792710" y="547931"/>
                </a:cubicBezTo>
                <a:cubicBezTo>
                  <a:pt x="440321" y="547931"/>
                  <a:pt x="137973" y="333715"/>
                  <a:pt x="8824" y="28420"/>
                </a:cubicBezTo>
                <a:close/>
              </a:path>
            </a:pathLst>
          </a:custGeom>
          <a:solidFill>
            <a:schemeClr val="accent1"/>
          </a:solidFill>
          <a:ln w="19050" cap="flat" cmpd="sng" algn="ctr">
            <a:noFill/>
            <a:prstDash val="dash"/>
          </a:ln>
          <a:effectLst/>
        </p:spPr>
        <p:txBody>
          <a:bodyPr wrap="square" anchor="ctr">
            <a:noAutofit/>
          </a:bodyPr>
          <a:lstStyle/>
          <a:p>
            <a:pPr algn="ctr">
              <a:defRPr/>
            </a:pPr>
            <a:endParaRPr lang="zh-CN" altLang="en-US" sz="3600" b="1" kern="0">
              <a:solidFill>
                <a:prstClr val="white"/>
              </a:solidFill>
            </a:endParaRPr>
          </a:p>
        </p:txBody>
      </p:sp>
      <p:sp>
        <p:nvSpPr>
          <p:cNvPr id="23" name="MH_Other_16"/>
          <p:cNvSpPr/>
          <p:nvPr>
            <p:custDataLst>
              <p:tags r:id="rId6"/>
            </p:custDataLst>
          </p:nvPr>
        </p:nvSpPr>
        <p:spPr>
          <a:xfrm>
            <a:off x="9610404" y="1835816"/>
            <a:ext cx="783132" cy="781951"/>
          </a:xfrm>
          <a:prstGeom prst="ellipse">
            <a:avLst/>
          </a:prstGeom>
          <a:solidFill>
            <a:srgbClr val="FEFFFF"/>
          </a:solidFill>
          <a:ln w="25400" cap="flat" cmpd="sng" algn="ctr">
            <a:noFill/>
            <a:prstDash val="solid"/>
          </a:ln>
          <a:effectLst>
            <a:outerShdw blurRad="317500" dist="165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CN" sz="3600" b="1" kern="0" dirty="0">
                <a:solidFill>
                  <a:srgbClr val="404040"/>
                </a:solidFill>
              </a:rPr>
              <a:t>03</a:t>
            </a:r>
            <a:endParaRPr lang="en-US" altLang="zh-CN" sz="3600" b="1" kern="0" dirty="0">
              <a:solidFill>
                <a:srgbClr val="40404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38314" y="3829405"/>
            <a:ext cx="9919743" cy="1218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</a:t>
            </a:r>
            <a:r>
              <a:rPr lang="zh-CN" altLang="en-US" sz="28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、听听他们的方案。</a:t>
            </a:r>
            <a:r>
              <a:rPr 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★</a:t>
            </a:r>
            <a:endParaRPr lang="zh-CN" altLang="en-US" sz="2800" b="1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8" name="KSO_Shape"/>
          <p:cNvSpPr/>
          <p:nvPr/>
        </p:nvSpPr>
        <p:spPr bwMode="auto">
          <a:xfrm>
            <a:off x="155054" y="4245770"/>
            <a:ext cx="595086" cy="386806"/>
          </a:xfrm>
          <a:custGeom>
            <a:avLst/>
            <a:gdLst>
              <a:gd name="T0" fmla="*/ 2147483646 w 2758"/>
              <a:gd name="T1" fmla="*/ 2147483646 h 1666"/>
              <a:gd name="T2" fmla="*/ 2147483646 w 2758"/>
              <a:gd name="T3" fmla="*/ 2147483646 h 1666"/>
              <a:gd name="T4" fmla="*/ 2147483646 w 2758"/>
              <a:gd name="T5" fmla="*/ 2147483646 h 1666"/>
              <a:gd name="T6" fmla="*/ 2147483646 w 2758"/>
              <a:gd name="T7" fmla="*/ 2147483646 h 1666"/>
              <a:gd name="T8" fmla="*/ 2147483646 w 2758"/>
              <a:gd name="T9" fmla="*/ 2147483646 h 1666"/>
              <a:gd name="T10" fmla="*/ 2147483646 w 2758"/>
              <a:gd name="T11" fmla="*/ 2147483646 h 1666"/>
              <a:gd name="T12" fmla="*/ 2147483646 w 2758"/>
              <a:gd name="T13" fmla="*/ 2147483646 h 1666"/>
              <a:gd name="T14" fmla="*/ 2147483646 w 2758"/>
              <a:gd name="T15" fmla="*/ 2147483646 h 1666"/>
              <a:gd name="T16" fmla="*/ 2147483646 w 2758"/>
              <a:gd name="T17" fmla="*/ 2147483646 h 1666"/>
              <a:gd name="T18" fmla="*/ 2147483646 w 2758"/>
              <a:gd name="T19" fmla="*/ 2147483646 h 1666"/>
              <a:gd name="T20" fmla="*/ 2147483646 w 2758"/>
              <a:gd name="T21" fmla="*/ 2147483646 h 1666"/>
              <a:gd name="T22" fmla="*/ 2147483646 w 2758"/>
              <a:gd name="T23" fmla="*/ 2147483646 h 1666"/>
              <a:gd name="T24" fmla="*/ 2147483646 w 2758"/>
              <a:gd name="T25" fmla="*/ 2147483646 h 1666"/>
              <a:gd name="T26" fmla="*/ 2147483646 w 2758"/>
              <a:gd name="T27" fmla="*/ 2147483646 h 1666"/>
              <a:gd name="T28" fmla="*/ 2147483646 w 2758"/>
              <a:gd name="T29" fmla="*/ 2147483646 h 1666"/>
              <a:gd name="T30" fmla="*/ 2147483646 w 2758"/>
              <a:gd name="T31" fmla="*/ 2147483646 h 1666"/>
              <a:gd name="T32" fmla="*/ 2147483646 w 2758"/>
              <a:gd name="T33" fmla="*/ 2147483646 h 1666"/>
              <a:gd name="T34" fmla="*/ 2147483646 w 2758"/>
              <a:gd name="T35" fmla="*/ 2147483646 h 1666"/>
              <a:gd name="T36" fmla="*/ 2147483646 w 2758"/>
              <a:gd name="T37" fmla="*/ 2147483646 h 1666"/>
              <a:gd name="T38" fmla="*/ 2147483646 w 2758"/>
              <a:gd name="T39" fmla="*/ 2147483646 h 1666"/>
              <a:gd name="T40" fmla="*/ 2147483646 w 2758"/>
              <a:gd name="T41" fmla="*/ 2147483646 h 1666"/>
              <a:gd name="T42" fmla="*/ 2147483646 w 2758"/>
              <a:gd name="T43" fmla="*/ 2147483646 h 1666"/>
              <a:gd name="T44" fmla="*/ 2147483646 w 2758"/>
              <a:gd name="T45" fmla="*/ 2147483646 h 1666"/>
              <a:gd name="T46" fmla="*/ 2147483646 w 2758"/>
              <a:gd name="T47" fmla="*/ 2147483646 h 1666"/>
              <a:gd name="T48" fmla="*/ 2147483646 w 2758"/>
              <a:gd name="T49" fmla="*/ 2147483646 h 1666"/>
              <a:gd name="T50" fmla="*/ 2147483646 w 2758"/>
              <a:gd name="T51" fmla="*/ 2147483646 h 1666"/>
              <a:gd name="T52" fmla="*/ 2147483646 w 2758"/>
              <a:gd name="T53" fmla="*/ 2147483646 h 1666"/>
              <a:gd name="T54" fmla="*/ 2147483646 w 2758"/>
              <a:gd name="T55" fmla="*/ 2147483646 h 1666"/>
              <a:gd name="T56" fmla="*/ 2147483646 w 2758"/>
              <a:gd name="T57" fmla="*/ 2147483646 h 1666"/>
              <a:gd name="T58" fmla="*/ 2147483646 w 2758"/>
              <a:gd name="T59" fmla="*/ 2147483646 h 1666"/>
              <a:gd name="T60" fmla="*/ 2147483646 w 2758"/>
              <a:gd name="T61" fmla="*/ 2147483646 h 1666"/>
              <a:gd name="T62" fmla="*/ 2147483646 w 2758"/>
              <a:gd name="T63" fmla="*/ 2147483646 h 1666"/>
              <a:gd name="T64" fmla="*/ 2147483646 w 2758"/>
              <a:gd name="T65" fmla="*/ 2147483646 h 1666"/>
              <a:gd name="T66" fmla="*/ 2147483646 w 2758"/>
              <a:gd name="T67" fmla="*/ 2147483646 h 1666"/>
              <a:gd name="T68" fmla="*/ 2147483646 w 2758"/>
              <a:gd name="T69" fmla="*/ 2147483646 h 1666"/>
              <a:gd name="T70" fmla="*/ 2147483646 w 2758"/>
              <a:gd name="T71" fmla="*/ 2147483646 h 1666"/>
              <a:gd name="T72" fmla="*/ 2147483646 w 2758"/>
              <a:gd name="T73" fmla="*/ 2147483646 h 1666"/>
              <a:gd name="T74" fmla="*/ 2147483646 w 2758"/>
              <a:gd name="T75" fmla="*/ 2147483646 h 1666"/>
              <a:gd name="T76" fmla="*/ 2147483646 w 2758"/>
              <a:gd name="T77" fmla="*/ 2147483646 h 1666"/>
              <a:gd name="T78" fmla="*/ 2147483646 w 2758"/>
              <a:gd name="T79" fmla="*/ 2147483646 h 1666"/>
              <a:gd name="T80" fmla="*/ 2147483646 w 2758"/>
              <a:gd name="T81" fmla="*/ 2147483646 h 1666"/>
              <a:gd name="T82" fmla="*/ 2147483646 w 2758"/>
              <a:gd name="T83" fmla="*/ 2147483646 h 1666"/>
              <a:gd name="T84" fmla="*/ 2147483646 w 2758"/>
              <a:gd name="T85" fmla="*/ 2147483646 h 1666"/>
              <a:gd name="T86" fmla="*/ 2147483646 w 2758"/>
              <a:gd name="T87" fmla="*/ 2147483646 h 1666"/>
              <a:gd name="T88" fmla="*/ 2147483646 w 2758"/>
              <a:gd name="T89" fmla="*/ 2147483646 h 1666"/>
              <a:gd name="T90" fmla="*/ 2147483646 w 2758"/>
              <a:gd name="T91" fmla="*/ 2147483646 h 1666"/>
              <a:gd name="T92" fmla="*/ 2147483646 w 2758"/>
              <a:gd name="T93" fmla="*/ 2147483646 h 1666"/>
              <a:gd name="T94" fmla="*/ 2147483646 w 2758"/>
              <a:gd name="T95" fmla="*/ 2147483646 h 1666"/>
              <a:gd name="T96" fmla="*/ 2147483646 w 2758"/>
              <a:gd name="T97" fmla="*/ 2147483646 h 1666"/>
              <a:gd name="T98" fmla="*/ 2147483646 w 2758"/>
              <a:gd name="T99" fmla="*/ 2147483646 h 1666"/>
              <a:gd name="T100" fmla="*/ 2147483646 w 2758"/>
              <a:gd name="T101" fmla="*/ 2147483646 h 1666"/>
              <a:gd name="T102" fmla="*/ 2147483646 w 2758"/>
              <a:gd name="T103" fmla="*/ 2147483646 h 1666"/>
              <a:gd name="T104" fmla="*/ 2147483646 w 2758"/>
              <a:gd name="T105" fmla="*/ 2147483646 h 1666"/>
              <a:gd name="T106" fmla="*/ 2147483646 w 2758"/>
              <a:gd name="T107" fmla="*/ 2147483646 h 1666"/>
              <a:gd name="T108" fmla="*/ 2147483646 w 2758"/>
              <a:gd name="T109" fmla="*/ 2147483646 h 1666"/>
              <a:gd name="T110" fmla="*/ 2147483646 w 2758"/>
              <a:gd name="T111" fmla="*/ 2147483646 h 1666"/>
              <a:gd name="T112" fmla="*/ 2147483646 w 2758"/>
              <a:gd name="T113" fmla="*/ 2147483646 h 1666"/>
              <a:gd name="T114" fmla="*/ 2147483646 w 2758"/>
              <a:gd name="T115" fmla="*/ 2147483646 h 1666"/>
              <a:gd name="T116" fmla="*/ 2147483646 w 2758"/>
              <a:gd name="T117" fmla="*/ 2147483646 h 1666"/>
              <a:gd name="T118" fmla="*/ 2147483646 w 2758"/>
              <a:gd name="T119" fmla="*/ 2147483646 h 1666"/>
              <a:gd name="T120" fmla="*/ 2147483646 w 2758"/>
              <a:gd name="T121" fmla="*/ 2147483646 h 1666"/>
              <a:gd name="T122" fmla="*/ 2147483646 w 2758"/>
              <a:gd name="T123" fmla="*/ 2147483646 h 166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758" h="1666">
                <a:moveTo>
                  <a:pt x="931" y="1269"/>
                </a:moveTo>
                <a:lnTo>
                  <a:pt x="895" y="1297"/>
                </a:lnTo>
                <a:lnTo>
                  <a:pt x="864" y="1328"/>
                </a:lnTo>
                <a:lnTo>
                  <a:pt x="839" y="1359"/>
                </a:lnTo>
                <a:lnTo>
                  <a:pt x="816" y="1392"/>
                </a:lnTo>
                <a:lnTo>
                  <a:pt x="1102" y="1555"/>
                </a:lnTo>
                <a:lnTo>
                  <a:pt x="1172" y="1557"/>
                </a:lnTo>
                <a:lnTo>
                  <a:pt x="1210" y="1555"/>
                </a:lnTo>
                <a:lnTo>
                  <a:pt x="1243" y="1547"/>
                </a:lnTo>
                <a:lnTo>
                  <a:pt x="1269" y="1535"/>
                </a:lnTo>
                <a:lnTo>
                  <a:pt x="1293" y="1518"/>
                </a:lnTo>
                <a:lnTo>
                  <a:pt x="1310" y="1495"/>
                </a:lnTo>
                <a:lnTo>
                  <a:pt x="1323" y="1466"/>
                </a:lnTo>
                <a:lnTo>
                  <a:pt x="1331" y="1434"/>
                </a:lnTo>
                <a:lnTo>
                  <a:pt x="1333" y="1397"/>
                </a:lnTo>
                <a:lnTo>
                  <a:pt x="1164" y="1397"/>
                </a:lnTo>
                <a:lnTo>
                  <a:pt x="931" y="1269"/>
                </a:lnTo>
                <a:close/>
                <a:moveTo>
                  <a:pt x="1060" y="975"/>
                </a:moveTo>
                <a:lnTo>
                  <a:pt x="1026" y="983"/>
                </a:lnTo>
                <a:lnTo>
                  <a:pt x="993" y="992"/>
                </a:lnTo>
                <a:lnTo>
                  <a:pt x="964" y="1006"/>
                </a:lnTo>
                <a:lnTo>
                  <a:pt x="937" y="1021"/>
                </a:lnTo>
                <a:lnTo>
                  <a:pt x="912" y="1040"/>
                </a:lnTo>
                <a:lnTo>
                  <a:pt x="891" y="1061"/>
                </a:lnTo>
                <a:lnTo>
                  <a:pt x="872" y="1084"/>
                </a:lnTo>
                <a:lnTo>
                  <a:pt x="855" y="1111"/>
                </a:lnTo>
                <a:lnTo>
                  <a:pt x="1195" y="1292"/>
                </a:lnTo>
                <a:lnTo>
                  <a:pt x="1352" y="1296"/>
                </a:lnTo>
                <a:lnTo>
                  <a:pt x="1392" y="1294"/>
                </a:lnTo>
                <a:lnTo>
                  <a:pt x="1427" y="1288"/>
                </a:lnTo>
                <a:lnTo>
                  <a:pt x="1456" y="1276"/>
                </a:lnTo>
                <a:lnTo>
                  <a:pt x="1481" y="1263"/>
                </a:lnTo>
                <a:lnTo>
                  <a:pt x="1500" y="1244"/>
                </a:lnTo>
                <a:lnTo>
                  <a:pt x="1513" y="1221"/>
                </a:lnTo>
                <a:lnTo>
                  <a:pt x="1521" y="1192"/>
                </a:lnTo>
                <a:lnTo>
                  <a:pt x="1523" y="1161"/>
                </a:lnTo>
                <a:lnTo>
                  <a:pt x="1521" y="1142"/>
                </a:lnTo>
                <a:lnTo>
                  <a:pt x="1517" y="1121"/>
                </a:lnTo>
                <a:lnTo>
                  <a:pt x="1510" y="1096"/>
                </a:lnTo>
                <a:lnTo>
                  <a:pt x="1498" y="1071"/>
                </a:lnTo>
                <a:lnTo>
                  <a:pt x="1241" y="1075"/>
                </a:lnTo>
                <a:lnTo>
                  <a:pt x="1060" y="975"/>
                </a:lnTo>
                <a:close/>
                <a:moveTo>
                  <a:pt x="1137" y="668"/>
                </a:moveTo>
                <a:lnTo>
                  <a:pt x="1104" y="670"/>
                </a:lnTo>
                <a:lnTo>
                  <a:pt x="1074" y="676"/>
                </a:lnTo>
                <a:lnTo>
                  <a:pt x="1047" y="687"/>
                </a:lnTo>
                <a:lnTo>
                  <a:pt x="1020" y="702"/>
                </a:lnTo>
                <a:lnTo>
                  <a:pt x="997" y="722"/>
                </a:lnTo>
                <a:lnTo>
                  <a:pt x="976" y="745"/>
                </a:lnTo>
                <a:lnTo>
                  <a:pt x="954" y="772"/>
                </a:lnTo>
                <a:lnTo>
                  <a:pt x="937" y="804"/>
                </a:lnTo>
                <a:lnTo>
                  <a:pt x="1269" y="969"/>
                </a:lnTo>
                <a:lnTo>
                  <a:pt x="1454" y="971"/>
                </a:lnTo>
                <a:lnTo>
                  <a:pt x="1502" y="969"/>
                </a:lnTo>
                <a:lnTo>
                  <a:pt x="1542" y="962"/>
                </a:lnTo>
                <a:lnTo>
                  <a:pt x="1579" y="952"/>
                </a:lnTo>
                <a:lnTo>
                  <a:pt x="1608" y="937"/>
                </a:lnTo>
                <a:lnTo>
                  <a:pt x="1631" y="916"/>
                </a:lnTo>
                <a:lnTo>
                  <a:pt x="1646" y="893"/>
                </a:lnTo>
                <a:lnTo>
                  <a:pt x="1656" y="864"/>
                </a:lnTo>
                <a:lnTo>
                  <a:pt x="1659" y="833"/>
                </a:lnTo>
                <a:lnTo>
                  <a:pt x="1657" y="810"/>
                </a:lnTo>
                <a:lnTo>
                  <a:pt x="1650" y="789"/>
                </a:lnTo>
                <a:lnTo>
                  <a:pt x="1640" y="772"/>
                </a:lnTo>
                <a:lnTo>
                  <a:pt x="1625" y="758"/>
                </a:lnTo>
                <a:lnTo>
                  <a:pt x="1604" y="749"/>
                </a:lnTo>
                <a:lnTo>
                  <a:pt x="1579" y="741"/>
                </a:lnTo>
                <a:lnTo>
                  <a:pt x="1550" y="735"/>
                </a:lnTo>
                <a:lnTo>
                  <a:pt x="1517" y="733"/>
                </a:lnTo>
                <a:lnTo>
                  <a:pt x="1293" y="733"/>
                </a:lnTo>
                <a:lnTo>
                  <a:pt x="1273" y="718"/>
                </a:lnTo>
                <a:lnTo>
                  <a:pt x="1254" y="704"/>
                </a:lnTo>
                <a:lnTo>
                  <a:pt x="1233" y="693"/>
                </a:lnTo>
                <a:lnTo>
                  <a:pt x="1214" y="683"/>
                </a:lnTo>
                <a:lnTo>
                  <a:pt x="1195" y="678"/>
                </a:lnTo>
                <a:lnTo>
                  <a:pt x="1175" y="672"/>
                </a:lnTo>
                <a:lnTo>
                  <a:pt x="1156" y="668"/>
                </a:lnTo>
                <a:lnTo>
                  <a:pt x="1137" y="668"/>
                </a:lnTo>
                <a:close/>
                <a:moveTo>
                  <a:pt x="1694" y="240"/>
                </a:moveTo>
                <a:lnTo>
                  <a:pt x="1898" y="466"/>
                </a:lnTo>
                <a:lnTo>
                  <a:pt x="1874" y="497"/>
                </a:lnTo>
                <a:lnTo>
                  <a:pt x="1855" y="520"/>
                </a:lnTo>
                <a:lnTo>
                  <a:pt x="2251" y="518"/>
                </a:lnTo>
                <a:lnTo>
                  <a:pt x="2303" y="516"/>
                </a:lnTo>
                <a:lnTo>
                  <a:pt x="2351" y="516"/>
                </a:lnTo>
                <a:lnTo>
                  <a:pt x="2395" y="512"/>
                </a:lnTo>
                <a:lnTo>
                  <a:pt x="2435" y="511"/>
                </a:lnTo>
                <a:lnTo>
                  <a:pt x="2474" y="505"/>
                </a:lnTo>
                <a:lnTo>
                  <a:pt x="2508" y="501"/>
                </a:lnTo>
                <a:lnTo>
                  <a:pt x="2539" y="493"/>
                </a:lnTo>
                <a:lnTo>
                  <a:pt x="2568" y="488"/>
                </a:lnTo>
                <a:lnTo>
                  <a:pt x="2593" y="478"/>
                </a:lnTo>
                <a:lnTo>
                  <a:pt x="2614" y="470"/>
                </a:lnTo>
                <a:lnTo>
                  <a:pt x="2631" y="459"/>
                </a:lnTo>
                <a:lnTo>
                  <a:pt x="2647" y="449"/>
                </a:lnTo>
                <a:lnTo>
                  <a:pt x="2658" y="436"/>
                </a:lnTo>
                <a:lnTo>
                  <a:pt x="2666" y="424"/>
                </a:lnTo>
                <a:lnTo>
                  <a:pt x="2672" y="411"/>
                </a:lnTo>
                <a:lnTo>
                  <a:pt x="2673" y="395"/>
                </a:lnTo>
                <a:lnTo>
                  <a:pt x="2672" y="380"/>
                </a:lnTo>
                <a:lnTo>
                  <a:pt x="2668" y="363"/>
                </a:lnTo>
                <a:lnTo>
                  <a:pt x="2662" y="349"/>
                </a:lnTo>
                <a:lnTo>
                  <a:pt x="2652" y="336"/>
                </a:lnTo>
                <a:lnTo>
                  <a:pt x="2639" y="324"/>
                </a:lnTo>
                <a:lnTo>
                  <a:pt x="2625" y="313"/>
                </a:lnTo>
                <a:lnTo>
                  <a:pt x="2608" y="301"/>
                </a:lnTo>
                <a:lnTo>
                  <a:pt x="2587" y="294"/>
                </a:lnTo>
                <a:lnTo>
                  <a:pt x="2566" y="284"/>
                </a:lnTo>
                <a:lnTo>
                  <a:pt x="2541" y="278"/>
                </a:lnTo>
                <a:lnTo>
                  <a:pt x="2512" y="273"/>
                </a:lnTo>
                <a:lnTo>
                  <a:pt x="2481" y="267"/>
                </a:lnTo>
                <a:lnTo>
                  <a:pt x="2449" y="263"/>
                </a:lnTo>
                <a:lnTo>
                  <a:pt x="2412" y="261"/>
                </a:lnTo>
                <a:lnTo>
                  <a:pt x="2374" y="259"/>
                </a:lnTo>
                <a:lnTo>
                  <a:pt x="2334" y="259"/>
                </a:lnTo>
                <a:lnTo>
                  <a:pt x="1694" y="240"/>
                </a:lnTo>
                <a:close/>
                <a:moveTo>
                  <a:pt x="1060" y="109"/>
                </a:moveTo>
                <a:lnTo>
                  <a:pt x="1039" y="117"/>
                </a:lnTo>
                <a:lnTo>
                  <a:pt x="1018" y="125"/>
                </a:lnTo>
                <a:lnTo>
                  <a:pt x="993" y="134"/>
                </a:lnTo>
                <a:lnTo>
                  <a:pt x="966" y="146"/>
                </a:lnTo>
                <a:lnTo>
                  <a:pt x="937" y="159"/>
                </a:lnTo>
                <a:lnTo>
                  <a:pt x="906" y="173"/>
                </a:lnTo>
                <a:lnTo>
                  <a:pt x="872" y="188"/>
                </a:lnTo>
                <a:lnTo>
                  <a:pt x="835" y="203"/>
                </a:lnTo>
                <a:lnTo>
                  <a:pt x="799" y="221"/>
                </a:lnTo>
                <a:lnTo>
                  <a:pt x="757" y="240"/>
                </a:lnTo>
                <a:lnTo>
                  <a:pt x="714" y="261"/>
                </a:lnTo>
                <a:lnTo>
                  <a:pt x="670" y="282"/>
                </a:lnTo>
                <a:lnTo>
                  <a:pt x="622" y="305"/>
                </a:lnTo>
                <a:lnTo>
                  <a:pt x="572" y="328"/>
                </a:lnTo>
                <a:lnTo>
                  <a:pt x="520" y="353"/>
                </a:lnTo>
                <a:lnTo>
                  <a:pt x="467" y="380"/>
                </a:lnTo>
                <a:lnTo>
                  <a:pt x="150" y="380"/>
                </a:lnTo>
                <a:lnTo>
                  <a:pt x="123" y="480"/>
                </a:lnTo>
                <a:lnTo>
                  <a:pt x="104" y="580"/>
                </a:lnTo>
                <a:lnTo>
                  <a:pt x="92" y="679"/>
                </a:lnTo>
                <a:lnTo>
                  <a:pt x="88" y="779"/>
                </a:lnTo>
                <a:lnTo>
                  <a:pt x="92" y="875"/>
                </a:lnTo>
                <a:lnTo>
                  <a:pt x="102" y="971"/>
                </a:lnTo>
                <a:lnTo>
                  <a:pt x="119" y="1069"/>
                </a:lnTo>
                <a:lnTo>
                  <a:pt x="142" y="1169"/>
                </a:lnTo>
                <a:lnTo>
                  <a:pt x="378" y="1169"/>
                </a:lnTo>
                <a:lnTo>
                  <a:pt x="417" y="1228"/>
                </a:lnTo>
                <a:lnTo>
                  <a:pt x="459" y="1286"/>
                </a:lnTo>
                <a:lnTo>
                  <a:pt x="501" y="1340"/>
                </a:lnTo>
                <a:lnTo>
                  <a:pt x="545" y="1390"/>
                </a:lnTo>
                <a:lnTo>
                  <a:pt x="591" y="1438"/>
                </a:lnTo>
                <a:lnTo>
                  <a:pt x="640" y="1482"/>
                </a:lnTo>
                <a:lnTo>
                  <a:pt x="688" y="1524"/>
                </a:lnTo>
                <a:lnTo>
                  <a:pt x="737" y="1562"/>
                </a:lnTo>
                <a:lnTo>
                  <a:pt x="757" y="1566"/>
                </a:lnTo>
                <a:lnTo>
                  <a:pt x="774" y="1568"/>
                </a:lnTo>
                <a:lnTo>
                  <a:pt x="787" y="1570"/>
                </a:lnTo>
                <a:lnTo>
                  <a:pt x="797" y="1570"/>
                </a:lnTo>
                <a:lnTo>
                  <a:pt x="805" y="1570"/>
                </a:lnTo>
                <a:lnTo>
                  <a:pt x="814" y="1570"/>
                </a:lnTo>
                <a:lnTo>
                  <a:pt x="826" y="1568"/>
                </a:lnTo>
                <a:lnTo>
                  <a:pt x="839" y="1566"/>
                </a:lnTo>
                <a:lnTo>
                  <a:pt x="855" y="1564"/>
                </a:lnTo>
                <a:lnTo>
                  <a:pt x="872" y="1562"/>
                </a:lnTo>
                <a:lnTo>
                  <a:pt x="891" y="1559"/>
                </a:lnTo>
                <a:lnTo>
                  <a:pt x="912" y="1555"/>
                </a:lnTo>
                <a:lnTo>
                  <a:pt x="695" y="1441"/>
                </a:lnTo>
                <a:lnTo>
                  <a:pt x="720" y="1380"/>
                </a:lnTo>
                <a:lnTo>
                  <a:pt x="753" y="1322"/>
                </a:lnTo>
                <a:lnTo>
                  <a:pt x="791" y="1267"/>
                </a:lnTo>
                <a:lnTo>
                  <a:pt x="835" y="1215"/>
                </a:lnTo>
                <a:lnTo>
                  <a:pt x="728" y="1155"/>
                </a:lnTo>
                <a:lnTo>
                  <a:pt x="753" y="1107"/>
                </a:lnTo>
                <a:lnTo>
                  <a:pt x="778" y="1065"/>
                </a:lnTo>
                <a:lnTo>
                  <a:pt x="803" y="1027"/>
                </a:lnTo>
                <a:lnTo>
                  <a:pt x="830" y="994"/>
                </a:lnTo>
                <a:lnTo>
                  <a:pt x="855" y="967"/>
                </a:lnTo>
                <a:lnTo>
                  <a:pt x="883" y="942"/>
                </a:lnTo>
                <a:lnTo>
                  <a:pt x="910" y="925"/>
                </a:lnTo>
                <a:lnTo>
                  <a:pt x="939" y="912"/>
                </a:lnTo>
                <a:lnTo>
                  <a:pt x="816" y="846"/>
                </a:lnTo>
                <a:lnTo>
                  <a:pt x="832" y="812"/>
                </a:lnTo>
                <a:lnTo>
                  <a:pt x="849" y="781"/>
                </a:lnTo>
                <a:lnTo>
                  <a:pt x="864" y="750"/>
                </a:lnTo>
                <a:lnTo>
                  <a:pt x="882" y="724"/>
                </a:lnTo>
                <a:lnTo>
                  <a:pt x="899" y="697"/>
                </a:lnTo>
                <a:lnTo>
                  <a:pt x="918" y="674"/>
                </a:lnTo>
                <a:lnTo>
                  <a:pt x="937" y="653"/>
                </a:lnTo>
                <a:lnTo>
                  <a:pt x="956" y="633"/>
                </a:lnTo>
                <a:lnTo>
                  <a:pt x="976" y="616"/>
                </a:lnTo>
                <a:lnTo>
                  <a:pt x="997" y="603"/>
                </a:lnTo>
                <a:lnTo>
                  <a:pt x="1020" y="591"/>
                </a:lnTo>
                <a:lnTo>
                  <a:pt x="1041" y="580"/>
                </a:lnTo>
                <a:lnTo>
                  <a:pt x="1064" y="572"/>
                </a:lnTo>
                <a:lnTo>
                  <a:pt x="1087" y="566"/>
                </a:lnTo>
                <a:lnTo>
                  <a:pt x="1112" y="564"/>
                </a:lnTo>
                <a:lnTo>
                  <a:pt x="1137" y="562"/>
                </a:lnTo>
                <a:lnTo>
                  <a:pt x="1181" y="566"/>
                </a:lnTo>
                <a:lnTo>
                  <a:pt x="1225" y="578"/>
                </a:lnTo>
                <a:lnTo>
                  <a:pt x="1248" y="585"/>
                </a:lnTo>
                <a:lnTo>
                  <a:pt x="1271" y="597"/>
                </a:lnTo>
                <a:lnTo>
                  <a:pt x="1294" y="610"/>
                </a:lnTo>
                <a:lnTo>
                  <a:pt x="1317" y="624"/>
                </a:lnTo>
                <a:lnTo>
                  <a:pt x="1477" y="622"/>
                </a:lnTo>
                <a:lnTo>
                  <a:pt x="1431" y="599"/>
                </a:lnTo>
                <a:lnTo>
                  <a:pt x="1385" y="568"/>
                </a:lnTo>
                <a:lnTo>
                  <a:pt x="1335" y="530"/>
                </a:lnTo>
                <a:lnTo>
                  <a:pt x="1285" y="484"/>
                </a:lnTo>
                <a:lnTo>
                  <a:pt x="1248" y="505"/>
                </a:lnTo>
                <a:lnTo>
                  <a:pt x="1214" y="524"/>
                </a:lnTo>
                <a:lnTo>
                  <a:pt x="1177" y="539"/>
                </a:lnTo>
                <a:lnTo>
                  <a:pt x="1139" y="553"/>
                </a:lnTo>
                <a:lnTo>
                  <a:pt x="1102" y="562"/>
                </a:lnTo>
                <a:lnTo>
                  <a:pt x="1064" y="570"/>
                </a:lnTo>
                <a:lnTo>
                  <a:pt x="1026" y="574"/>
                </a:lnTo>
                <a:lnTo>
                  <a:pt x="987" y="576"/>
                </a:lnTo>
                <a:lnTo>
                  <a:pt x="947" y="572"/>
                </a:lnTo>
                <a:lnTo>
                  <a:pt x="943" y="466"/>
                </a:lnTo>
                <a:lnTo>
                  <a:pt x="972" y="468"/>
                </a:lnTo>
                <a:lnTo>
                  <a:pt x="1014" y="466"/>
                </a:lnTo>
                <a:lnTo>
                  <a:pt x="1056" y="461"/>
                </a:lnTo>
                <a:lnTo>
                  <a:pt x="1099" y="453"/>
                </a:lnTo>
                <a:lnTo>
                  <a:pt x="1141" y="441"/>
                </a:lnTo>
                <a:lnTo>
                  <a:pt x="1181" y="424"/>
                </a:lnTo>
                <a:lnTo>
                  <a:pt x="1221" y="405"/>
                </a:lnTo>
                <a:lnTo>
                  <a:pt x="1262" y="384"/>
                </a:lnTo>
                <a:lnTo>
                  <a:pt x="1302" y="357"/>
                </a:lnTo>
                <a:lnTo>
                  <a:pt x="1339" y="401"/>
                </a:lnTo>
                <a:lnTo>
                  <a:pt x="1375" y="440"/>
                </a:lnTo>
                <a:lnTo>
                  <a:pt x="1414" y="474"/>
                </a:lnTo>
                <a:lnTo>
                  <a:pt x="1450" y="499"/>
                </a:lnTo>
                <a:lnTo>
                  <a:pt x="1487" y="520"/>
                </a:lnTo>
                <a:lnTo>
                  <a:pt x="1525" y="536"/>
                </a:lnTo>
                <a:lnTo>
                  <a:pt x="1561" y="545"/>
                </a:lnTo>
                <a:lnTo>
                  <a:pt x="1600" y="547"/>
                </a:lnTo>
                <a:lnTo>
                  <a:pt x="1623" y="547"/>
                </a:lnTo>
                <a:lnTo>
                  <a:pt x="1646" y="543"/>
                </a:lnTo>
                <a:lnTo>
                  <a:pt x="1669" y="536"/>
                </a:lnTo>
                <a:lnTo>
                  <a:pt x="1692" y="526"/>
                </a:lnTo>
                <a:lnTo>
                  <a:pt x="1713" y="514"/>
                </a:lnTo>
                <a:lnTo>
                  <a:pt x="1734" y="501"/>
                </a:lnTo>
                <a:lnTo>
                  <a:pt x="1753" y="484"/>
                </a:lnTo>
                <a:lnTo>
                  <a:pt x="1773" y="464"/>
                </a:lnTo>
                <a:lnTo>
                  <a:pt x="1502" y="155"/>
                </a:lnTo>
                <a:lnTo>
                  <a:pt x="1060" y="109"/>
                </a:lnTo>
                <a:close/>
                <a:moveTo>
                  <a:pt x="1054" y="0"/>
                </a:moveTo>
                <a:lnTo>
                  <a:pt x="1536" y="54"/>
                </a:lnTo>
                <a:lnTo>
                  <a:pt x="1608" y="134"/>
                </a:lnTo>
                <a:lnTo>
                  <a:pt x="2318" y="154"/>
                </a:lnTo>
                <a:lnTo>
                  <a:pt x="2378" y="155"/>
                </a:lnTo>
                <a:lnTo>
                  <a:pt x="2431" y="157"/>
                </a:lnTo>
                <a:lnTo>
                  <a:pt x="2481" y="161"/>
                </a:lnTo>
                <a:lnTo>
                  <a:pt x="2528" y="167"/>
                </a:lnTo>
                <a:lnTo>
                  <a:pt x="2568" y="175"/>
                </a:lnTo>
                <a:lnTo>
                  <a:pt x="2602" y="184"/>
                </a:lnTo>
                <a:lnTo>
                  <a:pt x="2635" y="196"/>
                </a:lnTo>
                <a:lnTo>
                  <a:pt x="2662" y="207"/>
                </a:lnTo>
                <a:lnTo>
                  <a:pt x="2683" y="223"/>
                </a:lnTo>
                <a:lnTo>
                  <a:pt x="2704" y="240"/>
                </a:lnTo>
                <a:lnTo>
                  <a:pt x="2720" y="259"/>
                </a:lnTo>
                <a:lnTo>
                  <a:pt x="2735" y="280"/>
                </a:lnTo>
                <a:lnTo>
                  <a:pt x="2745" y="305"/>
                </a:lnTo>
                <a:lnTo>
                  <a:pt x="2752" y="332"/>
                </a:lnTo>
                <a:lnTo>
                  <a:pt x="2756" y="361"/>
                </a:lnTo>
                <a:lnTo>
                  <a:pt x="2758" y="393"/>
                </a:lnTo>
                <a:lnTo>
                  <a:pt x="2756" y="420"/>
                </a:lnTo>
                <a:lnTo>
                  <a:pt x="2752" y="447"/>
                </a:lnTo>
                <a:lnTo>
                  <a:pt x="2745" y="470"/>
                </a:lnTo>
                <a:lnTo>
                  <a:pt x="2733" y="493"/>
                </a:lnTo>
                <a:lnTo>
                  <a:pt x="2720" y="514"/>
                </a:lnTo>
                <a:lnTo>
                  <a:pt x="2700" y="532"/>
                </a:lnTo>
                <a:lnTo>
                  <a:pt x="2681" y="549"/>
                </a:lnTo>
                <a:lnTo>
                  <a:pt x="2656" y="564"/>
                </a:lnTo>
                <a:lnTo>
                  <a:pt x="2629" y="578"/>
                </a:lnTo>
                <a:lnTo>
                  <a:pt x="2599" y="589"/>
                </a:lnTo>
                <a:lnTo>
                  <a:pt x="2566" y="601"/>
                </a:lnTo>
                <a:lnTo>
                  <a:pt x="2529" y="608"/>
                </a:lnTo>
                <a:lnTo>
                  <a:pt x="2489" y="614"/>
                </a:lnTo>
                <a:lnTo>
                  <a:pt x="2447" y="618"/>
                </a:lnTo>
                <a:lnTo>
                  <a:pt x="2401" y="622"/>
                </a:lnTo>
                <a:lnTo>
                  <a:pt x="2353" y="622"/>
                </a:lnTo>
                <a:lnTo>
                  <a:pt x="1725" y="631"/>
                </a:lnTo>
                <a:lnTo>
                  <a:pt x="1661" y="649"/>
                </a:lnTo>
                <a:lnTo>
                  <a:pt x="1682" y="666"/>
                </a:lnTo>
                <a:lnTo>
                  <a:pt x="1700" y="685"/>
                </a:lnTo>
                <a:lnTo>
                  <a:pt x="1715" y="704"/>
                </a:lnTo>
                <a:lnTo>
                  <a:pt x="1727" y="727"/>
                </a:lnTo>
                <a:lnTo>
                  <a:pt x="1736" y="750"/>
                </a:lnTo>
                <a:lnTo>
                  <a:pt x="1744" y="777"/>
                </a:lnTo>
                <a:lnTo>
                  <a:pt x="1748" y="804"/>
                </a:lnTo>
                <a:lnTo>
                  <a:pt x="1748" y="835"/>
                </a:lnTo>
                <a:lnTo>
                  <a:pt x="1746" y="875"/>
                </a:lnTo>
                <a:lnTo>
                  <a:pt x="1738" y="912"/>
                </a:lnTo>
                <a:lnTo>
                  <a:pt x="1727" y="944"/>
                </a:lnTo>
                <a:lnTo>
                  <a:pt x="1709" y="973"/>
                </a:lnTo>
                <a:lnTo>
                  <a:pt x="1688" y="1000"/>
                </a:lnTo>
                <a:lnTo>
                  <a:pt x="1661" y="1021"/>
                </a:lnTo>
                <a:lnTo>
                  <a:pt x="1631" y="1040"/>
                </a:lnTo>
                <a:lnTo>
                  <a:pt x="1596" y="1056"/>
                </a:lnTo>
                <a:lnTo>
                  <a:pt x="1604" y="1084"/>
                </a:lnTo>
                <a:lnTo>
                  <a:pt x="1609" y="1111"/>
                </a:lnTo>
                <a:lnTo>
                  <a:pt x="1613" y="1136"/>
                </a:lnTo>
                <a:lnTo>
                  <a:pt x="1615" y="1159"/>
                </a:lnTo>
                <a:lnTo>
                  <a:pt x="1611" y="1207"/>
                </a:lnTo>
                <a:lnTo>
                  <a:pt x="1602" y="1251"/>
                </a:lnTo>
                <a:lnTo>
                  <a:pt x="1586" y="1290"/>
                </a:lnTo>
                <a:lnTo>
                  <a:pt x="1565" y="1321"/>
                </a:lnTo>
                <a:lnTo>
                  <a:pt x="1538" y="1347"/>
                </a:lnTo>
                <a:lnTo>
                  <a:pt x="1504" y="1370"/>
                </a:lnTo>
                <a:lnTo>
                  <a:pt x="1463" y="1386"/>
                </a:lnTo>
                <a:lnTo>
                  <a:pt x="1417" y="1397"/>
                </a:lnTo>
                <a:lnTo>
                  <a:pt x="1419" y="1416"/>
                </a:lnTo>
                <a:lnTo>
                  <a:pt x="1419" y="1432"/>
                </a:lnTo>
                <a:lnTo>
                  <a:pt x="1417" y="1459"/>
                </a:lnTo>
                <a:lnTo>
                  <a:pt x="1415" y="1486"/>
                </a:lnTo>
                <a:lnTo>
                  <a:pt x="1410" y="1511"/>
                </a:lnTo>
                <a:lnTo>
                  <a:pt x="1402" y="1532"/>
                </a:lnTo>
                <a:lnTo>
                  <a:pt x="1394" y="1553"/>
                </a:lnTo>
                <a:lnTo>
                  <a:pt x="1383" y="1572"/>
                </a:lnTo>
                <a:lnTo>
                  <a:pt x="1369" y="1589"/>
                </a:lnTo>
                <a:lnTo>
                  <a:pt x="1354" y="1605"/>
                </a:lnTo>
                <a:lnTo>
                  <a:pt x="1337" y="1618"/>
                </a:lnTo>
                <a:lnTo>
                  <a:pt x="1317" y="1630"/>
                </a:lnTo>
                <a:lnTo>
                  <a:pt x="1296" y="1639"/>
                </a:lnTo>
                <a:lnTo>
                  <a:pt x="1273" y="1649"/>
                </a:lnTo>
                <a:lnTo>
                  <a:pt x="1246" y="1654"/>
                </a:lnTo>
                <a:lnTo>
                  <a:pt x="1220" y="1658"/>
                </a:lnTo>
                <a:lnTo>
                  <a:pt x="1191" y="1662"/>
                </a:lnTo>
                <a:lnTo>
                  <a:pt x="1158" y="1662"/>
                </a:lnTo>
                <a:lnTo>
                  <a:pt x="1099" y="1658"/>
                </a:lnTo>
                <a:lnTo>
                  <a:pt x="1033" y="1624"/>
                </a:lnTo>
                <a:lnTo>
                  <a:pt x="979" y="1643"/>
                </a:lnTo>
                <a:lnTo>
                  <a:pt x="928" y="1656"/>
                </a:lnTo>
                <a:lnTo>
                  <a:pt x="876" y="1664"/>
                </a:lnTo>
                <a:lnTo>
                  <a:pt x="828" y="1666"/>
                </a:lnTo>
                <a:lnTo>
                  <a:pt x="809" y="1666"/>
                </a:lnTo>
                <a:lnTo>
                  <a:pt x="785" y="1664"/>
                </a:lnTo>
                <a:lnTo>
                  <a:pt x="757" y="1660"/>
                </a:lnTo>
                <a:lnTo>
                  <a:pt x="722" y="1656"/>
                </a:lnTo>
                <a:lnTo>
                  <a:pt x="676" y="1626"/>
                </a:lnTo>
                <a:lnTo>
                  <a:pt x="628" y="1591"/>
                </a:lnTo>
                <a:lnTo>
                  <a:pt x="578" y="1553"/>
                </a:lnTo>
                <a:lnTo>
                  <a:pt x="530" y="1509"/>
                </a:lnTo>
                <a:lnTo>
                  <a:pt x="482" y="1459"/>
                </a:lnTo>
                <a:lnTo>
                  <a:pt x="432" y="1403"/>
                </a:lnTo>
                <a:lnTo>
                  <a:pt x="382" y="1344"/>
                </a:lnTo>
                <a:lnTo>
                  <a:pt x="332" y="1280"/>
                </a:lnTo>
                <a:lnTo>
                  <a:pt x="83" y="1280"/>
                </a:lnTo>
                <a:lnTo>
                  <a:pt x="63" y="1219"/>
                </a:lnTo>
                <a:lnTo>
                  <a:pt x="46" y="1157"/>
                </a:lnTo>
                <a:lnTo>
                  <a:pt x="33" y="1096"/>
                </a:lnTo>
                <a:lnTo>
                  <a:pt x="19" y="1036"/>
                </a:lnTo>
                <a:lnTo>
                  <a:pt x="11" y="975"/>
                </a:lnTo>
                <a:lnTo>
                  <a:pt x="4" y="914"/>
                </a:lnTo>
                <a:lnTo>
                  <a:pt x="0" y="854"/>
                </a:lnTo>
                <a:lnTo>
                  <a:pt x="0" y="793"/>
                </a:lnTo>
                <a:lnTo>
                  <a:pt x="0" y="724"/>
                </a:lnTo>
                <a:lnTo>
                  <a:pt x="6" y="656"/>
                </a:lnTo>
                <a:lnTo>
                  <a:pt x="11" y="591"/>
                </a:lnTo>
                <a:lnTo>
                  <a:pt x="23" y="526"/>
                </a:lnTo>
                <a:lnTo>
                  <a:pt x="34" y="463"/>
                </a:lnTo>
                <a:lnTo>
                  <a:pt x="52" y="399"/>
                </a:lnTo>
                <a:lnTo>
                  <a:pt x="69" y="336"/>
                </a:lnTo>
                <a:lnTo>
                  <a:pt x="92" y="276"/>
                </a:lnTo>
                <a:lnTo>
                  <a:pt x="465" y="276"/>
                </a:lnTo>
                <a:lnTo>
                  <a:pt x="530" y="236"/>
                </a:lnTo>
                <a:lnTo>
                  <a:pt x="599" y="200"/>
                </a:lnTo>
                <a:lnTo>
                  <a:pt x="668" y="163"/>
                </a:lnTo>
                <a:lnTo>
                  <a:pt x="741" y="129"/>
                </a:lnTo>
                <a:lnTo>
                  <a:pt x="816" y="94"/>
                </a:lnTo>
                <a:lnTo>
                  <a:pt x="893" y="61"/>
                </a:lnTo>
                <a:lnTo>
                  <a:pt x="972" y="31"/>
                </a:lnTo>
                <a:lnTo>
                  <a:pt x="105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3600" b="1">
              <a:solidFill>
                <a:srgbClr val="FFFFFF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94524" y="5356189"/>
            <a:ext cx="9919743" cy="1218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</a:t>
            </a:r>
            <a:r>
              <a:rPr lang="zh-CN" altLang="en-US" sz="28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、说说你们的意见。</a:t>
            </a:r>
            <a:endParaRPr lang="zh-CN" altLang="en-US" sz="2800" b="1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0" name="KSO_Shape"/>
          <p:cNvSpPr/>
          <p:nvPr/>
        </p:nvSpPr>
        <p:spPr bwMode="auto">
          <a:xfrm>
            <a:off x="155054" y="5355994"/>
            <a:ext cx="595086" cy="386806"/>
          </a:xfrm>
          <a:custGeom>
            <a:avLst/>
            <a:gdLst>
              <a:gd name="T0" fmla="*/ 2147483646 w 2758"/>
              <a:gd name="T1" fmla="*/ 2147483646 h 1666"/>
              <a:gd name="T2" fmla="*/ 2147483646 w 2758"/>
              <a:gd name="T3" fmla="*/ 2147483646 h 1666"/>
              <a:gd name="T4" fmla="*/ 2147483646 w 2758"/>
              <a:gd name="T5" fmla="*/ 2147483646 h 1666"/>
              <a:gd name="T6" fmla="*/ 2147483646 w 2758"/>
              <a:gd name="T7" fmla="*/ 2147483646 h 1666"/>
              <a:gd name="T8" fmla="*/ 2147483646 w 2758"/>
              <a:gd name="T9" fmla="*/ 2147483646 h 1666"/>
              <a:gd name="T10" fmla="*/ 2147483646 w 2758"/>
              <a:gd name="T11" fmla="*/ 2147483646 h 1666"/>
              <a:gd name="T12" fmla="*/ 2147483646 w 2758"/>
              <a:gd name="T13" fmla="*/ 2147483646 h 1666"/>
              <a:gd name="T14" fmla="*/ 2147483646 w 2758"/>
              <a:gd name="T15" fmla="*/ 2147483646 h 1666"/>
              <a:gd name="T16" fmla="*/ 2147483646 w 2758"/>
              <a:gd name="T17" fmla="*/ 2147483646 h 1666"/>
              <a:gd name="T18" fmla="*/ 2147483646 w 2758"/>
              <a:gd name="T19" fmla="*/ 2147483646 h 1666"/>
              <a:gd name="T20" fmla="*/ 2147483646 w 2758"/>
              <a:gd name="T21" fmla="*/ 2147483646 h 1666"/>
              <a:gd name="T22" fmla="*/ 2147483646 w 2758"/>
              <a:gd name="T23" fmla="*/ 2147483646 h 1666"/>
              <a:gd name="T24" fmla="*/ 2147483646 w 2758"/>
              <a:gd name="T25" fmla="*/ 2147483646 h 1666"/>
              <a:gd name="T26" fmla="*/ 2147483646 w 2758"/>
              <a:gd name="T27" fmla="*/ 2147483646 h 1666"/>
              <a:gd name="T28" fmla="*/ 2147483646 w 2758"/>
              <a:gd name="T29" fmla="*/ 2147483646 h 1666"/>
              <a:gd name="T30" fmla="*/ 2147483646 w 2758"/>
              <a:gd name="T31" fmla="*/ 2147483646 h 1666"/>
              <a:gd name="T32" fmla="*/ 2147483646 w 2758"/>
              <a:gd name="T33" fmla="*/ 2147483646 h 1666"/>
              <a:gd name="T34" fmla="*/ 2147483646 w 2758"/>
              <a:gd name="T35" fmla="*/ 2147483646 h 1666"/>
              <a:gd name="T36" fmla="*/ 2147483646 w 2758"/>
              <a:gd name="T37" fmla="*/ 2147483646 h 1666"/>
              <a:gd name="T38" fmla="*/ 2147483646 w 2758"/>
              <a:gd name="T39" fmla="*/ 2147483646 h 1666"/>
              <a:gd name="T40" fmla="*/ 2147483646 w 2758"/>
              <a:gd name="T41" fmla="*/ 2147483646 h 1666"/>
              <a:gd name="T42" fmla="*/ 2147483646 w 2758"/>
              <a:gd name="T43" fmla="*/ 2147483646 h 1666"/>
              <a:gd name="T44" fmla="*/ 2147483646 w 2758"/>
              <a:gd name="T45" fmla="*/ 2147483646 h 1666"/>
              <a:gd name="T46" fmla="*/ 2147483646 w 2758"/>
              <a:gd name="T47" fmla="*/ 2147483646 h 1666"/>
              <a:gd name="T48" fmla="*/ 2147483646 w 2758"/>
              <a:gd name="T49" fmla="*/ 2147483646 h 1666"/>
              <a:gd name="T50" fmla="*/ 2147483646 w 2758"/>
              <a:gd name="T51" fmla="*/ 2147483646 h 1666"/>
              <a:gd name="T52" fmla="*/ 2147483646 w 2758"/>
              <a:gd name="T53" fmla="*/ 2147483646 h 1666"/>
              <a:gd name="T54" fmla="*/ 2147483646 w 2758"/>
              <a:gd name="T55" fmla="*/ 2147483646 h 1666"/>
              <a:gd name="T56" fmla="*/ 2147483646 w 2758"/>
              <a:gd name="T57" fmla="*/ 2147483646 h 1666"/>
              <a:gd name="T58" fmla="*/ 2147483646 w 2758"/>
              <a:gd name="T59" fmla="*/ 2147483646 h 1666"/>
              <a:gd name="T60" fmla="*/ 2147483646 w 2758"/>
              <a:gd name="T61" fmla="*/ 2147483646 h 1666"/>
              <a:gd name="T62" fmla="*/ 2147483646 w 2758"/>
              <a:gd name="T63" fmla="*/ 2147483646 h 1666"/>
              <a:gd name="T64" fmla="*/ 2147483646 w 2758"/>
              <a:gd name="T65" fmla="*/ 2147483646 h 1666"/>
              <a:gd name="T66" fmla="*/ 2147483646 w 2758"/>
              <a:gd name="T67" fmla="*/ 2147483646 h 1666"/>
              <a:gd name="T68" fmla="*/ 2147483646 w 2758"/>
              <a:gd name="T69" fmla="*/ 2147483646 h 1666"/>
              <a:gd name="T70" fmla="*/ 2147483646 w 2758"/>
              <a:gd name="T71" fmla="*/ 2147483646 h 1666"/>
              <a:gd name="T72" fmla="*/ 2147483646 w 2758"/>
              <a:gd name="T73" fmla="*/ 2147483646 h 1666"/>
              <a:gd name="T74" fmla="*/ 2147483646 w 2758"/>
              <a:gd name="T75" fmla="*/ 2147483646 h 1666"/>
              <a:gd name="T76" fmla="*/ 2147483646 w 2758"/>
              <a:gd name="T77" fmla="*/ 2147483646 h 1666"/>
              <a:gd name="T78" fmla="*/ 2147483646 w 2758"/>
              <a:gd name="T79" fmla="*/ 2147483646 h 1666"/>
              <a:gd name="T80" fmla="*/ 2147483646 w 2758"/>
              <a:gd name="T81" fmla="*/ 2147483646 h 1666"/>
              <a:gd name="T82" fmla="*/ 2147483646 w 2758"/>
              <a:gd name="T83" fmla="*/ 2147483646 h 1666"/>
              <a:gd name="T84" fmla="*/ 2147483646 w 2758"/>
              <a:gd name="T85" fmla="*/ 2147483646 h 1666"/>
              <a:gd name="T86" fmla="*/ 2147483646 w 2758"/>
              <a:gd name="T87" fmla="*/ 2147483646 h 1666"/>
              <a:gd name="T88" fmla="*/ 2147483646 w 2758"/>
              <a:gd name="T89" fmla="*/ 2147483646 h 1666"/>
              <a:gd name="T90" fmla="*/ 2147483646 w 2758"/>
              <a:gd name="T91" fmla="*/ 2147483646 h 1666"/>
              <a:gd name="T92" fmla="*/ 2147483646 w 2758"/>
              <a:gd name="T93" fmla="*/ 2147483646 h 1666"/>
              <a:gd name="T94" fmla="*/ 2147483646 w 2758"/>
              <a:gd name="T95" fmla="*/ 2147483646 h 1666"/>
              <a:gd name="T96" fmla="*/ 2147483646 w 2758"/>
              <a:gd name="T97" fmla="*/ 2147483646 h 1666"/>
              <a:gd name="T98" fmla="*/ 2147483646 w 2758"/>
              <a:gd name="T99" fmla="*/ 2147483646 h 1666"/>
              <a:gd name="T100" fmla="*/ 2147483646 w 2758"/>
              <a:gd name="T101" fmla="*/ 2147483646 h 1666"/>
              <a:gd name="T102" fmla="*/ 2147483646 w 2758"/>
              <a:gd name="T103" fmla="*/ 2147483646 h 1666"/>
              <a:gd name="T104" fmla="*/ 2147483646 w 2758"/>
              <a:gd name="T105" fmla="*/ 2147483646 h 1666"/>
              <a:gd name="T106" fmla="*/ 2147483646 w 2758"/>
              <a:gd name="T107" fmla="*/ 2147483646 h 1666"/>
              <a:gd name="T108" fmla="*/ 2147483646 w 2758"/>
              <a:gd name="T109" fmla="*/ 2147483646 h 1666"/>
              <a:gd name="T110" fmla="*/ 2147483646 w 2758"/>
              <a:gd name="T111" fmla="*/ 2147483646 h 1666"/>
              <a:gd name="T112" fmla="*/ 2147483646 w 2758"/>
              <a:gd name="T113" fmla="*/ 2147483646 h 1666"/>
              <a:gd name="T114" fmla="*/ 2147483646 w 2758"/>
              <a:gd name="T115" fmla="*/ 2147483646 h 1666"/>
              <a:gd name="T116" fmla="*/ 2147483646 w 2758"/>
              <a:gd name="T117" fmla="*/ 2147483646 h 1666"/>
              <a:gd name="T118" fmla="*/ 2147483646 w 2758"/>
              <a:gd name="T119" fmla="*/ 2147483646 h 1666"/>
              <a:gd name="T120" fmla="*/ 2147483646 w 2758"/>
              <a:gd name="T121" fmla="*/ 2147483646 h 1666"/>
              <a:gd name="T122" fmla="*/ 2147483646 w 2758"/>
              <a:gd name="T123" fmla="*/ 2147483646 h 166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758" h="1666">
                <a:moveTo>
                  <a:pt x="931" y="1269"/>
                </a:moveTo>
                <a:lnTo>
                  <a:pt x="895" y="1297"/>
                </a:lnTo>
                <a:lnTo>
                  <a:pt x="864" y="1328"/>
                </a:lnTo>
                <a:lnTo>
                  <a:pt x="839" y="1359"/>
                </a:lnTo>
                <a:lnTo>
                  <a:pt x="816" y="1392"/>
                </a:lnTo>
                <a:lnTo>
                  <a:pt x="1102" y="1555"/>
                </a:lnTo>
                <a:lnTo>
                  <a:pt x="1172" y="1557"/>
                </a:lnTo>
                <a:lnTo>
                  <a:pt x="1210" y="1555"/>
                </a:lnTo>
                <a:lnTo>
                  <a:pt x="1243" y="1547"/>
                </a:lnTo>
                <a:lnTo>
                  <a:pt x="1269" y="1535"/>
                </a:lnTo>
                <a:lnTo>
                  <a:pt x="1293" y="1518"/>
                </a:lnTo>
                <a:lnTo>
                  <a:pt x="1310" y="1495"/>
                </a:lnTo>
                <a:lnTo>
                  <a:pt x="1323" y="1466"/>
                </a:lnTo>
                <a:lnTo>
                  <a:pt x="1331" y="1434"/>
                </a:lnTo>
                <a:lnTo>
                  <a:pt x="1333" y="1397"/>
                </a:lnTo>
                <a:lnTo>
                  <a:pt x="1164" y="1397"/>
                </a:lnTo>
                <a:lnTo>
                  <a:pt x="931" y="1269"/>
                </a:lnTo>
                <a:close/>
                <a:moveTo>
                  <a:pt x="1060" y="975"/>
                </a:moveTo>
                <a:lnTo>
                  <a:pt x="1026" y="983"/>
                </a:lnTo>
                <a:lnTo>
                  <a:pt x="993" y="992"/>
                </a:lnTo>
                <a:lnTo>
                  <a:pt x="964" y="1006"/>
                </a:lnTo>
                <a:lnTo>
                  <a:pt x="937" y="1021"/>
                </a:lnTo>
                <a:lnTo>
                  <a:pt x="912" y="1040"/>
                </a:lnTo>
                <a:lnTo>
                  <a:pt x="891" y="1061"/>
                </a:lnTo>
                <a:lnTo>
                  <a:pt x="872" y="1084"/>
                </a:lnTo>
                <a:lnTo>
                  <a:pt x="855" y="1111"/>
                </a:lnTo>
                <a:lnTo>
                  <a:pt x="1195" y="1292"/>
                </a:lnTo>
                <a:lnTo>
                  <a:pt x="1352" y="1296"/>
                </a:lnTo>
                <a:lnTo>
                  <a:pt x="1392" y="1294"/>
                </a:lnTo>
                <a:lnTo>
                  <a:pt x="1427" y="1288"/>
                </a:lnTo>
                <a:lnTo>
                  <a:pt x="1456" y="1276"/>
                </a:lnTo>
                <a:lnTo>
                  <a:pt x="1481" y="1263"/>
                </a:lnTo>
                <a:lnTo>
                  <a:pt x="1500" y="1244"/>
                </a:lnTo>
                <a:lnTo>
                  <a:pt x="1513" y="1221"/>
                </a:lnTo>
                <a:lnTo>
                  <a:pt x="1521" y="1192"/>
                </a:lnTo>
                <a:lnTo>
                  <a:pt x="1523" y="1161"/>
                </a:lnTo>
                <a:lnTo>
                  <a:pt x="1521" y="1142"/>
                </a:lnTo>
                <a:lnTo>
                  <a:pt x="1517" y="1121"/>
                </a:lnTo>
                <a:lnTo>
                  <a:pt x="1510" y="1096"/>
                </a:lnTo>
                <a:lnTo>
                  <a:pt x="1498" y="1071"/>
                </a:lnTo>
                <a:lnTo>
                  <a:pt x="1241" y="1075"/>
                </a:lnTo>
                <a:lnTo>
                  <a:pt x="1060" y="975"/>
                </a:lnTo>
                <a:close/>
                <a:moveTo>
                  <a:pt x="1137" y="668"/>
                </a:moveTo>
                <a:lnTo>
                  <a:pt x="1104" y="670"/>
                </a:lnTo>
                <a:lnTo>
                  <a:pt x="1074" y="676"/>
                </a:lnTo>
                <a:lnTo>
                  <a:pt x="1047" y="687"/>
                </a:lnTo>
                <a:lnTo>
                  <a:pt x="1020" y="702"/>
                </a:lnTo>
                <a:lnTo>
                  <a:pt x="997" y="722"/>
                </a:lnTo>
                <a:lnTo>
                  <a:pt x="976" y="745"/>
                </a:lnTo>
                <a:lnTo>
                  <a:pt x="954" y="772"/>
                </a:lnTo>
                <a:lnTo>
                  <a:pt x="937" y="804"/>
                </a:lnTo>
                <a:lnTo>
                  <a:pt x="1269" y="969"/>
                </a:lnTo>
                <a:lnTo>
                  <a:pt x="1454" y="971"/>
                </a:lnTo>
                <a:lnTo>
                  <a:pt x="1502" y="969"/>
                </a:lnTo>
                <a:lnTo>
                  <a:pt x="1542" y="962"/>
                </a:lnTo>
                <a:lnTo>
                  <a:pt x="1579" y="952"/>
                </a:lnTo>
                <a:lnTo>
                  <a:pt x="1608" y="937"/>
                </a:lnTo>
                <a:lnTo>
                  <a:pt x="1631" y="916"/>
                </a:lnTo>
                <a:lnTo>
                  <a:pt x="1646" y="893"/>
                </a:lnTo>
                <a:lnTo>
                  <a:pt x="1656" y="864"/>
                </a:lnTo>
                <a:lnTo>
                  <a:pt x="1659" y="833"/>
                </a:lnTo>
                <a:lnTo>
                  <a:pt x="1657" y="810"/>
                </a:lnTo>
                <a:lnTo>
                  <a:pt x="1650" y="789"/>
                </a:lnTo>
                <a:lnTo>
                  <a:pt x="1640" y="772"/>
                </a:lnTo>
                <a:lnTo>
                  <a:pt x="1625" y="758"/>
                </a:lnTo>
                <a:lnTo>
                  <a:pt x="1604" y="749"/>
                </a:lnTo>
                <a:lnTo>
                  <a:pt x="1579" y="741"/>
                </a:lnTo>
                <a:lnTo>
                  <a:pt x="1550" y="735"/>
                </a:lnTo>
                <a:lnTo>
                  <a:pt x="1517" y="733"/>
                </a:lnTo>
                <a:lnTo>
                  <a:pt x="1293" y="733"/>
                </a:lnTo>
                <a:lnTo>
                  <a:pt x="1273" y="718"/>
                </a:lnTo>
                <a:lnTo>
                  <a:pt x="1254" y="704"/>
                </a:lnTo>
                <a:lnTo>
                  <a:pt x="1233" y="693"/>
                </a:lnTo>
                <a:lnTo>
                  <a:pt x="1214" y="683"/>
                </a:lnTo>
                <a:lnTo>
                  <a:pt x="1195" y="678"/>
                </a:lnTo>
                <a:lnTo>
                  <a:pt x="1175" y="672"/>
                </a:lnTo>
                <a:lnTo>
                  <a:pt x="1156" y="668"/>
                </a:lnTo>
                <a:lnTo>
                  <a:pt x="1137" y="668"/>
                </a:lnTo>
                <a:close/>
                <a:moveTo>
                  <a:pt x="1694" y="240"/>
                </a:moveTo>
                <a:lnTo>
                  <a:pt x="1898" y="466"/>
                </a:lnTo>
                <a:lnTo>
                  <a:pt x="1874" y="497"/>
                </a:lnTo>
                <a:lnTo>
                  <a:pt x="1855" y="520"/>
                </a:lnTo>
                <a:lnTo>
                  <a:pt x="2251" y="518"/>
                </a:lnTo>
                <a:lnTo>
                  <a:pt x="2303" y="516"/>
                </a:lnTo>
                <a:lnTo>
                  <a:pt x="2351" y="516"/>
                </a:lnTo>
                <a:lnTo>
                  <a:pt x="2395" y="512"/>
                </a:lnTo>
                <a:lnTo>
                  <a:pt x="2435" y="511"/>
                </a:lnTo>
                <a:lnTo>
                  <a:pt x="2474" y="505"/>
                </a:lnTo>
                <a:lnTo>
                  <a:pt x="2508" y="501"/>
                </a:lnTo>
                <a:lnTo>
                  <a:pt x="2539" y="493"/>
                </a:lnTo>
                <a:lnTo>
                  <a:pt x="2568" y="488"/>
                </a:lnTo>
                <a:lnTo>
                  <a:pt x="2593" y="478"/>
                </a:lnTo>
                <a:lnTo>
                  <a:pt x="2614" y="470"/>
                </a:lnTo>
                <a:lnTo>
                  <a:pt x="2631" y="459"/>
                </a:lnTo>
                <a:lnTo>
                  <a:pt x="2647" y="449"/>
                </a:lnTo>
                <a:lnTo>
                  <a:pt x="2658" y="436"/>
                </a:lnTo>
                <a:lnTo>
                  <a:pt x="2666" y="424"/>
                </a:lnTo>
                <a:lnTo>
                  <a:pt x="2672" y="411"/>
                </a:lnTo>
                <a:lnTo>
                  <a:pt x="2673" y="395"/>
                </a:lnTo>
                <a:lnTo>
                  <a:pt x="2672" y="380"/>
                </a:lnTo>
                <a:lnTo>
                  <a:pt x="2668" y="363"/>
                </a:lnTo>
                <a:lnTo>
                  <a:pt x="2662" y="349"/>
                </a:lnTo>
                <a:lnTo>
                  <a:pt x="2652" y="336"/>
                </a:lnTo>
                <a:lnTo>
                  <a:pt x="2639" y="324"/>
                </a:lnTo>
                <a:lnTo>
                  <a:pt x="2625" y="313"/>
                </a:lnTo>
                <a:lnTo>
                  <a:pt x="2608" y="301"/>
                </a:lnTo>
                <a:lnTo>
                  <a:pt x="2587" y="294"/>
                </a:lnTo>
                <a:lnTo>
                  <a:pt x="2566" y="284"/>
                </a:lnTo>
                <a:lnTo>
                  <a:pt x="2541" y="278"/>
                </a:lnTo>
                <a:lnTo>
                  <a:pt x="2512" y="273"/>
                </a:lnTo>
                <a:lnTo>
                  <a:pt x="2481" y="267"/>
                </a:lnTo>
                <a:lnTo>
                  <a:pt x="2449" y="263"/>
                </a:lnTo>
                <a:lnTo>
                  <a:pt x="2412" y="261"/>
                </a:lnTo>
                <a:lnTo>
                  <a:pt x="2374" y="259"/>
                </a:lnTo>
                <a:lnTo>
                  <a:pt x="2334" y="259"/>
                </a:lnTo>
                <a:lnTo>
                  <a:pt x="1694" y="240"/>
                </a:lnTo>
                <a:close/>
                <a:moveTo>
                  <a:pt x="1060" y="109"/>
                </a:moveTo>
                <a:lnTo>
                  <a:pt x="1039" y="117"/>
                </a:lnTo>
                <a:lnTo>
                  <a:pt x="1018" y="125"/>
                </a:lnTo>
                <a:lnTo>
                  <a:pt x="993" y="134"/>
                </a:lnTo>
                <a:lnTo>
                  <a:pt x="966" y="146"/>
                </a:lnTo>
                <a:lnTo>
                  <a:pt x="937" y="159"/>
                </a:lnTo>
                <a:lnTo>
                  <a:pt x="906" y="173"/>
                </a:lnTo>
                <a:lnTo>
                  <a:pt x="872" y="188"/>
                </a:lnTo>
                <a:lnTo>
                  <a:pt x="835" y="203"/>
                </a:lnTo>
                <a:lnTo>
                  <a:pt x="799" y="221"/>
                </a:lnTo>
                <a:lnTo>
                  <a:pt x="757" y="240"/>
                </a:lnTo>
                <a:lnTo>
                  <a:pt x="714" y="261"/>
                </a:lnTo>
                <a:lnTo>
                  <a:pt x="670" y="282"/>
                </a:lnTo>
                <a:lnTo>
                  <a:pt x="622" y="305"/>
                </a:lnTo>
                <a:lnTo>
                  <a:pt x="572" y="328"/>
                </a:lnTo>
                <a:lnTo>
                  <a:pt x="520" y="353"/>
                </a:lnTo>
                <a:lnTo>
                  <a:pt x="467" y="380"/>
                </a:lnTo>
                <a:lnTo>
                  <a:pt x="150" y="380"/>
                </a:lnTo>
                <a:lnTo>
                  <a:pt x="123" y="480"/>
                </a:lnTo>
                <a:lnTo>
                  <a:pt x="104" y="580"/>
                </a:lnTo>
                <a:lnTo>
                  <a:pt x="92" y="679"/>
                </a:lnTo>
                <a:lnTo>
                  <a:pt x="88" y="779"/>
                </a:lnTo>
                <a:lnTo>
                  <a:pt x="92" y="875"/>
                </a:lnTo>
                <a:lnTo>
                  <a:pt x="102" y="971"/>
                </a:lnTo>
                <a:lnTo>
                  <a:pt x="119" y="1069"/>
                </a:lnTo>
                <a:lnTo>
                  <a:pt x="142" y="1169"/>
                </a:lnTo>
                <a:lnTo>
                  <a:pt x="378" y="1169"/>
                </a:lnTo>
                <a:lnTo>
                  <a:pt x="417" y="1228"/>
                </a:lnTo>
                <a:lnTo>
                  <a:pt x="459" y="1286"/>
                </a:lnTo>
                <a:lnTo>
                  <a:pt x="501" y="1340"/>
                </a:lnTo>
                <a:lnTo>
                  <a:pt x="545" y="1390"/>
                </a:lnTo>
                <a:lnTo>
                  <a:pt x="591" y="1438"/>
                </a:lnTo>
                <a:lnTo>
                  <a:pt x="640" y="1482"/>
                </a:lnTo>
                <a:lnTo>
                  <a:pt x="688" y="1524"/>
                </a:lnTo>
                <a:lnTo>
                  <a:pt x="737" y="1562"/>
                </a:lnTo>
                <a:lnTo>
                  <a:pt x="757" y="1566"/>
                </a:lnTo>
                <a:lnTo>
                  <a:pt x="774" y="1568"/>
                </a:lnTo>
                <a:lnTo>
                  <a:pt x="787" y="1570"/>
                </a:lnTo>
                <a:lnTo>
                  <a:pt x="797" y="1570"/>
                </a:lnTo>
                <a:lnTo>
                  <a:pt x="805" y="1570"/>
                </a:lnTo>
                <a:lnTo>
                  <a:pt x="814" y="1570"/>
                </a:lnTo>
                <a:lnTo>
                  <a:pt x="826" y="1568"/>
                </a:lnTo>
                <a:lnTo>
                  <a:pt x="839" y="1566"/>
                </a:lnTo>
                <a:lnTo>
                  <a:pt x="855" y="1564"/>
                </a:lnTo>
                <a:lnTo>
                  <a:pt x="872" y="1562"/>
                </a:lnTo>
                <a:lnTo>
                  <a:pt x="891" y="1559"/>
                </a:lnTo>
                <a:lnTo>
                  <a:pt x="912" y="1555"/>
                </a:lnTo>
                <a:lnTo>
                  <a:pt x="695" y="1441"/>
                </a:lnTo>
                <a:lnTo>
                  <a:pt x="720" y="1380"/>
                </a:lnTo>
                <a:lnTo>
                  <a:pt x="753" y="1322"/>
                </a:lnTo>
                <a:lnTo>
                  <a:pt x="791" y="1267"/>
                </a:lnTo>
                <a:lnTo>
                  <a:pt x="835" y="1215"/>
                </a:lnTo>
                <a:lnTo>
                  <a:pt x="728" y="1155"/>
                </a:lnTo>
                <a:lnTo>
                  <a:pt x="753" y="1107"/>
                </a:lnTo>
                <a:lnTo>
                  <a:pt x="778" y="1065"/>
                </a:lnTo>
                <a:lnTo>
                  <a:pt x="803" y="1027"/>
                </a:lnTo>
                <a:lnTo>
                  <a:pt x="830" y="994"/>
                </a:lnTo>
                <a:lnTo>
                  <a:pt x="855" y="967"/>
                </a:lnTo>
                <a:lnTo>
                  <a:pt x="883" y="942"/>
                </a:lnTo>
                <a:lnTo>
                  <a:pt x="910" y="925"/>
                </a:lnTo>
                <a:lnTo>
                  <a:pt x="939" y="912"/>
                </a:lnTo>
                <a:lnTo>
                  <a:pt x="816" y="846"/>
                </a:lnTo>
                <a:lnTo>
                  <a:pt x="832" y="812"/>
                </a:lnTo>
                <a:lnTo>
                  <a:pt x="849" y="781"/>
                </a:lnTo>
                <a:lnTo>
                  <a:pt x="864" y="750"/>
                </a:lnTo>
                <a:lnTo>
                  <a:pt x="882" y="724"/>
                </a:lnTo>
                <a:lnTo>
                  <a:pt x="899" y="697"/>
                </a:lnTo>
                <a:lnTo>
                  <a:pt x="918" y="674"/>
                </a:lnTo>
                <a:lnTo>
                  <a:pt x="937" y="653"/>
                </a:lnTo>
                <a:lnTo>
                  <a:pt x="956" y="633"/>
                </a:lnTo>
                <a:lnTo>
                  <a:pt x="976" y="616"/>
                </a:lnTo>
                <a:lnTo>
                  <a:pt x="997" y="603"/>
                </a:lnTo>
                <a:lnTo>
                  <a:pt x="1020" y="591"/>
                </a:lnTo>
                <a:lnTo>
                  <a:pt x="1041" y="580"/>
                </a:lnTo>
                <a:lnTo>
                  <a:pt x="1064" y="572"/>
                </a:lnTo>
                <a:lnTo>
                  <a:pt x="1087" y="566"/>
                </a:lnTo>
                <a:lnTo>
                  <a:pt x="1112" y="564"/>
                </a:lnTo>
                <a:lnTo>
                  <a:pt x="1137" y="562"/>
                </a:lnTo>
                <a:lnTo>
                  <a:pt x="1181" y="566"/>
                </a:lnTo>
                <a:lnTo>
                  <a:pt x="1225" y="578"/>
                </a:lnTo>
                <a:lnTo>
                  <a:pt x="1248" y="585"/>
                </a:lnTo>
                <a:lnTo>
                  <a:pt x="1271" y="597"/>
                </a:lnTo>
                <a:lnTo>
                  <a:pt x="1294" y="610"/>
                </a:lnTo>
                <a:lnTo>
                  <a:pt x="1317" y="624"/>
                </a:lnTo>
                <a:lnTo>
                  <a:pt x="1477" y="622"/>
                </a:lnTo>
                <a:lnTo>
                  <a:pt x="1431" y="599"/>
                </a:lnTo>
                <a:lnTo>
                  <a:pt x="1385" y="568"/>
                </a:lnTo>
                <a:lnTo>
                  <a:pt x="1335" y="530"/>
                </a:lnTo>
                <a:lnTo>
                  <a:pt x="1285" y="484"/>
                </a:lnTo>
                <a:lnTo>
                  <a:pt x="1248" y="505"/>
                </a:lnTo>
                <a:lnTo>
                  <a:pt x="1214" y="524"/>
                </a:lnTo>
                <a:lnTo>
                  <a:pt x="1177" y="539"/>
                </a:lnTo>
                <a:lnTo>
                  <a:pt x="1139" y="553"/>
                </a:lnTo>
                <a:lnTo>
                  <a:pt x="1102" y="562"/>
                </a:lnTo>
                <a:lnTo>
                  <a:pt x="1064" y="570"/>
                </a:lnTo>
                <a:lnTo>
                  <a:pt x="1026" y="574"/>
                </a:lnTo>
                <a:lnTo>
                  <a:pt x="987" y="576"/>
                </a:lnTo>
                <a:lnTo>
                  <a:pt x="947" y="572"/>
                </a:lnTo>
                <a:lnTo>
                  <a:pt x="943" y="466"/>
                </a:lnTo>
                <a:lnTo>
                  <a:pt x="972" y="468"/>
                </a:lnTo>
                <a:lnTo>
                  <a:pt x="1014" y="466"/>
                </a:lnTo>
                <a:lnTo>
                  <a:pt x="1056" y="461"/>
                </a:lnTo>
                <a:lnTo>
                  <a:pt x="1099" y="453"/>
                </a:lnTo>
                <a:lnTo>
                  <a:pt x="1141" y="441"/>
                </a:lnTo>
                <a:lnTo>
                  <a:pt x="1181" y="424"/>
                </a:lnTo>
                <a:lnTo>
                  <a:pt x="1221" y="405"/>
                </a:lnTo>
                <a:lnTo>
                  <a:pt x="1262" y="384"/>
                </a:lnTo>
                <a:lnTo>
                  <a:pt x="1302" y="357"/>
                </a:lnTo>
                <a:lnTo>
                  <a:pt x="1339" y="401"/>
                </a:lnTo>
                <a:lnTo>
                  <a:pt x="1375" y="440"/>
                </a:lnTo>
                <a:lnTo>
                  <a:pt x="1414" y="474"/>
                </a:lnTo>
                <a:lnTo>
                  <a:pt x="1450" y="499"/>
                </a:lnTo>
                <a:lnTo>
                  <a:pt x="1487" y="520"/>
                </a:lnTo>
                <a:lnTo>
                  <a:pt x="1525" y="536"/>
                </a:lnTo>
                <a:lnTo>
                  <a:pt x="1561" y="545"/>
                </a:lnTo>
                <a:lnTo>
                  <a:pt x="1600" y="547"/>
                </a:lnTo>
                <a:lnTo>
                  <a:pt x="1623" y="547"/>
                </a:lnTo>
                <a:lnTo>
                  <a:pt x="1646" y="543"/>
                </a:lnTo>
                <a:lnTo>
                  <a:pt x="1669" y="536"/>
                </a:lnTo>
                <a:lnTo>
                  <a:pt x="1692" y="526"/>
                </a:lnTo>
                <a:lnTo>
                  <a:pt x="1713" y="514"/>
                </a:lnTo>
                <a:lnTo>
                  <a:pt x="1734" y="501"/>
                </a:lnTo>
                <a:lnTo>
                  <a:pt x="1753" y="484"/>
                </a:lnTo>
                <a:lnTo>
                  <a:pt x="1773" y="464"/>
                </a:lnTo>
                <a:lnTo>
                  <a:pt x="1502" y="155"/>
                </a:lnTo>
                <a:lnTo>
                  <a:pt x="1060" y="109"/>
                </a:lnTo>
                <a:close/>
                <a:moveTo>
                  <a:pt x="1054" y="0"/>
                </a:moveTo>
                <a:lnTo>
                  <a:pt x="1536" y="54"/>
                </a:lnTo>
                <a:lnTo>
                  <a:pt x="1608" y="134"/>
                </a:lnTo>
                <a:lnTo>
                  <a:pt x="2318" y="154"/>
                </a:lnTo>
                <a:lnTo>
                  <a:pt x="2378" y="155"/>
                </a:lnTo>
                <a:lnTo>
                  <a:pt x="2431" y="157"/>
                </a:lnTo>
                <a:lnTo>
                  <a:pt x="2481" y="161"/>
                </a:lnTo>
                <a:lnTo>
                  <a:pt x="2528" y="167"/>
                </a:lnTo>
                <a:lnTo>
                  <a:pt x="2568" y="175"/>
                </a:lnTo>
                <a:lnTo>
                  <a:pt x="2602" y="184"/>
                </a:lnTo>
                <a:lnTo>
                  <a:pt x="2635" y="196"/>
                </a:lnTo>
                <a:lnTo>
                  <a:pt x="2662" y="207"/>
                </a:lnTo>
                <a:lnTo>
                  <a:pt x="2683" y="223"/>
                </a:lnTo>
                <a:lnTo>
                  <a:pt x="2704" y="240"/>
                </a:lnTo>
                <a:lnTo>
                  <a:pt x="2720" y="259"/>
                </a:lnTo>
                <a:lnTo>
                  <a:pt x="2735" y="280"/>
                </a:lnTo>
                <a:lnTo>
                  <a:pt x="2745" y="305"/>
                </a:lnTo>
                <a:lnTo>
                  <a:pt x="2752" y="332"/>
                </a:lnTo>
                <a:lnTo>
                  <a:pt x="2756" y="361"/>
                </a:lnTo>
                <a:lnTo>
                  <a:pt x="2758" y="393"/>
                </a:lnTo>
                <a:lnTo>
                  <a:pt x="2756" y="420"/>
                </a:lnTo>
                <a:lnTo>
                  <a:pt x="2752" y="447"/>
                </a:lnTo>
                <a:lnTo>
                  <a:pt x="2745" y="470"/>
                </a:lnTo>
                <a:lnTo>
                  <a:pt x="2733" y="493"/>
                </a:lnTo>
                <a:lnTo>
                  <a:pt x="2720" y="514"/>
                </a:lnTo>
                <a:lnTo>
                  <a:pt x="2700" y="532"/>
                </a:lnTo>
                <a:lnTo>
                  <a:pt x="2681" y="549"/>
                </a:lnTo>
                <a:lnTo>
                  <a:pt x="2656" y="564"/>
                </a:lnTo>
                <a:lnTo>
                  <a:pt x="2629" y="578"/>
                </a:lnTo>
                <a:lnTo>
                  <a:pt x="2599" y="589"/>
                </a:lnTo>
                <a:lnTo>
                  <a:pt x="2566" y="601"/>
                </a:lnTo>
                <a:lnTo>
                  <a:pt x="2529" y="608"/>
                </a:lnTo>
                <a:lnTo>
                  <a:pt x="2489" y="614"/>
                </a:lnTo>
                <a:lnTo>
                  <a:pt x="2447" y="618"/>
                </a:lnTo>
                <a:lnTo>
                  <a:pt x="2401" y="622"/>
                </a:lnTo>
                <a:lnTo>
                  <a:pt x="2353" y="622"/>
                </a:lnTo>
                <a:lnTo>
                  <a:pt x="1725" y="631"/>
                </a:lnTo>
                <a:lnTo>
                  <a:pt x="1661" y="649"/>
                </a:lnTo>
                <a:lnTo>
                  <a:pt x="1682" y="666"/>
                </a:lnTo>
                <a:lnTo>
                  <a:pt x="1700" y="685"/>
                </a:lnTo>
                <a:lnTo>
                  <a:pt x="1715" y="704"/>
                </a:lnTo>
                <a:lnTo>
                  <a:pt x="1727" y="727"/>
                </a:lnTo>
                <a:lnTo>
                  <a:pt x="1736" y="750"/>
                </a:lnTo>
                <a:lnTo>
                  <a:pt x="1744" y="777"/>
                </a:lnTo>
                <a:lnTo>
                  <a:pt x="1748" y="804"/>
                </a:lnTo>
                <a:lnTo>
                  <a:pt x="1748" y="835"/>
                </a:lnTo>
                <a:lnTo>
                  <a:pt x="1746" y="875"/>
                </a:lnTo>
                <a:lnTo>
                  <a:pt x="1738" y="912"/>
                </a:lnTo>
                <a:lnTo>
                  <a:pt x="1727" y="944"/>
                </a:lnTo>
                <a:lnTo>
                  <a:pt x="1709" y="973"/>
                </a:lnTo>
                <a:lnTo>
                  <a:pt x="1688" y="1000"/>
                </a:lnTo>
                <a:lnTo>
                  <a:pt x="1661" y="1021"/>
                </a:lnTo>
                <a:lnTo>
                  <a:pt x="1631" y="1040"/>
                </a:lnTo>
                <a:lnTo>
                  <a:pt x="1596" y="1056"/>
                </a:lnTo>
                <a:lnTo>
                  <a:pt x="1604" y="1084"/>
                </a:lnTo>
                <a:lnTo>
                  <a:pt x="1609" y="1111"/>
                </a:lnTo>
                <a:lnTo>
                  <a:pt x="1613" y="1136"/>
                </a:lnTo>
                <a:lnTo>
                  <a:pt x="1615" y="1159"/>
                </a:lnTo>
                <a:lnTo>
                  <a:pt x="1611" y="1207"/>
                </a:lnTo>
                <a:lnTo>
                  <a:pt x="1602" y="1251"/>
                </a:lnTo>
                <a:lnTo>
                  <a:pt x="1586" y="1290"/>
                </a:lnTo>
                <a:lnTo>
                  <a:pt x="1565" y="1321"/>
                </a:lnTo>
                <a:lnTo>
                  <a:pt x="1538" y="1347"/>
                </a:lnTo>
                <a:lnTo>
                  <a:pt x="1504" y="1370"/>
                </a:lnTo>
                <a:lnTo>
                  <a:pt x="1463" y="1386"/>
                </a:lnTo>
                <a:lnTo>
                  <a:pt x="1417" y="1397"/>
                </a:lnTo>
                <a:lnTo>
                  <a:pt x="1419" y="1416"/>
                </a:lnTo>
                <a:lnTo>
                  <a:pt x="1419" y="1432"/>
                </a:lnTo>
                <a:lnTo>
                  <a:pt x="1417" y="1459"/>
                </a:lnTo>
                <a:lnTo>
                  <a:pt x="1415" y="1486"/>
                </a:lnTo>
                <a:lnTo>
                  <a:pt x="1410" y="1511"/>
                </a:lnTo>
                <a:lnTo>
                  <a:pt x="1402" y="1532"/>
                </a:lnTo>
                <a:lnTo>
                  <a:pt x="1394" y="1553"/>
                </a:lnTo>
                <a:lnTo>
                  <a:pt x="1383" y="1572"/>
                </a:lnTo>
                <a:lnTo>
                  <a:pt x="1369" y="1589"/>
                </a:lnTo>
                <a:lnTo>
                  <a:pt x="1354" y="1605"/>
                </a:lnTo>
                <a:lnTo>
                  <a:pt x="1337" y="1618"/>
                </a:lnTo>
                <a:lnTo>
                  <a:pt x="1317" y="1630"/>
                </a:lnTo>
                <a:lnTo>
                  <a:pt x="1296" y="1639"/>
                </a:lnTo>
                <a:lnTo>
                  <a:pt x="1273" y="1649"/>
                </a:lnTo>
                <a:lnTo>
                  <a:pt x="1246" y="1654"/>
                </a:lnTo>
                <a:lnTo>
                  <a:pt x="1220" y="1658"/>
                </a:lnTo>
                <a:lnTo>
                  <a:pt x="1191" y="1662"/>
                </a:lnTo>
                <a:lnTo>
                  <a:pt x="1158" y="1662"/>
                </a:lnTo>
                <a:lnTo>
                  <a:pt x="1099" y="1658"/>
                </a:lnTo>
                <a:lnTo>
                  <a:pt x="1033" y="1624"/>
                </a:lnTo>
                <a:lnTo>
                  <a:pt x="979" y="1643"/>
                </a:lnTo>
                <a:lnTo>
                  <a:pt x="928" y="1656"/>
                </a:lnTo>
                <a:lnTo>
                  <a:pt x="876" y="1664"/>
                </a:lnTo>
                <a:lnTo>
                  <a:pt x="828" y="1666"/>
                </a:lnTo>
                <a:lnTo>
                  <a:pt x="809" y="1666"/>
                </a:lnTo>
                <a:lnTo>
                  <a:pt x="785" y="1664"/>
                </a:lnTo>
                <a:lnTo>
                  <a:pt x="757" y="1660"/>
                </a:lnTo>
                <a:lnTo>
                  <a:pt x="722" y="1656"/>
                </a:lnTo>
                <a:lnTo>
                  <a:pt x="676" y="1626"/>
                </a:lnTo>
                <a:lnTo>
                  <a:pt x="628" y="1591"/>
                </a:lnTo>
                <a:lnTo>
                  <a:pt x="578" y="1553"/>
                </a:lnTo>
                <a:lnTo>
                  <a:pt x="530" y="1509"/>
                </a:lnTo>
                <a:lnTo>
                  <a:pt x="482" y="1459"/>
                </a:lnTo>
                <a:lnTo>
                  <a:pt x="432" y="1403"/>
                </a:lnTo>
                <a:lnTo>
                  <a:pt x="382" y="1344"/>
                </a:lnTo>
                <a:lnTo>
                  <a:pt x="332" y="1280"/>
                </a:lnTo>
                <a:lnTo>
                  <a:pt x="83" y="1280"/>
                </a:lnTo>
                <a:lnTo>
                  <a:pt x="63" y="1219"/>
                </a:lnTo>
                <a:lnTo>
                  <a:pt x="46" y="1157"/>
                </a:lnTo>
                <a:lnTo>
                  <a:pt x="33" y="1096"/>
                </a:lnTo>
                <a:lnTo>
                  <a:pt x="19" y="1036"/>
                </a:lnTo>
                <a:lnTo>
                  <a:pt x="11" y="975"/>
                </a:lnTo>
                <a:lnTo>
                  <a:pt x="4" y="914"/>
                </a:lnTo>
                <a:lnTo>
                  <a:pt x="0" y="854"/>
                </a:lnTo>
                <a:lnTo>
                  <a:pt x="0" y="793"/>
                </a:lnTo>
                <a:lnTo>
                  <a:pt x="0" y="724"/>
                </a:lnTo>
                <a:lnTo>
                  <a:pt x="6" y="656"/>
                </a:lnTo>
                <a:lnTo>
                  <a:pt x="11" y="591"/>
                </a:lnTo>
                <a:lnTo>
                  <a:pt x="23" y="526"/>
                </a:lnTo>
                <a:lnTo>
                  <a:pt x="34" y="463"/>
                </a:lnTo>
                <a:lnTo>
                  <a:pt x="52" y="399"/>
                </a:lnTo>
                <a:lnTo>
                  <a:pt x="69" y="336"/>
                </a:lnTo>
                <a:lnTo>
                  <a:pt x="92" y="276"/>
                </a:lnTo>
                <a:lnTo>
                  <a:pt x="465" y="276"/>
                </a:lnTo>
                <a:lnTo>
                  <a:pt x="530" y="236"/>
                </a:lnTo>
                <a:lnTo>
                  <a:pt x="599" y="200"/>
                </a:lnTo>
                <a:lnTo>
                  <a:pt x="668" y="163"/>
                </a:lnTo>
                <a:lnTo>
                  <a:pt x="741" y="129"/>
                </a:lnTo>
                <a:lnTo>
                  <a:pt x="816" y="94"/>
                </a:lnTo>
                <a:lnTo>
                  <a:pt x="893" y="61"/>
                </a:lnTo>
                <a:lnTo>
                  <a:pt x="972" y="31"/>
                </a:lnTo>
                <a:lnTo>
                  <a:pt x="105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3600" b="1">
              <a:solidFill>
                <a:srgbClr val="FFFFFF"/>
              </a:solidFill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367665" y="1691640"/>
            <a:ext cx="10986135" cy="5011420"/>
          </a:xfrm>
          <a:prstGeom prst="roundRect">
            <a:avLst/>
          </a:prstGeom>
          <a:solidFill>
            <a:schemeClr val="bg2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 latinLnBrk="0">
              <a:lnSpc>
                <a:spcPct val="150000"/>
              </a:lnSpc>
            </a:pPr>
            <a:r>
              <a:rPr lang="zh-CN" altLang="en-US" sz="36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我们组的检测评分是（     ）</a:t>
            </a:r>
            <a:r>
              <a:rPr 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★</a:t>
            </a:r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，其中（    ）项指标表现最好，获得了</a:t>
            </a:r>
            <a:r>
              <a:rPr lang="zh-CN" altLang="en-US" sz="3600" b="1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（    ）</a:t>
            </a:r>
            <a:r>
              <a:rPr 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★</a:t>
            </a:r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，采用的方法是（    ）。（    ）项指标表现还不够理想，经过小组分析，原因在于（    ）。在接下来的二次改进中，我们会（         ）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微信图片_20180825210010.png"/>
          <p:cNvPicPr/>
          <p:nvPr/>
        </p:nvPicPr>
        <p:blipFill>
          <a:blip r:embed="rId1">
            <a:lum contrast="20000"/>
          </a:blip>
          <a:stretch>
            <a:fillRect/>
          </a:stretch>
        </p:blipFill>
        <p:spPr>
          <a:xfrm>
            <a:off x="-311150" y="770890"/>
            <a:ext cx="5907405" cy="46939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7501" r="10225"/>
          <a:stretch>
            <a:fillRect/>
          </a:stretch>
        </p:blipFill>
        <p:spPr>
          <a:xfrm rot="19320000">
            <a:off x="6364605" y="1050290"/>
            <a:ext cx="5140325" cy="520954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1937385" y="5833745"/>
            <a:ext cx="8317230" cy="7099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加固前后对比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/>
          <p:nvPr/>
        </p:nvGraphicFramePr>
        <p:xfrm>
          <a:off x="424180" y="1216660"/>
          <a:ext cx="11484610" cy="52762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8295"/>
                <a:gridCol w="2973070"/>
                <a:gridCol w="4420870"/>
                <a:gridCol w="1222375"/>
              </a:tblGrid>
              <a:tr h="426720"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内容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★得分说明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得分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537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设计与施工</a:t>
                      </a:r>
                      <a:endParaRPr 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设计图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详细明了，可操作性强，设计合理（小组间投票）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1710">
                <a:tc v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汇报表达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对加固的措施和原理表达清晰5★（老师评价）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3035">
                <a:tc v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工程时间（以送到检测台为准）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20分钟内   10★</a:t>
                      </a:r>
                      <a:endParaRPr 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20—25分钟  8★</a:t>
                      </a:r>
                      <a:endParaRPr 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25—30分钟  6★</a:t>
                      </a:r>
                      <a:endParaRPr 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超过30分钟  4★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34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防治效果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评分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防治效果的测试评价单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9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反思与改进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二次改进方案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5★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0" name="文本框 99"/>
          <p:cNvSpPr txBox="1"/>
          <p:nvPr/>
        </p:nvSpPr>
        <p:spPr>
          <a:xfrm>
            <a:off x="1016635" y="313690"/>
            <a:ext cx="1050988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ctr"/>
            <a:r>
              <a:rPr lang="zh-CN" sz="32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宋体" panose="02010600030101010101" pitchFamily="2" charset="-122"/>
              </a:rPr>
              <a:t>山体滑坡项目综合评价表：</a:t>
            </a:r>
            <a:endParaRPr lang="en-US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</a:endParaRPr>
          </a:p>
          <a:p>
            <a:pPr marL="0" indent="0" algn="ctr"/>
            <a:r>
              <a:rPr lang="en-US" sz="1600" b="1">
                <a:solidFill>
                  <a:schemeClr val="accent4"/>
                </a:solidFill>
                <a:latin typeface="宋体" panose="02010600030101010101" pitchFamily="2" charset="-122"/>
              </a:rPr>
              <a:t>                                                                 </a:t>
            </a:r>
            <a:r>
              <a:rPr lang="en-US" sz="2800" b="1">
                <a:solidFill>
                  <a:schemeClr val="tx1"/>
                </a:solidFill>
                <a:latin typeface="宋体" panose="02010600030101010101" pitchFamily="2" charset="-122"/>
              </a:rPr>
              <a:t> </a:t>
            </a:r>
            <a:r>
              <a:rPr lang="zh-CN" sz="2800" b="1">
                <a:solidFill>
                  <a:schemeClr val="tx1"/>
                </a:solidFill>
                <a:ea typeface="宋体" panose="02010600030101010101" pitchFamily="2" charset="-122"/>
              </a:rPr>
              <a:t>综合得分</a:t>
            </a:r>
            <a:r>
              <a:rPr lang="en-US" sz="2800" b="1" u="sng">
                <a:solidFill>
                  <a:schemeClr val="tx1"/>
                </a:solidFill>
                <a:latin typeface="宋体" panose="02010600030101010101" pitchFamily="2" charset="-122"/>
              </a:rPr>
              <a:t>      </a:t>
            </a:r>
            <a:r>
              <a:rPr lang="zh-CN" sz="2800" b="1">
                <a:solidFill>
                  <a:schemeClr val="tx1"/>
                </a:solidFill>
                <a:ea typeface="宋体" panose="02010600030101010101" pitchFamily="2" charset="-122"/>
              </a:rPr>
              <a:t>★</a:t>
            </a:r>
            <a:endParaRPr lang="zh-CN" altLang="en-US" sz="2800" b="1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/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92"/>
  <p:tag name="KSO_WM_UNIT_TYPE" val="a"/>
  <p:tag name="KSO_WM_UNIT_INDEX" val="1"/>
  <p:tag name="KSO_WM_UNIT_ID" val="custom160492_1*a*1"/>
  <p:tag name="KSO_WM_UNIT_CLEAR" val="1"/>
  <p:tag name="KSO_WM_UNIT_LAYERLEVEL" val="1"/>
  <p:tag name="KSO_WM_UNIT_VALUE" val="14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.xml><?xml version="1.0" encoding="utf-8"?>
<p:tagLst xmlns:p="http://schemas.openxmlformats.org/presentationml/2006/main">
  <p:tag name="MH" val="20160614212001"/>
  <p:tag name="MH_LIBRARY" val="GRAPHIC"/>
  <p:tag name="MH_TYPE" val="Other"/>
  <p:tag name="MH_ORDER" val="16"/>
</p:tagLst>
</file>

<file path=ppt/tags/tag11.xml><?xml version="1.0" encoding="utf-8"?>
<p:tagLst xmlns:p="http://schemas.openxmlformats.org/presentationml/2006/main">
  <p:tag name="MH" val="20160614212001"/>
  <p:tag name="MH_LIBRARY" val="GRAPHIC"/>
  <p:tag name="MH_TYPE" val="Other"/>
  <p:tag name="MH_ORDER" val="1"/>
</p:tagLst>
</file>

<file path=ppt/tags/tag12.xml><?xml version="1.0" encoding="utf-8"?>
<p:tagLst xmlns:p="http://schemas.openxmlformats.org/presentationml/2006/main">
  <p:tag name="MH" val="20160614212001"/>
  <p:tag name="MH_LIBRARY" val="GRAPHIC"/>
  <p:tag name="MH_TYPE" val="Other"/>
  <p:tag name="MH_ORDER" val="16"/>
</p:tagLst>
</file>

<file path=ppt/tags/tag13.xml><?xml version="1.0" encoding="utf-8"?>
<p:tagLst xmlns:p="http://schemas.openxmlformats.org/presentationml/2006/main">
  <p:tag name="MH" val="20160614212001"/>
  <p:tag name="MH_LIBRARY" val="GRAPHIC"/>
  <p:tag name="MH_TYPE" val="Other"/>
  <p:tag name="MH_ORDER" val="1"/>
</p:tagLst>
</file>

<file path=ppt/tags/tag14.xml><?xml version="1.0" encoding="utf-8"?>
<p:tagLst xmlns:p="http://schemas.openxmlformats.org/presentationml/2006/main">
  <p:tag name="MH" val="20160614212001"/>
  <p:tag name="MH_LIBRARY" val="GRAPHIC"/>
  <p:tag name="MH_TYPE" val="Other"/>
  <p:tag name="MH_ORDER" val="16"/>
</p:tagLst>
</file>

<file path=ppt/tags/tag15.xml><?xml version="1.0" encoding="utf-8"?>
<p:tagLst xmlns:p="http://schemas.openxmlformats.org/presentationml/2006/main">
  <p:tag name="KSO_WM_TEMPLATE_CATEGORY" val="custom"/>
  <p:tag name="KSO_WM_TEMPLATE_INDEX" val="20181649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1649"/>
</p:tagLst>
</file>

<file path=ppt/tags/tag17.xml><?xml version="1.0" encoding="utf-8"?>
<p:tagLst xmlns:p="http://schemas.openxmlformats.org/presentationml/2006/main">
  <p:tag name="KSO_WM_TEMPLATE_CATEGORY" val="custom"/>
  <p:tag name="KSO_WM_TEMPLATE_INDEX" val="20181649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92"/>
  <p:tag name="KSO_WM_UNIT_TYPE" val="a"/>
  <p:tag name="KSO_WM_UNIT_INDEX" val="1"/>
  <p:tag name="KSO_WM_UNIT_ID" val="custom160492_12*a*1"/>
  <p:tag name="KSO_WM_UNIT_CLEAR" val="1"/>
  <p:tag name="KSO_WM_UNIT_LAYERLEVEL" val="1"/>
  <p:tag name="KSO_WM_UNIT_VALUE" val="2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9.xml><?xml version="1.0" encoding="utf-8"?>
<p:tagLst xmlns:p="http://schemas.openxmlformats.org/presentationml/2006/main">
  <p:tag name="KSO_WM_TEMPLATE_CATEGORY" val="custom"/>
  <p:tag name="KSO_WM_TEMPLATE_INDEX" val="20181649"/>
  <p:tag name="KSO_WM_TAG_VERSION" val="1.0"/>
  <p:tag name="KSO_WM_SLIDE_ID" val="custom160492_12"/>
  <p:tag name="KSO_WM_SLIDE_INDEX" val="12"/>
  <p:tag name="KSO_WM_SLIDE_ITEM_CNT" val="1"/>
  <p:tag name="KSO_WM_SLIDE_LAYOUT" val="a_e"/>
  <p:tag name="KSO_WM_SLIDE_LAYOUT_CNT" val="1_1"/>
  <p:tag name="KSO_WM_SLIDE_TYPE" val="sectionTitle"/>
  <p:tag name="KSO_WM_BEAUTIFY_FLAG" val="#wm#"/>
  <p:tag name="KSO_WM_SLIDE_SUBTYPE" val="pureTxt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92"/>
  <p:tag name="KSO_WM_UNIT_TYPE" val="b"/>
  <p:tag name="KSO_WM_UNIT_INDEX" val="1"/>
  <p:tag name="KSO_WM_UNIT_ID" val="custom160492_1*b*1"/>
  <p:tag name="KSO_WM_UNIT_CLEAR" val="1"/>
  <p:tag name="KSO_WM_UNIT_LAYERLEVEL" val="1"/>
  <p:tag name="KSO_WM_UNIT_VALUE" val="29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92"/>
  <p:tag name="KSO_WM_UNIT_TYPE" val="a"/>
  <p:tag name="KSO_WM_UNIT_INDEX" val="1"/>
  <p:tag name="KSO_WM_UNIT_ID" val="custom160492_12*a*1"/>
  <p:tag name="KSO_WM_UNIT_CLEAR" val="1"/>
  <p:tag name="KSO_WM_UNIT_LAYERLEVEL" val="1"/>
  <p:tag name="KSO_WM_UNIT_VALUE" val="2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1.xml><?xml version="1.0" encoding="utf-8"?>
<p:tagLst xmlns:p="http://schemas.openxmlformats.org/presentationml/2006/main">
  <p:tag name="KSO_WM_TEMPLATE_CATEGORY" val="custom"/>
  <p:tag name="KSO_WM_TEMPLATE_INDEX" val="20181649"/>
  <p:tag name="KSO_WM_TAG_VERSION" val="1.0"/>
  <p:tag name="KSO_WM_SLIDE_ID" val="custom160492_12"/>
  <p:tag name="KSO_WM_SLIDE_INDEX" val="12"/>
  <p:tag name="KSO_WM_SLIDE_ITEM_CNT" val="1"/>
  <p:tag name="KSO_WM_SLIDE_LAYOUT" val="a_e"/>
  <p:tag name="KSO_WM_SLIDE_LAYOUT_CNT" val="1_1"/>
  <p:tag name="KSO_WM_SLIDE_TYPE" val="sectionTitle"/>
  <p:tag name="KSO_WM_BEAUTIFY_FLAG" val="#wm#"/>
  <p:tag name="KSO_WM_SLIDE_SUBTYPE" val="pureTxt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1649"/>
</p:tagLst>
</file>

<file path=ppt/tags/tag3.xml><?xml version="1.0" encoding="utf-8"?>
<p:tagLst xmlns:p="http://schemas.openxmlformats.org/presentationml/2006/main">
  <p:tag name="KSO_WM_TEMPLATE_CATEGORY" val="custom"/>
  <p:tag name="KSO_WM_TEMPLATE_INDEX" val="20181649"/>
  <p:tag name="KSO_WM_TAG_VERSION" val="1.0"/>
  <p:tag name="KSO_WM_SLIDE_ID" val="custom160492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  <p:tag name="KSO_WM_TEMPLATE_THUMBS_INDEX" val="1、11、12、16、22、26、27、28、29"/>
  <p:tag name="KSO_WM_SLIDE_SUBTYPE" val="pureTxt"/>
</p:tagLst>
</file>

<file path=ppt/tags/tag4.xml><?xml version="1.0" encoding="utf-8"?>
<p:tagLst xmlns:p="http://schemas.openxmlformats.org/presentationml/2006/main">
  <p:tag name="KSO_WM_TEMPLATE_CATEGORY" val="custom"/>
  <p:tag name="KSO_WM_TEMPLATE_INDEX" val="20181649"/>
</p:tagLst>
</file>

<file path=ppt/tags/tag5.xml><?xml version="1.0" encoding="utf-8"?>
<p:tagLst xmlns:p="http://schemas.openxmlformats.org/presentationml/2006/main">
  <p:tag name="KSO_WM_TEMPLATE_CATEGORY" val="custom"/>
  <p:tag name="KSO_WM_TEMPLATE_INDEX" val="20181649"/>
</p:tagLst>
</file>

<file path=ppt/tags/tag6.xml><?xml version="1.0" encoding="utf-8"?>
<p:tagLst xmlns:p="http://schemas.openxmlformats.org/presentationml/2006/main">
  <p:tag name="KSO_WM_TEMPLATE_CATEGORY" val="custom"/>
  <p:tag name="KSO_WM_TEMPLATE_INDEX" val="20181649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1649"/>
</p:tagLst>
</file>

<file path=ppt/tags/tag8.xml><?xml version="1.0" encoding="utf-8"?>
<p:tagLst xmlns:p="http://schemas.openxmlformats.org/presentationml/2006/main">
  <p:tag name="KSO_WM_TEMPLATE_CATEGORY" val="custom"/>
  <p:tag name="KSO_WM_TEMPLATE_INDEX" val="20181649"/>
</p:tagLst>
</file>

<file path=ppt/tags/tag9.xml><?xml version="1.0" encoding="utf-8"?>
<p:tagLst xmlns:p="http://schemas.openxmlformats.org/presentationml/2006/main">
  <p:tag name="MH" val="20160614212001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清风素材 https://12sc.taobao.com/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小清新文艺花瓣模板</Template>
  <TotalTime>0</TotalTime>
  <Words>895</Words>
  <Application>WPS 演示</Application>
  <PresentationFormat>宽屏</PresentationFormat>
  <Paragraphs>168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Arial</vt:lpstr>
      <vt:lpstr>宋体</vt:lpstr>
      <vt:lpstr>Wingdings</vt:lpstr>
      <vt:lpstr>Calibri</vt:lpstr>
      <vt:lpstr>幼圆</vt:lpstr>
      <vt:lpstr>微软雅黑</vt:lpstr>
      <vt:lpstr>Arial Unicode MS</vt:lpstr>
      <vt:lpstr>等线</vt:lpstr>
      <vt:lpstr>清风素材 https://12sc.taobao.com/</vt:lpstr>
      <vt:lpstr>如何让加固效果做的更好</vt:lpstr>
      <vt:lpstr>PowerPoint 演示文稿</vt:lpstr>
      <vt:lpstr>PowerPoint 演示文稿</vt:lpstr>
      <vt:lpstr>PowerPoint 演示文稿</vt:lpstr>
      <vt:lpstr>PowerPoint 演示文稿</vt:lpstr>
      <vt:lpstr>测试指标</vt:lpstr>
      <vt:lpstr>交流与反思</vt:lpstr>
      <vt:lpstr>PowerPoint 演示文稿</vt:lpstr>
      <vt:lpstr>PowerPoint 演示文稿</vt:lpstr>
      <vt:lpstr>回顾与评价山体防治工程</vt:lpstr>
      <vt:lpstr>山体滑坡的预防和自救  11.35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山体滑坡的防御</dc:title>
  <dc:creator/>
  <cp:lastModifiedBy>apple1</cp:lastModifiedBy>
  <cp:revision>11</cp:revision>
  <dcterms:created xsi:type="dcterms:W3CDTF">2018-04-07T14:05:00Z</dcterms:created>
  <dcterms:modified xsi:type="dcterms:W3CDTF">2018-08-31T01:55:11Z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