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6" r:id="rId3"/>
    <p:sldId id="265" r:id="rId5"/>
    <p:sldId id="304" r:id="rId6"/>
    <p:sldId id="303" r:id="rId7"/>
    <p:sldId id="305" r:id="rId8"/>
    <p:sldId id="306" r:id="rId9"/>
    <p:sldId id="327" r:id="rId10"/>
    <p:sldId id="307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34" r:id="rId22"/>
    <p:sldId id="335" r:id="rId23"/>
    <p:sldId id="319" r:id="rId24"/>
    <p:sldId id="320" r:id="rId25"/>
    <p:sldId id="321" r:id="rId26"/>
    <p:sldId id="322" r:id="rId27"/>
    <p:sldId id="333" r:id="rId28"/>
    <p:sldId id="302" r:id="rId29"/>
    <p:sldId id="329" r:id="rId30"/>
    <p:sldId id="331" r:id="rId31"/>
    <p:sldId id="330" r:id="rId32"/>
    <p:sldId id="332" r:id="rId33"/>
  </p:sldIdLst>
  <p:sldSz cx="9144000" cy="5143500" type="screen16x9"/>
  <p:notesSz cx="6858000" cy="9144000"/>
  <p:custDataLst>
    <p:tags r:id="rId37"/>
  </p:custDataLst>
  <p:defaultTextStyle>
    <a:lvl1pPr marL="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zh-CN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130" autoAdjust="0"/>
    <p:restoredTop sz="87621" autoAdjust="0"/>
  </p:normalViewPr>
  <p:slideViewPr>
    <p:cSldViewPr showGuides="1">
      <p:cViewPr>
        <p:scale>
          <a:sx n="50" d="100"/>
          <a:sy n="50" d="100"/>
        </p:scale>
        <p:origin x="-1640" y="-5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469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" Type="http://schemas.openxmlformats.org/officeDocument/2006/relationships/tags" Target="../tags/tag46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CN" sz="1200"/>
            </a:lvl1pPr>
          </a:lstStyle>
          <a:p>
            <a:fld id="{A8ADFD5B-A66C-449C-B6E8-FB716D07777D}" type="datetimeFigureOut">
              <a:rPr/>
            </a:fld>
            <a:endParaRPr 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CN"/>
              <a:t>单击此处编辑母版文本样式</a:t>
            </a:r>
            <a:endParaRPr lang="zh-CN"/>
          </a:p>
          <a:p>
            <a:pPr lvl="1"/>
            <a:r>
              <a:rPr lang="zh-CN"/>
              <a:t>第二级</a:t>
            </a:r>
            <a:endParaRPr lang="zh-CN"/>
          </a:p>
          <a:p>
            <a:pPr lvl="2"/>
            <a:r>
              <a:rPr lang="zh-CN"/>
              <a:t>第三级</a:t>
            </a:r>
            <a:endParaRPr lang="zh-CN"/>
          </a:p>
          <a:p>
            <a:pPr lvl="3"/>
            <a:r>
              <a:rPr lang="zh-CN"/>
              <a:t>第四级</a:t>
            </a:r>
            <a:endParaRPr lang="zh-CN"/>
          </a:p>
          <a:p>
            <a:pPr lvl="4"/>
            <a:r>
              <a:rPr lang="zh-CN"/>
              <a:t>第五级</a:t>
            </a:r>
            <a:endParaRPr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CN" sz="1200"/>
            </a:lvl1pPr>
          </a:lstStyle>
          <a:p>
            <a:fld id="{CA5D3BF3-D352-46FC-8343-31F56E6730EA}" type="slidenum">
              <a:rPr/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CA5D3BF3-D352-46FC-8343-31F56E6730EA}" type="slidenum">
              <a:rPr lang="zh-CN" smtClean="0"/>
            </a:fld>
            <a:endParaRPr 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CA5D3BF3-D352-46FC-8343-31F56E6730EA}" type="slidenum">
              <a:rPr lang="en-US" altLang="zh-CN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>
            <p:custDataLst>
              <p:tags r:id="rId2"/>
            </p:custDataLst>
          </p:nvPr>
        </p:nvSpPr>
        <p:spPr>
          <a:xfrm>
            <a:off x="0" y="4714890"/>
            <a:ext cx="28572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" smtClean="0">
                <a:solidFill>
                  <a:srgbClr val="FF0000"/>
                </a:solidFill>
              </a:rPr>
              <a:t>版权所有：徐圣钦</a:t>
            </a:r>
            <a:endParaRPr lang="en-US" altLang="zh-CN" sz="100" smtClean="0">
              <a:solidFill>
                <a:srgbClr val="FF0000"/>
              </a:solidFill>
            </a:endParaRPr>
          </a:p>
          <a:p>
            <a:r>
              <a:rPr lang="en-US" altLang="zh-CN" sz="100" smtClean="0">
                <a:solidFill>
                  <a:srgbClr val="FF0000"/>
                </a:solidFill>
              </a:rPr>
              <a:t>QQ</a:t>
            </a:r>
            <a:r>
              <a:rPr lang="zh-CN" altLang="en-US" sz="100" smtClean="0">
                <a:solidFill>
                  <a:srgbClr val="FF0000"/>
                </a:solidFill>
              </a:rPr>
              <a:t>：</a:t>
            </a:r>
            <a:r>
              <a:rPr lang="en-US" altLang="zh-CN" sz="100" smtClean="0">
                <a:solidFill>
                  <a:srgbClr val="FF0000"/>
                </a:solidFill>
              </a:rPr>
              <a:t>894665727</a:t>
            </a:r>
            <a:endParaRPr lang="zh-CN" altLang="en-US" sz="10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 userDrawn="1">
            <p:custDataLst>
              <p:tags r:id="rId3"/>
            </p:custDataLst>
          </p:nvPr>
        </p:nvSpPr>
        <p:spPr>
          <a:xfrm>
            <a:off x="8858280" y="4714890"/>
            <a:ext cx="28572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" smtClean="0">
                <a:solidFill>
                  <a:srgbClr val="FF0000"/>
                </a:solidFill>
              </a:rPr>
              <a:t>版权所有：徐圣钦</a:t>
            </a:r>
            <a:endParaRPr lang="en-US" altLang="zh-CN" sz="100" smtClean="0">
              <a:solidFill>
                <a:srgbClr val="FF0000"/>
              </a:solidFill>
            </a:endParaRPr>
          </a:p>
          <a:p>
            <a:r>
              <a:rPr lang="en-US" altLang="zh-CN" sz="100" smtClean="0">
                <a:solidFill>
                  <a:srgbClr val="FF0000"/>
                </a:solidFill>
              </a:rPr>
              <a:t>QQ</a:t>
            </a:r>
            <a:r>
              <a:rPr lang="zh-CN" altLang="en-US" sz="100" smtClean="0">
                <a:solidFill>
                  <a:srgbClr val="FF0000"/>
                </a:solidFill>
              </a:rPr>
              <a:t>：</a:t>
            </a:r>
            <a:r>
              <a:rPr lang="en-US" altLang="zh-CN" sz="100" smtClean="0">
                <a:solidFill>
                  <a:srgbClr val="FF0000"/>
                </a:solidFill>
              </a:rPr>
              <a:t>894665727</a:t>
            </a:r>
            <a:endParaRPr lang="zh-CN" altLang="en-US" sz="10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>
            <p:custDataLst>
              <p:tags r:id="rId4"/>
            </p:custDataLst>
          </p:nvPr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10" name="Rectangle 9"/>
          <p:cNvSpPr/>
          <p:nvPr>
            <p:custDataLst>
              <p:tags r:id="rId5"/>
            </p:custDataLst>
          </p:nvPr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11" name="Rectangle 10"/>
          <p:cNvSpPr/>
          <p:nvPr>
            <p:custDataLst>
              <p:tags r:id="rId6"/>
            </p:custDataLst>
          </p:nvPr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  <p:custDataLst>
              <p:tags r:id="rId7"/>
            </p:custDataLst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zh-CN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</a:lstStyle>
          <a:p>
            <a:pPr eaLnBrk="1" latinLnBrk="0" hangingPunct="1"/>
            <a:r>
              <a:rPr lang="zh-CN" altLang="en-US" smtClean="0"/>
              <a:t>单击此处编辑母版副标题样式</a:t>
            </a:r>
            <a:endParaRPr lang="zh-CN" altLang="en-US" smtClean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zh-CN" sz="2000">
                <a:solidFill>
                  <a:srgbClr val="FFFFFF"/>
                </a:solidFill>
              </a:defRPr>
            </a:lvl1pPr>
          </a:lstStyle>
          <a:p>
            <a:pPr algn="ctr"/>
            <a:fld id="{047E157E-8DCB-4F70-A0AF-5EB586A91DD4}" type="datetime1">
              <a:rPr kumimoji="0" lang="en-US" altLang="zh-CN">
                <a:solidFill>
                  <a:srgbClr val="FFFFFF"/>
                </a:solidFill>
              </a:rPr>
            </a:fld>
            <a:endParaRPr kumimoji="0" lang="zh-CN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zh-CN">
                <a:solidFill>
                  <a:schemeClr val="tx2"/>
                </a:solidFill>
              </a:defRPr>
            </a:lvl1pPr>
          </a:lstStyle>
          <a:p>
            <a:pPr algn="r"/>
            <a:endParaRPr kumimoji="0" lang="zh-CN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8001000" y="171450"/>
            <a:ext cx="838200" cy="285750"/>
          </a:xfrm>
          <a:prstGeom prst="rect">
            <a:avLst/>
          </a:prstGeom>
        </p:spPr>
        <p:txBody>
          <a:bodyPr/>
          <a:lstStyle>
            <a:lvl1pPr eaLnBrk="1" latinLnBrk="0" hangingPunct="1">
              <a:defRPr kumimoji="0" lang="zh-CN">
                <a:solidFill>
                  <a:schemeClr val="tx2"/>
                </a:solidFill>
              </a:defRPr>
            </a:lvl1pPr>
          </a:lstStyle>
          <a:p>
            <a:fld id="{8F82E0A0-C266-4798-8C8F-B9F91E9DA37E}" type="slidenum">
              <a:rPr kumimoji="0" lang="zh-CN">
                <a:solidFill>
                  <a:schemeClr val="tx2"/>
                </a:solidFill>
              </a:rPr>
            </a:fld>
            <a:endParaRPr kumimoji="0" lang="zh-CN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zh-CN" cap="all" baseline="0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14348" y="-18"/>
            <a:ext cx="8072494" cy="500066"/>
          </a:xfrm>
        </p:spPr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E4606EA6-EFEA-4C30-9264-4F9291A5780D}" type="datetime1">
              <a:rPr/>
            </a:fld>
            <a:endParaRPr kumimoji="0" lang="zh-CN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0" y="642924"/>
            <a:ext cx="533400" cy="183357"/>
          </a:xfrm>
          <a:prstGeom prst="rect">
            <a:avLst/>
          </a:prstGeom>
        </p:spPr>
        <p:txBody>
          <a:bodyPr/>
          <a:lstStyle/>
          <a:p>
            <a:pPr algn="ctr"/>
            <a:fld id="{8F82E0A0-C266-4798-8C8F-B9F91E9DA37E}" type="slidenum">
              <a:rPr kumimoji="0" lang="zh-CN" sz="1400" b="1">
                <a:solidFill>
                  <a:srgbClr val="FFFFFF"/>
                </a:solidFill>
              </a:rPr>
            </a:fld>
            <a:endParaRPr kumimoji="0" lang="zh-CN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zh-CN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zh-CN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zh-CN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zh-CN"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Rectangle 6"/>
          <p:cNvSpPr/>
          <p:nvPr>
            <p:custDataLst>
              <p:tags r:id="rId3"/>
            </p:custDataLst>
          </p:nvPr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8" name="Rectangle 7"/>
          <p:cNvSpPr/>
          <p:nvPr>
            <p:custDataLst>
              <p:tags r:id="rId4"/>
            </p:custDataLst>
          </p:nvPr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9" name="Rectangle 8"/>
          <p:cNvSpPr/>
          <p:nvPr>
            <p:custDataLst>
              <p:tags r:id="rId5"/>
            </p:custDataLst>
          </p:nvPr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zh-CN"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/>
              <a:t>单击此处编辑母版标题样式</a:t>
            </a:r>
            <a:endParaRPr kumimoji="0" lang="zh-CN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6FCF9F07-3BC7-4570-B054-79111B0A380C}" type="datetime1">
              <a:rPr/>
            </a:fld>
            <a:endParaRPr kumimoji="0" lang="zh-C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  <p:custDataLst>
              <p:tags r:id="rId8"/>
            </p:custDataLst>
          </p:nvPr>
        </p:nvSpPr>
        <p:spPr>
          <a:xfrm>
            <a:off x="0" y="1314450"/>
            <a:ext cx="1295400" cy="526257"/>
          </a:xfrm>
          <a:prstGeom prst="rect">
            <a:avLst/>
          </a:prstGeom>
        </p:spPr>
        <p:txBody>
          <a:bodyPr>
            <a:noAutofit/>
          </a:bodyPr>
          <a:lstStyle>
            <a:lvl1pPr eaLnBrk="1" latinLnBrk="0" hangingPunct="1">
              <a:defRPr kumimoji="0" lang="zh-CN" sz="2400">
                <a:solidFill>
                  <a:srgbClr val="FFFFFF"/>
                </a:solidFill>
              </a:defRPr>
            </a:lvl1pPr>
          </a:lstStyle>
          <a:p>
            <a:pPr algn="ctr"/>
            <a:fld id="{8F82E0A0-C266-4798-8C8F-B9F91E9DA37E}" type="slidenum">
              <a:rPr kumimoji="0" lang="zh-CN" sz="2400" b="1">
                <a:solidFill>
                  <a:srgbClr val="FFFFFF"/>
                </a:solidFill>
              </a:rPr>
            </a:fld>
            <a:endParaRPr kumimoji="0" lang="zh-CN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  <p:custDataLst>
              <p:tags r:id="rId9"/>
            </p:custDataLst>
          </p:nvPr>
        </p:nvSpPr>
        <p:spPr/>
        <p:txBody>
          <a:bodyPr/>
          <a:lstStyle/>
          <a:p>
            <a:endParaRPr kumimoji="0" 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  <p:custDataLst>
              <p:tags r:id="rId4"/>
            </p:custDataLst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 rtlCol="0"/>
          <a:lstStyle/>
          <a:p>
            <a:fld id="{E4606EA6-EFEA-4C30-9264-4F9291A5780D}" type="datetime1">
              <a:rPr/>
            </a:fld>
            <a:endParaRPr kumimoji="0" lang="zh-CN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>
          <a:xfrm>
            <a:off x="0" y="642924"/>
            <a:ext cx="533400" cy="183357"/>
          </a:xfrm>
          <a:prstGeom prst="rect">
            <a:avLst/>
          </a:prstGeom>
        </p:spPr>
        <p:txBody>
          <a:bodyPr rtlCol="0"/>
          <a:lstStyle/>
          <a:p>
            <a:pPr algn="ctr"/>
            <a:fld id="{8F82E0A0-C266-4798-8C8F-B9F91E9DA37E}" type="slidenum">
              <a:rPr kumimoji="0" lang="zh-CN" sz="1400" b="1">
                <a:solidFill>
                  <a:srgbClr val="FFFFFF"/>
                </a:solidFill>
              </a:rPr>
            </a:fld>
            <a:endParaRPr kumimoji="0" lang="zh-C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  <p:custDataLst>
              <p:tags r:id="rId7"/>
            </p:custDataLst>
          </p:nvPr>
        </p:nvSpPr>
        <p:spPr/>
        <p:txBody>
          <a:bodyPr rtlCol="0"/>
          <a:lstStyle/>
          <a:p>
            <a:endParaRPr kumimoji="0" 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zh-CN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  <p:custDataLst>
              <p:tags r:id="rId3"/>
            </p:custDataLst>
          </p:nvPr>
        </p:nvSpPr>
        <p:spPr>
          <a:xfrm>
            <a:off x="609600" y="1919818"/>
            <a:ext cx="3886200" cy="26289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  <p:custDataLst>
              <p:tags r:id="rId4"/>
            </p:custDataLst>
          </p:nvPr>
        </p:nvSpPr>
        <p:spPr>
          <a:xfrm>
            <a:off x="4800600" y="1919818"/>
            <a:ext cx="3886200" cy="26289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  <p:custDataLst>
              <p:tags r:id="rId5"/>
            </p:custDataLst>
          </p:nvPr>
        </p:nvSpPr>
        <p:spPr/>
        <p:txBody>
          <a:bodyPr rtlCol="0"/>
          <a:lstStyle/>
          <a:p>
            <a:fld id="{E4606EA6-EFEA-4C30-9264-4F9291A5780D}" type="datetime1">
              <a:rPr/>
            </a:fld>
            <a:endParaRPr kumimoji="0" lang="zh-CN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>
          <a:xfrm>
            <a:off x="0" y="642924"/>
            <a:ext cx="533400" cy="183357"/>
          </a:xfrm>
          <a:prstGeom prst="rect">
            <a:avLst/>
          </a:prstGeom>
        </p:spPr>
        <p:txBody>
          <a:bodyPr rtlCol="0"/>
          <a:lstStyle/>
          <a:p>
            <a:pPr algn="ctr"/>
            <a:fld id="{8F82E0A0-C266-4798-8C8F-B9F91E9DA37E}" type="slidenum">
              <a:rPr kumimoji="0" lang="zh-CN" sz="1400" b="1">
                <a:solidFill>
                  <a:srgbClr val="FFFFFF"/>
                </a:solidFill>
              </a:rPr>
            </a:fld>
            <a:endParaRPr kumimoji="0" lang="zh-CN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  <p:custDataLst>
              <p:tags r:id="rId7"/>
            </p:custDataLst>
          </p:nvPr>
        </p:nvSpPr>
        <p:spPr/>
        <p:txBody>
          <a:bodyPr rtlCol="0"/>
          <a:lstStyle/>
          <a:p>
            <a:endParaRPr kumimoji="0" lang="zh-CN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  <p:custDataLst>
              <p:tags r:id="rId8"/>
            </p:custDataLst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zh-CN"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  <p:custDataLst>
              <p:tags r:id="rId9"/>
            </p:custDataLst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zh-CN"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6DFADB5D-B7A0-47E3-AD2D-B1A6F8614213}" type="datetime1">
              <a:rPr/>
            </a:fld>
            <a:endParaRPr kumimoji="0" 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0" y="642924"/>
            <a:ext cx="533400" cy="183357"/>
          </a:xfrm>
          <a:prstGeom prst="rect">
            <a:avLst/>
          </a:prstGeom>
        </p:spPr>
        <p:txBody>
          <a:bodyPr/>
          <a:lstStyle>
            <a:lvl1pPr eaLnBrk="1" latinLnBrk="0" hangingPunct="1">
              <a:defRPr kumimoji="0" lang="zh-CN"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kumimoji="0" lang="zh-CN">
                <a:solidFill>
                  <a:srgbClr val="FFFFFF"/>
                </a:solidFill>
              </a:rPr>
            </a:fld>
            <a:endParaRPr kumimoji="0" 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2968126-03FC-49C0-B9B8-2B561CCC3D90}" type="datetime1">
              <a:rPr/>
            </a:fld>
            <a:endParaRPr kumimoji="0" 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0" y="4686300"/>
            <a:ext cx="533400" cy="285750"/>
          </a:xfrm>
          <a:prstGeom prst="rect">
            <a:avLst/>
          </a:prstGeom>
        </p:spPr>
        <p:txBody>
          <a:bodyPr/>
          <a:lstStyle>
            <a:lvl1pPr eaLnBrk="1" latinLnBrk="0" hangingPunct="1">
              <a:defRPr kumimoji="0" lang="zh-CN">
                <a:solidFill>
                  <a:schemeClr val="tx2"/>
                </a:solidFill>
              </a:defRPr>
            </a:lvl1pPr>
          </a:lstStyle>
          <a:p>
            <a:fld id="{A3F7CB7D-F184-43C7-B6FD-03D728E1BBFF}" type="slidenum">
              <a:rPr kumimoji="0" lang="zh-CN">
                <a:solidFill>
                  <a:schemeClr val="tx2"/>
                </a:solidFill>
              </a:rPr>
            </a:fld>
            <a:endParaRPr kumimoji="0" lang="zh-CN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zh-CN" sz="4200" b="0"/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F49A8198-4617-485E-9585-4840B69DBBA6}" type="datetime1">
              <a:rPr/>
            </a:fld>
            <a:endParaRPr kumimoji="0" 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kumimoji="0" 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0" y="642924"/>
            <a:ext cx="533400" cy="183357"/>
          </a:xfrm>
          <a:prstGeom prst="rect">
            <a:avLst/>
          </a:prstGeom>
        </p:spPr>
        <p:txBody>
          <a:bodyPr/>
          <a:lstStyle>
            <a:lvl1pPr eaLnBrk="1" latinLnBrk="0" hangingPunct="1">
              <a:defRPr kumimoji="0" lang="zh-CN">
                <a:solidFill>
                  <a:srgbClr val="FFFFFF"/>
                </a:solidFill>
              </a:defRPr>
            </a:lvl1pPr>
          </a:lstStyle>
          <a:p>
            <a:fld id="{A3F7CB7D-F184-43C7-B6FD-03D728E1BBFF}" type="slidenum">
              <a:rPr kumimoji="0" lang="zh-CN">
                <a:solidFill>
                  <a:srgbClr val="FFFFFF"/>
                </a:solidFill>
              </a:rPr>
            </a:fld>
            <a:endParaRPr kumimoji="0" lang="zh-CN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zh-CN" sz="1800"/>
            </a:lvl1pPr>
            <a:lvl2pPr eaLnBrk="1" latinLnBrk="0" hangingPunct="1">
              <a:buNone/>
              <a:defRPr kumimoji="0" lang="zh-CN" sz="1200"/>
            </a:lvl2pPr>
            <a:lvl3pPr eaLnBrk="1" latinLnBrk="0" hangingPunct="1">
              <a:buNone/>
              <a:defRPr kumimoji="0" lang="zh-CN" sz="1000"/>
            </a:lvl3pPr>
            <a:lvl4pPr eaLnBrk="1" latinLnBrk="0" hangingPunct="1">
              <a:buNone/>
              <a:defRPr kumimoji="0" lang="zh-CN" sz="900"/>
            </a:lvl4pPr>
            <a:lvl5pPr eaLnBrk="1" latinLnBrk="0" hangingPunct="1">
              <a:buNone/>
              <a:defRPr kumimoji="0" lang="zh-CN" sz="9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zh-CN"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zh-C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zh-CN" sz="1700"/>
            </a:lvl1pPr>
            <a:lvl2pPr eaLnBrk="1" latinLnBrk="0" hangingPunct="1">
              <a:buFontTx/>
              <a:buNone/>
              <a:defRPr kumimoji="0" lang="zh-CN" sz="1200"/>
            </a:lvl2pPr>
            <a:lvl3pPr eaLnBrk="1" latinLnBrk="0" hangingPunct="1">
              <a:buFontTx/>
              <a:buNone/>
              <a:defRPr kumimoji="0" lang="zh-CN" sz="1000"/>
            </a:lvl3pPr>
            <a:lvl4pPr eaLnBrk="1" latinLnBrk="0" hangingPunct="1">
              <a:buFontTx/>
              <a:buNone/>
              <a:defRPr kumimoji="0" lang="zh-CN" sz="900"/>
            </a:lvl4pPr>
            <a:lvl5pPr eaLnBrk="1" latinLnBrk="0" hangingPunct="1">
              <a:buFontTx/>
              <a:buNone/>
              <a:defRPr kumimoji="0" lang="zh-CN" sz="9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Rectangle 7"/>
          <p:cNvSpPr/>
          <p:nvPr>
            <p:custDataLst>
              <p:tags r:id="rId4"/>
            </p:custDataLst>
          </p:nvPr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9" name="Rectangle 8"/>
          <p:cNvSpPr/>
          <p:nvPr>
            <p:custDataLst>
              <p:tags r:id="rId5"/>
            </p:custDataLst>
          </p:nvPr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10" name="Rectangle 9"/>
          <p:cNvSpPr/>
          <p:nvPr>
            <p:custDataLst>
              <p:tags r:id="rId6"/>
            </p:custDataLst>
          </p:nvPr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zh-CN" sz="2800" b="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1" name="Rectangle 10"/>
          <p:cNvSpPr/>
          <p:nvPr>
            <p:custDataLst>
              <p:tags r:id="rId8"/>
            </p:custDataLst>
          </p:nvPr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zh-CN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E4606EA6-EFEA-4C30-9264-4F9291A5780D}" type="datetime1">
              <a:rPr/>
            </a:fld>
            <a:endParaRPr kumimoji="0" lang="zh-CN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  <p:custDataLst>
              <p:tags r:id="rId10"/>
            </p:custDataLst>
          </p:nvPr>
        </p:nvSpPr>
        <p:spPr>
          <a:xfrm>
            <a:off x="0" y="3500437"/>
            <a:ext cx="1447800" cy="497684"/>
          </a:xfrm>
          <a:prstGeom prst="rect">
            <a:avLst/>
          </a:prstGeom>
        </p:spPr>
        <p:txBody>
          <a:bodyPr rtlCol="0"/>
          <a:lstStyle>
            <a:lvl1pPr eaLnBrk="1" latinLnBrk="0" hangingPunct="1">
              <a:defRPr kumimoji="0" lang="zh-CN" sz="2800"/>
            </a:lvl1pPr>
          </a:lstStyle>
          <a:p>
            <a:pPr algn="ctr"/>
            <a:fld id="{8F82E0A0-C266-4798-8C8F-B9F91E9DA37E}" type="slidenum">
              <a:rPr kumimoji="0" lang="zh-CN" sz="2800" b="1">
                <a:solidFill>
                  <a:srgbClr val="FFFFFF"/>
                </a:solidFill>
              </a:rPr>
            </a:fld>
            <a:endParaRPr kumimoji="0" lang="zh-CN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  <p:custDataLst>
              <p:tags r:id="rId11"/>
            </p:custDataLst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kumimoji="0" 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tags" Target="../tags/tag66.xml"/><Relationship Id="rId14" Type="http://schemas.openxmlformats.org/officeDocument/2006/relationships/tags" Target="../tags/tag65.xml"/><Relationship Id="rId13" Type="http://schemas.openxmlformats.org/officeDocument/2006/relationships/tags" Target="../tags/tag64.xml"/><Relationship Id="rId12" Type="http://schemas.openxmlformats.org/officeDocument/2006/relationships/tags" Target="../tags/tag63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>
            <p:custDataLst>
              <p:tags r:id="rId10"/>
            </p:custDataLst>
          </p:nvPr>
        </p:nvSpPr>
        <p:spPr>
          <a:xfrm>
            <a:off x="214314" y="162623"/>
            <a:ext cx="28572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" smtClean="0">
                <a:solidFill>
                  <a:srgbClr val="FF0000"/>
                </a:solidFill>
              </a:rPr>
              <a:t>版权所有：徐圣钦</a:t>
            </a:r>
            <a:endParaRPr lang="en-US" altLang="zh-CN" sz="100" smtClean="0">
              <a:solidFill>
                <a:srgbClr val="FF0000"/>
              </a:solidFill>
            </a:endParaRPr>
          </a:p>
          <a:p>
            <a:r>
              <a:rPr lang="en-US" altLang="zh-CN" sz="100" smtClean="0">
                <a:solidFill>
                  <a:srgbClr val="FF0000"/>
                </a:solidFill>
              </a:rPr>
              <a:t>QQ</a:t>
            </a:r>
            <a:r>
              <a:rPr lang="zh-CN" altLang="en-US" sz="100" smtClean="0">
                <a:solidFill>
                  <a:srgbClr val="FF0000"/>
                </a:solidFill>
              </a:rPr>
              <a:t>：</a:t>
            </a:r>
            <a:r>
              <a:rPr lang="en-US" altLang="zh-CN" sz="100" smtClean="0">
                <a:solidFill>
                  <a:srgbClr val="FF0000"/>
                </a:solidFill>
              </a:rPr>
              <a:t>894665727</a:t>
            </a:r>
            <a:endParaRPr lang="zh-CN" altLang="en-US" sz="100">
              <a:solidFill>
                <a:srgbClr val="FF0000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  <p:custDataLst>
              <p:tags r:id="rId12"/>
            </p:custDataLst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zh-CN" sz="14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/>
            </a:fld>
            <a:endParaRPr kumimoji="0" lang="zh-CN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  <p:custDataLst>
              <p:tags r:id="rId13"/>
            </p:custDataLst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zh-CN" sz="1400">
                <a:solidFill>
                  <a:schemeClr val="tx2"/>
                </a:solidFill>
              </a:defRPr>
            </a:lvl1pPr>
          </a:lstStyle>
          <a:p>
            <a:pPr algn="r"/>
            <a:endParaRPr kumimoji="0" lang="zh-CN" sz="1400">
              <a:solidFill>
                <a:schemeClr val="tx2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9600" y="-18"/>
            <a:ext cx="8153400" cy="500066"/>
          </a:xfrm>
          <a:prstGeom prst="rect">
            <a:avLst/>
          </a:prstGeom>
        </p:spPr>
        <p:txBody>
          <a:bodyPr vert="horz" anchor="t" anchorCtr="0">
            <a:normAutofit/>
          </a:bodyPr>
          <a:lstStyle/>
          <a:p>
            <a:pPr eaLnBrk="1" latinLnBrk="0" hangingPunct="1"/>
            <a:r>
              <a:rPr kumimoji="0" lang="zh-CN" altLang="en-US" smtClean="0"/>
              <a:t>单击此处编辑母版标题样式</a:t>
            </a:r>
            <a:endParaRPr kumimoji="0" lang="en-US" smtClean="0"/>
          </a:p>
        </p:txBody>
      </p:sp>
      <p:pic>
        <p:nvPicPr>
          <p:cNvPr id="10" name="图片 9"/>
          <p:cNvPicPr>
            <a:picLocks noChangeAspect="1"/>
          </p:cNvPicPr>
          <p:nvPr userDrawn="1">
            <p:custDataLst>
              <p:tags r:id="rId15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" y="43955"/>
            <a:ext cx="659786" cy="3846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zh-CN" sz="2800" b="1" kern="1200">
          <a:solidFill>
            <a:srgbClr val="0070C0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 panose="05000000000000000000"/>
        <a:buChar char=""/>
        <a:defRPr kumimoji="0" lang="zh-CN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 panose="05020102010507070707"/>
        <a:buChar char=""/>
        <a:defRPr kumimoji="0" lang="zh-CN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 panose="05000000000000000000"/>
        <a:buChar char=""/>
        <a:defRPr kumimoji="0" lang="zh-CN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 panose="05000000000000000000"/>
        <a:buChar char="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 panose="05000000000000000000"/>
        <a:buChar char=""/>
        <a:defRPr kumimoji="0"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 panose="05000000000000000000"/>
        <a:buNone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 panose="05000000000000000000"/>
        <a:buChar char="§"/>
        <a:defRPr kumimoji="0" lang="zh-CN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image" Target="../media/image12.png"/><Relationship Id="rId4" Type="http://schemas.openxmlformats.org/officeDocument/2006/relationships/tags" Target="../tags/tag206.xml"/><Relationship Id="rId3" Type="http://schemas.openxmlformats.org/officeDocument/2006/relationships/image" Target="../media/image11.png"/><Relationship Id="rId2" Type="http://schemas.openxmlformats.org/officeDocument/2006/relationships/tags" Target="../tags/tag205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21.xml"/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tags" Target="../tags/tag215.xml"/><Relationship Id="rId23" Type="http://schemas.openxmlformats.org/officeDocument/2006/relationships/slideLayout" Target="../slideLayouts/slideLayout2.xml"/><Relationship Id="rId22" Type="http://schemas.openxmlformats.org/officeDocument/2006/relationships/tags" Target="../tags/tag234.xml"/><Relationship Id="rId21" Type="http://schemas.openxmlformats.org/officeDocument/2006/relationships/tags" Target="../tags/tag233.xml"/><Relationship Id="rId20" Type="http://schemas.openxmlformats.org/officeDocument/2006/relationships/tags" Target="../tags/tag232.xml"/><Relationship Id="rId2" Type="http://schemas.openxmlformats.org/officeDocument/2006/relationships/tags" Target="../tags/tag214.xml"/><Relationship Id="rId19" Type="http://schemas.openxmlformats.org/officeDocument/2006/relationships/tags" Target="../tags/tag231.xml"/><Relationship Id="rId18" Type="http://schemas.openxmlformats.org/officeDocument/2006/relationships/tags" Target="../tags/tag230.xml"/><Relationship Id="rId17" Type="http://schemas.openxmlformats.org/officeDocument/2006/relationships/tags" Target="../tags/tag229.xml"/><Relationship Id="rId16" Type="http://schemas.openxmlformats.org/officeDocument/2006/relationships/tags" Target="../tags/tag228.xml"/><Relationship Id="rId15" Type="http://schemas.openxmlformats.org/officeDocument/2006/relationships/tags" Target="../tags/tag227.xml"/><Relationship Id="rId14" Type="http://schemas.openxmlformats.org/officeDocument/2006/relationships/tags" Target="../tags/tag226.xml"/><Relationship Id="rId13" Type="http://schemas.openxmlformats.org/officeDocument/2006/relationships/tags" Target="../tags/tag225.xml"/><Relationship Id="rId12" Type="http://schemas.openxmlformats.org/officeDocument/2006/relationships/tags" Target="../tags/tag224.xml"/><Relationship Id="rId11" Type="http://schemas.openxmlformats.org/officeDocument/2006/relationships/tags" Target="../tags/tag223.xml"/><Relationship Id="rId10" Type="http://schemas.openxmlformats.org/officeDocument/2006/relationships/tags" Target="../tags/tag222.xml"/><Relationship Id="rId1" Type="http://schemas.openxmlformats.org/officeDocument/2006/relationships/tags" Target="../tags/tag21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image" Target="../media/image11.png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44.xml"/><Relationship Id="rId10" Type="http://schemas.openxmlformats.org/officeDocument/2006/relationships/tags" Target="../tags/tag243.xml"/><Relationship Id="rId1" Type="http://schemas.openxmlformats.org/officeDocument/2006/relationships/tags" Target="../tags/tag23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9" Type="http://schemas.openxmlformats.org/officeDocument/2006/relationships/slideLayout" Target="../slideLayouts/slideLayout2.xml"/><Relationship Id="rId48" Type="http://schemas.openxmlformats.org/officeDocument/2006/relationships/tags" Target="../tags/tag291.xml"/><Relationship Id="rId47" Type="http://schemas.openxmlformats.org/officeDocument/2006/relationships/tags" Target="../tags/tag290.xml"/><Relationship Id="rId46" Type="http://schemas.openxmlformats.org/officeDocument/2006/relationships/tags" Target="../tags/tag289.xml"/><Relationship Id="rId45" Type="http://schemas.openxmlformats.org/officeDocument/2006/relationships/tags" Target="../tags/tag288.xml"/><Relationship Id="rId44" Type="http://schemas.openxmlformats.org/officeDocument/2006/relationships/tags" Target="../tags/tag287.xml"/><Relationship Id="rId43" Type="http://schemas.openxmlformats.org/officeDocument/2006/relationships/tags" Target="../tags/tag286.xml"/><Relationship Id="rId42" Type="http://schemas.openxmlformats.org/officeDocument/2006/relationships/tags" Target="../tags/tag285.xml"/><Relationship Id="rId41" Type="http://schemas.openxmlformats.org/officeDocument/2006/relationships/tags" Target="../tags/tag284.xml"/><Relationship Id="rId40" Type="http://schemas.openxmlformats.org/officeDocument/2006/relationships/tags" Target="../tags/tag283.xml"/><Relationship Id="rId4" Type="http://schemas.openxmlformats.org/officeDocument/2006/relationships/image" Target="../media/image13.wmf"/><Relationship Id="rId39" Type="http://schemas.openxmlformats.org/officeDocument/2006/relationships/tags" Target="../tags/tag282.xml"/><Relationship Id="rId38" Type="http://schemas.openxmlformats.org/officeDocument/2006/relationships/tags" Target="../tags/tag281.xml"/><Relationship Id="rId37" Type="http://schemas.openxmlformats.org/officeDocument/2006/relationships/tags" Target="../tags/tag280.xml"/><Relationship Id="rId36" Type="http://schemas.openxmlformats.org/officeDocument/2006/relationships/tags" Target="../tags/tag279.xml"/><Relationship Id="rId35" Type="http://schemas.openxmlformats.org/officeDocument/2006/relationships/tags" Target="../tags/tag278.xml"/><Relationship Id="rId34" Type="http://schemas.openxmlformats.org/officeDocument/2006/relationships/tags" Target="../tags/tag277.xml"/><Relationship Id="rId33" Type="http://schemas.openxmlformats.org/officeDocument/2006/relationships/tags" Target="../tags/tag276.xml"/><Relationship Id="rId32" Type="http://schemas.openxmlformats.org/officeDocument/2006/relationships/tags" Target="../tags/tag275.xml"/><Relationship Id="rId31" Type="http://schemas.openxmlformats.org/officeDocument/2006/relationships/tags" Target="../tags/tag274.xml"/><Relationship Id="rId30" Type="http://schemas.openxmlformats.org/officeDocument/2006/relationships/tags" Target="../tags/tag273.xml"/><Relationship Id="rId3" Type="http://schemas.openxmlformats.org/officeDocument/2006/relationships/tags" Target="../tags/tag247.xml"/><Relationship Id="rId29" Type="http://schemas.openxmlformats.org/officeDocument/2006/relationships/tags" Target="../tags/tag272.xml"/><Relationship Id="rId28" Type="http://schemas.openxmlformats.org/officeDocument/2006/relationships/tags" Target="../tags/tag271.xml"/><Relationship Id="rId27" Type="http://schemas.openxmlformats.org/officeDocument/2006/relationships/tags" Target="../tags/tag270.xml"/><Relationship Id="rId26" Type="http://schemas.openxmlformats.org/officeDocument/2006/relationships/tags" Target="../tags/tag269.xml"/><Relationship Id="rId25" Type="http://schemas.openxmlformats.org/officeDocument/2006/relationships/tags" Target="../tags/tag268.xml"/><Relationship Id="rId24" Type="http://schemas.openxmlformats.org/officeDocument/2006/relationships/tags" Target="../tags/tag267.xml"/><Relationship Id="rId23" Type="http://schemas.openxmlformats.org/officeDocument/2006/relationships/tags" Target="../tags/tag266.xml"/><Relationship Id="rId22" Type="http://schemas.openxmlformats.org/officeDocument/2006/relationships/tags" Target="../tags/tag265.xml"/><Relationship Id="rId21" Type="http://schemas.openxmlformats.org/officeDocument/2006/relationships/tags" Target="../tags/tag264.xml"/><Relationship Id="rId20" Type="http://schemas.openxmlformats.org/officeDocument/2006/relationships/tags" Target="../tags/tag263.xml"/><Relationship Id="rId2" Type="http://schemas.openxmlformats.org/officeDocument/2006/relationships/tags" Target="../tags/tag246.xml"/><Relationship Id="rId19" Type="http://schemas.openxmlformats.org/officeDocument/2006/relationships/tags" Target="../tags/tag262.xml"/><Relationship Id="rId18" Type="http://schemas.openxmlformats.org/officeDocument/2006/relationships/tags" Target="../tags/tag261.xml"/><Relationship Id="rId17" Type="http://schemas.openxmlformats.org/officeDocument/2006/relationships/tags" Target="../tags/tag260.xml"/><Relationship Id="rId16" Type="http://schemas.openxmlformats.org/officeDocument/2006/relationships/tags" Target="../tags/tag259.xml"/><Relationship Id="rId15" Type="http://schemas.openxmlformats.org/officeDocument/2006/relationships/tags" Target="../tags/tag25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image" Target="../media/image14.png"/><Relationship Id="rId2" Type="http://schemas.openxmlformats.org/officeDocument/2006/relationships/tags" Target="../tags/tag293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9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5" Type="http://schemas.openxmlformats.org/officeDocument/2006/relationships/slideLayout" Target="../slideLayouts/slideLayout2.xml"/><Relationship Id="rId24" Type="http://schemas.openxmlformats.org/officeDocument/2006/relationships/tags" Target="../tags/tag323.xml"/><Relationship Id="rId23" Type="http://schemas.openxmlformats.org/officeDocument/2006/relationships/tags" Target="../tags/tag322.xml"/><Relationship Id="rId22" Type="http://schemas.openxmlformats.org/officeDocument/2006/relationships/tags" Target="../tags/tag321.xml"/><Relationship Id="rId21" Type="http://schemas.openxmlformats.org/officeDocument/2006/relationships/tags" Target="../tags/tag320.xml"/><Relationship Id="rId20" Type="http://schemas.openxmlformats.org/officeDocument/2006/relationships/tags" Target="../tags/tag319.xml"/><Relationship Id="rId2" Type="http://schemas.openxmlformats.org/officeDocument/2006/relationships/tags" Target="../tags/tag301.xml"/><Relationship Id="rId19" Type="http://schemas.openxmlformats.org/officeDocument/2006/relationships/tags" Target="../tags/tag318.xml"/><Relationship Id="rId18" Type="http://schemas.openxmlformats.org/officeDocument/2006/relationships/tags" Target="../tags/tag317.xml"/><Relationship Id="rId17" Type="http://schemas.openxmlformats.org/officeDocument/2006/relationships/tags" Target="../tags/tag316.xml"/><Relationship Id="rId16" Type="http://schemas.openxmlformats.org/officeDocument/2006/relationships/tags" Target="../tags/tag315.xml"/><Relationship Id="rId15" Type="http://schemas.openxmlformats.org/officeDocument/2006/relationships/tags" Target="../tags/tag314.xml"/><Relationship Id="rId14" Type="http://schemas.openxmlformats.org/officeDocument/2006/relationships/tags" Target="../tags/tag313.xml"/><Relationship Id="rId13" Type="http://schemas.openxmlformats.org/officeDocument/2006/relationships/tags" Target="../tags/tag312.xml"/><Relationship Id="rId12" Type="http://schemas.openxmlformats.org/officeDocument/2006/relationships/tags" Target="../tags/tag311.xml"/><Relationship Id="rId11" Type="http://schemas.openxmlformats.org/officeDocument/2006/relationships/tags" Target="../tags/tag310.xml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5" Type="http://schemas.openxmlformats.org/officeDocument/2006/relationships/slideLayout" Target="../slideLayouts/slideLayout2.xml"/><Relationship Id="rId44" Type="http://schemas.openxmlformats.org/officeDocument/2006/relationships/tags" Target="../tags/tag367.xml"/><Relationship Id="rId43" Type="http://schemas.openxmlformats.org/officeDocument/2006/relationships/tags" Target="../tags/tag366.xml"/><Relationship Id="rId42" Type="http://schemas.openxmlformats.org/officeDocument/2006/relationships/tags" Target="../tags/tag365.xml"/><Relationship Id="rId41" Type="http://schemas.openxmlformats.org/officeDocument/2006/relationships/tags" Target="../tags/tag364.xml"/><Relationship Id="rId40" Type="http://schemas.openxmlformats.org/officeDocument/2006/relationships/tags" Target="../tags/tag363.xml"/><Relationship Id="rId4" Type="http://schemas.openxmlformats.org/officeDocument/2006/relationships/tags" Target="../tags/tag327.xml"/><Relationship Id="rId39" Type="http://schemas.openxmlformats.org/officeDocument/2006/relationships/tags" Target="../tags/tag362.xml"/><Relationship Id="rId38" Type="http://schemas.openxmlformats.org/officeDocument/2006/relationships/tags" Target="../tags/tag361.xml"/><Relationship Id="rId37" Type="http://schemas.openxmlformats.org/officeDocument/2006/relationships/tags" Target="../tags/tag360.xml"/><Relationship Id="rId36" Type="http://schemas.openxmlformats.org/officeDocument/2006/relationships/tags" Target="../tags/tag359.xml"/><Relationship Id="rId35" Type="http://schemas.openxmlformats.org/officeDocument/2006/relationships/tags" Target="../tags/tag358.xml"/><Relationship Id="rId34" Type="http://schemas.openxmlformats.org/officeDocument/2006/relationships/tags" Target="../tags/tag357.xml"/><Relationship Id="rId33" Type="http://schemas.openxmlformats.org/officeDocument/2006/relationships/tags" Target="../tags/tag356.xml"/><Relationship Id="rId32" Type="http://schemas.openxmlformats.org/officeDocument/2006/relationships/tags" Target="../tags/tag355.xml"/><Relationship Id="rId31" Type="http://schemas.openxmlformats.org/officeDocument/2006/relationships/tags" Target="../tags/tag354.xml"/><Relationship Id="rId30" Type="http://schemas.openxmlformats.org/officeDocument/2006/relationships/tags" Target="../tags/tag353.xml"/><Relationship Id="rId3" Type="http://schemas.openxmlformats.org/officeDocument/2006/relationships/tags" Target="../tags/tag326.xml"/><Relationship Id="rId29" Type="http://schemas.openxmlformats.org/officeDocument/2006/relationships/tags" Target="../tags/tag352.xml"/><Relationship Id="rId28" Type="http://schemas.openxmlformats.org/officeDocument/2006/relationships/tags" Target="../tags/tag351.xml"/><Relationship Id="rId27" Type="http://schemas.openxmlformats.org/officeDocument/2006/relationships/tags" Target="../tags/tag350.xml"/><Relationship Id="rId26" Type="http://schemas.openxmlformats.org/officeDocument/2006/relationships/tags" Target="../tags/tag349.xml"/><Relationship Id="rId25" Type="http://schemas.openxmlformats.org/officeDocument/2006/relationships/tags" Target="../tags/tag348.xml"/><Relationship Id="rId24" Type="http://schemas.openxmlformats.org/officeDocument/2006/relationships/tags" Target="../tags/tag347.xml"/><Relationship Id="rId23" Type="http://schemas.openxmlformats.org/officeDocument/2006/relationships/tags" Target="../tags/tag346.xml"/><Relationship Id="rId22" Type="http://schemas.openxmlformats.org/officeDocument/2006/relationships/tags" Target="../tags/tag345.xml"/><Relationship Id="rId21" Type="http://schemas.openxmlformats.org/officeDocument/2006/relationships/tags" Target="../tags/tag344.xml"/><Relationship Id="rId20" Type="http://schemas.openxmlformats.org/officeDocument/2006/relationships/tags" Target="../tags/tag343.xml"/><Relationship Id="rId2" Type="http://schemas.openxmlformats.org/officeDocument/2006/relationships/tags" Target="../tags/tag325.xml"/><Relationship Id="rId19" Type="http://schemas.openxmlformats.org/officeDocument/2006/relationships/tags" Target="../tags/tag342.xml"/><Relationship Id="rId18" Type="http://schemas.openxmlformats.org/officeDocument/2006/relationships/tags" Target="../tags/tag341.xml"/><Relationship Id="rId17" Type="http://schemas.openxmlformats.org/officeDocument/2006/relationships/tags" Target="../tags/tag340.xml"/><Relationship Id="rId16" Type="http://schemas.openxmlformats.org/officeDocument/2006/relationships/tags" Target="../tags/tag339.xml"/><Relationship Id="rId15" Type="http://schemas.openxmlformats.org/officeDocument/2006/relationships/tags" Target="../tags/tag338.xml"/><Relationship Id="rId14" Type="http://schemas.openxmlformats.org/officeDocument/2006/relationships/tags" Target="../tags/tag337.xml"/><Relationship Id="rId13" Type="http://schemas.openxmlformats.org/officeDocument/2006/relationships/tags" Target="../tags/tag336.xml"/><Relationship Id="rId12" Type="http://schemas.openxmlformats.org/officeDocument/2006/relationships/tags" Target="../tags/tag335.xml"/><Relationship Id="rId11" Type="http://schemas.openxmlformats.org/officeDocument/2006/relationships/tags" Target="../tags/tag334.xml"/><Relationship Id="rId10" Type="http://schemas.openxmlformats.org/officeDocument/2006/relationships/tags" Target="../tags/tag333.xml"/><Relationship Id="rId1" Type="http://schemas.openxmlformats.org/officeDocument/2006/relationships/tags" Target="../tags/tag32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71.xml"/><Relationship Id="rId4" Type="http://schemas.openxmlformats.org/officeDocument/2006/relationships/tags" Target="../tags/tag370.xml"/><Relationship Id="rId3" Type="http://schemas.openxmlformats.org/officeDocument/2006/relationships/image" Target="../media/image15.png"/><Relationship Id="rId2" Type="http://schemas.openxmlformats.org/officeDocument/2006/relationships/tags" Target="../tags/tag369.xml"/><Relationship Id="rId1" Type="http://schemas.openxmlformats.org/officeDocument/2006/relationships/tags" Target="../tags/tag368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377.xml"/><Relationship Id="rId7" Type="http://schemas.openxmlformats.org/officeDocument/2006/relationships/image" Target="../media/image17.jpeg"/><Relationship Id="rId6" Type="http://schemas.openxmlformats.org/officeDocument/2006/relationships/tags" Target="../tags/tag376.xml"/><Relationship Id="rId5" Type="http://schemas.openxmlformats.org/officeDocument/2006/relationships/image" Target="../media/image16.jpeg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21.png"/><Relationship Id="rId14" Type="http://schemas.openxmlformats.org/officeDocument/2006/relationships/tags" Target="../tags/tag380.xml"/><Relationship Id="rId13" Type="http://schemas.openxmlformats.org/officeDocument/2006/relationships/image" Target="../media/image20.png"/><Relationship Id="rId12" Type="http://schemas.openxmlformats.org/officeDocument/2006/relationships/tags" Target="../tags/tag379.xml"/><Relationship Id="rId11" Type="http://schemas.openxmlformats.org/officeDocument/2006/relationships/image" Target="../media/image19.png"/><Relationship Id="rId10" Type="http://schemas.openxmlformats.org/officeDocument/2006/relationships/tags" Target="../tags/tag378.xml"/><Relationship Id="rId1" Type="http://schemas.openxmlformats.org/officeDocument/2006/relationships/tags" Target="../tags/tag37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3.xml"/><Relationship Id="rId3" Type="http://schemas.openxmlformats.org/officeDocument/2006/relationships/image" Target="../media/image22.jpeg"/><Relationship Id="rId2" Type="http://schemas.openxmlformats.org/officeDocument/2006/relationships/tags" Target="../tags/tag382.xml"/><Relationship Id="rId1" Type="http://schemas.openxmlformats.org/officeDocument/2006/relationships/tags" Target="../tags/tag38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image" Target="../media/image3.jpeg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jpeg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" Type="http://schemas.openxmlformats.org/officeDocument/2006/relationships/tags" Target="../tags/tag38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image" Target="../media/image25.jpeg"/><Relationship Id="rId7" Type="http://schemas.openxmlformats.org/officeDocument/2006/relationships/tags" Target="../tags/tag391.xml"/><Relationship Id="rId6" Type="http://schemas.openxmlformats.org/officeDocument/2006/relationships/image" Target="../media/image24.jpeg"/><Relationship Id="rId5" Type="http://schemas.openxmlformats.org/officeDocument/2006/relationships/tags" Target="../tags/tag390.xml"/><Relationship Id="rId4" Type="http://schemas.openxmlformats.org/officeDocument/2006/relationships/hyperlink" Target="http://www.hqjys.net/production/production_show.asp?para=&#29289;&#29702;&#20202;&#22120;&amp;page=6" TargetMode="Externa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387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png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image" Target="../media/image27.jpeg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image" Target="../media/image26.jpeg"/><Relationship Id="rId2" Type="http://schemas.openxmlformats.org/officeDocument/2006/relationships/tags" Target="../tags/tag394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405.xml"/><Relationship Id="rId16" Type="http://schemas.openxmlformats.org/officeDocument/2006/relationships/tags" Target="../tags/tag404.xml"/><Relationship Id="rId15" Type="http://schemas.openxmlformats.org/officeDocument/2006/relationships/tags" Target="../tags/tag403.xml"/><Relationship Id="rId14" Type="http://schemas.openxmlformats.org/officeDocument/2006/relationships/tags" Target="../tags/tag402.xml"/><Relationship Id="rId13" Type="http://schemas.openxmlformats.org/officeDocument/2006/relationships/tags" Target="../tags/tag401.xml"/><Relationship Id="rId12" Type="http://schemas.openxmlformats.org/officeDocument/2006/relationships/tags" Target="../tags/tag400.xml"/><Relationship Id="rId11" Type="http://schemas.openxmlformats.org/officeDocument/2006/relationships/image" Target="../media/image29.png"/><Relationship Id="rId10" Type="http://schemas.openxmlformats.org/officeDocument/2006/relationships/tags" Target="../tags/tag399.xml"/><Relationship Id="rId1" Type="http://schemas.openxmlformats.org/officeDocument/2006/relationships/tags" Target="../tags/tag39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image" Target="../media/image31.jpeg"/><Relationship Id="rId7" Type="http://schemas.openxmlformats.org/officeDocument/2006/relationships/tags" Target="../tags/tag411.xml"/><Relationship Id="rId6" Type="http://schemas.openxmlformats.org/officeDocument/2006/relationships/tags" Target="../tags/tag410.xml"/><Relationship Id="rId5" Type="http://schemas.openxmlformats.org/officeDocument/2006/relationships/tags" Target="../tags/tag409.xml"/><Relationship Id="rId4" Type="http://schemas.openxmlformats.org/officeDocument/2006/relationships/tags" Target="../tags/tag408.xml"/><Relationship Id="rId3" Type="http://schemas.openxmlformats.org/officeDocument/2006/relationships/image" Target="../media/image30.jpeg"/><Relationship Id="rId2" Type="http://schemas.openxmlformats.org/officeDocument/2006/relationships/tags" Target="../tags/tag407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419.xml"/><Relationship Id="rId15" Type="http://schemas.openxmlformats.org/officeDocument/2006/relationships/tags" Target="../tags/tag418.xml"/><Relationship Id="rId14" Type="http://schemas.openxmlformats.org/officeDocument/2006/relationships/tags" Target="../tags/tag417.xml"/><Relationship Id="rId13" Type="http://schemas.openxmlformats.org/officeDocument/2006/relationships/tags" Target="../tags/tag416.xml"/><Relationship Id="rId12" Type="http://schemas.openxmlformats.org/officeDocument/2006/relationships/tags" Target="../tags/tag415.xml"/><Relationship Id="rId11" Type="http://schemas.openxmlformats.org/officeDocument/2006/relationships/tags" Target="../tags/tag414.xml"/><Relationship Id="rId10" Type="http://schemas.openxmlformats.org/officeDocument/2006/relationships/tags" Target="../tags/tag413.xml"/><Relationship Id="rId1" Type="http://schemas.openxmlformats.org/officeDocument/2006/relationships/tags" Target="../tags/tag406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tags" Target="../tags/tag425.xml"/><Relationship Id="rId7" Type="http://schemas.openxmlformats.org/officeDocument/2006/relationships/tags" Target="../tags/tag424.xml"/><Relationship Id="rId6" Type="http://schemas.openxmlformats.org/officeDocument/2006/relationships/image" Target="../media/image33.png"/><Relationship Id="rId5" Type="http://schemas.openxmlformats.org/officeDocument/2006/relationships/tags" Target="../tags/tag423.xml"/><Relationship Id="rId4" Type="http://schemas.openxmlformats.org/officeDocument/2006/relationships/image" Target="../media/image32.jpeg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20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image" Target="../media/image34.png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427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" Type="http://schemas.openxmlformats.org/officeDocument/2006/relationships/tags" Target="../tags/tag436.xml"/><Relationship Id="rId1" Type="http://schemas.openxmlformats.org/officeDocument/2006/relationships/tags" Target="../tags/tag435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" Type="http://schemas.openxmlformats.org/officeDocument/2006/relationships/tags" Target="../tags/tag442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" Type="http://schemas.openxmlformats.org/officeDocument/2006/relationships/tags" Target="../tags/tag445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" Type="http://schemas.openxmlformats.org/officeDocument/2006/relationships/tags" Target="../tags/tag44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62.xml"/><Relationship Id="rId11" Type="http://schemas.openxmlformats.org/officeDocument/2006/relationships/tags" Target="../tags/tag461.xml"/><Relationship Id="rId10" Type="http://schemas.openxmlformats.org/officeDocument/2006/relationships/tags" Target="../tags/tag460.xml"/><Relationship Id="rId1" Type="http://schemas.openxmlformats.org/officeDocument/2006/relationships/tags" Target="../tags/tag45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image" Target="../media/image4.png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5.jpeg"/><Relationship Id="rId10" Type="http://schemas.openxmlformats.org/officeDocument/2006/relationships/tags" Target="../tags/tag100.xml"/><Relationship Id="rId1" Type="http://schemas.openxmlformats.org/officeDocument/2006/relationships/tags" Target="../tags/tag9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0" Type="http://schemas.openxmlformats.org/officeDocument/2006/relationships/slideLayout" Target="../slideLayouts/slideLayout2.xml"/><Relationship Id="rId5" Type="http://schemas.openxmlformats.org/officeDocument/2006/relationships/tags" Target="../tags/tag105.xml"/><Relationship Id="rId49" Type="http://schemas.openxmlformats.org/officeDocument/2006/relationships/tags" Target="../tags/tag149.xml"/><Relationship Id="rId48" Type="http://schemas.openxmlformats.org/officeDocument/2006/relationships/tags" Target="../tags/tag148.xml"/><Relationship Id="rId47" Type="http://schemas.openxmlformats.org/officeDocument/2006/relationships/tags" Target="../tags/tag147.xml"/><Relationship Id="rId46" Type="http://schemas.openxmlformats.org/officeDocument/2006/relationships/tags" Target="../tags/tag146.xml"/><Relationship Id="rId45" Type="http://schemas.openxmlformats.org/officeDocument/2006/relationships/tags" Target="../tags/tag145.xml"/><Relationship Id="rId44" Type="http://schemas.openxmlformats.org/officeDocument/2006/relationships/tags" Target="../tags/tag144.xml"/><Relationship Id="rId43" Type="http://schemas.openxmlformats.org/officeDocument/2006/relationships/tags" Target="../tags/tag143.xml"/><Relationship Id="rId42" Type="http://schemas.openxmlformats.org/officeDocument/2006/relationships/tags" Target="../tags/tag142.xml"/><Relationship Id="rId41" Type="http://schemas.openxmlformats.org/officeDocument/2006/relationships/tags" Target="../tags/tag141.xml"/><Relationship Id="rId40" Type="http://schemas.openxmlformats.org/officeDocument/2006/relationships/tags" Target="../tags/tag140.xml"/><Relationship Id="rId4" Type="http://schemas.openxmlformats.org/officeDocument/2006/relationships/tags" Target="../tags/tag104.xml"/><Relationship Id="rId39" Type="http://schemas.openxmlformats.org/officeDocument/2006/relationships/tags" Target="../tags/tag139.xml"/><Relationship Id="rId38" Type="http://schemas.openxmlformats.org/officeDocument/2006/relationships/tags" Target="../tags/tag138.xml"/><Relationship Id="rId37" Type="http://schemas.openxmlformats.org/officeDocument/2006/relationships/tags" Target="../tags/tag137.xml"/><Relationship Id="rId36" Type="http://schemas.openxmlformats.org/officeDocument/2006/relationships/tags" Target="../tags/tag136.xml"/><Relationship Id="rId35" Type="http://schemas.openxmlformats.org/officeDocument/2006/relationships/tags" Target="../tags/tag135.xml"/><Relationship Id="rId34" Type="http://schemas.openxmlformats.org/officeDocument/2006/relationships/tags" Target="../tags/tag134.xml"/><Relationship Id="rId33" Type="http://schemas.openxmlformats.org/officeDocument/2006/relationships/tags" Target="../tags/tag133.xml"/><Relationship Id="rId32" Type="http://schemas.openxmlformats.org/officeDocument/2006/relationships/tags" Target="../tags/tag132.xml"/><Relationship Id="rId31" Type="http://schemas.openxmlformats.org/officeDocument/2006/relationships/tags" Target="../tags/tag131.xml"/><Relationship Id="rId30" Type="http://schemas.openxmlformats.org/officeDocument/2006/relationships/tags" Target="../tags/tag130.xml"/><Relationship Id="rId3" Type="http://schemas.openxmlformats.org/officeDocument/2006/relationships/tags" Target="../tags/tag103.xml"/><Relationship Id="rId29" Type="http://schemas.openxmlformats.org/officeDocument/2006/relationships/tags" Target="../tags/tag129.xml"/><Relationship Id="rId28" Type="http://schemas.openxmlformats.org/officeDocument/2006/relationships/tags" Target="../tags/tag128.xml"/><Relationship Id="rId27" Type="http://schemas.openxmlformats.org/officeDocument/2006/relationships/tags" Target="../tags/tag127.xml"/><Relationship Id="rId26" Type="http://schemas.openxmlformats.org/officeDocument/2006/relationships/tags" Target="../tags/tag126.xml"/><Relationship Id="rId25" Type="http://schemas.openxmlformats.org/officeDocument/2006/relationships/tags" Target="../tags/tag125.xml"/><Relationship Id="rId24" Type="http://schemas.openxmlformats.org/officeDocument/2006/relationships/tags" Target="../tags/tag124.xml"/><Relationship Id="rId23" Type="http://schemas.openxmlformats.org/officeDocument/2006/relationships/tags" Target="../tags/tag123.xml"/><Relationship Id="rId22" Type="http://schemas.openxmlformats.org/officeDocument/2006/relationships/tags" Target="../tags/tag122.xml"/><Relationship Id="rId21" Type="http://schemas.openxmlformats.org/officeDocument/2006/relationships/tags" Target="../tags/tag121.xml"/><Relationship Id="rId20" Type="http://schemas.openxmlformats.org/officeDocument/2006/relationships/tags" Target="../tags/tag120.xml"/><Relationship Id="rId2" Type="http://schemas.openxmlformats.org/officeDocument/2006/relationships/tags" Target="../tags/tag102.xml"/><Relationship Id="rId19" Type="http://schemas.openxmlformats.org/officeDocument/2006/relationships/tags" Target="../tags/tag119.xml"/><Relationship Id="rId18" Type="http://schemas.openxmlformats.org/officeDocument/2006/relationships/tags" Target="../tags/tag118.xml"/><Relationship Id="rId17" Type="http://schemas.openxmlformats.org/officeDocument/2006/relationships/tags" Target="../tags/tag117.xml"/><Relationship Id="rId16" Type="http://schemas.openxmlformats.org/officeDocument/2006/relationships/tags" Target="../tags/tag116.xml"/><Relationship Id="rId15" Type="http://schemas.openxmlformats.org/officeDocument/2006/relationships/tags" Target="../tags/tag115.xml"/><Relationship Id="rId14" Type="http://schemas.openxmlformats.org/officeDocument/2006/relationships/tags" Target="../tags/tag114.xml"/><Relationship Id="rId13" Type="http://schemas.openxmlformats.org/officeDocument/2006/relationships/tags" Target="../tags/tag113.xml"/><Relationship Id="rId12" Type="http://schemas.openxmlformats.org/officeDocument/2006/relationships/tags" Target="../tags/tag112.xml"/><Relationship Id="rId11" Type="http://schemas.openxmlformats.org/officeDocument/2006/relationships/tags" Target="../tags/tag111.xml"/><Relationship Id="rId10" Type="http://schemas.openxmlformats.org/officeDocument/2006/relationships/tags" Target="../tags/tag110.xml"/><Relationship Id="rId1" Type="http://schemas.openxmlformats.org/officeDocument/2006/relationships/tags" Target="../tags/tag10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57.xml"/><Relationship Id="rId8" Type="http://schemas.openxmlformats.org/officeDocument/2006/relationships/tags" Target="../tags/tag156.xml"/><Relationship Id="rId7" Type="http://schemas.openxmlformats.org/officeDocument/2006/relationships/image" Target="../media/image6.png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8.png"/><Relationship Id="rId12" Type="http://schemas.openxmlformats.org/officeDocument/2006/relationships/tags" Target="../tags/tag159.xml"/><Relationship Id="rId11" Type="http://schemas.openxmlformats.org/officeDocument/2006/relationships/image" Target="../media/image7.png"/><Relationship Id="rId10" Type="http://schemas.openxmlformats.org/officeDocument/2006/relationships/tags" Target="../tags/tag158.xml"/><Relationship Id="rId1" Type="http://schemas.openxmlformats.org/officeDocument/2006/relationships/tags" Target="../tags/tag15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tags" Target="../tags/tag163.xml"/><Relationship Id="rId7" Type="http://schemas.openxmlformats.org/officeDocument/2006/relationships/hyperlink" Target="1.2%20&#26102;&#38388;%20&#20301;&#31227;&#65288;&#25945;&#23398;&#36164;&#28304;&#65289;1&#23270;&#23077;&#20108;&#21495;&#21457;&#23556;&#30636;&#38388;.mp4" TargetMode="External"/><Relationship Id="rId6" Type="http://schemas.openxmlformats.org/officeDocument/2006/relationships/image" Target="../media/image9.png"/><Relationship Id="rId5" Type="http://schemas.openxmlformats.org/officeDocument/2006/relationships/tags" Target="../tags/tag162.xml"/><Relationship Id="rId4" Type="http://schemas.microsoft.com/office/2007/relationships/media" Target="file:///E:\x\&#26032;&#24314;&#25991;&#20214;&#22841;%20(2)\&#22791;&#35838;\&#24517;&#20462;1\&#31532;&#19968;&#31456;%20&#36816;&#21160;&#30340;&#25551;&#36848;\1.2%20&#26102;&#38388;%20&#20301;&#31227;\1.2%20&#26102;&#38388;%20&#20301;&#31227;&#65288;&#25945;&#23398;&#36164;&#28304;&#65289;1&#23270;&#23077;&#20108;&#21495;&#21457;&#23556;&#30636;&#38388;.mp4" TargetMode="External"/><Relationship Id="rId3" Type="http://schemas.openxmlformats.org/officeDocument/2006/relationships/video" Target="file:///E:\x\&#26032;&#24314;&#25991;&#20214;&#22841;%20(2)\&#22791;&#35838;\&#24517;&#20462;1\&#31532;&#19968;&#31456;%20&#36816;&#21160;&#30340;&#25551;&#36848;\1.2%20&#26102;&#38388;%20&#20301;&#31227;\1.2%20&#26102;&#38388;%20&#20301;&#31227;&#65288;&#25945;&#23398;&#36164;&#28304;&#65289;1&#23270;&#23077;&#20108;&#21495;&#21457;&#23556;&#30636;&#38388;.mp4" TargetMode="External"/><Relationship Id="rId2" Type="http://schemas.openxmlformats.org/officeDocument/2006/relationships/tags" Target="../tags/tag161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6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tags" Target="../tags/tag171.xml"/><Relationship Id="rId7" Type="http://schemas.openxmlformats.org/officeDocument/2006/relationships/tags" Target="../tags/tag170.xml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1" Type="http://schemas.openxmlformats.org/officeDocument/2006/relationships/slideLayout" Target="../slideLayouts/slideLayout2.xml"/><Relationship Id="rId40" Type="http://schemas.openxmlformats.org/officeDocument/2006/relationships/tags" Target="../tags/tag203.xml"/><Relationship Id="rId4" Type="http://schemas.openxmlformats.org/officeDocument/2006/relationships/tags" Target="../tags/tag167.xml"/><Relationship Id="rId39" Type="http://schemas.openxmlformats.org/officeDocument/2006/relationships/tags" Target="../tags/tag202.xml"/><Relationship Id="rId38" Type="http://schemas.openxmlformats.org/officeDocument/2006/relationships/tags" Target="../tags/tag201.xml"/><Relationship Id="rId37" Type="http://schemas.openxmlformats.org/officeDocument/2006/relationships/tags" Target="../tags/tag200.xml"/><Relationship Id="rId36" Type="http://schemas.openxmlformats.org/officeDocument/2006/relationships/tags" Target="../tags/tag199.xml"/><Relationship Id="rId35" Type="http://schemas.openxmlformats.org/officeDocument/2006/relationships/tags" Target="../tags/tag198.xml"/><Relationship Id="rId34" Type="http://schemas.openxmlformats.org/officeDocument/2006/relationships/tags" Target="../tags/tag197.xml"/><Relationship Id="rId33" Type="http://schemas.openxmlformats.org/officeDocument/2006/relationships/tags" Target="../tags/tag196.xml"/><Relationship Id="rId32" Type="http://schemas.openxmlformats.org/officeDocument/2006/relationships/tags" Target="../tags/tag195.xml"/><Relationship Id="rId31" Type="http://schemas.openxmlformats.org/officeDocument/2006/relationships/tags" Target="../tags/tag194.xml"/><Relationship Id="rId30" Type="http://schemas.openxmlformats.org/officeDocument/2006/relationships/tags" Target="../tags/tag193.xml"/><Relationship Id="rId3" Type="http://schemas.openxmlformats.org/officeDocument/2006/relationships/tags" Target="../tags/tag166.xml"/><Relationship Id="rId29" Type="http://schemas.openxmlformats.org/officeDocument/2006/relationships/tags" Target="../tags/tag192.xml"/><Relationship Id="rId28" Type="http://schemas.openxmlformats.org/officeDocument/2006/relationships/tags" Target="../tags/tag191.xml"/><Relationship Id="rId27" Type="http://schemas.openxmlformats.org/officeDocument/2006/relationships/tags" Target="../tags/tag190.xml"/><Relationship Id="rId26" Type="http://schemas.openxmlformats.org/officeDocument/2006/relationships/tags" Target="../tags/tag189.xml"/><Relationship Id="rId25" Type="http://schemas.openxmlformats.org/officeDocument/2006/relationships/tags" Target="../tags/tag188.xml"/><Relationship Id="rId24" Type="http://schemas.openxmlformats.org/officeDocument/2006/relationships/tags" Target="../tags/tag187.xml"/><Relationship Id="rId23" Type="http://schemas.openxmlformats.org/officeDocument/2006/relationships/tags" Target="../tags/tag186.xml"/><Relationship Id="rId22" Type="http://schemas.openxmlformats.org/officeDocument/2006/relationships/tags" Target="../tags/tag185.xml"/><Relationship Id="rId21" Type="http://schemas.openxmlformats.org/officeDocument/2006/relationships/tags" Target="../tags/tag184.xml"/><Relationship Id="rId20" Type="http://schemas.openxmlformats.org/officeDocument/2006/relationships/tags" Target="../tags/tag183.xml"/><Relationship Id="rId2" Type="http://schemas.openxmlformats.org/officeDocument/2006/relationships/tags" Target="../tags/tag165.xml"/><Relationship Id="rId19" Type="http://schemas.openxmlformats.org/officeDocument/2006/relationships/tags" Target="../tags/tag182.xml"/><Relationship Id="rId18" Type="http://schemas.openxmlformats.org/officeDocument/2006/relationships/tags" Target="../tags/tag181.xml"/><Relationship Id="rId17" Type="http://schemas.openxmlformats.org/officeDocument/2006/relationships/tags" Target="../tags/tag180.xml"/><Relationship Id="rId16" Type="http://schemas.openxmlformats.org/officeDocument/2006/relationships/tags" Target="../tags/tag179.xml"/><Relationship Id="rId15" Type="http://schemas.openxmlformats.org/officeDocument/2006/relationships/tags" Target="../tags/tag178.xml"/><Relationship Id="rId14" Type="http://schemas.openxmlformats.org/officeDocument/2006/relationships/tags" Target="../tags/tag177.xml"/><Relationship Id="rId13" Type="http://schemas.openxmlformats.org/officeDocument/2006/relationships/tags" Target="../tags/tag176.xml"/><Relationship Id="rId12" Type="http://schemas.openxmlformats.org/officeDocument/2006/relationships/tags" Target="../tags/tag175.xml"/><Relationship Id="rId11" Type="http://schemas.openxmlformats.org/officeDocument/2006/relationships/tags" Target="../tags/tag174.xml"/><Relationship Id="rId10" Type="http://schemas.openxmlformats.org/officeDocument/2006/relationships/tags" Target="../tags/tag173.xml"/><Relationship Id="rId1" Type="http://schemas.openxmlformats.org/officeDocument/2006/relationships/tags" Target="../tags/tag1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2362200" y="4537528"/>
            <a:ext cx="6781800" cy="514350"/>
          </a:xfrm>
        </p:spPr>
        <p:txBody>
          <a:bodyPr>
            <a:normAutofit lnSpcReduction="10000"/>
          </a:bodyPr>
          <a:lstStyle/>
          <a:p>
            <a:pPr algn="r"/>
            <a:r>
              <a:rPr altLang="en-US" smtClean="0"/>
              <a:t>新人教版高中物理必修</a:t>
            </a:r>
            <a:r>
              <a:rPr lang="en-US" altLang="zh-CN" smtClean="0"/>
              <a:t>1  </a:t>
            </a:r>
            <a:r>
              <a:rPr altLang="en-US" smtClean="0"/>
              <a:t>第一章</a:t>
            </a:r>
            <a:endParaRPr lang="zh-CN"/>
          </a:p>
        </p:txBody>
      </p:sp>
      <p:sp>
        <p:nvSpPr>
          <p:cNvPr id="6" name="Text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 rot="20693056">
            <a:off x="825829" y="1383178"/>
            <a:ext cx="3948517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800" b="1" smtClean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 </a:t>
            </a:r>
            <a:r>
              <a:rPr altLang="en-US" sz="4800" b="1" smtClean="0">
                <a:solidFill>
                  <a:srgbClr val="D9D9D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 位移</a:t>
            </a:r>
            <a:endParaRPr lang="zh-CN" altLang="en-US" sz="4800" b="1">
              <a:solidFill>
                <a:srgbClr val="D9D9D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6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1009850" y="473401"/>
            <a:ext cx="8001000" cy="2209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785786" y="1214428"/>
            <a:ext cx="2857520" cy="372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rcRect l="11101" t="25926" r="6750" b="11111"/>
          <a:stretch>
            <a:fillRect/>
          </a:stretch>
        </p:blipFill>
        <p:spPr bwMode="auto">
          <a:xfrm>
            <a:off x="4643438" y="1357304"/>
            <a:ext cx="264320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85786" y="714362"/>
            <a:ext cx="792961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讨论：从丽水到上海有几种方案？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43439" y="3714758"/>
            <a:ext cx="2143140" cy="11350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29" tIns="45715" rIns="91429" bIns="45715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轨迹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相同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位置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相同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4643438" y="2643188"/>
            <a:ext cx="400052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讨论：在空间上变化的相同点和不同点？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五边形 9"/>
          <p:cNvSpPr/>
          <p:nvPr>
            <p:custDataLst>
              <p:tags r:id="rId9"/>
            </p:custDataLst>
          </p:nvPr>
        </p:nvSpPr>
        <p:spPr>
          <a:xfrm flipH="1">
            <a:off x="6643702" y="3786196"/>
            <a:ext cx="2000264" cy="428628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800" smtClean="0"/>
              <a:t>路程</a:t>
            </a:r>
            <a:endParaRPr lang="zh-CN" altLang="en-US" sz="2800"/>
          </a:p>
        </p:txBody>
      </p:sp>
      <p:sp>
        <p:nvSpPr>
          <p:cNvPr id="11" name="五边形 10"/>
          <p:cNvSpPr/>
          <p:nvPr>
            <p:custDataLst>
              <p:tags r:id="rId10"/>
            </p:custDataLst>
          </p:nvPr>
        </p:nvSpPr>
        <p:spPr>
          <a:xfrm flipH="1">
            <a:off x="6643702" y="4357700"/>
            <a:ext cx="2000264" cy="428628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800" smtClean="0"/>
              <a:t>位移</a:t>
            </a:r>
            <a:endParaRPr lang="zh-CN" altLang="en-US" sz="2800"/>
          </a:p>
        </p:txBody>
      </p:sp>
      <p:sp>
        <p:nvSpPr>
          <p:cNvPr id="5" name="云形标注 4"/>
          <p:cNvSpPr/>
          <p:nvPr>
            <p:custDataLst>
              <p:tags r:id="rId11"/>
            </p:custDataLst>
          </p:nvPr>
        </p:nvSpPr>
        <p:spPr>
          <a:xfrm>
            <a:off x="6929454" y="571486"/>
            <a:ext cx="2214546" cy="1214446"/>
          </a:xfrm>
          <a:prstGeom prst="cloudCallout">
            <a:avLst>
              <a:gd name="adj1" fmla="val -43000"/>
              <a:gd name="adj2" fmla="val 4149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mtClean="0"/>
              <a:t>哪些是时间间隔？哪些是时刻？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路程和位移</a:t>
            </a:r>
            <a:endParaRPr lang="zh-CN" altLang="en-US"/>
          </a:p>
        </p:txBody>
      </p:sp>
      <p:sp>
        <p:nvSpPr>
          <p:cNvPr id="3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0034" y="642924"/>
            <a:ext cx="7420663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1" lang="en-US" altLang="zh-CN" sz="29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kumimoji="1" lang="zh-CN" altLang="en-US" sz="2900">
                <a:latin typeface="黑体" panose="02010609060101010101" pitchFamily="49" charset="-122"/>
                <a:ea typeface="黑体" panose="02010609060101010101" pitchFamily="49" charset="-122"/>
              </a:rPr>
              <a:t>路程：物体运动轨迹的</a:t>
            </a:r>
            <a:r>
              <a:rPr kumimoji="1" lang="zh-CN" altLang="en-US" sz="29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长度</a:t>
            </a:r>
            <a:r>
              <a:rPr kumimoji="1" lang="zh-CN" altLang="en-US" sz="29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kumimoji="1" lang="zh-CN" altLang="en-US" sz="29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00034" y="1071552"/>
            <a:ext cx="8429684" cy="100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1pPr>
            <a:lvl2pPr eaLnBrk="0" hangingPunct="0"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2pPr>
            <a:lvl3pPr eaLnBrk="0" hangingPunct="0"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3pPr>
            <a:lvl4pPr eaLnBrk="0" hangingPunct="0"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4pPr>
            <a:lvl5pPr eaLnBrk="0" hangingPunct="0"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/>
                <a:ea typeface="黑体" panose="02010609060101010101" pitchFamily="49" charset="-122"/>
              </a:defRPr>
            </a:lvl9pPr>
          </a:lstStyle>
          <a:p>
            <a:pPr algn="l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kumimoji="1" lang="en-US" altLang="zh-CN" sz="2900" b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kumimoji="1" lang="zh-CN" altLang="en-US" sz="2900" b="0">
                <a:latin typeface="黑体" panose="02010609060101010101" pitchFamily="49" charset="-122"/>
                <a:ea typeface="黑体" panose="02010609060101010101" pitchFamily="49" charset="-122"/>
              </a:rPr>
              <a:t>位移：从物体运动的起点</a:t>
            </a:r>
            <a:r>
              <a:rPr kumimoji="1" lang="zh-CN" altLang="en-US" sz="2900" b="0" smtClean="0">
                <a:latin typeface="黑体" panose="02010609060101010101" pitchFamily="49" charset="-122"/>
                <a:ea typeface="黑体" panose="02010609060101010101" pitchFamily="49" charset="-122"/>
              </a:rPr>
              <a:t>指向运动</a:t>
            </a:r>
            <a:r>
              <a:rPr kumimoji="1" lang="zh-CN" altLang="en-US" sz="2900" b="0">
                <a:latin typeface="黑体" panose="02010609060101010101" pitchFamily="49" charset="-122"/>
                <a:ea typeface="黑体" panose="02010609060101010101" pitchFamily="49" charset="-122"/>
              </a:rPr>
              <a:t>的终点的</a:t>
            </a:r>
            <a:r>
              <a:rPr kumimoji="1" lang="zh-CN" altLang="en-US" sz="2900" b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有向线段</a:t>
            </a:r>
            <a:r>
              <a:rPr kumimoji="1" lang="en-US" altLang="zh-CN" sz="2900" b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endParaRPr kumimoji="1" lang="en-US" altLang="zh-CN" sz="29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1472" y="2000246"/>
            <a:ext cx="3571900" cy="121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 algn="l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大小：初、末位置间线段的距离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方向：初位置指向末位置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>
            <p:custDataLst>
              <p:tags r:id="rId5"/>
            </p:custDataLst>
          </p:nvPr>
        </p:nvSpPr>
        <p:spPr>
          <a:xfrm>
            <a:off x="714348" y="525767"/>
            <a:ext cx="8429652" cy="45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6"/>
            </p:custDataLst>
          </p:nvPr>
        </p:nvSpPr>
        <p:spPr>
          <a:xfrm>
            <a:off x="0" y="525767"/>
            <a:ext cx="714348" cy="4571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Oval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 flipV="1">
            <a:off x="8491622" y="2687541"/>
            <a:ext cx="144008" cy="107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rot="10800000" wrap="none" lIns="108896" tIns="54448" rIns="108896" bIns="54448" anchor="ctr"/>
          <a:lstStyle/>
          <a:p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9" name="Oval 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flipV="1">
            <a:off x="5461093" y="3122617"/>
            <a:ext cx="144008" cy="107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</a:ln>
        </p:spPr>
        <p:txBody>
          <a:bodyPr rot="10800000" wrap="none" lIns="108896" tIns="54448" rIns="108896" bIns="54448" anchor="ctr"/>
          <a:lstStyle/>
          <a:p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10" name="Line 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4745288" y="3202010"/>
            <a:ext cx="768751" cy="143543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896" tIns="54448" rIns="108896" bIns="54448"/>
          <a:lstStyle/>
          <a:p>
            <a:endParaRPr lang="zh-CN" altLang="en-US"/>
          </a:p>
        </p:txBody>
      </p:sp>
      <p:sp>
        <p:nvSpPr>
          <p:cNvPr id="11" name="Line 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4745287" y="2770111"/>
            <a:ext cx="3746334" cy="187209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896" tIns="54448" rIns="108896" bIns="54448"/>
          <a:lstStyle/>
          <a:p>
            <a:endParaRPr lang="zh-CN" altLang="en-US"/>
          </a:p>
        </p:txBody>
      </p:sp>
      <p:sp>
        <p:nvSpPr>
          <p:cNvPr id="12" name="Freeform 7"/>
          <p:cNvSpPr/>
          <p:nvPr>
            <p:custDataLst>
              <p:tags r:id="rId11"/>
            </p:custDataLst>
          </p:nvPr>
        </p:nvSpPr>
        <p:spPr bwMode="auto">
          <a:xfrm>
            <a:off x="5533097" y="2401725"/>
            <a:ext cx="2981819" cy="717716"/>
          </a:xfrm>
          <a:custGeom>
            <a:avLst/>
            <a:gdLst>
              <a:gd name="T0" fmla="*/ 0 w 1416"/>
              <a:gd name="T1" fmla="*/ 717550 h 420"/>
              <a:gd name="T2" fmla="*/ 37885 w 1416"/>
              <a:gd name="T3" fmla="*/ 533037 h 420"/>
              <a:gd name="T4" fmla="*/ 113654 w 1416"/>
              <a:gd name="T5" fmla="*/ 410029 h 420"/>
              <a:gd name="T6" fmla="*/ 340963 w 1416"/>
              <a:gd name="T7" fmla="*/ 266519 h 420"/>
              <a:gd name="T8" fmla="*/ 1098658 w 1416"/>
              <a:gd name="T9" fmla="*/ 287020 h 420"/>
              <a:gd name="T10" fmla="*/ 1155485 w 1416"/>
              <a:gd name="T11" fmla="*/ 246017 h 420"/>
              <a:gd name="T12" fmla="*/ 1231254 w 1416"/>
              <a:gd name="T13" fmla="*/ 102507 h 420"/>
              <a:gd name="T14" fmla="*/ 1288081 w 1416"/>
              <a:gd name="T15" fmla="*/ 82006 h 420"/>
              <a:gd name="T16" fmla="*/ 1401736 w 1416"/>
              <a:gd name="T17" fmla="*/ 0 h 420"/>
              <a:gd name="T18" fmla="*/ 1761641 w 1416"/>
              <a:gd name="T19" fmla="*/ 20501 h 420"/>
              <a:gd name="T20" fmla="*/ 2121546 w 1416"/>
              <a:gd name="T21" fmla="*/ 205014 h 420"/>
              <a:gd name="T22" fmla="*/ 2216258 w 1416"/>
              <a:gd name="T23" fmla="*/ 287020 h 420"/>
              <a:gd name="T24" fmla="*/ 2235200 w 1416"/>
              <a:gd name="T25" fmla="*/ 348524 h 4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416"/>
              <a:gd name="T40" fmla="*/ 0 h 420"/>
              <a:gd name="T41" fmla="*/ 1416 w 1416"/>
              <a:gd name="T42" fmla="*/ 420 h 4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416" h="420">
                <a:moveTo>
                  <a:pt x="0" y="420"/>
                </a:moveTo>
                <a:cubicBezTo>
                  <a:pt x="12" y="385"/>
                  <a:pt x="10" y="346"/>
                  <a:pt x="24" y="312"/>
                </a:cubicBezTo>
                <a:cubicBezTo>
                  <a:pt x="35" y="285"/>
                  <a:pt x="56" y="264"/>
                  <a:pt x="72" y="240"/>
                </a:cubicBezTo>
                <a:cubicBezTo>
                  <a:pt x="110" y="183"/>
                  <a:pt x="150" y="173"/>
                  <a:pt x="216" y="156"/>
                </a:cubicBezTo>
                <a:cubicBezTo>
                  <a:pt x="403" y="175"/>
                  <a:pt x="480" y="177"/>
                  <a:pt x="696" y="168"/>
                </a:cubicBezTo>
                <a:cubicBezTo>
                  <a:pt x="708" y="160"/>
                  <a:pt x="723" y="155"/>
                  <a:pt x="732" y="144"/>
                </a:cubicBezTo>
                <a:cubicBezTo>
                  <a:pt x="750" y="123"/>
                  <a:pt x="756" y="79"/>
                  <a:pt x="780" y="60"/>
                </a:cubicBezTo>
                <a:cubicBezTo>
                  <a:pt x="790" y="52"/>
                  <a:pt x="805" y="54"/>
                  <a:pt x="816" y="48"/>
                </a:cubicBezTo>
                <a:cubicBezTo>
                  <a:pt x="841" y="34"/>
                  <a:pt x="888" y="0"/>
                  <a:pt x="888" y="0"/>
                </a:cubicBezTo>
                <a:cubicBezTo>
                  <a:pt x="964" y="4"/>
                  <a:pt x="1040" y="5"/>
                  <a:pt x="1116" y="12"/>
                </a:cubicBezTo>
                <a:cubicBezTo>
                  <a:pt x="1165" y="16"/>
                  <a:pt x="1300" y="91"/>
                  <a:pt x="1344" y="120"/>
                </a:cubicBezTo>
                <a:cubicBezTo>
                  <a:pt x="1373" y="206"/>
                  <a:pt x="1329" y="108"/>
                  <a:pt x="1404" y="168"/>
                </a:cubicBezTo>
                <a:cubicBezTo>
                  <a:pt x="1414" y="176"/>
                  <a:pt x="1416" y="204"/>
                  <a:pt x="1416" y="204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896" tIns="54448" rIns="108896" bIns="54448"/>
          <a:lstStyle/>
          <a:p>
            <a:endParaRPr lang="zh-CN" altLang="en-US"/>
          </a:p>
        </p:txBody>
      </p:sp>
      <p:sp>
        <p:nvSpPr>
          <p:cNvPr id="13" name="Freeform 8"/>
          <p:cNvSpPr/>
          <p:nvPr>
            <p:custDataLst>
              <p:tags r:id="rId12"/>
            </p:custDataLst>
          </p:nvPr>
        </p:nvSpPr>
        <p:spPr bwMode="auto">
          <a:xfrm>
            <a:off x="5592395" y="2801867"/>
            <a:ext cx="2947935" cy="1162319"/>
          </a:xfrm>
          <a:custGeom>
            <a:avLst/>
            <a:gdLst>
              <a:gd name="T0" fmla="*/ 0 w 1392"/>
              <a:gd name="T1" fmla="*/ 400050 h 732"/>
              <a:gd name="T2" fmla="*/ 133350 w 1392"/>
              <a:gd name="T3" fmla="*/ 628650 h 732"/>
              <a:gd name="T4" fmla="*/ 152400 w 1392"/>
              <a:gd name="T5" fmla="*/ 685800 h 732"/>
              <a:gd name="T6" fmla="*/ 209550 w 1392"/>
              <a:gd name="T7" fmla="*/ 723900 h 732"/>
              <a:gd name="T8" fmla="*/ 285750 w 1392"/>
              <a:gd name="T9" fmla="*/ 838200 h 732"/>
              <a:gd name="T10" fmla="*/ 628650 w 1392"/>
              <a:gd name="T11" fmla="*/ 1028700 h 732"/>
              <a:gd name="T12" fmla="*/ 781050 w 1392"/>
              <a:gd name="T13" fmla="*/ 1104900 h 732"/>
              <a:gd name="T14" fmla="*/ 895350 w 1392"/>
              <a:gd name="T15" fmla="*/ 1143000 h 732"/>
              <a:gd name="T16" fmla="*/ 952500 w 1392"/>
              <a:gd name="T17" fmla="*/ 1162050 h 732"/>
              <a:gd name="T18" fmla="*/ 1257300 w 1392"/>
              <a:gd name="T19" fmla="*/ 1143000 h 732"/>
              <a:gd name="T20" fmla="*/ 1352550 w 1392"/>
              <a:gd name="T21" fmla="*/ 1047750 h 732"/>
              <a:gd name="T22" fmla="*/ 1695450 w 1392"/>
              <a:gd name="T23" fmla="*/ 838200 h 732"/>
              <a:gd name="T24" fmla="*/ 1924050 w 1392"/>
              <a:gd name="T25" fmla="*/ 742950 h 732"/>
              <a:gd name="T26" fmla="*/ 2038350 w 1392"/>
              <a:gd name="T27" fmla="*/ 666750 h 732"/>
              <a:gd name="T28" fmla="*/ 2133600 w 1392"/>
              <a:gd name="T29" fmla="*/ 552450 h 732"/>
              <a:gd name="T30" fmla="*/ 2190750 w 1392"/>
              <a:gd name="T31" fmla="*/ 361950 h 732"/>
              <a:gd name="T32" fmla="*/ 2209800 w 1392"/>
              <a:gd name="T33" fmla="*/ 0 h 73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392"/>
              <a:gd name="T52" fmla="*/ 0 h 732"/>
              <a:gd name="T53" fmla="*/ 1392 w 1392"/>
              <a:gd name="T54" fmla="*/ 732 h 73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392" h="732">
                <a:moveTo>
                  <a:pt x="0" y="252"/>
                </a:moveTo>
                <a:cubicBezTo>
                  <a:pt x="18" y="306"/>
                  <a:pt x="53" y="349"/>
                  <a:pt x="84" y="396"/>
                </a:cubicBezTo>
                <a:cubicBezTo>
                  <a:pt x="91" y="407"/>
                  <a:pt x="88" y="422"/>
                  <a:pt x="96" y="432"/>
                </a:cubicBezTo>
                <a:cubicBezTo>
                  <a:pt x="105" y="443"/>
                  <a:pt x="120" y="448"/>
                  <a:pt x="132" y="456"/>
                </a:cubicBezTo>
                <a:cubicBezTo>
                  <a:pt x="148" y="480"/>
                  <a:pt x="153" y="519"/>
                  <a:pt x="180" y="528"/>
                </a:cubicBezTo>
                <a:cubicBezTo>
                  <a:pt x="249" y="551"/>
                  <a:pt x="329" y="611"/>
                  <a:pt x="396" y="648"/>
                </a:cubicBezTo>
                <a:cubicBezTo>
                  <a:pt x="427" y="665"/>
                  <a:pt x="458" y="685"/>
                  <a:pt x="492" y="696"/>
                </a:cubicBezTo>
                <a:cubicBezTo>
                  <a:pt x="516" y="704"/>
                  <a:pt x="540" y="712"/>
                  <a:pt x="564" y="720"/>
                </a:cubicBezTo>
                <a:cubicBezTo>
                  <a:pt x="576" y="724"/>
                  <a:pt x="600" y="732"/>
                  <a:pt x="600" y="732"/>
                </a:cubicBezTo>
                <a:cubicBezTo>
                  <a:pt x="664" y="728"/>
                  <a:pt x="729" y="730"/>
                  <a:pt x="792" y="720"/>
                </a:cubicBezTo>
                <a:cubicBezTo>
                  <a:pt x="830" y="714"/>
                  <a:pt x="830" y="682"/>
                  <a:pt x="852" y="660"/>
                </a:cubicBezTo>
                <a:cubicBezTo>
                  <a:pt x="914" y="598"/>
                  <a:pt x="985" y="556"/>
                  <a:pt x="1068" y="528"/>
                </a:cubicBezTo>
                <a:cubicBezTo>
                  <a:pt x="1118" y="511"/>
                  <a:pt x="1166" y="493"/>
                  <a:pt x="1212" y="468"/>
                </a:cubicBezTo>
                <a:cubicBezTo>
                  <a:pt x="1237" y="454"/>
                  <a:pt x="1284" y="420"/>
                  <a:pt x="1284" y="420"/>
                </a:cubicBezTo>
                <a:cubicBezTo>
                  <a:pt x="1301" y="394"/>
                  <a:pt x="1329" y="375"/>
                  <a:pt x="1344" y="348"/>
                </a:cubicBezTo>
                <a:cubicBezTo>
                  <a:pt x="1357" y="324"/>
                  <a:pt x="1372" y="259"/>
                  <a:pt x="1380" y="228"/>
                </a:cubicBezTo>
                <a:cubicBezTo>
                  <a:pt x="1354" y="149"/>
                  <a:pt x="1392" y="78"/>
                  <a:pt x="1392" y="0"/>
                </a:cubicBezTo>
              </a:path>
            </a:pathLst>
          </a:custGeom>
          <a:noFill/>
          <a:ln w="38100">
            <a:solidFill>
              <a:srgbClr val="008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896" tIns="54448" rIns="108896" bIns="54448"/>
          <a:lstStyle/>
          <a:p>
            <a:endParaRPr lang="zh-CN" altLang="en-US"/>
          </a:p>
        </p:txBody>
      </p:sp>
      <p:sp>
        <p:nvSpPr>
          <p:cNvPr id="14" name="Line 9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V="1">
            <a:off x="5528863" y="2719299"/>
            <a:ext cx="3062294" cy="47477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8896" tIns="54448" rIns="108896" bIns="54448"/>
          <a:lstStyle/>
          <a:p>
            <a:endParaRPr lang="zh-CN" altLang="en-US"/>
          </a:p>
        </p:txBody>
      </p:sp>
      <p:grpSp>
        <p:nvGrpSpPr>
          <p:cNvPr id="15" name="Group 10"/>
          <p:cNvGrpSpPr/>
          <p:nvPr>
            <p:custDataLst>
              <p:tags r:id="rId14"/>
            </p:custDataLst>
          </p:nvPr>
        </p:nvGrpSpPr>
        <p:grpSpPr>
          <a:xfrm>
            <a:off x="4207932" y="1938068"/>
            <a:ext cx="5150414" cy="3205432"/>
            <a:chOff x="1519" y="436"/>
            <a:chExt cx="2755" cy="2150"/>
          </a:xfrm>
        </p:grpSpPr>
        <p:sp>
          <p:nvSpPr>
            <p:cNvPr id="16" name="Text Box 11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519" y="436"/>
              <a:ext cx="318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latin typeface="宋体" panose="02010600030101010101" pitchFamily="2" charset="-122"/>
                </a:rPr>
                <a:t>y</a:t>
              </a:r>
              <a:endParaRPr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17" name="Line 1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1791" y="2251"/>
              <a:ext cx="235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 flipV="1">
              <a:off x="1791" y="482"/>
              <a:ext cx="0" cy="17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Text Box 14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565" y="2225"/>
              <a:ext cx="454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latin typeface="宋体" panose="02010600030101010101" pitchFamily="2" charset="-122"/>
                </a:rPr>
                <a:t>O</a:t>
              </a:r>
              <a:endParaRPr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0" name="Text Box 15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002" y="2215"/>
              <a:ext cx="272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latin typeface="宋体" panose="02010600030101010101" pitchFamily="2" charset="-122"/>
                </a:rPr>
                <a:t>x</a:t>
              </a:r>
              <a:endParaRPr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882" y="1162"/>
              <a:ext cx="273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latin typeface="宋体" panose="02010600030101010101" pitchFamily="2" charset="-122"/>
                </a:rPr>
                <a:t>A</a:t>
              </a:r>
              <a:endParaRPr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2" name="Text Box 1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696" y="935"/>
              <a:ext cx="272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latin typeface="宋体" panose="02010600030101010101" pitchFamily="2" charset="-122"/>
                </a:rPr>
                <a:t>B</a:t>
              </a:r>
              <a:endParaRPr lang="en-US" altLang="zh-CN" sz="2900">
                <a:latin typeface="宋体" panose="02010600030101010101" pitchFamily="2" charset="-122"/>
              </a:endParaRPr>
            </a:p>
          </p:txBody>
        </p:sp>
      </p:grpSp>
      <p:sp>
        <p:nvSpPr>
          <p:cNvPr id="23" name="Text Box 22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42942" y="3571882"/>
            <a:ext cx="3428992" cy="12179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特别提醒：物体从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运动到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B,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不管沿着什么轨迹，它的位移都是一样的。这个位移可以用一条有方向的（箭头）线段</a:t>
            </a: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AB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表示。</a:t>
            </a:r>
            <a:endParaRPr lang="zh-CN" altLang="en-US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0" grpId="0"/>
      <p:bldP spid="11" grpId="0"/>
      <p:bldP spid="12" grpId="0"/>
      <p:bldP spid="13" grpId="0"/>
      <p:bldP spid="14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路程和位移</a:t>
            </a:r>
            <a:endParaRPr lang="zh-CN" altLang="en-US"/>
          </a:p>
        </p:txBody>
      </p:sp>
      <p:sp>
        <p:nvSpPr>
          <p:cNvPr id="3" name="Text Box 1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28662" y="1214428"/>
            <a:ext cx="3429000" cy="461655"/>
          </a:xfrm>
          <a:prstGeom prst="rect">
            <a:avLst/>
          </a:prstGeom>
          <a:noFill/>
          <a:ln>
            <a:noFill/>
          </a:ln>
          <a:effectLst/>
        </p:spPr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CC0000"/>
                </a:solidFill>
                <a:latin typeface="Arial" panose="020B0604020202020204"/>
                <a:ea typeface="宋体" panose="02010600030101010101" pitchFamily="2" charset="-122"/>
              </a:rPr>
              <a:t> </a:t>
            </a:r>
            <a:r>
              <a:rPr lang="zh-CN" altLang="en-US" sz="2400">
                <a:solidFill>
                  <a:srgbClr val="FF0000"/>
                </a:solidFill>
                <a:latin typeface="Arial" panose="020B0604020202020204"/>
                <a:ea typeface="宋体" panose="02010600030101010101" pitchFamily="2" charset="-122"/>
              </a:rPr>
              <a:t> </a:t>
            </a:r>
            <a:endParaRPr lang="zh-CN" altLang="en-US" sz="2400"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785786" y="714362"/>
            <a:ext cx="792961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讨论：位移的大小和路程什么关系？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785786" y="1214428"/>
            <a:ext cx="2857520" cy="372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直接箭头连接符 6"/>
          <p:cNvCxnSpPr/>
          <p:nvPr>
            <p:custDataLst>
              <p:tags r:id="rId6"/>
            </p:custDataLst>
          </p:nvPr>
        </p:nvCxnSpPr>
        <p:spPr>
          <a:xfrm rot="5400000" flipH="1" flipV="1">
            <a:off x="1107257" y="2607469"/>
            <a:ext cx="2928958" cy="12858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WordArt 11"/>
          <p:cNvSpPr>
            <a:spLocks noChangeArrowheads="1" noChangeShapeType="1" noTextEdit="1"/>
          </p:cNvSpPr>
          <p:nvPr>
            <p:custDataLst>
              <p:tags r:id="rId7"/>
            </p:custDataLst>
          </p:nvPr>
        </p:nvSpPr>
        <p:spPr bwMode="auto">
          <a:xfrm>
            <a:off x="5500694" y="2786064"/>
            <a:ext cx="546384" cy="409670"/>
          </a:xfrm>
          <a:prstGeom prst="rect">
            <a:avLst/>
          </a:prstGeom>
        </p:spPr>
        <p:txBody>
          <a:bodyPr wrap="none" lIns="108896" tIns="54448" rIns="108896" bIns="54448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2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≥</a:t>
            </a:r>
            <a:endParaRPr lang="zh-CN" altLang="en-US" sz="32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Text Box 1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714876" y="3571882"/>
            <a:ext cx="3092500" cy="1094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896" tIns="54448" rIns="108896" bIns="54448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单向直线运动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时</a:t>
            </a:r>
            <a:endParaRPr lang="en-US" altLang="zh-CN" sz="32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位移大小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286512" y="2643188"/>
            <a:ext cx="2271763" cy="60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896" tIns="54448" rIns="108896" bIns="54448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位移的大小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143372" y="2643188"/>
            <a:ext cx="1040656" cy="60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896" tIns="54448" rIns="108896" bIns="54448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云形标注 12"/>
          <p:cNvSpPr/>
          <p:nvPr>
            <p:custDataLst>
              <p:tags r:id="rId11"/>
            </p:custDataLst>
          </p:nvPr>
        </p:nvSpPr>
        <p:spPr>
          <a:xfrm>
            <a:off x="4572000" y="1071552"/>
            <a:ext cx="2714612" cy="1357322"/>
          </a:xfrm>
          <a:prstGeom prst="cloudCallout">
            <a:avLst>
              <a:gd name="adj1" fmla="val -82298"/>
              <a:gd name="adj2" fmla="val 845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哪段是路程？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哪段是位移？</a:t>
            </a:r>
            <a:endParaRPr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用坐标系表示位移</a:t>
            </a:r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85786" y="714362"/>
            <a:ext cx="792961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讨论：如何精确表示位移？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15" descr="j021295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034351" y="3493948"/>
            <a:ext cx="1249484" cy="63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85786" y="1285867"/>
            <a:ext cx="7858180" cy="84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如果物体沿直线运动，可以以这条直线为</a:t>
            </a:r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轴</a:t>
            </a: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，在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直线上规定原点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正方向和单位长度，</a:t>
            </a:r>
            <a:r>
              <a:rPr lang="zh-CN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建立直线</a:t>
            </a:r>
            <a:r>
              <a:rPr lang="zh-CN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坐标系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zh-CN" sz="24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786710" y="4286262"/>
            <a:ext cx="1056767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900" i="1">
                <a:latin typeface="Times New Roman" panose="02020603050405020304" pitchFamily="18" charset="0"/>
              </a:rPr>
              <a:t>x</a:t>
            </a:r>
            <a:endParaRPr lang="en-US" altLang="zh-CN" sz="2900" i="1">
              <a:latin typeface="Times New Roman" panose="02020603050405020304" pitchFamily="18" charset="0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537501" y="4214839"/>
            <a:ext cx="1056767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900" i="1">
                <a:latin typeface="Times New Roman" panose="02020603050405020304" pitchFamily="18" charset="0"/>
              </a:rPr>
              <a:t>O</a:t>
            </a:r>
            <a:endParaRPr lang="en-US" altLang="zh-CN" sz="2900" i="1">
              <a:latin typeface="Times New Roman" panose="02020603050405020304" pitchFamily="18" charset="0"/>
            </a:endParaRPr>
          </a:p>
        </p:txBody>
      </p:sp>
      <p:grpSp>
        <p:nvGrpSpPr>
          <p:cNvPr id="9" name="Group 21"/>
          <p:cNvGrpSpPr/>
          <p:nvPr>
            <p:custDataLst>
              <p:tags r:id="rId8"/>
            </p:custDataLst>
          </p:nvPr>
        </p:nvGrpSpPr>
        <p:grpSpPr>
          <a:xfrm>
            <a:off x="7878101" y="2731771"/>
            <a:ext cx="1152066" cy="546226"/>
            <a:chOff x="0" y="64"/>
            <a:chExt cx="544" cy="344"/>
          </a:xfrm>
        </p:grpSpPr>
        <p:sp>
          <p:nvSpPr>
            <p:cNvPr id="10" name="Line 22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0" y="408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1" name="Line 23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 flipV="1">
              <a:off x="0" y="272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Line 24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H="1" flipV="1">
              <a:off x="544" y="272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3" name="Text Box 25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28" y="64"/>
              <a:ext cx="365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900">
                  <a:latin typeface="Times New Roman" panose="02020603050405020304" pitchFamily="18" charset="0"/>
                </a:rPr>
                <a:t>5 m</a:t>
              </a:r>
              <a:endParaRPr lang="en-US" altLang="zh-CN" sz="29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4" name="Group 26"/>
          <p:cNvGrpSpPr/>
          <p:nvPr>
            <p:custDataLst>
              <p:tags r:id="rId13"/>
            </p:custDataLst>
          </p:nvPr>
        </p:nvGrpSpPr>
        <p:grpSpPr>
          <a:xfrm>
            <a:off x="1922934" y="3927436"/>
            <a:ext cx="1152066" cy="215950"/>
            <a:chOff x="0" y="0"/>
            <a:chExt cx="544" cy="136"/>
          </a:xfrm>
        </p:grpSpPr>
        <p:sp>
          <p:nvSpPr>
            <p:cNvPr id="15" name="Line 27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6" name="Line 28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Line 29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30"/>
          <p:cNvGrpSpPr/>
          <p:nvPr>
            <p:custDataLst>
              <p:tags r:id="rId17"/>
            </p:custDataLst>
          </p:nvPr>
        </p:nvGrpSpPr>
        <p:grpSpPr>
          <a:xfrm>
            <a:off x="3075001" y="3925847"/>
            <a:ext cx="1152066" cy="215950"/>
            <a:chOff x="0" y="0"/>
            <a:chExt cx="544" cy="136"/>
          </a:xfrm>
        </p:grpSpPr>
        <p:sp>
          <p:nvSpPr>
            <p:cNvPr id="19" name="Line 31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Line 32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Line 33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22" name="Group 34"/>
          <p:cNvGrpSpPr/>
          <p:nvPr>
            <p:custDataLst>
              <p:tags r:id="rId21"/>
            </p:custDataLst>
          </p:nvPr>
        </p:nvGrpSpPr>
        <p:grpSpPr>
          <a:xfrm>
            <a:off x="4227067" y="3925847"/>
            <a:ext cx="1152066" cy="215950"/>
            <a:chOff x="0" y="0"/>
            <a:chExt cx="544" cy="136"/>
          </a:xfrm>
        </p:grpSpPr>
        <p:sp>
          <p:nvSpPr>
            <p:cNvPr id="23" name="Line 35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Line 36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Line 37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26" name="Group 38"/>
          <p:cNvGrpSpPr/>
          <p:nvPr>
            <p:custDataLst>
              <p:tags r:id="rId25"/>
            </p:custDataLst>
          </p:nvPr>
        </p:nvGrpSpPr>
        <p:grpSpPr>
          <a:xfrm>
            <a:off x="5381252" y="3925847"/>
            <a:ext cx="1152066" cy="215950"/>
            <a:chOff x="0" y="0"/>
            <a:chExt cx="544" cy="136"/>
          </a:xfrm>
        </p:grpSpPr>
        <p:sp>
          <p:nvSpPr>
            <p:cNvPr id="27" name="Line 39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Line 40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Line 41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0" name="Group 42"/>
          <p:cNvGrpSpPr/>
          <p:nvPr>
            <p:custDataLst>
              <p:tags r:id="rId29"/>
            </p:custDataLst>
          </p:nvPr>
        </p:nvGrpSpPr>
        <p:grpSpPr>
          <a:xfrm>
            <a:off x="6533318" y="3925847"/>
            <a:ext cx="1152066" cy="215950"/>
            <a:chOff x="0" y="0"/>
            <a:chExt cx="544" cy="136"/>
          </a:xfrm>
        </p:grpSpPr>
        <p:sp>
          <p:nvSpPr>
            <p:cNvPr id="31" name="Line 43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2" name="Line 44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3" name="Line 45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2" name="Group 54"/>
          <p:cNvGrpSpPr/>
          <p:nvPr>
            <p:custDataLst>
              <p:tags r:id="rId33"/>
            </p:custDataLst>
          </p:nvPr>
        </p:nvGrpSpPr>
        <p:grpSpPr>
          <a:xfrm>
            <a:off x="768751" y="3927436"/>
            <a:ext cx="1152066" cy="215950"/>
            <a:chOff x="0" y="0"/>
            <a:chExt cx="544" cy="136"/>
          </a:xfrm>
        </p:grpSpPr>
        <p:sp>
          <p:nvSpPr>
            <p:cNvPr id="43" name="Line 55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4" name="Line 56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5" name="Line 57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46" name="Line 58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>
            <a:off x="7643834" y="4143386"/>
            <a:ext cx="673451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/>
          <a:p>
            <a:endParaRPr lang="zh-CN" altLang="en-US"/>
          </a:p>
        </p:txBody>
      </p:sp>
      <p:grpSp>
        <p:nvGrpSpPr>
          <p:cNvPr id="47" name="Group 4"/>
          <p:cNvGrpSpPr/>
          <p:nvPr>
            <p:custDataLst>
              <p:tags r:id="rId38"/>
            </p:custDataLst>
          </p:nvPr>
        </p:nvGrpSpPr>
        <p:grpSpPr>
          <a:xfrm>
            <a:off x="899888" y="2629687"/>
            <a:ext cx="1006475" cy="1511300"/>
            <a:chOff x="0" y="0"/>
            <a:chExt cx="634" cy="952"/>
          </a:xfrm>
        </p:grpSpPr>
        <p:sp>
          <p:nvSpPr>
            <p:cNvPr id="48" name="Rectangle 5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0" y="0"/>
              <a:ext cx="499" cy="952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91" y="45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272" y="45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Rectangle 8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91" y="317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Rectangle 9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272" y="317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Rectangle 10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91" y="635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Rectangle 11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272" y="635"/>
              <a:ext cx="136" cy="22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Rectangle 12"/>
            <p:cNvSpPr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453" y="226"/>
              <a:ext cx="181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Rectangle 13"/>
            <p:cNvSpPr>
              <a:spLocks noChangeArrowheads="1"/>
            </p:cNvSpPr>
            <p:nvPr>
              <p:custDataLst>
                <p:tags r:id="rId47"/>
              </p:custDataLst>
            </p:nvPr>
          </p:nvSpPr>
          <p:spPr bwMode="auto">
            <a:xfrm>
              <a:off x="453" y="544"/>
              <a:ext cx="181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Rectangle 14"/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453" y="861"/>
              <a:ext cx="181" cy="9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用坐标系表示位移</a:t>
            </a:r>
            <a:endParaRPr lang="zh-CN" alt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1142976" y="785800"/>
            <a:ext cx="60769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714348" y="1928808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z="2400" smtClean="0"/>
              <a:t>    做直线运动的物体，它的初位置为</a:t>
            </a:r>
            <a:r>
              <a:rPr lang="en-US" altLang="zh-CN" sz="2400" smtClean="0"/>
              <a:t>x</a:t>
            </a:r>
            <a:r>
              <a:rPr lang="en-US" altLang="zh-CN" sz="1200" smtClean="0"/>
              <a:t>1</a:t>
            </a:r>
            <a:r>
              <a:rPr altLang="en-US" sz="2400" smtClean="0"/>
              <a:t>，末 位置为</a:t>
            </a:r>
            <a:r>
              <a:rPr lang="en-US" altLang="zh-CN" sz="2400" smtClean="0"/>
              <a:t>x</a:t>
            </a:r>
            <a:r>
              <a:rPr lang="en-US" altLang="zh-CN" sz="1200" smtClean="0"/>
              <a:t>2</a:t>
            </a:r>
            <a:r>
              <a:rPr altLang="en-US" sz="2400" smtClean="0"/>
              <a:t>，则物体的位移应该是由</a:t>
            </a:r>
            <a:r>
              <a:rPr lang="en-US" altLang="zh-CN" sz="2400" smtClean="0"/>
              <a:t>x</a:t>
            </a:r>
            <a:r>
              <a:rPr lang="en-US" altLang="zh-CN" sz="1200" smtClean="0"/>
              <a:t>1</a:t>
            </a:r>
            <a:r>
              <a:rPr altLang="en-US" sz="2400" smtClean="0"/>
              <a:t>指向</a:t>
            </a:r>
            <a:r>
              <a:rPr lang="en-US" altLang="zh-CN" sz="2400" smtClean="0"/>
              <a:t>x</a:t>
            </a:r>
            <a:r>
              <a:rPr lang="en-US" altLang="zh-CN" sz="1200" smtClean="0"/>
              <a:t>2</a:t>
            </a:r>
            <a:r>
              <a:rPr altLang="en-US" sz="2400" smtClean="0"/>
              <a:t>的红色有向线，常用</a:t>
            </a:r>
            <a:r>
              <a:rPr lang="en-US" altLang="zh-CN" sz="2400" err="1" smtClean="0"/>
              <a:t>Δx</a:t>
            </a:r>
            <a:r>
              <a:rPr altLang="en-US" sz="2400" smtClean="0"/>
              <a:t>表示坐标之差，所以在研究直线运动时， 常用</a:t>
            </a:r>
            <a:r>
              <a:rPr lang="en-US" altLang="zh-CN" sz="2400" err="1" smtClean="0"/>
              <a:t>Δx</a:t>
            </a:r>
            <a:r>
              <a:rPr altLang="en-US" sz="2400" smtClean="0"/>
              <a:t>表示位移</a:t>
            </a:r>
            <a:endParaRPr lang="zh-CN" altLang="en-US" sz="2400"/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3143240" y="3286130"/>
            <a:ext cx="2674130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l-GR" altLang="zh-CN" sz="4000" smtClean="0"/>
              <a:t>Δ</a:t>
            </a:r>
            <a:r>
              <a:rPr lang="en-US" altLang="zh-CN" sz="4000" smtClean="0"/>
              <a:t>x</a:t>
            </a:r>
            <a:r>
              <a:rPr altLang="en-US" sz="4000" smtClean="0"/>
              <a:t>＝</a:t>
            </a:r>
            <a:r>
              <a:rPr lang="en-US" altLang="zh-CN" sz="4000" smtClean="0"/>
              <a:t>x</a:t>
            </a:r>
            <a:r>
              <a:rPr lang="en-US" altLang="zh-CN" sz="2000" smtClean="0"/>
              <a:t>2</a:t>
            </a:r>
            <a:r>
              <a:rPr lang="en-US" altLang="zh-CN" sz="4000" smtClean="0"/>
              <a:t> </a:t>
            </a:r>
            <a:r>
              <a:rPr altLang="en-US" sz="4000" smtClean="0"/>
              <a:t>－</a:t>
            </a:r>
            <a:r>
              <a:rPr lang="en-US" altLang="zh-CN" sz="4000" smtClean="0"/>
              <a:t>x</a:t>
            </a:r>
            <a:r>
              <a:rPr lang="en-US" altLang="zh-CN" sz="2000" smtClean="0"/>
              <a:t>1 </a:t>
            </a:r>
            <a:endParaRPr lang="zh-CN" altLang="en-US" sz="4000"/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85786" y="421482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altLang="en-US" smtClean="0"/>
              <a:t>说明：若两坐标之差为正，则位移的方向指向</a:t>
            </a:r>
            <a:r>
              <a:rPr lang="en-US" altLang="zh-CN" smtClean="0"/>
              <a:t>x</a:t>
            </a:r>
            <a:r>
              <a:rPr altLang="en-US" smtClean="0"/>
              <a:t>轴的正方向； 若两坐标之差为负，则位移的方向指向</a:t>
            </a:r>
            <a:r>
              <a:rPr lang="en-US" altLang="zh-CN" smtClean="0"/>
              <a:t>x</a:t>
            </a:r>
            <a:r>
              <a:rPr altLang="en-US" smtClean="0"/>
              <a:t>轴的负方向。</a:t>
            </a:r>
            <a:endParaRPr lang="zh-CN" altLang="en-US"/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714348" y="525767"/>
            <a:ext cx="8429652" cy="45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>
            <p:custDataLst>
              <p:tags r:id="rId8"/>
            </p:custDataLst>
          </p:nvPr>
        </p:nvSpPr>
        <p:spPr>
          <a:xfrm>
            <a:off x="0" y="525767"/>
            <a:ext cx="714348" cy="4571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AutoShape 5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215074" y="3143254"/>
            <a:ext cx="2000264" cy="609741"/>
          </a:xfrm>
          <a:prstGeom prst="wedgeRoundRectCallout">
            <a:avLst>
              <a:gd name="adj1" fmla="val -63047"/>
              <a:gd name="adj2" fmla="val 45056"/>
              <a:gd name="adj3" fmla="val 16667"/>
            </a:avLst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8896" tIns="54448" rIns="108896" bIns="54448" anchor="ctr"/>
          <a:lstStyle/>
          <a:p>
            <a:r>
              <a:rPr altLang="en-US" b="1" smtClean="0"/>
              <a:t>若从</a:t>
            </a:r>
            <a:r>
              <a:rPr lang="en-US" altLang="zh-CN" b="1" smtClean="0"/>
              <a:t>2</a:t>
            </a:r>
            <a:r>
              <a:rPr altLang="en-US" b="1" smtClean="0"/>
              <a:t>运动到</a:t>
            </a:r>
            <a:r>
              <a:rPr lang="en-US" altLang="zh-CN" b="1" smtClean="0"/>
              <a:t>1</a:t>
            </a:r>
            <a:r>
              <a:rPr altLang="en-US" b="1" smtClean="0"/>
              <a:t>呢</a:t>
            </a:r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用坐标系表示位移</a:t>
            </a:r>
            <a:endParaRPr lang="zh-CN" altLang="en-US"/>
          </a:p>
        </p:txBody>
      </p:sp>
      <p:sp>
        <p:nvSpPr>
          <p:cNvPr id="3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282" y="857238"/>
            <a:ext cx="9858214" cy="144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例题：物体从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运动到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B,</a:t>
            </a: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初位置的坐标是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900" baseline="-250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3m, </a:t>
            </a:r>
            <a:endParaRPr lang="en-US" altLang="zh-CN" sz="29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en-US" altLang="zh-CN" sz="2900" baseline="-250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=-2m,</a:t>
            </a: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它的坐标变化量</a:t>
            </a:r>
            <a:r>
              <a:rPr lang="el-GR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9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＝？</a:t>
            </a:r>
            <a:endParaRPr lang="zh-CN" altLang="el-GR" sz="29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40"/>
          <p:cNvGrpSpPr/>
          <p:nvPr>
            <p:custDataLst>
              <p:tags r:id="rId3"/>
            </p:custDataLst>
          </p:nvPr>
        </p:nvGrpSpPr>
        <p:grpSpPr>
          <a:xfrm>
            <a:off x="214282" y="2259326"/>
            <a:ext cx="8929718" cy="1799054"/>
            <a:chOff x="772" y="2061"/>
            <a:chExt cx="4834" cy="1133"/>
          </a:xfrm>
        </p:grpSpPr>
        <p:sp>
          <p:nvSpPr>
            <p:cNvPr id="5" name="Line 4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 flipH="1">
              <a:off x="1268" y="2404"/>
              <a:ext cx="2553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Text Box 5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391" y="2061"/>
              <a:ext cx="54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 altLang="zh-CN" sz="2900">
                  <a:solidFill>
                    <a:srgbClr val="000000"/>
                  </a:solidFill>
                  <a:latin typeface="宋体" panose="02010600030101010101" pitchFamily="2" charset="-122"/>
                </a:rPr>
                <a:t>Δ</a:t>
              </a:r>
              <a:r>
                <a:rPr lang="en-US" altLang="zh-CN" sz="2900">
                  <a:solidFill>
                    <a:srgbClr val="000000"/>
                  </a:solidFill>
                  <a:latin typeface="宋体" panose="02010600030101010101" pitchFamily="2" charset="-122"/>
                </a:rPr>
                <a:t>x</a:t>
              </a:r>
              <a:endParaRPr lang="en-US" altLang="zh-CN" sz="290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772" y="2783"/>
              <a:ext cx="4359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4895" y="2761"/>
              <a:ext cx="711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900">
                  <a:solidFill>
                    <a:srgbClr val="000000"/>
                  </a:solidFill>
                  <a:latin typeface="宋体" panose="02010600030101010101" pitchFamily="2" charset="-122"/>
                </a:rPr>
                <a:t>x/m</a:t>
              </a:r>
              <a:endParaRPr lang="en-US" altLang="zh-CN" sz="290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772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0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1283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11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1794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12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2304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3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H="1">
              <a:off x="2814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4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3325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5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3835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6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H="1">
              <a:off x="4346" y="2641"/>
              <a:ext cx="0" cy="14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147" y="2747"/>
              <a:ext cx="431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900">
                  <a:solidFill>
                    <a:srgbClr val="000000"/>
                  </a:solidFill>
                  <a:latin typeface="宋体" panose="02010600030101010101" pitchFamily="2" charset="-122"/>
                </a:rPr>
                <a:t>Ｏ</a:t>
              </a:r>
              <a:endParaRPr lang="zh-CN" altLang="en-US" sz="290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8" name="Oval 1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264" y="2747"/>
              <a:ext cx="78" cy="71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round/>
            </a:ln>
          </p:spPr>
          <p:txBody>
            <a:bodyPr wrap="none" anchor="ctr"/>
            <a:lstStyle/>
            <a:p>
              <a:endParaRPr lang="zh-CN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43" y="2748"/>
              <a:ext cx="79" cy="71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round/>
            </a:ln>
          </p:spPr>
          <p:txBody>
            <a:bodyPr wrap="none" anchor="ctr"/>
            <a:lstStyle/>
            <a:p>
              <a:endParaRPr lang="zh-CN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795" y="2748"/>
              <a:ext cx="79" cy="71"/>
            </a:xfrm>
            <a:prstGeom prst="ellipse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round/>
            </a:ln>
          </p:spPr>
          <p:txBody>
            <a:bodyPr wrap="none" anchor="ctr"/>
            <a:lstStyle/>
            <a:p>
              <a:endParaRPr lang="zh-CN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3677" y="2799"/>
              <a:ext cx="432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900">
                  <a:solidFill>
                    <a:srgbClr val="000000"/>
                  </a:solidFill>
                  <a:latin typeface="宋体" panose="02010600030101010101" pitchFamily="2" charset="-122"/>
                </a:rPr>
                <a:t>Ａ</a:t>
              </a:r>
              <a:endParaRPr lang="zh-CN" altLang="en-US" sz="290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125" y="2799"/>
              <a:ext cx="431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50000"/>
                </a:spcBef>
              </a:pPr>
              <a:r>
                <a:rPr lang="zh-CN" altLang="en-US" sz="2900">
                  <a:solidFill>
                    <a:srgbClr val="000000"/>
                  </a:solidFill>
                  <a:latin typeface="宋体" panose="02010600030101010101" pitchFamily="2" charset="-122"/>
                </a:rPr>
                <a:t>Ｂ</a:t>
              </a:r>
              <a:endParaRPr lang="zh-CN" altLang="en-US" sz="2900">
                <a:solidFill>
                  <a:srgbClr val="00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3" name="Line 23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 flipV="1">
              <a:off x="3835" y="2090"/>
              <a:ext cx="0" cy="674"/>
            </a:xfrm>
            <a:prstGeom prst="line">
              <a:avLst/>
            </a:prstGeom>
            <a:noFill/>
            <a:ln w="63500">
              <a:solidFill>
                <a:srgbClr val="FF99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24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flipH="1" flipV="1">
              <a:off x="1282" y="2090"/>
              <a:ext cx="0" cy="674"/>
            </a:xfrm>
            <a:prstGeom prst="line">
              <a:avLst/>
            </a:prstGeom>
            <a:noFill/>
            <a:ln w="63500">
              <a:solidFill>
                <a:srgbClr val="FF9900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Text Box 25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239696" y="4175881"/>
            <a:ext cx="8142822" cy="55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900">
                <a:solidFill>
                  <a:srgbClr val="9933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答案：</a:t>
            </a:r>
            <a:r>
              <a:rPr lang="el-GR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Δ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 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900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Ｂ</a:t>
            </a:r>
            <a:r>
              <a:rPr lang="zh-CN" altLang="en-US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 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</a:t>
            </a:r>
            <a:r>
              <a:rPr lang="zh-CN" altLang="en-US" sz="2900" baseline="-25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Ａ</a:t>
            </a:r>
            <a:r>
              <a:rPr lang="zh-CN" altLang="en-US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-2m</a:t>
            </a:r>
            <a:r>
              <a:rPr lang="zh-CN" altLang="en-US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－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3m </a:t>
            </a:r>
            <a:r>
              <a:rPr lang="zh-CN" altLang="en-US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sz="29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-5m</a:t>
            </a:r>
            <a:endParaRPr lang="en-US" altLang="zh-CN" sz="29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571486"/>
            <a:ext cx="9997987" cy="55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900">
                <a:latin typeface="宋体" panose="02010600030101010101" pitchFamily="2" charset="-122"/>
              </a:rPr>
              <a:t>练习</a:t>
            </a:r>
            <a:r>
              <a:rPr kumimoji="1" lang="en-US" altLang="zh-CN" sz="2900">
                <a:latin typeface="宋体" panose="02010600030101010101" pitchFamily="2" charset="-122"/>
              </a:rPr>
              <a:t>:</a:t>
            </a:r>
            <a:r>
              <a:rPr kumimoji="1" lang="zh-CN" altLang="en-US" sz="2900">
                <a:latin typeface="宋体" panose="02010600030101010101" pitchFamily="2" charset="-122"/>
              </a:rPr>
              <a:t>有一质点在</a:t>
            </a:r>
            <a:r>
              <a:rPr kumimoji="1" lang="en-US" altLang="zh-CN" sz="2900">
                <a:latin typeface="宋体" panose="02010600030101010101" pitchFamily="2" charset="-122"/>
              </a:rPr>
              <a:t>X</a:t>
            </a:r>
            <a:r>
              <a:rPr kumimoji="1" lang="zh-CN" altLang="en-US" sz="2900">
                <a:latin typeface="宋体" panose="02010600030101010101" pitchFamily="2" charset="-122"/>
              </a:rPr>
              <a:t>轴上运动</a:t>
            </a:r>
            <a:r>
              <a:rPr kumimoji="1" lang="en-US" altLang="zh-CN" sz="2900">
                <a:latin typeface="宋体" panose="02010600030101010101" pitchFamily="2" charset="-122"/>
              </a:rPr>
              <a:t>,</a:t>
            </a:r>
            <a:r>
              <a:rPr kumimoji="1" lang="zh-CN" altLang="en-US" sz="2900">
                <a:latin typeface="宋体" panose="02010600030101010101" pitchFamily="2" charset="-122"/>
              </a:rPr>
              <a:t>已知各时刻质点位置如图</a:t>
            </a:r>
            <a:endParaRPr kumimoji="1" lang="zh-CN" altLang="en-US" sz="2900">
              <a:latin typeface="宋体" panose="02010600030101010101" pitchFamily="2" charset="-122"/>
            </a:endParaRPr>
          </a:p>
        </p:txBody>
      </p:sp>
      <p:grpSp>
        <p:nvGrpSpPr>
          <p:cNvPr id="4" name="Group 66"/>
          <p:cNvGrpSpPr/>
          <p:nvPr>
            <p:custDataLst>
              <p:tags r:id="rId3"/>
            </p:custDataLst>
          </p:nvPr>
        </p:nvGrpSpPr>
        <p:grpSpPr>
          <a:xfrm>
            <a:off x="509073" y="901303"/>
            <a:ext cx="8634928" cy="1970543"/>
            <a:chOff x="446" y="1623"/>
            <a:chExt cx="5130" cy="1241"/>
          </a:xfrm>
        </p:grpSpPr>
        <p:sp>
          <p:nvSpPr>
            <p:cNvPr id="5" name="Text Box 17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952" y="2525"/>
              <a:ext cx="62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X/m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6" name="Line 3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446" y="2430"/>
              <a:ext cx="48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4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662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5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1006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6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1350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7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 flipH="1">
              <a:off x="1695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8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 flipH="1">
              <a:off x="2038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9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flipH="1">
              <a:off x="2383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0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H="1">
              <a:off x="2736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1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3070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2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3415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13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H="1">
              <a:off x="3759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4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H="1">
              <a:off x="4103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5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4447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16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 flipH="1">
              <a:off x="4791" y="2382"/>
              <a:ext cx="0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33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-7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1" name="Text Box 1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835" y="2430"/>
              <a:ext cx="34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-6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2" name="Text Box 20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182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-5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528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-4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1874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-3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2220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-2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2566" y="2430"/>
              <a:ext cx="34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-1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956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0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345" y="2430"/>
              <a:ext cx="34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1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29" name="Text Box 27"/>
            <p:cNvSpPr txBox="1"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3648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2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3994" y="2430"/>
              <a:ext cx="34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3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4341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4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4687" y="2430"/>
              <a:ext cx="346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5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3" name="Line 31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 flipH="1">
              <a:off x="2733" y="1884"/>
              <a:ext cx="15" cy="49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Text Box 32"/>
            <p:cNvSpPr txBox="1"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523" y="1626"/>
              <a:ext cx="74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t=3s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5" name="Line 33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4794" y="2094"/>
              <a:ext cx="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Text Box 34"/>
            <p:cNvSpPr txBox="1"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4584" y="1806"/>
              <a:ext cx="913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t=1s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7" name="Line 35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H="1">
              <a:off x="1692" y="2100"/>
              <a:ext cx="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Text Box 36"/>
            <p:cNvSpPr txBox="1"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490" y="1812"/>
              <a:ext cx="87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t=2s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39" name="Line 37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 flipH="1">
              <a:off x="659" y="2106"/>
              <a:ext cx="6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Text Box 38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57" y="1818"/>
              <a:ext cx="77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t=4s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41" name="Line 39"/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 flipH="1">
              <a:off x="3071" y="2091"/>
              <a:ext cx="7" cy="28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Text Box 40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2869" y="1839"/>
              <a:ext cx="839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t=0s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  <p:sp>
          <p:nvSpPr>
            <p:cNvPr id="43" name="Line 41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3420" y="1881"/>
              <a:ext cx="15" cy="49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Text Box 42"/>
            <p:cNvSpPr txBox="1"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3210" y="1623"/>
              <a:ext cx="874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2900">
                  <a:latin typeface="宋体" panose="02010600030101010101" pitchFamily="2" charset="-122"/>
                </a:rPr>
                <a:t>t=5s</a:t>
              </a:r>
              <a:endParaRPr kumimoji="1" lang="en-US" altLang="zh-CN" sz="2900">
                <a:latin typeface="宋体" panose="02010600030101010101" pitchFamily="2" charset="-122"/>
              </a:endParaRPr>
            </a:p>
          </p:txBody>
        </p:sp>
      </p:grpSp>
      <p:sp>
        <p:nvSpPr>
          <p:cNvPr id="45" name="Text Box 45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428597" y="2784530"/>
            <a:ext cx="8501122" cy="232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求：①质点在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3s 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内的路程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kumimoji="1" lang="en-US" altLang="zh-CN" sz="240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②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质点在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3s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内的位移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 </a:t>
            </a:r>
            <a:endParaRPr kumimoji="1"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1" lang="en-US" altLang="zh-CN" sz="240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③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质点在前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3s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内的位移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kumimoji="1" lang="en-US" altLang="zh-CN" sz="240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④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质点在第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3s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内的位移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 </a:t>
            </a:r>
            <a:endParaRPr kumimoji="1"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1" lang="en-US" altLang="zh-CN" sz="240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⑤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质点在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___s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内位移最大，最大位移是多少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; </a:t>
            </a:r>
            <a:endParaRPr kumimoji="1" lang="en-US" altLang="zh-CN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1" lang="en-US" altLang="zh-CN" sz="240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⑥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质点在第</a:t>
            </a:r>
            <a:r>
              <a:rPr kumimoji="1"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___s</a:t>
            </a:r>
            <a:r>
              <a:rPr kumimoji="1" lang="zh-CN" altLang="en-US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内位移最大，最大位移是多少。</a:t>
            </a:r>
            <a:endParaRPr kumimoji="1" lang="zh-CN" altLang="en-US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位移</a:t>
            </a:r>
            <a:r>
              <a:rPr lang="en-US" altLang="zh-CN" smtClean="0"/>
              <a:t>-</a:t>
            </a:r>
            <a:r>
              <a:rPr altLang="en-US" smtClean="0"/>
              <a:t>时间图</a:t>
            </a:r>
            <a:endParaRPr lang="zh-CN" altLang="en-US"/>
          </a:p>
        </p:txBody>
      </p:sp>
      <p:pic>
        <p:nvPicPr>
          <p:cNvPr id="10241" name="Picture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714348" y="1428742"/>
            <a:ext cx="26289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785786" y="642924"/>
            <a:ext cx="792961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另一种表示位移的方法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3643306" y="13573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altLang="en-US" sz="2800" smtClean="0"/>
              <a:t>     在直角坐标系中选时刻 </a:t>
            </a:r>
            <a:r>
              <a:rPr lang="en-US" altLang="zh-CN" sz="2800" smtClean="0"/>
              <a:t>t </a:t>
            </a:r>
            <a:r>
              <a:rPr altLang="en-US" sz="2800" smtClean="0"/>
              <a:t>为横轴，选位置 </a:t>
            </a:r>
            <a:r>
              <a:rPr lang="en-US" altLang="zh-CN" sz="2800" smtClean="0"/>
              <a:t>x</a:t>
            </a:r>
            <a:r>
              <a:rPr altLang="en-US" sz="2800" smtClean="0"/>
              <a:t>为纵轴，其上的图线就是位置</a:t>
            </a:r>
            <a:r>
              <a:rPr lang="en-US" altLang="zh-CN" sz="2800" smtClean="0"/>
              <a:t>—</a:t>
            </a:r>
            <a:r>
              <a:rPr altLang="en-US" sz="2800" smtClean="0"/>
              <a:t>时间图像，通过它能直观 地看出物体在任意时刻的位置。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位移和时间的测量</a:t>
            </a:r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85786" y="642924"/>
            <a:ext cx="157163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时间测量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5929322" y="642924"/>
            <a:ext cx="157163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位移测量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8" name="Picture 2" descr="https://timgsa.baidu.com/timg?image&amp;quality=80&amp;size=b9999_10000&amp;sec=1597732527490&amp;di=c39ac55589ca86f2596f11d767550d72&amp;imgtype=0&amp;src=http%3A%2F%2Fimg1.gtimg.com%2Frushidao%2Fpics%2Fhv1%2F31%2F213%2F1557%2F101298271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428596" y="1285866"/>
            <a:ext cx="2182106" cy="1500198"/>
          </a:xfrm>
          <a:prstGeom prst="rect">
            <a:avLst/>
          </a:prstGeom>
          <a:noFill/>
        </p:spPr>
      </p:pic>
      <p:pic>
        <p:nvPicPr>
          <p:cNvPr id="9220" name="Picture 4" descr="https://timgsa.baidu.com/timg?image&amp;quality=80&amp;size=b9999_10000&amp;sec=1597732547049&amp;di=d5383a6eb676d6b909d8dd5bdd33392e&amp;imgtype=0&amp;src=http%3A%2F%2Fgss0.baidu.com%2F-vo3dSag_xI4khGko9WTAnF6hhy%2Fzhidao%2Fpic%2Fitem%2Fbba1cd11728b471094095251c3cec3fdfc03230c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2786050" y="1071552"/>
            <a:ext cx="1718809" cy="1785950"/>
          </a:xfrm>
          <a:prstGeom prst="rect">
            <a:avLst/>
          </a:prstGeom>
          <a:noFill/>
        </p:spPr>
      </p:pic>
      <p:pic>
        <p:nvPicPr>
          <p:cNvPr id="9221" name="Picture 5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 bwMode="auto">
          <a:xfrm>
            <a:off x="428596" y="2928940"/>
            <a:ext cx="2143139" cy="205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 bwMode="auto">
          <a:xfrm>
            <a:off x="2857489" y="2918744"/>
            <a:ext cx="1500198" cy="203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 bwMode="auto">
          <a:xfrm>
            <a:off x="5786446" y="1142990"/>
            <a:ext cx="2500330" cy="158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 bwMode="auto">
          <a:xfrm>
            <a:off x="5334566" y="2643188"/>
            <a:ext cx="3333169" cy="237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位移和时间的测量</a:t>
            </a:r>
            <a:endParaRPr lang="zh-CN" altLang="en-US"/>
          </a:p>
        </p:txBody>
      </p:sp>
      <p:pic>
        <p:nvPicPr>
          <p:cNvPr id="4" name="Picture 4" descr="20110530092844-1558122549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787" y="857238"/>
            <a:ext cx="7675600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3786182" y="357172"/>
            <a:ext cx="157163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频闪相机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问题引入：报平安</a:t>
            </a:r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357422" y="4286262"/>
            <a:ext cx="2643206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en-US" altLang="zh-CN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位置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698" name="Picture 2" descr="https://timgsa.baidu.com/timg?image&amp;quality=80&amp;size=b9999_10000&amp;sec=1597723828808&amp;di=e099a03405aa90df23b82fda70aac5bd&amp;imgtype=0&amp;src=http%3A%2F%2Fimg.mp.itc.cn%2Fupload%2F20161205%2Fc33f5ab55f444e2ca03602fd676d41d9_th.jpe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928662" y="642924"/>
            <a:ext cx="5143536" cy="3500205"/>
          </a:xfrm>
          <a:prstGeom prst="rect">
            <a:avLst/>
          </a:prstGeom>
          <a:noFill/>
        </p:spPr>
      </p:pic>
      <p:sp>
        <p:nvSpPr>
          <p:cNvPr id="8" name="圆角矩形标注 7"/>
          <p:cNvSpPr/>
          <p:nvPr>
            <p:custDataLst>
              <p:tags r:id="rId5"/>
            </p:custDataLst>
          </p:nvPr>
        </p:nvSpPr>
        <p:spPr>
          <a:xfrm>
            <a:off x="6143636" y="428610"/>
            <a:ext cx="2786082" cy="1143008"/>
          </a:xfrm>
          <a:prstGeom prst="wedgeRoundRectCallout">
            <a:avLst>
              <a:gd name="adj1" fmla="val -67565"/>
              <a:gd name="adj2" fmla="val 10063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400" b="1" smtClean="0"/>
              <a:t>假如你和同学一起旅行从丽水到上海</a:t>
            </a:r>
            <a:endParaRPr lang="zh-CN" altLang="en-US" sz="2400" b="1"/>
          </a:p>
        </p:txBody>
      </p:sp>
      <p:sp>
        <p:nvSpPr>
          <p:cNvPr id="9" name="云形标注 8"/>
          <p:cNvSpPr/>
          <p:nvPr>
            <p:custDataLst>
              <p:tags r:id="rId6"/>
            </p:custDataLst>
          </p:nvPr>
        </p:nvSpPr>
        <p:spPr>
          <a:xfrm>
            <a:off x="6286512" y="1714494"/>
            <a:ext cx="2643206" cy="1571636"/>
          </a:xfrm>
          <a:prstGeom prst="cloudCallout">
            <a:avLst>
              <a:gd name="adj1" fmla="val -66750"/>
              <a:gd name="adj2" fmla="val 6204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400" b="1" smtClean="0"/>
              <a:t>此时你们连同火车可以看成质点吗？</a:t>
            </a:r>
            <a:endParaRPr lang="zh-CN" altLang="en-US" sz="2400" b="1"/>
          </a:p>
        </p:txBody>
      </p:sp>
      <p:sp>
        <p:nvSpPr>
          <p:cNvPr id="10" name="云形标注 9"/>
          <p:cNvSpPr/>
          <p:nvPr>
            <p:custDataLst>
              <p:tags r:id="rId7"/>
            </p:custDataLst>
          </p:nvPr>
        </p:nvSpPr>
        <p:spPr>
          <a:xfrm>
            <a:off x="6500794" y="3214692"/>
            <a:ext cx="2643206" cy="1571636"/>
          </a:xfrm>
          <a:prstGeom prst="cloudCallout">
            <a:avLst>
              <a:gd name="adj1" fmla="val -87506"/>
              <a:gd name="adj2" fmla="val 4979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400" b="1" smtClean="0"/>
              <a:t>期间如何准确告知父母你到哪里？</a:t>
            </a:r>
            <a:endParaRPr alt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位移和时间的测量</a:t>
            </a:r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3786182" y="357172"/>
            <a:ext cx="157163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频闪相机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4" descr="t0102c45a844e5cbec6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72" y="857238"/>
            <a:ext cx="7977142" cy="385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打点计时器</a:t>
            </a:r>
            <a:endParaRPr lang="zh-CN" altLang="en-US"/>
          </a:p>
        </p:txBody>
      </p:sp>
      <p:sp>
        <p:nvSpPr>
          <p:cNvPr id="3" name="WordArt 68"/>
          <p:cNvSpPr>
            <a:spLocks noChangeArrowheads="1" noChangeShapeType="1" noTextEdit="1"/>
          </p:cNvSpPr>
          <p:nvPr>
            <p:custDataLst>
              <p:tags r:id="rId2"/>
            </p:custDataLst>
          </p:nvPr>
        </p:nvSpPr>
        <p:spPr bwMode="auto">
          <a:xfrm>
            <a:off x="428596" y="714362"/>
            <a:ext cx="8072494" cy="8098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08896" tIns="54448" rIns="108896" bIns="54448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kern="10" spc="953">
                <a:solidFill>
                  <a:srgbClr val="FF66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在实验室中我们用打点计时器</a:t>
            </a:r>
            <a:endParaRPr lang="zh-CN" altLang="en-US" kern="10" spc="953">
              <a:solidFill>
                <a:srgbClr val="FF66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3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04871" y="4373556"/>
            <a:ext cx="2725738" cy="376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8896" tIns="54448" rIns="108896" bIns="54448"/>
          <a:lstStyle/>
          <a:p>
            <a:pPr marL="542925" indent="-542925" eaLnBrk="0" hangingPunct="0"/>
            <a:r>
              <a:rPr lang="zh-CN" altLang="en-US" sz="2800">
                <a:solidFill>
                  <a:srgbClr val="FF3300"/>
                </a:solidFill>
                <a:latin typeface="Calibri" panose="020F0502020204030204" charset="0"/>
              </a:rPr>
              <a:t>电磁打点计时器</a:t>
            </a:r>
            <a:endParaRPr lang="zh-CN" altLang="en-US" sz="2800">
              <a:solidFill>
                <a:srgbClr val="FF3300"/>
              </a:solidFill>
              <a:latin typeface="Calibri" panose="020F0502020204030204" charset="0"/>
            </a:endParaRPr>
          </a:p>
        </p:txBody>
      </p:sp>
      <p:pic>
        <p:nvPicPr>
          <p:cNvPr id="5" name="Picture 35" descr="1004">
            <a:hlinkClick r:id="rId4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500034" y="1643056"/>
            <a:ext cx="4016375" cy="221138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" name="Picture 36" descr="111752209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 bwMode="auto">
          <a:xfrm>
            <a:off x="4610071" y="1643056"/>
            <a:ext cx="3929063" cy="2209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" name="Rectangle 3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067271" y="4297356"/>
            <a:ext cx="2971800" cy="541338"/>
          </a:xfrm>
          <a:prstGeom prst="rect">
            <a:avLst/>
          </a:prstGeom>
          <a:noFill/>
          <a:ln>
            <a:noFill/>
          </a:ln>
          <a:effectLst/>
        </p:spPr>
        <p:txBody>
          <a:bodyPr lIns="108896" tIns="54448" rIns="108896" bIns="54448">
            <a:spAutoFit/>
          </a:bodyPr>
          <a:lstStyle/>
          <a:p>
            <a:pPr>
              <a:spcBef>
                <a:spcPct val="20000"/>
              </a:spcBef>
              <a:buClr>
                <a:schemeClr val="folHlink"/>
              </a:buClr>
              <a:defRPr/>
            </a:pPr>
            <a:r>
              <a:rPr lang="zh-CN" alt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</a:rPr>
              <a:t>电火花计时器</a:t>
            </a:r>
            <a:endParaRPr lang="zh-CN" altLang="en-US" sz="28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电磁打点计时器</a:t>
            </a:r>
            <a:endParaRPr lang="zh-CN" altLang="en-US"/>
          </a:p>
        </p:txBody>
      </p:sp>
      <p:pic>
        <p:nvPicPr>
          <p:cNvPr id="3" name="图片 3" descr="电磁打点计时器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l="2197"/>
          <a:stretch>
            <a:fillRect/>
          </a:stretch>
        </p:blipFill>
        <p:spPr bwMode="auto">
          <a:xfrm>
            <a:off x="298450" y="514334"/>
            <a:ext cx="415448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8"/>
          <p:cNvGrpSpPr/>
          <p:nvPr>
            <p:custDataLst>
              <p:tags r:id="rId4"/>
            </p:custDataLst>
          </p:nvPr>
        </p:nvGrpSpPr>
        <p:grpSpPr>
          <a:xfrm>
            <a:off x="4114800" y="514334"/>
            <a:ext cx="5105400" cy="1295400"/>
            <a:chOff x="2736" y="2496"/>
            <a:chExt cx="2925" cy="1159"/>
          </a:xfrm>
        </p:grpSpPr>
        <p:pic>
          <p:nvPicPr>
            <p:cNvPr id="5" name="Picture 5" descr="pic_3535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42000" contrast="72000"/>
            </a:blip>
            <a:srcRect b="19807"/>
            <a:stretch>
              <a:fillRect/>
            </a:stretch>
          </p:blipFill>
          <p:spPr bwMode="auto">
            <a:xfrm>
              <a:off x="2736" y="2496"/>
              <a:ext cx="2925" cy="1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2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299" y="2544"/>
              <a:ext cx="295" cy="22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914400" indent="-914400" algn="ctr">
                <a:spcBef>
                  <a:spcPts val="2150"/>
                </a:spcBef>
              </a:pPr>
              <a:r>
                <a:rPr lang="zh-CN" altLang="en-US" sz="1700">
                  <a:latin typeface="楷体_GB2312"/>
                  <a:ea typeface="楷体_GB2312"/>
                  <a:cs typeface="楷体_GB2312"/>
                </a:rPr>
                <a:t>振针</a:t>
              </a:r>
              <a:endParaRPr lang="zh-CN" altLang="en-US" sz="1700">
                <a:latin typeface="楷体_GB2312"/>
                <a:ea typeface="楷体_GB2312"/>
                <a:cs typeface="楷体_GB2312"/>
              </a:endParaRPr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 bwMode="auto">
          <a:xfrm>
            <a:off x="4953000" y="2190734"/>
            <a:ext cx="39338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8" name="Picture 3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 bwMode="auto">
          <a:xfrm>
            <a:off x="4948238" y="3867134"/>
            <a:ext cx="39671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9" name="TextBox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14282" y="3000378"/>
            <a:ext cx="7827963" cy="2325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8896" tIns="54448" rIns="108896" bIns="5444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Calibri" panose="020F0502020204030204" charset="0"/>
              </a:rPr>
              <a:t>工作电压：</a:t>
            </a:r>
            <a:r>
              <a:rPr lang="zh-CN" altLang="en-US" sz="2400" b="1" u="sng">
                <a:latin typeface="Calibri" panose="020F0502020204030204" charset="0"/>
              </a:rPr>
              <a:t>                                           </a:t>
            </a:r>
            <a:r>
              <a:rPr lang="en-US" altLang="zh-CN" sz="2400" b="1">
                <a:latin typeface="Calibri" panose="020F0502020204030204" charset="0"/>
              </a:rPr>
              <a:t>.</a:t>
            </a:r>
            <a:endParaRPr lang="en-US" altLang="zh-CN" sz="2400" b="1">
              <a:latin typeface="Calibri" panose="020F050202020403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Calibri" panose="020F0502020204030204" charset="0"/>
              </a:rPr>
              <a:t>打点周期：</a:t>
            </a:r>
            <a:r>
              <a:rPr lang="zh-CN" altLang="en-US" sz="2400" b="1" u="sng">
                <a:latin typeface="Calibri" panose="020F0502020204030204" charset="0"/>
              </a:rPr>
              <a:t>                                           </a:t>
            </a:r>
            <a:r>
              <a:rPr lang="en-US" altLang="zh-CN" sz="2400" b="1">
                <a:latin typeface="Calibri" panose="020F0502020204030204" charset="0"/>
              </a:rPr>
              <a:t>.</a:t>
            </a:r>
            <a:endParaRPr lang="en-US" altLang="zh-CN" sz="2400" b="1">
              <a:latin typeface="Calibri" panose="020F050202020403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Calibri" panose="020F0502020204030204" charset="0"/>
              </a:rPr>
              <a:t>打点方式：</a:t>
            </a:r>
            <a:r>
              <a:rPr lang="zh-CN" altLang="en-US" sz="2400" b="1" u="sng">
                <a:latin typeface="Calibri" panose="020F0502020204030204" charset="0"/>
              </a:rPr>
              <a:t>                                           </a:t>
            </a:r>
            <a:r>
              <a:rPr lang="en-US" altLang="zh-CN" sz="2400" b="1">
                <a:latin typeface="Calibri" panose="020F0502020204030204" charset="0"/>
              </a:rPr>
              <a:t>.</a:t>
            </a:r>
            <a:endParaRPr lang="en-US" altLang="zh-CN" sz="2400" b="1">
              <a:latin typeface="Calibri" panose="020F050202020403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latin typeface="Calibri" panose="020F0502020204030204" charset="0"/>
              </a:rPr>
              <a:t>记录信息：</a:t>
            </a:r>
            <a:r>
              <a:rPr lang="zh-CN" altLang="en-US" sz="2400" b="1" u="sng">
                <a:latin typeface="Calibri" panose="020F0502020204030204" charset="0"/>
              </a:rPr>
              <a:t>                                           </a:t>
            </a:r>
            <a:r>
              <a:rPr lang="en-US" altLang="zh-CN" sz="2400" b="1">
                <a:latin typeface="Calibri" panose="020F0502020204030204" charset="0"/>
              </a:rPr>
              <a:t>.</a:t>
            </a:r>
            <a:endParaRPr lang="zh-CN" altLang="en-US" sz="2400" b="1">
              <a:latin typeface="Calibri" panose="020F050202020403020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503457" y="3070228"/>
            <a:ext cx="3373438" cy="479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54448" rIns="0" bIns="54448">
            <a:spAutoFit/>
          </a:bodyPr>
          <a:lstStyle/>
          <a:p>
            <a:r>
              <a:rPr lang="zh-CN" altLang="en-US" sz="2400" b="1">
                <a:solidFill>
                  <a:srgbClr val="C00000"/>
                </a:solidFill>
                <a:latin typeface="宋体" panose="02010600030101010101" pitchFamily="2" charset="-122"/>
              </a:rPr>
              <a:t>交流电</a:t>
            </a:r>
            <a:r>
              <a:rPr lang="en-US" altLang="zh-CN" sz="2400" b="1">
                <a:solidFill>
                  <a:srgbClr val="C00000"/>
                </a:solidFill>
                <a:latin typeface="宋体" panose="02010600030101010101" pitchFamily="2" charset="-122"/>
              </a:rPr>
              <a:t>6V</a:t>
            </a:r>
            <a:r>
              <a:rPr lang="zh-CN" altLang="en-US" sz="2400" b="1">
                <a:solidFill>
                  <a:srgbClr val="C00000"/>
                </a:solidFill>
                <a:latin typeface="宋体" panose="02010600030101010101" pitchFamily="2" charset="-122"/>
              </a:rPr>
              <a:t>以下</a:t>
            </a:r>
            <a:endParaRPr lang="zh-CN" altLang="en-US" sz="2400" b="1">
              <a:solidFill>
                <a:srgbClr val="C00000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>
            <p:custDataLst>
              <p:tags r:id="rId14"/>
            </p:custDataLst>
          </p:nvPr>
        </p:nvSpPr>
        <p:spPr>
          <a:xfrm>
            <a:off x="1785918" y="4133888"/>
            <a:ext cx="2989908" cy="479291"/>
          </a:xfrm>
          <a:prstGeom prst="rect">
            <a:avLst/>
          </a:prstGeom>
        </p:spPr>
        <p:txBody>
          <a:bodyPr wrap="none" lIns="108896" tIns="54448" rIns="108896" bIns="54448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+mn-ea"/>
                <a:ea typeface="+mn-ea"/>
              </a:rPr>
              <a:t>利用振动的振针打点</a:t>
            </a:r>
            <a:endParaRPr lang="zh-CN" altLang="en-US" sz="2400" b="1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489170" y="3662401"/>
            <a:ext cx="2152650" cy="479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54448" rIns="0" bIns="54448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宋体" panose="02010600030101010101" pitchFamily="2" charset="-122"/>
              </a:rPr>
              <a:t>T = 0.02S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16"/>
            </p:custDataLst>
          </p:nvPr>
        </p:nvSpPr>
        <p:spPr>
          <a:xfrm>
            <a:off x="2420907" y="4681576"/>
            <a:ext cx="1758802" cy="479291"/>
          </a:xfrm>
          <a:prstGeom prst="rect">
            <a:avLst/>
          </a:prstGeom>
          <a:noFill/>
        </p:spPr>
        <p:txBody>
          <a:bodyPr wrap="none" lIns="108896" tIns="54448" rIns="108896" bIns="54448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+mn-ea"/>
                <a:ea typeface="+mn-ea"/>
              </a:rPr>
              <a:t>时间和位移</a:t>
            </a:r>
            <a:endParaRPr lang="zh-CN" altLang="en-US" sz="2400" b="1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4" name="AutoShape 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2144713" y="490532"/>
            <a:ext cx="2498725" cy="1223962"/>
          </a:xfrm>
          <a:prstGeom prst="cloudCallout">
            <a:avLst>
              <a:gd name="adj1" fmla="val 85796"/>
              <a:gd name="adj2" fmla="val 14128"/>
            </a:avLst>
          </a:prstGeom>
          <a:solidFill>
            <a:srgbClr val="33CCCC"/>
          </a:solidFill>
          <a:ln w="22225">
            <a:solidFill>
              <a:srgbClr val="0066FF"/>
            </a:solidFill>
            <a:round/>
          </a:ln>
        </p:spPr>
        <p:txBody>
          <a:bodyPr lIns="108896" tIns="54448" rIns="108896" bIns="54448"/>
          <a:lstStyle/>
          <a:p>
            <a:pPr>
              <a:defRPr/>
            </a:pPr>
            <a:r>
              <a:rPr lang="zh-CN" altLang="en-US" sz="2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直流？</a:t>
            </a:r>
            <a:br>
              <a:rPr lang="zh-CN" altLang="en-US" sz="2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</a:br>
            <a:r>
              <a:rPr lang="zh-CN" altLang="en-US" sz="29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/>
                <a:ea typeface="黑体" panose="02010609060101010101" pitchFamily="49" charset="-122"/>
              </a:rPr>
              <a:t>交流？</a:t>
            </a:r>
            <a:endParaRPr lang="zh-CN" altLang="en-US" sz="29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电火花打点计时器</a:t>
            </a:r>
            <a:endParaRPr lang="zh-CN" altLang="en-US"/>
          </a:p>
        </p:txBody>
      </p:sp>
      <p:pic>
        <p:nvPicPr>
          <p:cNvPr id="3" name="图片 2" descr="电火花计时器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500034" y="2071684"/>
            <a:ext cx="5410223" cy="303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7"/>
          <p:cNvGrpSpPr/>
          <p:nvPr>
            <p:custDataLst>
              <p:tags r:id="rId4"/>
            </p:custDataLst>
          </p:nvPr>
        </p:nvGrpSpPr>
        <p:grpSpPr>
          <a:xfrm>
            <a:off x="6357950" y="1428742"/>
            <a:ext cx="2974975" cy="1616075"/>
            <a:chOff x="3888" y="1536"/>
            <a:chExt cx="1728" cy="1440"/>
          </a:xfrm>
        </p:grpSpPr>
        <p:sp>
          <p:nvSpPr>
            <p:cNvPr id="5" name="AutoShape 26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888" y="1536"/>
              <a:ext cx="1728" cy="1440"/>
            </a:xfrm>
            <a:prstGeom prst="cloudCallout">
              <a:avLst>
                <a:gd name="adj1" fmla="val -84259"/>
                <a:gd name="adj2" fmla="val 108259"/>
              </a:avLst>
            </a:prstGeom>
            <a:solidFill>
              <a:srgbClr val="FFCC00"/>
            </a:solidFill>
            <a:ln w="25400">
              <a:solidFill>
                <a:srgbClr val="0000FF"/>
              </a:solidFill>
              <a:round/>
            </a:ln>
          </p:spPr>
          <p:txBody>
            <a:bodyPr/>
            <a:lstStyle/>
            <a:p>
              <a:pPr marL="1087755" indent="-1087755"/>
              <a:endParaRPr lang="zh-CN" altLang="en-US" sz="1100"/>
            </a:p>
          </p:txBody>
        </p:sp>
        <p:sp>
          <p:nvSpPr>
            <p:cNvPr id="6" name="Text Box 1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140" y="1709"/>
              <a:ext cx="1062" cy="1070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prstShdw prst="shdw12">
                <a:schemeClr val="bg2">
                  <a:alpha val="50000"/>
                </a:schemeClr>
              </a:prst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400"/>
                <a:t>频率</a:t>
              </a:r>
              <a:r>
                <a:rPr lang="en-US" altLang="zh-CN" sz="2400"/>
                <a:t>50Hz</a:t>
              </a:r>
              <a:r>
                <a:rPr lang="zh-CN" altLang="en-US" sz="2400"/>
                <a:t>，</a:t>
              </a:r>
              <a:endParaRPr lang="zh-CN" altLang="en-US" sz="2400"/>
            </a:p>
            <a:p>
              <a:r>
                <a:rPr lang="zh-CN" altLang="en-US" sz="2400"/>
                <a:t>每隔</a:t>
              </a:r>
              <a:r>
                <a:rPr lang="en-US" altLang="zh-CN" sz="2400"/>
                <a:t>0.02</a:t>
              </a:r>
              <a:r>
                <a:rPr lang="zh-CN" altLang="en-US" sz="2400"/>
                <a:t>秒</a:t>
              </a:r>
              <a:endParaRPr lang="zh-CN" altLang="en-US" sz="2400"/>
            </a:p>
            <a:p>
              <a:r>
                <a:rPr lang="zh-CN" altLang="en-US" sz="2400"/>
                <a:t>打一次点</a:t>
              </a:r>
              <a:endParaRPr lang="zh-CN" altLang="en-US" sz="2400"/>
            </a:p>
          </p:txBody>
        </p:sp>
      </p:grpSp>
      <p:pic>
        <p:nvPicPr>
          <p:cNvPr id="7" name="Picture 36" descr="IMG_1360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/>
          <a:srcRect r="10936" b="21962"/>
          <a:stretch>
            <a:fillRect/>
          </a:stretch>
        </p:blipFill>
        <p:spPr bwMode="auto">
          <a:xfrm>
            <a:off x="500034" y="2124071"/>
            <a:ext cx="5386412" cy="264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34"/>
          <p:cNvGrpSpPr/>
          <p:nvPr>
            <p:custDataLst>
              <p:tags r:id="rId9"/>
            </p:custDataLst>
          </p:nvPr>
        </p:nvGrpSpPr>
        <p:grpSpPr>
          <a:xfrm>
            <a:off x="6500826" y="3857634"/>
            <a:ext cx="1901825" cy="646113"/>
            <a:chOff x="1632" y="3024"/>
            <a:chExt cx="1104" cy="576"/>
          </a:xfrm>
        </p:grpSpPr>
        <p:sp>
          <p:nvSpPr>
            <p:cNvPr id="9" name="AutoShape 31"/>
            <p:cNvSpPr/>
            <p:nvPr>
              <p:custDataLst>
                <p:tags r:id="rId10"/>
              </p:custDataLst>
            </p:nvPr>
          </p:nvSpPr>
          <p:spPr bwMode="auto">
            <a:xfrm>
              <a:off x="1632" y="3024"/>
              <a:ext cx="1104" cy="576"/>
            </a:xfrm>
            <a:prstGeom prst="borderCallout2">
              <a:avLst>
                <a:gd name="adj1" fmla="val 12500"/>
                <a:gd name="adj2" fmla="val -4347"/>
                <a:gd name="adj3" fmla="val 12500"/>
                <a:gd name="adj4" fmla="val -16125"/>
                <a:gd name="adj5" fmla="val 21630"/>
                <a:gd name="adj6" fmla="val -88792"/>
              </a:avLst>
            </a:prstGeom>
            <a:solidFill>
              <a:schemeClr val="accent1"/>
            </a:solidFill>
            <a:ln w="28575" algn="ctr">
              <a:solidFill>
                <a:srgbClr val="FFFF00"/>
              </a:solidFill>
              <a:miter lim="800000"/>
            </a:ln>
          </p:spPr>
          <p:txBody>
            <a:bodyPr/>
            <a:lstStyle/>
            <a:p>
              <a:pPr marL="1087755" indent="-1087755"/>
              <a:endParaRPr lang="zh-CN" altLang="en-US"/>
            </a:p>
          </p:txBody>
        </p:sp>
        <p:sp>
          <p:nvSpPr>
            <p:cNvPr id="10" name="Text Box 33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712" y="3072"/>
              <a:ext cx="964" cy="52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914400" indent="-914400" algn="ctr">
                <a:spcBef>
                  <a:spcPts val="2150"/>
                </a:spcBef>
              </a:pPr>
              <a:r>
                <a:rPr lang="zh-CN" altLang="en-US" sz="4800">
                  <a:solidFill>
                    <a:srgbClr val="FF0000"/>
                  </a:solidFill>
                  <a:latin typeface="楷体_GB2312"/>
                  <a:ea typeface="楷体_GB2312"/>
                  <a:cs typeface="楷体_GB2312"/>
                </a:rPr>
                <a:t>放电针</a:t>
              </a:r>
              <a:endParaRPr lang="zh-CN" altLang="en-US" sz="4800">
                <a:solidFill>
                  <a:srgbClr val="FF0000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11" name="TextBox 6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5720" y="732260"/>
            <a:ext cx="8429684" cy="9884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8896" tIns="54448" rIns="108896" bIns="5444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latin typeface="Calibri" panose="020F0502020204030204" charset="0"/>
              </a:rPr>
              <a:t>工作电压：</a:t>
            </a:r>
            <a:r>
              <a:rPr lang="zh-CN" altLang="en-US" sz="2000" b="1" u="sng">
                <a:latin typeface="Calibri" panose="020F0502020204030204" charset="0"/>
              </a:rPr>
              <a:t>                                    </a:t>
            </a:r>
            <a:r>
              <a:rPr lang="en-US" altLang="zh-CN" sz="2000" b="1" smtClean="0">
                <a:latin typeface="Calibri" panose="020F0502020204030204" charset="0"/>
              </a:rPr>
              <a:t>.     </a:t>
            </a:r>
            <a:r>
              <a:rPr lang="zh-CN" altLang="en-US" sz="2000" b="1" smtClean="0">
                <a:latin typeface="Calibri" panose="020F0502020204030204" charset="0"/>
              </a:rPr>
              <a:t>打点</a:t>
            </a:r>
            <a:r>
              <a:rPr lang="zh-CN" altLang="en-US" sz="2000" b="1">
                <a:latin typeface="Calibri" panose="020F0502020204030204" charset="0"/>
              </a:rPr>
              <a:t>周期：</a:t>
            </a:r>
            <a:r>
              <a:rPr lang="zh-CN" altLang="en-US" sz="2000" b="1" u="sng">
                <a:latin typeface="Calibri" panose="020F0502020204030204" charset="0"/>
              </a:rPr>
              <a:t>                                    </a:t>
            </a:r>
            <a:r>
              <a:rPr lang="en-US" altLang="zh-CN" sz="2000" b="1">
                <a:latin typeface="Calibri" panose="020F0502020204030204" charset="0"/>
              </a:rPr>
              <a:t>.</a:t>
            </a:r>
            <a:endParaRPr lang="en-US" altLang="zh-CN" sz="2000" b="1">
              <a:latin typeface="Calibri" panose="020F05020202040302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>
                <a:latin typeface="Calibri" panose="020F0502020204030204" charset="0"/>
              </a:rPr>
              <a:t>打点方式：</a:t>
            </a:r>
            <a:r>
              <a:rPr lang="zh-CN" altLang="en-US" sz="2000" b="1" u="sng">
                <a:latin typeface="Calibri" panose="020F0502020204030204" charset="0"/>
              </a:rPr>
              <a:t>                                    </a:t>
            </a:r>
            <a:r>
              <a:rPr lang="en-US" altLang="zh-CN" sz="2000" b="1" smtClean="0">
                <a:latin typeface="Calibri" panose="020F0502020204030204" charset="0"/>
              </a:rPr>
              <a:t>.    </a:t>
            </a:r>
            <a:r>
              <a:rPr lang="zh-CN" altLang="en-US" sz="2000" b="1" smtClean="0">
                <a:latin typeface="Calibri" panose="020F0502020204030204" charset="0"/>
              </a:rPr>
              <a:t>记录</a:t>
            </a:r>
            <a:r>
              <a:rPr lang="zh-CN" altLang="en-US" sz="2000" b="1">
                <a:latin typeface="Calibri" panose="020F0502020204030204" charset="0"/>
              </a:rPr>
              <a:t>信息：</a:t>
            </a:r>
            <a:r>
              <a:rPr lang="zh-CN" altLang="en-US" sz="2000" b="1" u="sng">
                <a:latin typeface="Calibri" panose="020F0502020204030204" charset="0"/>
              </a:rPr>
              <a:t>                                    </a:t>
            </a:r>
            <a:r>
              <a:rPr lang="en-US" altLang="zh-CN" sz="2000" b="1">
                <a:latin typeface="Calibri" panose="020F0502020204030204" charset="0"/>
              </a:rPr>
              <a:t>.</a:t>
            </a:r>
            <a:endParaRPr lang="zh-CN" altLang="en-US" sz="2000" b="1">
              <a:latin typeface="Calibri" panose="020F050202020403020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828800" y="714362"/>
            <a:ext cx="3067050" cy="4792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54448" rIns="0" bIns="54448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+mn-ea"/>
                <a:ea typeface="+mn-ea"/>
              </a:rPr>
              <a:t>交流电</a:t>
            </a:r>
            <a:r>
              <a:rPr lang="en-US" altLang="zh-CN" sz="2400" b="1">
                <a:solidFill>
                  <a:srgbClr val="C00000"/>
                </a:solidFill>
                <a:latin typeface="+mn-ea"/>
                <a:ea typeface="+mn-ea"/>
              </a:rPr>
              <a:t>220V</a:t>
            </a:r>
            <a:endParaRPr lang="zh-CN" altLang="en-US" sz="2400" b="1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>
            <p:custDataLst>
              <p:tags r:id="rId14"/>
            </p:custDataLst>
          </p:nvPr>
        </p:nvSpPr>
        <p:spPr>
          <a:xfrm>
            <a:off x="1714480" y="1173150"/>
            <a:ext cx="2682131" cy="479291"/>
          </a:xfrm>
          <a:prstGeom prst="rect">
            <a:avLst/>
          </a:prstGeom>
        </p:spPr>
        <p:txBody>
          <a:bodyPr wrap="none" lIns="108896" tIns="54448" rIns="108896" bIns="54448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+mn-ea"/>
                <a:ea typeface="+mn-ea"/>
              </a:rPr>
              <a:t>利用火花放电打点</a:t>
            </a:r>
            <a:endParaRPr lang="zh-CN" altLang="en-US" sz="2400" b="1">
              <a:solidFill>
                <a:srgbClr val="C00000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86314" y="642924"/>
            <a:ext cx="2281238" cy="479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54448" rIns="0" bIns="54448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宋体" panose="02010600030101010101" pitchFamily="2" charset="-122"/>
              </a:rPr>
              <a:t>T = 0.02S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214942" y="1142990"/>
            <a:ext cx="1538883" cy="47929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54448" rIns="0" bIns="54448"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+mn-ea"/>
                <a:ea typeface="+mn-ea"/>
              </a:rPr>
              <a:t>时间和位移</a:t>
            </a:r>
            <a:endParaRPr lang="zh-CN" altLang="en-US" sz="2400" b="1">
              <a:solidFill>
                <a:srgbClr val="C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动动手</a:t>
            </a:r>
            <a:endParaRPr lang="zh-CN" altLang="en-US"/>
          </a:p>
        </p:txBody>
      </p:sp>
      <p:sp>
        <p:nvSpPr>
          <p:cNvPr id="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3850" y="855650"/>
            <a:ext cx="4095750" cy="21875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08896" tIns="54448" rIns="108896" bIns="5444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桌之间，一位同学手拿一支彩色画笔，另一位同学牵动一条长纸带，使纸带在笔下沿着直线缓慢向前移动，拿笔同学按照一定的时间间隔点击纸带（比如每秒</a:t>
            </a:r>
            <a:r>
              <a:rPr lang="en-US" altLang="zh-CN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次）</a:t>
            </a:r>
            <a:endParaRPr lang="zh-CN" altLang="en-US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8" descr="图片2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b="24019"/>
          <a:stretch>
            <a:fillRect/>
          </a:stretch>
        </p:blipFill>
        <p:spPr bwMode="auto">
          <a:xfrm>
            <a:off x="4724400" y="785800"/>
            <a:ext cx="38862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500034" y="3357568"/>
            <a:ext cx="81534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500034" y="4357700"/>
            <a:ext cx="285752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纸带上有什么？</a:t>
            </a:r>
            <a:endParaRPr altLang="en-US" sz="2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>
            <p:custDataLst>
              <p:tags r:id="rId8"/>
            </p:custDataLst>
          </p:nvPr>
        </p:nvSpPr>
        <p:spPr>
          <a:xfrm>
            <a:off x="3571868" y="4357700"/>
            <a:ext cx="2643206" cy="50006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两点间的时间间隔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>
            <p:custDataLst>
              <p:tags r:id="rId9"/>
            </p:custDataLst>
          </p:nvPr>
        </p:nvSpPr>
        <p:spPr>
          <a:xfrm>
            <a:off x="6357950" y="4357700"/>
            <a:ext cx="2214578" cy="50006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z="2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两点间的位移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练习使用打点计时器</a:t>
            </a:r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4282" y="714362"/>
            <a:ext cx="12198350" cy="15826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8896" tIns="54448" rIns="108896" bIns="54448" anchor="ctr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altLang="zh-CN" sz="3300">
              <a:solidFill>
                <a:srgbClr val="000000"/>
              </a:solidFill>
              <a:latin typeface="+mn-ea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endParaRPr lang="zh-CN" altLang="en-US" sz="33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9059" y="428610"/>
            <a:ext cx="4857784" cy="175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线形标注 1 5"/>
          <p:cNvSpPr/>
          <p:nvPr>
            <p:custDataLst>
              <p:tags r:id="rId5"/>
            </p:custDataLst>
          </p:nvPr>
        </p:nvSpPr>
        <p:spPr bwMode="auto">
          <a:xfrm>
            <a:off x="3571868" y="4000510"/>
            <a:ext cx="4815807" cy="901909"/>
          </a:xfrm>
          <a:prstGeom prst="borderCallout1">
            <a:avLst>
              <a:gd name="adj1" fmla="val 12676"/>
              <a:gd name="adj2" fmla="val -2000"/>
              <a:gd name="adj3" fmla="val -138313"/>
              <a:gd name="adj4" fmla="val -285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08896" tIns="54448" rIns="108896" bIns="54448" anchor="ctr" anchorCtr="1"/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2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注意先接通电源， </a:t>
            </a:r>
            <a:endParaRPr lang="en-US" altLang="zh-CN" sz="32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altLang="zh-CN" sz="32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</a:t>
            </a:r>
            <a:r>
              <a:rPr lang="zh-CN" altLang="en-US" sz="32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后拉动纸带</a:t>
            </a:r>
            <a:endParaRPr lang="zh-CN" altLang="en-US" sz="32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28596" y="785800"/>
            <a:ext cx="3571900" cy="8717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8896" tIns="54448" rIns="108896" bIns="54448" anchor="ctr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固定打点计时器</a:t>
            </a:r>
            <a:endParaRPr lang="zh-CN" altLang="en-US" sz="33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8596" y="1571618"/>
            <a:ext cx="3571900" cy="7193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8896" tIns="54448" rIns="108896" bIns="54448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安装纸带</a:t>
            </a:r>
            <a:endParaRPr lang="en-US" altLang="zh-CN" sz="33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28596" y="2214560"/>
            <a:ext cx="8072494" cy="1328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8896" tIns="54448" rIns="108896" bIns="54448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启动电源</a:t>
            </a: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用手水平地拉动纸带，纸带上就打出一</a:t>
            </a: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30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行小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点，随后立即关闭电源</a:t>
            </a:r>
            <a:endParaRPr lang="en-US" altLang="zh-CN" sz="33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28596" y="3500444"/>
            <a:ext cx="8340698" cy="7193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8896" tIns="54448" rIns="108896" bIns="54448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33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取下纸带</a:t>
            </a:r>
            <a:endParaRPr lang="zh-CN" altLang="en-US" sz="33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课堂小结</a:t>
            </a:r>
            <a:endParaRPr lang="zh-CN" altLang="en-US"/>
          </a:p>
        </p:txBody>
      </p:sp>
      <p:sp>
        <p:nvSpPr>
          <p:cNvPr id="5" name="圆角矩形 4"/>
          <p:cNvSpPr/>
          <p:nvPr>
            <p:custDataLst>
              <p:tags r:id="rId2"/>
            </p:custDataLst>
          </p:nvPr>
        </p:nvSpPr>
        <p:spPr>
          <a:xfrm>
            <a:off x="714348" y="525767"/>
            <a:ext cx="8429652" cy="45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>
            <p:custDataLst>
              <p:tags r:id="rId3"/>
            </p:custDataLst>
          </p:nvPr>
        </p:nvSpPr>
        <p:spPr>
          <a:xfrm>
            <a:off x="0" y="525767"/>
            <a:ext cx="714348" cy="4571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占位符 2"/>
          <p:cNvSpPr txBox="1"/>
          <p:nvPr>
            <p:custDataLst>
              <p:tags r:id="rId4"/>
            </p:custDataLst>
          </p:nvPr>
        </p:nvSpPr>
        <p:spPr>
          <a:xfrm>
            <a:off x="457200" y="785800"/>
            <a:ext cx="8229600" cy="392909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/>
              <a:buChar char=""/>
              <a:defRPr/>
            </a:pPr>
            <a:r>
              <a:rPr kumimoji="0" lang="zh-CN" altLang="en-US" sz="29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质点：</a:t>
            </a:r>
            <a:r>
              <a:rPr altLang="en-US" sz="2900" b="1" smtClean="0">
                <a:latin typeface="楷体" panose="02010609060101010101" pitchFamily="49" charset="-122"/>
                <a:ea typeface="楷体" panose="02010609060101010101" pitchFamily="49" charset="-122"/>
              </a:rPr>
              <a:t>知道时间和时刻的区别和联系</a:t>
            </a:r>
            <a:endParaRPr kumimoji="0" lang="zh-CN" altLang="en-US" sz="29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）时刻是指某一瞬时，可以用数轴上的点表示</a:t>
            </a:r>
            <a:endParaRPr altLang="en-US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）时间间隔简称时间，在数轴上用一段线段来表示</a:t>
            </a:r>
            <a:endParaRPr kumimoji="0" lang="en-US" altLang="zh-CN" sz="2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/>
              <a:buChar char=""/>
              <a:defRPr/>
            </a:pPr>
            <a:r>
              <a:rPr altLang="en-US" sz="29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理解位移的概念，了解路程与位移的区别</a:t>
            </a:r>
            <a:endParaRPr lang="en-US" altLang="en-US" sz="29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90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）路程：是物体运动轨迹的长度</a:t>
            </a:r>
            <a:endParaRPr altLang="en-US" sz="29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9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）位移：表示物体位置改变的物理量，可以用从初位置到终位置的有向线段表示大小</a:t>
            </a:r>
            <a:r>
              <a:rPr lang="en-US" altLang="zh-CN" sz="2900" smtClean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起点和终点之间的直线距离</a:t>
            </a:r>
            <a:endParaRPr altLang="en-US" sz="29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altLang="en-US" sz="2900" smtClean="0">
                <a:latin typeface="黑体" panose="02010609060101010101" pitchFamily="49" charset="-122"/>
                <a:ea typeface="黑体" panose="02010609060101010101" pitchFamily="49" charset="-122"/>
              </a:rPr>
              <a:t>方向：从起点指向终点</a:t>
            </a:r>
            <a:endParaRPr lang="en-US" altLang="en-US" sz="29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/>
              <a:buChar char=""/>
              <a:defRPr/>
            </a:pPr>
            <a:r>
              <a:rPr altLang="en-US" sz="29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坐标系</a:t>
            </a:r>
            <a:endParaRPr altLang="en-US" sz="29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/>
              <a:buChar char=""/>
              <a:defRPr/>
            </a:pPr>
            <a:r>
              <a:rPr altLang="en-US" sz="29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打点计时器</a:t>
            </a:r>
            <a:endParaRPr lang="en-US" altLang="en-US" sz="29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课堂练习</a:t>
            </a:r>
            <a:endParaRPr lang="zh-CN" altLang="en-US"/>
          </a:p>
        </p:txBody>
      </p:sp>
      <p:sp>
        <p:nvSpPr>
          <p:cNvPr id="4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472" y="642924"/>
            <a:ext cx="8286808" cy="3457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900">
                <a:latin typeface="Comic Sans MS" panose="030F0702030302020204" pitchFamily="66" charset="0"/>
              </a:rPr>
              <a:t>1</a:t>
            </a:r>
            <a:r>
              <a:rPr lang="zh-CN" altLang="en-US" sz="2900">
                <a:latin typeface="Comic Sans MS" panose="030F0702030302020204" pitchFamily="66" charset="0"/>
              </a:rPr>
              <a:t>、关于时刻和时间，下列说法中正确的是</a:t>
            </a:r>
            <a:r>
              <a:rPr lang="en-US" altLang="zh-CN" sz="2900">
                <a:latin typeface="Comic Sans MS" panose="030F0702030302020204" pitchFamily="66" charset="0"/>
              </a:rPr>
              <a:t>(     )</a:t>
            </a:r>
            <a:endParaRPr lang="en-US" altLang="zh-CN" sz="290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latin typeface="Comic Sans MS" panose="030F0702030302020204" pitchFamily="66" charset="0"/>
              </a:rPr>
              <a:t>A. </a:t>
            </a:r>
            <a:r>
              <a:rPr lang="zh-CN" altLang="en-US" sz="2900">
                <a:latin typeface="Comic Sans MS" panose="030F0702030302020204" pitchFamily="66" charset="0"/>
              </a:rPr>
              <a:t>时刻表示时间较短，时间表示时间较长  </a:t>
            </a:r>
            <a:endParaRPr lang="zh-CN" altLang="en-US" sz="290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latin typeface="Comic Sans MS" panose="030F0702030302020204" pitchFamily="66" charset="0"/>
              </a:rPr>
              <a:t>B</a:t>
            </a:r>
            <a:r>
              <a:rPr lang="zh-CN" altLang="en-US" sz="2900">
                <a:latin typeface="Comic Sans MS" panose="030F0702030302020204" pitchFamily="66" charset="0"/>
              </a:rPr>
              <a:t>．时刻对应位置，时间对应位移</a:t>
            </a:r>
            <a:endParaRPr lang="zh-CN" altLang="en-US" sz="290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latin typeface="Comic Sans MS" panose="030F0702030302020204" pitchFamily="66" charset="0"/>
              </a:rPr>
              <a:t>C. </a:t>
            </a:r>
            <a:r>
              <a:rPr lang="zh-CN" altLang="en-US" sz="2900">
                <a:latin typeface="Comic Sans MS" panose="030F0702030302020204" pitchFamily="66" charset="0"/>
              </a:rPr>
              <a:t>作息时间表上的数字表示时刻         </a:t>
            </a:r>
            <a:endParaRPr lang="zh-CN" altLang="en-US" sz="290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latin typeface="Comic Sans MS" panose="030F0702030302020204" pitchFamily="66" charset="0"/>
              </a:rPr>
              <a:t>D</a:t>
            </a:r>
            <a:r>
              <a:rPr lang="zh-CN" altLang="en-US" sz="2900">
                <a:latin typeface="Comic Sans MS" panose="030F0702030302020204" pitchFamily="66" charset="0"/>
              </a:rPr>
              <a:t>．</a:t>
            </a:r>
            <a:r>
              <a:rPr lang="en-US" altLang="zh-CN" sz="2900">
                <a:latin typeface="Comic Sans MS" panose="030F0702030302020204" pitchFamily="66" charset="0"/>
              </a:rPr>
              <a:t>1 min</a:t>
            </a:r>
            <a:r>
              <a:rPr lang="zh-CN" altLang="en-US" sz="2900">
                <a:latin typeface="Comic Sans MS" panose="030F0702030302020204" pitchFamily="66" charset="0"/>
              </a:rPr>
              <a:t>内有</a:t>
            </a:r>
            <a:r>
              <a:rPr lang="en-US" altLang="zh-CN" sz="2900">
                <a:latin typeface="Comic Sans MS" panose="030F0702030302020204" pitchFamily="66" charset="0"/>
              </a:rPr>
              <a:t>60</a:t>
            </a:r>
            <a:r>
              <a:rPr lang="zh-CN" altLang="en-US" sz="2900">
                <a:latin typeface="Comic Sans MS" panose="030F0702030302020204" pitchFamily="66" charset="0"/>
              </a:rPr>
              <a:t>个时刻</a:t>
            </a:r>
            <a:endParaRPr lang="zh-CN" altLang="en-US" sz="2900">
              <a:latin typeface="Comic Sans MS" panose="030F0702030302020204" pitchFamily="66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572396" y="785800"/>
            <a:ext cx="733874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900">
                <a:solidFill>
                  <a:srgbClr val="FF0000"/>
                </a:solidFill>
                <a:latin typeface="Comic Sans MS" panose="030F0702030302020204" pitchFamily="66" charset="0"/>
              </a:rPr>
              <a:t>BC   </a:t>
            </a:r>
            <a:endParaRPr lang="en-US" altLang="zh-CN" sz="29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课堂练习</a:t>
            </a:r>
            <a:endParaRPr lang="zh-CN" altLang="en-US"/>
          </a:p>
        </p:txBody>
      </p:sp>
      <p:sp>
        <p:nvSpPr>
          <p:cNvPr id="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594" y="571486"/>
            <a:ext cx="8548124" cy="412362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</a:ln>
        </p:spPr>
        <p:txBody>
          <a:bodyPr lIns="108896" tIns="54448" rIns="108896" bIns="54448"/>
          <a:lstStyle/>
          <a:p>
            <a:pPr algn="just"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时间和时刻，下列说法正确的是    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　  　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sz="2800"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．物体在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时指的是物体在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末时，指的是时刻</a:t>
            </a:r>
            <a:endParaRPr lang="zh-CN" altLang="en-US" sz="2800"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．物体在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内指的是物体在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末到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末这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endParaRPr lang="zh-CN" altLang="en-US" sz="2800"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．物体在第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内指的是物体在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末到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末这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</a:t>
            </a:r>
            <a:endParaRPr lang="zh-CN" altLang="en-US" sz="2800"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．第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末就是第</a:t>
            </a:r>
            <a:r>
              <a:rPr lang="en-US" altLang="zh-CN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en-US" sz="280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初，指的是</a:t>
            </a:r>
            <a:r>
              <a:rPr lang="zh-CN" altLang="en-US" sz="2800" smtClean="0">
                <a:latin typeface="Comic Sans MS" panose="030F0702030302020204" pitchFamily="66" charset="0"/>
                <a:ea typeface="宋体" panose="02010600030101010101" pitchFamily="2" charset="-122"/>
                <a:cs typeface="Times New Roman" panose="02020603050405020304" pitchFamily="18" charset="0"/>
              </a:rPr>
              <a:t>时刻</a:t>
            </a:r>
            <a:endParaRPr lang="zh-CN" altLang="en-US" sz="2800">
              <a:latin typeface="Comic Sans MS" panose="030F0702030302020204" pitchFamily="66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29486" y="672796"/>
            <a:ext cx="2023320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 algn="l"/>
            <a:r>
              <a:rPr lang="en-US" altLang="zh-CN" sz="290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ACD</a:t>
            </a:r>
            <a:endParaRPr lang="en-US" altLang="zh-CN" sz="2900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课堂练习</a:t>
            </a:r>
            <a:endParaRPr lang="zh-CN" altLang="en-US"/>
          </a:p>
        </p:txBody>
      </p:sp>
      <p:sp>
        <p:nvSpPr>
          <p:cNvPr id="6" name="Text Box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0034" y="500048"/>
            <a:ext cx="8358246" cy="463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3</a:t>
            </a:r>
            <a:r>
              <a:rPr lang="zh-CN" altLang="en-US" sz="280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、</a:t>
            </a:r>
            <a:r>
              <a:rPr lang="zh-CN" altLang="en-US" sz="2800">
                <a:latin typeface="Comic Sans MS" panose="030F0702030302020204" pitchFamily="66" charset="0"/>
                <a:cs typeface="Times New Roman" panose="02020603050405020304" pitchFamily="18" charset="0"/>
              </a:rPr>
              <a:t>下列关于位移和路程的说法中，正确的是（    </a:t>
            </a:r>
            <a:r>
              <a:rPr lang="zh-CN" altLang="en-US" sz="280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）</a:t>
            </a:r>
            <a:endParaRPr lang="en-US" altLang="zh-CN" sz="280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A</a:t>
            </a:r>
            <a:r>
              <a:rPr lang="zh-CN" altLang="en-US" sz="2800">
                <a:latin typeface="Comic Sans MS" panose="030F0702030302020204" pitchFamily="66" charset="0"/>
                <a:cs typeface="Times New Roman" panose="02020603050405020304" pitchFamily="18" charset="0"/>
              </a:rPr>
              <a:t>、位移大小和路程不一定相等，所以位移不等于路程</a:t>
            </a:r>
            <a:endParaRPr lang="zh-CN" altLang="en-US" sz="280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Comic Sans MS" panose="030F0702030302020204" pitchFamily="66" charset="0"/>
                <a:cs typeface="Times New Roman" panose="02020603050405020304" pitchFamily="18" charset="0"/>
              </a:rPr>
              <a:t>B</a:t>
            </a:r>
            <a:r>
              <a:rPr lang="zh-CN" altLang="en-US" sz="2800">
                <a:latin typeface="Comic Sans MS" panose="030F0702030302020204" pitchFamily="66" charset="0"/>
                <a:cs typeface="Times New Roman" panose="02020603050405020304" pitchFamily="18" charset="0"/>
              </a:rPr>
              <a:t>、位移的大小等于路程，方向由起点指向终点</a:t>
            </a:r>
            <a:endParaRPr lang="zh-CN" altLang="en-US" sz="280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Comic Sans MS" panose="030F0702030302020204" pitchFamily="66" charset="0"/>
                <a:cs typeface="Times New Roman" panose="02020603050405020304" pitchFamily="18" charset="0"/>
              </a:rPr>
              <a:t>C</a:t>
            </a:r>
            <a:r>
              <a:rPr lang="zh-CN" altLang="en-US" sz="2800">
                <a:latin typeface="Comic Sans MS" panose="030F0702030302020204" pitchFamily="66" charset="0"/>
                <a:cs typeface="Times New Roman" panose="02020603050405020304" pitchFamily="18" charset="0"/>
              </a:rPr>
              <a:t>、位移描述物体相对位置的变化，路程描述路径的长短</a:t>
            </a:r>
            <a:endParaRPr lang="zh-CN" altLang="en-US" sz="280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Comic Sans MS" panose="030F0702030302020204" pitchFamily="66" charset="0"/>
                <a:cs typeface="Times New Roman" panose="02020603050405020304" pitchFamily="18" charset="0"/>
              </a:rPr>
              <a:t>D</a:t>
            </a:r>
            <a:r>
              <a:rPr lang="zh-CN" altLang="en-US" sz="2800">
                <a:latin typeface="Comic Sans MS" panose="030F0702030302020204" pitchFamily="66" charset="0"/>
                <a:cs typeface="Times New Roman" panose="02020603050405020304" pitchFamily="18" charset="0"/>
              </a:rPr>
              <a:t>、位移描述直线运动，路程描述曲线运动</a:t>
            </a:r>
            <a:endParaRPr lang="zh-CN" altLang="en-US" sz="280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934933" y="509049"/>
            <a:ext cx="923347" cy="705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900">
                <a:solidFill>
                  <a:srgbClr val="FF0000"/>
                </a:solidFill>
                <a:latin typeface="Comic Sans MS" panose="030F0702030302020204" pitchFamily="66" charset="0"/>
              </a:rPr>
              <a:t>C</a:t>
            </a:r>
            <a:endParaRPr lang="en-US" altLang="zh-CN" sz="290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“时间” 一词的含义</a:t>
            </a:r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85786" y="1643056"/>
            <a:ext cx="217239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altLang="en-US" sz="2800" smtClean="0"/>
              <a:t>上午</a:t>
            </a:r>
            <a:r>
              <a:rPr lang="en-US" altLang="zh-CN" sz="2800" smtClean="0"/>
              <a:t>8</a:t>
            </a:r>
            <a:r>
              <a:rPr altLang="en-US" sz="2800" smtClean="0"/>
              <a:t>时上课</a:t>
            </a:r>
            <a:endParaRPr lang="zh-CN" altLang="en-US" sz="2800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3500430" y="2000246"/>
            <a:ext cx="237276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altLang="en-US" sz="2800" smtClean="0"/>
              <a:t>一节课</a:t>
            </a:r>
            <a:r>
              <a:rPr lang="en-US" altLang="zh-CN" sz="2800" smtClean="0"/>
              <a:t>40</a:t>
            </a:r>
            <a:r>
              <a:rPr altLang="en-US" sz="2800" smtClean="0"/>
              <a:t>分钟</a:t>
            </a:r>
            <a:endParaRPr lang="zh-CN" altLang="en-US" sz="2800"/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5357818" y="1142990"/>
            <a:ext cx="220605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zh-CN" sz="2800" smtClean="0"/>
              <a:t>8</a:t>
            </a:r>
            <a:r>
              <a:rPr altLang="en-US" sz="2800" smtClean="0"/>
              <a:t>时</a:t>
            </a:r>
            <a:r>
              <a:rPr lang="en-US" altLang="zh-CN" sz="2800" smtClean="0"/>
              <a:t>45</a:t>
            </a:r>
            <a:r>
              <a:rPr altLang="en-US" sz="2800" smtClean="0"/>
              <a:t>分下课</a:t>
            </a:r>
            <a:endParaRPr lang="zh-CN" altLang="en-US" sz="2800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5500694" y="2786064"/>
            <a:ext cx="272382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altLang="en-US" sz="2800" smtClean="0"/>
              <a:t>一场考试</a:t>
            </a:r>
            <a:r>
              <a:rPr lang="en-US" altLang="zh-CN" sz="2800" smtClean="0"/>
              <a:t>60</a:t>
            </a:r>
            <a:r>
              <a:rPr altLang="en-US" sz="2800" smtClean="0"/>
              <a:t>分钟</a:t>
            </a:r>
            <a:endParaRPr lang="zh-CN" altLang="en-US" sz="2800"/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1500166" y="3214692"/>
            <a:ext cx="327525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altLang="en-US" sz="2800" smtClean="0"/>
              <a:t>上午</a:t>
            </a:r>
            <a:r>
              <a:rPr lang="en-US" altLang="zh-CN" sz="2800" smtClean="0"/>
              <a:t>9</a:t>
            </a:r>
            <a:r>
              <a:rPr altLang="en-US" sz="2800" smtClean="0"/>
              <a:t>点</a:t>
            </a:r>
            <a:r>
              <a:rPr lang="en-US" altLang="zh-CN" sz="2800" smtClean="0"/>
              <a:t>20</a:t>
            </a:r>
            <a:r>
              <a:rPr altLang="en-US" sz="2800" smtClean="0"/>
              <a:t>分到金华</a:t>
            </a:r>
            <a:endParaRPr lang="zh-CN" altLang="en-US" sz="2800"/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2643174" y="4071948"/>
            <a:ext cx="433484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altLang="en-US" sz="2800" smtClean="0"/>
              <a:t>从丽水到上海需要</a:t>
            </a:r>
            <a:r>
              <a:rPr lang="en-US" altLang="zh-CN" sz="2800" smtClean="0"/>
              <a:t>4</a:t>
            </a:r>
            <a:r>
              <a:rPr altLang="en-US" sz="2800" smtClean="0"/>
              <a:t>个小时</a:t>
            </a:r>
            <a:endParaRPr lang="zh-CN" altLang="en-US" sz="2800"/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642910" y="571486"/>
            <a:ext cx="314327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它们有别吗？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课堂练习</a:t>
            </a:r>
            <a:endParaRPr lang="zh-CN" altLang="en-US"/>
          </a:p>
        </p:txBody>
      </p:sp>
      <p:sp>
        <p:nvSpPr>
          <p:cNvPr id="3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7158" y="571486"/>
            <a:ext cx="8143932" cy="35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FF0000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4.</a:t>
            </a:r>
            <a:r>
              <a:rPr lang="zh-CN" altLang="en-US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如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图，一个质点沿两个半径为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的半圆弧由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A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运动到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C</a:t>
            </a:r>
            <a:r>
              <a:rPr lang="zh-CN" altLang="en-US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，规定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向右方向为正方向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.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在此过程中，它的位移和路程</a:t>
            </a:r>
            <a:r>
              <a:rPr lang="zh-CN" altLang="en-US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分别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为 </a:t>
            </a:r>
            <a:r>
              <a:rPr lang="zh-CN" altLang="en-US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（         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）</a:t>
            </a:r>
            <a:endParaRPr lang="zh-CN" altLang="en-US" sz="290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    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A.4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，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2π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 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           B.4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， 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2π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endParaRPr lang="en-US" altLang="zh-CN" sz="2900"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900" smtClean="0">
                <a:latin typeface="Comic Sans MS" panose="030F0702030302020204" pitchFamily="66" charset="0"/>
                <a:ea typeface="宋体" panose="02010600030101010101" pitchFamily="2" charset="-122"/>
              </a:rPr>
              <a:t>    C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.-4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，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2π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           D.-4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zh-CN" altLang="en-US" sz="2900">
                <a:latin typeface="Comic Sans MS" panose="030F0702030302020204" pitchFamily="66" charset="0"/>
                <a:ea typeface="宋体" panose="02010600030101010101" pitchFamily="2" charset="-122"/>
              </a:rPr>
              <a:t>，</a:t>
            </a:r>
            <a:r>
              <a:rPr lang="en-US" altLang="zh-CN" sz="2900">
                <a:latin typeface="Comic Sans MS" panose="030F0702030302020204" pitchFamily="66" charset="0"/>
                <a:ea typeface="宋体" panose="02010600030101010101" pitchFamily="2" charset="-122"/>
              </a:rPr>
              <a:t>-2π</a:t>
            </a:r>
            <a:r>
              <a:rPr lang="en-US" altLang="zh-CN" sz="2900" i="1">
                <a:latin typeface="Comic Sans MS" panose="030F0702030302020204" pitchFamily="66" charset="0"/>
                <a:ea typeface="宋体" panose="02010600030101010101" pitchFamily="2" charset="-122"/>
              </a:rPr>
              <a:t>R</a:t>
            </a:r>
            <a:r>
              <a:rPr lang="en-US" altLang="zh-CN" sz="3300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endParaRPr lang="en-US" altLang="zh-CN" sz="330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grpSp>
        <p:nvGrpSpPr>
          <p:cNvPr id="4" name="Group 5"/>
          <p:cNvGrpSpPr/>
          <p:nvPr>
            <p:custDataLst>
              <p:tags r:id="rId3"/>
            </p:custDataLst>
          </p:nvPr>
        </p:nvGrpSpPr>
        <p:grpSpPr>
          <a:xfrm>
            <a:off x="1142976" y="3897654"/>
            <a:ext cx="6488857" cy="1245846"/>
            <a:chOff x="0" y="0"/>
            <a:chExt cx="2816" cy="669"/>
          </a:xfrm>
        </p:grpSpPr>
        <p:sp>
          <p:nvSpPr>
            <p:cNvPr id="5" name="Line 6"/>
            <p:cNvSpPr>
              <a:spLocks noChangeShapeType="1"/>
            </p:cNvSpPr>
            <p:nvPr>
              <p:custDataLst>
                <p:tags r:id="rId4"/>
              </p:custDataLst>
            </p:nvPr>
          </p:nvSpPr>
          <p:spPr bwMode="auto">
            <a:xfrm>
              <a:off x="0" y="317"/>
              <a:ext cx="2813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AutoShape 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45" y="0"/>
              <a:ext cx="576" cy="576"/>
            </a:xfrm>
            <a:custGeom>
              <a:avLst/>
              <a:gdLst>
                <a:gd name="G0" fmla="+- 10612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612"/>
                <a:gd name="G18" fmla="*/ 10612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10612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10612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4 w 21600"/>
                <a:gd name="T15" fmla="*/ 10800 h 21600"/>
                <a:gd name="T16" fmla="*/ 10800 w 21600"/>
                <a:gd name="T17" fmla="*/ 188 h 21600"/>
                <a:gd name="T18" fmla="*/ 215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88" y="10800"/>
                  </a:moveTo>
                  <a:cubicBezTo>
                    <a:pt x="188" y="4939"/>
                    <a:pt x="4939" y="188"/>
                    <a:pt x="10800" y="188"/>
                  </a:cubicBezTo>
                  <a:cubicBezTo>
                    <a:pt x="16660" y="187"/>
                    <a:pt x="21411" y="4939"/>
                    <a:pt x="21412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CC0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AutoShape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11008849">
              <a:off x="1134" y="45"/>
              <a:ext cx="576" cy="576"/>
            </a:xfrm>
            <a:custGeom>
              <a:avLst/>
              <a:gdLst>
                <a:gd name="G0" fmla="+- 10612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0612"/>
                <a:gd name="G18" fmla="*/ 10612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10612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10612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4 w 21600"/>
                <a:gd name="T15" fmla="*/ 10800 h 21600"/>
                <a:gd name="T16" fmla="*/ 10800 w 21600"/>
                <a:gd name="T17" fmla="*/ 188 h 21600"/>
                <a:gd name="T18" fmla="*/ 215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88" y="10800"/>
                  </a:moveTo>
                  <a:cubicBezTo>
                    <a:pt x="188" y="4939"/>
                    <a:pt x="4939" y="188"/>
                    <a:pt x="10800" y="188"/>
                  </a:cubicBezTo>
                  <a:cubicBezTo>
                    <a:pt x="16660" y="187"/>
                    <a:pt x="21411" y="4939"/>
                    <a:pt x="21412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CC00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Text Box 9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655" y="380"/>
              <a:ext cx="16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900" i="1">
                  <a:latin typeface="Book Antiqua" panose="02040602050305030304" pitchFamily="18" charset="0"/>
                  <a:ea typeface="华文行楷" panose="02010800040101010101" pitchFamily="2" charset="-122"/>
                </a:rPr>
                <a:t>x</a:t>
              </a:r>
              <a:endParaRPr lang="en-US" altLang="zh-CN" sz="2900" i="1">
                <a:latin typeface="Book Antiqua" panose="0204060205030503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705" y="380"/>
              <a:ext cx="197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900" i="1">
                  <a:latin typeface="Book Antiqua" panose="02040602050305030304" pitchFamily="18" charset="0"/>
                  <a:ea typeface="华文行楷" panose="02010800040101010101" pitchFamily="2" charset="-122"/>
                </a:rPr>
                <a:t>A</a:t>
              </a:r>
              <a:endParaRPr lang="en-US" altLang="zh-CN" sz="2900" i="1">
                <a:latin typeface="Book Antiqua" panose="0204060205030503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92" y="335"/>
              <a:ext cx="18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900" i="1">
                  <a:latin typeface="Book Antiqua" panose="02040602050305030304" pitchFamily="18" charset="0"/>
                  <a:ea typeface="华文行楷" panose="02010800040101010101" pitchFamily="2" charset="-122"/>
                </a:rPr>
                <a:t>B</a:t>
              </a:r>
              <a:endParaRPr lang="en-US" altLang="zh-CN" sz="2900" i="1">
                <a:latin typeface="Book Antiqua" panose="02040602050305030304" pitchFamily="18" charset="0"/>
                <a:ea typeface="华文行楷" panose="02010800040101010101" pitchFamily="2" charset="-122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99" y="335"/>
              <a:ext cx="19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900" i="1">
                  <a:latin typeface="Book Antiqua" panose="02040602050305030304" pitchFamily="18" charset="0"/>
                  <a:ea typeface="华文行楷" panose="02010800040101010101" pitchFamily="2" charset="-122"/>
                </a:rPr>
                <a:t>C</a:t>
              </a:r>
              <a:endParaRPr lang="en-US" altLang="zh-CN" sz="2900" i="1">
                <a:latin typeface="Book Antiqua" panose="02040602050305030304" pitchFamily="18" charset="0"/>
                <a:ea typeface="华文行楷" panose="02010800040101010101" pitchFamily="2" charset="-122"/>
              </a:endParaRPr>
            </a:p>
          </p:txBody>
        </p:sp>
      </p:grpSp>
      <p:sp>
        <p:nvSpPr>
          <p:cNvPr id="12" name="Text Box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357686" y="2000246"/>
            <a:ext cx="444339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8896" tIns="54448" rIns="108896" bIns="54448">
            <a:spAutoFit/>
          </a:bodyPr>
          <a:lstStyle/>
          <a:p>
            <a:r>
              <a:rPr lang="en-US" altLang="zh-CN" sz="2900">
                <a:solidFill>
                  <a:srgbClr val="FF0000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C</a:t>
            </a:r>
            <a:endParaRPr lang="en-US" altLang="zh-CN" sz="2900">
              <a:solidFill>
                <a:srgbClr val="FF0000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cxnSp>
        <p:nvCxnSpPr>
          <p:cNvPr id="15" name="直接箭头连接符 14"/>
          <p:cNvCxnSpPr/>
          <p:nvPr>
            <p:custDataLst>
              <p:tags r:id="rId12"/>
            </p:custDataLst>
          </p:nvPr>
        </p:nvCxnSpPr>
        <p:spPr>
          <a:xfrm flipH="1">
            <a:off x="2428860" y="4500576"/>
            <a:ext cx="2569274" cy="0"/>
          </a:xfrm>
          <a:prstGeom prst="straightConnector1">
            <a:avLst/>
          </a:prstGeom>
          <a:ln w="50800"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/>
              <a:t>“时间” 一词的含义</a:t>
            </a:r>
            <a:endParaRPr lang="zh-CN" altLang="en-US"/>
          </a:p>
        </p:txBody>
      </p:sp>
      <p:sp>
        <p:nvSpPr>
          <p:cNvPr id="5" name="圆角矩形 4"/>
          <p:cNvSpPr/>
          <p:nvPr>
            <p:custDataLst>
              <p:tags r:id="rId2"/>
            </p:custDataLst>
          </p:nvPr>
        </p:nvSpPr>
        <p:spPr>
          <a:xfrm>
            <a:off x="714348" y="525767"/>
            <a:ext cx="8429652" cy="45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>
            <p:custDataLst>
              <p:tags r:id="rId3"/>
            </p:custDataLst>
          </p:nvPr>
        </p:nvSpPr>
        <p:spPr>
          <a:xfrm>
            <a:off x="0" y="525767"/>
            <a:ext cx="714348" cy="4571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-142908" y="714362"/>
            <a:ext cx="4879340" cy="617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896" tIns="54448" rIns="108896" bIns="5444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300">
                <a:latin typeface="黑体" panose="02010609060101010101" pitchFamily="49" charset="-122"/>
                <a:ea typeface="黑体" panose="02010609060101010101" pitchFamily="49" charset="-122"/>
              </a:rPr>
              <a:t>一、时刻与时间间隔</a:t>
            </a:r>
            <a:endParaRPr lang="zh-CN" altLang="en-US" sz="33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42411" y="1301857"/>
            <a:ext cx="8687307" cy="278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9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时刻：</a:t>
            </a:r>
            <a:r>
              <a:rPr lang="zh-CN" altLang="en-US" sz="29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指某一瞬间</a:t>
            </a:r>
            <a:r>
              <a:rPr lang="zh-CN" altLang="en-US" sz="290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900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9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90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r>
              <a:rPr altLang="en-US" sz="290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间隔</a:t>
            </a:r>
            <a:r>
              <a:rPr lang="zh-CN" altLang="en-US" sz="290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9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两个时刻的</a:t>
            </a:r>
            <a:r>
              <a:rPr lang="zh-CN" altLang="en-US" sz="29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间隔</a:t>
            </a:r>
            <a:r>
              <a:rPr altLang="en-US" sz="29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，简称时间</a:t>
            </a:r>
            <a:r>
              <a:rPr lang="zh-CN" altLang="en-US" sz="2900" smtClean="0">
                <a:solidFill>
                  <a:srgbClr val="99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900">
              <a:solidFill>
                <a:srgbClr val="99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90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平时</a:t>
            </a:r>
            <a:r>
              <a:rPr lang="zh-CN" altLang="en-US" sz="29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说的“时间”，有时指的是时刻，有时指的是时间间隔，要根据上下文认清它的含义。</a:t>
            </a:r>
            <a:endParaRPr lang="zh-CN" altLang="en-US" sz="29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时刻与时间间隔</a:t>
            </a:r>
            <a:endParaRPr lang="zh-CN" altLang="en-US"/>
          </a:p>
        </p:txBody>
      </p:sp>
      <p:sp>
        <p:nvSpPr>
          <p:cNvPr id="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572132" y="571486"/>
            <a:ext cx="3214710" cy="3130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在同学们之间，常常有这样的交流话语：</a:t>
            </a:r>
            <a:endParaRPr kumimoji="1"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、现在几点了？</a:t>
            </a:r>
            <a:endParaRPr kumimoji="1"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、今天你从家里到学校用了多少时间？</a:t>
            </a:r>
            <a:endParaRPr kumimoji="1"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Group 4"/>
          <p:cNvGrpSpPr/>
          <p:nvPr>
            <p:custDataLst>
              <p:tags r:id="rId3"/>
            </p:custDataLst>
          </p:nvPr>
        </p:nvGrpSpPr>
        <p:grpSpPr>
          <a:xfrm>
            <a:off x="428596" y="3738577"/>
            <a:ext cx="2698750" cy="904875"/>
            <a:chOff x="2833" y="1769"/>
            <a:chExt cx="1806" cy="629"/>
          </a:xfrm>
        </p:grpSpPr>
        <p:grpSp>
          <p:nvGrpSpPr>
            <p:cNvPr id="6" name="Group 5"/>
            <p:cNvGrpSpPr/>
            <p:nvPr>
              <p:custDataLst>
                <p:tags r:id="rId4"/>
              </p:custDataLst>
            </p:nvPr>
          </p:nvGrpSpPr>
          <p:grpSpPr>
            <a:xfrm>
              <a:off x="2833" y="1927"/>
              <a:ext cx="1806" cy="471"/>
              <a:chOff x="2833" y="1807"/>
              <a:chExt cx="1806" cy="471"/>
            </a:xfrm>
          </p:grpSpPr>
          <p:pic>
            <p:nvPicPr>
              <p:cNvPr id="8" name="Picture 6" descr="2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6"/>
              <a:stretch>
                <a:fillRect/>
              </a:stretch>
            </p:blipFill>
            <p:spPr bwMode="auto">
              <a:xfrm>
                <a:off x="2833" y="1821"/>
                <a:ext cx="1806" cy="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7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278" y="1807"/>
                <a:ext cx="1218" cy="25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" name="Text Box 8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248" y="1769"/>
              <a:ext cx="1268" cy="5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200">
                  <a:latin typeface="隶书" panose="02010509060101010101" pitchFamily="49" charset="-122"/>
                  <a:ea typeface="隶书" panose="02010509060101010101" pitchFamily="49" charset="-122"/>
                </a:rPr>
                <a:t>问题思考</a:t>
              </a:r>
              <a:endParaRPr lang="zh-CN" altLang="en-US" sz="320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10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286116" y="4068569"/>
            <a:ext cx="5429288" cy="6463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29" tIns="45715" rIns="91429" bIns="4571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这里两个“时间”有什么本质上的区别？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>
            <a:lum bright="20000"/>
          </a:blip>
          <a:stretch>
            <a:fillRect/>
          </a:stretch>
        </p:blipFill>
        <p:spPr bwMode="auto">
          <a:xfrm>
            <a:off x="500034" y="571486"/>
            <a:ext cx="4857784" cy="331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时刻与时间间隔</a:t>
            </a:r>
            <a:endParaRPr lang="zh-CN" altLang="en-US"/>
          </a:p>
        </p:txBody>
      </p:sp>
      <p:sp>
        <p:nvSpPr>
          <p:cNvPr id="4" name="Text Box 2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85786" y="2554272"/>
            <a:ext cx="8141814" cy="6024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896" tIns="54448" rIns="108896" bIns="54448">
            <a:spAutoFit/>
          </a:bodyPr>
          <a:lstStyle/>
          <a:p>
            <a:pPr eaLnBrk="0" fontAlgn="auto" hangingPunct="0">
              <a:spcAft>
                <a:spcPct val="0"/>
              </a:spcAft>
              <a:defRPr/>
            </a:pPr>
            <a:r>
              <a:rPr altLang="en-US" sz="16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说明：</a:t>
            </a:r>
            <a:r>
              <a:rPr lang="zh-CN" altLang="en-US" sz="16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zh-CN" altLang="en-US" sz="16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用具体数字说明时间，必须选择某一时刻作为计时起点，</a:t>
            </a:r>
            <a:r>
              <a:rPr lang="zh-CN" altLang="en-US" sz="16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计时起点</a:t>
            </a:r>
            <a:r>
              <a:rPr lang="zh-CN" altLang="en-US" sz="16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的选择是</a:t>
            </a:r>
            <a:r>
              <a:rPr lang="zh-CN" altLang="en-US" sz="16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人为</a:t>
            </a:r>
            <a:r>
              <a:rPr lang="zh-CN" altLang="en-US" sz="16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16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16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85786" y="1214428"/>
            <a:ext cx="5836841" cy="5938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08896" tIns="54448" rIns="108896" bIns="54448">
            <a:spAutoFit/>
          </a:bodyPr>
          <a:lstStyle/>
          <a:p>
            <a:pPr fontAlgn="auto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时刻：在时间坐标轴上用一</a:t>
            </a:r>
            <a:r>
              <a:rPr lang="zh-CN" alt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来表示时刻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85786" y="1857370"/>
            <a:ext cx="7858180" cy="6639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896" tIns="54448" rIns="108896" bIns="54448">
            <a:spAutoFit/>
          </a:bodyPr>
          <a:lstStyle/>
          <a:p>
            <a:pPr fontAlgn="auto">
              <a:lnSpc>
                <a:spcPct val="150000"/>
              </a:lnSpc>
              <a:spcAft>
                <a:spcPct val="0"/>
              </a:spcAft>
              <a:defRPr/>
            </a:pPr>
            <a:r>
              <a:rPr altLang="en-US" sz="2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时间间隔</a:t>
            </a:r>
            <a:r>
              <a:rPr lang="zh-CN" altLang="en-US" sz="2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在时间坐标轴上用一条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线段</a:t>
            </a: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来表示时间间隔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8596" y="642924"/>
            <a:ext cx="4330018" cy="55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896" tIns="54448" rIns="108896" bIns="54448">
            <a:spAutoFit/>
          </a:bodyPr>
          <a:lstStyle/>
          <a:p>
            <a:r>
              <a:rPr lang="en-US" altLang="zh-CN" sz="29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9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用数轴表示时刻和时间</a:t>
            </a:r>
            <a:endParaRPr lang="zh-CN" altLang="en-US" sz="290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>
            <p:custDataLst>
              <p:tags r:id="rId6"/>
            </p:custDataLst>
          </p:nvPr>
        </p:nvSpPr>
        <p:spPr>
          <a:xfrm>
            <a:off x="714348" y="525767"/>
            <a:ext cx="8429652" cy="4571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>
            <p:custDataLst>
              <p:tags r:id="rId7"/>
            </p:custDataLst>
          </p:nvPr>
        </p:nvSpPr>
        <p:spPr>
          <a:xfrm>
            <a:off x="0" y="525767"/>
            <a:ext cx="714348" cy="4571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Line 15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071538" y="4564080"/>
            <a:ext cx="6473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</a:ln>
        </p:spPr>
        <p:txBody>
          <a:bodyPr lIns="91429" tIns="45715" rIns="91429" bIns="45715">
            <a:spAutoFit/>
          </a:bodyPr>
          <a:lstStyle/>
          <a:p>
            <a:endParaRPr lang="zh-CN" altLang="en-US"/>
          </a:p>
        </p:txBody>
      </p:sp>
      <p:sp>
        <p:nvSpPr>
          <p:cNvPr id="11" name="Text Box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243738" y="4678380"/>
            <a:ext cx="7921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i="1"/>
              <a:t>t</a:t>
            </a:r>
            <a:r>
              <a:rPr lang="en-US" altLang="zh-CN" sz="2400"/>
              <a:t>/s</a:t>
            </a:r>
            <a:endParaRPr lang="zh-CN" altLang="en-US" sz="2400"/>
          </a:p>
        </p:txBody>
      </p:sp>
      <p:sp>
        <p:nvSpPr>
          <p:cNvPr id="12" name="Text Box 1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2288" y="4606943"/>
            <a:ext cx="79216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 0</a:t>
            </a:r>
            <a:endParaRPr lang="en-US" altLang="zh-CN" sz="2400"/>
          </a:p>
        </p:txBody>
      </p:sp>
      <p:grpSp>
        <p:nvGrpSpPr>
          <p:cNvPr id="14" name="Group 25"/>
          <p:cNvGrpSpPr/>
          <p:nvPr>
            <p:custDataLst>
              <p:tags r:id="rId11"/>
            </p:custDataLst>
          </p:nvPr>
        </p:nvGrpSpPr>
        <p:grpSpPr>
          <a:xfrm>
            <a:off x="1011213" y="4319605"/>
            <a:ext cx="863600" cy="215900"/>
            <a:chOff x="0" y="0"/>
            <a:chExt cx="544" cy="136"/>
          </a:xfrm>
        </p:grpSpPr>
        <p:sp>
          <p:nvSpPr>
            <p:cNvPr id="15" name="Line 26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6" name="Line 27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7" name="Line 28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8" name="Group 29"/>
          <p:cNvGrpSpPr/>
          <p:nvPr>
            <p:custDataLst>
              <p:tags r:id="rId15"/>
            </p:custDataLst>
          </p:nvPr>
        </p:nvGrpSpPr>
        <p:grpSpPr>
          <a:xfrm>
            <a:off x="1874813" y="4318018"/>
            <a:ext cx="863600" cy="215900"/>
            <a:chOff x="0" y="0"/>
            <a:chExt cx="544" cy="136"/>
          </a:xfrm>
        </p:grpSpPr>
        <p:sp>
          <p:nvSpPr>
            <p:cNvPr id="19" name="Line 30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0" name="Line 31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1" name="Line 32"/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22" name="Group 33"/>
          <p:cNvGrpSpPr/>
          <p:nvPr>
            <p:custDataLst>
              <p:tags r:id="rId19"/>
            </p:custDataLst>
          </p:nvPr>
        </p:nvGrpSpPr>
        <p:grpSpPr>
          <a:xfrm>
            <a:off x="2738413" y="4318018"/>
            <a:ext cx="863600" cy="215900"/>
            <a:chOff x="0" y="0"/>
            <a:chExt cx="544" cy="136"/>
          </a:xfrm>
        </p:grpSpPr>
        <p:sp>
          <p:nvSpPr>
            <p:cNvPr id="23" name="Line 34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4" name="Line 35"/>
            <p:cNvSpPr>
              <a:spLocks noChangeShapeType="1"/>
            </p:cNvSpPr>
            <p:nvPr>
              <p:custDataLst>
                <p:tags r:id="rId21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5" name="Line 36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26" name="Group 37"/>
          <p:cNvGrpSpPr/>
          <p:nvPr>
            <p:custDataLst>
              <p:tags r:id="rId23"/>
            </p:custDataLst>
          </p:nvPr>
        </p:nvGrpSpPr>
        <p:grpSpPr>
          <a:xfrm>
            <a:off x="3603601" y="4318018"/>
            <a:ext cx="863600" cy="215900"/>
            <a:chOff x="0" y="0"/>
            <a:chExt cx="544" cy="136"/>
          </a:xfrm>
        </p:grpSpPr>
        <p:sp>
          <p:nvSpPr>
            <p:cNvPr id="27" name="Line 38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8" name="Line 39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29" name="Line 40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0" name="Group 41"/>
          <p:cNvGrpSpPr/>
          <p:nvPr>
            <p:custDataLst>
              <p:tags r:id="rId27"/>
            </p:custDataLst>
          </p:nvPr>
        </p:nvGrpSpPr>
        <p:grpSpPr>
          <a:xfrm>
            <a:off x="4467201" y="4318018"/>
            <a:ext cx="863600" cy="215900"/>
            <a:chOff x="0" y="0"/>
            <a:chExt cx="544" cy="136"/>
          </a:xfrm>
        </p:grpSpPr>
        <p:sp>
          <p:nvSpPr>
            <p:cNvPr id="31" name="Line 42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2" name="Line 43"/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3" name="Line 44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4" name="Group 45"/>
          <p:cNvGrpSpPr/>
          <p:nvPr>
            <p:custDataLst>
              <p:tags r:id="rId31"/>
            </p:custDataLst>
          </p:nvPr>
        </p:nvGrpSpPr>
        <p:grpSpPr>
          <a:xfrm>
            <a:off x="5330801" y="4318018"/>
            <a:ext cx="863600" cy="215900"/>
            <a:chOff x="0" y="0"/>
            <a:chExt cx="544" cy="136"/>
          </a:xfrm>
        </p:grpSpPr>
        <p:sp>
          <p:nvSpPr>
            <p:cNvPr id="35" name="Line 46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6" name="Line 47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37" name="Line 48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8" name="Group 49"/>
          <p:cNvGrpSpPr/>
          <p:nvPr>
            <p:custDataLst>
              <p:tags r:id="rId35"/>
            </p:custDataLst>
          </p:nvPr>
        </p:nvGrpSpPr>
        <p:grpSpPr>
          <a:xfrm>
            <a:off x="6195988" y="4318018"/>
            <a:ext cx="863600" cy="215900"/>
            <a:chOff x="0" y="0"/>
            <a:chExt cx="544" cy="136"/>
          </a:xfrm>
        </p:grpSpPr>
        <p:sp>
          <p:nvSpPr>
            <p:cNvPr id="39" name="Line 50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>
              <a:off x="0" y="136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0" name="Line 51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 flipH="1" flipV="1">
              <a:off x="0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41" name="Line 52"/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 flipH="1" flipV="1">
              <a:off x="544" y="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42" name="Line 57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7167538" y="4564080"/>
            <a:ext cx="504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tailEnd type="stealth" w="lg" len="lg"/>
          </a:ln>
        </p:spPr>
        <p:txBody>
          <a:bodyPr lIns="91429" tIns="45715" rIns="91429" bIns="45715">
            <a:spAutoFit/>
          </a:bodyPr>
          <a:lstStyle/>
          <a:p>
            <a:endParaRPr lang="zh-CN" altLang="en-US"/>
          </a:p>
        </p:txBody>
      </p:sp>
      <p:sp>
        <p:nvSpPr>
          <p:cNvPr id="43" name="Text Box 58"/>
          <p:cNvSpPr txBox="1"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1665263" y="4681555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1</a:t>
            </a:r>
            <a:endParaRPr lang="en-US" altLang="zh-CN" sz="2400"/>
          </a:p>
        </p:txBody>
      </p:sp>
      <p:sp>
        <p:nvSpPr>
          <p:cNvPr id="44" name="Text Box 59"/>
          <p:cNvSpPr txBox="1"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2544738" y="4662505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2</a:t>
            </a:r>
            <a:endParaRPr lang="en-US" altLang="zh-CN" sz="2400"/>
          </a:p>
        </p:txBody>
      </p:sp>
      <p:sp>
        <p:nvSpPr>
          <p:cNvPr id="45" name="Text Box 60"/>
          <p:cNvSpPr txBox="1"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3459138" y="4662505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3</a:t>
            </a:r>
            <a:endParaRPr lang="en-US" altLang="zh-CN" sz="2400"/>
          </a:p>
        </p:txBody>
      </p:sp>
      <p:sp>
        <p:nvSpPr>
          <p:cNvPr id="46" name="Text Box 61"/>
          <p:cNvSpPr txBox="1"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4297338" y="4662505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4</a:t>
            </a:r>
            <a:endParaRPr lang="en-US" altLang="zh-CN" sz="2400"/>
          </a:p>
        </p:txBody>
      </p:sp>
      <p:sp>
        <p:nvSpPr>
          <p:cNvPr id="47" name="Text Box 62"/>
          <p:cNvSpPr txBox="1"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5211738" y="4654568"/>
            <a:ext cx="3556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5</a:t>
            </a:r>
            <a:endParaRPr lang="en-US" altLang="zh-CN" sz="2400"/>
          </a:p>
        </p:txBody>
      </p:sp>
      <p:sp>
        <p:nvSpPr>
          <p:cNvPr id="48" name="Text Box 63"/>
          <p:cNvSpPr txBox="1"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6049938" y="4624405"/>
            <a:ext cx="3556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altLang="zh-CN" sz="2400"/>
              <a:t>6</a:t>
            </a:r>
            <a:endParaRPr lang="en-US" altLang="zh-CN" sz="2400"/>
          </a:p>
        </p:txBody>
      </p:sp>
      <p:sp>
        <p:nvSpPr>
          <p:cNvPr id="49" name="AutoShape 64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857224" y="3402022"/>
            <a:ext cx="1322388" cy="533400"/>
          </a:xfrm>
          <a:prstGeom prst="wedgeRoundRectCallout">
            <a:avLst>
              <a:gd name="adj1" fmla="val 81755"/>
              <a:gd name="adj2" fmla="val 108481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lIns="91429" tIns="45715" rIns="91429" bIns="45715"/>
          <a:lstStyle/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/>
              </a:rPr>
              <a:t>时刻</a:t>
            </a:r>
            <a:endParaRPr lang="zh-CN" altLang="en-US" sz="240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/>
            </a:endParaRPr>
          </a:p>
        </p:txBody>
      </p:sp>
      <p:sp>
        <p:nvSpPr>
          <p:cNvPr id="50" name="AutoShape 65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6357950" y="3330584"/>
            <a:ext cx="1322388" cy="533400"/>
          </a:xfrm>
          <a:prstGeom prst="wedgeRoundRectCallout">
            <a:avLst>
              <a:gd name="adj1" fmla="val -184065"/>
              <a:gd name="adj2" fmla="val 162400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lIns="91429" tIns="45715" rIns="91429" bIns="45715"/>
          <a:lstStyle/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/>
              </a:rPr>
              <a:t>时刻</a:t>
            </a:r>
            <a:endParaRPr lang="zh-CN" altLang="en-US" sz="240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/>
            </a:endParaRPr>
          </a:p>
        </p:txBody>
      </p:sp>
      <p:sp>
        <p:nvSpPr>
          <p:cNvPr id="51" name="AutoShape 66"/>
          <p:cNvSpPr/>
          <p:nvPr>
            <p:custDataLst>
              <p:tags r:id="rId48"/>
            </p:custDataLst>
          </p:nvPr>
        </p:nvSpPr>
        <p:spPr bwMode="auto">
          <a:xfrm rot="5400000">
            <a:off x="3281338" y="3116280"/>
            <a:ext cx="609600" cy="1676400"/>
          </a:xfrm>
          <a:prstGeom prst="leftBrace">
            <a:avLst>
              <a:gd name="adj1" fmla="val 22917"/>
              <a:gd name="adj2" fmla="val 50000"/>
            </a:avLst>
          </a:prstGeom>
          <a:noFill/>
          <a:ln w="38100">
            <a:solidFill>
              <a:srgbClr val="FF0000"/>
            </a:solidFill>
            <a:round/>
          </a:ln>
        </p:spPr>
        <p:txBody>
          <a:bodyPr wrap="none" lIns="91429" tIns="45715" rIns="91429" bIns="45715" anchor="ctr"/>
          <a:lstStyle/>
          <a:p>
            <a:endParaRPr lang="zh-CN" altLang="en-US"/>
          </a:p>
        </p:txBody>
      </p:sp>
      <p:sp>
        <p:nvSpPr>
          <p:cNvPr id="52" name="AutoShape 67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3786182" y="3181358"/>
            <a:ext cx="2209800" cy="533400"/>
          </a:xfrm>
          <a:prstGeom prst="wedgeRoundRectCallout">
            <a:avLst>
              <a:gd name="adj1" fmla="val -31432"/>
              <a:gd name="adj2" fmla="val 90500"/>
              <a:gd name="adj3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lIns="91429" tIns="45715" rIns="91429" bIns="45715"/>
          <a:lstStyle/>
          <a:p>
            <a:pPr>
              <a:defRPr/>
            </a:pPr>
            <a:r>
              <a:rPr lang="zh-CN" altLang="en-US" sz="2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/>
              </a:rPr>
              <a:t>时间间隔</a:t>
            </a:r>
            <a:endParaRPr lang="zh-CN" altLang="en-US" sz="2400"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时刻与时间间隔</a:t>
            </a:r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1472" y="1071552"/>
            <a:ext cx="3714776" cy="185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900">
                <a:ea typeface="黑体" panose="02010609060101010101" pitchFamily="49" charset="-122"/>
                <a:cs typeface="Times New Roman" panose="02020603050405020304" pitchFamily="18" charset="0"/>
              </a:rPr>
              <a:t>在学校的作息时间表上，你能找出哪些是时刻、哪些是时间吗？</a:t>
            </a:r>
            <a:endParaRPr lang="zh-CN" altLang="en-US" sz="2900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472" y="2786064"/>
            <a:ext cx="6429420" cy="191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0">
                <a:solidFill>
                  <a:srgbClr val="FF0000"/>
                </a:solidFill>
                <a:prstDash val="dash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起床       </a:t>
            </a:r>
            <a:r>
              <a:rPr lang="en-US" altLang="zh-CN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00   </a:t>
            </a:r>
            <a:endParaRPr lang="en-US" altLang="zh-CN" sz="200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早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读       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－－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en-US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分钟）</a:t>
            </a:r>
            <a:endParaRPr lang="zh-CN" altLang="en-US" sz="200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en-US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节课  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35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－－</a:t>
            </a:r>
            <a:r>
              <a:rPr lang="en-US" altLang="zh-CN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200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分钟）</a:t>
            </a:r>
            <a:endParaRPr lang="en-US" altLang="zh-CN" sz="2000" smtClean="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课间  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35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－－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分钟）</a:t>
            </a:r>
            <a:endParaRPr lang="en-US" altLang="en-US" sz="2000" smtClean="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第二节课  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－－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altLang="en-US" sz="2000" smtClean="0">
                <a:solidFill>
                  <a:srgbClr val="0000FF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分钟）</a:t>
            </a:r>
            <a:endParaRPr lang="zh-CN" altLang="en-US" sz="2000">
              <a:solidFill>
                <a:srgbClr val="0000FF"/>
              </a:solidFill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>
            <p:custDataLst>
              <p:tags r:id="rId4"/>
            </p:custDataLst>
          </p:nvPr>
        </p:nvGrpSpPr>
        <p:grpSpPr>
          <a:xfrm>
            <a:off x="825933" y="438250"/>
            <a:ext cx="2745938" cy="583229"/>
            <a:chOff x="2833" y="1769"/>
            <a:chExt cx="1806" cy="629"/>
          </a:xfrm>
        </p:grpSpPr>
        <p:grpSp>
          <p:nvGrpSpPr>
            <p:cNvPr id="7" name="Group 6"/>
            <p:cNvGrpSpPr/>
            <p:nvPr>
              <p:custDataLst>
                <p:tags r:id="rId5"/>
              </p:custDataLst>
            </p:nvPr>
          </p:nvGrpSpPr>
          <p:grpSpPr>
            <a:xfrm>
              <a:off x="2833" y="1941"/>
              <a:ext cx="1806" cy="457"/>
              <a:chOff x="2833" y="1821"/>
              <a:chExt cx="1806" cy="457"/>
            </a:xfrm>
          </p:grpSpPr>
          <p:pic>
            <p:nvPicPr>
              <p:cNvPr id="9" name="Picture 7" descr="2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833" y="1821"/>
                <a:ext cx="1806" cy="4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8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3278" y="1823"/>
                <a:ext cx="1218" cy="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sy="50000" kx="2115830" algn="bl" rotWithShape="0">
                        <a:srgbClr val="C0C0C0">
                          <a:alpha val="8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Text Box 9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315" y="1769"/>
              <a:ext cx="931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sy="50000" kx="2115830" algn="bl" rotWithShape="0">
                      <a:srgbClr val="C0C0C0">
                        <a:alpha val="80000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>
                  <a:latin typeface="隶书" panose="02010509060101010101" pitchFamily="49" charset="-122"/>
                  <a:ea typeface="隶书" panose="02010509060101010101" pitchFamily="49" charset="-122"/>
                </a:rPr>
                <a:t>小组交流</a:t>
              </a:r>
              <a:endParaRPr lang="zh-CN" altLang="en-US" sz="2400"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pic>
        <p:nvPicPr>
          <p:cNvPr id="44034" name="Picture 2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/>
          <a:srcRect t="7407"/>
          <a:stretch>
            <a:fillRect/>
          </a:stretch>
        </p:blipFill>
        <p:spPr bwMode="auto">
          <a:xfrm>
            <a:off x="5000628" y="642924"/>
            <a:ext cx="363155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 bwMode="auto">
          <a:xfrm>
            <a:off x="5000628" y="2643188"/>
            <a:ext cx="3643338" cy="197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时刻与时间间隔</a:t>
            </a:r>
            <a:endParaRPr lang="zh-CN" altLang="en-US"/>
          </a:p>
        </p:txBody>
      </p:sp>
      <p:sp>
        <p:nvSpPr>
          <p:cNvPr id="3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336157"/>
            <a:ext cx="9144000" cy="66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8896" tIns="54448" rIns="108896" bIns="5444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观看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神舟五号发射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场景，注意听发令员的报告是时刻、还是时间？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1.2 时间 位移（教学资源）1嫦娥二号发射瞬间.mp4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714480" y="946535"/>
            <a:ext cx="5500726" cy="4125545"/>
          </a:xfrm>
          <a:prstGeom prst="rect">
            <a:avLst/>
          </a:prstGeom>
        </p:spPr>
      </p:pic>
      <p:pic>
        <p:nvPicPr>
          <p:cNvPr id="8" name="Picture 2" descr="d:\Users\X\Desktop\timg.jpg">
            <a:hlinkClick r:id="rId7" action="ppaction://hlinkfile"/>
          </p:cNvPr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 bwMode="auto">
          <a:xfrm>
            <a:off x="8818563" y="4899025"/>
            <a:ext cx="325437" cy="244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altLang="en-US" smtClean="0">
                <a:latin typeface="黑体" panose="02010609060101010101" pitchFamily="49" charset="-122"/>
                <a:ea typeface="黑体" panose="02010609060101010101" pitchFamily="49" charset="-122"/>
              </a:rPr>
              <a:t>时刻与时间间隔</a:t>
            </a:r>
            <a:endParaRPr lang="zh-CN" altLang="en-US"/>
          </a:p>
        </p:txBody>
      </p:sp>
      <p:sp>
        <p:nvSpPr>
          <p:cNvPr id="3" name="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692275" y="3052781"/>
            <a:ext cx="4141788" cy="0"/>
          </a:xfrm>
          <a:prstGeom prst="line">
            <a:avLst/>
          </a:prstGeom>
          <a:noFill/>
          <a:ln w="8572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4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468313" y="3052781"/>
            <a:ext cx="72009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tailEnd type="triangle" w="med" len="med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5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692275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6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H="1">
            <a:off x="2413000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7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 flipH="1">
            <a:off x="3708400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8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>
            <a:off x="4429125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9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H="1">
            <a:off x="3060700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10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H="1">
            <a:off x="5092700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11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>
            <a:off x="5797550" y="2836881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12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237413" y="2970231"/>
            <a:ext cx="5032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t/s</a:t>
            </a:r>
            <a:endParaRPr lang="en-US" altLang="zh-CN"/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19238" y="2997218"/>
            <a:ext cx="43338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0</a:t>
            </a:r>
            <a:endParaRPr lang="en-US" altLang="zh-CN" sz="2400"/>
          </a:p>
        </p:txBody>
      </p:sp>
      <p:sp>
        <p:nvSpPr>
          <p:cNvPr id="14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225675" y="3013093"/>
            <a:ext cx="5762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1</a:t>
            </a:r>
            <a:endParaRPr lang="en-US" altLang="zh-CN" sz="2400"/>
          </a:p>
        </p:txBody>
      </p:sp>
      <p:sp>
        <p:nvSpPr>
          <p:cNvPr id="15" name="Text Box 1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874963" y="3013093"/>
            <a:ext cx="4318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2</a:t>
            </a:r>
            <a:endParaRPr lang="en-US" altLang="zh-CN" sz="2400"/>
          </a:p>
        </p:txBody>
      </p:sp>
      <p:sp>
        <p:nvSpPr>
          <p:cNvPr id="16" name="Text Box 16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538538" y="3027381"/>
            <a:ext cx="4318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3</a:t>
            </a:r>
            <a:endParaRPr lang="en-US" altLang="zh-CN" sz="2400"/>
          </a:p>
        </p:txBody>
      </p:sp>
      <p:sp>
        <p:nvSpPr>
          <p:cNvPr id="17" name="Text Box 17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244975" y="3014681"/>
            <a:ext cx="57626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4</a:t>
            </a:r>
            <a:endParaRPr lang="en-US" altLang="zh-CN" sz="2400"/>
          </a:p>
        </p:txBody>
      </p:sp>
      <p:sp>
        <p:nvSpPr>
          <p:cNvPr id="18" name="Text Box 18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937125" y="3027381"/>
            <a:ext cx="4318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5</a:t>
            </a:r>
            <a:endParaRPr lang="en-US" altLang="zh-CN" sz="2400"/>
          </a:p>
        </p:txBody>
      </p:sp>
      <p:sp>
        <p:nvSpPr>
          <p:cNvPr id="19" name="Text Box 19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643563" y="3000393"/>
            <a:ext cx="5048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6</a:t>
            </a:r>
            <a:endParaRPr lang="en-US" altLang="zh-CN" sz="2400"/>
          </a:p>
        </p:txBody>
      </p:sp>
      <p:sp>
        <p:nvSpPr>
          <p:cNvPr id="20" name="Line 20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062538" y="3052781"/>
            <a:ext cx="720725" cy="0"/>
          </a:xfrm>
          <a:prstGeom prst="line">
            <a:avLst/>
          </a:prstGeom>
          <a:noFill/>
          <a:ln w="6667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21" name="Oval 2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003800" y="2981343"/>
            <a:ext cx="144463" cy="144463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bg1"/>
            </a:solidFill>
            <a:round/>
          </a:ln>
        </p:spPr>
        <p:txBody>
          <a:bodyPr wrap="none" lIns="91429" tIns="45715" rIns="91429" bIns="45715" anchor="ctr"/>
          <a:lstStyle/>
          <a:p>
            <a:endParaRPr lang="zh-CN" altLang="en-US"/>
          </a:p>
        </p:txBody>
      </p:sp>
      <p:sp>
        <p:nvSpPr>
          <p:cNvPr id="22" name="Oval 22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724525" y="2981343"/>
            <a:ext cx="144463" cy="144463"/>
          </a:xfrm>
          <a:prstGeom prst="ellipse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</a:ln>
        </p:spPr>
        <p:txBody>
          <a:bodyPr wrap="none" lIns="91429" tIns="45715" rIns="91429" bIns="45715" anchor="ctr"/>
          <a:lstStyle/>
          <a:p>
            <a:endParaRPr lang="zh-CN" altLang="en-US"/>
          </a:p>
        </p:txBody>
      </p:sp>
      <p:sp>
        <p:nvSpPr>
          <p:cNvPr id="23" name="Line 23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1714480" y="3052781"/>
            <a:ext cx="1389062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24" name="Rectangle 24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60417" y="502034"/>
            <a:ext cx="6340475" cy="120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29" tIns="45715" rIns="91429" bIns="45715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</a:rPr>
              <a:t>例一</a:t>
            </a:r>
            <a:r>
              <a:rPr lang="en-US" altLang="zh-CN" sz="2400">
                <a:latin typeface="黑体" panose="02010609060101010101" pitchFamily="49" charset="-122"/>
              </a:rPr>
              <a:t>.</a:t>
            </a:r>
            <a:r>
              <a:rPr lang="zh-CN" altLang="en-US" sz="2400">
                <a:latin typeface="黑体" panose="02010609060101010101" pitchFamily="49" charset="-122"/>
              </a:rPr>
              <a:t>在时间轴上如何表示下述六项？</a:t>
            </a:r>
            <a:endParaRPr lang="zh-CN" altLang="en-US" sz="2400">
              <a:latin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</a:rPr>
              <a:t>       第六秒     第六秒内   六秒内    </a:t>
            </a:r>
            <a:endParaRPr lang="zh-CN" altLang="en-US" sz="2400">
              <a:latin typeface="黑体" panose="02010609060101010101" pitchFamily="49" charset="-122"/>
            </a:endParaRPr>
          </a:p>
          <a:p>
            <a:r>
              <a:rPr lang="zh-CN" altLang="en-US" sz="2400">
                <a:latin typeface="黑体" panose="02010609060101010101" pitchFamily="49" charset="-122"/>
              </a:rPr>
              <a:t>       第六秒初   第六秒末   前</a:t>
            </a:r>
            <a:r>
              <a:rPr lang="zh-CN" altLang="en-US" sz="2400" smtClean="0">
                <a:latin typeface="黑体" panose="02010609060101010101" pitchFamily="49" charset="-122"/>
              </a:rPr>
              <a:t>两秒</a:t>
            </a:r>
            <a:endParaRPr lang="zh-CN" altLang="en-US" sz="2400">
              <a:latin typeface="黑体" panose="02010609060101010101" pitchFamily="49" charset="-122"/>
            </a:endParaRPr>
          </a:p>
        </p:txBody>
      </p:sp>
      <p:sp>
        <p:nvSpPr>
          <p:cNvPr id="25" name="Line 25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 flipH="1">
            <a:off x="5105400" y="3162318"/>
            <a:ext cx="0" cy="1152525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26" name="Line 26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 flipH="1">
            <a:off x="5791200" y="3162318"/>
            <a:ext cx="0" cy="1152525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27" name="Text Box 27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876800" y="3619518"/>
            <a:ext cx="1447800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00">
                <a:solidFill>
                  <a:srgbClr val="FF0000"/>
                </a:solidFill>
                <a:latin typeface="黑体" panose="02010609060101010101" pitchFamily="49" charset="-122"/>
              </a:rPr>
              <a:t>第六秒</a:t>
            </a:r>
            <a:endParaRPr lang="zh-CN" altLang="en-US" sz="220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28" name="Line 28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5105400" y="4152918"/>
            <a:ext cx="685800" cy="0"/>
          </a:xfrm>
          <a:prstGeom prst="line">
            <a:avLst/>
          </a:prstGeom>
          <a:noFill/>
          <a:ln w="44450">
            <a:solidFill>
              <a:srgbClr val="FF99CC"/>
            </a:solidFill>
            <a:round/>
            <a:headEnd type="stealth" w="lg" len="lg"/>
            <a:tailEnd type="stealth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29" name="Text Box 29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4876800" y="4305318"/>
            <a:ext cx="1524000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00">
                <a:solidFill>
                  <a:srgbClr val="FF0000"/>
                </a:solidFill>
                <a:latin typeface="黑体" panose="02010609060101010101" pitchFamily="49" charset="-122"/>
              </a:rPr>
              <a:t>第六秒内</a:t>
            </a:r>
            <a:endParaRPr lang="zh-CN" altLang="en-US" sz="220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0" name="Line 30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 flipH="1">
            <a:off x="1676400" y="1790718"/>
            <a:ext cx="0" cy="1152525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31" name="Line 31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 flipH="1">
            <a:off x="5791200" y="1866918"/>
            <a:ext cx="0" cy="1152525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32" name="Line 32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 flipH="1" flipV="1">
            <a:off x="1651000" y="2324118"/>
            <a:ext cx="4191000" cy="0"/>
          </a:xfrm>
          <a:prstGeom prst="line">
            <a:avLst/>
          </a:prstGeom>
          <a:noFill/>
          <a:ln w="44450">
            <a:solidFill>
              <a:srgbClr val="FF99CC"/>
            </a:solidFill>
            <a:round/>
            <a:headEnd type="stealth" w="lg" len="lg"/>
            <a:tailEnd type="stealth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33" name="Text Box 33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743200" y="1714518"/>
            <a:ext cx="1524000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00">
                <a:solidFill>
                  <a:srgbClr val="FF0000"/>
                </a:solidFill>
                <a:latin typeface="黑体" panose="02010609060101010101" pitchFamily="49" charset="-122"/>
              </a:rPr>
              <a:t>六秒内</a:t>
            </a:r>
            <a:endParaRPr lang="zh-CN" altLang="en-US" sz="220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34" name="AutoShape 34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1905000" y="3771918"/>
            <a:ext cx="2133600" cy="609600"/>
          </a:xfrm>
          <a:prstGeom prst="wedgeRoundRectCallout">
            <a:avLst>
              <a:gd name="adj1" fmla="val 97843"/>
              <a:gd name="adj2" fmla="val -159634"/>
              <a:gd name="adj3" fmla="val 16667"/>
            </a:avLst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</a:ln>
        </p:spPr>
        <p:txBody>
          <a:bodyPr lIns="91429" tIns="45715" rIns="91429" bIns="45715" anchor="ctr"/>
          <a:lstStyle/>
          <a:p>
            <a:endParaRPr lang="zh-CN" altLang="en-US"/>
          </a:p>
        </p:txBody>
      </p:sp>
      <p:sp>
        <p:nvSpPr>
          <p:cNvPr id="35" name="Text Box 35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2114550" y="3873518"/>
            <a:ext cx="1924050" cy="430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r>
              <a:rPr lang="zh-CN" altLang="en-US" sz="2200">
                <a:solidFill>
                  <a:srgbClr val="FF0000"/>
                </a:solidFill>
                <a:latin typeface="黑体" panose="02010609060101010101" pitchFamily="49" charset="-122"/>
              </a:rPr>
              <a:t> </a:t>
            </a:r>
            <a:r>
              <a:rPr lang="zh-CN" altLang="en-US" sz="2200">
                <a:solidFill>
                  <a:schemeClr val="bg1"/>
                </a:solidFill>
                <a:latin typeface="黑体" panose="02010609060101010101" pitchFamily="49" charset="-122"/>
              </a:rPr>
              <a:t>第六秒初</a:t>
            </a:r>
            <a:endParaRPr lang="zh-CN" altLang="en-US" sz="2200">
              <a:solidFill>
                <a:schemeClr val="bg1"/>
              </a:solidFill>
              <a:latin typeface="黑体" panose="02010609060101010101" pitchFamily="49" charset="-122"/>
            </a:endParaRPr>
          </a:p>
        </p:txBody>
      </p:sp>
      <p:sp>
        <p:nvSpPr>
          <p:cNvPr id="36" name="AutoShape 36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6934200" y="1714518"/>
            <a:ext cx="2133600" cy="609600"/>
          </a:xfrm>
          <a:prstGeom prst="wedgeRoundRectCallout">
            <a:avLst>
              <a:gd name="adj1" fmla="val -102157"/>
              <a:gd name="adj2" fmla="val 165366"/>
              <a:gd name="adj3" fmla="val 16667"/>
            </a:avLst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</a:ln>
        </p:spPr>
        <p:txBody>
          <a:bodyPr lIns="91429" tIns="45715" rIns="91429" bIns="45715" anchor="ctr"/>
          <a:lstStyle/>
          <a:p>
            <a:endParaRPr lang="zh-CN" altLang="en-US"/>
          </a:p>
        </p:txBody>
      </p:sp>
      <p:sp>
        <p:nvSpPr>
          <p:cNvPr id="37" name="Text Box 37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7143768" y="1785932"/>
            <a:ext cx="1752600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 </a:t>
            </a:r>
            <a:r>
              <a:rPr lang="zh-CN" altLang="en-US" sz="2400" smtClean="0">
                <a:solidFill>
                  <a:schemeClr val="bg1"/>
                </a:solidFill>
              </a:rPr>
              <a:t>第六秒末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8" name="Line 38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 flipH="1">
            <a:off x="3048000" y="3086118"/>
            <a:ext cx="0" cy="2057400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39" name="Line 39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 flipH="1">
            <a:off x="1676400" y="3162318"/>
            <a:ext cx="0" cy="1981200"/>
          </a:xfrm>
          <a:prstGeom prst="line">
            <a:avLst/>
          </a:prstGeom>
          <a:noFill/>
          <a:ln w="44450">
            <a:solidFill>
              <a:srgbClr val="FF00FF"/>
            </a:solidFill>
            <a:prstDash val="dash"/>
            <a:round/>
            <a:tailEnd type="none" w="lg" len="lg"/>
          </a:ln>
        </p:spPr>
        <p:txBody>
          <a:bodyPr lIns="91429" tIns="45715" rIns="91429" bIns="45715"/>
          <a:lstStyle/>
          <a:p>
            <a:endParaRPr lang="zh-CN" altLang="en-US"/>
          </a:p>
        </p:txBody>
      </p:sp>
      <p:sp>
        <p:nvSpPr>
          <p:cNvPr id="40" name="Text Box 40"/>
          <p:cNvSpPr txBox="1"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1905000" y="4610118"/>
            <a:ext cx="1447800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9" tIns="45715" rIns="91429" bIns="4571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00">
                <a:solidFill>
                  <a:srgbClr val="FF0000"/>
                </a:solidFill>
                <a:latin typeface="黑体" panose="02010609060101010101" pitchFamily="49" charset="-122"/>
              </a:rPr>
              <a:t>前两秒</a:t>
            </a:r>
            <a:endParaRPr lang="zh-CN" altLang="en-US" sz="2200">
              <a:solidFill>
                <a:srgbClr val="FF0000"/>
              </a:solidFill>
              <a:latin typeface="黑体" panose="02010609060101010101" pitchFamily="49" charset="-122"/>
            </a:endParaRPr>
          </a:p>
        </p:txBody>
      </p:sp>
      <p:sp>
        <p:nvSpPr>
          <p:cNvPr id="41" name="云形标注 40"/>
          <p:cNvSpPr/>
          <p:nvPr>
            <p:custDataLst>
              <p:tags r:id="rId40"/>
            </p:custDataLst>
          </p:nvPr>
        </p:nvSpPr>
        <p:spPr>
          <a:xfrm>
            <a:off x="6929454" y="142858"/>
            <a:ext cx="2214546" cy="1214446"/>
          </a:xfrm>
          <a:prstGeom prst="cloudCallout">
            <a:avLst>
              <a:gd name="adj1" fmla="val -87333"/>
              <a:gd name="adj2" fmla="val 3753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altLang="en-US" smtClean="0"/>
              <a:t>哪些是时间间隔？哪些是时刻？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2" grpId="0"/>
      <p:bldP spid="23" grpId="0"/>
      <p:bldP spid="23" grpId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AS_UNIQUEID" val="339"/>
</p:tagLst>
</file>

<file path=ppt/tags/tag10.xml><?xml version="1.0" encoding="utf-8"?>
<p:tagLst xmlns:p="http://schemas.openxmlformats.org/presentationml/2006/main">
  <p:tag name="AS_UNIQUEID" val="348"/>
</p:tagLst>
</file>

<file path=ppt/tags/tag100.xml><?xml version="1.0" encoding="utf-8"?>
<p:tagLst xmlns:p="http://schemas.openxmlformats.org/presentationml/2006/main">
  <p:tag name="AS_UNIQUEID" val="461"/>
</p:tagLst>
</file>

<file path=ppt/tags/tag101.xml><?xml version="1.0" encoding="utf-8"?>
<p:tagLst xmlns:p="http://schemas.openxmlformats.org/presentationml/2006/main">
  <p:tag name="AS_UNIQUEID" val="463"/>
</p:tagLst>
</file>

<file path=ppt/tags/tag102.xml><?xml version="1.0" encoding="utf-8"?>
<p:tagLst xmlns:p="http://schemas.openxmlformats.org/presentationml/2006/main">
  <p:tag name="AS_UNIQUEID" val="464"/>
</p:tagLst>
</file>

<file path=ppt/tags/tag103.xml><?xml version="1.0" encoding="utf-8"?>
<p:tagLst xmlns:p="http://schemas.openxmlformats.org/presentationml/2006/main">
  <p:tag name="AS_UNIQUEID" val="465"/>
</p:tagLst>
</file>

<file path=ppt/tags/tag104.xml><?xml version="1.0" encoding="utf-8"?>
<p:tagLst xmlns:p="http://schemas.openxmlformats.org/presentationml/2006/main">
  <p:tag name="AS_UNIQUEID" val="466"/>
</p:tagLst>
</file>

<file path=ppt/tags/tag105.xml><?xml version="1.0" encoding="utf-8"?>
<p:tagLst xmlns:p="http://schemas.openxmlformats.org/presentationml/2006/main">
  <p:tag name="AS_UNIQUEID" val="467"/>
</p:tagLst>
</file>

<file path=ppt/tags/tag106.xml><?xml version="1.0" encoding="utf-8"?>
<p:tagLst xmlns:p="http://schemas.openxmlformats.org/presentationml/2006/main">
  <p:tag name="AS_UNIQUEID" val="468"/>
</p:tagLst>
</file>

<file path=ppt/tags/tag107.xml><?xml version="1.0" encoding="utf-8"?>
<p:tagLst xmlns:p="http://schemas.openxmlformats.org/presentationml/2006/main">
  <p:tag name="AS_UNIQUEID" val="469"/>
</p:tagLst>
</file>

<file path=ppt/tags/tag108.xml><?xml version="1.0" encoding="utf-8"?>
<p:tagLst xmlns:p="http://schemas.openxmlformats.org/presentationml/2006/main">
  <p:tag name="AS_UNIQUEID" val="470"/>
</p:tagLst>
</file>

<file path=ppt/tags/tag109.xml><?xml version="1.0" encoding="utf-8"?>
<p:tagLst xmlns:p="http://schemas.openxmlformats.org/presentationml/2006/main">
  <p:tag name="AS_UNIQUEID" val="471"/>
</p:tagLst>
</file>

<file path=ppt/tags/tag11.xml><?xml version="1.0" encoding="utf-8"?>
<p:tagLst xmlns:p="http://schemas.openxmlformats.org/presentationml/2006/main">
  <p:tag name="AS_UNIQUEID" val="350"/>
</p:tagLst>
</file>

<file path=ppt/tags/tag110.xml><?xml version="1.0" encoding="utf-8"?>
<p:tagLst xmlns:p="http://schemas.openxmlformats.org/presentationml/2006/main">
  <p:tag name="AS_UNIQUEID" val="472"/>
</p:tagLst>
</file>

<file path=ppt/tags/tag111.xml><?xml version="1.0" encoding="utf-8"?>
<p:tagLst xmlns:p="http://schemas.openxmlformats.org/presentationml/2006/main">
  <p:tag name="AS_UNIQUEID" val="473"/>
</p:tagLst>
</file>

<file path=ppt/tags/tag112.xml><?xml version="1.0" encoding="utf-8"?>
<p:tagLst xmlns:p="http://schemas.openxmlformats.org/presentationml/2006/main">
  <p:tag name="AS_UNIQUEID" val="474"/>
</p:tagLst>
</file>

<file path=ppt/tags/tag113.xml><?xml version="1.0" encoding="utf-8"?>
<p:tagLst xmlns:p="http://schemas.openxmlformats.org/presentationml/2006/main">
  <p:tag name="AS_UNIQUEID" val="475"/>
</p:tagLst>
</file>

<file path=ppt/tags/tag114.xml><?xml version="1.0" encoding="utf-8"?>
<p:tagLst xmlns:p="http://schemas.openxmlformats.org/presentationml/2006/main">
  <p:tag name="AS_UNIQUEID" val="476"/>
</p:tagLst>
</file>

<file path=ppt/tags/tag115.xml><?xml version="1.0" encoding="utf-8"?>
<p:tagLst xmlns:p="http://schemas.openxmlformats.org/presentationml/2006/main">
  <p:tag name="AS_UNIQUEID" val="477"/>
</p:tagLst>
</file>

<file path=ppt/tags/tag116.xml><?xml version="1.0" encoding="utf-8"?>
<p:tagLst xmlns:p="http://schemas.openxmlformats.org/presentationml/2006/main">
  <p:tag name="AS_UNIQUEID" val="478"/>
</p:tagLst>
</file>

<file path=ppt/tags/tag117.xml><?xml version="1.0" encoding="utf-8"?>
<p:tagLst xmlns:p="http://schemas.openxmlformats.org/presentationml/2006/main">
  <p:tag name="AS_UNIQUEID" val="479"/>
</p:tagLst>
</file>

<file path=ppt/tags/tag118.xml><?xml version="1.0" encoding="utf-8"?>
<p:tagLst xmlns:p="http://schemas.openxmlformats.org/presentationml/2006/main">
  <p:tag name="AS_UNIQUEID" val="480"/>
</p:tagLst>
</file>

<file path=ppt/tags/tag119.xml><?xml version="1.0" encoding="utf-8"?>
<p:tagLst xmlns:p="http://schemas.openxmlformats.org/presentationml/2006/main">
  <p:tag name="AS_UNIQUEID" val="481"/>
</p:tagLst>
</file>

<file path=ppt/tags/tag12.xml><?xml version="1.0" encoding="utf-8"?>
<p:tagLst xmlns:p="http://schemas.openxmlformats.org/presentationml/2006/main">
  <p:tag name="AS_UNIQUEID" val="351"/>
</p:tagLst>
</file>

<file path=ppt/tags/tag120.xml><?xml version="1.0" encoding="utf-8"?>
<p:tagLst xmlns:p="http://schemas.openxmlformats.org/presentationml/2006/main">
  <p:tag name="AS_UNIQUEID" val="482"/>
</p:tagLst>
</file>

<file path=ppt/tags/tag121.xml><?xml version="1.0" encoding="utf-8"?>
<p:tagLst xmlns:p="http://schemas.openxmlformats.org/presentationml/2006/main">
  <p:tag name="AS_UNIQUEID" val="483"/>
</p:tagLst>
</file>

<file path=ppt/tags/tag122.xml><?xml version="1.0" encoding="utf-8"?>
<p:tagLst xmlns:p="http://schemas.openxmlformats.org/presentationml/2006/main">
  <p:tag name="AS_UNIQUEID" val="484"/>
</p:tagLst>
</file>

<file path=ppt/tags/tag123.xml><?xml version="1.0" encoding="utf-8"?>
<p:tagLst xmlns:p="http://schemas.openxmlformats.org/presentationml/2006/main">
  <p:tag name="AS_UNIQUEID" val="485"/>
</p:tagLst>
</file>

<file path=ppt/tags/tag124.xml><?xml version="1.0" encoding="utf-8"?>
<p:tagLst xmlns:p="http://schemas.openxmlformats.org/presentationml/2006/main">
  <p:tag name="AS_UNIQUEID" val="486"/>
</p:tagLst>
</file>

<file path=ppt/tags/tag125.xml><?xml version="1.0" encoding="utf-8"?>
<p:tagLst xmlns:p="http://schemas.openxmlformats.org/presentationml/2006/main">
  <p:tag name="AS_UNIQUEID" val="487"/>
</p:tagLst>
</file>

<file path=ppt/tags/tag126.xml><?xml version="1.0" encoding="utf-8"?>
<p:tagLst xmlns:p="http://schemas.openxmlformats.org/presentationml/2006/main">
  <p:tag name="AS_UNIQUEID" val="488"/>
</p:tagLst>
</file>

<file path=ppt/tags/tag127.xml><?xml version="1.0" encoding="utf-8"?>
<p:tagLst xmlns:p="http://schemas.openxmlformats.org/presentationml/2006/main">
  <p:tag name="AS_UNIQUEID" val="489"/>
</p:tagLst>
</file>

<file path=ppt/tags/tag128.xml><?xml version="1.0" encoding="utf-8"?>
<p:tagLst xmlns:p="http://schemas.openxmlformats.org/presentationml/2006/main">
  <p:tag name="AS_UNIQUEID" val="490"/>
</p:tagLst>
</file>

<file path=ppt/tags/tag129.xml><?xml version="1.0" encoding="utf-8"?>
<p:tagLst xmlns:p="http://schemas.openxmlformats.org/presentationml/2006/main">
  <p:tag name="AS_UNIQUEID" val="491"/>
</p:tagLst>
</file>

<file path=ppt/tags/tag13.xml><?xml version="1.0" encoding="utf-8"?>
<p:tagLst xmlns:p="http://schemas.openxmlformats.org/presentationml/2006/main">
  <p:tag name="AS_UNIQUEID" val="352"/>
</p:tagLst>
</file>

<file path=ppt/tags/tag130.xml><?xml version="1.0" encoding="utf-8"?>
<p:tagLst xmlns:p="http://schemas.openxmlformats.org/presentationml/2006/main">
  <p:tag name="AS_UNIQUEID" val="492"/>
</p:tagLst>
</file>

<file path=ppt/tags/tag131.xml><?xml version="1.0" encoding="utf-8"?>
<p:tagLst xmlns:p="http://schemas.openxmlformats.org/presentationml/2006/main">
  <p:tag name="AS_UNIQUEID" val="493"/>
</p:tagLst>
</file>

<file path=ppt/tags/tag132.xml><?xml version="1.0" encoding="utf-8"?>
<p:tagLst xmlns:p="http://schemas.openxmlformats.org/presentationml/2006/main">
  <p:tag name="AS_UNIQUEID" val="494"/>
</p:tagLst>
</file>

<file path=ppt/tags/tag133.xml><?xml version="1.0" encoding="utf-8"?>
<p:tagLst xmlns:p="http://schemas.openxmlformats.org/presentationml/2006/main">
  <p:tag name="AS_UNIQUEID" val="495"/>
</p:tagLst>
</file>

<file path=ppt/tags/tag134.xml><?xml version="1.0" encoding="utf-8"?>
<p:tagLst xmlns:p="http://schemas.openxmlformats.org/presentationml/2006/main">
  <p:tag name="AS_UNIQUEID" val="496"/>
</p:tagLst>
</file>

<file path=ppt/tags/tag135.xml><?xml version="1.0" encoding="utf-8"?>
<p:tagLst xmlns:p="http://schemas.openxmlformats.org/presentationml/2006/main">
  <p:tag name="AS_UNIQUEID" val="497"/>
</p:tagLst>
</file>

<file path=ppt/tags/tag136.xml><?xml version="1.0" encoding="utf-8"?>
<p:tagLst xmlns:p="http://schemas.openxmlformats.org/presentationml/2006/main">
  <p:tag name="AS_UNIQUEID" val="498"/>
</p:tagLst>
</file>

<file path=ppt/tags/tag137.xml><?xml version="1.0" encoding="utf-8"?>
<p:tagLst xmlns:p="http://schemas.openxmlformats.org/presentationml/2006/main">
  <p:tag name="AS_UNIQUEID" val="499"/>
</p:tagLst>
</file>

<file path=ppt/tags/tag138.xml><?xml version="1.0" encoding="utf-8"?>
<p:tagLst xmlns:p="http://schemas.openxmlformats.org/presentationml/2006/main">
  <p:tag name="AS_UNIQUEID" val="500"/>
</p:tagLst>
</file>

<file path=ppt/tags/tag139.xml><?xml version="1.0" encoding="utf-8"?>
<p:tagLst xmlns:p="http://schemas.openxmlformats.org/presentationml/2006/main">
  <p:tag name="AS_UNIQUEID" val="501"/>
</p:tagLst>
</file>

<file path=ppt/tags/tag14.xml><?xml version="1.0" encoding="utf-8"?>
<p:tagLst xmlns:p="http://schemas.openxmlformats.org/presentationml/2006/main">
  <p:tag name="AS_UNIQUEID" val="353"/>
</p:tagLst>
</file>

<file path=ppt/tags/tag140.xml><?xml version="1.0" encoding="utf-8"?>
<p:tagLst xmlns:p="http://schemas.openxmlformats.org/presentationml/2006/main">
  <p:tag name="AS_UNIQUEID" val="502"/>
</p:tagLst>
</file>

<file path=ppt/tags/tag141.xml><?xml version="1.0" encoding="utf-8"?>
<p:tagLst xmlns:p="http://schemas.openxmlformats.org/presentationml/2006/main">
  <p:tag name="AS_UNIQUEID" val="503"/>
</p:tagLst>
</file>

<file path=ppt/tags/tag142.xml><?xml version="1.0" encoding="utf-8"?>
<p:tagLst xmlns:p="http://schemas.openxmlformats.org/presentationml/2006/main">
  <p:tag name="AS_UNIQUEID" val="504"/>
</p:tagLst>
</file>

<file path=ppt/tags/tag143.xml><?xml version="1.0" encoding="utf-8"?>
<p:tagLst xmlns:p="http://schemas.openxmlformats.org/presentationml/2006/main">
  <p:tag name="AS_UNIQUEID" val="505"/>
</p:tagLst>
</file>

<file path=ppt/tags/tag144.xml><?xml version="1.0" encoding="utf-8"?>
<p:tagLst xmlns:p="http://schemas.openxmlformats.org/presentationml/2006/main">
  <p:tag name="AS_UNIQUEID" val="506"/>
</p:tagLst>
</file>

<file path=ppt/tags/tag145.xml><?xml version="1.0" encoding="utf-8"?>
<p:tagLst xmlns:p="http://schemas.openxmlformats.org/presentationml/2006/main">
  <p:tag name="AS_UNIQUEID" val="507"/>
</p:tagLst>
</file>

<file path=ppt/tags/tag146.xml><?xml version="1.0" encoding="utf-8"?>
<p:tagLst xmlns:p="http://schemas.openxmlformats.org/presentationml/2006/main">
  <p:tag name="AS_UNIQUEID" val="508"/>
</p:tagLst>
</file>

<file path=ppt/tags/tag147.xml><?xml version="1.0" encoding="utf-8"?>
<p:tagLst xmlns:p="http://schemas.openxmlformats.org/presentationml/2006/main">
  <p:tag name="AS_UNIQUEID" val="509"/>
</p:tagLst>
</file>

<file path=ppt/tags/tag148.xml><?xml version="1.0" encoding="utf-8"?>
<p:tagLst xmlns:p="http://schemas.openxmlformats.org/presentationml/2006/main">
  <p:tag name="AS_UNIQUEID" val="510"/>
</p:tagLst>
</file>

<file path=ppt/tags/tag149.xml><?xml version="1.0" encoding="utf-8"?>
<p:tagLst xmlns:p="http://schemas.openxmlformats.org/presentationml/2006/main">
  <p:tag name="AS_UNIQUEID" val="511"/>
</p:tagLst>
</file>

<file path=ppt/tags/tag15.xml><?xml version="1.0" encoding="utf-8"?>
<p:tagLst xmlns:p="http://schemas.openxmlformats.org/presentationml/2006/main">
  <p:tag name="AS_UNIQUEID" val="354"/>
</p:tagLst>
</file>

<file path=ppt/tags/tag150.xml><?xml version="1.0" encoding="utf-8"?>
<p:tagLst xmlns:p="http://schemas.openxmlformats.org/presentationml/2006/main">
  <p:tag name="AS_UNIQUEID" val="513"/>
</p:tagLst>
</file>

<file path=ppt/tags/tag151.xml><?xml version="1.0" encoding="utf-8"?>
<p:tagLst xmlns:p="http://schemas.openxmlformats.org/presentationml/2006/main">
  <p:tag name="AS_UNIQUEID" val="514"/>
</p:tagLst>
</file>

<file path=ppt/tags/tag152.xml><?xml version="1.0" encoding="utf-8"?>
<p:tagLst xmlns:p="http://schemas.openxmlformats.org/presentationml/2006/main">
  <p:tag name="AS_UNIQUEID" val="515"/>
</p:tagLst>
</file>

<file path=ppt/tags/tag153.xml><?xml version="1.0" encoding="utf-8"?>
<p:tagLst xmlns:p="http://schemas.openxmlformats.org/presentationml/2006/main">
  <p:tag name="AS_UNIQUEID" val="516"/>
</p:tagLst>
</file>

<file path=ppt/tags/tag154.xml><?xml version="1.0" encoding="utf-8"?>
<p:tagLst xmlns:p="http://schemas.openxmlformats.org/presentationml/2006/main">
  <p:tag name="AS_UNIQUEID" val="517"/>
</p:tagLst>
</file>

<file path=ppt/tags/tag155.xml><?xml version="1.0" encoding="utf-8"?>
<p:tagLst xmlns:p="http://schemas.openxmlformats.org/presentationml/2006/main">
  <p:tag name="AS_UNIQUEID" val="518"/>
</p:tagLst>
</file>

<file path=ppt/tags/tag156.xml><?xml version="1.0" encoding="utf-8"?>
<p:tagLst xmlns:p="http://schemas.openxmlformats.org/presentationml/2006/main">
  <p:tag name="AS_UNIQUEID" val="519"/>
</p:tagLst>
</file>

<file path=ppt/tags/tag157.xml><?xml version="1.0" encoding="utf-8"?>
<p:tagLst xmlns:p="http://schemas.openxmlformats.org/presentationml/2006/main">
  <p:tag name="AS_UNIQUEID" val="520"/>
</p:tagLst>
</file>

<file path=ppt/tags/tag158.xml><?xml version="1.0" encoding="utf-8"?>
<p:tagLst xmlns:p="http://schemas.openxmlformats.org/presentationml/2006/main">
  <p:tag name="AS_UNIQUEID" val="521"/>
</p:tagLst>
</file>

<file path=ppt/tags/tag159.xml><?xml version="1.0" encoding="utf-8"?>
<p:tagLst xmlns:p="http://schemas.openxmlformats.org/presentationml/2006/main">
  <p:tag name="AS_UNIQUEID" val="522"/>
</p:tagLst>
</file>

<file path=ppt/tags/tag16.xml><?xml version="1.0" encoding="utf-8"?>
<p:tagLst xmlns:p="http://schemas.openxmlformats.org/presentationml/2006/main">
  <p:tag name="AS_UNIQUEID" val="356"/>
</p:tagLst>
</file>

<file path=ppt/tags/tag160.xml><?xml version="1.0" encoding="utf-8"?>
<p:tagLst xmlns:p="http://schemas.openxmlformats.org/presentationml/2006/main">
  <p:tag name="AS_UNIQUEID" val="524"/>
</p:tagLst>
</file>

<file path=ppt/tags/tag161.xml><?xml version="1.0" encoding="utf-8"?>
<p:tagLst xmlns:p="http://schemas.openxmlformats.org/presentationml/2006/main">
  <p:tag name="AS_UNIQUEID" val="525"/>
</p:tagLst>
</file>

<file path=ppt/tags/tag162.xml><?xml version="1.0" encoding="utf-8"?>
<p:tagLst xmlns:p="http://schemas.openxmlformats.org/presentationml/2006/main">
  <p:tag name="AS_UNIQUEID" val="0"/>
</p:tagLst>
</file>

<file path=ppt/tags/tag163.xml><?xml version="1.0" encoding="utf-8"?>
<p:tagLst xmlns:p="http://schemas.openxmlformats.org/presentationml/2006/main">
  <p:tag name="AS_UNIQUEID" val="526"/>
</p:tagLst>
</file>

<file path=ppt/tags/tag164.xml><?xml version="1.0" encoding="utf-8"?>
<p:tagLst xmlns:p="http://schemas.openxmlformats.org/presentationml/2006/main">
  <p:tag name="AS_UNIQUEID" val="2"/>
</p:tagLst>
</file>

<file path=ppt/tags/tag165.xml><?xml version="1.0" encoding="utf-8"?>
<p:tagLst xmlns:p="http://schemas.openxmlformats.org/presentationml/2006/main">
  <p:tag name="AS_UNIQUEID" val="3"/>
</p:tagLst>
</file>

<file path=ppt/tags/tag166.xml><?xml version="1.0" encoding="utf-8"?>
<p:tagLst xmlns:p="http://schemas.openxmlformats.org/presentationml/2006/main">
  <p:tag name="AS_UNIQUEID" val="4"/>
</p:tagLst>
</file>

<file path=ppt/tags/tag167.xml><?xml version="1.0" encoding="utf-8"?>
<p:tagLst xmlns:p="http://schemas.openxmlformats.org/presentationml/2006/main">
  <p:tag name="AS_UNIQUEID" val="5"/>
</p:tagLst>
</file>

<file path=ppt/tags/tag168.xml><?xml version="1.0" encoding="utf-8"?>
<p:tagLst xmlns:p="http://schemas.openxmlformats.org/presentationml/2006/main">
  <p:tag name="AS_UNIQUEID" val="6"/>
</p:tagLst>
</file>

<file path=ppt/tags/tag169.xml><?xml version="1.0" encoding="utf-8"?>
<p:tagLst xmlns:p="http://schemas.openxmlformats.org/presentationml/2006/main">
  <p:tag name="AS_UNIQUEID" val="7"/>
</p:tagLst>
</file>

<file path=ppt/tags/tag17.xml><?xml version="1.0" encoding="utf-8"?>
<p:tagLst xmlns:p="http://schemas.openxmlformats.org/presentationml/2006/main">
  <p:tag name="AS_UNIQUEID" val="357"/>
</p:tagLst>
</file>

<file path=ppt/tags/tag170.xml><?xml version="1.0" encoding="utf-8"?>
<p:tagLst xmlns:p="http://schemas.openxmlformats.org/presentationml/2006/main">
  <p:tag name="AS_UNIQUEID" val="8"/>
</p:tagLst>
</file>

<file path=ppt/tags/tag171.xml><?xml version="1.0" encoding="utf-8"?>
<p:tagLst xmlns:p="http://schemas.openxmlformats.org/presentationml/2006/main">
  <p:tag name="AS_UNIQUEID" val="9"/>
</p:tagLst>
</file>

<file path=ppt/tags/tag172.xml><?xml version="1.0" encoding="utf-8"?>
<p:tagLst xmlns:p="http://schemas.openxmlformats.org/presentationml/2006/main">
  <p:tag name="AS_UNIQUEID" val="10"/>
</p:tagLst>
</file>

<file path=ppt/tags/tag173.xml><?xml version="1.0" encoding="utf-8"?>
<p:tagLst xmlns:p="http://schemas.openxmlformats.org/presentationml/2006/main">
  <p:tag name="AS_UNIQUEID" val="11"/>
</p:tagLst>
</file>

<file path=ppt/tags/tag174.xml><?xml version="1.0" encoding="utf-8"?>
<p:tagLst xmlns:p="http://schemas.openxmlformats.org/presentationml/2006/main">
  <p:tag name="AS_UNIQUEID" val="12"/>
</p:tagLst>
</file>

<file path=ppt/tags/tag175.xml><?xml version="1.0" encoding="utf-8"?>
<p:tagLst xmlns:p="http://schemas.openxmlformats.org/presentationml/2006/main">
  <p:tag name="AS_UNIQUEID" val="13"/>
</p:tagLst>
</file>

<file path=ppt/tags/tag176.xml><?xml version="1.0" encoding="utf-8"?>
<p:tagLst xmlns:p="http://schemas.openxmlformats.org/presentationml/2006/main">
  <p:tag name="AS_UNIQUEID" val="14"/>
</p:tagLst>
</file>

<file path=ppt/tags/tag177.xml><?xml version="1.0" encoding="utf-8"?>
<p:tagLst xmlns:p="http://schemas.openxmlformats.org/presentationml/2006/main">
  <p:tag name="AS_UNIQUEID" val="15"/>
</p:tagLst>
</file>

<file path=ppt/tags/tag178.xml><?xml version="1.0" encoding="utf-8"?>
<p:tagLst xmlns:p="http://schemas.openxmlformats.org/presentationml/2006/main">
  <p:tag name="AS_UNIQUEID" val="16"/>
</p:tagLst>
</file>

<file path=ppt/tags/tag179.xml><?xml version="1.0" encoding="utf-8"?>
<p:tagLst xmlns:p="http://schemas.openxmlformats.org/presentationml/2006/main">
  <p:tag name="AS_UNIQUEID" val="17"/>
</p:tagLst>
</file>

<file path=ppt/tags/tag18.xml><?xml version="1.0" encoding="utf-8"?>
<p:tagLst xmlns:p="http://schemas.openxmlformats.org/presentationml/2006/main">
  <p:tag name="AS_UNIQUEID" val="358"/>
</p:tagLst>
</file>

<file path=ppt/tags/tag180.xml><?xml version="1.0" encoding="utf-8"?>
<p:tagLst xmlns:p="http://schemas.openxmlformats.org/presentationml/2006/main">
  <p:tag name="AS_UNIQUEID" val="18"/>
</p:tagLst>
</file>

<file path=ppt/tags/tag181.xml><?xml version="1.0" encoding="utf-8"?>
<p:tagLst xmlns:p="http://schemas.openxmlformats.org/presentationml/2006/main">
  <p:tag name="AS_UNIQUEID" val="19"/>
</p:tagLst>
</file>

<file path=ppt/tags/tag182.xml><?xml version="1.0" encoding="utf-8"?>
<p:tagLst xmlns:p="http://schemas.openxmlformats.org/presentationml/2006/main">
  <p:tag name="AS_UNIQUEID" val="20"/>
</p:tagLst>
</file>

<file path=ppt/tags/tag183.xml><?xml version="1.0" encoding="utf-8"?>
<p:tagLst xmlns:p="http://schemas.openxmlformats.org/presentationml/2006/main">
  <p:tag name="AS_UNIQUEID" val="21"/>
</p:tagLst>
</file>

<file path=ppt/tags/tag184.xml><?xml version="1.0" encoding="utf-8"?>
<p:tagLst xmlns:p="http://schemas.openxmlformats.org/presentationml/2006/main">
  <p:tag name="AS_UNIQUEID" val="22"/>
</p:tagLst>
</file>

<file path=ppt/tags/tag185.xml><?xml version="1.0" encoding="utf-8"?>
<p:tagLst xmlns:p="http://schemas.openxmlformats.org/presentationml/2006/main">
  <p:tag name="AS_UNIQUEID" val="23"/>
</p:tagLst>
</file>

<file path=ppt/tags/tag186.xml><?xml version="1.0" encoding="utf-8"?>
<p:tagLst xmlns:p="http://schemas.openxmlformats.org/presentationml/2006/main">
  <p:tag name="AS_UNIQUEID" val="24"/>
</p:tagLst>
</file>

<file path=ppt/tags/tag187.xml><?xml version="1.0" encoding="utf-8"?>
<p:tagLst xmlns:p="http://schemas.openxmlformats.org/presentationml/2006/main">
  <p:tag name="AS_UNIQUEID" val="25"/>
</p:tagLst>
</file>

<file path=ppt/tags/tag188.xml><?xml version="1.0" encoding="utf-8"?>
<p:tagLst xmlns:p="http://schemas.openxmlformats.org/presentationml/2006/main">
  <p:tag name="AS_UNIQUEID" val="26"/>
</p:tagLst>
</file>

<file path=ppt/tags/tag189.xml><?xml version="1.0" encoding="utf-8"?>
<p:tagLst xmlns:p="http://schemas.openxmlformats.org/presentationml/2006/main">
  <p:tag name="AS_UNIQUEID" val="27"/>
</p:tagLst>
</file>

<file path=ppt/tags/tag19.xml><?xml version="1.0" encoding="utf-8"?>
<p:tagLst xmlns:p="http://schemas.openxmlformats.org/presentationml/2006/main">
  <p:tag name="AS_UNIQUEID" val="359"/>
</p:tagLst>
</file>

<file path=ppt/tags/tag190.xml><?xml version="1.0" encoding="utf-8"?>
<p:tagLst xmlns:p="http://schemas.openxmlformats.org/presentationml/2006/main">
  <p:tag name="AS_UNIQUEID" val="28"/>
</p:tagLst>
</file>

<file path=ppt/tags/tag191.xml><?xml version="1.0" encoding="utf-8"?>
<p:tagLst xmlns:p="http://schemas.openxmlformats.org/presentationml/2006/main">
  <p:tag name="AS_UNIQUEID" val="29"/>
</p:tagLst>
</file>

<file path=ppt/tags/tag192.xml><?xml version="1.0" encoding="utf-8"?>
<p:tagLst xmlns:p="http://schemas.openxmlformats.org/presentationml/2006/main">
  <p:tag name="AS_UNIQUEID" val="30"/>
</p:tagLst>
</file>

<file path=ppt/tags/tag193.xml><?xml version="1.0" encoding="utf-8"?>
<p:tagLst xmlns:p="http://schemas.openxmlformats.org/presentationml/2006/main">
  <p:tag name="AS_UNIQUEID" val="31"/>
</p:tagLst>
</file>

<file path=ppt/tags/tag194.xml><?xml version="1.0" encoding="utf-8"?>
<p:tagLst xmlns:p="http://schemas.openxmlformats.org/presentationml/2006/main">
  <p:tag name="AS_UNIQUEID" val="32"/>
</p:tagLst>
</file>

<file path=ppt/tags/tag195.xml><?xml version="1.0" encoding="utf-8"?>
<p:tagLst xmlns:p="http://schemas.openxmlformats.org/presentationml/2006/main">
  <p:tag name="AS_UNIQUEID" val="33"/>
</p:tagLst>
</file>

<file path=ppt/tags/tag196.xml><?xml version="1.0" encoding="utf-8"?>
<p:tagLst xmlns:p="http://schemas.openxmlformats.org/presentationml/2006/main">
  <p:tag name="AS_UNIQUEID" val="34"/>
</p:tagLst>
</file>

<file path=ppt/tags/tag197.xml><?xml version="1.0" encoding="utf-8"?>
<p:tagLst xmlns:p="http://schemas.openxmlformats.org/presentationml/2006/main">
  <p:tag name="AS_UNIQUEID" val="35"/>
</p:tagLst>
</file>

<file path=ppt/tags/tag198.xml><?xml version="1.0" encoding="utf-8"?>
<p:tagLst xmlns:p="http://schemas.openxmlformats.org/presentationml/2006/main">
  <p:tag name="AS_UNIQUEID" val="36"/>
</p:tagLst>
</file>

<file path=ppt/tags/tag199.xml><?xml version="1.0" encoding="utf-8"?>
<p:tagLst xmlns:p="http://schemas.openxmlformats.org/presentationml/2006/main">
  <p:tag name="AS_UNIQUEID" val="37"/>
</p:tagLst>
</file>

<file path=ppt/tags/tag2.xml><?xml version="1.0" encoding="utf-8"?>
<p:tagLst xmlns:p="http://schemas.openxmlformats.org/presentationml/2006/main">
  <p:tag name="AS_UNIQUEID" val="340"/>
</p:tagLst>
</file>

<file path=ppt/tags/tag20.xml><?xml version="1.0" encoding="utf-8"?>
<p:tagLst xmlns:p="http://schemas.openxmlformats.org/presentationml/2006/main">
  <p:tag name="AS_UNIQUEID" val="360"/>
</p:tagLst>
</file>

<file path=ppt/tags/tag200.xml><?xml version="1.0" encoding="utf-8"?>
<p:tagLst xmlns:p="http://schemas.openxmlformats.org/presentationml/2006/main">
  <p:tag name="AS_UNIQUEID" val="38"/>
</p:tagLst>
</file>

<file path=ppt/tags/tag201.xml><?xml version="1.0" encoding="utf-8"?>
<p:tagLst xmlns:p="http://schemas.openxmlformats.org/presentationml/2006/main">
  <p:tag name="AS_UNIQUEID" val="39"/>
</p:tagLst>
</file>

<file path=ppt/tags/tag202.xml><?xml version="1.0" encoding="utf-8"?>
<p:tagLst xmlns:p="http://schemas.openxmlformats.org/presentationml/2006/main">
  <p:tag name="AS_UNIQUEID" val="40"/>
</p:tagLst>
</file>

<file path=ppt/tags/tag203.xml><?xml version="1.0" encoding="utf-8"?>
<p:tagLst xmlns:p="http://schemas.openxmlformats.org/presentationml/2006/main">
  <p:tag name="AS_UNIQUEID" val="41"/>
</p:tagLst>
</file>

<file path=ppt/tags/tag204.xml><?xml version="1.0" encoding="utf-8"?>
<p:tagLst xmlns:p="http://schemas.openxmlformats.org/presentationml/2006/main">
  <p:tag name="AS_UNIQUEID" val="43"/>
</p:tagLst>
</file>

<file path=ppt/tags/tag205.xml><?xml version="1.0" encoding="utf-8"?>
<p:tagLst xmlns:p="http://schemas.openxmlformats.org/presentationml/2006/main">
  <p:tag name="AS_UNIQUEID" val="44"/>
</p:tagLst>
</file>

<file path=ppt/tags/tag206.xml><?xml version="1.0" encoding="utf-8"?>
<p:tagLst xmlns:p="http://schemas.openxmlformats.org/presentationml/2006/main">
  <p:tag name="AS_UNIQUEID" val="45"/>
</p:tagLst>
</file>

<file path=ppt/tags/tag207.xml><?xml version="1.0" encoding="utf-8"?>
<p:tagLst xmlns:p="http://schemas.openxmlformats.org/presentationml/2006/main">
  <p:tag name="AS_UNIQUEID" val="46"/>
</p:tagLst>
</file>

<file path=ppt/tags/tag208.xml><?xml version="1.0" encoding="utf-8"?>
<p:tagLst xmlns:p="http://schemas.openxmlformats.org/presentationml/2006/main">
  <p:tag name="AS_UNIQUEID" val="47"/>
</p:tagLst>
</file>

<file path=ppt/tags/tag209.xml><?xml version="1.0" encoding="utf-8"?>
<p:tagLst xmlns:p="http://schemas.openxmlformats.org/presentationml/2006/main">
  <p:tag name="AS_UNIQUEID" val="48"/>
</p:tagLst>
</file>

<file path=ppt/tags/tag21.xml><?xml version="1.0" encoding="utf-8"?>
<p:tagLst xmlns:p="http://schemas.openxmlformats.org/presentationml/2006/main">
  <p:tag name="AS_UNIQUEID" val="361"/>
</p:tagLst>
</file>

<file path=ppt/tags/tag210.xml><?xml version="1.0" encoding="utf-8"?>
<p:tagLst xmlns:p="http://schemas.openxmlformats.org/presentationml/2006/main">
  <p:tag name="AS_UNIQUEID" val="49"/>
</p:tagLst>
</file>

<file path=ppt/tags/tag211.xml><?xml version="1.0" encoding="utf-8"?>
<p:tagLst xmlns:p="http://schemas.openxmlformats.org/presentationml/2006/main">
  <p:tag name="AS_UNIQUEID" val="50"/>
</p:tagLst>
</file>

<file path=ppt/tags/tag212.xml><?xml version="1.0" encoding="utf-8"?>
<p:tagLst xmlns:p="http://schemas.openxmlformats.org/presentationml/2006/main">
  <p:tag name="AS_UNIQUEID" val="51"/>
</p:tagLst>
</file>

<file path=ppt/tags/tag213.xml><?xml version="1.0" encoding="utf-8"?>
<p:tagLst xmlns:p="http://schemas.openxmlformats.org/presentationml/2006/main">
  <p:tag name="AS_UNIQUEID" val="53"/>
</p:tagLst>
</file>

<file path=ppt/tags/tag214.xml><?xml version="1.0" encoding="utf-8"?>
<p:tagLst xmlns:p="http://schemas.openxmlformats.org/presentationml/2006/main">
  <p:tag name="AS_UNIQUEID" val="54"/>
</p:tagLst>
</file>

<file path=ppt/tags/tag215.xml><?xml version="1.0" encoding="utf-8"?>
<p:tagLst xmlns:p="http://schemas.openxmlformats.org/presentationml/2006/main">
  <p:tag name="AS_UNIQUEID" val="55"/>
</p:tagLst>
</file>

<file path=ppt/tags/tag216.xml><?xml version="1.0" encoding="utf-8"?>
<p:tagLst xmlns:p="http://schemas.openxmlformats.org/presentationml/2006/main">
  <p:tag name="AS_UNIQUEID" val="56"/>
</p:tagLst>
</file>

<file path=ppt/tags/tag217.xml><?xml version="1.0" encoding="utf-8"?>
<p:tagLst xmlns:p="http://schemas.openxmlformats.org/presentationml/2006/main">
  <p:tag name="AS_UNIQUEID" val="57"/>
</p:tagLst>
</file>

<file path=ppt/tags/tag218.xml><?xml version="1.0" encoding="utf-8"?>
<p:tagLst xmlns:p="http://schemas.openxmlformats.org/presentationml/2006/main">
  <p:tag name="AS_UNIQUEID" val="58"/>
</p:tagLst>
</file>

<file path=ppt/tags/tag219.xml><?xml version="1.0" encoding="utf-8"?>
<p:tagLst xmlns:p="http://schemas.openxmlformats.org/presentationml/2006/main">
  <p:tag name="AS_UNIQUEID" val="59"/>
</p:tagLst>
</file>

<file path=ppt/tags/tag22.xml><?xml version="1.0" encoding="utf-8"?>
<p:tagLst xmlns:p="http://schemas.openxmlformats.org/presentationml/2006/main">
  <p:tag name="AS_UNIQUEID" val="362"/>
</p:tagLst>
</file>

<file path=ppt/tags/tag220.xml><?xml version="1.0" encoding="utf-8"?>
<p:tagLst xmlns:p="http://schemas.openxmlformats.org/presentationml/2006/main">
  <p:tag name="AS_UNIQUEID" val="60"/>
</p:tagLst>
</file>

<file path=ppt/tags/tag221.xml><?xml version="1.0" encoding="utf-8"?>
<p:tagLst xmlns:p="http://schemas.openxmlformats.org/presentationml/2006/main">
  <p:tag name="AS_UNIQUEID" val="61"/>
</p:tagLst>
</file>

<file path=ppt/tags/tag222.xml><?xml version="1.0" encoding="utf-8"?>
<p:tagLst xmlns:p="http://schemas.openxmlformats.org/presentationml/2006/main">
  <p:tag name="AS_UNIQUEID" val="62"/>
</p:tagLst>
</file>

<file path=ppt/tags/tag223.xml><?xml version="1.0" encoding="utf-8"?>
<p:tagLst xmlns:p="http://schemas.openxmlformats.org/presentationml/2006/main">
  <p:tag name="AS_UNIQUEID" val="63"/>
</p:tagLst>
</file>

<file path=ppt/tags/tag224.xml><?xml version="1.0" encoding="utf-8"?>
<p:tagLst xmlns:p="http://schemas.openxmlformats.org/presentationml/2006/main">
  <p:tag name="AS_UNIQUEID" val="64"/>
</p:tagLst>
</file>

<file path=ppt/tags/tag225.xml><?xml version="1.0" encoding="utf-8"?>
<p:tagLst xmlns:p="http://schemas.openxmlformats.org/presentationml/2006/main">
  <p:tag name="AS_UNIQUEID" val="65"/>
</p:tagLst>
</file>

<file path=ppt/tags/tag226.xml><?xml version="1.0" encoding="utf-8"?>
<p:tagLst xmlns:p="http://schemas.openxmlformats.org/presentationml/2006/main">
  <p:tag name="AS_UNIQUEID" val="66"/>
</p:tagLst>
</file>

<file path=ppt/tags/tag227.xml><?xml version="1.0" encoding="utf-8"?>
<p:tagLst xmlns:p="http://schemas.openxmlformats.org/presentationml/2006/main">
  <p:tag name="AS_UNIQUEID" val="67"/>
</p:tagLst>
</file>

<file path=ppt/tags/tag228.xml><?xml version="1.0" encoding="utf-8"?>
<p:tagLst xmlns:p="http://schemas.openxmlformats.org/presentationml/2006/main">
  <p:tag name="AS_UNIQUEID" val="68"/>
</p:tagLst>
</file>

<file path=ppt/tags/tag229.xml><?xml version="1.0" encoding="utf-8"?>
<p:tagLst xmlns:p="http://schemas.openxmlformats.org/presentationml/2006/main">
  <p:tag name="AS_UNIQUEID" val="69"/>
</p:tagLst>
</file>

<file path=ppt/tags/tag23.xml><?xml version="1.0" encoding="utf-8"?>
<p:tagLst xmlns:p="http://schemas.openxmlformats.org/presentationml/2006/main">
  <p:tag name="AS_UNIQUEID" val="363"/>
</p:tagLst>
</file>

<file path=ppt/tags/tag230.xml><?xml version="1.0" encoding="utf-8"?>
<p:tagLst xmlns:p="http://schemas.openxmlformats.org/presentationml/2006/main">
  <p:tag name="AS_UNIQUEID" val="70"/>
</p:tagLst>
</file>

<file path=ppt/tags/tag231.xml><?xml version="1.0" encoding="utf-8"?>
<p:tagLst xmlns:p="http://schemas.openxmlformats.org/presentationml/2006/main">
  <p:tag name="AS_UNIQUEID" val="71"/>
</p:tagLst>
</file>

<file path=ppt/tags/tag232.xml><?xml version="1.0" encoding="utf-8"?>
<p:tagLst xmlns:p="http://schemas.openxmlformats.org/presentationml/2006/main">
  <p:tag name="AS_UNIQUEID" val="72"/>
</p:tagLst>
</file>

<file path=ppt/tags/tag233.xml><?xml version="1.0" encoding="utf-8"?>
<p:tagLst xmlns:p="http://schemas.openxmlformats.org/presentationml/2006/main">
  <p:tag name="AS_UNIQUEID" val="73"/>
</p:tagLst>
</file>

<file path=ppt/tags/tag234.xml><?xml version="1.0" encoding="utf-8"?>
<p:tagLst xmlns:p="http://schemas.openxmlformats.org/presentationml/2006/main">
  <p:tag name="AS_UNIQUEID" val="74"/>
</p:tagLst>
</file>

<file path=ppt/tags/tag235.xml><?xml version="1.0" encoding="utf-8"?>
<p:tagLst xmlns:p="http://schemas.openxmlformats.org/presentationml/2006/main">
  <p:tag name="AS_UNIQUEID" val="76"/>
</p:tagLst>
</file>

<file path=ppt/tags/tag236.xml><?xml version="1.0" encoding="utf-8"?>
<p:tagLst xmlns:p="http://schemas.openxmlformats.org/presentationml/2006/main">
  <p:tag name="AS_UNIQUEID" val="77"/>
</p:tagLst>
</file>

<file path=ppt/tags/tag237.xml><?xml version="1.0" encoding="utf-8"?>
<p:tagLst xmlns:p="http://schemas.openxmlformats.org/presentationml/2006/main">
  <p:tag name="AS_UNIQUEID" val="78"/>
</p:tagLst>
</file>

<file path=ppt/tags/tag238.xml><?xml version="1.0" encoding="utf-8"?>
<p:tagLst xmlns:p="http://schemas.openxmlformats.org/presentationml/2006/main">
  <p:tag name="AS_UNIQUEID" val="79"/>
</p:tagLst>
</file>

<file path=ppt/tags/tag239.xml><?xml version="1.0" encoding="utf-8"?>
<p:tagLst xmlns:p="http://schemas.openxmlformats.org/presentationml/2006/main">
  <p:tag name="AS_UNIQUEID" val="80"/>
</p:tagLst>
</file>

<file path=ppt/tags/tag24.xml><?xml version="1.0" encoding="utf-8"?>
<p:tagLst xmlns:p="http://schemas.openxmlformats.org/presentationml/2006/main">
  <p:tag name="AS_UNIQUEID" val="365"/>
</p:tagLst>
</file>

<file path=ppt/tags/tag240.xml><?xml version="1.0" encoding="utf-8"?>
<p:tagLst xmlns:p="http://schemas.openxmlformats.org/presentationml/2006/main">
  <p:tag name="AS_UNIQUEID" val="81"/>
</p:tagLst>
</file>

<file path=ppt/tags/tag241.xml><?xml version="1.0" encoding="utf-8"?>
<p:tagLst xmlns:p="http://schemas.openxmlformats.org/presentationml/2006/main">
  <p:tag name="AS_UNIQUEID" val="82"/>
</p:tagLst>
</file>

<file path=ppt/tags/tag242.xml><?xml version="1.0" encoding="utf-8"?>
<p:tagLst xmlns:p="http://schemas.openxmlformats.org/presentationml/2006/main">
  <p:tag name="AS_UNIQUEID" val="83"/>
</p:tagLst>
</file>

<file path=ppt/tags/tag243.xml><?xml version="1.0" encoding="utf-8"?>
<p:tagLst xmlns:p="http://schemas.openxmlformats.org/presentationml/2006/main">
  <p:tag name="AS_UNIQUEID" val="84"/>
</p:tagLst>
</file>

<file path=ppt/tags/tag244.xml><?xml version="1.0" encoding="utf-8"?>
<p:tagLst xmlns:p="http://schemas.openxmlformats.org/presentationml/2006/main">
  <p:tag name="AS_UNIQUEID" val="85"/>
</p:tagLst>
</file>

<file path=ppt/tags/tag245.xml><?xml version="1.0" encoding="utf-8"?>
<p:tagLst xmlns:p="http://schemas.openxmlformats.org/presentationml/2006/main">
  <p:tag name="AS_UNIQUEID" val="87"/>
</p:tagLst>
</file>

<file path=ppt/tags/tag246.xml><?xml version="1.0" encoding="utf-8"?>
<p:tagLst xmlns:p="http://schemas.openxmlformats.org/presentationml/2006/main">
  <p:tag name="AS_UNIQUEID" val="88"/>
</p:tagLst>
</file>

<file path=ppt/tags/tag247.xml><?xml version="1.0" encoding="utf-8"?>
<p:tagLst xmlns:p="http://schemas.openxmlformats.org/presentationml/2006/main">
  <p:tag name="AS_UNIQUEID" val="89"/>
</p:tagLst>
</file>

<file path=ppt/tags/tag248.xml><?xml version="1.0" encoding="utf-8"?>
<p:tagLst xmlns:p="http://schemas.openxmlformats.org/presentationml/2006/main">
  <p:tag name="AS_UNIQUEID" val="90"/>
</p:tagLst>
</file>

<file path=ppt/tags/tag249.xml><?xml version="1.0" encoding="utf-8"?>
<p:tagLst xmlns:p="http://schemas.openxmlformats.org/presentationml/2006/main">
  <p:tag name="AS_UNIQUEID" val="91"/>
</p:tagLst>
</file>

<file path=ppt/tags/tag25.xml><?xml version="1.0" encoding="utf-8"?>
<p:tagLst xmlns:p="http://schemas.openxmlformats.org/presentationml/2006/main">
  <p:tag name="AS_UNIQUEID" val="366"/>
</p:tagLst>
</file>

<file path=ppt/tags/tag250.xml><?xml version="1.0" encoding="utf-8"?>
<p:tagLst xmlns:p="http://schemas.openxmlformats.org/presentationml/2006/main">
  <p:tag name="AS_UNIQUEID" val="92"/>
</p:tagLst>
</file>

<file path=ppt/tags/tag251.xml><?xml version="1.0" encoding="utf-8"?>
<p:tagLst xmlns:p="http://schemas.openxmlformats.org/presentationml/2006/main">
  <p:tag name="AS_UNIQUEID" val="93"/>
</p:tagLst>
</file>

<file path=ppt/tags/tag252.xml><?xml version="1.0" encoding="utf-8"?>
<p:tagLst xmlns:p="http://schemas.openxmlformats.org/presentationml/2006/main">
  <p:tag name="AS_UNIQUEID" val="94"/>
</p:tagLst>
</file>

<file path=ppt/tags/tag253.xml><?xml version="1.0" encoding="utf-8"?>
<p:tagLst xmlns:p="http://schemas.openxmlformats.org/presentationml/2006/main">
  <p:tag name="AS_UNIQUEID" val="95"/>
</p:tagLst>
</file>

<file path=ppt/tags/tag254.xml><?xml version="1.0" encoding="utf-8"?>
<p:tagLst xmlns:p="http://schemas.openxmlformats.org/presentationml/2006/main">
  <p:tag name="AS_UNIQUEID" val="96"/>
</p:tagLst>
</file>

<file path=ppt/tags/tag255.xml><?xml version="1.0" encoding="utf-8"?>
<p:tagLst xmlns:p="http://schemas.openxmlformats.org/presentationml/2006/main">
  <p:tag name="AS_UNIQUEID" val="97"/>
</p:tagLst>
</file>

<file path=ppt/tags/tag256.xml><?xml version="1.0" encoding="utf-8"?>
<p:tagLst xmlns:p="http://schemas.openxmlformats.org/presentationml/2006/main">
  <p:tag name="AS_UNIQUEID" val="98"/>
</p:tagLst>
</file>

<file path=ppt/tags/tag257.xml><?xml version="1.0" encoding="utf-8"?>
<p:tagLst xmlns:p="http://schemas.openxmlformats.org/presentationml/2006/main">
  <p:tag name="AS_UNIQUEID" val="99"/>
</p:tagLst>
</file>

<file path=ppt/tags/tag258.xml><?xml version="1.0" encoding="utf-8"?>
<p:tagLst xmlns:p="http://schemas.openxmlformats.org/presentationml/2006/main">
  <p:tag name="AS_UNIQUEID" val="100"/>
</p:tagLst>
</file>

<file path=ppt/tags/tag259.xml><?xml version="1.0" encoding="utf-8"?>
<p:tagLst xmlns:p="http://schemas.openxmlformats.org/presentationml/2006/main">
  <p:tag name="AS_UNIQUEID" val="101"/>
</p:tagLst>
</file>

<file path=ppt/tags/tag26.xml><?xml version="1.0" encoding="utf-8"?>
<p:tagLst xmlns:p="http://schemas.openxmlformats.org/presentationml/2006/main">
  <p:tag name="AS_UNIQUEID" val="367"/>
</p:tagLst>
</file>

<file path=ppt/tags/tag260.xml><?xml version="1.0" encoding="utf-8"?>
<p:tagLst xmlns:p="http://schemas.openxmlformats.org/presentationml/2006/main">
  <p:tag name="AS_UNIQUEID" val="102"/>
</p:tagLst>
</file>

<file path=ppt/tags/tag261.xml><?xml version="1.0" encoding="utf-8"?>
<p:tagLst xmlns:p="http://schemas.openxmlformats.org/presentationml/2006/main">
  <p:tag name="AS_UNIQUEID" val="103"/>
</p:tagLst>
</file>

<file path=ppt/tags/tag262.xml><?xml version="1.0" encoding="utf-8"?>
<p:tagLst xmlns:p="http://schemas.openxmlformats.org/presentationml/2006/main">
  <p:tag name="AS_UNIQUEID" val="104"/>
</p:tagLst>
</file>

<file path=ppt/tags/tag263.xml><?xml version="1.0" encoding="utf-8"?>
<p:tagLst xmlns:p="http://schemas.openxmlformats.org/presentationml/2006/main">
  <p:tag name="AS_UNIQUEID" val="105"/>
</p:tagLst>
</file>

<file path=ppt/tags/tag264.xml><?xml version="1.0" encoding="utf-8"?>
<p:tagLst xmlns:p="http://schemas.openxmlformats.org/presentationml/2006/main">
  <p:tag name="AS_UNIQUEID" val="106"/>
</p:tagLst>
</file>

<file path=ppt/tags/tag265.xml><?xml version="1.0" encoding="utf-8"?>
<p:tagLst xmlns:p="http://schemas.openxmlformats.org/presentationml/2006/main">
  <p:tag name="AS_UNIQUEID" val="107"/>
</p:tagLst>
</file>

<file path=ppt/tags/tag266.xml><?xml version="1.0" encoding="utf-8"?>
<p:tagLst xmlns:p="http://schemas.openxmlformats.org/presentationml/2006/main">
  <p:tag name="AS_UNIQUEID" val="108"/>
</p:tagLst>
</file>

<file path=ppt/tags/tag267.xml><?xml version="1.0" encoding="utf-8"?>
<p:tagLst xmlns:p="http://schemas.openxmlformats.org/presentationml/2006/main">
  <p:tag name="AS_UNIQUEID" val="109"/>
</p:tagLst>
</file>

<file path=ppt/tags/tag268.xml><?xml version="1.0" encoding="utf-8"?>
<p:tagLst xmlns:p="http://schemas.openxmlformats.org/presentationml/2006/main">
  <p:tag name="AS_UNIQUEID" val="110"/>
</p:tagLst>
</file>

<file path=ppt/tags/tag269.xml><?xml version="1.0" encoding="utf-8"?>
<p:tagLst xmlns:p="http://schemas.openxmlformats.org/presentationml/2006/main">
  <p:tag name="AS_UNIQUEID" val="111"/>
</p:tagLst>
</file>

<file path=ppt/tags/tag27.xml><?xml version="1.0" encoding="utf-8"?>
<p:tagLst xmlns:p="http://schemas.openxmlformats.org/presentationml/2006/main">
  <p:tag name="AS_UNIQUEID" val="368"/>
</p:tagLst>
</file>

<file path=ppt/tags/tag270.xml><?xml version="1.0" encoding="utf-8"?>
<p:tagLst xmlns:p="http://schemas.openxmlformats.org/presentationml/2006/main">
  <p:tag name="AS_UNIQUEID" val="112"/>
</p:tagLst>
</file>

<file path=ppt/tags/tag271.xml><?xml version="1.0" encoding="utf-8"?>
<p:tagLst xmlns:p="http://schemas.openxmlformats.org/presentationml/2006/main">
  <p:tag name="AS_UNIQUEID" val="113"/>
</p:tagLst>
</file>

<file path=ppt/tags/tag272.xml><?xml version="1.0" encoding="utf-8"?>
<p:tagLst xmlns:p="http://schemas.openxmlformats.org/presentationml/2006/main">
  <p:tag name="AS_UNIQUEID" val="114"/>
</p:tagLst>
</file>

<file path=ppt/tags/tag273.xml><?xml version="1.0" encoding="utf-8"?>
<p:tagLst xmlns:p="http://schemas.openxmlformats.org/presentationml/2006/main">
  <p:tag name="AS_UNIQUEID" val="115"/>
</p:tagLst>
</file>

<file path=ppt/tags/tag274.xml><?xml version="1.0" encoding="utf-8"?>
<p:tagLst xmlns:p="http://schemas.openxmlformats.org/presentationml/2006/main">
  <p:tag name="AS_UNIQUEID" val="116"/>
</p:tagLst>
</file>

<file path=ppt/tags/tag275.xml><?xml version="1.0" encoding="utf-8"?>
<p:tagLst xmlns:p="http://schemas.openxmlformats.org/presentationml/2006/main">
  <p:tag name="AS_UNIQUEID" val="117"/>
</p:tagLst>
</file>

<file path=ppt/tags/tag276.xml><?xml version="1.0" encoding="utf-8"?>
<p:tagLst xmlns:p="http://schemas.openxmlformats.org/presentationml/2006/main">
  <p:tag name="AS_UNIQUEID" val="118"/>
</p:tagLst>
</file>

<file path=ppt/tags/tag277.xml><?xml version="1.0" encoding="utf-8"?>
<p:tagLst xmlns:p="http://schemas.openxmlformats.org/presentationml/2006/main">
  <p:tag name="AS_UNIQUEID" val="119"/>
</p:tagLst>
</file>

<file path=ppt/tags/tag278.xml><?xml version="1.0" encoding="utf-8"?>
<p:tagLst xmlns:p="http://schemas.openxmlformats.org/presentationml/2006/main">
  <p:tag name="AS_UNIQUEID" val="120"/>
</p:tagLst>
</file>

<file path=ppt/tags/tag279.xml><?xml version="1.0" encoding="utf-8"?>
<p:tagLst xmlns:p="http://schemas.openxmlformats.org/presentationml/2006/main">
  <p:tag name="AS_UNIQUEID" val="121"/>
</p:tagLst>
</file>

<file path=ppt/tags/tag28.xml><?xml version="1.0" encoding="utf-8"?>
<p:tagLst xmlns:p="http://schemas.openxmlformats.org/presentationml/2006/main">
  <p:tag name="AS_UNIQUEID" val="369"/>
</p:tagLst>
</file>

<file path=ppt/tags/tag280.xml><?xml version="1.0" encoding="utf-8"?>
<p:tagLst xmlns:p="http://schemas.openxmlformats.org/presentationml/2006/main">
  <p:tag name="AS_UNIQUEID" val="122"/>
</p:tagLst>
</file>

<file path=ppt/tags/tag281.xml><?xml version="1.0" encoding="utf-8"?>
<p:tagLst xmlns:p="http://schemas.openxmlformats.org/presentationml/2006/main">
  <p:tag name="AS_UNIQUEID" val="123"/>
</p:tagLst>
</file>

<file path=ppt/tags/tag282.xml><?xml version="1.0" encoding="utf-8"?>
<p:tagLst xmlns:p="http://schemas.openxmlformats.org/presentationml/2006/main">
  <p:tag name="AS_UNIQUEID" val="124"/>
</p:tagLst>
</file>

<file path=ppt/tags/tag283.xml><?xml version="1.0" encoding="utf-8"?>
<p:tagLst xmlns:p="http://schemas.openxmlformats.org/presentationml/2006/main">
  <p:tag name="AS_UNIQUEID" val="125"/>
</p:tagLst>
</file>

<file path=ppt/tags/tag284.xml><?xml version="1.0" encoding="utf-8"?>
<p:tagLst xmlns:p="http://schemas.openxmlformats.org/presentationml/2006/main">
  <p:tag name="AS_UNIQUEID" val="126"/>
</p:tagLst>
</file>

<file path=ppt/tags/tag285.xml><?xml version="1.0" encoding="utf-8"?>
<p:tagLst xmlns:p="http://schemas.openxmlformats.org/presentationml/2006/main">
  <p:tag name="AS_UNIQUEID" val="127"/>
</p:tagLst>
</file>

<file path=ppt/tags/tag286.xml><?xml version="1.0" encoding="utf-8"?>
<p:tagLst xmlns:p="http://schemas.openxmlformats.org/presentationml/2006/main">
  <p:tag name="AS_UNIQUEID" val="128"/>
</p:tagLst>
</file>

<file path=ppt/tags/tag287.xml><?xml version="1.0" encoding="utf-8"?>
<p:tagLst xmlns:p="http://schemas.openxmlformats.org/presentationml/2006/main">
  <p:tag name="AS_UNIQUEID" val="129"/>
</p:tagLst>
</file>

<file path=ppt/tags/tag288.xml><?xml version="1.0" encoding="utf-8"?>
<p:tagLst xmlns:p="http://schemas.openxmlformats.org/presentationml/2006/main">
  <p:tag name="AS_UNIQUEID" val="130"/>
</p:tagLst>
</file>

<file path=ppt/tags/tag289.xml><?xml version="1.0" encoding="utf-8"?>
<p:tagLst xmlns:p="http://schemas.openxmlformats.org/presentationml/2006/main">
  <p:tag name="AS_UNIQUEID" val="131"/>
</p:tagLst>
</file>

<file path=ppt/tags/tag29.xml><?xml version="1.0" encoding="utf-8"?>
<p:tagLst xmlns:p="http://schemas.openxmlformats.org/presentationml/2006/main">
  <p:tag name="AS_UNIQUEID" val="370"/>
</p:tagLst>
</file>

<file path=ppt/tags/tag290.xml><?xml version="1.0" encoding="utf-8"?>
<p:tagLst xmlns:p="http://schemas.openxmlformats.org/presentationml/2006/main">
  <p:tag name="AS_UNIQUEID" val="132"/>
</p:tagLst>
</file>

<file path=ppt/tags/tag291.xml><?xml version="1.0" encoding="utf-8"?>
<p:tagLst xmlns:p="http://schemas.openxmlformats.org/presentationml/2006/main">
  <p:tag name="AS_UNIQUEID" val="133"/>
</p:tagLst>
</file>

<file path=ppt/tags/tag292.xml><?xml version="1.0" encoding="utf-8"?>
<p:tagLst xmlns:p="http://schemas.openxmlformats.org/presentationml/2006/main">
  <p:tag name="AS_UNIQUEID" val="135"/>
</p:tagLst>
</file>

<file path=ppt/tags/tag293.xml><?xml version="1.0" encoding="utf-8"?>
<p:tagLst xmlns:p="http://schemas.openxmlformats.org/presentationml/2006/main">
  <p:tag name="AS_UNIQUEID" val="136"/>
</p:tagLst>
</file>

<file path=ppt/tags/tag294.xml><?xml version="1.0" encoding="utf-8"?>
<p:tagLst xmlns:p="http://schemas.openxmlformats.org/presentationml/2006/main">
  <p:tag name="AS_UNIQUEID" val="137"/>
</p:tagLst>
</file>

<file path=ppt/tags/tag295.xml><?xml version="1.0" encoding="utf-8"?>
<p:tagLst xmlns:p="http://schemas.openxmlformats.org/presentationml/2006/main">
  <p:tag name="AS_UNIQUEID" val="138"/>
</p:tagLst>
</file>

<file path=ppt/tags/tag296.xml><?xml version="1.0" encoding="utf-8"?>
<p:tagLst xmlns:p="http://schemas.openxmlformats.org/presentationml/2006/main">
  <p:tag name="AS_UNIQUEID" val="139"/>
</p:tagLst>
</file>

<file path=ppt/tags/tag297.xml><?xml version="1.0" encoding="utf-8"?>
<p:tagLst xmlns:p="http://schemas.openxmlformats.org/presentationml/2006/main">
  <p:tag name="AS_UNIQUEID" val="140"/>
</p:tagLst>
</file>

<file path=ppt/tags/tag298.xml><?xml version="1.0" encoding="utf-8"?>
<p:tagLst xmlns:p="http://schemas.openxmlformats.org/presentationml/2006/main">
  <p:tag name="AS_UNIQUEID" val="141"/>
</p:tagLst>
</file>

<file path=ppt/tags/tag299.xml><?xml version="1.0" encoding="utf-8"?>
<p:tagLst xmlns:p="http://schemas.openxmlformats.org/presentationml/2006/main">
  <p:tag name="AS_UNIQUEID" val="142"/>
</p:tagLst>
</file>

<file path=ppt/tags/tag3.xml><?xml version="1.0" encoding="utf-8"?>
<p:tagLst xmlns:p="http://schemas.openxmlformats.org/presentationml/2006/main">
  <p:tag name="AS_UNIQUEID" val="341"/>
</p:tagLst>
</file>

<file path=ppt/tags/tag30.xml><?xml version="1.0" encoding="utf-8"?>
<p:tagLst xmlns:p="http://schemas.openxmlformats.org/presentationml/2006/main">
  <p:tag name="AS_UNIQUEID" val="372"/>
</p:tagLst>
</file>

<file path=ppt/tags/tag300.xml><?xml version="1.0" encoding="utf-8"?>
<p:tagLst xmlns:p="http://schemas.openxmlformats.org/presentationml/2006/main">
  <p:tag name="AS_UNIQUEID" val="144"/>
</p:tagLst>
</file>

<file path=ppt/tags/tag301.xml><?xml version="1.0" encoding="utf-8"?>
<p:tagLst xmlns:p="http://schemas.openxmlformats.org/presentationml/2006/main">
  <p:tag name="AS_UNIQUEID" val="145"/>
</p:tagLst>
</file>

<file path=ppt/tags/tag302.xml><?xml version="1.0" encoding="utf-8"?>
<p:tagLst xmlns:p="http://schemas.openxmlformats.org/presentationml/2006/main">
  <p:tag name="AS_UNIQUEID" val="146"/>
</p:tagLst>
</file>

<file path=ppt/tags/tag303.xml><?xml version="1.0" encoding="utf-8"?>
<p:tagLst xmlns:p="http://schemas.openxmlformats.org/presentationml/2006/main">
  <p:tag name="AS_UNIQUEID" val="147"/>
</p:tagLst>
</file>

<file path=ppt/tags/tag304.xml><?xml version="1.0" encoding="utf-8"?>
<p:tagLst xmlns:p="http://schemas.openxmlformats.org/presentationml/2006/main">
  <p:tag name="AS_UNIQUEID" val="148"/>
</p:tagLst>
</file>

<file path=ppt/tags/tag305.xml><?xml version="1.0" encoding="utf-8"?>
<p:tagLst xmlns:p="http://schemas.openxmlformats.org/presentationml/2006/main">
  <p:tag name="AS_UNIQUEID" val="149"/>
</p:tagLst>
</file>

<file path=ppt/tags/tag306.xml><?xml version="1.0" encoding="utf-8"?>
<p:tagLst xmlns:p="http://schemas.openxmlformats.org/presentationml/2006/main">
  <p:tag name="AS_UNIQUEID" val="150"/>
</p:tagLst>
</file>

<file path=ppt/tags/tag307.xml><?xml version="1.0" encoding="utf-8"?>
<p:tagLst xmlns:p="http://schemas.openxmlformats.org/presentationml/2006/main">
  <p:tag name="AS_UNIQUEID" val="151"/>
</p:tagLst>
</file>

<file path=ppt/tags/tag308.xml><?xml version="1.0" encoding="utf-8"?>
<p:tagLst xmlns:p="http://schemas.openxmlformats.org/presentationml/2006/main">
  <p:tag name="AS_UNIQUEID" val="152"/>
</p:tagLst>
</file>

<file path=ppt/tags/tag309.xml><?xml version="1.0" encoding="utf-8"?>
<p:tagLst xmlns:p="http://schemas.openxmlformats.org/presentationml/2006/main">
  <p:tag name="AS_UNIQUEID" val="153"/>
</p:tagLst>
</file>

<file path=ppt/tags/tag31.xml><?xml version="1.0" encoding="utf-8"?>
<p:tagLst xmlns:p="http://schemas.openxmlformats.org/presentationml/2006/main">
  <p:tag name="AS_UNIQUEID" val="373"/>
</p:tagLst>
</file>

<file path=ppt/tags/tag310.xml><?xml version="1.0" encoding="utf-8"?>
<p:tagLst xmlns:p="http://schemas.openxmlformats.org/presentationml/2006/main">
  <p:tag name="AS_UNIQUEID" val="154"/>
</p:tagLst>
</file>

<file path=ppt/tags/tag311.xml><?xml version="1.0" encoding="utf-8"?>
<p:tagLst xmlns:p="http://schemas.openxmlformats.org/presentationml/2006/main">
  <p:tag name="AS_UNIQUEID" val="155"/>
</p:tagLst>
</file>

<file path=ppt/tags/tag312.xml><?xml version="1.0" encoding="utf-8"?>
<p:tagLst xmlns:p="http://schemas.openxmlformats.org/presentationml/2006/main">
  <p:tag name="AS_UNIQUEID" val="156"/>
</p:tagLst>
</file>

<file path=ppt/tags/tag313.xml><?xml version="1.0" encoding="utf-8"?>
<p:tagLst xmlns:p="http://schemas.openxmlformats.org/presentationml/2006/main">
  <p:tag name="AS_UNIQUEID" val="157"/>
</p:tagLst>
</file>

<file path=ppt/tags/tag314.xml><?xml version="1.0" encoding="utf-8"?>
<p:tagLst xmlns:p="http://schemas.openxmlformats.org/presentationml/2006/main">
  <p:tag name="AS_UNIQUEID" val="158"/>
</p:tagLst>
</file>

<file path=ppt/tags/tag315.xml><?xml version="1.0" encoding="utf-8"?>
<p:tagLst xmlns:p="http://schemas.openxmlformats.org/presentationml/2006/main">
  <p:tag name="AS_UNIQUEID" val="159"/>
</p:tagLst>
</file>

<file path=ppt/tags/tag316.xml><?xml version="1.0" encoding="utf-8"?>
<p:tagLst xmlns:p="http://schemas.openxmlformats.org/presentationml/2006/main">
  <p:tag name="AS_UNIQUEID" val="160"/>
</p:tagLst>
</file>

<file path=ppt/tags/tag317.xml><?xml version="1.0" encoding="utf-8"?>
<p:tagLst xmlns:p="http://schemas.openxmlformats.org/presentationml/2006/main">
  <p:tag name="AS_UNIQUEID" val="161"/>
</p:tagLst>
</file>

<file path=ppt/tags/tag318.xml><?xml version="1.0" encoding="utf-8"?>
<p:tagLst xmlns:p="http://schemas.openxmlformats.org/presentationml/2006/main">
  <p:tag name="AS_UNIQUEID" val="162"/>
</p:tagLst>
</file>

<file path=ppt/tags/tag319.xml><?xml version="1.0" encoding="utf-8"?>
<p:tagLst xmlns:p="http://schemas.openxmlformats.org/presentationml/2006/main">
  <p:tag name="AS_UNIQUEID" val="163"/>
</p:tagLst>
</file>

<file path=ppt/tags/tag32.xml><?xml version="1.0" encoding="utf-8"?>
<p:tagLst xmlns:p="http://schemas.openxmlformats.org/presentationml/2006/main">
  <p:tag name="AS_UNIQUEID" val="374"/>
</p:tagLst>
</file>

<file path=ppt/tags/tag320.xml><?xml version="1.0" encoding="utf-8"?>
<p:tagLst xmlns:p="http://schemas.openxmlformats.org/presentationml/2006/main">
  <p:tag name="AS_UNIQUEID" val="164"/>
</p:tagLst>
</file>

<file path=ppt/tags/tag321.xml><?xml version="1.0" encoding="utf-8"?>
<p:tagLst xmlns:p="http://schemas.openxmlformats.org/presentationml/2006/main">
  <p:tag name="AS_UNIQUEID" val="165"/>
</p:tagLst>
</file>

<file path=ppt/tags/tag322.xml><?xml version="1.0" encoding="utf-8"?>
<p:tagLst xmlns:p="http://schemas.openxmlformats.org/presentationml/2006/main">
  <p:tag name="AS_UNIQUEID" val="166"/>
</p:tagLst>
</file>

<file path=ppt/tags/tag323.xml><?xml version="1.0" encoding="utf-8"?>
<p:tagLst xmlns:p="http://schemas.openxmlformats.org/presentationml/2006/main">
  <p:tag name="AS_UNIQUEID" val="167"/>
</p:tagLst>
</file>

<file path=ppt/tags/tag324.xml><?xml version="1.0" encoding="utf-8"?>
<p:tagLst xmlns:p="http://schemas.openxmlformats.org/presentationml/2006/main">
  <p:tag name="AS_UNIQUEID" val="169"/>
</p:tagLst>
</file>

<file path=ppt/tags/tag325.xml><?xml version="1.0" encoding="utf-8"?>
<p:tagLst xmlns:p="http://schemas.openxmlformats.org/presentationml/2006/main">
  <p:tag name="AS_UNIQUEID" val="170"/>
</p:tagLst>
</file>

<file path=ppt/tags/tag326.xml><?xml version="1.0" encoding="utf-8"?>
<p:tagLst xmlns:p="http://schemas.openxmlformats.org/presentationml/2006/main">
  <p:tag name="AS_UNIQUEID" val="171"/>
</p:tagLst>
</file>

<file path=ppt/tags/tag327.xml><?xml version="1.0" encoding="utf-8"?>
<p:tagLst xmlns:p="http://schemas.openxmlformats.org/presentationml/2006/main">
  <p:tag name="AS_UNIQUEID" val="172"/>
</p:tagLst>
</file>

<file path=ppt/tags/tag328.xml><?xml version="1.0" encoding="utf-8"?>
<p:tagLst xmlns:p="http://schemas.openxmlformats.org/presentationml/2006/main">
  <p:tag name="AS_UNIQUEID" val="173"/>
</p:tagLst>
</file>

<file path=ppt/tags/tag329.xml><?xml version="1.0" encoding="utf-8"?>
<p:tagLst xmlns:p="http://schemas.openxmlformats.org/presentationml/2006/main">
  <p:tag name="AS_UNIQUEID" val="174"/>
</p:tagLst>
</file>

<file path=ppt/tags/tag33.xml><?xml version="1.0" encoding="utf-8"?>
<p:tagLst xmlns:p="http://schemas.openxmlformats.org/presentationml/2006/main">
  <p:tag name="AS_UNIQUEID" val="375"/>
</p:tagLst>
</file>

<file path=ppt/tags/tag330.xml><?xml version="1.0" encoding="utf-8"?>
<p:tagLst xmlns:p="http://schemas.openxmlformats.org/presentationml/2006/main">
  <p:tag name="AS_UNIQUEID" val="175"/>
</p:tagLst>
</file>

<file path=ppt/tags/tag331.xml><?xml version="1.0" encoding="utf-8"?>
<p:tagLst xmlns:p="http://schemas.openxmlformats.org/presentationml/2006/main">
  <p:tag name="AS_UNIQUEID" val="176"/>
</p:tagLst>
</file>

<file path=ppt/tags/tag332.xml><?xml version="1.0" encoding="utf-8"?>
<p:tagLst xmlns:p="http://schemas.openxmlformats.org/presentationml/2006/main">
  <p:tag name="AS_UNIQUEID" val="177"/>
</p:tagLst>
</file>

<file path=ppt/tags/tag333.xml><?xml version="1.0" encoding="utf-8"?>
<p:tagLst xmlns:p="http://schemas.openxmlformats.org/presentationml/2006/main">
  <p:tag name="AS_UNIQUEID" val="178"/>
</p:tagLst>
</file>

<file path=ppt/tags/tag334.xml><?xml version="1.0" encoding="utf-8"?>
<p:tagLst xmlns:p="http://schemas.openxmlformats.org/presentationml/2006/main">
  <p:tag name="AS_UNIQUEID" val="179"/>
</p:tagLst>
</file>

<file path=ppt/tags/tag335.xml><?xml version="1.0" encoding="utf-8"?>
<p:tagLst xmlns:p="http://schemas.openxmlformats.org/presentationml/2006/main">
  <p:tag name="AS_UNIQUEID" val="180"/>
</p:tagLst>
</file>

<file path=ppt/tags/tag336.xml><?xml version="1.0" encoding="utf-8"?>
<p:tagLst xmlns:p="http://schemas.openxmlformats.org/presentationml/2006/main">
  <p:tag name="AS_UNIQUEID" val="181"/>
</p:tagLst>
</file>

<file path=ppt/tags/tag337.xml><?xml version="1.0" encoding="utf-8"?>
<p:tagLst xmlns:p="http://schemas.openxmlformats.org/presentationml/2006/main">
  <p:tag name="AS_UNIQUEID" val="182"/>
</p:tagLst>
</file>

<file path=ppt/tags/tag338.xml><?xml version="1.0" encoding="utf-8"?>
<p:tagLst xmlns:p="http://schemas.openxmlformats.org/presentationml/2006/main">
  <p:tag name="AS_UNIQUEID" val="183"/>
</p:tagLst>
</file>

<file path=ppt/tags/tag339.xml><?xml version="1.0" encoding="utf-8"?>
<p:tagLst xmlns:p="http://schemas.openxmlformats.org/presentationml/2006/main">
  <p:tag name="AS_UNIQUEID" val="184"/>
</p:tagLst>
</file>

<file path=ppt/tags/tag34.xml><?xml version="1.0" encoding="utf-8"?>
<p:tagLst xmlns:p="http://schemas.openxmlformats.org/presentationml/2006/main">
  <p:tag name="AS_UNIQUEID" val="376"/>
</p:tagLst>
</file>

<file path=ppt/tags/tag340.xml><?xml version="1.0" encoding="utf-8"?>
<p:tagLst xmlns:p="http://schemas.openxmlformats.org/presentationml/2006/main">
  <p:tag name="AS_UNIQUEID" val="185"/>
</p:tagLst>
</file>

<file path=ppt/tags/tag341.xml><?xml version="1.0" encoding="utf-8"?>
<p:tagLst xmlns:p="http://schemas.openxmlformats.org/presentationml/2006/main">
  <p:tag name="AS_UNIQUEID" val="186"/>
</p:tagLst>
</file>

<file path=ppt/tags/tag342.xml><?xml version="1.0" encoding="utf-8"?>
<p:tagLst xmlns:p="http://schemas.openxmlformats.org/presentationml/2006/main">
  <p:tag name="AS_UNIQUEID" val="187"/>
</p:tagLst>
</file>

<file path=ppt/tags/tag343.xml><?xml version="1.0" encoding="utf-8"?>
<p:tagLst xmlns:p="http://schemas.openxmlformats.org/presentationml/2006/main">
  <p:tag name="AS_UNIQUEID" val="188"/>
</p:tagLst>
</file>

<file path=ppt/tags/tag344.xml><?xml version="1.0" encoding="utf-8"?>
<p:tagLst xmlns:p="http://schemas.openxmlformats.org/presentationml/2006/main">
  <p:tag name="AS_UNIQUEID" val="189"/>
</p:tagLst>
</file>

<file path=ppt/tags/tag345.xml><?xml version="1.0" encoding="utf-8"?>
<p:tagLst xmlns:p="http://schemas.openxmlformats.org/presentationml/2006/main">
  <p:tag name="AS_UNIQUEID" val="190"/>
</p:tagLst>
</file>

<file path=ppt/tags/tag346.xml><?xml version="1.0" encoding="utf-8"?>
<p:tagLst xmlns:p="http://schemas.openxmlformats.org/presentationml/2006/main">
  <p:tag name="AS_UNIQUEID" val="191"/>
</p:tagLst>
</file>

<file path=ppt/tags/tag347.xml><?xml version="1.0" encoding="utf-8"?>
<p:tagLst xmlns:p="http://schemas.openxmlformats.org/presentationml/2006/main">
  <p:tag name="AS_UNIQUEID" val="192"/>
</p:tagLst>
</file>

<file path=ppt/tags/tag348.xml><?xml version="1.0" encoding="utf-8"?>
<p:tagLst xmlns:p="http://schemas.openxmlformats.org/presentationml/2006/main">
  <p:tag name="AS_UNIQUEID" val="193"/>
</p:tagLst>
</file>

<file path=ppt/tags/tag349.xml><?xml version="1.0" encoding="utf-8"?>
<p:tagLst xmlns:p="http://schemas.openxmlformats.org/presentationml/2006/main">
  <p:tag name="AS_UNIQUEID" val="194"/>
</p:tagLst>
</file>

<file path=ppt/tags/tag35.xml><?xml version="1.0" encoding="utf-8"?>
<p:tagLst xmlns:p="http://schemas.openxmlformats.org/presentationml/2006/main">
  <p:tag name="AS_UNIQUEID" val="377"/>
</p:tagLst>
</file>

<file path=ppt/tags/tag350.xml><?xml version="1.0" encoding="utf-8"?>
<p:tagLst xmlns:p="http://schemas.openxmlformats.org/presentationml/2006/main">
  <p:tag name="AS_UNIQUEID" val="195"/>
</p:tagLst>
</file>

<file path=ppt/tags/tag351.xml><?xml version="1.0" encoding="utf-8"?>
<p:tagLst xmlns:p="http://schemas.openxmlformats.org/presentationml/2006/main">
  <p:tag name="AS_UNIQUEID" val="196"/>
</p:tagLst>
</file>

<file path=ppt/tags/tag352.xml><?xml version="1.0" encoding="utf-8"?>
<p:tagLst xmlns:p="http://schemas.openxmlformats.org/presentationml/2006/main">
  <p:tag name="AS_UNIQUEID" val="197"/>
</p:tagLst>
</file>

<file path=ppt/tags/tag353.xml><?xml version="1.0" encoding="utf-8"?>
<p:tagLst xmlns:p="http://schemas.openxmlformats.org/presentationml/2006/main">
  <p:tag name="AS_UNIQUEID" val="198"/>
</p:tagLst>
</file>

<file path=ppt/tags/tag354.xml><?xml version="1.0" encoding="utf-8"?>
<p:tagLst xmlns:p="http://schemas.openxmlformats.org/presentationml/2006/main">
  <p:tag name="AS_UNIQUEID" val="199"/>
</p:tagLst>
</file>

<file path=ppt/tags/tag355.xml><?xml version="1.0" encoding="utf-8"?>
<p:tagLst xmlns:p="http://schemas.openxmlformats.org/presentationml/2006/main">
  <p:tag name="AS_UNIQUEID" val="200"/>
</p:tagLst>
</file>

<file path=ppt/tags/tag356.xml><?xml version="1.0" encoding="utf-8"?>
<p:tagLst xmlns:p="http://schemas.openxmlformats.org/presentationml/2006/main">
  <p:tag name="AS_UNIQUEID" val="201"/>
</p:tagLst>
</file>

<file path=ppt/tags/tag357.xml><?xml version="1.0" encoding="utf-8"?>
<p:tagLst xmlns:p="http://schemas.openxmlformats.org/presentationml/2006/main">
  <p:tag name="AS_UNIQUEID" val="202"/>
</p:tagLst>
</file>

<file path=ppt/tags/tag358.xml><?xml version="1.0" encoding="utf-8"?>
<p:tagLst xmlns:p="http://schemas.openxmlformats.org/presentationml/2006/main">
  <p:tag name="AS_UNIQUEID" val="203"/>
</p:tagLst>
</file>

<file path=ppt/tags/tag359.xml><?xml version="1.0" encoding="utf-8"?>
<p:tagLst xmlns:p="http://schemas.openxmlformats.org/presentationml/2006/main">
  <p:tag name="AS_UNIQUEID" val="204"/>
</p:tagLst>
</file>

<file path=ppt/tags/tag36.xml><?xml version="1.0" encoding="utf-8"?>
<p:tagLst xmlns:p="http://schemas.openxmlformats.org/presentationml/2006/main">
  <p:tag name="AS_UNIQUEID" val="378"/>
</p:tagLst>
</file>

<file path=ppt/tags/tag360.xml><?xml version="1.0" encoding="utf-8"?>
<p:tagLst xmlns:p="http://schemas.openxmlformats.org/presentationml/2006/main">
  <p:tag name="AS_UNIQUEID" val="205"/>
</p:tagLst>
</file>

<file path=ppt/tags/tag361.xml><?xml version="1.0" encoding="utf-8"?>
<p:tagLst xmlns:p="http://schemas.openxmlformats.org/presentationml/2006/main">
  <p:tag name="AS_UNIQUEID" val="206"/>
</p:tagLst>
</file>

<file path=ppt/tags/tag362.xml><?xml version="1.0" encoding="utf-8"?>
<p:tagLst xmlns:p="http://schemas.openxmlformats.org/presentationml/2006/main">
  <p:tag name="AS_UNIQUEID" val="207"/>
</p:tagLst>
</file>

<file path=ppt/tags/tag363.xml><?xml version="1.0" encoding="utf-8"?>
<p:tagLst xmlns:p="http://schemas.openxmlformats.org/presentationml/2006/main">
  <p:tag name="AS_UNIQUEID" val="208"/>
</p:tagLst>
</file>

<file path=ppt/tags/tag364.xml><?xml version="1.0" encoding="utf-8"?>
<p:tagLst xmlns:p="http://schemas.openxmlformats.org/presentationml/2006/main">
  <p:tag name="AS_UNIQUEID" val="209"/>
</p:tagLst>
</file>

<file path=ppt/tags/tag365.xml><?xml version="1.0" encoding="utf-8"?>
<p:tagLst xmlns:p="http://schemas.openxmlformats.org/presentationml/2006/main">
  <p:tag name="AS_UNIQUEID" val="210"/>
</p:tagLst>
</file>

<file path=ppt/tags/tag366.xml><?xml version="1.0" encoding="utf-8"?>
<p:tagLst xmlns:p="http://schemas.openxmlformats.org/presentationml/2006/main">
  <p:tag name="AS_UNIQUEID" val="211"/>
</p:tagLst>
</file>

<file path=ppt/tags/tag367.xml><?xml version="1.0" encoding="utf-8"?>
<p:tagLst xmlns:p="http://schemas.openxmlformats.org/presentationml/2006/main">
  <p:tag name="AS_UNIQUEID" val="212"/>
</p:tagLst>
</file>

<file path=ppt/tags/tag368.xml><?xml version="1.0" encoding="utf-8"?>
<p:tagLst xmlns:p="http://schemas.openxmlformats.org/presentationml/2006/main">
  <p:tag name="AS_UNIQUEID" val="214"/>
</p:tagLst>
</file>

<file path=ppt/tags/tag369.xml><?xml version="1.0" encoding="utf-8"?>
<p:tagLst xmlns:p="http://schemas.openxmlformats.org/presentationml/2006/main">
  <p:tag name="AS_UNIQUEID" val="215"/>
</p:tagLst>
</file>

<file path=ppt/tags/tag37.xml><?xml version="1.0" encoding="utf-8"?>
<p:tagLst xmlns:p="http://schemas.openxmlformats.org/presentationml/2006/main">
  <p:tag name="AS_UNIQUEID" val="379"/>
</p:tagLst>
</file>

<file path=ppt/tags/tag370.xml><?xml version="1.0" encoding="utf-8"?>
<p:tagLst xmlns:p="http://schemas.openxmlformats.org/presentationml/2006/main">
  <p:tag name="AS_UNIQUEID" val="216"/>
</p:tagLst>
</file>

<file path=ppt/tags/tag371.xml><?xml version="1.0" encoding="utf-8"?>
<p:tagLst xmlns:p="http://schemas.openxmlformats.org/presentationml/2006/main">
  <p:tag name="AS_UNIQUEID" val="217"/>
</p:tagLst>
</file>

<file path=ppt/tags/tag372.xml><?xml version="1.0" encoding="utf-8"?>
<p:tagLst xmlns:p="http://schemas.openxmlformats.org/presentationml/2006/main">
  <p:tag name="AS_UNIQUEID" val="219"/>
</p:tagLst>
</file>

<file path=ppt/tags/tag373.xml><?xml version="1.0" encoding="utf-8"?>
<p:tagLst xmlns:p="http://schemas.openxmlformats.org/presentationml/2006/main">
  <p:tag name="AS_UNIQUEID" val="220"/>
</p:tagLst>
</file>

<file path=ppt/tags/tag374.xml><?xml version="1.0" encoding="utf-8"?>
<p:tagLst xmlns:p="http://schemas.openxmlformats.org/presentationml/2006/main">
  <p:tag name="AS_UNIQUEID" val="221"/>
</p:tagLst>
</file>

<file path=ppt/tags/tag375.xml><?xml version="1.0" encoding="utf-8"?>
<p:tagLst xmlns:p="http://schemas.openxmlformats.org/presentationml/2006/main">
  <p:tag name="AS_UNIQUEID" val="222"/>
</p:tagLst>
</file>

<file path=ppt/tags/tag376.xml><?xml version="1.0" encoding="utf-8"?>
<p:tagLst xmlns:p="http://schemas.openxmlformats.org/presentationml/2006/main">
  <p:tag name="AS_UNIQUEID" val="223"/>
</p:tagLst>
</file>

<file path=ppt/tags/tag377.xml><?xml version="1.0" encoding="utf-8"?>
<p:tagLst xmlns:p="http://schemas.openxmlformats.org/presentationml/2006/main">
  <p:tag name="AS_UNIQUEID" val="224"/>
</p:tagLst>
</file>

<file path=ppt/tags/tag378.xml><?xml version="1.0" encoding="utf-8"?>
<p:tagLst xmlns:p="http://schemas.openxmlformats.org/presentationml/2006/main">
  <p:tag name="AS_UNIQUEID" val="225"/>
</p:tagLst>
</file>

<file path=ppt/tags/tag379.xml><?xml version="1.0" encoding="utf-8"?>
<p:tagLst xmlns:p="http://schemas.openxmlformats.org/presentationml/2006/main">
  <p:tag name="AS_UNIQUEID" val="226"/>
</p:tagLst>
</file>

<file path=ppt/tags/tag38.xml><?xml version="1.0" encoding="utf-8"?>
<p:tagLst xmlns:p="http://schemas.openxmlformats.org/presentationml/2006/main">
  <p:tag name="AS_UNIQUEID" val="381"/>
</p:tagLst>
</file>

<file path=ppt/tags/tag380.xml><?xml version="1.0" encoding="utf-8"?>
<p:tagLst xmlns:p="http://schemas.openxmlformats.org/presentationml/2006/main">
  <p:tag name="AS_UNIQUEID" val="227"/>
</p:tagLst>
</file>

<file path=ppt/tags/tag381.xml><?xml version="1.0" encoding="utf-8"?>
<p:tagLst xmlns:p="http://schemas.openxmlformats.org/presentationml/2006/main">
  <p:tag name="AS_UNIQUEID" val="229"/>
</p:tagLst>
</file>

<file path=ppt/tags/tag382.xml><?xml version="1.0" encoding="utf-8"?>
<p:tagLst xmlns:p="http://schemas.openxmlformats.org/presentationml/2006/main">
  <p:tag name="AS_UNIQUEID" val="230"/>
</p:tagLst>
</file>

<file path=ppt/tags/tag383.xml><?xml version="1.0" encoding="utf-8"?>
<p:tagLst xmlns:p="http://schemas.openxmlformats.org/presentationml/2006/main">
  <p:tag name="AS_UNIQUEID" val="231"/>
</p:tagLst>
</file>

<file path=ppt/tags/tag384.xml><?xml version="1.0" encoding="utf-8"?>
<p:tagLst xmlns:p="http://schemas.openxmlformats.org/presentationml/2006/main">
  <p:tag name="AS_UNIQUEID" val="233"/>
</p:tagLst>
</file>

<file path=ppt/tags/tag385.xml><?xml version="1.0" encoding="utf-8"?>
<p:tagLst xmlns:p="http://schemas.openxmlformats.org/presentationml/2006/main">
  <p:tag name="AS_UNIQUEID" val="234"/>
</p:tagLst>
</file>

<file path=ppt/tags/tag386.xml><?xml version="1.0" encoding="utf-8"?>
<p:tagLst xmlns:p="http://schemas.openxmlformats.org/presentationml/2006/main">
  <p:tag name="AS_UNIQUEID" val="235"/>
</p:tagLst>
</file>

<file path=ppt/tags/tag387.xml><?xml version="1.0" encoding="utf-8"?>
<p:tagLst xmlns:p="http://schemas.openxmlformats.org/presentationml/2006/main">
  <p:tag name="AS_UNIQUEID" val="237"/>
</p:tagLst>
</file>

<file path=ppt/tags/tag388.xml><?xml version="1.0" encoding="utf-8"?>
<p:tagLst xmlns:p="http://schemas.openxmlformats.org/presentationml/2006/main">
  <p:tag name="AS_UNIQUEID" val="238"/>
</p:tagLst>
</file>

<file path=ppt/tags/tag389.xml><?xml version="1.0" encoding="utf-8"?>
<p:tagLst xmlns:p="http://schemas.openxmlformats.org/presentationml/2006/main">
  <p:tag name="AS_UNIQUEID" val="239"/>
</p:tagLst>
</file>

<file path=ppt/tags/tag39.xml><?xml version="1.0" encoding="utf-8"?>
<p:tagLst xmlns:p="http://schemas.openxmlformats.org/presentationml/2006/main">
  <p:tag name="AS_UNIQUEID" val="382"/>
</p:tagLst>
</file>

<file path=ppt/tags/tag390.xml><?xml version="1.0" encoding="utf-8"?>
<p:tagLst xmlns:p="http://schemas.openxmlformats.org/presentationml/2006/main">
  <p:tag name="AS_UNIQUEID" val="240"/>
</p:tagLst>
</file>

<file path=ppt/tags/tag391.xml><?xml version="1.0" encoding="utf-8"?>
<p:tagLst xmlns:p="http://schemas.openxmlformats.org/presentationml/2006/main">
  <p:tag name="AS_UNIQUEID" val="241"/>
</p:tagLst>
</file>

<file path=ppt/tags/tag392.xml><?xml version="1.0" encoding="utf-8"?>
<p:tagLst xmlns:p="http://schemas.openxmlformats.org/presentationml/2006/main">
  <p:tag name="AS_UNIQUEID" val="242"/>
</p:tagLst>
</file>

<file path=ppt/tags/tag393.xml><?xml version="1.0" encoding="utf-8"?>
<p:tagLst xmlns:p="http://schemas.openxmlformats.org/presentationml/2006/main">
  <p:tag name="AS_UNIQUEID" val="244"/>
</p:tagLst>
</file>

<file path=ppt/tags/tag394.xml><?xml version="1.0" encoding="utf-8"?>
<p:tagLst xmlns:p="http://schemas.openxmlformats.org/presentationml/2006/main">
  <p:tag name="AS_UNIQUEID" val="245"/>
</p:tagLst>
</file>

<file path=ppt/tags/tag395.xml><?xml version="1.0" encoding="utf-8"?>
<p:tagLst xmlns:p="http://schemas.openxmlformats.org/presentationml/2006/main">
  <p:tag name="AS_UNIQUEID" val="246"/>
</p:tagLst>
</file>

<file path=ppt/tags/tag396.xml><?xml version="1.0" encoding="utf-8"?>
<p:tagLst xmlns:p="http://schemas.openxmlformats.org/presentationml/2006/main">
  <p:tag name="AS_UNIQUEID" val="247"/>
</p:tagLst>
</file>

<file path=ppt/tags/tag397.xml><?xml version="1.0" encoding="utf-8"?>
<p:tagLst xmlns:p="http://schemas.openxmlformats.org/presentationml/2006/main">
  <p:tag name="AS_UNIQUEID" val="248"/>
</p:tagLst>
</file>

<file path=ppt/tags/tag398.xml><?xml version="1.0" encoding="utf-8"?>
<p:tagLst xmlns:p="http://schemas.openxmlformats.org/presentationml/2006/main">
  <p:tag name="AS_UNIQUEID" val="249"/>
</p:tagLst>
</file>

<file path=ppt/tags/tag399.xml><?xml version="1.0" encoding="utf-8"?>
<p:tagLst xmlns:p="http://schemas.openxmlformats.org/presentationml/2006/main">
  <p:tag name="AS_UNIQUEID" val="250"/>
</p:tagLst>
</file>

<file path=ppt/tags/tag4.xml><?xml version="1.0" encoding="utf-8"?>
<p:tagLst xmlns:p="http://schemas.openxmlformats.org/presentationml/2006/main">
  <p:tag name="AS_UNIQUEID" val="342"/>
</p:tagLst>
</file>

<file path=ppt/tags/tag40.xml><?xml version="1.0" encoding="utf-8"?>
<p:tagLst xmlns:p="http://schemas.openxmlformats.org/presentationml/2006/main">
  <p:tag name="AS_UNIQUEID" val="383"/>
</p:tagLst>
</file>

<file path=ppt/tags/tag400.xml><?xml version="1.0" encoding="utf-8"?>
<p:tagLst xmlns:p="http://schemas.openxmlformats.org/presentationml/2006/main">
  <p:tag name="AS_UNIQUEID" val="251"/>
</p:tagLst>
</file>

<file path=ppt/tags/tag401.xml><?xml version="1.0" encoding="utf-8"?>
<p:tagLst xmlns:p="http://schemas.openxmlformats.org/presentationml/2006/main">
  <p:tag name="AS_UNIQUEID" val="252"/>
</p:tagLst>
</file>

<file path=ppt/tags/tag402.xml><?xml version="1.0" encoding="utf-8"?>
<p:tagLst xmlns:p="http://schemas.openxmlformats.org/presentationml/2006/main">
  <p:tag name="AS_UNIQUEID" val="253"/>
</p:tagLst>
</file>

<file path=ppt/tags/tag403.xml><?xml version="1.0" encoding="utf-8"?>
<p:tagLst xmlns:p="http://schemas.openxmlformats.org/presentationml/2006/main">
  <p:tag name="AS_UNIQUEID" val="254"/>
</p:tagLst>
</file>

<file path=ppt/tags/tag404.xml><?xml version="1.0" encoding="utf-8"?>
<p:tagLst xmlns:p="http://schemas.openxmlformats.org/presentationml/2006/main">
  <p:tag name="AS_UNIQUEID" val="255"/>
</p:tagLst>
</file>

<file path=ppt/tags/tag405.xml><?xml version="1.0" encoding="utf-8"?>
<p:tagLst xmlns:p="http://schemas.openxmlformats.org/presentationml/2006/main">
  <p:tag name="AS_UNIQUEID" val="256"/>
</p:tagLst>
</file>

<file path=ppt/tags/tag406.xml><?xml version="1.0" encoding="utf-8"?>
<p:tagLst xmlns:p="http://schemas.openxmlformats.org/presentationml/2006/main">
  <p:tag name="AS_UNIQUEID" val="258"/>
</p:tagLst>
</file>

<file path=ppt/tags/tag407.xml><?xml version="1.0" encoding="utf-8"?>
<p:tagLst xmlns:p="http://schemas.openxmlformats.org/presentationml/2006/main">
  <p:tag name="AS_UNIQUEID" val="259"/>
</p:tagLst>
</file>

<file path=ppt/tags/tag408.xml><?xml version="1.0" encoding="utf-8"?>
<p:tagLst xmlns:p="http://schemas.openxmlformats.org/presentationml/2006/main">
  <p:tag name="AS_UNIQUEID" val="260"/>
</p:tagLst>
</file>

<file path=ppt/tags/tag409.xml><?xml version="1.0" encoding="utf-8"?>
<p:tagLst xmlns:p="http://schemas.openxmlformats.org/presentationml/2006/main">
  <p:tag name="AS_UNIQUEID" val="261"/>
</p:tagLst>
</file>

<file path=ppt/tags/tag41.xml><?xml version="1.0" encoding="utf-8"?>
<p:tagLst xmlns:p="http://schemas.openxmlformats.org/presentationml/2006/main">
  <p:tag name="AS_UNIQUEID" val="384"/>
</p:tagLst>
</file>

<file path=ppt/tags/tag410.xml><?xml version="1.0" encoding="utf-8"?>
<p:tagLst xmlns:p="http://schemas.openxmlformats.org/presentationml/2006/main">
  <p:tag name="AS_UNIQUEID" val="262"/>
</p:tagLst>
</file>

<file path=ppt/tags/tag411.xml><?xml version="1.0" encoding="utf-8"?>
<p:tagLst xmlns:p="http://schemas.openxmlformats.org/presentationml/2006/main">
  <p:tag name="AS_UNIQUEID" val="263"/>
</p:tagLst>
</file>

<file path=ppt/tags/tag412.xml><?xml version="1.0" encoding="utf-8"?>
<p:tagLst xmlns:p="http://schemas.openxmlformats.org/presentationml/2006/main">
  <p:tag name="AS_UNIQUEID" val="264"/>
</p:tagLst>
</file>

<file path=ppt/tags/tag413.xml><?xml version="1.0" encoding="utf-8"?>
<p:tagLst xmlns:p="http://schemas.openxmlformats.org/presentationml/2006/main">
  <p:tag name="AS_UNIQUEID" val="265"/>
</p:tagLst>
</file>

<file path=ppt/tags/tag414.xml><?xml version="1.0" encoding="utf-8"?>
<p:tagLst xmlns:p="http://schemas.openxmlformats.org/presentationml/2006/main">
  <p:tag name="AS_UNIQUEID" val="266"/>
</p:tagLst>
</file>

<file path=ppt/tags/tag415.xml><?xml version="1.0" encoding="utf-8"?>
<p:tagLst xmlns:p="http://schemas.openxmlformats.org/presentationml/2006/main">
  <p:tag name="AS_UNIQUEID" val="267"/>
</p:tagLst>
</file>

<file path=ppt/tags/tag416.xml><?xml version="1.0" encoding="utf-8"?>
<p:tagLst xmlns:p="http://schemas.openxmlformats.org/presentationml/2006/main">
  <p:tag name="AS_UNIQUEID" val="268"/>
</p:tagLst>
</file>

<file path=ppt/tags/tag417.xml><?xml version="1.0" encoding="utf-8"?>
<p:tagLst xmlns:p="http://schemas.openxmlformats.org/presentationml/2006/main">
  <p:tag name="AS_UNIQUEID" val="269"/>
</p:tagLst>
</file>

<file path=ppt/tags/tag418.xml><?xml version="1.0" encoding="utf-8"?>
<p:tagLst xmlns:p="http://schemas.openxmlformats.org/presentationml/2006/main">
  <p:tag name="AS_UNIQUEID" val="270"/>
</p:tagLst>
</file>

<file path=ppt/tags/tag419.xml><?xml version="1.0" encoding="utf-8"?>
<p:tagLst xmlns:p="http://schemas.openxmlformats.org/presentationml/2006/main">
  <p:tag name="AS_UNIQUEID" val="271"/>
</p:tagLst>
</file>

<file path=ppt/tags/tag42.xml><?xml version="1.0" encoding="utf-8"?>
<p:tagLst xmlns:p="http://schemas.openxmlformats.org/presentationml/2006/main">
  <p:tag name="AS_UNIQUEID" val="386"/>
</p:tagLst>
</file>

<file path=ppt/tags/tag420.xml><?xml version="1.0" encoding="utf-8"?>
<p:tagLst xmlns:p="http://schemas.openxmlformats.org/presentationml/2006/main">
  <p:tag name="AS_UNIQUEID" val="273"/>
</p:tagLst>
</file>

<file path=ppt/tags/tag421.xml><?xml version="1.0" encoding="utf-8"?>
<p:tagLst xmlns:p="http://schemas.openxmlformats.org/presentationml/2006/main">
  <p:tag name="AS_UNIQUEID" val="274"/>
</p:tagLst>
</file>

<file path=ppt/tags/tag422.xml><?xml version="1.0" encoding="utf-8"?>
<p:tagLst xmlns:p="http://schemas.openxmlformats.org/presentationml/2006/main">
  <p:tag name="AS_UNIQUEID" val="275"/>
</p:tagLst>
</file>

<file path=ppt/tags/tag423.xml><?xml version="1.0" encoding="utf-8"?>
<p:tagLst xmlns:p="http://schemas.openxmlformats.org/presentationml/2006/main">
  <p:tag name="AS_UNIQUEID" val="276"/>
</p:tagLst>
</file>

<file path=ppt/tags/tag424.xml><?xml version="1.0" encoding="utf-8"?>
<p:tagLst xmlns:p="http://schemas.openxmlformats.org/presentationml/2006/main">
  <p:tag name="AS_UNIQUEID" val="277"/>
</p:tagLst>
</file>

<file path=ppt/tags/tag425.xml><?xml version="1.0" encoding="utf-8"?>
<p:tagLst xmlns:p="http://schemas.openxmlformats.org/presentationml/2006/main">
  <p:tag name="AS_UNIQUEID" val="278"/>
</p:tagLst>
</file>

<file path=ppt/tags/tag426.xml><?xml version="1.0" encoding="utf-8"?>
<p:tagLst xmlns:p="http://schemas.openxmlformats.org/presentationml/2006/main">
  <p:tag name="AS_UNIQUEID" val="279"/>
</p:tagLst>
</file>

<file path=ppt/tags/tag427.xml><?xml version="1.0" encoding="utf-8"?>
<p:tagLst xmlns:p="http://schemas.openxmlformats.org/presentationml/2006/main">
  <p:tag name="AS_UNIQUEID" val="281"/>
</p:tagLst>
</file>

<file path=ppt/tags/tag428.xml><?xml version="1.0" encoding="utf-8"?>
<p:tagLst xmlns:p="http://schemas.openxmlformats.org/presentationml/2006/main">
  <p:tag name="AS_UNIQUEID" val="282"/>
</p:tagLst>
</file>

<file path=ppt/tags/tag429.xml><?xml version="1.0" encoding="utf-8"?>
<p:tagLst xmlns:p="http://schemas.openxmlformats.org/presentationml/2006/main">
  <p:tag name="AS_UNIQUEID" val="283"/>
</p:tagLst>
</file>

<file path=ppt/tags/tag43.xml><?xml version="1.0" encoding="utf-8"?>
<p:tagLst xmlns:p="http://schemas.openxmlformats.org/presentationml/2006/main">
  <p:tag name="AS_UNIQUEID" val="387"/>
</p:tagLst>
</file>

<file path=ppt/tags/tag430.xml><?xml version="1.0" encoding="utf-8"?>
<p:tagLst xmlns:p="http://schemas.openxmlformats.org/presentationml/2006/main">
  <p:tag name="AS_UNIQUEID" val="284"/>
</p:tagLst>
</file>

<file path=ppt/tags/tag431.xml><?xml version="1.0" encoding="utf-8"?>
<p:tagLst xmlns:p="http://schemas.openxmlformats.org/presentationml/2006/main">
  <p:tag name="AS_UNIQUEID" val="285"/>
</p:tagLst>
</file>

<file path=ppt/tags/tag432.xml><?xml version="1.0" encoding="utf-8"?>
<p:tagLst xmlns:p="http://schemas.openxmlformats.org/presentationml/2006/main">
  <p:tag name="AS_UNIQUEID" val="286"/>
</p:tagLst>
</file>

<file path=ppt/tags/tag433.xml><?xml version="1.0" encoding="utf-8"?>
<p:tagLst xmlns:p="http://schemas.openxmlformats.org/presentationml/2006/main">
  <p:tag name="AS_UNIQUEID" val="287"/>
</p:tagLst>
</file>

<file path=ppt/tags/tag434.xml><?xml version="1.0" encoding="utf-8"?>
<p:tagLst xmlns:p="http://schemas.openxmlformats.org/presentationml/2006/main">
  <p:tag name="AS_UNIQUEID" val="288"/>
</p:tagLst>
</file>

<file path=ppt/tags/tag435.xml><?xml version="1.0" encoding="utf-8"?>
<p:tagLst xmlns:p="http://schemas.openxmlformats.org/presentationml/2006/main">
  <p:tag name="AS_UNIQUEID" val="294"/>
</p:tagLst>
</file>

<file path=ppt/tags/tag436.xml><?xml version="1.0" encoding="utf-8"?>
<p:tagLst xmlns:p="http://schemas.openxmlformats.org/presentationml/2006/main">
  <p:tag name="AS_UNIQUEID" val="295"/>
</p:tagLst>
</file>

<file path=ppt/tags/tag437.xml><?xml version="1.0" encoding="utf-8"?>
<p:tagLst xmlns:p="http://schemas.openxmlformats.org/presentationml/2006/main">
  <p:tag name="AS_UNIQUEID" val="296"/>
</p:tagLst>
</file>

<file path=ppt/tags/tag438.xml><?xml version="1.0" encoding="utf-8"?>
<p:tagLst xmlns:p="http://schemas.openxmlformats.org/presentationml/2006/main">
  <p:tag name="AS_UNIQUEID" val="297"/>
</p:tagLst>
</file>

<file path=ppt/tags/tag439.xml><?xml version="1.0" encoding="utf-8"?>
<p:tagLst xmlns:p="http://schemas.openxmlformats.org/presentationml/2006/main">
  <p:tag name="AS_UNIQUEID" val="290"/>
</p:tagLst>
</file>

<file path=ppt/tags/tag44.xml><?xml version="1.0" encoding="utf-8"?>
<p:tagLst xmlns:p="http://schemas.openxmlformats.org/presentationml/2006/main">
  <p:tag name="AS_UNIQUEID" val="388"/>
</p:tagLst>
</file>

<file path=ppt/tags/tag440.xml><?xml version="1.0" encoding="utf-8"?>
<p:tagLst xmlns:p="http://schemas.openxmlformats.org/presentationml/2006/main">
  <p:tag name="AS_UNIQUEID" val="291"/>
</p:tagLst>
</file>

<file path=ppt/tags/tag441.xml><?xml version="1.0" encoding="utf-8"?>
<p:tagLst xmlns:p="http://schemas.openxmlformats.org/presentationml/2006/main">
  <p:tag name="AS_UNIQUEID" val="292"/>
</p:tagLst>
</file>

<file path=ppt/tags/tag442.xml><?xml version="1.0" encoding="utf-8"?>
<p:tagLst xmlns:p="http://schemas.openxmlformats.org/presentationml/2006/main">
  <p:tag name="AS_UNIQUEID" val="299"/>
</p:tagLst>
</file>

<file path=ppt/tags/tag443.xml><?xml version="1.0" encoding="utf-8"?>
<p:tagLst xmlns:p="http://schemas.openxmlformats.org/presentationml/2006/main">
  <p:tag name="AS_UNIQUEID" val="300"/>
</p:tagLst>
</file>

<file path=ppt/tags/tag444.xml><?xml version="1.0" encoding="utf-8"?>
<p:tagLst xmlns:p="http://schemas.openxmlformats.org/presentationml/2006/main">
  <p:tag name="AS_UNIQUEID" val="301"/>
</p:tagLst>
</file>

<file path=ppt/tags/tag445.xml><?xml version="1.0" encoding="utf-8"?>
<p:tagLst xmlns:p="http://schemas.openxmlformats.org/presentationml/2006/main">
  <p:tag name="AS_UNIQUEID" val="303"/>
</p:tagLst>
</file>

<file path=ppt/tags/tag446.xml><?xml version="1.0" encoding="utf-8"?>
<p:tagLst xmlns:p="http://schemas.openxmlformats.org/presentationml/2006/main">
  <p:tag name="AS_UNIQUEID" val="304"/>
</p:tagLst>
</file>

<file path=ppt/tags/tag447.xml><?xml version="1.0" encoding="utf-8"?>
<p:tagLst xmlns:p="http://schemas.openxmlformats.org/presentationml/2006/main">
  <p:tag name="AS_UNIQUEID" val="305"/>
</p:tagLst>
</file>

<file path=ppt/tags/tag448.xml><?xml version="1.0" encoding="utf-8"?>
<p:tagLst xmlns:p="http://schemas.openxmlformats.org/presentationml/2006/main">
  <p:tag name="AS_UNIQUEID" val="307"/>
</p:tagLst>
</file>

<file path=ppt/tags/tag449.xml><?xml version="1.0" encoding="utf-8"?>
<p:tagLst xmlns:p="http://schemas.openxmlformats.org/presentationml/2006/main">
  <p:tag name="AS_UNIQUEID" val="308"/>
</p:tagLst>
</file>

<file path=ppt/tags/tag45.xml><?xml version="1.0" encoding="utf-8"?>
<p:tagLst xmlns:p="http://schemas.openxmlformats.org/presentationml/2006/main">
  <p:tag name="AS_UNIQUEID" val="390"/>
</p:tagLst>
</file>

<file path=ppt/tags/tag450.xml><?xml version="1.0" encoding="utf-8"?>
<p:tagLst xmlns:p="http://schemas.openxmlformats.org/presentationml/2006/main">
  <p:tag name="AS_UNIQUEID" val="309"/>
</p:tagLst>
</file>

<file path=ppt/tags/tag451.xml><?xml version="1.0" encoding="utf-8"?>
<p:tagLst xmlns:p="http://schemas.openxmlformats.org/presentationml/2006/main">
  <p:tag name="AS_UNIQUEID" val="311"/>
</p:tagLst>
</file>

<file path=ppt/tags/tag452.xml><?xml version="1.0" encoding="utf-8"?>
<p:tagLst xmlns:p="http://schemas.openxmlformats.org/presentationml/2006/main">
  <p:tag name="AS_UNIQUEID" val="312"/>
</p:tagLst>
</file>

<file path=ppt/tags/tag453.xml><?xml version="1.0" encoding="utf-8"?>
<p:tagLst xmlns:p="http://schemas.openxmlformats.org/presentationml/2006/main">
  <p:tag name="AS_UNIQUEID" val="313"/>
</p:tagLst>
</file>

<file path=ppt/tags/tag454.xml><?xml version="1.0" encoding="utf-8"?>
<p:tagLst xmlns:p="http://schemas.openxmlformats.org/presentationml/2006/main">
  <p:tag name="AS_UNIQUEID" val="314"/>
</p:tagLst>
</file>

<file path=ppt/tags/tag455.xml><?xml version="1.0" encoding="utf-8"?>
<p:tagLst xmlns:p="http://schemas.openxmlformats.org/presentationml/2006/main">
  <p:tag name="AS_UNIQUEID" val="315"/>
</p:tagLst>
</file>

<file path=ppt/tags/tag456.xml><?xml version="1.0" encoding="utf-8"?>
<p:tagLst xmlns:p="http://schemas.openxmlformats.org/presentationml/2006/main">
  <p:tag name="AS_UNIQUEID" val="316"/>
</p:tagLst>
</file>

<file path=ppt/tags/tag457.xml><?xml version="1.0" encoding="utf-8"?>
<p:tagLst xmlns:p="http://schemas.openxmlformats.org/presentationml/2006/main">
  <p:tag name="AS_UNIQUEID" val="317"/>
</p:tagLst>
</file>

<file path=ppt/tags/tag458.xml><?xml version="1.0" encoding="utf-8"?>
<p:tagLst xmlns:p="http://schemas.openxmlformats.org/presentationml/2006/main">
  <p:tag name="AS_UNIQUEID" val="318"/>
</p:tagLst>
</file>

<file path=ppt/tags/tag459.xml><?xml version="1.0" encoding="utf-8"?>
<p:tagLst xmlns:p="http://schemas.openxmlformats.org/presentationml/2006/main">
  <p:tag name="AS_UNIQUEID" val="319"/>
</p:tagLst>
</file>

<file path=ppt/tags/tag46.xml><?xml version="1.0" encoding="utf-8"?>
<p:tagLst xmlns:p="http://schemas.openxmlformats.org/presentationml/2006/main">
  <p:tag name="AS_UNIQUEID" val="391"/>
</p:tagLst>
</file>

<file path=ppt/tags/tag460.xml><?xml version="1.0" encoding="utf-8"?>
<p:tagLst xmlns:p="http://schemas.openxmlformats.org/presentationml/2006/main">
  <p:tag name="AS_UNIQUEID" val="320"/>
</p:tagLst>
</file>

<file path=ppt/tags/tag461.xml><?xml version="1.0" encoding="utf-8"?>
<p:tagLst xmlns:p="http://schemas.openxmlformats.org/presentationml/2006/main">
  <p:tag name="AS_UNIQUEID" val="321"/>
</p:tagLst>
</file>

<file path=ppt/tags/tag462.xml><?xml version="1.0" encoding="utf-8"?>
<p:tagLst xmlns:p="http://schemas.openxmlformats.org/presentationml/2006/main">
  <p:tag name="AS_UNIQUEID" val="322"/>
</p:tagLst>
</file>

<file path=ppt/tags/tag463.xml><?xml version="1.0" encoding="utf-8"?>
<p:tagLst xmlns:p="http://schemas.openxmlformats.org/presentationml/2006/main">
  <p:tag name="AS_UNIQUEID" val="415"/>
</p:tagLst>
</file>

<file path=ppt/tags/tag464.xml><?xml version="1.0" encoding="utf-8"?>
<p:tagLst xmlns:p="http://schemas.openxmlformats.org/presentationml/2006/main">
  <p:tag name="AS_UNIQUEID" val="416"/>
</p:tagLst>
</file>

<file path=ppt/tags/tag465.xml><?xml version="1.0" encoding="utf-8"?>
<p:tagLst xmlns:p="http://schemas.openxmlformats.org/presentationml/2006/main">
  <p:tag name="AS_UNIQUEID" val="417"/>
</p:tagLst>
</file>

<file path=ppt/tags/tag466.xml><?xml version="1.0" encoding="utf-8"?>
<p:tagLst xmlns:p="http://schemas.openxmlformats.org/presentationml/2006/main">
  <p:tag name="AS_UNIQUEID" val="418"/>
</p:tagLst>
</file>

<file path=ppt/tags/tag467.xml><?xml version="1.0" encoding="utf-8"?>
<p:tagLst xmlns:p="http://schemas.openxmlformats.org/presentationml/2006/main">
  <p:tag name="AS_UNIQUEID" val="419"/>
</p:tagLst>
</file>

<file path=ppt/tags/tag468.xml><?xml version="1.0" encoding="utf-8"?>
<p:tagLst xmlns:p="http://schemas.openxmlformats.org/presentationml/2006/main">
  <p:tag name="AS_UNIQUEID" val="420"/>
</p:tagLst>
</file>

<file path=ppt/tags/tag469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0.05.14"/>
  <p:tag name="AS_TITLE" val="Aspose.Slides for .NET 4.0 Client Profile"/>
  <p:tag name="AS_VERSION" val="20.5"/>
  <p:tag name="KSO_WPP_MARK_KEY" val="f1ee6faa-a0a7-4b5e-b8bf-3f25e4a6fb02"/>
  <p:tag name="COMMONDATA" val="eyJoZGlkIjoiOThhODI2NDA5MjE1Zjg4MjEwZDQ4MTE5MmI4ZDIzNzgifQ=="/>
</p:tagLst>
</file>

<file path=ppt/tags/tag47.xml><?xml version="1.0" encoding="utf-8"?>
<p:tagLst xmlns:p="http://schemas.openxmlformats.org/presentationml/2006/main">
  <p:tag name="AS_UNIQUEID" val="392"/>
</p:tagLst>
</file>

<file path=ppt/tags/tag48.xml><?xml version="1.0" encoding="utf-8"?>
<p:tagLst xmlns:p="http://schemas.openxmlformats.org/presentationml/2006/main">
  <p:tag name="AS_UNIQUEID" val="393"/>
</p:tagLst>
</file>

<file path=ppt/tags/tag49.xml><?xml version="1.0" encoding="utf-8"?>
<p:tagLst xmlns:p="http://schemas.openxmlformats.org/presentationml/2006/main">
  <p:tag name="AS_UNIQUEID" val="394"/>
</p:tagLst>
</file>

<file path=ppt/tags/tag5.xml><?xml version="1.0" encoding="utf-8"?>
<p:tagLst xmlns:p="http://schemas.openxmlformats.org/presentationml/2006/main">
  <p:tag name="AS_UNIQUEID" val="343"/>
</p:tagLst>
</file>

<file path=ppt/tags/tag50.xml><?xml version="1.0" encoding="utf-8"?>
<p:tagLst xmlns:p="http://schemas.openxmlformats.org/presentationml/2006/main">
  <p:tag name="AS_UNIQUEID" val="395"/>
</p:tagLst>
</file>

<file path=ppt/tags/tag51.xml><?xml version="1.0" encoding="utf-8"?>
<p:tagLst xmlns:p="http://schemas.openxmlformats.org/presentationml/2006/main">
  <p:tag name="AS_UNIQUEID" val="397"/>
</p:tagLst>
</file>

<file path=ppt/tags/tag52.xml><?xml version="1.0" encoding="utf-8"?>
<p:tagLst xmlns:p="http://schemas.openxmlformats.org/presentationml/2006/main">
  <p:tag name="AS_UNIQUEID" val="398"/>
</p:tagLst>
</file>

<file path=ppt/tags/tag53.xml><?xml version="1.0" encoding="utf-8"?>
<p:tagLst xmlns:p="http://schemas.openxmlformats.org/presentationml/2006/main">
  <p:tag name="AS_UNIQUEID" val="399"/>
</p:tagLst>
</file>

<file path=ppt/tags/tag54.xml><?xml version="1.0" encoding="utf-8"?>
<p:tagLst xmlns:p="http://schemas.openxmlformats.org/presentationml/2006/main">
  <p:tag name="AS_UNIQUEID" val="400"/>
</p:tagLst>
</file>

<file path=ppt/tags/tag55.xml><?xml version="1.0" encoding="utf-8"?>
<p:tagLst xmlns:p="http://schemas.openxmlformats.org/presentationml/2006/main">
  <p:tag name="AS_UNIQUEID" val="401"/>
</p:tagLst>
</file>

<file path=ppt/tags/tag56.xml><?xml version="1.0" encoding="utf-8"?>
<p:tagLst xmlns:p="http://schemas.openxmlformats.org/presentationml/2006/main">
  <p:tag name="AS_UNIQUEID" val="402"/>
</p:tagLst>
</file>

<file path=ppt/tags/tag57.xml><?xml version="1.0" encoding="utf-8"?>
<p:tagLst xmlns:p="http://schemas.openxmlformats.org/presentationml/2006/main">
  <p:tag name="AS_UNIQUEID" val="403"/>
</p:tagLst>
</file>

<file path=ppt/tags/tag58.xml><?xml version="1.0" encoding="utf-8"?>
<p:tagLst xmlns:p="http://schemas.openxmlformats.org/presentationml/2006/main">
  <p:tag name="AS_UNIQUEID" val="404"/>
</p:tagLst>
</file>

<file path=ppt/tags/tag59.xml><?xml version="1.0" encoding="utf-8"?>
<p:tagLst xmlns:p="http://schemas.openxmlformats.org/presentationml/2006/main">
  <p:tag name="AS_UNIQUEID" val="405"/>
</p:tagLst>
</file>

<file path=ppt/tags/tag6.xml><?xml version="1.0" encoding="utf-8"?>
<p:tagLst xmlns:p="http://schemas.openxmlformats.org/presentationml/2006/main">
  <p:tag name="AS_UNIQUEID" val="344"/>
</p:tagLst>
</file>

<file path=ppt/tags/tag60.xml><?xml version="1.0" encoding="utf-8"?>
<p:tagLst xmlns:p="http://schemas.openxmlformats.org/presentationml/2006/main">
  <p:tag name="AS_UNIQUEID" val="406"/>
</p:tagLst>
</file>

<file path=ppt/tags/tag61.xml><?xml version="1.0" encoding="utf-8"?>
<p:tagLst xmlns:p="http://schemas.openxmlformats.org/presentationml/2006/main">
  <p:tag name="AS_UNIQUEID" val="408"/>
</p:tagLst>
</file>

<file path=ppt/tags/tag62.xml><?xml version="1.0" encoding="utf-8"?>
<p:tagLst xmlns:p="http://schemas.openxmlformats.org/presentationml/2006/main">
  <p:tag name="AS_UNIQUEID" val="409"/>
</p:tagLst>
</file>

<file path=ppt/tags/tag63.xml><?xml version="1.0" encoding="utf-8"?>
<p:tagLst xmlns:p="http://schemas.openxmlformats.org/presentationml/2006/main">
  <p:tag name="AS_UNIQUEID" val="410"/>
</p:tagLst>
</file>

<file path=ppt/tags/tag64.xml><?xml version="1.0" encoding="utf-8"?>
<p:tagLst xmlns:p="http://schemas.openxmlformats.org/presentationml/2006/main">
  <p:tag name="AS_UNIQUEID" val="411"/>
</p:tagLst>
</file>

<file path=ppt/tags/tag65.xml><?xml version="1.0" encoding="utf-8"?>
<p:tagLst xmlns:p="http://schemas.openxmlformats.org/presentationml/2006/main">
  <p:tag name="AS_UNIQUEID" val="412"/>
</p:tagLst>
</file>

<file path=ppt/tags/tag66.xml><?xml version="1.0" encoding="utf-8"?>
<p:tagLst xmlns:p="http://schemas.openxmlformats.org/presentationml/2006/main">
  <p:tag name="AS_UNIQUEID" val="413"/>
</p:tagLst>
</file>

<file path=ppt/tags/tag67.xml><?xml version="1.0" encoding="utf-8"?>
<p:tagLst xmlns:p="http://schemas.openxmlformats.org/presentationml/2006/main">
  <p:tag name="AS_UNIQUEID" val="426"/>
</p:tagLst>
</file>

<file path=ppt/tags/tag68.xml><?xml version="1.0" encoding="utf-8"?>
<p:tagLst xmlns:p="http://schemas.openxmlformats.org/presentationml/2006/main">
  <p:tag name="AS_UNIQUEID" val="427"/>
</p:tagLst>
</file>

<file path=ppt/tags/tag69.xml><?xml version="1.0" encoding="utf-8"?>
<p:tagLst xmlns:p="http://schemas.openxmlformats.org/presentationml/2006/main">
  <p:tag name="AS_UNIQUEID" val="429"/>
</p:tagLst>
</file>

<file path=ppt/tags/tag7.xml><?xml version="1.0" encoding="utf-8"?>
<p:tagLst xmlns:p="http://schemas.openxmlformats.org/presentationml/2006/main">
  <p:tag name="AS_UNIQUEID" val="345"/>
</p:tagLst>
</file>

<file path=ppt/tags/tag70.xml><?xml version="1.0" encoding="utf-8"?>
<p:tagLst xmlns:p="http://schemas.openxmlformats.org/presentationml/2006/main">
  <p:tag name="AS_UNIQUEID" val="422"/>
</p:tagLst>
</file>

<file path=ppt/tags/tag71.xml><?xml version="1.0" encoding="utf-8"?>
<p:tagLst xmlns:p="http://schemas.openxmlformats.org/presentationml/2006/main">
  <p:tag name="AS_UNIQUEID" val="423"/>
</p:tagLst>
</file>

<file path=ppt/tags/tag72.xml><?xml version="1.0" encoding="utf-8"?>
<p:tagLst xmlns:p="http://schemas.openxmlformats.org/presentationml/2006/main">
  <p:tag name="AS_UNIQUEID" val="424"/>
</p:tagLst>
</file>

<file path=ppt/tags/tag73.xml><?xml version="1.0" encoding="utf-8"?>
<p:tagLst xmlns:p="http://schemas.openxmlformats.org/presentationml/2006/main">
  <p:tag name="AS_UNIQUEID" val="431"/>
</p:tagLst>
</file>

<file path=ppt/tags/tag74.xml><?xml version="1.0" encoding="utf-8"?>
<p:tagLst xmlns:p="http://schemas.openxmlformats.org/presentationml/2006/main">
  <p:tag name="AS_UNIQUEID" val="432"/>
</p:tagLst>
</file>

<file path=ppt/tags/tag75.xml><?xml version="1.0" encoding="utf-8"?>
<p:tagLst xmlns:p="http://schemas.openxmlformats.org/presentationml/2006/main">
  <p:tag name="AS_UNIQUEID" val="433"/>
</p:tagLst>
</file>

<file path=ppt/tags/tag76.xml><?xml version="1.0" encoding="utf-8"?>
<p:tagLst xmlns:p="http://schemas.openxmlformats.org/presentationml/2006/main">
  <p:tag name="AS_UNIQUEID" val="434"/>
</p:tagLst>
</file>

<file path=ppt/tags/tag77.xml><?xml version="1.0" encoding="utf-8"?>
<p:tagLst xmlns:p="http://schemas.openxmlformats.org/presentationml/2006/main">
  <p:tag name="AS_UNIQUEID" val="435"/>
</p:tagLst>
</file>

<file path=ppt/tags/tag78.xml><?xml version="1.0" encoding="utf-8"?>
<p:tagLst xmlns:p="http://schemas.openxmlformats.org/presentationml/2006/main">
  <p:tag name="AS_UNIQUEID" val="436"/>
</p:tagLst>
</file>

<file path=ppt/tags/tag79.xml><?xml version="1.0" encoding="utf-8"?>
<p:tagLst xmlns:p="http://schemas.openxmlformats.org/presentationml/2006/main">
  <p:tag name="AS_UNIQUEID" val="438"/>
</p:tagLst>
</file>

<file path=ppt/tags/tag8.xml><?xml version="1.0" encoding="utf-8"?>
<p:tagLst xmlns:p="http://schemas.openxmlformats.org/presentationml/2006/main">
  <p:tag name="AS_UNIQUEID" val="346"/>
</p:tagLst>
</file>

<file path=ppt/tags/tag80.xml><?xml version="1.0" encoding="utf-8"?>
<p:tagLst xmlns:p="http://schemas.openxmlformats.org/presentationml/2006/main">
  <p:tag name="AS_UNIQUEID" val="439"/>
</p:tagLst>
</file>

<file path=ppt/tags/tag81.xml><?xml version="1.0" encoding="utf-8"?>
<p:tagLst xmlns:p="http://schemas.openxmlformats.org/presentationml/2006/main">
  <p:tag name="AS_UNIQUEID" val="440"/>
</p:tagLst>
</file>

<file path=ppt/tags/tag82.xml><?xml version="1.0" encoding="utf-8"?>
<p:tagLst xmlns:p="http://schemas.openxmlformats.org/presentationml/2006/main">
  <p:tag name="AS_UNIQUEID" val="441"/>
</p:tagLst>
</file>

<file path=ppt/tags/tag83.xml><?xml version="1.0" encoding="utf-8"?>
<p:tagLst xmlns:p="http://schemas.openxmlformats.org/presentationml/2006/main">
  <p:tag name="AS_UNIQUEID" val="442"/>
</p:tagLst>
</file>

<file path=ppt/tags/tag84.xml><?xml version="1.0" encoding="utf-8"?>
<p:tagLst xmlns:p="http://schemas.openxmlformats.org/presentationml/2006/main">
  <p:tag name="AS_UNIQUEID" val="443"/>
</p:tagLst>
</file>

<file path=ppt/tags/tag85.xml><?xml version="1.0" encoding="utf-8"?>
<p:tagLst xmlns:p="http://schemas.openxmlformats.org/presentationml/2006/main">
  <p:tag name="AS_UNIQUEID" val="444"/>
</p:tagLst>
</file>

<file path=ppt/tags/tag86.xml><?xml version="1.0" encoding="utf-8"?>
<p:tagLst xmlns:p="http://schemas.openxmlformats.org/presentationml/2006/main">
  <p:tag name="AS_UNIQUEID" val="445"/>
</p:tagLst>
</file>

<file path=ppt/tags/tag87.xml><?xml version="1.0" encoding="utf-8"?>
<p:tagLst xmlns:p="http://schemas.openxmlformats.org/presentationml/2006/main">
  <p:tag name="AS_UNIQUEID" val="447"/>
</p:tagLst>
</file>

<file path=ppt/tags/tag88.xml><?xml version="1.0" encoding="utf-8"?>
<p:tagLst xmlns:p="http://schemas.openxmlformats.org/presentationml/2006/main">
  <p:tag name="AS_UNIQUEID" val="448"/>
</p:tagLst>
</file>

<file path=ppt/tags/tag89.xml><?xml version="1.0" encoding="utf-8"?>
<p:tagLst xmlns:p="http://schemas.openxmlformats.org/presentationml/2006/main">
  <p:tag name="AS_UNIQUEID" val="449"/>
</p:tagLst>
</file>

<file path=ppt/tags/tag9.xml><?xml version="1.0" encoding="utf-8"?>
<p:tagLst xmlns:p="http://schemas.openxmlformats.org/presentationml/2006/main">
  <p:tag name="AS_UNIQUEID" val="347"/>
</p:tagLst>
</file>

<file path=ppt/tags/tag90.xml><?xml version="1.0" encoding="utf-8"?>
<p:tagLst xmlns:p="http://schemas.openxmlformats.org/presentationml/2006/main">
  <p:tag name="AS_UNIQUEID" val="450"/>
</p:tagLst>
</file>

<file path=ppt/tags/tag91.xml><?xml version="1.0" encoding="utf-8"?>
<p:tagLst xmlns:p="http://schemas.openxmlformats.org/presentationml/2006/main">
  <p:tag name="AS_UNIQUEID" val="451"/>
</p:tagLst>
</file>

<file path=ppt/tags/tag92.xml><?xml version="1.0" encoding="utf-8"?>
<p:tagLst xmlns:p="http://schemas.openxmlformats.org/presentationml/2006/main">
  <p:tag name="AS_UNIQUEID" val="453"/>
</p:tagLst>
</file>

<file path=ppt/tags/tag93.xml><?xml version="1.0" encoding="utf-8"?>
<p:tagLst xmlns:p="http://schemas.openxmlformats.org/presentationml/2006/main">
  <p:tag name="AS_UNIQUEID" val="454"/>
</p:tagLst>
</file>

<file path=ppt/tags/tag94.xml><?xml version="1.0" encoding="utf-8"?>
<p:tagLst xmlns:p="http://schemas.openxmlformats.org/presentationml/2006/main">
  <p:tag name="AS_UNIQUEID" val="455"/>
</p:tagLst>
</file>

<file path=ppt/tags/tag95.xml><?xml version="1.0" encoding="utf-8"?>
<p:tagLst xmlns:p="http://schemas.openxmlformats.org/presentationml/2006/main">
  <p:tag name="AS_UNIQUEID" val="456"/>
</p:tagLst>
</file>

<file path=ppt/tags/tag96.xml><?xml version="1.0" encoding="utf-8"?>
<p:tagLst xmlns:p="http://schemas.openxmlformats.org/presentationml/2006/main">
  <p:tag name="AS_UNIQUEID" val="457"/>
</p:tagLst>
</file>

<file path=ppt/tags/tag97.xml><?xml version="1.0" encoding="utf-8"?>
<p:tagLst xmlns:p="http://schemas.openxmlformats.org/presentationml/2006/main">
  <p:tag name="AS_UNIQUEID" val="458"/>
</p:tagLst>
</file>

<file path=ppt/tags/tag98.xml><?xml version="1.0" encoding="utf-8"?>
<p:tagLst xmlns:p="http://schemas.openxmlformats.org/presentationml/2006/main">
  <p:tag name="AS_UNIQUEID" val="459"/>
</p:tagLst>
</file>

<file path=ppt/tags/tag99.xml><?xml version="1.0" encoding="utf-8"?>
<p:tagLst xmlns:p="http://schemas.openxmlformats.org/presentationml/2006/main">
  <p:tag name="AS_UNIQUEID" val="46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Arial"/>
        <a:cs typeface="Arial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Arial"/>
        <a:cs typeface="Arial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/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3030</Words>
  <Application>WPS 演示</Application>
  <PresentationFormat>On-screen Show (16:9)</PresentationFormat>
  <Paragraphs>419</Paragraphs>
  <Slides>30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Wingdings</vt:lpstr>
      <vt:lpstr>Wingdings 2</vt:lpstr>
      <vt:lpstr>黑体</vt:lpstr>
      <vt:lpstr>隶书</vt:lpstr>
      <vt:lpstr>Times New Roman</vt:lpstr>
      <vt:lpstr>Arial</vt:lpstr>
      <vt:lpstr>华文仿宋</vt:lpstr>
      <vt:lpstr>Tw Cen MT</vt:lpstr>
      <vt:lpstr>Arial Unicode MS</vt:lpstr>
      <vt:lpstr>Calibri</vt:lpstr>
      <vt:lpstr>楷体_GB2312</vt:lpstr>
      <vt:lpstr>新宋体</vt:lpstr>
      <vt:lpstr>楷体</vt:lpstr>
      <vt:lpstr>Comic Sans MS</vt:lpstr>
      <vt:lpstr>Book Antiqua</vt:lpstr>
      <vt:lpstr>华文行楷</vt:lpstr>
      <vt:lpstr>WidescreenPresentation</vt:lpstr>
      <vt:lpstr>PowerPoint 演示文稿</vt:lpstr>
      <vt:lpstr>问题引入：报平安</vt:lpstr>
      <vt:lpstr>“时间” 一词的含义</vt:lpstr>
      <vt:lpstr>“时间” 一词的含义</vt:lpstr>
      <vt:lpstr>时刻与时间间隔</vt:lpstr>
      <vt:lpstr>时刻与时间间隔</vt:lpstr>
      <vt:lpstr>时刻与时间间隔</vt:lpstr>
      <vt:lpstr>时刻与时间间隔</vt:lpstr>
      <vt:lpstr>时刻与时间间隔</vt:lpstr>
      <vt:lpstr>PowerPoint 演示文稿</vt:lpstr>
      <vt:lpstr>路程和位移</vt:lpstr>
      <vt:lpstr>路程和位移</vt:lpstr>
      <vt:lpstr>用坐标系表示位移</vt:lpstr>
      <vt:lpstr>用坐标系表示位移</vt:lpstr>
      <vt:lpstr>用坐标系表示位移</vt:lpstr>
      <vt:lpstr>PowerPoint 演示文稿</vt:lpstr>
      <vt:lpstr>位移-时间图</vt:lpstr>
      <vt:lpstr>位移和时间的测量</vt:lpstr>
      <vt:lpstr>位移和时间的测量</vt:lpstr>
      <vt:lpstr>位移和时间的测量</vt:lpstr>
      <vt:lpstr>打点计时器</vt:lpstr>
      <vt:lpstr>电磁打点计时器</vt:lpstr>
      <vt:lpstr>电火花打点计时器</vt:lpstr>
      <vt:lpstr>动动手</vt:lpstr>
      <vt:lpstr>练习使用打点计时器</vt:lpstr>
      <vt:lpstr>课堂小结</vt:lpstr>
      <vt:lpstr>课堂练习</vt:lpstr>
      <vt:lpstr>课堂练习</vt:lpstr>
      <vt:lpstr>课堂练习</vt:lpstr>
      <vt:lpstr>课堂练习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舟夏</cp:lastModifiedBy>
  <cp:revision>3</cp:revision>
  <dcterms:created xsi:type="dcterms:W3CDTF">2020-08-02T14:41:00Z</dcterms:created>
  <dcterms:modified xsi:type="dcterms:W3CDTF">2023-06-05T04:18:38Z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2052</vt:i4>
  </property>
  <property fmtid="{D5CDD505-2E9C-101B-9397-08002B2CF9AE}" pid="3" name="_Version">
    <vt:lpwstr>12.0.4518</vt:lpwstr>
  </property>
  <property fmtid="{D5CDD505-2E9C-101B-9397-08002B2CF9AE}" pid="4" name="ICV">
    <vt:lpwstr>50D492C93C274ED1A1128128BF58C949_12</vt:lpwstr>
  </property>
  <property fmtid="{D5CDD505-2E9C-101B-9397-08002B2CF9AE}" pid="5" name="KSOProductBuildVer">
    <vt:lpwstr>2052-11.1.0.14309</vt:lpwstr>
  </property>
</Properties>
</file>