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6" r:id="rId4"/>
    <p:sldId id="288" r:id="rId5"/>
    <p:sldId id="289" r:id="rId6"/>
    <p:sldId id="287" r:id="rId7"/>
    <p:sldId id="262" r:id="rId8"/>
    <p:sldId id="263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62B"/>
    <a:srgbClr val="794026"/>
    <a:srgbClr val="009AA0"/>
    <a:srgbClr val="E5EEFF"/>
    <a:srgbClr val="C9D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85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-51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D192-B04F-4CD3-ADDA-84A664F085C5}" type="datetimeFigureOut">
              <a:rPr lang="zh-CN" altLang="en-US" smtClean="0"/>
              <a:t>2020/10/9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6070-A040-4F8D-AEBF-121313AA1E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1421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D192-B04F-4CD3-ADDA-84A664F085C5}" type="datetimeFigureOut">
              <a:rPr lang="zh-CN" altLang="en-US" smtClean="0"/>
              <a:t>2020/10/9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6070-A040-4F8D-AEBF-121313AA1E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2136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D192-B04F-4CD3-ADDA-84A664F085C5}" type="datetimeFigureOut">
              <a:rPr lang="zh-CN" altLang="en-US" smtClean="0"/>
              <a:t>2020/10/9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6070-A040-4F8D-AEBF-121313AA1E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47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D192-B04F-4CD3-ADDA-84A664F085C5}" type="datetimeFigureOut">
              <a:rPr lang="zh-CN" altLang="en-US" smtClean="0"/>
              <a:t>2020/10/9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6070-A040-4F8D-AEBF-121313AA1E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1079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D192-B04F-4CD3-ADDA-84A664F085C5}" type="datetimeFigureOut">
              <a:rPr lang="zh-CN" altLang="en-US" smtClean="0"/>
              <a:t>2020/10/9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6070-A040-4F8D-AEBF-121313AA1E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8203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D192-B04F-4CD3-ADDA-84A664F085C5}" type="datetimeFigureOut">
              <a:rPr lang="zh-CN" altLang="en-US" smtClean="0"/>
              <a:t>2020/10/9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6070-A040-4F8D-AEBF-121313AA1E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4676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D192-B04F-4CD3-ADDA-84A664F085C5}" type="datetimeFigureOut">
              <a:rPr lang="zh-CN" altLang="en-US" smtClean="0"/>
              <a:t>2020/10/9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6070-A040-4F8D-AEBF-121313AA1E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7309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D192-B04F-4CD3-ADDA-84A664F085C5}" type="datetimeFigureOut">
              <a:rPr lang="zh-CN" altLang="en-US" smtClean="0"/>
              <a:t>2020/10/9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6070-A040-4F8D-AEBF-121313AA1E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5719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D192-B04F-4CD3-ADDA-84A664F085C5}" type="datetimeFigureOut">
              <a:rPr lang="zh-CN" altLang="en-US" smtClean="0"/>
              <a:t>2020/10/9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6070-A040-4F8D-AEBF-121313AA1E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0382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D192-B04F-4CD3-ADDA-84A664F085C5}" type="datetimeFigureOut">
              <a:rPr lang="zh-CN" altLang="en-US" smtClean="0"/>
              <a:t>2020/10/9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6070-A040-4F8D-AEBF-121313AA1E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6155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D192-B04F-4CD3-ADDA-84A664F085C5}" type="datetimeFigureOut">
              <a:rPr lang="zh-CN" altLang="en-US" smtClean="0"/>
              <a:t>2020/10/9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6070-A040-4F8D-AEBF-121313AA1E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05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E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2D192-B04F-4CD3-ADDA-84A664F085C5}" type="datetimeFigureOut">
              <a:rPr lang="zh-CN" altLang="en-US" smtClean="0"/>
              <a:t>2020/10/9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06070-A040-4F8D-AEBF-121313AA1E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8704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5" name="组合 1304"/>
          <p:cNvGrpSpPr/>
          <p:nvPr/>
        </p:nvGrpSpPr>
        <p:grpSpPr>
          <a:xfrm>
            <a:off x="8502513" y="3316767"/>
            <a:ext cx="3330575" cy="454025"/>
            <a:chOff x="820737" y="10541001"/>
            <a:chExt cx="3330575" cy="454025"/>
          </a:xfrm>
        </p:grpSpPr>
        <p:sp>
          <p:nvSpPr>
            <p:cNvPr id="1210" name="Freeform 201"/>
            <p:cNvSpPr>
              <a:spLocks/>
            </p:cNvSpPr>
            <p:nvPr/>
          </p:nvSpPr>
          <p:spPr bwMode="auto">
            <a:xfrm>
              <a:off x="1465262" y="10558464"/>
              <a:ext cx="1995488" cy="381000"/>
            </a:xfrm>
            <a:custGeom>
              <a:avLst/>
              <a:gdLst>
                <a:gd name="T0" fmla="*/ 2 w 1257"/>
                <a:gd name="T1" fmla="*/ 0 h 240"/>
                <a:gd name="T2" fmla="*/ 0 w 1257"/>
                <a:gd name="T3" fmla="*/ 219 h 240"/>
                <a:gd name="T4" fmla="*/ 1254 w 1257"/>
                <a:gd name="T5" fmla="*/ 240 h 240"/>
                <a:gd name="T6" fmla="*/ 1257 w 1257"/>
                <a:gd name="T7" fmla="*/ 21 h 240"/>
                <a:gd name="T8" fmla="*/ 2 w 1257"/>
                <a:gd name="T9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7" h="240">
                  <a:moveTo>
                    <a:pt x="2" y="0"/>
                  </a:moveTo>
                  <a:lnTo>
                    <a:pt x="0" y="219"/>
                  </a:lnTo>
                  <a:lnTo>
                    <a:pt x="1254" y="240"/>
                  </a:lnTo>
                  <a:lnTo>
                    <a:pt x="1257" y="2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79C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1" name="Freeform 202"/>
            <p:cNvSpPr>
              <a:spLocks/>
            </p:cNvSpPr>
            <p:nvPr/>
          </p:nvSpPr>
          <p:spPr bwMode="auto">
            <a:xfrm>
              <a:off x="1465262" y="10558464"/>
              <a:ext cx="1995488" cy="381000"/>
            </a:xfrm>
            <a:custGeom>
              <a:avLst/>
              <a:gdLst>
                <a:gd name="T0" fmla="*/ 2 w 1257"/>
                <a:gd name="T1" fmla="*/ 0 h 240"/>
                <a:gd name="T2" fmla="*/ 0 w 1257"/>
                <a:gd name="T3" fmla="*/ 219 h 240"/>
                <a:gd name="T4" fmla="*/ 1254 w 1257"/>
                <a:gd name="T5" fmla="*/ 240 h 240"/>
                <a:gd name="T6" fmla="*/ 1257 w 1257"/>
                <a:gd name="T7" fmla="*/ 21 h 240"/>
                <a:gd name="T8" fmla="*/ 2 w 1257"/>
                <a:gd name="T9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7" h="240">
                  <a:moveTo>
                    <a:pt x="2" y="0"/>
                  </a:moveTo>
                  <a:lnTo>
                    <a:pt x="0" y="219"/>
                  </a:lnTo>
                  <a:lnTo>
                    <a:pt x="1254" y="240"/>
                  </a:lnTo>
                  <a:lnTo>
                    <a:pt x="1257" y="21"/>
                  </a:lnTo>
                  <a:lnTo>
                    <a:pt x="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2" name="Freeform 203"/>
            <p:cNvSpPr>
              <a:spLocks/>
            </p:cNvSpPr>
            <p:nvPr/>
          </p:nvSpPr>
          <p:spPr bwMode="auto">
            <a:xfrm>
              <a:off x="3824287" y="10541001"/>
              <a:ext cx="327025" cy="454025"/>
            </a:xfrm>
            <a:custGeom>
              <a:avLst/>
              <a:gdLst>
                <a:gd name="T0" fmla="*/ 1 w 77"/>
                <a:gd name="T1" fmla="*/ 19 h 107"/>
                <a:gd name="T2" fmla="*/ 0 w 77"/>
                <a:gd name="T3" fmla="*/ 91 h 107"/>
                <a:gd name="T4" fmla="*/ 74 w 77"/>
                <a:gd name="T5" fmla="*/ 53 h 107"/>
                <a:gd name="T6" fmla="*/ 1 w 77"/>
                <a:gd name="T7" fmla="*/ 19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" h="107">
                  <a:moveTo>
                    <a:pt x="1" y="19"/>
                  </a:move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72" y="107"/>
                    <a:pt x="74" y="53"/>
                  </a:cubicBezTo>
                  <a:cubicBezTo>
                    <a:pt x="77" y="0"/>
                    <a:pt x="1" y="19"/>
                    <a:pt x="1" y="19"/>
                  </a:cubicBezTo>
                  <a:close/>
                </a:path>
              </a:pathLst>
            </a:custGeom>
            <a:solidFill>
              <a:srgbClr val="F279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pic>
          <p:nvPicPr>
            <p:cNvPr id="1228" name="Picture 2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10621964"/>
              <a:ext cx="2033588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13" name="Freeform 205"/>
            <p:cNvSpPr>
              <a:spLocks/>
            </p:cNvSpPr>
            <p:nvPr/>
          </p:nvSpPr>
          <p:spPr bwMode="auto">
            <a:xfrm>
              <a:off x="3443287" y="10579101"/>
              <a:ext cx="431800" cy="381000"/>
            </a:xfrm>
            <a:custGeom>
              <a:avLst/>
              <a:gdLst>
                <a:gd name="T0" fmla="*/ 0 w 272"/>
                <a:gd name="T1" fmla="*/ 235 h 240"/>
                <a:gd name="T2" fmla="*/ 270 w 272"/>
                <a:gd name="T3" fmla="*/ 240 h 240"/>
                <a:gd name="T4" fmla="*/ 272 w 272"/>
                <a:gd name="T5" fmla="*/ 5 h 240"/>
                <a:gd name="T6" fmla="*/ 3 w 272"/>
                <a:gd name="T7" fmla="*/ 0 h 240"/>
                <a:gd name="T8" fmla="*/ 0 w 272"/>
                <a:gd name="T9" fmla="*/ 235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240">
                  <a:moveTo>
                    <a:pt x="0" y="235"/>
                  </a:moveTo>
                  <a:lnTo>
                    <a:pt x="270" y="240"/>
                  </a:lnTo>
                  <a:lnTo>
                    <a:pt x="272" y="5"/>
                  </a:lnTo>
                  <a:lnTo>
                    <a:pt x="3" y="0"/>
                  </a:lnTo>
                  <a:lnTo>
                    <a:pt x="0" y="235"/>
                  </a:lnTo>
                  <a:close/>
                </a:path>
              </a:pathLst>
            </a:custGeom>
            <a:solidFill>
              <a:srgbClr val="859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4" name="Freeform 206"/>
            <p:cNvSpPr>
              <a:spLocks/>
            </p:cNvSpPr>
            <p:nvPr/>
          </p:nvSpPr>
          <p:spPr bwMode="auto">
            <a:xfrm>
              <a:off x="3455987" y="10741026"/>
              <a:ext cx="415925" cy="185738"/>
            </a:xfrm>
            <a:custGeom>
              <a:avLst/>
              <a:gdLst>
                <a:gd name="T0" fmla="*/ 0 w 262"/>
                <a:gd name="T1" fmla="*/ 114 h 117"/>
                <a:gd name="T2" fmla="*/ 262 w 262"/>
                <a:gd name="T3" fmla="*/ 117 h 117"/>
                <a:gd name="T4" fmla="*/ 262 w 262"/>
                <a:gd name="T5" fmla="*/ 5 h 117"/>
                <a:gd name="T6" fmla="*/ 3 w 262"/>
                <a:gd name="T7" fmla="*/ 0 h 117"/>
                <a:gd name="T8" fmla="*/ 0 w 262"/>
                <a:gd name="T9" fmla="*/ 114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117">
                  <a:moveTo>
                    <a:pt x="0" y="114"/>
                  </a:moveTo>
                  <a:lnTo>
                    <a:pt x="262" y="117"/>
                  </a:lnTo>
                  <a:lnTo>
                    <a:pt x="262" y="5"/>
                  </a:lnTo>
                  <a:lnTo>
                    <a:pt x="3" y="0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9DA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5" name="Freeform 207"/>
            <p:cNvSpPr>
              <a:spLocks/>
            </p:cNvSpPr>
            <p:nvPr/>
          </p:nvSpPr>
          <p:spPr bwMode="auto">
            <a:xfrm>
              <a:off x="1069975" y="10558464"/>
              <a:ext cx="398463" cy="347663"/>
            </a:xfrm>
            <a:custGeom>
              <a:avLst/>
              <a:gdLst>
                <a:gd name="T0" fmla="*/ 0 w 251"/>
                <a:gd name="T1" fmla="*/ 133 h 219"/>
                <a:gd name="T2" fmla="*/ 249 w 251"/>
                <a:gd name="T3" fmla="*/ 219 h 219"/>
                <a:gd name="T4" fmla="*/ 251 w 251"/>
                <a:gd name="T5" fmla="*/ 0 h 219"/>
                <a:gd name="T6" fmla="*/ 0 w 251"/>
                <a:gd name="T7" fmla="*/ 64 h 219"/>
                <a:gd name="T8" fmla="*/ 0 w 251"/>
                <a:gd name="T9" fmla="*/ 13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1" h="219">
                  <a:moveTo>
                    <a:pt x="0" y="133"/>
                  </a:moveTo>
                  <a:lnTo>
                    <a:pt x="249" y="219"/>
                  </a:lnTo>
                  <a:lnTo>
                    <a:pt x="251" y="0"/>
                  </a:lnTo>
                  <a:lnTo>
                    <a:pt x="0" y="64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F4B6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6" name="Freeform 208"/>
            <p:cNvSpPr>
              <a:spLocks/>
            </p:cNvSpPr>
            <p:nvPr/>
          </p:nvSpPr>
          <p:spPr bwMode="auto">
            <a:xfrm>
              <a:off x="820737" y="10650539"/>
              <a:ext cx="249238" cy="119063"/>
            </a:xfrm>
            <a:custGeom>
              <a:avLst/>
              <a:gdLst>
                <a:gd name="T0" fmla="*/ 0 w 59"/>
                <a:gd name="T1" fmla="*/ 13 h 28"/>
                <a:gd name="T2" fmla="*/ 59 w 59"/>
                <a:gd name="T3" fmla="*/ 28 h 28"/>
                <a:gd name="T4" fmla="*/ 59 w 59"/>
                <a:gd name="T5" fmla="*/ 2 h 28"/>
                <a:gd name="T6" fmla="*/ 0 w 59"/>
                <a:gd name="T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28">
                  <a:moveTo>
                    <a:pt x="0" y="13"/>
                  </a:moveTo>
                  <a:cubicBezTo>
                    <a:pt x="0" y="26"/>
                    <a:pt x="59" y="28"/>
                    <a:pt x="59" y="28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59" y="2"/>
                    <a:pt x="0" y="0"/>
                    <a:pt x="0" y="13"/>
                  </a:cubicBezTo>
                  <a:close/>
                </a:path>
              </a:pathLst>
            </a:custGeom>
            <a:solidFill>
              <a:srgbClr val="5D5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300" name="组合 1299"/>
          <p:cNvGrpSpPr/>
          <p:nvPr/>
        </p:nvGrpSpPr>
        <p:grpSpPr>
          <a:xfrm>
            <a:off x="6179503" y="-58738"/>
            <a:ext cx="2079625" cy="2519363"/>
            <a:chOff x="5349875" y="7937501"/>
            <a:chExt cx="2079625" cy="2519363"/>
          </a:xfrm>
        </p:grpSpPr>
        <p:sp>
          <p:nvSpPr>
            <p:cNvPr id="1130" name="Freeform 121"/>
            <p:cNvSpPr>
              <a:spLocks/>
            </p:cNvSpPr>
            <p:nvPr/>
          </p:nvSpPr>
          <p:spPr bwMode="auto">
            <a:xfrm>
              <a:off x="5349875" y="8069264"/>
              <a:ext cx="2079625" cy="2387600"/>
            </a:xfrm>
            <a:custGeom>
              <a:avLst/>
              <a:gdLst>
                <a:gd name="T0" fmla="*/ 425 w 491"/>
                <a:gd name="T1" fmla="*/ 0 h 563"/>
                <a:gd name="T2" fmla="*/ 0 w 491"/>
                <a:gd name="T3" fmla="*/ 46 h 563"/>
                <a:gd name="T4" fmla="*/ 59 w 491"/>
                <a:gd name="T5" fmla="*/ 544 h 563"/>
                <a:gd name="T6" fmla="*/ 88 w 491"/>
                <a:gd name="T7" fmla="*/ 561 h 563"/>
                <a:gd name="T8" fmla="*/ 465 w 491"/>
                <a:gd name="T9" fmla="*/ 521 h 563"/>
                <a:gd name="T10" fmla="*/ 489 w 491"/>
                <a:gd name="T11" fmla="*/ 498 h 563"/>
                <a:gd name="T12" fmla="*/ 425 w 491"/>
                <a:gd name="T13" fmla="*/ 0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1" h="563">
                  <a:moveTo>
                    <a:pt x="425" y="0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59" y="544"/>
                    <a:pt x="59" y="544"/>
                    <a:pt x="59" y="544"/>
                  </a:cubicBezTo>
                  <a:cubicBezTo>
                    <a:pt x="61" y="557"/>
                    <a:pt x="75" y="563"/>
                    <a:pt x="88" y="561"/>
                  </a:cubicBezTo>
                  <a:cubicBezTo>
                    <a:pt x="465" y="521"/>
                    <a:pt x="465" y="521"/>
                    <a:pt x="465" y="521"/>
                  </a:cubicBezTo>
                  <a:cubicBezTo>
                    <a:pt x="478" y="519"/>
                    <a:pt x="491" y="510"/>
                    <a:pt x="489" y="498"/>
                  </a:cubicBezTo>
                  <a:cubicBezTo>
                    <a:pt x="425" y="0"/>
                    <a:pt x="425" y="0"/>
                    <a:pt x="425" y="0"/>
                  </a:cubicBezTo>
                </a:path>
              </a:pathLst>
            </a:custGeom>
            <a:solidFill>
              <a:srgbClr val="E11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1" name="Freeform 122"/>
            <p:cNvSpPr>
              <a:spLocks/>
            </p:cNvSpPr>
            <p:nvPr/>
          </p:nvSpPr>
          <p:spPr bwMode="auto">
            <a:xfrm>
              <a:off x="5421312" y="8120064"/>
              <a:ext cx="1885950" cy="2179638"/>
            </a:xfrm>
            <a:custGeom>
              <a:avLst/>
              <a:gdLst>
                <a:gd name="T0" fmla="*/ 390 w 445"/>
                <a:gd name="T1" fmla="*/ 0 h 514"/>
                <a:gd name="T2" fmla="*/ 0 w 445"/>
                <a:gd name="T3" fmla="*/ 47 h 514"/>
                <a:gd name="T4" fmla="*/ 52 w 445"/>
                <a:gd name="T5" fmla="*/ 489 h 514"/>
                <a:gd name="T6" fmla="*/ 82 w 445"/>
                <a:gd name="T7" fmla="*/ 512 h 514"/>
                <a:gd name="T8" fmla="*/ 420 w 445"/>
                <a:gd name="T9" fmla="*/ 472 h 514"/>
                <a:gd name="T10" fmla="*/ 443 w 445"/>
                <a:gd name="T11" fmla="*/ 443 h 514"/>
                <a:gd name="T12" fmla="*/ 390 w 445"/>
                <a:gd name="T13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5" h="514">
                  <a:moveTo>
                    <a:pt x="390" y="0"/>
                  </a:moveTo>
                  <a:cubicBezTo>
                    <a:pt x="0" y="47"/>
                    <a:pt x="0" y="47"/>
                    <a:pt x="0" y="47"/>
                  </a:cubicBezTo>
                  <a:cubicBezTo>
                    <a:pt x="52" y="489"/>
                    <a:pt x="52" y="489"/>
                    <a:pt x="52" y="489"/>
                  </a:cubicBezTo>
                  <a:cubicBezTo>
                    <a:pt x="54" y="502"/>
                    <a:pt x="69" y="514"/>
                    <a:pt x="82" y="512"/>
                  </a:cubicBezTo>
                  <a:cubicBezTo>
                    <a:pt x="420" y="472"/>
                    <a:pt x="420" y="472"/>
                    <a:pt x="420" y="472"/>
                  </a:cubicBezTo>
                  <a:cubicBezTo>
                    <a:pt x="433" y="470"/>
                    <a:pt x="445" y="455"/>
                    <a:pt x="443" y="443"/>
                  </a:cubicBezTo>
                  <a:cubicBezTo>
                    <a:pt x="390" y="0"/>
                    <a:pt x="390" y="0"/>
                    <a:pt x="39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2" name="Oval 123"/>
            <p:cNvSpPr>
              <a:spLocks noChangeArrowheads="1"/>
            </p:cNvSpPr>
            <p:nvPr/>
          </p:nvSpPr>
          <p:spPr bwMode="auto">
            <a:xfrm>
              <a:off x="5535612" y="8331201"/>
              <a:ext cx="161925" cy="161925"/>
            </a:xfrm>
            <a:prstGeom prst="ellipse">
              <a:avLst/>
            </a:prstGeom>
            <a:solidFill>
              <a:srgbClr val="381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3" name="Oval 124"/>
            <p:cNvSpPr>
              <a:spLocks noChangeArrowheads="1"/>
            </p:cNvSpPr>
            <p:nvPr/>
          </p:nvSpPr>
          <p:spPr bwMode="auto">
            <a:xfrm>
              <a:off x="5751512" y="8305801"/>
              <a:ext cx="161925" cy="161925"/>
            </a:xfrm>
            <a:prstGeom prst="ellipse">
              <a:avLst/>
            </a:prstGeom>
            <a:solidFill>
              <a:srgbClr val="381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4" name="Oval 125"/>
            <p:cNvSpPr>
              <a:spLocks noChangeArrowheads="1"/>
            </p:cNvSpPr>
            <p:nvPr/>
          </p:nvSpPr>
          <p:spPr bwMode="auto">
            <a:xfrm>
              <a:off x="5964237" y="8272464"/>
              <a:ext cx="160338" cy="160338"/>
            </a:xfrm>
            <a:prstGeom prst="ellipse">
              <a:avLst/>
            </a:prstGeom>
            <a:solidFill>
              <a:srgbClr val="381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5" name="Oval 126"/>
            <p:cNvSpPr>
              <a:spLocks noChangeArrowheads="1"/>
            </p:cNvSpPr>
            <p:nvPr/>
          </p:nvSpPr>
          <p:spPr bwMode="auto">
            <a:xfrm>
              <a:off x="6180137" y="8242301"/>
              <a:ext cx="160338" cy="161925"/>
            </a:xfrm>
            <a:prstGeom prst="ellipse">
              <a:avLst/>
            </a:prstGeom>
            <a:solidFill>
              <a:srgbClr val="381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6" name="Oval 127"/>
            <p:cNvSpPr>
              <a:spLocks noChangeArrowheads="1"/>
            </p:cNvSpPr>
            <p:nvPr/>
          </p:nvSpPr>
          <p:spPr bwMode="auto">
            <a:xfrm>
              <a:off x="6383337" y="8224839"/>
              <a:ext cx="161925" cy="161925"/>
            </a:xfrm>
            <a:prstGeom prst="ellipse">
              <a:avLst/>
            </a:prstGeom>
            <a:solidFill>
              <a:srgbClr val="381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7" name="Oval 128"/>
            <p:cNvSpPr>
              <a:spLocks noChangeArrowheads="1"/>
            </p:cNvSpPr>
            <p:nvPr/>
          </p:nvSpPr>
          <p:spPr bwMode="auto">
            <a:xfrm>
              <a:off x="6616700" y="8196264"/>
              <a:ext cx="144463" cy="160338"/>
            </a:xfrm>
            <a:prstGeom prst="ellipse">
              <a:avLst/>
            </a:prstGeom>
            <a:solidFill>
              <a:srgbClr val="381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8" name="Oval 129"/>
            <p:cNvSpPr>
              <a:spLocks noChangeArrowheads="1"/>
            </p:cNvSpPr>
            <p:nvPr/>
          </p:nvSpPr>
          <p:spPr bwMode="auto">
            <a:xfrm>
              <a:off x="6827837" y="8170864"/>
              <a:ext cx="144463" cy="160338"/>
            </a:xfrm>
            <a:prstGeom prst="ellipse">
              <a:avLst/>
            </a:prstGeom>
            <a:solidFill>
              <a:srgbClr val="381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9" name="Freeform 130"/>
            <p:cNvSpPr>
              <a:spLocks/>
            </p:cNvSpPr>
            <p:nvPr/>
          </p:nvSpPr>
          <p:spPr bwMode="auto">
            <a:xfrm>
              <a:off x="5535612" y="8094664"/>
              <a:ext cx="136525" cy="363538"/>
            </a:xfrm>
            <a:custGeom>
              <a:avLst/>
              <a:gdLst>
                <a:gd name="T0" fmla="*/ 24 w 32"/>
                <a:gd name="T1" fmla="*/ 11 h 86"/>
                <a:gd name="T2" fmla="*/ 11 w 32"/>
                <a:gd name="T3" fmla="*/ 0 h 86"/>
                <a:gd name="T4" fmla="*/ 1 w 32"/>
                <a:gd name="T5" fmla="*/ 13 h 86"/>
                <a:gd name="T6" fmla="*/ 8 w 32"/>
                <a:gd name="T7" fmla="*/ 75 h 86"/>
                <a:gd name="T8" fmla="*/ 21 w 32"/>
                <a:gd name="T9" fmla="*/ 85 h 86"/>
                <a:gd name="T10" fmla="*/ 31 w 32"/>
                <a:gd name="T11" fmla="*/ 73 h 86"/>
                <a:gd name="T12" fmla="*/ 24 w 32"/>
                <a:gd name="T13" fmla="*/ 11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6">
                  <a:moveTo>
                    <a:pt x="24" y="11"/>
                  </a:moveTo>
                  <a:cubicBezTo>
                    <a:pt x="23" y="4"/>
                    <a:pt x="17" y="0"/>
                    <a:pt x="11" y="0"/>
                  </a:cubicBezTo>
                  <a:cubicBezTo>
                    <a:pt x="5" y="1"/>
                    <a:pt x="0" y="7"/>
                    <a:pt x="1" y="13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9" y="82"/>
                    <a:pt x="15" y="86"/>
                    <a:pt x="21" y="85"/>
                  </a:cubicBezTo>
                  <a:cubicBezTo>
                    <a:pt x="27" y="85"/>
                    <a:pt x="32" y="79"/>
                    <a:pt x="31" y="73"/>
                  </a:cubicBezTo>
                  <a:lnTo>
                    <a:pt x="24" y="11"/>
                  </a:ln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0" name="Freeform 131"/>
            <p:cNvSpPr>
              <a:spLocks/>
            </p:cNvSpPr>
            <p:nvPr/>
          </p:nvSpPr>
          <p:spPr bwMode="auto">
            <a:xfrm>
              <a:off x="5748337" y="8069264"/>
              <a:ext cx="134938" cy="363538"/>
            </a:xfrm>
            <a:custGeom>
              <a:avLst/>
              <a:gdLst>
                <a:gd name="T0" fmla="*/ 24 w 32"/>
                <a:gd name="T1" fmla="*/ 11 h 86"/>
                <a:gd name="T2" fmla="*/ 11 w 32"/>
                <a:gd name="T3" fmla="*/ 0 h 86"/>
                <a:gd name="T4" fmla="*/ 1 w 32"/>
                <a:gd name="T5" fmla="*/ 13 h 86"/>
                <a:gd name="T6" fmla="*/ 9 w 32"/>
                <a:gd name="T7" fmla="*/ 75 h 86"/>
                <a:gd name="T8" fmla="*/ 22 w 32"/>
                <a:gd name="T9" fmla="*/ 85 h 86"/>
                <a:gd name="T10" fmla="*/ 32 w 32"/>
                <a:gd name="T11" fmla="*/ 72 h 86"/>
                <a:gd name="T12" fmla="*/ 24 w 32"/>
                <a:gd name="T13" fmla="*/ 11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6">
                  <a:moveTo>
                    <a:pt x="24" y="11"/>
                  </a:moveTo>
                  <a:cubicBezTo>
                    <a:pt x="24" y="4"/>
                    <a:pt x="18" y="0"/>
                    <a:pt x="11" y="0"/>
                  </a:cubicBezTo>
                  <a:cubicBezTo>
                    <a:pt x="5" y="1"/>
                    <a:pt x="0" y="7"/>
                    <a:pt x="1" y="13"/>
                  </a:cubicBezTo>
                  <a:cubicBezTo>
                    <a:pt x="9" y="75"/>
                    <a:pt x="9" y="75"/>
                    <a:pt x="9" y="75"/>
                  </a:cubicBezTo>
                  <a:cubicBezTo>
                    <a:pt x="9" y="82"/>
                    <a:pt x="15" y="86"/>
                    <a:pt x="22" y="85"/>
                  </a:cubicBezTo>
                  <a:cubicBezTo>
                    <a:pt x="28" y="85"/>
                    <a:pt x="32" y="79"/>
                    <a:pt x="32" y="72"/>
                  </a:cubicBezTo>
                  <a:lnTo>
                    <a:pt x="24" y="11"/>
                  </a:ln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1" name="Freeform 132"/>
            <p:cNvSpPr>
              <a:spLocks/>
            </p:cNvSpPr>
            <p:nvPr/>
          </p:nvSpPr>
          <p:spPr bwMode="auto">
            <a:xfrm>
              <a:off x="5964237" y="8043864"/>
              <a:ext cx="134938" cy="363538"/>
            </a:xfrm>
            <a:custGeom>
              <a:avLst/>
              <a:gdLst>
                <a:gd name="T0" fmla="*/ 24 w 32"/>
                <a:gd name="T1" fmla="*/ 11 h 86"/>
                <a:gd name="T2" fmla="*/ 11 w 32"/>
                <a:gd name="T3" fmla="*/ 0 h 86"/>
                <a:gd name="T4" fmla="*/ 1 w 32"/>
                <a:gd name="T5" fmla="*/ 13 h 86"/>
                <a:gd name="T6" fmla="*/ 8 w 32"/>
                <a:gd name="T7" fmla="*/ 75 h 86"/>
                <a:gd name="T8" fmla="*/ 21 w 32"/>
                <a:gd name="T9" fmla="*/ 85 h 86"/>
                <a:gd name="T10" fmla="*/ 31 w 32"/>
                <a:gd name="T11" fmla="*/ 72 h 86"/>
                <a:gd name="T12" fmla="*/ 24 w 32"/>
                <a:gd name="T13" fmla="*/ 11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6">
                  <a:moveTo>
                    <a:pt x="24" y="11"/>
                  </a:moveTo>
                  <a:cubicBezTo>
                    <a:pt x="23" y="4"/>
                    <a:pt x="17" y="0"/>
                    <a:pt x="11" y="0"/>
                  </a:cubicBezTo>
                  <a:cubicBezTo>
                    <a:pt x="4" y="1"/>
                    <a:pt x="0" y="7"/>
                    <a:pt x="1" y="13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9" y="82"/>
                    <a:pt x="15" y="86"/>
                    <a:pt x="21" y="85"/>
                  </a:cubicBezTo>
                  <a:cubicBezTo>
                    <a:pt x="27" y="85"/>
                    <a:pt x="32" y="79"/>
                    <a:pt x="31" y="72"/>
                  </a:cubicBezTo>
                  <a:lnTo>
                    <a:pt x="24" y="11"/>
                  </a:ln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2" name="Freeform 133"/>
            <p:cNvSpPr>
              <a:spLocks/>
            </p:cNvSpPr>
            <p:nvPr/>
          </p:nvSpPr>
          <p:spPr bwMode="auto">
            <a:xfrm>
              <a:off x="6175375" y="8016876"/>
              <a:ext cx="136525" cy="365125"/>
            </a:xfrm>
            <a:custGeom>
              <a:avLst/>
              <a:gdLst>
                <a:gd name="T0" fmla="*/ 24 w 32"/>
                <a:gd name="T1" fmla="*/ 10 h 86"/>
                <a:gd name="T2" fmla="*/ 11 w 32"/>
                <a:gd name="T3" fmla="*/ 0 h 86"/>
                <a:gd name="T4" fmla="*/ 1 w 32"/>
                <a:gd name="T5" fmla="*/ 13 h 86"/>
                <a:gd name="T6" fmla="*/ 8 w 32"/>
                <a:gd name="T7" fmla="*/ 75 h 86"/>
                <a:gd name="T8" fmla="*/ 21 w 32"/>
                <a:gd name="T9" fmla="*/ 85 h 86"/>
                <a:gd name="T10" fmla="*/ 32 w 32"/>
                <a:gd name="T11" fmla="*/ 72 h 86"/>
                <a:gd name="T12" fmla="*/ 24 w 32"/>
                <a:gd name="T13" fmla="*/ 1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6">
                  <a:moveTo>
                    <a:pt x="24" y="10"/>
                  </a:moveTo>
                  <a:cubicBezTo>
                    <a:pt x="23" y="4"/>
                    <a:pt x="18" y="0"/>
                    <a:pt x="11" y="0"/>
                  </a:cubicBezTo>
                  <a:cubicBezTo>
                    <a:pt x="5" y="1"/>
                    <a:pt x="0" y="7"/>
                    <a:pt x="1" y="13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9" y="82"/>
                    <a:pt x="15" y="86"/>
                    <a:pt x="21" y="85"/>
                  </a:cubicBezTo>
                  <a:cubicBezTo>
                    <a:pt x="28" y="85"/>
                    <a:pt x="32" y="79"/>
                    <a:pt x="32" y="72"/>
                  </a:cubicBezTo>
                  <a:lnTo>
                    <a:pt x="24" y="10"/>
                  </a:ln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3" name="Freeform 134"/>
            <p:cNvSpPr>
              <a:spLocks/>
            </p:cNvSpPr>
            <p:nvPr/>
          </p:nvSpPr>
          <p:spPr bwMode="auto">
            <a:xfrm>
              <a:off x="6391275" y="7991476"/>
              <a:ext cx="136525" cy="365125"/>
            </a:xfrm>
            <a:custGeom>
              <a:avLst/>
              <a:gdLst>
                <a:gd name="T0" fmla="*/ 24 w 32"/>
                <a:gd name="T1" fmla="*/ 10 h 86"/>
                <a:gd name="T2" fmla="*/ 11 w 32"/>
                <a:gd name="T3" fmla="*/ 0 h 86"/>
                <a:gd name="T4" fmla="*/ 0 w 32"/>
                <a:gd name="T5" fmla="*/ 13 h 86"/>
                <a:gd name="T6" fmla="*/ 8 w 32"/>
                <a:gd name="T7" fmla="*/ 75 h 86"/>
                <a:gd name="T8" fmla="*/ 21 w 32"/>
                <a:gd name="T9" fmla="*/ 85 h 86"/>
                <a:gd name="T10" fmla="*/ 31 w 32"/>
                <a:gd name="T11" fmla="*/ 72 h 86"/>
                <a:gd name="T12" fmla="*/ 24 w 32"/>
                <a:gd name="T13" fmla="*/ 1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6">
                  <a:moveTo>
                    <a:pt x="24" y="10"/>
                  </a:moveTo>
                  <a:cubicBezTo>
                    <a:pt x="23" y="4"/>
                    <a:pt x="17" y="0"/>
                    <a:pt x="11" y="0"/>
                  </a:cubicBezTo>
                  <a:cubicBezTo>
                    <a:pt x="4" y="1"/>
                    <a:pt x="0" y="7"/>
                    <a:pt x="0" y="13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9" y="82"/>
                    <a:pt x="14" y="86"/>
                    <a:pt x="21" y="85"/>
                  </a:cubicBezTo>
                  <a:cubicBezTo>
                    <a:pt x="27" y="85"/>
                    <a:pt x="32" y="79"/>
                    <a:pt x="31" y="72"/>
                  </a:cubicBezTo>
                  <a:lnTo>
                    <a:pt x="24" y="10"/>
                  </a:ln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4" name="Freeform 135"/>
            <p:cNvSpPr>
              <a:spLocks/>
            </p:cNvSpPr>
            <p:nvPr/>
          </p:nvSpPr>
          <p:spPr bwMode="auto">
            <a:xfrm>
              <a:off x="6604000" y="7966076"/>
              <a:ext cx="134938" cy="365125"/>
            </a:xfrm>
            <a:custGeom>
              <a:avLst/>
              <a:gdLst>
                <a:gd name="T0" fmla="*/ 24 w 32"/>
                <a:gd name="T1" fmla="*/ 10 h 86"/>
                <a:gd name="T2" fmla="*/ 11 w 32"/>
                <a:gd name="T3" fmla="*/ 0 h 86"/>
                <a:gd name="T4" fmla="*/ 1 w 32"/>
                <a:gd name="T5" fmla="*/ 13 h 86"/>
                <a:gd name="T6" fmla="*/ 8 w 32"/>
                <a:gd name="T7" fmla="*/ 75 h 86"/>
                <a:gd name="T8" fmla="*/ 21 w 32"/>
                <a:gd name="T9" fmla="*/ 85 h 86"/>
                <a:gd name="T10" fmla="*/ 31 w 32"/>
                <a:gd name="T11" fmla="*/ 72 h 86"/>
                <a:gd name="T12" fmla="*/ 24 w 32"/>
                <a:gd name="T13" fmla="*/ 1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6">
                  <a:moveTo>
                    <a:pt x="24" y="10"/>
                  </a:moveTo>
                  <a:cubicBezTo>
                    <a:pt x="23" y="4"/>
                    <a:pt x="17" y="0"/>
                    <a:pt x="11" y="0"/>
                  </a:cubicBezTo>
                  <a:cubicBezTo>
                    <a:pt x="5" y="1"/>
                    <a:pt x="0" y="7"/>
                    <a:pt x="1" y="13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9" y="82"/>
                    <a:pt x="15" y="86"/>
                    <a:pt x="21" y="85"/>
                  </a:cubicBezTo>
                  <a:cubicBezTo>
                    <a:pt x="28" y="85"/>
                    <a:pt x="32" y="79"/>
                    <a:pt x="31" y="72"/>
                  </a:cubicBezTo>
                  <a:lnTo>
                    <a:pt x="24" y="10"/>
                  </a:ln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5" name="Freeform 136"/>
            <p:cNvSpPr>
              <a:spLocks/>
            </p:cNvSpPr>
            <p:nvPr/>
          </p:nvSpPr>
          <p:spPr bwMode="auto">
            <a:xfrm>
              <a:off x="6819900" y="7937501"/>
              <a:ext cx="134938" cy="368300"/>
            </a:xfrm>
            <a:custGeom>
              <a:avLst/>
              <a:gdLst>
                <a:gd name="T0" fmla="*/ 23 w 32"/>
                <a:gd name="T1" fmla="*/ 11 h 87"/>
                <a:gd name="T2" fmla="*/ 10 w 32"/>
                <a:gd name="T3" fmla="*/ 1 h 87"/>
                <a:gd name="T4" fmla="*/ 0 w 32"/>
                <a:gd name="T5" fmla="*/ 14 h 87"/>
                <a:gd name="T6" fmla="*/ 8 w 32"/>
                <a:gd name="T7" fmla="*/ 76 h 87"/>
                <a:gd name="T8" fmla="*/ 21 w 32"/>
                <a:gd name="T9" fmla="*/ 86 h 87"/>
                <a:gd name="T10" fmla="*/ 31 w 32"/>
                <a:gd name="T11" fmla="*/ 73 h 87"/>
                <a:gd name="T12" fmla="*/ 23 w 32"/>
                <a:gd name="T13" fmla="*/ 1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7">
                  <a:moveTo>
                    <a:pt x="23" y="11"/>
                  </a:moveTo>
                  <a:cubicBezTo>
                    <a:pt x="23" y="5"/>
                    <a:pt x="17" y="0"/>
                    <a:pt x="10" y="1"/>
                  </a:cubicBezTo>
                  <a:cubicBezTo>
                    <a:pt x="4" y="2"/>
                    <a:pt x="0" y="8"/>
                    <a:pt x="0" y="14"/>
                  </a:cubicBezTo>
                  <a:cubicBezTo>
                    <a:pt x="8" y="76"/>
                    <a:pt x="8" y="76"/>
                    <a:pt x="8" y="76"/>
                  </a:cubicBezTo>
                  <a:cubicBezTo>
                    <a:pt x="8" y="83"/>
                    <a:pt x="14" y="87"/>
                    <a:pt x="21" y="86"/>
                  </a:cubicBezTo>
                  <a:cubicBezTo>
                    <a:pt x="27" y="86"/>
                    <a:pt x="32" y="80"/>
                    <a:pt x="31" y="73"/>
                  </a:cubicBezTo>
                  <a:lnTo>
                    <a:pt x="23" y="11"/>
                  </a:ln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6" name="Freeform 137"/>
            <p:cNvSpPr>
              <a:spLocks/>
            </p:cNvSpPr>
            <p:nvPr/>
          </p:nvSpPr>
          <p:spPr bwMode="auto">
            <a:xfrm>
              <a:off x="5599112" y="8382001"/>
              <a:ext cx="1538288" cy="1778000"/>
            </a:xfrm>
            <a:custGeom>
              <a:avLst/>
              <a:gdLst>
                <a:gd name="T0" fmla="*/ 319 w 363"/>
                <a:gd name="T1" fmla="*/ 0 h 419"/>
                <a:gd name="T2" fmla="*/ 0 w 363"/>
                <a:gd name="T3" fmla="*/ 39 h 419"/>
                <a:gd name="T4" fmla="*/ 43 w 363"/>
                <a:gd name="T5" fmla="*/ 400 h 419"/>
                <a:gd name="T6" fmla="*/ 65 w 363"/>
                <a:gd name="T7" fmla="*/ 419 h 419"/>
                <a:gd name="T8" fmla="*/ 67 w 363"/>
                <a:gd name="T9" fmla="*/ 419 h 419"/>
                <a:gd name="T10" fmla="*/ 343 w 363"/>
                <a:gd name="T11" fmla="*/ 386 h 419"/>
                <a:gd name="T12" fmla="*/ 362 w 363"/>
                <a:gd name="T13" fmla="*/ 362 h 419"/>
                <a:gd name="T14" fmla="*/ 319 w 363"/>
                <a:gd name="T15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3" h="419">
                  <a:moveTo>
                    <a:pt x="319" y="0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43" y="400"/>
                    <a:pt x="43" y="400"/>
                    <a:pt x="43" y="400"/>
                  </a:cubicBezTo>
                  <a:cubicBezTo>
                    <a:pt x="44" y="410"/>
                    <a:pt x="55" y="419"/>
                    <a:pt x="65" y="419"/>
                  </a:cubicBezTo>
                  <a:cubicBezTo>
                    <a:pt x="66" y="419"/>
                    <a:pt x="66" y="419"/>
                    <a:pt x="67" y="419"/>
                  </a:cubicBezTo>
                  <a:cubicBezTo>
                    <a:pt x="343" y="386"/>
                    <a:pt x="343" y="386"/>
                    <a:pt x="343" y="386"/>
                  </a:cubicBezTo>
                  <a:cubicBezTo>
                    <a:pt x="354" y="385"/>
                    <a:pt x="363" y="372"/>
                    <a:pt x="362" y="362"/>
                  </a:cubicBezTo>
                  <a:cubicBezTo>
                    <a:pt x="319" y="0"/>
                    <a:pt x="319" y="0"/>
                    <a:pt x="319" y="0"/>
                  </a:cubicBezTo>
                </a:path>
              </a:pathLst>
            </a:custGeom>
            <a:solidFill>
              <a:srgbClr val="FDF5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3" name="Freeform 67"/>
          <p:cNvSpPr>
            <a:spLocks/>
          </p:cNvSpPr>
          <p:nvPr/>
        </p:nvSpPr>
        <p:spPr bwMode="auto">
          <a:xfrm>
            <a:off x="629329" y="198379"/>
            <a:ext cx="10463212" cy="6335713"/>
          </a:xfrm>
          <a:custGeom>
            <a:avLst/>
            <a:gdLst>
              <a:gd name="T0" fmla="*/ 993 w 6591"/>
              <a:gd name="T1" fmla="*/ 3849 h 3991"/>
              <a:gd name="T2" fmla="*/ 6186 w 6591"/>
              <a:gd name="T3" fmla="*/ 3991 h 3991"/>
              <a:gd name="T4" fmla="*/ 6591 w 6591"/>
              <a:gd name="T5" fmla="*/ 0 h 3991"/>
              <a:gd name="T6" fmla="*/ 0 w 6591"/>
              <a:gd name="T7" fmla="*/ 554 h 3991"/>
              <a:gd name="T8" fmla="*/ 993 w 6591"/>
              <a:gd name="T9" fmla="*/ 3849 h 3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91" h="3991">
                <a:moveTo>
                  <a:pt x="993" y="3849"/>
                </a:moveTo>
                <a:lnTo>
                  <a:pt x="6186" y="3991"/>
                </a:lnTo>
                <a:lnTo>
                  <a:pt x="6591" y="0"/>
                </a:lnTo>
                <a:lnTo>
                  <a:pt x="0" y="554"/>
                </a:lnTo>
                <a:lnTo>
                  <a:pt x="993" y="3849"/>
                </a:lnTo>
                <a:close/>
              </a:path>
            </a:pathLst>
          </a:custGeom>
          <a:solidFill>
            <a:srgbClr val="FBB0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900113" y="433388"/>
            <a:ext cx="9988550" cy="5916613"/>
          </a:xfrm>
          <a:custGeom>
            <a:avLst/>
            <a:gdLst>
              <a:gd name="T0" fmla="*/ 921 w 6292"/>
              <a:gd name="T1" fmla="*/ 3593 h 3727"/>
              <a:gd name="T2" fmla="*/ 5910 w 6292"/>
              <a:gd name="T3" fmla="*/ 3727 h 3727"/>
              <a:gd name="T4" fmla="*/ 6292 w 6292"/>
              <a:gd name="T5" fmla="*/ 0 h 3727"/>
              <a:gd name="T6" fmla="*/ 0 w 6292"/>
              <a:gd name="T7" fmla="*/ 529 h 3727"/>
              <a:gd name="T8" fmla="*/ 921 w 6292"/>
              <a:gd name="T9" fmla="*/ 3593 h 3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92" h="3727">
                <a:moveTo>
                  <a:pt x="921" y="3593"/>
                </a:moveTo>
                <a:lnTo>
                  <a:pt x="5910" y="3727"/>
                </a:lnTo>
                <a:lnTo>
                  <a:pt x="6292" y="0"/>
                </a:lnTo>
                <a:lnTo>
                  <a:pt x="0" y="529"/>
                </a:lnTo>
                <a:lnTo>
                  <a:pt x="921" y="3593"/>
                </a:lnTo>
                <a:close/>
              </a:path>
            </a:pathLst>
          </a:custGeom>
          <a:solidFill>
            <a:srgbClr val="3816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" name="Freeform 14"/>
          <p:cNvSpPr>
            <a:spLocks noEditPoints="1"/>
          </p:cNvSpPr>
          <p:nvPr/>
        </p:nvSpPr>
        <p:spPr bwMode="auto">
          <a:xfrm>
            <a:off x="4791710" y="4810443"/>
            <a:ext cx="1081087" cy="989013"/>
          </a:xfrm>
          <a:custGeom>
            <a:avLst/>
            <a:gdLst>
              <a:gd name="T0" fmla="*/ 213 w 255"/>
              <a:gd name="T1" fmla="*/ 131 h 233"/>
              <a:gd name="T2" fmla="*/ 157 w 255"/>
              <a:gd name="T3" fmla="*/ 81 h 233"/>
              <a:gd name="T4" fmla="*/ 139 w 255"/>
              <a:gd name="T5" fmla="*/ 44 h 233"/>
              <a:gd name="T6" fmla="*/ 152 w 255"/>
              <a:gd name="T7" fmla="*/ 8 h 233"/>
              <a:gd name="T8" fmla="*/ 151 w 255"/>
              <a:gd name="T9" fmla="*/ 4 h 233"/>
              <a:gd name="T10" fmla="*/ 148 w 255"/>
              <a:gd name="T11" fmla="*/ 2 h 233"/>
              <a:gd name="T12" fmla="*/ 74 w 255"/>
              <a:gd name="T13" fmla="*/ 5 h 233"/>
              <a:gd name="T14" fmla="*/ 72 w 255"/>
              <a:gd name="T15" fmla="*/ 9 h 233"/>
              <a:gd name="T16" fmla="*/ 72 w 255"/>
              <a:gd name="T17" fmla="*/ 12 h 233"/>
              <a:gd name="T18" fmla="*/ 87 w 255"/>
              <a:gd name="T19" fmla="*/ 52 h 233"/>
              <a:gd name="T20" fmla="*/ 68 w 255"/>
              <a:gd name="T21" fmla="*/ 97 h 233"/>
              <a:gd name="T22" fmla="*/ 23 w 255"/>
              <a:gd name="T23" fmla="*/ 159 h 233"/>
              <a:gd name="T24" fmla="*/ 12 w 255"/>
              <a:gd name="T25" fmla="*/ 212 h 233"/>
              <a:gd name="T26" fmla="*/ 58 w 255"/>
              <a:gd name="T27" fmla="*/ 227 h 233"/>
              <a:gd name="T28" fmla="*/ 87 w 255"/>
              <a:gd name="T29" fmla="*/ 225 h 233"/>
              <a:gd name="T30" fmla="*/ 136 w 255"/>
              <a:gd name="T31" fmla="*/ 227 h 233"/>
              <a:gd name="T32" fmla="*/ 217 w 255"/>
              <a:gd name="T33" fmla="*/ 228 h 233"/>
              <a:gd name="T34" fmla="*/ 251 w 255"/>
              <a:gd name="T35" fmla="*/ 188 h 233"/>
              <a:gd name="T36" fmla="*/ 213 w 255"/>
              <a:gd name="T37" fmla="*/ 131 h 233"/>
              <a:gd name="T38" fmla="*/ 84 w 255"/>
              <a:gd name="T39" fmla="*/ 85 h 233"/>
              <a:gd name="T40" fmla="*/ 78 w 255"/>
              <a:gd name="T41" fmla="*/ 10 h 233"/>
              <a:gd name="T42" fmla="*/ 145 w 255"/>
              <a:gd name="T43" fmla="*/ 8 h 233"/>
              <a:gd name="T44" fmla="*/ 140 w 255"/>
              <a:gd name="T45" fmla="*/ 68 h 233"/>
              <a:gd name="T46" fmla="*/ 199 w 255"/>
              <a:gd name="T47" fmla="*/ 126 h 233"/>
              <a:gd name="T48" fmla="*/ 201 w 255"/>
              <a:gd name="T49" fmla="*/ 128 h 233"/>
              <a:gd name="T50" fmla="*/ 195 w 255"/>
              <a:gd name="T51" fmla="*/ 131 h 233"/>
              <a:gd name="T52" fmla="*/ 169 w 255"/>
              <a:gd name="T53" fmla="*/ 127 h 233"/>
              <a:gd name="T54" fmla="*/ 132 w 255"/>
              <a:gd name="T55" fmla="*/ 145 h 233"/>
              <a:gd name="T56" fmla="*/ 92 w 255"/>
              <a:gd name="T57" fmla="*/ 124 h 233"/>
              <a:gd name="T58" fmla="*/ 57 w 255"/>
              <a:gd name="T59" fmla="*/ 124 h 233"/>
              <a:gd name="T60" fmla="*/ 84 w 255"/>
              <a:gd name="T61" fmla="*/ 85 h 233"/>
              <a:gd name="T62" fmla="*/ 177 w 255"/>
              <a:gd name="T63" fmla="*/ 224 h 233"/>
              <a:gd name="T64" fmla="*/ 84 w 255"/>
              <a:gd name="T65" fmla="*/ 220 h 233"/>
              <a:gd name="T66" fmla="*/ 24 w 255"/>
              <a:gd name="T67" fmla="*/ 214 h 233"/>
              <a:gd name="T68" fmla="*/ 36 w 255"/>
              <a:gd name="T69" fmla="*/ 151 h 233"/>
              <a:gd name="T70" fmla="*/ 49 w 255"/>
              <a:gd name="T71" fmla="*/ 134 h 233"/>
              <a:gd name="T72" fmla="*/ 79 w 255"/>
              <a:gd name="T73" fmla="*/ 125 h 233"/>
              <a:gd name="T74" fmla="*/ 98 w 255"/>
              <a:gd name="T75" fmla="*/ 138 h 233"/>
              <a:gd name="T76" fmla="*/ 128 w 255"/>
              <a:gd name="T77" fmla="*/ 153 h 233"/>
              <a:gd name="T78" fmla="*/ 167 w 255"/>
              <a:gd name="T79" fmla="*/ 133 h 233"/>
              <a:gd name="T80" fmla="*/ 186 w 255"/>
              <a:gd name="T81" fmla="*/ 140 h 233"/>
              <a:gd name="T82" fmla="*/ 193 w 255"/>
              <a:gd name="T83" fmla="*/ 139 h 233"/>
              <a:gd name="T84" fmla="*/ 204 w 255"/>
              <a:gd name="T85" fmla="*/ 134 h 233"/>
              <a:gd name="T86" fmla="*/ 207 w 255"/>
              <a:gd name="T87" fmla="*/ 133 h 233"/>
              <a:gd name="T88" fmla="*/ 246 w 255"/>
              <a:gd name="T89" fmla="*/ 191 h 233"/>
              <a:gd name="T90" fmla="*/ 177 w 255"/>
              <a:gd name="T91" fmla="*/ 224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55" h="233">
                <a:moveTo>
                  <a:pt x="213" y="131"/>
                </a:moveTo>
                <a:cubicBezTo>
                  <a:pt x="195" y="114"/>
                  <a:pt x="175" y="99"/>
                  <a:pt x="157" y="81"/>
                </a:cubicBezTo>
                <a:cubicBezTo>
                  <a:pt x="147" y="71"/>
                  <a:pt x="139" y="58"/>
                  <a:pt x="139" y="44"/>
                </a:cubicBezTo>
                <a:cubicBezTo>
                  <a:pt x="138" y="31"/>
                  <a:pt x="145" y="18"/>
                  <a:pt x="152" y="8"/>
                </a:cubicBezTo>
                <a:cubicBezTo>
                  <a:pt x="153" y="6"/>
                  <a:pt x="152" y="4"/>
                  <a:pt x="151" y="4"/>
                </a:cubicBezTo>
                <a:cubicBezTo>
                  <a:pt x="150" y="3"/>
                  <a:pt x="149" y="2"/>
                  <a:pt x="148" y="2"/>
                </a:cubicBezTo>
                <a:cubicBezTo>
                  <a:pt x="123" y="3"/>
                  <a:pt x="98" y="0"/>
                  <a:pt x="74" y="5"/>
                </a:cubicBezTo>
                <a:cubicBezTo>
                  <a:pt x="72" y="5"/>
                  <a:pt x="71" y="7"/>
                  <a:pt x="72" y="9"/>
                </a:cubicBezTo>
                <a:cubicBezTo>
                  <a:pt x="72" y="10"/>
                  <a:pt x="72" y="11"/>
                  <a:pt x="72" y="12"/>
                </a:cubicBezTo>
                <a:cubicBezTo>
                  <a:pt x="80" y="24"/>
                  <a:pt x="86" y="37"/>
                  <a:pt x="87" y="52"/>
                </a:cubicBezTo>
                <a:cubicBezTo>
                  <a:pt x="88" y="69"/>
                  <a:pt x="78" y="84"/>
                  <a:pt x="68" y="97"/>
                </a:cubicBezTo>
                <a:cubicBezTo>
                  <a:pt x="53" y="118"/>
                  <a:pt x="37" y="138"/>
                  <a:pt x="23" y="159"/>
                </a:cubicBezTo>
                <a:cubicBezTo>
                  <a:pt x="13" y="174"/>
                  <a:pt x="2" y="195"/>
                  <a:pt x="12" y="212"/>
                </a:cubicBezTo>
                <a:cubicBezTo>
                  <a:pt x="22" y="226"/>
                  <a:pt x="43" y="227"/>
                  <a:pt x="58" y="227"/>
                </a:cubicBezTo>
                <a:cubicBezTo>
                  <a:pt x="68" y="227"/>
                  <a:pt x="77" y="226"/>
                  <a:pt x="87" y="225"/>
                </a:cubicBezTo>
                <a:cubicBezTo>
                  <a:pt x="104" y="225"/>
                  <a:pt x="120" y="226"/>
                  <a:pt x="136" y="227"/>
                </a:cubicBezTo>
                <a:cubicBezTo>
                  <a:pt x="163" y="229"/>
                  <a:pt x="191" y="233"/>
                  <a:pt x="217" y="228"/>
                </a:cubicBezTo>
                <a:cubicBezTo>
                  <a:pt x="236" y="224"/>
                  <a:pt x="255" y="210"/>
                  <a:pt x="251" y="188"/>
                </a:cubicBezTo>
                <a:cubicBezTo>
                  <a:pt x="248" y="165"/>
                  <a:pt x="229" y="146"/>
                  <a:pt x="213" y="131"/>
                </a:cubicBezTo>
                <a:close/>
                <a:moveTo>
                  <a:pt x="84" y="85"/>
                </a:moveTo>
                <a:cubicBezTo>
                  <a:pt x="100" y="60"/>
                  <a:pt x="92" y="33"/>
                  <a:pt x="78" y="10"/>
                </a:cubicBezTo>
                <a:cubicBezTo>
                  <a:pt x="100" y="6"/>
                  <a:pt x="122" y="9"/>
                  <a:pt x="145" y="8"/>
                </a:cubicBezTo>
                <a:cubicBezTo>
                  <a:pt x="134" y="27"/>
                  <a:pt x="129" y="47"/>
                  <a:pt x="140" y="68"/>
                </a:cubicBezTo>
                <a:cubicBezTo>
                  <a:pt x="152" y="91"/>
                  <a:pt x="179" y="109"/>
                  <a:pt x="199" y="126"/>
                </a:cubicBezTo>
                <a:cubicBezTo>
                  <a:pt x="199" y="126"/>
                  <a:pt x="200" y="127"/>
                  <a:pt x="201" y="128"/>
                </a:cubicBezTo>
                <a:cubicBezTo>
                  <a:pt x="199" y="128"/>
                  <a:pt x="197" y="129"/>
                  <a:pt x="195" y="131"/>
                </a:cubicBezTo>
                <a:cubicBezTo>
                  <a:pt x="188" y="138"/>
                  <a:pt x="176" y="129"/>
                  <a:pt x="169" y="127"/>
                </a:cubicBezTo>
                <a:cubicBezTo>
                  <a:pt x="153" y="123"/>
                  <a:pt x="144" y="138"/>
                  <a:pt x="132" y="145"/>
                </a:cubicBezTo>
                <a:cubicBezTo>
                  <a:pt x="114" y="157"/>
                  <a:pt x="104" y="133"/>
                  <a:pt x="92" y="124"/>
                </a:cubicBezTo>
                <a:cubicBezTo>
                  <a:pt x="80" y="116"/>
                  <a:pt x="68" y="119"/>
                  <a:pt x="57" y="124"/>
                </a:cubicBezTo>
                <a:cubicBezTo>
                  <a:pt x="66" y="111"/>
                  <a:pt x="75" y="98"/>
                  <a:pt x="84" y="85"/>
                </a:cubicBezTo>
                <a:close/>
                <a:moveTo>
                  <a:pt x="177" y="224"/>
                </a:moveTo>
                <a:cubicBezTo>
                  <a:pt x="146" y="223"/>
                  <a:pt x="115" y="218"/>
                  <a:pt x="84" y="220"/>
                </a:cubicBezTo>
                <a:cubicBezTo>
                  <a:pt x="64" y="220"/>
                  <a:pt x="42" y="224"/>
                  <a:pt x="24" y="214"/>
                </a:cubicBezTo>
                <a:cubicBezTo>
                  <a:pt x="0" y="200"/>
                  <a:pt x="25" y="166"/>
                  <a:pt x="36" y="151"/>
                </a:cubicBezTo>
                <a:cubicBezTo>
                  <a:pt x="40" y="145"/>
                  <a:pt x="45" y="139"/>
                  <a:pt x="49" y="134"/>
                </a:cubicBezTo>
                <a:cubicBezTo>
                  <a:pt x="59" y="129"/>
                  <a:pt x="68" y="123"/>
                  <a:pt x="79" y="125"/>
                </a:cubicBezTo>
                <a:cubicBezTo>
                  <a:pt x="87" y="126"/>
                  <a:pt x="93" y="133"/>
                  <a:pt x="98" y="138"/>
                </a:cubicBezTo>
                <a:cubicBezTo>
                  <a:pt x="106" y="148"/>
                  <a:pt x="114" y="156"/>
                  <a:pt x="128" y="153"/>
                </a:cubicBezTo>
                <a:cubicBezTo>
                  <a:pt x="144" y="150"/>
                  <a:pt x="150" y="131"/>
                  <a:pt x="167" y="133"/>
                </a:cubicBezTo>
                <a:cubicBezTo>
                  <a:pt x="174" y="134"/>
                  <a:pt x="180" y="139"/>
                  <a:pt x="186" y="140"/>
                </a:cubicBezTo>
                <a:cubicBezTo>
                  <a:pt x="188" y="140"/>
                  <a:pt x="191" y="140"/>
                  <a:pt x="193" y="139"/>
                </a:cubicBezTo>
                <a:cubicBezTo>
                  <a:pt x="196" y="138"/>
                  <a:pt x="201" y="133"/>
                  <a:pt x="204" y="134"/>
                </a:cubicBezTo>
                <a:cubicBezTo>
                  <a:pt x="205" y="134"/>
                  <a:pt x="206" y="134"/>
                  <a:pt x="207" y="133"/>
                </a:cubicBezTo>
                <a:cubicBezTo>
                  <a:pt x="225" y="149"/>
                  <a:pt x="244" y="168"/>
                  <a:pt x="246" y="191"/>
                </a:cubicBezTo>
                <a:cubicBezTo>
                  <a:pt x="248" y="226"/>
                  <a:pt x="200" y="225"/>
                  <a:pt x="177" y="22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" name="Freeform 17"/>
          <p:cNvSpPr>
            <a:spLocks noEditPoints="1"/>
          </p:cNvSpPr>
          <p:nvPr/>
        </p:nvSpPr>
        <p:spPr bwMode="auto">
          <a:xfrm>
            <a:off x="1671638" y="1704975"/>
            <a:ext cx="931862" cy="781050"/>
          </a:xfrm>
          <a:custGeom>
            <a:avLst/>
            <a:gdLst>
              <a:gd name="T0" fmla="*/ 217 w 220"/>
              <a:gd name="T1" fmla="*/ 30 h 184"/>
              <a:gd name="T2" fmla="*/ 216 w 220"/>
              <a:gd name="T3" fmla="*/ 29 h 184"/>
              <a:gd name="T4" fmla="*/ 184 w 220"/>
              <a:gd name="T5" fmla="*/ 11 h 184"/>
              <a:gd name="T6" fmla="*/ 160 w 220"/>
              <a:gd name="T7" fmla="*/ 1 h 184"/>
              <a:gd name="T8" fmla="*/ 158 w 220"/>
              <a:gd name="T9" fmla="*/ 3 h 184"/>
              <a:gd name="T10" fmla="*/ 157 w 220"/>
              <a:gd name="T11" fmla="*/ 3 h 184"/>
              <a:gd name="T12" fmla="*/ 143 w 220"/>
              <a:gd name="T13" fmla="*/ 32 h 184"/>
              <a:gd name="T14" fmla="*/ 141 w 220"/>
              <a:gd name="T15" fmla="*/ 34 h 184"/>
              <a:gd name="T16" fmla="*/ 83 w 220"/>
              <a:gd name="T17" fmla="*/ 143 h 184"/>
              <a:gd name="T18" fmla="*/ 83 w 220"/>
              <a:gd name="T19" fmla="*/ 140 h 184"/>
              <a:gd name="T20" fmla="*/ 24 w 220"/>
              <a:gd name="T21" fmla="*/ 117 h 184"/>
              <a:gd name="T22" fmla="*/ 9 w 220"/>
              <a:gd name="T23" fmla="*/ 153 h 184"/>
              <a:gd name="T24" fmla="*/ 51 w 220"/>
              <a:gd name="T25" fmla="*/ 181 h 184"/>
              <a:gd name="T26" fmla="*/ 83 w 220"/>
              <a:gd name="T27" fmla="*/ 154 h 184"/>
              <a:gd name="T28" fmla="*/ 83 w 220"/>
              <a:gd name="T29" fmla="*/ 154 h 184"/>
              <a:gd name="T30" fmla="*/ 146 w 220"/>
              <a:gd name="T31" fmla="*/ 38 h 184"/>
              <a:gd name="T32" fmla="*/ 191 w 220"/>
              <a:gd name="T33" fmla="*/ 65 h 184"/>
              <a:gd name="T34" fmla="*/ 196 w 220"/>
              <a:gd name="T35" fmla="*/ 64 h 184"/>
              <a:gd name="T36" fmla="*/ 196 w 220"/>
              <a:gd name="T37" fmla="*/ 64 h 184"/>
              <a:gd name="T38" fmla="*/ 219 w 220"/>
              <a:gd name="T39" fmla="*/ 34 h 184"/>
              <a:gd name="T40" fmla="*/ 217 w 220"/>
              <a:gd name="T41" fmla="*/ 30 h 184"/>
              <a:gd name="T42" fmla="*/ 72 w 220"/>
              <a:gd name="T43" fmla="*/ 168 h 184"/>
              <a:gd name="T44" fmla="*/ 46 w 220"/>
              <a:gd name="T45" fmla="*/ 174 h 184"/>
              <a:gd name="T46" fmla="*/ 14 w 220"/>
              <a:gd name="T47" fmla="*/ 150 h 184"/>
              <a:gd name="T48" fmla="*/ 32 w 220"/>
              <a:gd name="T49" fmla="*/ 121 h 184"/>
              <a:gd name="T50" fmla="*/ 76 w 220"/>
              <a:gd name="T51" fmla="*/ 142 h 184"/>
              <a:gd name="T52" fmla="*/ 78 w 220"/>
              <a:gd name="T53" fmla="*/ 153 h 184"/>
              <a:gd name="T54" fmla="*/ 78 w 220"/>
              <a:gd name="T55" fmla="*/ 153 h 184"/>
              <a:gd name="T56" fmla="*/ 72 w 220"/>
              <a:gd name="T57" fmla="*/ 168 h 184"/>
              <a:gd name="T58" fmla="*/ 192 w 220"/>
              <a:gd name="T59" fmla="*/ 59 h 184"/>
              <a:gd name="T60" fmla="*/ 149 w 220"/>
              <a:gd name="T61" fmla="*/ 33 h 184"/>
              <a:gd name="T62" fmla="*/ 162 w 220"/>
              <a:gd name="T63" fmla="*/ 7 h 184"/>
              <a:gd name="T64" fmla="*/ 184 w 220"/>
              <a:gd name="T65" fmla="*/ 17 h 184"/>
              <a:gd name="T66" fmla="*/ 212 w 220"/>
              <a:gd name="T67" fmla="*/ 34 h 184"/>
              <a:gd name="T68" fmla="*/ 192 w 220"/>
              <a:gd name="T69" fmla="*/ 59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20" h="184">
                <a:moveTo>
                  <a:pt x="217" y="30"/>
                </a:moveTo>
                <a:cubicBezTo>
                  <a:pt x="217" y="30"/>
                  <a:pt x="216" y="29"/>
                  <a:pt x="216" y="29"/>
                </a:cubicBezTo>
                <a:cubicBezTo>
                  <a:pt x="205" y="23"/>
                  <a:pt x="195" y="17"/>
                  <a:pt x="184" y="11"/>
                </a:cubicBezTo>
                <a:cubicBezTo>
                  <a:pt x="177" y="6"/>
                  <a:pt x="169" y="0"/>
                  <a:pt x="160" y="1"/>
                </a:cubicBezTo>
                <a:cubicBezTo>
                  <a:pt x="159" y="1"/>
                  <a:pt x="158" y="2"/>
                  <a:pt x="158" y="3"/>
                </a:cubicBezTo>
                <a:cubicBezTo>
                  <a:pt x="157" y="3"/>
                  <a:pt x="157" y="3"/>
                  <a:pt x="157" y="3"/>
                </a:cubicBezTo>
                <a:cubicBezTo>
                  <a:pt x="152" y="13"/>
                  <a:pt x="147" y="22"/>
                  <a:pt x="143" y="32"/>
                </a:cubicBezTo>
                <a:cubicBezTo>
                  <a:pt x="142" y="32"/>
                  <a:pt x="141" y="33"/>
                  <a:pt x="141" y="34"/>
                </a:cubicBezTo>
                <a:cubicBezTo>
                  <a:pt x="123" y="71"/>
                  <a:pt x="105" y="109"/>
                  <a:pt x="83" y="143"/>
                </a:cubicBezTo>
                <a:cubicBezTo>
                  <a:pt x="84" y="142"/>
                  <a:pt x="84" y="141"/>
                  <a:pt x="83" y="140"/>
                </a:cubicBezTo>
                <a:cubicBezTo>
                  <a:pt x="69" y="124"/>
                  <a:pt x="46" y="111"/>
                  <a:pt x="24" y="117"/>
                </a:cubicBezTo>
                <a:cubicBezTo>
                  <a:pt x="7" y="122"/>
                  <a:pt x="0" y="138"/>
                  <a:pt x="9" y="153"/>
                </a:cubicBezTo>
                <a:cubicBezTo>
                  <a:pt x="17" y="168"/>
                  <a:pt x="35" y="179"/>
                  <a:pt x="51" y="181"/>
                </a:cubicBezTo>
                <a:cubicBezTo>
                  <a:pt x="71" y="184"/>
                  <a:pt x="82" y="170"/>
                  <a:pt x="83" y="154"/>
                </a:cubicBezTo>
                <a:cubicBezTo>
                  <a:pt x="83" y="154"/>
                  <a:pt x="83" y="154"/>
                  <a:pt x="83" y="154"/>
                </a:cubicBezTo>
                <a:cubicBezTo>
                  <a:pt x="108" y="118"/>
                  <a:pt x="126" y="78"/>
                  <a:pt x="146" y="38"/>
                </a:cubicBezTo>
                <a:cubicBezTo>
                  <a:pt x="160" y="48"/>
                  <a:pt x="177" y="54"/>
                  <a:pt x="191" y="65"/>
                </a:cubicBezTo>
                <a:cubicBezTo>
                  <a:pt x="193" y="67"/>
                  <a:pt x="195" y="66"/>
                  <a:pt x="196" y="64"/>
                </a:cubicBezTo>
                <a:cubicBezTo>
                  <a:pt x="196" y="64"/>
                  <a:pt x="196" y="64"/>
                  <a:pt x="196" y="64"/>
                </a:cubicBezTo>
                <a:cubicBezTo>
                  <a:pt x="203" y="53"/>
                  <a:pt x="213" y="45"/>
                  <a:pt x="219" y="34"/>
                </a:cubicBezTo>
                <a:cubicBezTo>
                  <a:pt x="220" y="32"/>
                  <a:pt x="219" y="30"/>
                  <a:pt x="217" y="30"/>
                </a:cubicBezTo>
                <a:close/>
                <a:moveTo>
                  <a:pt x="72" y="168"/>
                </a:moveTo>
                <a:cubicBezTo>
                  <a:pt x="66" y="176"/>
                  <a:pt x="54" y="176"/>
                  <a:pt x="46" y="174"/>
                </a:cubicBezTo>
                <a:cubicBezTo>
                  <a:pt x="33" y="170"/>
                  <a:pt x="21" y="161"/>
                  <a:pt x="14" y="150"/>
                </a:cubicBezTo>
                <a:cubicBezTo>
                  <a:pt x="4" y="135"/>
                  <a:pt x="17" y="123"/>
                  <a:pt x="32" y="121"/>
                </a:cubicBezTo>
                <a:cubicBezTo>
                  <a:pt x="48" y="119"/>
                  <a:pt x="65" y="130"/>
                  <a:pt x="76" y="142"/>
                </a:cubicBezTo>
                <a:cubicBezTo>
                  <a:pt x="77" y="145"/>
                  <a:pt x="78" y="149"/>
                  <a:pt x="78" y="153"/>
                </a:cubicBezTo>
                <a:cubicBezTo>
                  <a:pt x="78" y="153"/>
                  <a:pt x="78" y="153"/>
                  <a:pt x="78" y="153"/>
                </a:cubicBezTo>
                <a:cubicBezTo>
                  <a:pt x="78" y="158"/>
                  <a:pt x="76" y="164"/>
                  <a:pt x="72" y="168"/>
                </a:cubicBezTo>
                <a:close/>
                <a:moveTo>
                  <a:pt x="192" y="59"/>
                </a:moveTo>
                <a:cubicBezTo>
                  <a:pt x="179" y="49"/>
                  <a:pt x="163" y="43"/>
                  <a:pt x="149" y="33"/>
                </a:cubicBezTo>
                <a:cubicBezTo>
                  <a:pt x="153" y="24"/>
                  <a:pt x="157" y="16"/>
                  <a:pt x="162" y="7"/>
                </a:cubicBezTo>
                <a:cubicBezTo>
                  <a:pt x="170" y="7"/>
                  <a:pt x="177" y="13"/>
                  <a:pt x="184" y="17"/>
                </a:cubicBezTo>
                <a:cubicBezTo>
                  <a:pt x="193" y="23"/>
                  <a:pt x="202" y="28"/>
                  <a:pt x="212" y="34"/>
                </a:cubicBezTo>
                <a:cubicBezTo>
                  <a:pt x="206" y="43"/>
                  <a:pt x="199" y="50"/>
                  <a:pt x="192" y="5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" name="Freeform 18"/>
          <p:cNvSpPr>
            <a:spLocks noEditPoints="1"/>
          </p:cNvSpPr>
          <p:nvPr/>
        </p:nvSpPr>
        <p:spPr bwMode="auto">
          <a:xfrm>
            <a:off x="6994208" y="5218748"/>
            <a:ext cx="1165225" cy="796925"/>
          </a:xfrm>
          <a:custGeom>
            <a:avLst/>
            <a:gdLst>
              <a:gd name="T0" fmla="*/ 268 w 275"/>
              <a:gd name="T1" fmla="*/ 2 h 188"/>
              <a:gd name="T2" fmla="*/ 204 w 275"/>
              <a:gd name="T3" fmla="*/ 4 h 188"/>
              <a:gd name="T4" fmla="*/ 136 w 275"/>
              <a:gd name="T5" fmla="*/ 3 h 188"/>
              <a:gd name="T6" fmla="*/ 68 w 275"/>
              <a:gd name="T7" fmla="*/ 1 h 188"/>
              <a:gd name="T8" fmla="*/ 5 w 275"/>
              <a:gd name="T9" fmla="*/ 1 h 188"/>
              <a:gd name="T10" fmla="*/ 2 w 275"/>
              <a:gd name="T11" fmla="*/ 3 h 188"/>
              <a:gd name="T12" fmla="*/ 2 w 275"/>
              <a:gd name="T13" fmla="*/ 3 h 188"/>
              <a:gd name="T14" fmla="*/ 1 w 275"/>
              <a:gd name="T15" fmla="*/ 29 h 188"/>
              <a:gd name="T16" fmla="*/ 3 w 275"/>
              <a:gd name="T17" fmla="*/ 71 h 188"/>
              <a:gd name="T18" fmla="*/ 10 w 275"/>
              <a:gd name="T19" fmla="*/ 177 h 188"/>
              <a:gd name="T20" fmla="*/ 14 w 275"/>
              <a:gd name="T21" fmla="*/ 179 h 188"/>
              <a:gd name="T22" fmla="*/ 15 w 275"/>
              <a:gd name="T23" fmla="*/ 180 h 188"/>
              <a:gd name="T24" fmla="*/ 73 w 275"/>
              <a:gd name="T25" fmla="*/ 184 h 188"/>
              <a:gd name="T26" fmla="*/ 138 w 275"/>
              <a:gd name="T27" fmla="*/ 186 h 188"/>
              <a:gd name="T28" fmla="*/ 269 w 275"/>
              <a:gd name="T29" fmla="*/ 188 h 188"/>
              <a:gd name="T30" fmla="*/ 271 w 275"/>
              <a:gd name="T31" fmla="*/ 187 h 188"/>
              <a:gd name="T32" fmla="*/ 271 w 275"/>
              <a:gd name="T33" fmla="*/ 187 h 188"/>
              <a:gd name="T34" fmla="*/ 272 w 275"/>
              <a:gd name="T35" fmla="*/ 185 h 188"/>
              <a:gd name="T36" fmla="*/ 271 w 275"/>
              <a:gd name="T37" fmla="*/ 103 h 188"/>
              <a:gd name="T38" fmla="*/ 273 w 275"/>
              <a:gd name="T39" fmla="*/ 52 h 188"/>
              <a:gd name="T40" fmla="*/ 272 w 275"/>
              <a:gd name="T41" fmla="*/ 6 h 188"/>
              <a:gd name="T42" fmla="*/ 268 w 275"/>
              <a:gd name="T43" fmla="*/ 2 h 188"/>
              <a:gd name="T44" fmla="*/ 64 w 275"/>
              <a:gd name="T45" fmla="*/ 6 h 188"/>
              <a:gd name="T46" fmla="*/ 136 w 275"/>
              <a:gd name="T47" fmla="*/ 9 h 188"/>
              <a:gd name="T48" fmla="*/ 208 w 275"/>
              <a:gd name="T49" fmla="*/ 10 h 188"/>
              <a:gd name="T50" fmla="*/ 265 w 275"/>
              <a:gd name="T51" fmla="*/ 9 h 188"/>
              <a:gd name="T52" fmla="*/ 200 w 275"/>
              <a:gd name="T53" fmla="*/ 62 h 188"/>
              <a:gd name="T54" fmla="*/ 162 w 275"/>
              <a:gd name="T55" fmla="*/ 94 h 188"/>
              <a:gd name="T56" fmla="*/ 141 w 275"/>
              <a:gd name="T57" fmla="*/ 113 h 188"/>
              <a:gd name="T58" fmla="*/ 141 w 275"/>
              <a:gd name="T59" fmla="*/ 113 h 188"/>
              <a:gd name="T60" fmla="*/ 67 w 275"/>
              <a:gd name="T61" fmla="*/ 49 h 188"/>
              <a:gd name="T62" fmla="*/ 15 w 275"/>
              <a:gd name="T63" fmla="*/ 8 h 188"/>
              <a:gd name="T64" fmla="*/ 64 w 275"/>
              <a:gd name="T65" fmla="*/ 6 h 188"/>
              <a:gd name="T66" fmla="*/ 17 w 275"/>
              <a:gd name="T67" fmla="*/ 174 h 188"/>
              <a:gd name="T68" fmla="*/ 15 w 275"/>
              <a:gd name="T69" fmla="*/ 174 h 188"/>
              <a:gd name="T70" fmla="*/ 9 w 275"/>
              <a:gd name="T71" fmla="*/ 73 h 188"/>
              <a:gd name="T72" fmla="*/ 7 w 275"/>
              <a:gd name="T73" fmla="*/ 33 h 188"/>
              <a:gd name="T74" fmla="*/ 7 w 275"/>
              <a:gd name="T75" fmla="*/ 8 h 188"/>
              <a:gd name="T76" fmla="*/ 63 w 275"/>
              <a:gd name="T77" fmla="*/ 53 h 188"/>
              <a:gd name="T78" fmla="*/ 108 w 275"/>
              <a:gd name="T79" fmla="*/ 92 h 188"/>
              <a:gd name="T80" fmla="*/ 107 w 275"/>
              <a:gd name="T81" fmla="*/ 93 h 188"/>
              <a:gd name="T82" fmla="*/ 56 w 275"/>
              <a:gd name="T83" fmla="*/ 141 h 188"/>
              <a:gd name="T84" fmla="*/ 17 w 275"/>
              <a:gd name="T85" fmla="*/ 174 h 188"/>
              <a:gd name="T86" fmla="*/ 142 w 275"/>
              <a:gd name="T87" fmla="*/ 180 h 188"/>
              <a:gd name="T88" fmla="*/ 77 w 275"/>
              <a:gd name="T89" fmla="*/ 178 h 188"/>
              <a:gd name="T90" fmla="*/ 25 w 275"/>
              <a:gd name="T91" fmla="*/ 175 h 188"/>
              <a:gd name="T92" fmla="*/ 59 w 275"/>
              <a:gd name="T93" fmla="*/ 146 h 188"/>
              <a:gd name="T94" fmla="*/ 112 w 275"/>
              <a:gd name="T95" fmla="*/ 97 h 188"/>
              <a:gd name="T96" fmla="*/ 112 w 275"/>
              <a:gd name="T97" fmla="*/ 96 h 188"/>
              <a:gd name="T98" fmla="*/ 138 w 275"/>
              <a:gd name="T99" fmla="*/ 119 h 188"/>
              <a:gd name="T100" fmla="*/ 143 w 275"/>
              <a:gd name="T101" fmla="*/ 118 h 188"/>
              <a:gd name="T102" fmla="*/ 145 w 275"/>
              <a:gd name="T103" fmla="*/ 117 h 188"/>
              <a:gd name="T104" fmla="*/ 165 w 275"/>
              <a:gd name="T105" fmla="*/ 99 h 188"/>
              <a:gd name="T106" fmla="*/ 175 w 275"/>
              <a:gd name="T107" fmla="*/ 91 h 188"/>
              <a:gd name="T108" fmla="*/ 264 w 275"/>
              <a:gd name="T109" fmla="*/ 182 h 188"/>
              <a:gd name="T110" fmla="*/ 142 w 275"/>
              <a:gd name="T111" fmla="*/ 180 h 188"/>
              <a:gd name="T112" fmla="*/ 267 w 275"/>
              <a:gd name="T113" fmla="*/ 55 h 188"/>
              <a:gd name="T114" fmla="*/ 266 w 275"/>
              <a:gd name="T115" fmla="*/ 103 h 188"/>
              <a:gd name="T116" fmla="*/ 266 w 275"/>
              <a:gd name="T117" fmla="*/ 175 h 188"/>
              <a:gd name="T118" fmla="*/ 180 w 275"/>
              <a:gd name="T119" fmla="*/ 87 h 188"/>
              <a:gd name="T120" fmla="*/ 202 w 275"/>
              <a:gd name="T121" fmla="*/ 68 h 188"/>
              <a:gd name="T122" fmla="*/ 267 w 275"/>
              <a:gd name="T123" fmla="*/ 15 h 188"/>
              <a:gd name="T124" fmla="*/ 267 w 275"/>
              <a:gd name="T125" fmla="*/ 55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5" h="188">
                <a:moveTo>
                  <a:pt x="268" y="2"/>
                </a:moveTo>
                <a:cubicBezTo>
                  <a:pt x="247" y="5"/>
                  <a:pt x="226" y="5"/>
                  <a:pt x="204" y="4"/>
                </a:cubicBezTo>
                <a:cubicBezTo>
                  <a:pt x="181" y="3"/>
                  <a:pt x="158" y="4"/>
                  <a:pt x="136" y="3"/>
                </a:cubicBezTo>
                <a:cubicBezTo>
                  <a:pt x="113" y="2"/>
                  <a:pt x="90" y="1"/>
                  <a:pt x="68" y="1"/>
                </a:cubicBezTo>
                <a:cubicBezTo>
                  <a:pt x="47" y="0"/>
                  <a:pt x="25" y="3"/>
                  <a:pt x="5" y="1"/>
                </a:cubicBezTo>
                <a:cubicBezTo>
                  <a:pt x="3" y="1"/>
                  <a:pt x="2" y="2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0" y="11"/>
                  <a:pt x="1" y="21"/>
                  <a:pt x="1" y="29"/>
                </a:cubicBezTo>
                <a:cubicBezTo>
                  <a:pt x="1" y="43"/>
                  <a:pt x="2" y="57"/>
                  <a:pt x="3" y="71"/>
                </a:cubicBezTo>
                <a:cubicBezTo>
                  <a:pt x="4" y="106"/>
                  <a:pt x="6" y="141"/>
                  <a:pt x="10" y="177"/>
                </a:cubicBezTo>
                <a:cubicBezTo>
                  <a:pt x="10" y="179"/>
                  <a:pt x="12" y="180"/>
                  <a:pt x="14" y="179"/>
                </a:cubicBezTo>
                <a:cubicBezTo>
                  <a:pt x="15" y="180"/>
                  <a:pt x="15" y="180"/>
                  <a:pt x="15" y="180"/>
                </a:cubicBezTo>
                <a:cubicBezTo>
                  <a:pt x="34" y="182"/>
                  <a:pt x="54" y="183"/>
                  <a:pt x="73" y="184"/>
                </a:cubicBezTo>
                <a:cubicBezTo>
                  <a:pt x="95" y="184"/>
                  <a:pt x="117" y="185"/>
                  <a:pt x="138" y="186"/>
                </a:cubicBezTo>
                <a:cubicBezTo>
                  <a:pt x="182" y="187"/>
                  <a:pt x="225" y="188"/>
                  <a:pt x="269" y="188"/>
                </a:cubicBezTo>
                <a:cubicBezTo>
                  <a:pt x="270" y="188"/>
                  <a:pt x="271" y="187"/>
                  <a:pt x="271" y="187"/>
                </a:cubicBezTo>
                <a:cubicBezTo>
                  <a:pt x="271" y="187"/>
                  <a:pt x="271" y="187"/>
                  <a:pt x="271" y="187"/>
                </a:cubicBezTo>
                <a:cubicBezTo>
                  <a:pt x="272" y="186"/>
                  <a:pt x="272" y="186"/>
                  <a:pt x="272" y="185"/>
                </a:cubicBezTo>
                <a:cubicBezTo>
                  <a:pt x="272" y="158"/>
                  <a:pt x="271" y="130"/>
                  <a:pt x="271" y="103"/>
                </a:cubicBezTo>
                <a:cubicBezTo>
                  <a:pt x="272" y="86"/>
                  <a:pt x="272" y="69"/>
                  <a:pt x="273" y="52"/>
                </a:cubicBezTo>
                <a:cubicBezTo>
                  <a:pt x="274" y="36"/>
                  <a:pt x="275" y="21"/>
                  <a:pt x="272" y="6"/>
                </a:cubicBezTo>
                <a:cubicBezTo>
                  <a:pt x="272" y="4"/>
                  <a:pt x="271" y="2"/>
                  <a:pt x="268" y="2"/>
                </a:cubicBezTo>
                <a:close/>
                <a:moveTo>
                  <a:pt x="64" y="6"/>
                </a:moveTo>
                <a:cubicBezTo>
                  <a:pt x="88" y="7"/>
                  <a:pt x="112" y="8"/>
                  <a:pt x="136" y="9"/>
                </a:cubicBezTo>
                <a:cubicBezTo>
                  <a:pt x="160" y="10"/>
                  <a:pt x="184" y="10"/>
                  <a:pt x="208" y="10"/>
                </a:cubicBezTo>
                <a:cubicBezTo>
                  <a:pt x="227" y="11"/>
                  <a:pt x="246" y="11"/>
                  <a:pt x="265" y="9"/>
                </a:cubicBezTo>
                <a:cubicBezTo>
                  <a:pt x="243" y="26"/>
                  <a:pt x="221" y="44"/>
                  <a:pt x="200" y="62"/>
                </a:cubicBezTo>
                <a:cubicBezTo>
                  <a:pt x="187" y="73"/>
                  <a:pt x="175" y="83"/>
                  <a:pt x="162" y="94"/>
                </a:cubicBezTo>
                <a:cubicBezTo>
                  <a:pt x="155" y="100"/>
                  <a:pt x="147" y="106"/>
                  <a:pt x="141" y="113"/>
                </a:cubicBezTo>
                <a:cubicBezTo>
                  <a:pt x="141" y="113"/>
                  <a:pt x="141" y="113"/>
                  <a:pt x="141" y="113"/>
                </a:cubicBezTo>
                <a:cubicBezTo>
                  <a:pt x="116" y="92"/>
                  <a:pt x="93" y="69"/>
                  <a:pt x="67" y="49"/>
                </a:cubicBezTo>
                <a:cubicBezTo>
                  <a:pt x="50" y="35"/>
                  <a:pt x="33" y="21"/>
                  <a:pt x="15" y="8"/>
                </a:cubicBezTo>
                <a:cubicBezTo>
                  <a:pt x="32" y="8"/>
                  <a:pt x="48" y="6"/>
                  <a:pt x="64" y="6"/>
                </a:cubicBezTo>
                <a:close/>
                <a:moveTo>
                  <a:pt x="17" y="174"/>
                </a:moveTo>
                <a:cubicBezTo>
                  <a:pt x="16" y="174"/>
                  <a:pt x="16" y="174"/>
                  <a:pt x="15" y="174"/>
                </a:cubicBezTo>
                <a:cubicBezTo>
                  <a:pt x="12" y="140"/>
                  <a:pt x="10" y="107"/>
                  <a:pt x="9" y="73"/>
                </a:cubicBezTo>
                <a:cubicBezTo>
                  <a:pt x="8" y="60"/>
                  <a:pt x="7" y="46"/>
                  <a:pt x="7" y="33"/>
                </a:cubicBezTo>
                <a:cubicBezTo>
                  <a:pt x="7" y="25"/>
                  <a:pt x="6" y="16"/>
                  <a:pt x="7" y="8"/>
                </a:cubicBezTo>
                <a:cubicBezTo>
                  <a:pt x="25" y="23"/>
                  <a:pt x="44" y="38"/>
                  <a:pt x="63" y="53"/>
                </a:cubicBezTo>
                <a:cubicBezTo>
                  <a:pt x="78" y="65"/>
                  <a:pt x="93" y="79"/>
                  <a:pt x="108" y="92"/>
                </a:cubicBezTo>
                <a:cubicBezTo>
                  <a:pt x="107" y="93"/>
                  <a:pt x="107" y="93"/>
                  <a:pt x="107" y="93"/>
                </a:cubicBezTo>
                <a:cubicBezTo>
                  <a:pt x="93" y="111"/>
                  <a:pt x="74" y="126"/>
                  <a:pt x="56" y="141"/>
                </a:cubicBezTo>
                <a:cubicBezTo>
                  <a:pt x="43" y="152"/>
                  <a:pt x="29" y="162"/>
                  <a:pt x="17" y="174"/>
                </a:cubicBezTo>
                <a:close/>
                <a:moveTo>
                  <a:pt x="142" y="180"/>
                </a:moveTo>
                <a:cubicBezTo>
                  <a:pt x="120" y="179"/>
                  <a:pt x="99" y="178"/>
                  <a:pt x="77" y="178"/>
                </a:cubicBezTo>
                <a:cubicBezTo>
                  <a:pt x="60" y="177"/>
                  <a:pt x="42" y="177"/>
                  <a:pt x="25" y="175"/>
                </a:cubicBezTo>
                <a:cubicBezTo>
                  <a:pt x="35" y="164"/>
                  <a:pt x="48" y="156"/>
                  <a:pt x="59" y="146"/>
                </a:cubicBezTo>
                <a:cubicBezTo>
                  <a:pt x="77" y="131"/>
                  <a:pt x="97" y="116"/>
                  <a:pt x="112" y="97"/>
                </a:cubicBezTo>
                <a:cubicBezTo>
                  <a:pt x="112" y="96"/>
                  <a:pt x="112" y="96"/>
                  <a:pt x="112" y="96"/>
                </a:cubicBezTo>
                <a:cubicBezTo>
                  <a:pt x="121" y="104"/>
                  <a:pt x="129" y="112"/>
                  <a:pt x="138" y="119"/>
                </a:cubicBezTo>
                <a:cubicBezTo>
                  <a:pt x="140" y="120"/>
                  <a:pt x="142" y="119"/>
                  <a:pt x="143" y="118"/>
                </a:cubicBezTo>
                <a:cubicBezTo>
                  <a:pt x="144" y="118"/>
                  <a:pt x="145" y="118"/>
                  <a:pt x="145" y="117"/>
                </a:cubicBezTo>
                <a:cubicBezTo>
                  <a:pt x="151" y="110"/>
                  <a:pt x="158" y="105"/>
                  <a:pt x="165" y="99"/>
                </a:cubicBezTo>
                <a:cubicBezTo>
                  <a:pt x="168" y="96"/>
                  <a:pt x="172" y="93"/>
                  <a:pt x="175" y="91"/>
                </a:cubicBezTo>
                <a:cubicBezTo>
                  <a:pt x="208" y="117"/>
                  <a:pt x="236" y="150"/>
                  <a:pt x="264" y="182"/>
                </a:cubicBezTo>
                <a:cubicBezTo>
                  <a:pt x="223" y="182"/>
                  <a:pt x="183" y="181"/>
                  <a:pt x="142" y="180"/>
                </a:cubicBezTo>
                <a:close/>
                <a:moveTo>
                  <a:pt x="267" y="55"/>
                </a:moveTo>
                <a:cubicBezTo>
                  <a:pt x="266" y="71"/>
                  <a:pt x="266" y="87"/>
                  <a:pt x="266" y="103"/>
                </a:cubicBezTo>
                <a:cubicBezTo>
                  <a:pt x="265" y="127"/>
                  <a:pt x="266" y="151"/>
                  <a:pt x="266" y="175"/>
                </a:cubicBezTo>
                <a:cubicBezTo>
                  <a:pt x="239" y="144"/>
                  <a:pt x="211" y="112"/>
                  <a:pt x="180" y="87"/>
                </a:cubicBezTo>
                <a:cubicBezTo>
                  <a:pt x="187" y="80"/>
                  <a:pt x="195" y="74"/>
                  <a:pt x="202" y="68"/>
                </a:cubicBezTo>
                <a:cubicBezTo>
                  <a:pt x="224" y="50"/>
                  <a:pt x="245" y="32"/>
                  <a:pt x="267" y="15"/>
                </a:cubicBezTo>
                <a:cubicBezTo>
                  <a:pt x="269" y="28"/>
                  <a:pt x="267" y="42"/>
                  <a:pt x="267" y="5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" name="Freeform 19"/>
          <p:cNvSpPr>
            <a:spLocks noEditPoints="1"/>
          </p:cNvSpPr>
          <p:nvPr/>
        </p:nvSpPr>
        <p:spPr bwMode="auto">
          <a:xfrm>
            <a:off x="10045700" y="865188"/>
            <a:ext cx="482600" cy="560388"/>
          </a:xfrm>
          <a:custGeom>
            <a:avLst/>
            <a:gdLst>
              <a:gd name="T0" fmla="*/ 87 w 114"/>
              <a:gd name="T1" fmla="*/ 5 h 132"/>
              <a:gd name="T2" fmla="*/ 56 w 114"/>
              <a:gd name="T3" fmla="*/ 36 h 132"/>
              <a:gd name="T4" fmla="*/ 33 w 114"/>
              <a:gd name="T5" fmla="*/ 5 h 132"/>
              <a:gd name="T6" fmla="*/ 5 w 114"/>
              <a:gd name="T7" fmla="*/ 18 h 132"/>
              <a:gd name="T8" fmla="*/ 13 w 114"/>
              <a:gd name="T9" fmla="*/ 63 h 132"/>
              <a:gd name="T10" fmla="*/ 51 w 114"/>
              <a:gd name="T11" fmla="*/ 129 h 132"/>
              <a:gd name="T12" fmla="*/ 52 w 114"/>
              <a:gd name="T13" fmla="*/ 130 h 132"/>
              <a:gd name="T14" fmla="*/ 56 w 114"/>
              <a:gd name="T15" fmla="*/ 130 h 132"/>
              <a:gd name="T16" fmla="*/ 57 w 114"/>
              <a:gd name="T17" fmla="*/ 130 h 132"/>
              <a:gd name="T18" fmla="*/ 100 w 114"/>
              <a:gd name="T19" fmla="*/ 64 h 132"/>
              <a:gd name="T20" fmla="*/ 113 w 114"/>
              <a:gd name="T21" fmla="*/ 21 h 132"/>
              <a:gd name="T22" fmla="*/ 87 w 114"/>
              <a:gd name="T23" fmla="*/ 5 h 132"/>
              <a:gd name="T24" fmla="*/ 105 w 114"/>
              <a:gd name="T25" fmla="*/ 35 h 132"/>
              <a:gd name="T26" fmla="*/ 86 w 114"/>
              <a:gd name="T27" fmla="*/ 76 h 132"/>
              <a:gd name="T28" fmla="*/ 54 w 114"/>
              <a:gd name="T29" fmla="*/ 123 h 132"/>
              <a:gd name="T30" fmla="*/ 29 w 114"/>
              <a:gd name="T31" fmla="*/ 81 h 132"/>
              <a:gd name="T32" fmla="*/ 10 w 114"/>
              <a:gd name="T33" fmla="*/ 37 h 132"/>
              <a:gd name="T34" fmla="*/ 30 w 114"/>
              <a:gd name="T35" fmla="*/ 10 h 132"/>
              <a:gd name="T36" fmla="*/ 52 w 114"/>
              <a:gd name="T37" fmla="*/ 42 h 132"/>
              <a:gd name="T38" fmla="*/ 54 w 114"/>
              <a:gd name="T39" fmla="*/ 43 h 132"/>
              <a:gd name="T40" fmla="*/ 60 w 114"/>
              <a:gd name="T41" fmla="*/ 44 h 132"/>
              <a:gd name="T42" fmla="*/ 87 w 114"/>
              <a:gd name="T43" fmla="*/ 11 h 132"/>
              <a:gd name="T44" fmla="*/ 105 w 114"/>
              <a:gd name="T45" fmla="*/ 35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14" h="132">
                <a:moveTo>
                  <a:pt x="87" y="5"/>
                </a:moveTo>
                <a:cubicBezTo>
                  <a:pt x="71" y="8"/>
                  <a:pt x="63" y="22"/>
                  <a:pt x="56" y="36"/>
                </a:cubicBezTo>
                <a:cubicBezTo>
                  <a:pt x="51" y="25"/>
                  <a:pt x="45" y="10"/>
                  <a:pt x="33" y="5"/>
                </a:cubicBezTo>
                <a:cubicBezTo>
                  <a:pt x="21" y="0"/>
                  <a:pt x="9" y="6"/>
                  <a:pt x="5" y="18"/>
                </a:cubicBezTo>
                <a:cubicBezTo>
                  <a:pt x="0" y="32"/>
                  <a:pt x="7" y="50"/>
                  <a:pt x="13" y="63"/>
                </a:cubicBezTo>
                <a:cubicBezTo>
                  <a:pt x="24" y="86"/>
                  <a:pt x="37" y="107"/>
                  <a:pt x="51" y="129"/>
                </a:cubicBezTo>
                <a:cubicBezTo>
                  <a:pt x="51" y="129"/>
                  <a:pt x="51" y="130"/>
                  <a:pt x="52" y="130"/>
                </a:cubicBezTo>
                <a:cubicBezTo>
                  <a:pt x="53" y="132"/>
                  <a:pt x="55" y="131"/>
                  <a:pt x="56" y="130"/>
                </a:cubicBezTo>
                <a:cubicBezTo>
                  <a:pt x="57" y="130"/>
                  <a:pt x="57" y="130"/>
                  <a:pt x="57" y="130"/>
                </a:cubicBezTo>
                <a:cubicBezTo>
                  <a:pt x="72" y="109"/>
                  <a:pt x="88" y="87"/>
                  <a:pt x="100" y="64"/>
                </a:cubicBezTo>
                <a:cubicBezTo>
                  <a:pt x="107" y="51"/>
                  <a:pt x="114" y="36"/>
                  <a:pt x="113" y="21"/>
                </a:cubicBezTo>
                <a:cubicBezTo>
                  <a:pt x="111" y="8"/>
                  <a:pt x="99" y="2"/>
                  <a:pt x="87" y="5"/>
                </a:cubicBezTo>
                <a:close/>
                <a:moveTo>
                  <a:pt x="105" y="35"/>
                </a:moveTo>
                <a:cubicBezTo>
                  <a:pt x="102" y="49"/>
                  <a:pt x="94" y="63"/>
                  <a:pt x="86" y="76"/>
                </a:cubicBezTo>
                <a:cubicBezTo>
                  <a:pt x="77" y="92"/>
                  <a:pt x="66" y="108"/>
                  <a:pt x="54" y="123"/>
                </a:cubicBezTo>
                <a:cubicBezTo>
                  <a:pt x="45" y="109"/>
                  <a:pt x="36" y="96"/>
                  <a:pt x="29" y="81"/>
                </a:cubicBezTo>
                <a:cubicBezTo>
                  <a:pt x="22" y="67"/>
                  <a:pt x="13" y="53"/>
                  <a:pt x="10" y="37"/>
                </a:cubicBezTo>
                <a:cubicBezTo>
                  <a:pt x="8" y="23"/>
                  <a:pt x="12" y="5"/>
                  <a:pt x="30" y="10"/>
                </a:cubicBezTo>
                <a:cubicBezTo>
                  <a:pt x="42" y="13"/>
                  <a:pt x="48" y="32"/>
                  <a:pt x="52" y="42"/>
                </a:cubicBezTo>
                <a:cubicBezTo>
                  <a:pt x="53" y="43"/>
                  <a:pt x="54" y="43"/>
                  <a:pt x="54" y="43"/>
                </a:cubicBezTo>
                <a:cubicBezTo>
                  <a:pt x="55" y="45"/>
                  <a:pt x="58" y="46"/>
                  <a:pt x="60" y="44"/>
                </a:cubicBezTo>
                <a:cubicBezTo>
                  <a:pt x="66" y="31"/>
                  <a:pt x="72" y="16"/>
                  <a:pt x="87" y="11"/>
                </a:cubicBezTo>
                <a:cubicBezTo>
                  <a:pt x="104" y="6"/>
                  <a:pt x="108" y="21"/>
                  <a:pt x="105" y="3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" name="Freeform 21"/>
          <p:cNvSpPr>
            <a:spLocks noEditPoints="1"/>
          </p:cNvSpPr>
          <p:nvPr/>
        </p:nvSpPr>
        <p:spPr bwMode="auto">
          <a:xfrm>
            <a:off x="8558045" y="1164118"/>
            <a:ext cx="860425" cy="704850"/>
          </a:xfrm>
          <a:custGeom>
            <a:avLst/>
            <a:gdLst>
              <a:gd name="T0" fmla="*/ 174 w 203"/>
              <a:gd name="T1" fmla="*/ 60 h 166"/>
              <a:gd name="T2" fmla="*/ 172 w 203"/>
              <a:gd name="T3" fmla="*/ 59 h 166"/>
              <a:gd name="T4" fmla="*/ 168 w 203"/>
              <a:gd name="T5" fmla="*/ 60 h 166"/>
              <a:gd name="T6" fmla="*/ 151 w 203"/>
              <a:gd name="T7" fmla="*/ 84 h 166"/>
              <a:gd name="T8" fmla="*/ 31 w 203"/>
              <a:gd name="T9" fmla="*/ 2 h 166"/>
              <a:gd name="T10" fmla="*/ 26 w 203"/>
              <a:gd name="T11" fmla="*/ 2 h 166"/>
              <a:gd name="T12" fmla="*/ 25 w 203"/>
              <a:gd name="T13" fmla="*/ 5 h 166"/>
              <a:gd name="T14" fmla="*/ 1 w 203"/>
              <a:gd name="T15" fmla="*/ 61 h 166"/>
              <a:gd name="T16" fmla="*/ 0 w 203"/>
              <a:gd name="T17" fmla="*/ 63 h 166"/>
              <a:gd name="T18" fmla="*/ 1 w 203"/>
              <a:gd name="T19" fmla="*/ 66 h 166"/>
              <a:gd name="T20" fmla="*/ 121 w 203"/>
              <a:gd name="T21" fmla="*/ 139 h 166"/>
              <a:gd name="T22" fmla="*/ 107 w 203"/>
              <a:gd name="T23" fmla="*/ 160 h 166"/>
              <a:gd name="T24" fmla="*/ 109 w 203"/>
              <a:gd name="T25" fmla="*/ 165 h 166"/>
              <a:gd name="T26" fmla="*/ 112 w 203"/>
              <a:gd name="T27" fmla="*/ 166 h 166"/>
              <a:gd name="T28" fmla="*/ 201 w 203"/>
              <a:gd name="T29" fmla="*/ 153 h 166"/>
              <a:gd name="T30" fmla="*/ 203 w 203"/>
              <a:gd name="T31" fmla="*/ 151 h 166"/>
              <a:gd name="T32" fmla="*/ 203 w 203"/>
              <a:gd name="T33" fmla="*/ 149 h 166"/>
              <a:gd name="T34" fmla="*/ 189 w 203"/>
              <a:gd name="T35" fmla="*/ 102 h 166"/>
              <a:gd name="T36" fmla="*/ 174 w 203"/>
              <a:gd name="T37" fmla="*/ 60 h 166"/>
              <a:gd name="T38" fmla="*/ 115 w 203"/>
              <a:gd name="T39" fmla="*/ 159 h 166"/>
              <a:gd name="T40" fmla="*/ 128 w 203"/>
              <a:gd name="T41" fmla="*/ 139 h 166"/>
              <a:gd name="T42" fmla="*/ 129 w 203"/>
              <a:gd name="T43" fmla="*/ 137 h 166"/>
              <a:gd name="T44" fmla="*/ 127 w 203"/>
              <a:gd name="T45" fmla="*/ 135 h 166"/>
              <a:gd name="T46" fmla="*/ 8 w 203"/>
              <a:gd name="T47" fmla="*/ 63 h 166"/>
              <a:gd name="T48" fmla="*/ 32 w 203"/>
              <a:gd name="T49" fmla="*/ 11 h 166"/>
              <a:gd name="T50" fmla="*/ 150 w 203"/>
              <a:gd name="T51" fmla="*/ 90 h 166"/>
              <a:gd name="T52" fmla="*/ 152 w 203"/>
              <a:gd name="T53" fmla="*/ 91 h 166"/>
              <a:gd name="T54" fmla="*/ 154 w 203"/>
              <a:gd name="T55" fmla="*/ 90 h 166"/>
              <a:gd name="T56" fmla="*/ 171 w 203"/>
              <a:gd name="T57" fmla="*/ 68 h 166"/>
              <a:gd name="T58" fmla="*/ 184 w 203"/>
              <a:gd name="T59" fmla="*/ 105 h 166"/>
              <a:gd name="T60" fmla="*/ 197 w 203"/>
              <a:gd name="T61" fmla="*/ 148 h 166"/>
              <a:gd name="T62" fmla="*/ 115 w 203"/>
              <a:gd name="T63" fmla="*/ 159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03" h="166">
                <a:moveTo>
                  <a:pt x="174" y="60"/>
                </a:moveTo>
                <a:cubicBezTo>
                  <a:pt x="174" y="59"/>
                  <a:pt x="173" y="59"/>
                  <a:pt x="172" y="59"/>
                </a:cubicBezTo>
                <a:cubicBezTo>
                  <a:pt x="171" y="58"/>
                  <a:pt x="169" y="58"/>
                  <a:pt x="168" y="60"/>
                </a:cubicBezTo>
                <a:cubicBezTo>
                  <a:pt x="164" y="69"/>
                  <a:pt x="157" y="76"/>
                  <a:pt x="151" y="84"/>
                </a:cubicBezTo>
                <a:cubicBezTo>
                  <a:pt x="110" y="57"/>
                  <a:pt x="66" y="35"/>
                  <a:pt x="31" y="2"/>
                </a:cubicBezTo>
                <a:cubicBezTo>
                  <a:pt x="29" y="0"/>
                  <a:pt x="27" y="0"/>
                  <a:pt x="26" y="2"/>
                </a:cubicBezTo>
                <a:cubicBezTo>
                  <a:pt x="25" y="3"/>
                  <a:pt x="25" y="4"/>
                  <a:pt x="25" y="5"/>
                </a:cubicBezTo>
                <a:cubicBezTo>
                  <a:pt x="28" y="25"/>
                  <a:pt x="16" y="48"/>
                  <a:pt x="1" y="61"/>
                </a:cubicBezTo>
                <a:cubicBezTo>
                  <a:pt x="0" y="62"/>
                  <a:pt x="0" y="63"/>
                  <a:pt x="0" y="63"/>
                </a:cubicBezTo>
                <a:cubicBezTo>
                  <a:pt x="0" y="64"/>
                  <a:pt x="0" y="65"/>
                  <a:pt x="1" y="66"/>
                </a:cubicBezTo>
                <a:cubicBezTo>
                  <a:pt x="40" y="92"/>
                  <a:pt x="82" y="113"/>
                  <a:pt x="121" y="139"/>
                </a:cubicBezTo>
                <a:cubicBezTo>
                  <a:pt x="117" y="146"/>
                  <a:pt x="112" y="153"/>
                  <a:pt x="107" y="160"/>
                </a:cubicBezTo>
                <a:cubicBezTo>
                  <a:pt x="106" y="162"/>
                  <a:pt x="107" y="164"/>
                  <a:pt x="109" y="165"/>
                </a:cubicBezTo>
                <a:cubicBezTo>
                  <a:pt x="110" y="166"/>
                  <a:pt x="111" y="166"/>
                  <a:pt x="112" y="166"/>
                </a:cubicBezTo>
                <a:cubicBezTo>
                  <a:pt x="141" y="160"/>
                  <a:pt x="171" y="159"/>
                  <a:pt x="201" y="153"/>
                </a:cubicBezTo>
                <a:cubicBezTo>
                  <a:pt x="202" y="153"/>
                  <a:pt x="203" y="152"/>
                  <a:pt x="203" y="151"/>
                </a:cubicBezTo>
                <a:cubicBezTo>
                  <a:pt x="203" y="151"/>
                  <a:pt x="203" y="150"/>
                  <a:pt x="203" y="149"/>
                </a:cubicBezTo>
                <a:cubicBezTo>
                  <a:pt x="200" y="133"/>
                  <a:pt x="194" y="117"/>
                  <a:pt x="189" y="102"/>
                </a:cubicBezTo>
                <a:cubicBezTo>
                  <a:pt x="184" y="88"/>
                  <a:pt x="179" y="74"/>
                  <a:pt x="174" y="60"/>
                </a:cubicBezTo>
                <a:close/>
                <a:moveTo>
                  <a:pt x="115" y="159"/>
                </a:moveTo>
                <a:cubicBezTo>
                  <a:pt x="119" y="153"/>
                  <a:pt x="124" y="146"/>
                  <a:pt x="128" y="139"/>
                </a:cubicBezTo>
                <a:cubicBezTo>
                  <a:pt x="129" y="139"/>
                  <a:pt x="129" y="138"/>
                  <a:pt x="129" y="137"/>
                </a:cubicBezTo>
                <a:cubicBezTo>
                  <a:pt x="129" y="137"/>
                  <a:pt x="128" y="136"/>
                  <a:pt x="127" y="135"/>
                </a:cubicBezTo>
                <a:cubicBezTo>
                  <a:pt x="88" y="110"/>
                  <a:pt x="47" y="88"/>
                  <a:pt x="8" y="63"/>
                </a:cubicBezTo>
                <a:cubicBezTo>
                  <a:pt x="21" y="50"/>
                  <a:pt x="32" y="30"/>
                  <a:pt x="32" y="11"/>
                </a:cubicBezTo>
                <a:cubicBezTo>
                  <a:pt x="68" y="42"/>
                  <a:pt x="110" y="64"/>
                  <a:pt x="150" y="90"/>
                </a:cubicBezTo>
                <a:cubicBezTo>
                  <a:pt x="151" y="91"/>
                  <a:pt x="152" y="91"/>
                  <a:pt x="152" y="91"/>
                </a:cubicBezTo>
                <a:cubicBezTo>
                  <a:pt x="153" y="91"/>
                  <a:pt x="154" y="90"/>
                  <a:pt x="154" y="90"/>
                </a:cubicBezTo>
                <a:cubicBezTo>
                  <a:pt x="159" y="82"/>
                  <a:pt x="166" y="75"/>
                  <a:pt x="171" y="68"/>
                </a:cubicBezTo>
                <a:cubicBezTo>
                  <a:pt x="175" y="80"/>
                  <a:pt x="179" y="93"/>
                  <a:pt x="184" y="105"/>
                </a:cubicBezTo>
                <a:cubicBezTo>
                  <a:pt x="188" y="119"/>
                  <a:pt x="194" y="133"/>
                  <a:pt x="197" y="148"/>
                </a:cubicBezTo>
                <a:cubicBezTo>
                  <a:pt x="170" y="153"/>
                  <a:pt x="142" y="154"/>
                  <a:pt x="115" y="15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" name="Freeform 62"/>
          <p:cNvSpPr>
            <a:spLocks/>
          </p:cNvSpPr>
          <p:nvPr/>
        </p:nvSpPr>
        <p:spPr bwMode="auto">
          <a:xfrm>
            <a:off x="2214747" y="6126425"/>
            <a:ext cx="8233945" cy="419555"/>
          </a:xfrm>
          <a:custGeom>
            <a:avLst/>
            <a:gdLst>
              <a:gd name="T0" fmla="*/ 91 w 5397"/>
              <a:gd name="T1" fmla="*/ 0 h 275"/>
              <a:gd name="T2" fmla="*/ 0 w 5397"/>
              <a:gd name="T3" fmla="*/ 124 h 275"/>
              <a:gd name="T4" fmla="*/ 5397 w 5397"/>
              <a:gd name="T5" fmla="*/ 275 h 275"/>
              <a:gd name="T6" fmla="*/ 5285 w 5397"/>
              <a:gd name="T7" fmla="*/ 146 h 275"/>
              <a:gd name="T8" fmla="*/ 91 w 5397"/>
              <a:gd name="T9" fmla="*/ 0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97" h="275">
                <a:moveTo>
                  <a:pt x="91" y="0"/>
                </a:moveTo>
                <a:lnTo>
                  <a:pt x="0" y="124"/>
                </a:lnTo>
                <a:lnTo>
                  <a:pt x="5397" y="275"/>
                </a:lnTo>
                <a:lnTo>
                  <a:pt x="5285" y="146"/>
                </a:lnTo>
                <a:lnTo>
                  <a:pt x="91" y="0"/>
                </a:lnTo>
                <a:close/>
              </a:path>
            </a:pathLst>
          </a:custGeom>
          <a:solidFill>
            <a:srgbClr val="E79C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9" name="Freeform 63"/>
          <p:cNvSpPr>
            <a:spLocks/>
          </p:cNvSpPr>
          <p:nvPr/>
        </p:nvSpPr>
        <p:spPr bwMode="auto">
          <a:xfrm>
            <a:off x="1993900" y="6111876"/>
            <a:ext cx="8567738" cy="436563"/>
          </a:xfrm>
          <a:custGeom>
            <a:avLst/>
            <a:gdLst>
              <a:gd name="T0" fmla="*/ 91 w 5397"/>
              <a:gd name="T1" fmla="*/ 0 h 275"/>
              <a:gd name="T2" fmla="*/ 0 w 5397"/>
              <a:gd name="T3" fmla="*/ 124 h 275"/>
              <a:gd name="T4" fmla="*/ 5397 w 5397"/>
              <a:gd name="T5" fmla="*/ 275 h 275"/>
              <a:gd name="T6" fmla="*/ 5285 w 5397"/>
              <a:gd name="T7" fmla="*/ 146 h 275"/>
              <a:gd name="T8" fmla="*/ 91 w 5397"/>
              <a:gd name="T9" fmla="*/ 0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97" h="275">
                <a:moveTo>
                  <a:pt x="91" y="0"/>
                </a:moveTo>
                <a:lnTo>
                  <a:pt x="0" y="124"/>
                </a:lnTo>
                <a:lnTo>
                  <a:pt x="5397" y="275"/>
                </a:lnTo>
                <a:lnTo>
                  <a:pt x="5285" y="146"/>
                </a:lnTo>
                <a:lnTo>
                  <a:pt x="91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1033" name="组合 1032"/>
          <p:cNvGrpSpPr/>
          <p:nvPr/>
        </p:nvGrpSpPr>
        <p:grpSpPr>
          <a:xfrm>
            <a:off x="778150" y="319881"/>
            <a:ext cx="4564063" cy="6143626"/>
            <a:chOff x="3354388" y="-4006850"/>
            <a:chExt cx="4564063" cy="614362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27" name="Freeform 72"/>
            <p:cNvSpPr>
              <a:spLocks/>
            </p:cNvSpPr>
            <p:nvPr/>
          </p:nvSpPr>
          <p:spPr bwMode="auto">
            <a:xfrm>
              <a:off x="6900863" y="-3387725"/>
              <a:ext cx="3175" cy="7938"/>
            </a:xfrm>
            <a:custGeom>
              <a:avLst/>
              <a:gdLst>
                <a:gd name="T0" fmla="*/ 1 w 1"/>
                <a:gd name="T1" fmla="*/ 0 h 2"/>
                <a:gd name="T2" fmla="*/ 0 w 1"/>
                <a:gd name="T3" fmla="*/ 0 h 2"/>
                <a:gd name="T4" fmla="*/ 0 w 1"/>
                <a:gd name="T5" fmla="*/ 0 h 2"/>
                <a:gd name="T6" fmla="*/ 0 w 1"/>
                <a:gd name="T7" fmla="*/ 0 h 2"/>
                <a:gd name="T8" fmla="*/ 1 w 1"/>
                <a:gd name="T9" fmla="*/ 2 h 2"/>
                <a:gd name="T10" fmla="*/ 1 w 1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1"/>
                    <a:pt x="1" y="2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79C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5" name="Freeform 79"/>
            <p:cNvSpPr>
              <a:spLocks/>
            </p:cNvSpPr>
            <p:nvPr/>
          </p:nvSpPr>
          <p:spPr bwMode="auto">
            <a:xfrm>
              <a:off x="3656013" y="-4006850"/>
              <a:ext cx="4262438" cy="5803900"/>
            </a:xfrm>
            <a:custGeom>
              <a:avLst/>
              <a:gdLst>
                <a:gd name="T0" fmla="*/ 0 w 1004"/>
                <a:gd name="T1" fmla="*/ 1331 h 1368"/>
                <a:gd name="T2" fmla="*/ 43 w 1004"/>
                <a:gd name="T3" fmla="*/ 1368 h 1368"/>
                <a:gd name="T4" fmla="*/ 976 w 1004"/>
                <a:gd name="T5" fmla="*/ 33 h 1368"/>
                <a:gd name="T6" fmla="*/ 0 w 1004"/>
                <a:gd name="T7" fmla="*/ 1331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4" h="1368">
                  <a:moveTo>
                    <a:pt x="0" y="1331"/>
                  </a:moveTo>
                  <a:cubicBezTo>
                    <a:pt x="43" y="1368"/>
                    <a:pt x="43" y="1368"/>
                    <a:pt x="43" y="1368"/>
                  </a:cubicBezTo>
                  <a:cubicBezTo>
                    <a:pt x="43" y="1368"/>
                    <a:pt x="1004" y="53"/>
                    <a:pt x="976" y="33"/>
                  </a:cubicBezTo>
                  <a:cubicBezTo>
                    <a:pt x="933" y="0"/>
                    <a:pt x="0" y="1331"/>
                    <a:pt x="0" y="1331"/>
                  </a:cubicBezTo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6" name="Freeform 80"/>
            <p:cNvSpPr>
              <a:spLocks/>
            </p:cNvSpPr>
            <p:nvPr/>
          </p:nvSpPr>
          <p:spPr bwMode="auto">
            <a:xfrm>
              <a:off x="7799388" y="-3865563"/>
              <a:ext cx="3175" cy="7938"/>
            </a:xfrm>
            <a:custGeom>
              <a:avLst/>
              <a:gdLst>
                <a:gd name="T0" fmla="*/ 1 w 1"/>
                <a:gd name="T1" fmla="*/ 0 h 2"/>
                <a:gd name="T2" fmla="*/ 0 w 1"/>
                <a:gd name="T3" fmla="*/ 0 h 2"/>
                <a:gd name="T4" fmla="*/ 0 w 1"/>
                <a:gd name="T5" fmla="*/ 0 h 2"/>
                <a:gd name="T6" fmla="*/ 0 w 1"/>
                <a:gd name="T7" fmla="*/ 0 h 2"/>
                <a:gd name="T8" fmla="*/ 1 w 1"/>
                <a:gd name="T9" fmla="*/ 2 h 2"/>
                <a:gd name="T10" fmla="*/ 1 w 1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1"/>
                    <a:pt x="1" y="2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79C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7" name="Freeform 81"/>
            <p:cNvSpPr>
              <a:spLocks/>
            </p:cNvSpPr>
            <p:nvPr/>
          </p:nvSpPr>
          <p:spPr bwMode="auto">
            <a:xfrm>
              <a:off x="3838575" y="-3865563"/>
              <a:ext cx="3963988" cy="5662613"/>
            </a:xfrm>
            <a:custGeom>
              <a:avLst/>
              <a:gdLst>
                <a:gd name="T0" fmla="*/ 933 w 934"/>
                <a:gd name="T1" fmla="*/ 0 h 1335"/>
                <a:gd name="T2" fmla="*/ 0 w 934"/>
                <a:gd name="T3" fmla="*/ 1335 h 1335"/>
                <a:gd name="T4" fmla="*/ 934 w 934"/>
                <a:gd name="T5" fmla="*/ 2 h 1335"/>
                <a:gd name="T6" fmla="*/ 933 w 934"/>
                <a:gd name="T7" fmla="*/ 0 h 1335"/>
                <a:gd name="T8" fmla="*/ 933 w 934"/>
                <a:gd name="T9" fmla="*/ 0 h 1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4" h="1335">
                  <a:moveTo>
                    <a:pt x="933" y="0"/>
                  </a:moveTo>
                  <a:cubicBezTo>
                    <a:pt x="896" y="10"/>
                    <a:pt x="0" y="1335"/>
                    <a:pt x="0" y="1335"/>
                  </a:cubicBezTo>
                  <a:cubicBezTo>
                    <a:pt x="0" y="1335"/>
                    <a:pt x="916" y="60"/>
                    <a:pt x="934" y="2"/>
                  </a:cubicBezTo>
                  <a:cubicBezTo>
                    <a:pt x="934" y="1"/>
                    <a:pt x="934" y="0"/>
                    <a:pt x="933" y="0"/>
                  </a:cubicBezTo>
                  <a:cubicBezTo>
                    <a:pt x="933" y="0"/>
                    <a:pt x="933" y="0"/>
                    <a:pt x="933" y="0"/>
                  </a:cubicBezTo>
                </a:path>
              </a:pathLst>
            </a:custGeom>
            <a:solidFill>
              <a:srgbClr val="E684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8" name="Freeform 82"/>
            <p:cNvSpPr>
              <a:spLocks/>
            </p:cNvSpPr>
            <p:nvPr/>
          </p:nvSpPr>
          <p:spPr bwMode="auto">
            <a:xfrm>
              <a:off x="3354388" y="274638"/>
              <a:ext cx="1511300" cy="1862138"/>
            </a:xfrm>
            <a:custGeom>
              <a:avLst/>
              <a:gdLst>
                <a:gd name="T0" fmla="*/ 271 w 356"/>
                <a:gd name="T1" fmla="*/ 11 h 439"/>
                <a:gd name="T2" fmla="*/ 16 w 356"/>
                <a:gd name="T3" fmla="*/ 356 h 439"/>
                <a:gd name="T4" fmla="*/ 26 w 356"/>
                <a:gd name="T5" fmla="*/ 423 h 439"/>
                <a:gd name="T6" fmla="*/ 94 w 356"/>
                <a:gd name="T7" fmla="*/ 413 h 439"/>
                <a:gd name="T8" fmla="*/ 349 w 356"/>
                <a:gd name="T9" fmla="*/ 69 h 439"/>
                <a:gd name="T10" fmla="*/ 356 w 356"/>
                <a:gd name="T11" fmla="*/ 54 h 439"/>
                <a:gd name="T12" fmla="*/ 283 w 356"/>
                <a:gd name="T13" fmla="*/ 0 h 439"/>
                <a:gd name="T14" fmla="*/ 271 w 356"/>
                <a:gd name="T15" fmla="*/ 11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6" h="439">
                  <a:moveTo>
                    <a:pt x="271" y="11"/>
                  </a:moveTo>
                  <a:cubicBezTo>
                    <a:pt x="16" y="356"/>
                    <a:pt x="16" y="356"/>
                    <a:pt x="16" y="356"/>
                  </a:cubicBezTo>
                  <a:cubicBezTo>
                    <a:pt x="0" y="377"/>
                    <a:pt x="5" y="407"/>
                    <a:pt x="26" y="423"/>
                  </a:cubicBezTo>
                  <a:cubicBezTo>
                    <a:pt x="47" y="439"/>
                    <a:pt x="78" y="435"/>
                    <a:pt x="94" y="413"/>
                  </a:cubicBezTo>
                  <a:cubicBezTo>
                    <a:pt x="349" y="69"/>
                    <a:pt x="349" y="69"/>
                    <a:pt x="349" y="69"/>
                  </a:cubicBezTo>
                  <a:cubicBezTo>
                    <a:pt x="352" y="64"/>
                    <a:pt x="355" y="59"/>
                    <a:pt x="356" y="54"/>
                  </a:cubicBezTo>
                  <a:cubicBezTo>
                    <a:pt x="283" y="0"/>
                    <a:pt x="283" y="0"/>
                    <a:pt x="283" y="0"/>
                  </a:cubicBezTo>
                  <a:cubicBezTo>
                    <a:pt x="279" y="3"/>
                    <a:pt x="275" y="6"/>
                    <a:pt x="271" y="11"/>
                  </a:cubicBezTo>
                  <a:close/>
                </a:path>
              </a:pathLst>
            </a:custGeom>
            <a:solidFill>
              <a:srgbClr val="FF46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2" name="Freeform 83"/>
            <p:cNvSpPr>
              <a:spLocks/>
            </p:cNvSpPr>
            <p:nvPr/>
          </p:nvSpPr>
          <p:spPr bwMode="auto">
            <a:xfrm>
              <a:off x="3430588" y="358775"/>
              <a:ext cx="1409700" cy="1760538"/>
            </a:xfrm>
            <a:custGeom>
              <a:avLst/>
              <a:gdLst>
                <a:gd name="T0" fmla="*/ 0 w 332"/>
                <a:gd name="T1" fmla="*/ 396 h 415"/>
                <a:gd name="T2" fmla="*/ 8 w 332"/>
                <a:gd name="T3" fmla="*/ 403 h 415"/>
                <a:gd name="T4" fmla="*/ 49 w 332"/>
                <a:gd name="T5" fmla="*/ 411 h 415"/>
                <a:gd name="T6" fmla="*/ 332 w 332"/>
                <a:gd name="T7" fmla="*/ 29 h 415"/>
                <a:gd name="T8" fmla="*/ 293 w 332"/>
                <a:gd name="T9" fmla="*/ 0 h 415"/>
                <a:gd name="T10" fmla="*/ 0 w 332"/>
                <a:gd name="T11" fmla="*/ 396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2" h="415">
                  <a:moveTo>
                    <a:pt x="0" y="396"/>
                  </a:moveTo>
                  <a:cubicBezTo>
                    <a:pt x="2" y="399"/>
                    <a:pt x="5" y="401"/>
                    <a:pt x="8" y="403"/>
                  </a:cubicBezTo>
                  <a:cubicBezTo>
                    <a:pt x="20" y="412"/>
                    <a:pt x="35" y="415"/>
                    <a:pt x="49" y="411"/>
                  </a:cubicBezTo>
                  <a:cubicBezTo>
                    <a:pt x="332" y="29"/>
                    <a:pt x="332" y="29"/>
                    <a:pt x="332" y="29"/>
                  </a:cubicBezTo>
                  <a:cubicBezTo>
                    <a:pt x="293" y="0"/>
                    <a:pt x="293" y="0"/>
                    <a:pt x="293" y="0"/>
                  </a:cubicBezTo>
                  <a:lnTo>
                    <a:pt x="0" y="396"/>
                  </a:lnTo>
                  <a:close/>
                </a:path>
              </a:pathLst>
            </a:custGeom>
            <a:solidFill>
              <a:srgbClr val="E11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296" name="组合 1295"/>
          <p:cNvGrpSpPr/>
          <p:nvPr/>
        </p:nvGrpSpPr>
        <p:grpSpPr>
          <a:xfrm>
            <a:off x="11684000" y="231776"/>
            <a:ext cx="508000" cy="2387600"/>
            <a:chOff x="12128500" y="8069264"/>
            <a:chExt cx="508000" cy="2387600"/>
          </a:xfrm>
        </p:grpSpPr>
        <p:sp>
          <p:nvSpPr>
            <p:cNvPr id="1094" name="Freeform 87"/>
            <p:cNvSpPr>
              <a:spLocks/>
            </p:cNvSpPr>
            <p:nvPr/>
          </p:nvSpPr>
          <p:spPr bwMode="auto">
            <a:xfrm>
              <a:off x="12128500" y="8208964"/>
              <a:ext cx="508000" cy="2247900"/>
            </a:xfrm>
            <a:custGeom>
              <a:avLst/>
              <a:gdLst>
                <a:gd name="T0" fmla="*/ 0 w 120"/>
                <a:gd name="T1" fmla="*/ 13 h 530"/>
                <a:gd name="T2" fmla="*/ 59 w 120"/>
                <a:gd name="T3" fmla="*/ 511 h 530"/>
                <a:gd name="T4" fmla="*/ 88 w 120"/>
                <a:gd name="T5" fmla="*/ 528 h 530"/>
                <a:gd name="T6" fmla="*/ 120 w 120"/>
                <a:gd name="T7" fmla="*/ 525 h 530"/>
                <a:gd name="T8" fmla="*/ 120 w 120"/>
                <a:gd name="T9" fmla="*/ 0 h 530"/>
                <a:gd name="T10" fmla="*/ 0 w 120"/>
                <a:gd name="T11" fmla="*/ 13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530">
                  <a:moveTo>
                    <a:pt x="0" y="13"/>
                  </a:moveTo>
                  <a:cubicBezTo>
                    <a:pt x="59" y="511"/>
                    <a:pt x="59" y="511"/>
                    <a:pt x="59" y="511"/>
                  </a:cubicBezTo>
                  <a:cubicBezTo>
                    <a:pt x="61" y="524"/>
                    <a:pt x="75" y="530"/>
                    <a:pt x="88" y="528"/>
                  </a:cubicBezTo>
                  <a:cubicBezTo>
                    <a:pt x="120" y="525"/>
                    <a:pt x="120" y="525"/>
                    <a:pt x="120" y="525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0" y="13"/>
                    <a:pt x="0" y="13"/>
                    <a:pt x="0" y="13"/>
                  </a:cubicBezTo>
                </a:path>
              </a:pathLst>
            </a:custGeom>
            <a:solidFill>
              <a:srgbClr val="E11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6" name="Freeform 88"/>
            <p:cNvSpPr>
              <a:spLocks/>
            </p:cNvSpPr>
            <p:nvPr/>
          </p:nvSpPr>
          <p:spPr bwMode="auto">
            <a:xfrm>
              <a:off x="12199937" y="8262939"/>
              <a:ext cx="436563" cy="2036763"/>
            </a:xfrm>
            <a:custGeom>
              <a:avLst/>
              <a:gdLst>
                <a:gd name="T0" fmla="*/ 0 w 103"/>
                <a:gd name="T1" fmla="*/ 13 h 480"/>
                <a:gd name="T2" fmla="*/ 52 w 103"/>
                <a:gd name="T3" fmla="*/ 455 h 480"/>
                <a:gd name="T4" fmla="*/ 82 w 103"/>
                <a:gd name="T5" fmla="*/ 478 h 480"/>
                <a:gd name="T6" fmla="*/ 103 w 103"/>
                <a:gd name="T7" fmla="*/ 476 h 480"/>
                <a:gd name="T8" fmla="*/ 103 w 103"/>
                <a:gd name="T9" fmla="*/ 0 h 480"/>
                <a:gd name="T10" fmla="*/ 0 w 103"/>
                <a:gd name="T11" fmla="*/ 13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3" h="480">
                  <a:moveTo>
                    <a:pt x="0" y="13"/>
                  </a:moveTo>
                  <a:cubicBezTo>
                    <a:pt x="52" y="455"/>
                    <a:pt x="52" y="455"/>
                    <a:pt x="52" y="455"/>
                  </a:cubicBezTo>
                  <a:cubicBezTo>
                    <a:pt x="54" y="468"/>
                    <a:pt x="69" y="480"/>
                    <a:pt x="82" y="478"/>
                  </a:cubicBezTo>
                  <a:cubicBezTo>
                    <a:pt x="103" y="476"/>
                    <a:pt x="103" y="476"/>
                    <a:pt x="103" y="476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0" y="13"/>
                    <a:pt x="0" y="13"/>
                    <a:pt x="0" y="1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8" name="Oval 89"/>
            <p:cNvSpPr>
              <a:spLocks noChangeArrowheads="1"/>
            </p:cNvSpPr>
            <p:nvPr/>
          </p:nvSpPr>
          <p:spPr bwMode="auto">
            <a:xfrm>
              <a:off x="12315825" y="8331201"/>
              <a:ext cx="160338" cy="161925"/>
            </a:xfrm>
            <a:prstGeom prst="ellipse">
              <a:avLst/>
            </a:prstGeom>
            <a:solidFill>
              <a:srgbClr val="381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9" name="Freeform 90"/>
            <p:cNvSpPr>
              <a:spLocks/>
            </p:cNvSpPr>
            <p:nvPr/>
          </p:nvSpPr>
          <p:spPr bwMode="auto">
            <a:xfrm>
              <a:off x="12531725" y="8305801"/>
              <a:ext cx="104775" cy="161925"/>
            </a:xfrm>
            <a:custGeom>
              <a:avLst/>
              <a:gdLst>
                <a:gd name="T0" fmla="*/ 19 w 25"/>
                <a:gd name="T1" fmla="*/ 0 h 38"/>
                <a:gd name="T2" fmla="*/ 0 w 25"/>
                <a:gd name="T3" fmla="*/ 19 h 38"/>
                <a:gd name="T4" fmla="*/ 19 w 25"/>
                <a:gd name="T5" fmla="*/ 38 h 38"/>
                <a:gd name="T6" fmla="*/ 25 w 25"/>
                <a:gd name="T7" fmla="*/ 37 h 38"/>
                <a:gd name="T8" fmla="*/ 25 w 25"/>
                <a:gd name="T9" fmla="*/ 1 h 38"/>
                <a:gd name="T10" fmla="*/ 19 w 25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38">
                  <a:moveTo>
                    <a:pt x="19" y="0"/>
                  </a:moveTo>
                  <a:cubicBezTo>
                    <a:pt x="9" y="0"/>
                    <a:pt x="0" y="8"/>
                    <a:pt x="0" y="19"/>
                  </a:cubicBezTo>
                  <a:cubicBezTo>
                    <a:pt x="0" y="29"/>
                    <a:pt x="9" y="38"/>
                    <a:pt x="19" y="38"/>
                  </a:cubicBezTo>
                  <a:cubicBezTo>
                    <a:pt x="21" y="38"/>
                    <a:pt x="23" y="38"/>
                    <a:pt x="25" y="37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3" y="0"/>
                    <a:pt x="21" y="0"/>
                    <a:pt x="19" y="0"/>
                  </a:cubicBezTo>
                  <a:close/>
                </a:path>
              </a:pathLst>
            </a:custGeom>
            <a:solidFill>
              <a:srgbClr val="381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0" name="Freeform 91"/>
            <p:cNvSpPr>
              <a:spLocks/>
            </p:cNvSpPr>
            <p:nvPr/>
          </p:nvSpPr>
          <p:spPr bwMode="auto">
            <a:xfrm>
              <a:off x="12315825" y="8094664"/>
              <a:ext cx="134938" cy="363538"/>
            </a:xfrm>
            <a:custGeom>
              <a:avLst/>
              <a:gdLst>
                <a:gd name="T0" fmla="*/ 24 w 32"/>
                <a:gd name="T1" fmla="*/ 11 h 86"/>
                <a:gd name="T2" fmla="*/ 11 w 32"/>
                <a:gd name="T3" fmla="*/ 0 h 86"/>
                <a:gd name="T4" fmla="*/ 1 w 32"/>
                <a:gd name="T5" fmla="*/ 13 h 86"/>
                <a:gd name="T6" fmla="*/ 8 w 32"/>
                <a:gd name="T7" fmla="*/ 75 h 86"/>
                <a:gd name="T8" fmla="*/ 21 w 32"/>
                <a:gd name="T9" fmla="*/ 85 h 86"/>
                <a:gd name="T10" fmla="*/ 31 w 32"/>
                <a:gd name="T11" fmla="*/ 73 h 86"/>
                <a:gd name="T12" fmla="*/ 24 w 32"/>
                <a:gd name="T13" fmla="*/ 11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6">
                  <a:moveTo>
                    <a:pt x="24" y="11"/>
                  </a:moveTo>
                  <a:cubicBezTo>
                    <a:pt x="23" y="4"/>
                    <a:pt x="17" y="0"/>
                    <a:pt x="11" y="0"/>
                  </a:cubicBezTo>
                  <a:cubicBezTo>
                    <a:pt x="5" y="1"/>
                    <a:pt x="0" y="7"/>
                    <a:pt x="1" y="13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9" y="82"/>
                    <a:pt x="15" y="86"/>
                    <a:pt x="21" y="85"/>
                  </a:cubicBezTo>
                  <a:cubicBezTo>
                    <a:pt x="27" y="85"/>
                    <a:pt x="32" y="79"/>
                    <a:pt x="31" y="73"/>
                  </a:cubicBezTo>
                  <a:lnTo>
                    <a:pt x="24" y="11"/>
                  </a:ln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1" name="Freeform 92"/>
            <p:cNvSpPr>
              <a:spLocks/>
            </p:cNvSpPr>
            <p:nvPr/>
          </p:nvSpPr>
          <p:spPr bwMode="auto">
            <a:xfrm>
              <a:off x="12526962" y="8069264"/>
              <a:ext cx="109538" cy="363538"/>
            </a:xfrm>
            <a:custGeom>
              <a:avLst/>
              <a:gdLst>
                <a:gd name="T0" fmla="*/ 24 w 26"/>
                <a:gd name="T1" fmla="*/ 11 h 86"/>
                <a:gd name="T2" fmla="*/ 11 w 26"/>
                <a:gd name="T3" fmla="*/ 0 h 86"/>
                <a:gd name="T4" fmla="*/ 1 w 26"/>
                <a:gd name="T5" fmla="*/ 13 h 86"/>
                <a:gd name="T6" fmla="*/ 9 w 26"/>
                <a:gd name="T7" fmla="*/ 75 h 86"/>
                <a:gd name="T8" fmla="*/ 22 w 26"/>
                <a:gd name="T9" fmla="*/ 85 h 86"/>
                <a:gd name="T10" fmla="*/ 26 w 26"/>
                <a:gd name="T11" fmla="*/ 84 h 86"/>
                <a:gd name="T12" fmla="*/ 26 w 26"/>
                <a:gd name="T13" fmla="*/ 21 h 86"/>
                <a:gd name="T14" fmla="*/ 24 w 26"/>
                <a:gd name="T15" fmla="*/ 11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" h="86">
                  <a:moveTo>
                    <a:pt x="24" y="11"/>
                  </a:moveTo>
                  <a:cubicBezTo>
                    <a:pt x="24" y="4"/>
                    <a:pt x="18" y="0"/>
                    <a:pt x="11" y="0"/>
                  </a:cubicBezTo>
                  <a:cubicBezTo>
                    <a:pt x="5" y="1"/>
                    <a:pt x="0" y="7"/>
                    <a:pt x="1" y="13"/>
                  </a:cubicBezTo>
                  <a:cubicBezTo>
                    <a:pt x="9" y="75"/>
                    <a:pt x="9" y="75"/>
                    <a:pt x="9" y="75"/>
                  </a:cubicBezTo>
                  <a:cubicBezTo>
                    <a:pt x="9" y="82"/>
                    <a:pt x="15" y="86"/>
                    <a:pt x="22" y="85"/>
                  </a:cubicBezTo>
                  <a:cubicBezTo>
                    <a:pt x="23" y="85"/>
                    <a:pt x="24" y="85"/>
                    <a:pt x="26" y="84"/>
                  </a:cubicBezTo>
                  <a:cubicBezTo>
                    <a:pt x="26" y="21"/>
                    <a:pt x="26" y="21"/>
                    <a:pt x="26" y="21"/>
                  </a:cubicBezTo>
                  <a:lnTo>
                    <a:pt x="24" y="11"/>
                  </a:ln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2" name="Freeform 93"/>
            <p:cNvSpPr>
              <a:spLocks/>
            </p:cNvSpPr>
            <p:nvPr/>
          </p:nvSpPr>
          <p:spPr bwMode="auto">
            <a:xfrm>
              <a:off x="12379325" y="8513764"/>
              <a:ext cx="257175" cy="1646238"/>
            </a:xfrm>
            <a:custGeom>
              <a:avLst/>
              <a:gdLst>
                <a:gd name="T0" fmla="*/ 61 w 61"/>
                <a:gd name="T1" fmla="*/ 0 h 388"/>
                <a:gd name="T2" fmla="*/ 0 w 61"/>
                <a:gd name="T3" fmla="*/ 8 h 388"/>
                <a:gd name="T4" fmla="*/ 43 w 61"/>
                <a:gd name="T5" fmla="*/ 369 h 388"/>
                <a:gd name="T6" fmla="*/ 61 w 61"/>
                <a:gd name="T7" fmla="*/ 388 h 388"/>
                <a:gd name="T8" fmla="*/ 61 w 61"/>
                <a:gd name="T9" fmla="*/ 0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88">
                  <a:moveTo>
                    <a:pt x="61" y="0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43" y="369"/>
                    <a:pt x="43" y="369"/>
                    <a:pt x="43" y="369"/>
                  </a:cubicBezTo>
                  <a:cubicBezTo>
                    <a:pt x="44" y="377"/>
                    <a:pt x="52" y="385"/>
                    <a:pt x="61" y="388"/>
                  </a:cubicBezTo>
                  <a:cubicBezTo>
                    <a:pt x="61" y="0"/>
                    <a:pt x="61" y="0"/>
                    <a:pt x="61" y="0"/>
                  </a:cubicBezTo>
                </a:path>
              </a:pathLst>
            </a:custGeom>
            <a:solidFill>
              <a:srgbClr val="FDF5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298" name="组合 1297"/>
          <p:cNvGrpSpPr/>
          <p:nvPr/>
        </p:nvGrpSpPr>
        <p:grpSpPr>
          <a:xfrm>
            <a:off x="8931376" y="5727111"/>
            <a:ext cx="1995068" cy="1137240"/>
            <a:chOff x="8510587" y="13255626"/>
            <a:chExt cx="3071813" cy="1751013"/>
          </a:xfrm>
        </p:grpSpPr>
        <p:sp>
          <p:nvSpPr>
            <p:cNvPr id="1112" name="Freeform 105"/>
            <p:cNvSpPr>
              <a:spLocks noEditPoints="1"/>
            </p:cNvSpPr>
            <p:nvPr/>
          </p:nvSpPr>
          <p:spPr bwMode="auto">
            <a:xfrm>
              <a:off x="8569325" y="13255626"/>
              <a:ext cx="3013075" cy="1616075"/>
            </a:xfrm>
            <a:custGeom>
              <a:avLst/>
              <a:gdLst>
                <a:gd name="T0" fmla="*/ 0 w 711"/>
                <a:gd name="T1" fmla="*/ 82 h 381"/>
                <a:gd name="T2" fmla="*/ 675 w 711"/>
                <a:gd name="T3" fmla="*/ 381 h 381"/>
                <a:gd name="T4" fmla="*/ 711 w 711"/>
                <a:gd name="T5" fmla="*/ 299 h 381"/>
                <a:gd name="T6" fmla="*/ 36 w 711"/>
                <a:gd name="T7" fmla="*/ 0 h 381"/>
                <a:gd name="T8" fmla="*/ 0 w 711"/>
                <a:gd name="T9" fmla="*/ 82 h 381"/>
                <a:gd name="T10" fmla="*/ 641 w 711"/>
                <a:gd name="T11" fmla="*/ 317 h 381"/>
                <a:gd name="T12" fmla="*/ 662 w 711"/>
                <a:gd name="T13" fmla="*/ 308 h 381"/>
                <a:gd name="T14" fmla="*/ 671 w 711"/>
                <a:gd name="T15" fmla="*/ 330 h 381"/>
                <a:gd name="T16" fmla="*/ 649 w 711"/>
                <a:gd name="T17" fmla="*/ 338 h 381"/>
                <a:gd name="T18" fmla="*/ 641 w 711"/>
                <a:gd name="T19" fmla="*/ 317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1" h="381">
                  <a:moveTo>
                    <a:pt x="0" y="82"/>
                  </a:moveTo>
                  <a:cubicBezTo>
                    <a:pt x="675" y="381"/>
                    <a:pt x="675" y="381"/>
                    <a:pt x="675" y="381"/>
                  </a:cubicBezTo>
                  <a:cubicBezTo>
                    <a:pt x="711" y="299"/>
                    <a:pt x="711" y="299"/>
                    <a:pt x="711" y="299"/>
                  </a:cubicBezTo>
                  <a:cubicBezTo>
                    <a:pt x="36" y="0"/>
                    <a:pt x="36" y="0"/>
                    <a:pt x="36" y="0"/>
                  </a:cubicBezTo>
                  <a:lnTo>
                    <a:pt x="0" y="82"/>
                  </a:lnTo>
                  <a:close/>
                  <a:moveTo>
                    <a:pt x="641" y="317"/>
                  </a:moveTo>
                  <a:cubicBezTo>
                    <a:pt x="644" y="308"/>
                    <a:pt x="654" y="305"/>
                    <a:pt x="662" y="308"/>
                  </a:cubicBezTo>
                  <a:cubicBezTo>
                    <a:pt x="671" y="312"/>
                    <a:pt x="674" y="322"/>
                    <a:pt x="671" y="330"/>
                  </a:cubicBezTo>
                  <a:cubicBezTo>
                    <a:pt x="667" y="338"/>
                    <a:pt x="657" y="342"/>
                    <a:pt x="649" y="338"/>
                  </a:cubicBezTo>
                  <a:cubicBezTo>
                    <a:pt x="641" y="335"/>
                    <a:pt x="637" y="325"/>
                    <a:pt x="641" y="317"/>
                  </a:cubicBezTo>
                  <a:close/>
                </a:path>
              </a:pathLst>
            </a:custGeom>
            <a:solidFill>
              <a:srgbClr val="00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3" name="Freeform 106"/>
            <p:cNvSpPr>
              <a:spLocks/>
            </p:cNvSpPr>
            <p:nvPr/>
          </p:nvSpPr>
          <p:spPr bwMode="auto">
            <a:xfrm>
              <a:off x="10102850" y="13903326"/>
              <a:ext cx="149225" cy="217488"/>
            </a:xfrm>
            <a:custGeom>
              <a:avLst/>
              <a:gdLst>
                <a:gd name="T0" fmla="*/ 0 w 94"/>
                <a:gd name="T1" fmla="*/ 118 h 137"/>
                <a:gd name="T2" fmla="*/ 43 w 94"/>
                <a:gd name="T3" fmla="*/ 137 h 137"/>
                <a:gd name="T4" fmla="*/ 94 w 94"/>
                <a:gd name="T5" fmla="*/ 19 h 137"/>
                <a:gd name="T6" fmla="*/ 54 w 94"/>
                <a:gd name="T7" fmla="*/ 0 h 137"/>
                <a:gd name="T8" fmla="*/ 0 w 94"/>
                <a:gd name="T9" fmla="*/ 118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37">
                  <a:moveTo>
                    <a:pt x="0" y="118"/>
                  </a:moveTo>
                  <a:lnTo>
                    <a:pt x="43" y="137"/>
                  </a:lnTo>
                  <a:lnTo>
                    <a:pt x="94" y="19"/>
                  </a:lnTo>
                  <a:lnTo>
                    <a:pt x="54" y="0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4" name="Freeform 107"/>
            <p:cNvSpPr>
              <a:spLocks/>
            </p:cNvSpPr>
            <p:nvPr/>
          </p:nvSpPr>
          <p:spPr bwMode="auto">
            <a:xfrm>
              <a:off x="9934575" y="13827126"/>
              <a:ext cx="147638" cy="217488"/>
            </a:xfrm>
            <a:custGeom>
              <a:avLst/>
              <a:gdLst>
                <a:gd name="T0" fmla="*/ 0 w 93"/>
                <a:gd name="T1" fmla="*/ 118 h 137"/>
                <a:gd name="T2" fmla="*/ 42 w 93"/>
                <a:gd name="T3" fmla="*/ 137 h 137"/>
                <a:gd name="T4" fmla="*/ 93 w 93"/>
                <a:gd name="T5" fmla="*/ 19 h 137"/>
                <a:gd name="T6" fmla="*/ 50 w 93"/>
                <a:gd name="T7" fmla="*/ 0 h 137"/>
                <a:gd name="T8" fmla="*/ 0 w 93"/>
                <a:gd name="T9" fmla="*/ 118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137">
                  <a:moveTo>
                    <a:pt x="0" y="118"/>
                  </a:moveTo>
                  <a:lnTo>
                    <a:pt x="42" y="137"/>
                  </a:lnTo>
                  <a:lnTo>
                    <a:pt x="93" y="19"/>
                  </a:lnTo>
                  <a:lnTo>
                    <a:pt x="50" y="0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5" name="Freeform 108"/>
            <p:cNvSpPr>
              <a:spLocks/>
            </p:cNvSpPr>
            <p:nvPr/>
          </p:nvSpPr>
          <p:spPr bwMode="auto">
            <a:xfrm>
              <a:off x="9764712" y="13750926"/>
              <a:ext cx="147638" cy="217488"/>
            </a:xfrm>
            <a:custGeom>
              <a:avLst/>
              <a:gdLst>
                <a:gd name="T0" fmla="*/ 0 w 93"/>
                <a:gd name="T1" fmla="*/ 118 h 137"/>
                <a:gd name="T2" fmla="*/ 43 w 93"/>
                <a:gd name="T3" fmla="*/ 137 h 137"/>
                <a:gd name="T4" fmla="*/ 93 w 93"/>
                <a:gd name="T5" fmla="*/ 19 h 137"/>
                <a:gd name="T6" fmla="*/ 51 w 93"/>
                <a:gd name="T7" fmla="*/ 0 h 137"/>
                <a:gd name="T8" fmla="*/ 0 w 93"/>
                <a:gd name="T9" fmla="*/ 118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137">
                  <a:moveTo>
                    <a:pt x="0" y="118"/>
                  </a:moveTo>
                  <a:lnTo>
                    <a:pt x="43" y="137"/>
                  </a:lnTo>
                  <a:lnTo>
                    <a:pt x="93" y="19"/>
                  </a:lnTo>
                  <a:lnTo>
                    <a:pt x="51" y="0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6" name="Freeform 109"/>
            <p:cNvSpPr>
              <a:spLocks/>
            </p:cNvSpPr>
            <p:nvPr/>
          </p:nvSpPr>
          <p:spPr bwMode="auto">
            <a:xfrm>
              <a:off x="9594850" y="13679489"/>
              <a:ext cx="149225" cy="211138"/>
            </a:xfrm>
            <a:custGeom>
              <a:avLst/>
              <a:gdLst>
                <a:gd name="T0" fmla="*/ 0 w 94"/>
                <a:gd name="T1" fmla="*/ 115 h 133"/>
                <a:gd name="T2" fmla="*/ 40 w 94"/>
                <a:gd name="T3" fmla="*/ 133 h 133"/>
                <a:gd name="T4" fmla="*/ 94 w 94"/>
                <a:gd name="T5" fmla="*/ 19 h 133"/>
                <a:gd name="T6" fmla="*/ 51 w 94"/>
                <a:gd name="T7" fmla="*/ 0 h 133"/>
                <a:gd name="T8" fmla="*/ 0 w 94"/>
                <a:gd name="T9" fmla="*/ 115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33">
                  <a:moveTo>
                    <a:pt x="0" y="115"/>
                  </a:moveTo>
                  <a:lnTo>
                    <a:pt x="40" y="133"/>
                  </a:lnTo>
                  <a:lnTo>
                    <a:pt x="94" y="19"/>
                  </a:lnTo>
                  <a:lnTo>
                    <a:pt x="51" y="0"/>
                  </a:lnTo>
                  <a:lnTo>
                    <a:pt x="0" y="1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7" name="Freeform 110"/>
            <p:cNvSpPr>
              <a:spLocks/>
            </p:cNvSpPr>
            <p:nvPr/>
          </p:nvSpPr>
          <p:spPr bwMode="auto">
            <a:xfrm>
              <a:off x="9421812" y="13603289"/>
              <a:ext cx="147638" cy="211138"/>
            </a:xfrm>
            <a:custGeom>
              <a:avLst/>
              <a:gdLst>
                <a:gd name="T0" fmla="*/ 0 w 93"/>
                <a:gd name="T1" fmla="*/ 115 h 133"/>
                <a:gd name="T2" fmla="*/ 42 w 93"/>
                <a:gd name="T3" fmla="*/ 133 h 133"/>
                <a:gd name="T4" fmla="*/ 93 w 93"/>
                <a:gd name="T5" fmla="*/ 18 h 133"/>
                <a:gd name="T6" fmla="*/ 53 w 93"/>
                <a:gd name="T7" fmla="*/ 0 h 133"/>
                <a:gd name="T8" fmla="*/ 0 w 93"/>
                <a:gd name="T9" fmla="*/ 115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133">
                  <a:moveTo>
                    <a:pt x="0" y="115"/>
                  </a:moveTo>
                  <a:lnTo>
                    <a:pt x="42" y="133"/>
                  </a:lnTo>
                  <a:lnTo>
                    <a:pt x="93" y="18"/>
                  </a:lnTo>
                  <a:lnTo>
                    <a:pt x="53" y="0"/>
                  </a:lnTo>
                  <a:lnTo>
                    <a:pt x="0" y="1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8" name="Freeform 111"/>
            <p:cNvSpPr>
              <a:spLocks/>
            </p:cNvSpPr>
            <p:nvPr/>
          </p:nvSpPr>
          <p:spPr bwMode="auto">
            <a:xfrm>
              <a:off x="9251950" y="13527089"/>
              <a:ext cx="147638" cy="215900"/>
            </a:xfrm>
            <a:custGeom>
              <a:avLst/>
              <a:gdLst>
                <a:gd name="T0" fmla="*/ 0 w 93"/>
                <a:gd name="T1" fmla="*/ 117 h 136"/>
                <a:gd name="T2" fmla="*/ 43 w 93"/>
                <a:gd name="T3" fmla="*/ 136 h 136"/>
                <a:gd name="T4" fmla="*/ 93 w 93"/>
                <a:gd name="T5" fmla="*/ 18 h 136"/>
                <a:gd name="T6" fmla="*/ 53 w 93"/>
                <a:gd name="T7" fmla="*/ 0 h 136"/>
                <a:gd name="T8" fmla="*/ 0 w 93"/>
                <a:gd name="T9" fmla="*/ 117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136">
                  <a:moveTo>
                    <a:pt x="0" y="117"/>
                  </a:moveTo>
                  <a:lnTo>
                    <a:pt x="43" y="136"/>
                  </a:lnTo>
                  <a:lnTo>
                    <a:pt x="93" y="18"/>
                  </a:lnTo>
                  <a:lnTo>
                    <a:pt x="53" y="0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9" name="Freeform 112"/>
            <p:cNvSpPr>
              <a:spLocks/>
            </p:cNvSpPr>
            <p:nvPr/>
          </p:nvSpPr>
          <p:spPr bwMode="auto">
            <a:xfrm>
              <a:off x="9082087" y="13450889"/>
              <a:ext cx="149225" cy="215900"/>
            </a:xfrm>
            <a:custGeom>
              <a:avLst/>
              <a:gdLst>
                <a:gd name="T0" fmla="*/ 0 w 94"/>
                <a:gd name="T1" fmla="*/ 117 h 136"/>
                <a:gd name="T2" fmla="*/ 43 w 94"/>
                <a:gd name="T3" fmla="*/ 136 h 136"/>
                <a:gd name="T4" fmla="*/ 94 w 94"/>
                <a:gd name="T5" fmla="*/ 18 h 136"/>
                <a:gd name="T6" fmla="*/ 51 w 94"/>
                <a:gd name="T7" fmla="*/ 0 h 136"/>
                <a:gd name="T8" fmla="*/ 0 w 94"/>
                <a:gd name="T9" fmla="*/ 117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36">
                  <a:moveTo>
                    <a:pt x="0" y="117"/>
                  </a:moveTo>
                  <a:lnTo>
                    <a:pt x="43" y="136"/>
                  </a:lnTo>
                  <a:lnTo>
                    <a:pt x="94" y="18"/>
                  </a:lnTo>
                  <a:lnTo>
                    <a:pt x="51" y="0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1" name="Freeform 113"/>
            <p:cNvSpPr>
              <a:spLocks/>
            </p:cNvSpPr>
            <p:nvPr/>
          </p:nvSpPr>
          <p:spPr bwMode="auto">
            <a:xfrm>
              <a:off x="8912225" y="13374689"/>
              <a:ext cx="149225" cy="215900"/>
            </a:xfrm>
            <a:custGeom>
              <a:avLst/>
              <a:gdLst>
                <a:gd name="T0" fmla="*/ 0 w 94"/>
                <a:gd name="T1" fmla="*/ 117 h 136"/>
                <a:gd name="T2" fmla="*/ 43 w 94"/>
                <a:gd name="T3" fmla="*/ 136 h 136"/>
                <a:gd name="T4" fmla="*/ 94 w 94"/>
                <a:gd name="T5" fmla="*/ 18 h 136"/>
                <a:gd name="T6" fmla="*/ 51 w 94"/>
                <a:gd name="T7" fmla="*/ 0 h 136"/>
                <a:gd name="T8" fmla="*/ 0 w 94"/>
                <a:gd name="T9" fmla="*/ 117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36">
                  <a:moveTo>
                    <a:pt x="0" y="117"/>
                  </a:moveTo>
                  <a:lnTo>
                    <a:pt x="43" y="136"/>
                  </a:lnTo>
                  <a:lnTo>
                    <a:pt x="94" y="18"/>
                  </a:lnTo>
                  <a:lnTo>
                    <a:pt x="51" y="0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2" name="Freeform 114"/>
            <p:cNvSpPr>
              <a:spLocks/>
            </p:cNvSpPr>
            <p:nvPr/>
          </p:nvSpPr>
          <p:spPr bwMode="auto">
            <a:xfrm>
              <a:off x="8743950" y="13301664"/>
              <a:ext cx="147638" cy="212725"/>
            </a:xfrm>
            <a:custGeom>
              <a:avLst/>
              <a:gdLst>
                <a:gd name="T0" fmla="*/ 0 w 93"/>
                <a:gd name="T1" fmla="*/ 115 h 134"/>
                <a:gd name="T2" fmla="*/ 40 w 93"/>
                <a:gd name="T3" fmla="*/ 134 h 134"/>
                <a:gd name="T4" fmla="*/ 93 w 93"/>
                <a:gd name="T5" fmla="*/ 19 h 134"/>
                <a:gd name="T6" fmla="*/ 50 w 93"/>
                <a:gd name="T7" fmla="*/ 0 h 134"/>
                <a:gd name="T8" fmla="*/ 0 w 93"/>
                <a:gd name="T9" fmla="*/ 115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134">
                  <a:moveTo>
                    <a:pt x="0" y="115"/>
                  </a:moveTo>
                  <a:lnTo>
                    <a:pt x="40" y="134"/>
                  </a:lnTo>
                  <a:lnTo>
                    <a:pt x="93" y="19"/>
                  </a:lnTo>
                  <a:lnTo>
                    <a:pt x="50" y="0"/>
                  </a:lnTo>
                  <a:lnTo>
                    <a:pt x="0" y="1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3" name="Freeform 115"/>
            <p:cNvSpPr>
              <a:spLocks/>
            </p:cNvSpPr>
            <p:nvPr/>
          </p:nvSpPr>
          <p:spPr bwMode="auto">
            <a:xfrm>
              <a:off x="10955337" y="14281151"/>
              <a:ext cx="147638" cy="215900"/>
            </a:xfrm>
            <a:custGeom>
              <a:avLst/>
              <a:gdLst>
                <a:gd name="T0" fmla="*/ 0 w 93"/>
                <a:gd name="T1" fmla="*/ 118 h 136"/>
                <a:gd name="T2" fmla="*/ 43 w 93"/>
                <a:gd name="T3" fmla="*/ 136 h 136"/>
                <a:gd name="T4" fmla="*/ 93 w 93"/>
                <a:gd name="T5" fmla="*/ 19 h 136"/>
                <a:gd name="T6" fmla="*/ 53 w 93"/>
                <a:gd name="T7" fmla="*/ 0 h 136"/>
                <a:gd name="T8" fmla="*/ 0 w 93"/>
                <a:gd name="T9" fmla="*/ 118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136">
                  <a:moveTo>
                    <a:pt x="0" y="118"/>
                  </a:moveTo>
                  <a:lnTo>
                    <a:pt x="43" y="136"/>
                  </a:lnTo>
                  <a:lnTo>
                    <a:pt x="93" y="19"/>
                  </a:lnTo>
                  <a:lnTo>
                    <a:pt x="53" y="0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5" name="Freeform 116"/>
            <p:cNvSpPr>
              <a:spLocks/>
            </p:cNvSpPr>
            <p:nvPr/>
          </p:nvSpPr>
          <p:spPr bwMode="auto">
            <a:xfrm>
              <a:off x="10785475" y="14204951"/>
              <a:ext cx="147638" cy="215900"/>
            </a:xfrm>
            <a:custGeom>
              <a:avLst/>
              <a:gdLst>
                <a:gd name="T0" fmla="*/ 0 w 93"/>
                <a:gd name="T1" fmla="*/ 118 h 136"/>
                <a:gd name="T2" fmla="*/ 43 w 93"/>
                <a:gd name="T3" fmla="*/ 136 h 136"/>
                <a:gd name="T4" fmla="*/ 93 w 93"/>
                <a:gd name="T5" fmla="*/ 19 h 136"/>
                <a:gd name="T6" fmla="*/ 51 w 93"/>
                <a:gd name="T7" fmla="*/ 0 h 136"/>
                <a:gd name="T8" fmla="*/ 0 w 93"/>
                <a:gd name="T9" fmla="*/ 118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136">
                  <a:moveTo>
                    <a:pt x="0" y="118"/>
                  </a:moveTo>
                  <a:lnTo>
                    <a:pt x="43" y="136"/>
                  </a:lnTo>
                  <a:lnTo>
                    <a:pt x="93" y="19"/>
                  </a:lnTo>
                  <a:lnTo>
                    <a:pt x="51" y="0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6" name="Freeform 117"/>
            <p:cNvSpPr>
              <a:spLocks/>
            </p:cNvSpPr>
            <p:nvPr/>
          </p:nvSpPr>
          <p:spPr bwMode="auto">
            <a:xfrm>
              <a:off x="10615612" y="14128751"/>
              <a:ext cx="149225" cy="215900"/>
            </a:xfrm>
            <a:custGeom>
              <a:avLst/>
              <a:gdLst>
                <a:gd name="T0" fmla="*/ 0 w 94"/>
                <a:gd name="T1" fmla="*/ 118 h 136"/>
                <a:gd name="T2" fmla="*/ 43 w 94"/>
                <a:gd name="T3" fmla="*/ 136 h 136"/>
                <a:gd name="T4" fmla="*/ 94 w 94"/>
                <a:gd name="T5" fmla="*/ 19 h 136"/>
                <a:gd name="T6" fmla="*/ 51 w 94"/>
                <a:gd name="T7" fmla="*/ 0 h 136"/>
                <a:gd name="T8" fmla="*/ 0 w 94"/>
                <a:gd name="T9" fmla="*/ 118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36">
                  <a:moveTo>
                    <a:pt x="0" y="118"/>
                  </a:moveTo>
                  <a:lnTo>
                    <a:pt x="43" y="136"/>
                  </a:lnTo>
                  <a:lnTo>
                    <a:pt x="94" y="19"/>
                  </a:lnTo>
                  <a:lnTo>
                    <a:pt x="51" y="0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7" name="Freeform 118"/>
            <p:cNvSpPr>
              <a:spLocks/>
            </p:cNvSpPr>
            <p:nvPr/>
          </p:nvSpPr>
          <p:spPr bwMode="auto">
            <a:xfrm>
              <a:off x="10447337" y="14057314"/>
              <a:ext cx="147638" cy="211138"/>
            </a:xfrm>
            <a:custGeom>
              <a:avLst/>
              <a:gdLst>
                <a:gd name="T0" fmla="*/ 0 w 93"/>
                <a:gd name="T1" fmla="*/ 114 h 133"/>
                <a:gd name="T2" fmla="*/ 40 w 93"/>
                <a:gd name="T3" fmla="*/ 133 h 133"/>
                <a:gd name="T4" fmla="*/ 93 w 93"/>
                <a:gd name="T5" fmla="*/ 18 h 133"/>
                <a:gd name="T6" fmla="*/ 50 w 93"/>
                <a:gd name="T7" fmla="*/ 0 h 133"/>
                <a:gd name="T8" fmla="*/ 0 w 93"/>
                <a:gd name="T9" fmla="*/ 11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133">
                  <a:moveTo>
                    <a:pt x="0" y="114"/>
                  </a:moveTo>
                  <a:lnTo>
                    <a:pt x="40" y="133"/>
                  </a:lnTo>
                  <a:lnTo>
                    <a:pt x="93" y="18"/>
                  </a:lnTo>
                  <a:lnTo>
                    <a:pt x="50" y="0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8" name="Freeform 119"/>
            <p:cNvSpPr>
              <a:spLocks/>
            </p:cNvSpPr>
            <p:nvPr/>
          </p:nvSpPr>
          <p:spPr bwMode="auto">
            <a:xfrm>
              <a:off x="10272712" y="13981114"/>
              <a:ext cx="149225" cy="211138"/>
            </a:xfrm>
            <a:custGeom>
              <a:avLst/>
              <a:gdLst>
                <a:gd name="T0" fmla="*/ 0 w 94"/>
                <a:gd name="T1" fmla="*/ 114 h 133"/>
                <a:gd name="T2" fmla="*/ 43 w 94"/>
                <a:gd name="T3" fmla="*/ 133 h 133"/>
                <a:gd name="T4" fmla="*/ 94 w 94"/>
                <a:gd name="T5" fmla="*/ 18 h 133"/>
                <a:gd name="T6" fmla="*/ 53 w 94"/>
                <a:gd name="T7" fmla="*/ 0 h 133"/>
                <a:gd name="T8" fmla="*/ 0 w 94"/>
                <a:gd name="T9" fmla="*/ 11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33">
                  <a:moveTo>
                    <a:pt x="0" y="114"/>
                  </a:moveTo>
                  <a:lnTo>
                    <a:pt x="43" y="133"/>
                  </a:lnTo>
                  <a:lnTo>
                    <a:pt x="94" y="18"/>
                  </a:lnTo>
                  <a:lnTo>
                    <a:pt x="53" y="0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9" name="Freeform 120"/>
            <p:cNvSpPr>
              <a:spLocks/>
            </p:cNvSpPr>
            <p:nvPr/>
          </p:nvSpPr>
          <p:spPr bwMode="auto">
            <a:xfrm>
              <a:off x="8510587" y="13603289"/>
              <a:ext cx="2919413" cy="1403350"/>
            </a:xfrm>
            <a:custGeom>
              <a:avLst/>
              <a:gdLst>
                <a:gd name="T0" fmla="*/ 0 w 1839"/>
                <a:gd name="T1" fmla="*/ 85 h 884"/>
                <a:gd name="T2" fmla="*/ 1801 w 1839"/>
                <a:gd name="T3" fmla="*/ 884 h 884"/>
                <a:gd name="T4" fmla="*/ 1839 w 1839"/>
                <a:gd name="T5" fmla="*/ 799 h 884"/>
                <a:gd name="T6" fmla="*/ 40 w 1839"/>
                <a:gd name="T7" fmla="*/ 0 h 884"/>
                <a:gd name="T8" fmla="*/ 0 w 1839"/>
                <a:gd name="T9" fmla="*/ 85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39" h="884">
                  <a:moveTo>
                    <a:pt x="0" y="85"/>
                  </a:moveTo>
                  <a:lnTo>
                    <a:pt x="1801" y="884"/>
                  </a:lnTo>
                  <a:lnTo>
                    <a:pt x="1839" y="799"/>
                  </a:lnTo>
                  <a:lnTo>
                    <a:pt x="40" y="0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306" name="组合 1305"/>
          <p:cNvGrpSpPr/>
          <p:nvPr/>
        </p:nvGrpSpPr>
        <p:grpSpPr>
          <a:xfrm>
            <a:off x="10922634" y="3936050"/>
            <a:ext cx="1228725" cy="2551748"/>
            <a:chOff x="10922634" y="3936050"/>
            <a:chExt cx="1228725" cy="2551748"/>
          </a:xfrm>
        </p:grpSpPr>
        <p:grpSp>
          <p:nvGrpSpPr>
            <p:cNvPr id="1301" name="组合 1300"/>
            <p:cNvGrpSpPr/>
            <p:nvPr/>
          </p:nvGrpSpPr>
          <p:grpSpPr>
            <a:xfrm>
              <a:off x="11029950" y="4058923"/>
              <a:ext cx="1033462" cy="2428875"/>
              <a:chOff x="10836275" y="9112251"/>
              <a:chExt cx="1033462" cy="2428875"/>
            </a:xfrm>
          </p:grpSpPr>
          <p:sp>
            <p:nvSpPr>
              <p:cNvPr id="1147" name="Freeform 138"/>
              <p:cNvSpPr>
                <a:spLocks/>
              </p:cNvSpPr>
              <p:nvPr/>
            </p:nvSpPr>
            <p:spPr bwMode="auto">
              <a:xfrm>
                <a:off x="11361737" y="10125076"/>
                <a:ext cx="195263" cy="144463"/>
              </a:xfrm>
              <a:custGeom>
                <a:avLst/>
                <a:gdLst>
                  <a:gd name="T0" fmla="*/ 0 w 123"/>
                  <a:gd name="T1" fmla="*/ 19 h 91"/>
                  <a:gd name="T2" fmla="*/ 13 w 123"/>
                  <a:gd name="T3" fmla="*/ 91 h 91"/>
                  <a:gd name="T4" fmla="*/ 123 w 123"/>
                  <a:gd name="T5" fmla="*/ 72 h 91"/>
                  <a:gd name="T6" fmla="*/ 109 w 123"/>
                  <a:gd name="T7" fmla="*/ 0 h 91"/>
                  <a:gd name="T8" fmla="*/ 0 w 123"/>
                  <a:gd name="T9" fmla="*/ 19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3" h="91">
                    <a:moveTo>
                      <a:pt x="0" y="19"/>
                    </a:moveTo>
                    <a:lnTo>
                      <a:pt x="13" y="91"/>
                    </a:lnTo>
                    <a:lnTo>
                      <a:pt x="123" y="72"/>
                    </a:lnTo>
                    <a:lnTo>
                      <a:pt x="109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48" name="Freeform 139"/>
              <p:cNvSpPr>
                <a:spLocks noEditPoints="1"/>
              </p:cNvSpPr>
              <p:nvPr/>
            </p:nvSpPr>
            <p:spPr bwMode="auto">
              <a:xfrm>
                <a:off x="10836275" y="9128126"/>
                <a:ext cx="771525" cy="933450"/>
              </a:xfrm>
              <a:custGeom>
                <a:avLst/>
                <a:gdLst>
                  <a:gd name="T0" fmla="*/ 97 w 182"/>
                  <a:gd name="T1" fmla="*/ 218 h 220"/>
                  <a:gd name="T2" fmla="*/ 119 w 182"/>
                  <a:gd name="T3" fmla="*/ 220 h 220"/>
                  <a:gd name="T4" fmla="*/ 127 w 182"/>
                  <a:gd name="T5" fmla="*/ 220 h 220"/>
                  <a:gd name="T6" fmla="*/ 119 w 182"/>
                  <a:gd name="T7" fmla="*/ 220 h 220"/>
                  <a:gd name="T8" fmla="*/ 97 w 182"/>
                  <a:gd name="T9" fmla="*/ 218 h 220"/>
                  <a:gd name="T10" fmla="*/ 119 w 182"/>
                  <a:gd name="T11" fmla="*/ 0 h 220"/>
                  <a:gd name="T12" fmla="*/ 99 w 182"/>
                  <a:gd name="T13" fmla="*/ 2 h 220"/>
                  <a:gd name="T14" fmla="*/ 11 w 182"/>
                  <a:gd name="T15" fmla="*/ 130 h 220"/>
                  <a:gd name="T16" fmla="*/ 64 w 182"/>
                  <a:gd name="T17" fmla="*/ 205 h 220"/>
                  <a:gd name="T18" fmla="*/ 56 w 182"/>
                  <a:gd name="T19" fmla="*/ 200 h 220"/>
                  <a:gd name="T20" fmla="*/ 182 w 182"/>
                  <a:gd name="T21" fmla="*/ 20 h 220"/>
                  <a:gd name="T22" fmla="*/ 119 w 182"/>
                  <a:gd name="T23" fmla="*/ 0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2" h="220">
                    <a:moveTo>
                      <a:pt x="97" y="218"/>
                    </a:moveTo>
                    <a:cubicBezTo>
                      <a:pt x="104" y="219"/>
                      <a:pt x="111" y="220"/>
                      <a:pt x="119" y="220"/>
                    </a:cubicBezTo>
                    <a:cubicBezTo>
                      <a:pt x="121" y="220"/>
                      <a:pt x="124" y="220"/>
                      <a:pt x="127" y="220"/>
                    </a:cubicBezTo>
                    <a:cubicBezTo>
                      <a:pt x="124" y="220"/>
                      <a:pt x="122" y="220"/>
                      <a:pt x="119" y="220"/>
                    </a:cubicBezTo>
                    <a:cubicBezTo>
                      <a:pt x="112" y="220"/>
                      <a:pt x="104" y="219"/>
                      <a:pt x="97" y="218"/>
                    </a:cubicBezTo>
                    <a:moveTo>
                      <a:pt x="119" y="0"/>
                    </a:moveTo>
                    <a:cubicBezTo>
                      <a:pt x="113" y="0"/>
                      <a:pt x="106" y="1"/>
                      <a:pt x="99" y="2"/>
                    </a:cubicBezTo>
                    <a:cubicBezTo>
                      <a:pt x="40" y="13"/>
                      <a:pt x="0" y="70"/>
                      <a:pt x="11" y="130"/>
                    </a:cubicBezTo>
                    <a:cubicBezTo>
                      <a:pt x="17" y="163"/>
                      <a:pt x="37" y="189"/>
                      <a:pt x="64" y="205"/>
                    </a:cubicBezTo>
                    <a:cubicBezTo>
                      <a:pt x="61" y="204"/>
                      <a:pt x="59" y="202"/>
                      <a:pt x="56" y="200"/>
                    </a:cubicBezTo>
                    <a:cubicBezTo>
                      <a:pt x="182" y="20"/>
                      <a:pt x="182" y="20"/>
                      <a:pt x="182" y="20"/>
                    </a:cubicBezTo>
                    <a:cubicBezTo>
                      <a:pt x="164" y="7"/>
                      <a:pt x="142" y="0"/>
                      <a:pt x="119" y="0"/>
                    </a:cubicBezTo>
                  </a:path>
                </a:pathLst>
              </a:custGeom>
              <a:solidFill>
                <a:srgbClr val="C3B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49" name="Freeform 140"/>
              <p:cNvSpPr>
                <a:spLocks noEditPoints="1"/>
              </p:cNvSpPr>
              <p:nvPr/>
            </p:nvSpPr>
            <p:spPr bwMode="auto">
              <a:xfrm>
                <a:off x="11107737" y="9213851"/>
                <a:ext cx="762000" cy="847725"/>
              </a:xfrm>
              <a:custGeom>
                <a:avLst/>
                <a:gdLst>
                  <a:gd name="T0" fmla="*/ 0 w 180"/>
                  <a:gd name="T1" fmla="*/ 185 h 200"/>
                  <a:gd name="T2" fmla="*/ 33 w 180"/>
                  <a:gd name="T3" fmla="*/ 198 h 200"/>
                  <a:gd name="T4" fmla="*/ 0 w 180"/>
                  <a:gd name="T5" fmla="*/ 185 h 200"/>
                  <a:gd name="T6" fmla="*/ 118 w 180"/>
                  <a:gd name="T7" fmla="*/ 0 h 200"/>
                  <a:gd name="T8" fmla="*/ 118 w 180"/>
                  <a:gd name="T9" fmla="*/ 0 h 200"/>
                  <a:gd name="T10" fmla="*/ 163 w 180"/>
                  <a:gd name="T11" fmla="*/ 70 h 200"/>
                  <a:gd name="T12" fmla="*/ 75 w 180"/>
                  <a:gd name="T13" fmla="*/ 198 h 200"/>
                  <a:gd name="T14" fmla="*/ 63 w 180"/>
                  <a:gd name="T15" fmla="*/ 200 h 200"/>
                  <a:gd name="T16" fmla="*/ 145 w 180"/>
                  <a:gd name="T17" fmla="*/ 153 h 200"/>
                  <a:gd name="T18" fmla="*/ 118 w 180"/>
                  <a:gd name="T19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0" h="200">
                    <a:moveTo>
                      <a:pt x="0" y="185"/>
                    </a:moveTo>
                    <a:cubicBezTo>
                      <a:pt x="10" y="191"/>
                      <a:pt x="22" y="195"/>
                      <a:pt x="33" y="198"/>
                    </a:cubicBezTo>
                    <a:cubicBezTo>
                      <a:pt x="21" y="195"/>
                      <a:pt x="10" y="191"/>
                      <a:pt x="0" y="185"/>
                    </a:cubicBezTo>
                    <a:moveTo>
                      <a:pt x="118" y="0"/>
                    </a:moveTo>
                    <a:cubicBezTo>
                      <a:pt x="118" y="0"/>
                      <a:pt x="118" y="0"/>
                      <a:pt x="118" y="0"/>
                    </a:cubicBezTo>
                    <a:cubicBezTo>
                      <a:pt x="141" y="16"/>
                      <a:pt x="158" y="40"/>
                      <a:pt x="163" y="70"/>
                    </a:cubicBezTo>
                    <a:cubicBezTo>
                      <a:pt x="174" y="130"/>
                      <a:pt x="134" y="187"/>
                      <a:pt x="75" y="198"/>
                    </a:cubicBezTo>
                    <a:cubicBezTo>
                      <a:pt x="71" y="199"/>
                      <a:pt x="67" y="199"/>
                      <a:pt x="63" y="200"/>
                    </a:cubicBezTo>
                    <a:cubicBezTo>
                      <a:pt x="95" y="197"/>
                      <a:pt x="126" y="181"/>
                      <a:pt x="145" y="153"/>
                    </a:cubicBezTo>
                    <a:cubicBezTo>
                      <a:pt x="180" y="103"/>
                      <a:pt x="168" y="34"/>
                      <a:pt x="118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50" name="Freeform 141"/>
              <p:cNvSpPr>
                <a:spLocks/>
              </p:cNvSpPr>
              <p:nvPr/>
            </p:nvSpPr>
            <p:spPr bwMode="auto">
              <a:xfrm>
                <a:off x="11074400" y="9213851"/>
                <a:ext cx="769938" cy="847725"/>
              </a:xfrm>
              <a:custGeom>
                <a:avLst/>
                <a:gdLst>
                  <a:gd name="T0" fmla="*/ 126 w 182"/>
                  <a:gd name="T1" fmla="*/ 0 h 200"/>
                  <a:gd name="T2" fmla="*/ 0 w 182"/>
                  <a:gd name="T3" fmla="*/ 180 h 200"/>
                  <a:gd name="T4" fmla="*/ 8 w 182"/>
                  <a:gd name="T5" fmla="*/ 185 h 200"/>
                  <a:gd name="T6" fmla="*/ 41 w 182"/>
                  <a:gd name="T7" fmla="*/ 198 h 200"/>
                  <a:gd name="T8" fmla="*/ 63 w 182"/>
                  <a:gd name="T9" fmla="*/ 200 h 200"/>
                  <a:gd name="T10" fmla="*/ 71 w 182"/>
                  <a:gd name="T11" fmla="*/ 200 h 200"/>
                  <a:gd name="T12" fmla="*/ 83 w 182"/>
                  <a:gd name="T13" fmla="*/ 198 h 200"/>
                  <a:gd name="T14" fmla="*/ 171 w 182"/>
                  <a:gd name="T15" fmla="*/ 70 h 200"/>
                  <a:gd name="T16" fmla="*/ 126 w 182"/>
                  <a:gd name="T17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2" h="200">
                    <a:moveTo>
                      <a:pt x="126" y="0"/>
                    </a:moveTo>
                    <a:cubicBezTo>
                      <a:pt x="0" y="180"/>
                      <a:pt x="0" y="180"/>
                      <a:pt x="0" y="180"/>
                    </a:cubicBezTo>
                    <a:cubicBezTo>
                      <a:pt x="3" y="182"/>
                      <a:pt x="5" y="184"/>
                      <a:pt x="8" y="185"/>
                    </a:cubicBezTo>
                    <a:cubicBezTo>
                      <a:pt x="18" y="191"/>
                      <a:pt x="29" y="195"/>
                      <a:pt x="41" y="198"/>
                    </a:cubicBezTo>
                    <a:cubicBezTo>
                      <a:pt x="48" y="199"/>
                      <a:pt x="56" y="200"/>
                      <a:pt x="63" y="200"/>
                    </a:cubicBezTo>
                    <a:cubicBezTo>
                      <a:pt x="66" y="200"/>
                      <a:pt x="68" y="200"/>
                      <a:pt x="71" y="200"/>
                    </a:cubicBezTo>
                    <a:cubicBezTo>
                      <a:pt x="75" y="199"/>
                      <a:pt x="79" y="199"/>
                      <a:pt x="83" y="198"/>
                    </a:cubicBezTo>
                    <a:cubicBezTo>
                      <a:pt x="142" y="187"/>
                      <a:pt x="182" y="130"/>
                      <a:pt x="171" y="70"/>
                    </a:cubicBezTo>
                    <a:cubicBezTo>
                      <a:pt x="166" y="40"/>
                      <a:pt x="149" y="16"/>
                      <a:pt x="126" y="0"/>
                    </a:cubicBezTo>
                  </a:path>
                </a:pathLst>
              </a:custGeom>
              <a:solidFill>
                <a:srgbClr val="DBD6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51" name="Freeform 142"/>
              <p:cNvSpPr>
                <a:spLocks/>
              </p:cNvSpPr>
              <p:nvPr/>
            </p:nvSpPr>
            <p:spPr bwMode="auto">
              <a:xfrm>
                <a:off x="11356975" y="10236201"/>
                <a:ext cx="461963" cy="1304925"/>
              </a:xfrm>
              <a:custGeom>
                <a:avLst/>
                <a:gdLst>
                  <a:gd name="T0" fmla="*/ 103 w 109"/>
                  <a:gd name="T1" fmla="*/ 256 h 308"/>
                  <a:gd name="T2" fmla="*/ 53 w 109"/>
                  <a:gd name="T3" fmla="*/ 4 h 308"/>
                  <a:gd name="T4" fmla="*/ 48 w 109"/>
                  <a:gd name="T5" fmla="*/ 0 h 308"/>
                  <a:gd name="T6" fmla="*/ 4 w 109"/>
                  <a:gd name="T7" fmla="*/ 8 h 308"/>
                  <a:gd name="T8" fmla="*/ 0 w 109"/>
                  <a:gd name="T9" fmla="*/ 13 h 308"/>
                  <a:gd name="T10" fmla="*/ 42 w 109"/>
                  <a:gd name="T11" fmla="*/ 267 h 308"/>
                  <a:gd name="T12" fmla="*/ 45 w 109"/>
                  <a:gd name="T13" fmla="*/ 280 h 308"/>
                  <a:gd name="T14" fmla="*/ 81 w 109"/>
                  <a:gd name="T15" fmla="*/ 305 h 308"/>
                  <a:gd name="T16" fmla="*/ 106 w 109"/>
                  <a:gd name="T17" fmla="*/ 269 h 308"/>
                  <a:gd name="T18" fmla="*/ 103 w 109"/>
                  <a:gd name="T19" fmla="*/ 256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9" h="308">
                    <a:moveTo>
                      <a:pt x="103" y="256"/>
                    </a:moveTo>
                    <a:cubicBezTo>
                      <a:pt x="53" y="4"/>
                      <a:pt x="53" y="4"/>
                      <a:pt x="53" y="4"/>
                    </a:cubicBezTo>
                    <a:cubicBezTo>
                      <a:pt x="53" y="1"/>
                      <a:pt x="51" y="0"/>
                      <a:pt x="48" y="0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2" y="9"/>
                      <a:pt x="0" y="11"/>
                      <a:pt x="0" y="13"/>
                    </a:cubicBezTo>
                    <a:cubicBezTo>
                      <a:pt x="42" y="267"/>
                      <a:pt x="42" y="267"/>
                      <a:pt x="42" y="267"/>
                    </a:cubicBezTo>
                    <a:cubicBezTo>
                      <a:pt x="45" y="280"/>
                      <a:pt x="45" y="280"/>
                      <a:pt x="45" y="280"/>
                    </a:cubicBezTo>
                    <a:cubicBezTo>
                      <a:pt x="48" y="297"/>
                      <a:pt x="64" y="308"/>
                      <a:pt x="81" y="305"/>
                    </a:cubicBezTo>
                    <a:cubicBezTo>
                      <a:pt x="98" y="302"/>
                      <a:pt x="109" y="286"/>
                      <a:pt x="106" y="269"/>
                    </a:cubicBezTo>
                    <a:lnTo>
                      <a:pt x="103" y="256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52" name="Freeform 143"/>
              <p:cNvSpPr>
                <a:spLocks/>
              </p:cNvSpPr>
              <p:nvPr/>
            </p:nvSpPr>
            <p:spPr bwMode="auto">
              <a:xfrm>
                <a:off x="10856912" y="9112251"/>
                <a:ext cx="966788" cy="966788"/>
              </a:xfrm>
              <a:custGeom>
                <a:avLst/>
                <a:gdLst>
                  <a:gd name="T0" fmla="*/ 94 w 228"/>
                  <a:gd name="T1" fmla="*/ 6 h 228"/>
                  <a:gd name="T2" fmla="*/ 94 w 228"/>
                  <a:gd name="T3" fmla="*/ 1 h 228"/>
                  <a:gd name="T4" fmla="*/ 0 w 228"/>
                  <a:gd name="T5" fmla="*/ 114 h 228"/>
                  <a:gd name="T6" fmla="*/ 1 w 228"/>
                  <a:gd name="T7" fmla="*/ 134 h 228"/>
                  <a:gd name="T8" fmla="*/ 114 w 228"/>
                  <a:gd name="T9" fmla="*/ 228 h 228"/>
                  <a:gd name="T10" fmla="*/ 134 w 228"/>
                  <a:gd name="T11" fmla="*/ 226 h 228"/>
                  <a:gd name="T12" fmla="*/ 228 w 228"/>
                  <a:gd name="T13" fmla="*/ 114 h 228"/>
                  <a:gd name="T14" fmla="*/ 226 w 228"/>
                  <a:gd name="T15" fmla="*/ 94 h 228"/>
                  <a:gd name="T16" fmla="*/ 114 w 228"/>
                  <a:gd name="T17" fmla="*/ 0 h 228"/>
                  <a:gd name="T18" fmla="*/ 94 w 228"/>
                  <a:gd name="T19" fmla="*/ 1 h 228"/>
                  <a:gd name="T20" fmla="*/ 94 w 228"/>
                  <a:gd name="T21" fmla="*/ 6 h 228"/>
                  <a:gd name="T22" fmla="*/ 95 w 228"/>
                  <a:gd name="T23" fmla="*/ 10 h 228"/>
                  <a:gd name="T24" fmla="*/ 114 w 228"/>
                  <a:gd name="T25" fmla="*/ 8 h 228"/>
                  <a:gd name="T26" fmla="*/ 218 w 228"/>
                  <a:gd name="T27" fmla="*/ 95 h 228"/>
                  <a:gd name="T28" fmla="*/ 220 w 228"/>
                  <a:gd name="T29" fmla="*/ 114 h 228"/>
                  <a:gd name="T30" fmla="*/ 133 w 228"/>
                  <a:gd name="T31" fmla="*/ 218 h 228"/>
                  <a:gd name="T32" fmla="*/ 114 w 228"/>
                  <a:gd name="T33" fmla="*/ 220 h 228"/>
                  <a:gd name="T34" fmla="*/ 10 w 228"/>
                  <a:gd name="T35" fmla="*/ 133 h 228"/>
                  <a:gd name="T36" fmla="*/ 8 w 228"/>
                  <a:gd name="T37" fmla="*/ 114 h 228"/>
                  <a:gd name="T38" fmla="*/ 95 w 228"/>
                  <a:gd name="T39" fmla="*/ 10 h 228"/>
                  <a:gd name="T40" fmla="*/ 94 w 228"/>
                  <a:gd name="T41" fmla="*/ 6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28" h="228">
                    <a:moveTo>
                      <a:pt x="94" y="6"/>
                    </a:moveTo>
                    <a:cubicBezTo>
                      <a:pt x="94" y="1"/>
                      <a:pt x="94" y="1"/>
                      <a:pt x="94" y="1"/>
                    </a:cubicBezTo>
                    <a:cubicBezTo>
                      <a:pt x="38" y="12"/>
                      <a:pt x="0" y="60"/>
                      <a:pt x="0" y="114"/>
                    </a:cubicBezTo>
                    <a:cubicBezTo>
                      <a:pt x="0" y="121"/>
                      <a:pt x="0" y="127"/>
                      <a:pt x="1" y="134"/>
                    </a:cubicBezTo>
                    <a:cubicBezTo>
                      <a:pt x="12" y="190"/>
                      <a:pt x="60" y="228"/>
                      <a:pt x="114" y="228"/>
                    </a:cubicBezTo>
                    <a:cubicBezTo>
                      <a:pt x="121" y="228"/>
                      <a:pt x="127" y="228"/>
                      <a:pt x="134" y="226"/>
                    </a:cubicBezTo>
                    <a:cubicBezTo>
                      <a:pt x="190" y="216"/>
                      <a:pt x="228" y="168"/>
                      <a:pt x="228" y="114"/>
                    </a:cubicBezTo>
                    <a:cubicBezTo>
                      <a:pt x="228" y="107"/>
                      <a:pt x="228" y="100"/>
                      <a:pt x="226" y="94"/>
                    </a:cubicBezTo>
                    <a:cubicBezTo>
                      <a:pt x="216" y="38"/>
                      <a:pt x="168" y="0"/>
                      <a:pt x="114" y="0"/>
                    </a:cubicBezTo>
                    <a:cubicBezTo>
                      <a:pt x="107" y="0"/>
                      <a:pt x="100" y="0"/>
                      <a:pt x="94" y="1"/>
                    </a:cubicBezTo>
                    <a:cubicBezTo>
                      <a:pt x="94" y="6"/>
                      <a:pt x="94" y="6"/>
                      <a:pt x="94" y="6"/>
                    </a:cubicBezTo>
                    <a:cubicBezTo>
                      <a:pt x="95" y="10"/>
                      <a:pt x="95" y="10"/>
                      <a:pt x="95" y="10"/>
                    </a:cubicBezTo>
                    <a:cubicBezTo>
                      <a:pt x="101" y="9"/>
                      <a:pt x="108" y="8"/>
                      <a:pt x="114" y="8"/>
                    </a:cubicBezTo>
                    <a:cubicBezTo>
                      <a:pt x="164" y="8"/>
                      <a:pt x="209" y="44"/>
                      <a:pt x="218" y="95"/>
                    </a:cubicBezTo>
                    <a:cubicBezTo>
                      <a:pt x="219" y="101"/>
                      <a:pt x="220" y="108"/>
                      <a:pt x="220" y="114"/>
                    </a:cubicBezTo>
                    <a:cubicBezTo>
                      <a:pt x="220" y="164"/>
                      <a:pt x="184" y="209"/>
                      <a:pt x="133" y="218"/>
                    </a:cubicBezTo>
                    <a:cubicBezTo>
                      <a:pt x="126" y="219"/>
                      <a:pt x="120" y="220"/>
                      <a:pt x="114" y="220"/>
                    </a:cubicBezTo>
                    <a:cubicBezTo>
                      <a:pt x="64" y="220"/>
                      <a:pt x="19" y="184"/>
                      <a:pt x="10" y="133"/>
                    </a:cubicBezTo>
                    <a:cubicBezTo>
                      <a:pt x="9" y="126"/>
                      <a:pt x="8" y="120"/>
                      <a:pt x="8" y="114"/>
                    </a:cubicBezTo>
                    <a:cubicBezTo>
                      <a:pt x="8" y="64"/>
                      <a:pt x="44" y="19"/>
                      <a:pt x="95" y="10"/>
                    </a:cubicBezTo>
                    <a:lnTo>
                      <a:pt x="94" y="6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153" name="Freeform 144"/>
            <p:cNvSpPr>
              <a:spLocks noEditPoints="1"/>
            </p:cNvSpPr>
            <p:nvPr/>
          </p:nvSpPr>
          <p:spPr bwMode="auto">
            <a:xfrm>
              <a:off x="10922634" y="3936050"/>
              <a:ext cx="1228725" cy="1230313"/>
            </a:xfrm>
            <a:custGeom>
              <a:avLst/>
              <a:gdLst>
                <a:gd name="T0" fmla="*/ 121 w 290"/>
                <a:gd name="T1" fmla="*/ 14 h 290"/>
                <a:gd name="T2" fmla="*/ 14 w 290"/>
                <a:gd name="T3" fmla="*/ 169 h 290"/>
                <a:gd name="T4" fmla="*/ 169 w 290"/>
                <a:gd name="T5" fmla="*/ 276 h 290"/>
                <a:gd name="T6" fmla="*/ 276 w 290"/>
                <a:gd name="T7" fmla="*/ 121 h 290"/>
                <a:gd name="T8" fmla="*/ 121 w 290"/>
                <a:gd name="T9" fmla="*/ 14 h 290"/>
                <a:gd name="T10" fmla="*/ 165 w 290"/>
                <a:gd name="T11" fmla="*/ 253 h 290"/>
                <a:gd name="T12" fmla="*/ 37 w 290"/>
                <a:gd name="T13" fmla="*/ 165 h 290"/>
                <a:gd name="T14" fmla="*/ 125 w 290"/>
                <a:gd name="T15" fmla="*/ 37 h 290"/>
                <a:gd name="T16" fmla="*/ 253 w 290"/>
                <a:gd name="T17" fmla="*/ 125 h 290"/>
                <a:gd name="T18" fmla="*/ 165 w 290"/>
                <a:gd name="T19" fmla="*/ 253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0" h="290">
                  <a:moveTo>
                    <a:pt x="121" y="14"/>
                  </a:moveTo>
                  <a:cubicBezTo>
                    <a:pt x="49" y="27"/>
                    <a:pt x="0" y="96"/>
                    <a:pt x="14" y="169"/>
                  </a:cubicBezTo>
                  <a:cubicBezTo>
                    <a:pt x="27" y="241"/>
                    <a:pt x="96" y="290"/>
                    <a:pt x="169" y="276"/>
                  </a:cubicBezTo>
                  <a:cubicBezTo>
                    <a:pt x="241" y="263"/>
                    <a:pt x="290" y="194"/>
                    <a:pt x="276" y="121"/>
                  </a:cubicBezTo>
                  <a:cubicBezTo>
                    <a:pt x="263" y="49"/>
                    <a:pt x="194" y="0"/>
                    <a:pt x="121" y="14"/>
                  </a:cubicBezTo>
                  <a:close/>
                  <a:moveTo>
                    <a:pt x="165" y="253"/>
                  </a:moveTo>
                  <a:cubicBezTo>
                    <a:pt x="105" y="264"/>
                    <a:pt x="48" y="224"/>
                    <a:pt x="37" y="165"/>
                  </a:cubicBezTo>
                  <a:cubicBezTo>
                    <a:pt x="26" y="105"/>
                    <a:pt x="66" y="48"/>
                    <a:pt x="125" y="37"/>
                  </a:cubicBezTo>
                  <a:cubicBezTo>
                    <a:pt x="185" y="26"/>
                    <a:pt x="242" y="66"/>
                    <a:pt x="253" y="125"/>
                  </a:cubicBezTo>
                  <a:cubicBezTo>
                    <a:pt x="264" y="185"/>
                    <a:pt x="224" y="242"/>
                    <a:pt x="165" y="253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202" name="Freeform 193"/>
          <p:cNvSpPr>
            <a:spLocks/>
          </p:cNvSpPr>
          <p:nvPr/>
        </p:nvSpPr>
        <p:spPr bwMode="auto">
          <a:xfrm>
            <a:off x="10730348" y="5826633"/>
            <a:ext cx="601663" cy="398463"/>
          </a:xfrm>
          <a:custGeom>
            <a:avLst/>
            <a:gdLst>
              <a:gd name="T0" fmla="*/ 92 w 142"/>
              <a:gd name="T1" fmla="*/ 68 h 94"/>
              <a:gd name="T2" fmla="*/ 41 w 142"/>
              <a:gd name="T3" fmla="*/ 86 h 94"/>
              <a:gd name="T4" fmla="*/ 32 w 142"/>
              <a:gd name="T5" fmla="*/ 87 h 94"/>
              <a:gd name="T6" fmla="*/ 9 w 142"/>
              <a:gd name="T7" fmla="*/ 71 h 94"/>
              <a:gd name="T8" fmla="*/ 7 w 142"/>
              <a:gd name="T9" fmla="*/ 62 h 94"/>
              <a:gd name="T10" fmla="*/ 24 w 142"/>
              <a:gd name="T11" fmla="*/ 38 h 94"/>
              <a:gd name="T12" fmla="*/ 110 w 142"/>
              <a:gd name="T13" fmla="*/ 8 h 94"/>
              <a:gd name="T14" fmla="*/ 116 w 142"/>
              <a:gd name="T15" fmla="*/ 7 h 94"/>
              <a:gd name="T16" fmla="*/ 134 w 142"/>
              <a:gd name="T17" fmla="*/ 19 h 94"/>
              <a:gd name="T18" fmla="*/ 135 w 142"/>
              <a:gd name="T19" fmla="*/ 26 h 94"/>
              <a:gd name="T20" fmla="*/ 122 w 142"/>
              <a:gd name="T21" fmla="*/ 44 h 94"/>
              <a:gd name="T22" fmla="*/ 47 w 142"/>
              <a:gd name="T23" fmla="*/ 71 h 94"/>
              <a:gd name="T24" fmla="*/ 42 w 142"/>
              <a:gd name="T25" fmla="*/ 71 h 94"/>
              <a:gd name="T26" fmla="*/ 31 w 142"/>
              <a:gd name="T27" fmla="*/ 63 h 94"/>
              <a:gd name="T28" fmla="*/ 30 w 142"/>
              <a:gd name="T29" fmla="*/ 59 h 94"/>
              <a:gd name="T30" fmla="*/ 38 w 142"/>
              <a:gd name="T31" fmla="*/ 47 h 94"/>
              <a:gd name="T32" fmla="*/ 110 w 142"/>
              <a:gd name="T33" fmla="*/ 22 h 94"/>
              <a:gd name="T34" fmla="*/ 112 w 142"/>
              <a:gd name="T35" fmla="*/ 17 h 94"/>
              <a:gd name="T36" fmla="*/ 107 w 142"/>
              <a:gd name="T37" fmla="*/ 15 h 94"/>
              <a:gd name="T38" fmla="*/ 36 w 142"/>
              <a:gd name="T39" fmla="*/ 41 h 94"/>
              <a:gd name="T40" fmla="*/ 23 w 142"/>
              <a:gd name="T41" fmla="*/ 59 h 94"/>
              <a:gd name="T42" fmla="*/ 24 w 142"/>
              <a:gd name="T43" fmla="*/ 65 h 94"/>
              <a:gd name="T44" fmla="*/ 42 w 142"/>
              <a:gd name="T45" fmla="*/ 78 h 94"/>
              <a:gd name="T46" fmla="*/ 49 w 142"/>
              <a:gd name="T47" fmla="*/ 77 h 94"/>
              <a:gd name="T48" fmla="*/ 125 w 142"/>
              <a:gd name="T49" fmla="*/ 50 h 94"/>
              <a:gd name="T50" fmla="*/ 142 w 142"/>
              <a:gd name="T51" fmla="*/ 26 h 94"/>
              <a:gd name="T52" fmla="*/ 140 w 142"/>
              <a:gd name="T53" fmla="*/ 17 h 94"/>
              <a:gd name="T54" fmla="*/ 116 w 142"/>
              <a:gd name="T55" fmla="*/ 0 h 94"/>
              <a:gd name="T56" fmla="*/ 107 w 142"/>
              <a:gd name="T57" fmla="*/ 2 h 94"/>
              <a:gd name="T58" fmla="*/ 22 w 142"/>
              <a:gd name="T59" fmla="*/ 32 h 94"/>
              <a:gd name="T60" fmla="*/ 0 w 142"/>
              <a:gd name="T61" fmla="*/ 62 h 94"/>
              <a:gd name="T62" fmla="*/ 2 w 142"/>
              <a:gd name="T63" fmla="*/ 73 h 94"/>
              <a:gd name="T64" fmla="*/ 32 w 142"/>
              <a:gd name="T65" fmla="*/ 94 h 94"/>
              <a:gd name="T66" fmla="*/ 43 w 142"/>
              <a:gd name="T67" fmla="*/ 92 h 94"/>
              <a:gd name="T68" fmla="*/ 94 w 142"/>
              <a:gd name="T69" fmla="*/ 74 h 94"/>
              <a:gd name="T70" fmla="*/ 96 w 142"/>
              <a:gd name="T71" fmla="*/ 70 h 94"/>
              <a:gd name="T72" fmla="*/ 92 w 142"/>
              <a:gd name="T73" fmla="*/ 68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42" h="94">
                <a:moveTo>
                  <a:pt x="92" y="68"/>
                </a:moveTo>
                <a:cubicBezTo>
                  <a:pt x="41" y="86"/>
                  <a:pt x="41" y="86"/>
                  <a:pt x="41" y="86"/>
                </a:cubicBezTo>
                <a:cubicBezTo>
                  <a:pt x="38" y="87"/>
                  <a:pt x="35" y="87"/>
                  <a:pt x="32" y="87"/>
                </a:cubicBezTo>
                <a:cubicBezTo>
                  <a:pt x="22" y="87"/>
                  <a:pt x="12" y="81"/>
                  <a:pt x="9" y="71"/>
                </a:cubicBezTo>
                <a:cubicBezTo>
                  <a:pt x="8" y="68"/>
                  <a:pt x="7" y="65"/>
                  <a:pt x="7" y="62"/>
                </a:cubicBezTo>
                <a:cubicBezTo>
                  <a:pt x="7" y="52"/>
                  <a:pt x="14" y="42"/>
                  <a:pt x="24" y="38"/>
                </a:cubicBezTo>
                <a:cubicBezTo>
                  <a:pt x="110" y="8"/>
                  <a:pt x="110" y="8"/>
                  <a:pt x="110" y="8"/>
                </a:cubicBezTo>
                <a:cubicBezTo>
                  <a:pt x="112" y="7"/>
                  <a:pt x="114" y="7"/>
                  <a:pt x="116" y="7"/>
                </a:cubicBezTo>
                <a:cubicBezTo>
                  <a:pt x="124" y="7"/>
                  <a:pt x="131" y="12"/>
                  <a:pt x="134" y="19"/>
                </a:cubicBezTo>
                <a:cubicBezTo>
                  <a:pt x="135" y="22"/>
                  <a:pt x="135" y="24"/>
                  <a:pt x="135" y="26"/>
                </a:cubicBezTo>
                <a:cubicBezTo>
                  <a:pt x="135" y="34"/>
                  <a:pt x="130" y="41"/>
                  <a:pt x="122" y="44"/>
                </a:cubicBezTo>
                <a:cubicBezTo>
                  <a:pt x="47" y="71"/>
                  <a:pt x="47" y="71"/>
                  <a:pt x="47" y="71"/>
                </a:cubicBezTo>
                <a:cubicBezTo>
                  <a:pt x="45" y="71"/>
                  <a:pt x="44" y="71"/>
                  <a:pt x="42" y="71"/>
                </a:cubicBezTo>
                <a:cubicBezTo>
                  <a:pt x="37" y="71"/>
                  <a:pt x="32" y="68"/>
                  <a:pt x="31" y="63"/>
                </a:cubicBezTo>
                <a:cubicBezTo>
                  <a:pt x="30" y="62"/>
                  <a:pt x="30" y="60"/>
                  <a:pt x="30" y="59"/>
                </a:cubicBezTo>
                <a:cubicBezTo>
                  <a:pt x="30" y="54"/>
                  <a:pt x="33" y="49"/>
                  <a:pt x="38" y="47"/>
                </a:cubicBezTo>
                <a:cubicBezTo>
                  <a:pt x="110" y="22"/>
                  <a:pt x="110" y="22"/>
                  <a:pt x="110" y="22"/>
                </a:cubicBezTo>
                <a:cubicBezTo>
                  <a:pt x="111" y="21"/>
                  <a:pt x="112" y="19"/>
                  <a:pt x="112" y="17"/>
                </a:cubicBezTo>
                <a:cubicBezTo>
                  <a:pt x="111" y="16"/>
                  <a:pt x="109" y="15"/>
                  <a:pt x="107" y="15"/>
                </a:cubicBezTo>
                <a:cubicBezTo>
                  <a:pt x="36" y="41"/>
                  <a:pt x="36" y="41"/>
                  <a:pt x="36" y="41"/>
                </a:cubicBezTo>
                <a:cubicBezTo>
                  <a:pt x="28" y="44"/>
                  <a:pt x="23" y="51"/>
                  <a:pt x="23" y="59"/>
                </a:cubicBezTo>
                <a:cubicBezTo>
                  <a:pt x="23" y="61"/>
                  <a:pt x="24" y="63"/>
                  <a:pt x="24" y="65"/>
                </a:cubicBezTo>
                <a:cubicBezTo>
                  <a:pt x="27" y="73"/>
                  <a:pt x="35" y="78"/>
                  <a:pt x="42" y="78"/>
                </a:cubicBezTo>
                <a:cubicBezTo>
                  <a:pt x="45" y="78"/>
                  <a:pt x="47" y="78"/>
                  <a:pt x="49" y="77"/>
                </a:cubicBezTo>
                <a:cubicBezTo>
                  <a:pt x="125" y="50"/>
                  <a:pt x="125" y="50"/>
                  <a:pt x="125" y="50"/>
                </a:cubicBezTo>
                <a:cubicBezTo>
                  <a:pt x="135" y="46"/>
                  <a:pt x="142" y="36"/>
                  <a:pt x="142" y="26"/>
                </a:cubicBezTo>
                <a:cubicBezTo>
                  <a:pt x="142" y="23"/>
                  <a:pt x="141" y="20"/>
                  <a:pt x="140" y="17"/>
                </a:cubicBezTo>
                <a:cubicBezTo>
                  <a:pt x="137" y="7"/>
                  <a:pt x="127" y="0"/>
                  <a:pt x="116" y="0"/>
                </a:cubicBezTo>
                <a:cubicBezTo>
                  <a:pt x="113" y="0"/>
                  <a:pt x="110" y="1"/>
                  <a:pt x="107" y="2"/>
                </a:cubicBezTo>
                <a:cubicBezTo>
                  <a:pt x="22" y="32"/>
                  <a:pt x="22" y="32"/>
                  <a:pt x="22" y="32"/>
                </a:cubicBezTo>
                <a:cubicBezTo>
                  <a:pt x="8" y="37"/>
                  <a:pt x="0" y="49"/>
                  <a:pt x="0" y="62"/>
                </a:cubicBezTo>
                <a:cubicBezTo>
                  <a:pt x="0" y="66"/>
                  <a:pt x="1" y="69"/>
                  <a:pt x="2" y="73"/>
                </a:cubicBezTo>
                <a:cubicBezTo>
                  <a:pt x="7" y="86"/>
                  <a:pt x="19" y="94"/>
                  <a:pt x="32" y="94"/>
                </a:cubicBezTo>
                <a:cubicBezTo>
                  <a:pt x="36" y="94"/>
                  <a:pt x="39" y="94"/>
                  <a:pt x="43" y="92"/>
                </a:cubicBezTo>
                <a:cubicBezTo>
                  <a:pt x="94" y="74"/>
                  <a:pt x="94" y="74"/>
                  <a:pt x="94" y="74"/>
                </a:cubicBezTo>
                <a:cubicBezTo>
                  <a:pt x="96" y="73"/>
                  <a:pt x="97" y="72"/>
                  <a:pt x="96" y="70"/>
                </a:cubicBezTo>
                <a:cubicBezTo>
                  <a:pt x="96" y="68"/>
                  <a:pt x="94" y="67"/>
                  <a:pt x="92" y="68"/>
                </a:cubicBezTo>
                <a:close/>
              </a:path>
            </a:pathLst>
          </a:custGeom>
          <a:solidFill>
            <a:srgbClr val="FBB0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04" name="Freeform 195"/>
          <p:cNvSpPr>
            <a:spLocks/>
          </p:cNvSpPr>
          <p:nvPr/>
        </p:nvSpPr>
        <p:spPr bwMode="auto">
          <a:xfrm>
            <a:off x="708026" y="213518"/>
            <a:ext cx="581025" cy="438150"/>
          </a:xfrm>
          <a:custGeom>
            <a:avLst/>
            <a:gdLst>
              <a:gd name="T0" fmla="*/ 63 w 137"/>
              <a:gd name="T1" fmla="*/ 83 h 103"/>
              <a:gd name="T2" fmla="*/ 18 w 137"/>
              <a:gd name="T3" fmla="*/ 53 h 103"/>
              <a:gd name="T4" fmla="*/ 7 w 137"/>
              <a:gd name="T5" fmla="*/ 32 h 103"/>
              <a:gd name="T6" fmla="*/ 11 w 137"/>
              <a:gd name="T7" fmla="*/ 17 h 103"/>
              <a:gd name="T8" fmla="*/ 32 w 137"/>
              <a:gd name="T9" fmla="*/ 6 h 103"/>
              <a:gd name="T10" fmla="*/ 46 w 137"/>
              <a:gd name="T11" fmla="*/ 11 h 103"/>
              <a:gd name="T12" fmla="*/ 122 w 137"/>
              <a:gd name="T13" fmla="*/ 62 h 103"/>
              <a:gd name="T14" fmla="*/ 130 w 137"/>
              <a:gd name="T15" fmla="*/ 77 h 103"/>
              <a:gd name="T16" fmla="*/ 127 w 137"/>
              <a:gd name="T17" fmla="*/ 88 h 103"/>
              <a:gd name="T18" fmla="*/ 111 w 137"/>
              <a:gd name="T19" fmla="*/ 96 h 103"/>
              <a:gd name="T20" fmla="*/ 101 w 137"/>
              <a:gd name="T21" fmla="*/ 93 h 103"/>
              <a:gd name="T22" fmla="*/ 34 w 137"/>
              <a:gd name="T23" fmla="*/ 48 h 103"/>
              <a:gd name="T24" fmla="*/ 28 w 137"/>
              <a:gd name="T25" fmla="*/ 38 h 103"/>
              <a:gd name="T26" fmla="*/ 30 w 137"/>
              <a:gd name="T27" fmla="*/ 31 h 103"/>
              <a:gd name="T28" fmla="*/ 41 w 137"/>
              <a:gd name="T29" fmla="*/ 25 h 103"/>
              <a:gd name="T30" fmla="*/ 48 w 137"/>
              <a:gd name="T31" fmla="*/ 27 h 103"/>
              <a:gd name="T32" fmla="*/ 111 w 137"/>
              <a:gd name="T33" fmla="*/ 70 h 103"/>
              <a:gd name="T34" fmla="*/ 115 w 137"/>
              <a:gd name="T35" fmla="*/ 69 h 103"/>
              <a:gd name="T36" fmla="*/ 114 w 137"/>
              <a:gd name="T37" fmla="*/ 64 h 103"/>
              <a:gd name="T38" fmla="*/ 52 w 137"/>
              <a:gd name="T39" fmla="*/ 22 h 103"/>
              <a:gd name="T40" fmla="*/ 41 w 137"/>
              <a:gd name="T41" fmla="*/ 18 h 103"/>
              <a:gd name="T42" fmla="*/ 25 w 137"/>
              <a:gd name="T43" fmla="*/ 27 h 103"/>
              <a:gd name="T44" fmla="*/ 22 w 137"/>
              <a:gd name="T45" fmla="*/ 38 h 103"/>
              <a:gd name="T46" fmla="*/ 30 w 137"/>
              <a:gd name="T47" fmla="*/ 54 h 103"/>
              <a:gd name="T48" fmla="*/ 97 w 137"/>
              <a:gd name="T49" fmla="*/ 99 h 103"/>
              <a:gd name="T50" fmla="*/ 111 w 137"/>
              <a:gd name="T51" fmla="*/ 103 h 103"/>
              <a:gd name="T52" fmla="*/ 132 w 137"/>
              <a:gd name="T53" fmla="*/ 92 h 103"/>
              <a:gd name="T54" fmla="*/ 137 w 137"/>
              <a:gd name="T55" fmla="*/ 77 h 103"/>
              <a:gd name="T56" fmla="*/ 126 w 137"/>
              <a:gd name="T57" fmla="*/ 56 h 103"/>
              <a:gd name="T58" fmla="*/ 50 w 137"/>
              <a:gd name="T59" fmla="*/ 5 h 103"/>
              <a:gd name="T60" fmla="*/ 32 w 137"/>
              <a:gd name="T61" fmla="*/ 0 h 103"/>
              <a:gd name="T62" fmla="*/ 6 w 137"/>
              <a:gd name="T63" fmla="*/ 14 h 103"/>
              <a:gd name="T64" fmla="*/ 0 w 137"/>
              <a:gd name="T65" fmla="*/ 32 h 103"/>
              <a:gd name="T66" fmla="*/ 14 w 137"/>
              <a:gd name="T67" fmla="*/ 58 h 103"/>
              <a:gd name="T68" fmla="*/ 59 w 137"/>
              <a:gd name="T69" fmla="*/ 89 h 103"/>
              <a:gd name="T70" fmla="*/ 64 w 137"/>
              <a:gd name="T71" fmla="*/ 88 h 103"/>
              <a:gd name="T72" fmla="*/ 63 w 137"/>
              <a:gd name="T73" fmla="*/ 83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37" h="103">
                <a:moveTo>
                  <a:pt x="63" y="83"/>
                </a:moveTo>
                <a:cubicBezTo>
                  <a:pt x="18" y="53"/>
                  <a:pt x="18" y="53"/>
                  <a:pt x="18" y="53"/>
                </a:cubicBezTo>
                <a:cubicBezTo>
                  <a:pt x="11" y="48"/>
                  <a:pt x="7" y="40"/>
                  <a:pt x="7" y="32"/>
                </a:cubicBezTo>
                <a:cubicBezTo>
                  <a:pt x="7" y="27"/>
                  <a:pt x="8" y="22"/>
                  <a:pt x="11" y="17"/>
                </a:cubicBezTo>
                <a:cubicBezTo>
                  <a:pt x="16" y="10"/>
                  <a:pt x="24" y="6"/>
                  <a:pt x="32" y="6"/>
                </a:cubicBezTo>
                <a:cubicBezTo>
                  <a:pt x="37" y="6"/>
                  <a:pt x="42" y="8"/>
                  <a:pt x="46" y="11"/>
                </a:cubicBezTo>
                <a:cubicBezTo>
                  <a:pt x="122" y="62"/>
                  <a:pt x="122" y="62"/>
                  <a:pt x="122" y="62"/>
                </a:cubicBezTo>
                <a:cubicBezTo>
                  <a:pt x="127" y="65"/>
                  <a:pt x="130" y="71"/>
                  <a:pt x="130" y="77"/>
                </a:cubicBezTo>
                <a:cubicBezTo>
                  <a:pt x="130" y="81"/>
                  <a:pt x="129" y="85"/>
                  <a:pt x="127" y="88"/>
                </a:cubicBezTo>
                <a:cubicBezTo>
                  <a:pt x="123" y="93"/>
                  <a:pt x="117" y="96"/>
                  <a:pt x="111" y="96"/>
                </a:cubicBezTo>
                <a:cubicBezTo>
                  <a:pt x="107" y="96"/>
                  <a:pt x="104" y="95"/>
                  <a:pt x="101" y="93"/>
                </a:cubicBezTo>
                <a:cubicBezTo>
                  <a:pt x="34" y="48"/>
                  <a:pt x="34" y="48"/>
                  <a:pt x="34" y="48"/>
                </a:cubicBezTo>
                <a:cubicBezTo>
                  <a:pt x="30" y="46"/>
                  <a:pt x="28" y="42"/>
                  <a:pt x="28" y="38"/>
                </a:cubicBezTo>
                <a:cubicBezTo>
                  <a:pt x="28" y="35"/>
                  <a:pt x="29" y="33"/>
                  <a:pt x="30" y="31"/>
                </a:cubicBezTo>
                <a:cubicBezTo>
                  <a:pt x="33" y="27"/>
                  <a:pt x="37" y="25"/>
                  <a:pt x="41" y="25"/>
                </a:cubicBezTo>
                <a:cubicBezTo>
                  <a:pt x="43" y="25"/>
                  <a:pt x="46" y="26"/>
                  <a:pt x="48" y="27"/>
                </a:cubicBezTo>
                <a:cubicBezTo>
                  <a:pt x="111" y="70"/>
                  <a:pt x="111" y="70"/>
                  <a:pt x="111" y="70"/>
                </a:cubicBezTo>
                <a:cubicBezTo>
                  <a:pt x="112" y="71"/>
                  <a:pt x="114" y="70"/>
                  <a:pt x="115" y="69"/>
                </a:cubicBezTo>
                <a:cubicBezTo>
                  <a:pt x="116" y="67"/>
                  <a:pt x="116" y="65"/>
                  <a:pt x="114" y="64"/>
                </a:cubicBezTo>
                <a:cubicBezTo>
                  <a:pt x="52" y="22"/>
                  <a:pt x="52" y="22"/>
                  <a:pt x="52" y="22"/>
                </a:cubicBezTo>
                <a:cubicBezTo>
                  <a:pt x="48" y="20"/>
                  <a:pt x="44" y="18"/>
                  <a:pt x="41" y="18"/>
                </a:cubicBezTo>
                <a:cubicBezTo>
                  <a:pt x="35" y="18"/>
                  <a:pt x="29" y="21"/>
                  <a:pt x="25" y="27"/>
                </a:cubicBezTo>
                <a:cubicBezTo>
                  <a:pt x="23" y="30"/>
                  <a:pt x="22" y="34"/>
                  <a:pt x="22" y="38"/>
                </a:cubicBezTo>
                <a:cubicBezTo>
                  <a:pt x="22" y="44"/>
                  <a:pt x="25" y="50"/>
                  <a:pt x="30" y="54"/>
                </a:cubicBezTo>
                <a:cubicBezTo>
                  <a:pt x="97" y="99"/>
                  <a:pt x="97" y="99"/>
                  <a:pt x="97" y="99"/>
                </a:cubicBezTo>
                <a:cubicBezTo>
                  <a:pt x="101" y="102"/>
                  <a:pt x="106" y="103"/>
                  <a:pt x="111" y="103"/>
                </a:cubicBezTo>
                <a:cubicBezTo>
                  <a:pt x="119" y="103"/>
                  <a:pt x="127" y="99"/>
                  <a:pt x="132" y="92"/>
                </a:cubicBezTo>
                <a:cubicBezTo>
                  <a:pt x="135" y="87"/>
                  <a:pt x="137" y="82"/>
                  <a:pt x="137" y="77"/>
                </a:cubicBezTo>
                <a:cubicBezTo>
                  <a:pt x="137" y="69"/>
                  <a:pt x="133" y="61"/>
                  <a:pt x="126" y="56"/>
                </a:cubicBezTo>
                <a:cubicBezTo>
                  <a:pt x="50" y="5"/>
                  <a:pt x="50" y="5"/>
                  <a:pt x="50" y="5"/>
                </a:cubicBezTo>
                <a:cubicBezTo>
                  <a:pt x="45" y="1"/>
                  <a:pt x="38" y="0"/>
                  <a:pt x="32" y="0"/>
                </a:cubicBezTo>
                <a:cubicBezTo>
                  <a:pt x="22" y="0"/>
                  <a:pt x="12" y="5"/>
                  <a:pt x="6" y="14"/>
                </a:cubicBezTo>
                <a:cubicBezTo>
                  <a:pt x="2" y="19"/>
                  <a:pt x="0" y="25"/>
                  <a:pt x="0" y="32"/>
                </a:cubicBezTo>
                <a:cubicBezTo>
                  <a:pt x="0" y="42"/>
                  <a:pt x="5" y="52"/>
                  <a:pt x="14" y="58"/>
                </a:cubicBezTo>
                <a:cubicBezTo>
                  <a:pt x="59" y="89"/>
                  <a:pt x="59" y="89"/>
                  <a:pt x="59" y="89"/>
                </a:cubicBezTo>
                <a:cubicBezTo>
                  <a:pt x="61" y="90"/>
                  <a:pt x="63" y="89"/>
                  <a:pt x="64" y="88"/>
                </a:cubicBezTo>
                <a:cubicBezTo>
                  <a:pt x="65" y="86"/>
                  <a:pt x="65" y="84"/>
                  <a:pt x="63" y="83"/>
                </a:cubicBezTo>
                <a:close/>
              </a:path>
            </a:pathLst>
          </a:custGeom>
          <a:solidFill>
            <a:srgbClr val="FBB0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05" name="Freeform 196"/>
          <p:cNvSpPr>
            <a:spLocks/>
          </p:cNvSpPr>
          <p:nvPr/>
        </p:nvSpPr>
        <p:spPr bwMode="auto">
          <a:xfrm>
            <a:off x="180149" y="2562622"/>
            <a:ext cx="504825" cy="534988"/>
          </a:xfrm>
          <a:custGeom>
            <a:avLst/>
            <a:gdLst>
              <a:gd name="T0" fmla="*/ 73 w 119"/>
              <a:gd name="T1" fmla="*/ 35 h 126"/>
              <a:gd name="T2" fmla="*/ 107 w 119"/>
              <a:gd name="T3" fmla="*/ 78 h 126"/>
              <a:gd name="T4" fmla="*/ 112 w 119"/>
              <a:gd name="T5" fmla="*/ 94 h 126"/>
              <a:gd name="T6" fmla="*/ 103 w 119"/>
              <a:gd name="T7" fmla="*/ 114 h 126"/>
              <a:gd name="T8" fmla="*/ 87 w 119"/>
              <a:gd name="T9" fmla="*/ 119 h 126"/>
              <a:gd name="T10" fmla="*/ 67 w 119"/>
              <a:gd name="T11" fmla="*/ 109 h 126"/>
              <a:gd name="T12" fmla="*/ 11 w 119"/>
              <a:gd name="T13" fmla="*/ 38 h 126"/>
              <a:gd name="T14" fmla="*/ 7 w 119"/>
              <a:gd name="T15" fmla="*/ 26 h 126"/>
              <a:gd name="T16" fmla="*/ 14 w 119"/>
              <a:gd name="T17" fmla="*/ 11 h 126"/>
              <a:gd name="T18" fmla="*/ 26 w 119"/>
              <a:gd name="T19" fmla="*/ 7 h 126"/>
              <a:gd name="T20" fmla="*/ 41 w 119"/>
              <a:gd name="T21" fmla="*/ 14 h 126"/>
              <a:gd name="T22" fmla="*/ 91 w 119"/>
              <a:gd name="T23" fmla="*/ 78 h 126"/>
              <a:gd name="T24" fmla="*/ 93 w 119"/>
              <a:gd name="T25" fmla="*/ 85 h 126"/>
              <a:gd name="T26" fmla="*/ 88 w 119"/>
              <a:gd name="T27" fmla="*/ 95 h 126"/>
              <a:gd name="T28" fmla="*/ 81 w 119"/>
              <a:gd name="T29" fmla="*/ 98 h 126"/>
              <a:gd name="T30" fmla="*/ 71 w 119"/>
              <a:gd name="T31" fmla="*/ 93 h 126"/>
              <a:gd name="T32" fmla="*/ 24 w 119"/>
              <a:gd name="T33" fmla="*/ 33 h 126"/>
              <a:gd name="T34" fmla="*/ 19 w 119"/>
              <a:gd name="T35" fmla="*/ 33 h 126"/>
              <a:gd name="T36" fmla="*/ 19 w 119"/>
              <a:gd name="T37" fmla="*/ 37 h 126"/>
              <a:gd name="T38" fmla="*/ 66 w 119"/>
              <a:gd name="T39" fmla="*/ 97 h 126"/>
              <a:gd name="T40" fmla="*/ 81 w 119"/>
              <a:gd name="T41" fmla="*/ 105 h 126"/>
              <a:gd name="T42" fmla="*/ 93 w 119"/>
              <a:gd name="T43" fmla="*/ 100 h 126"/>
              <a:gd name="T44" fmla="*/ 100 w 119"/>
              <a:gd name="T45" fmla="*/ 85 h 126"/>
              <a:gd name="T46" fmla="*/ 96 w 119"/>
              <a:gd name="T47" fmla="*/ 74 h 126"/>
              <a:gd name="T48" fmla="*/ 46 w 119"/>
              <a:gd name="T49" fmla="*/ 10 h 126"/>
              <a:gd name="T50" fmla="*/ 26 w 119"/>
              <a:gd name="T51" fmla="*/ 0 h 126"/>
              <a:gd name="T52" fmla="*/ 10 w 119"/>
              <a:gd name="T53" fmla="*/ 6 h 126"/>
              <a:gd name="T54" fmla="*/ 0 w 119"/>
              <a:gd name="T55" fmla="*/ 26 h 126"/>
              <a:gd name="T56" fmla="*/ 6 w 119"/>
              <a:gd name="T57" fmla="*/ 42 h 126"/>
              <a:gd name="T58" fmla="*/ 62 w 119"/>
              <a:gd name="T59" fmla="*/ 114 h 126"/>
              <a:gd name="T60" fmla="*/ 87 w 119"/>
              <a:gd name="T61" fmla="*/ 126 h 126"/>
              <a:gd name="T62" fmla="*/ 107 w 119"/>
              <a:gd name="T63" fmla="*/ 119 h 126"/>
              <a:gd name="T64" fmla="*/ 119 w 119"/>
              <a:gd name="T65" fmla="*/ 94 h 126"/>
              <a:gd name="T66" fmla="*/ 112 w 119"/>
              <a:gd name="T67" fmla="*/ 74 h 126"/>
              <a:gd name="T68" fmla="*/ 79 w 119"/>
              <a:gd name="T69" fmla="*/ 31 h 126"/>
              <a:gd name="T70" fmla="*/ 74 w 119"/>
              <a:gd name="T71" fmla="*/ 31 h 126"/>
              <a:gd name="T72" fmla="*/ 73 w 119"/>
              <a:gd name="T73" fmla="*/ 35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9" h="126">
                <a:moveTo>
                  <a:pt x="73" y="35"/>
                </a:moveTo>
                <a:cubicBezTo>
                  <a:pt x="107" y="78"/>
                  <a:pt x="107" y="78"/>
                  <a:pt x="107" y="78"/>
                </a:cubicBezTo>
                <a:cubicBezTo>
                  <a:pt x="111" y="83"/>
                  <a:pt x="112" y="88"/>
                  <a:pt x="112" y="94"/>
                </a:cubicBezTo>
                <a:cubicBezTo>
                  <a:pt x="112" y="101"/>
                  <a:pt x="109" y="109"/>
                  <a:pt x="103" y="114"/>
                </a:cubicBezTo>
                <a:cubicBezTo>
                  <a:pt x="98" y="117"/>
                  <a:pt x="93" y="119"/>
                  <a:pt x="87" y="119"/>
                </a:cubicBezTo>
                <a:cubicBezTo>
                  <a:pt x="80" y="119"/>
                  <a:pt x="72" y="116"/>
                  <a:pt x="67" y="109"/>
                </a:cubicBezTo>
                <a:cubicBezTo>
                  <a:pt x="11" y="38"/>
                  <a:pt x="11" y="38"/>
                  <a:pt x="11" y="38"/>
                </a:cubicBezTo>
                <a:cubicBezTo>
                  <a:pt x="8" y="34"/>
                  <a:pt x="7" y="30"/>
                  <a:pt x="7" y="26"/>
                </a:cubicBezTo>
                <a:cubicBezTo>
                  <a:pt x="7" y="20"/>
                  <a:pt x="10" y="15"/>
                  <a:pt x="14" y="11"/>
                </a:cubicBezTo>
                <a:cubicBezTo>
                  <a:pt x="18" y="8"/>
                  <a:pt x="22" y="7"/>
                  <a:pt x="26" y="7"/>
                </a:cubicBezTo>
                <a:cubicBezTo>
                  <a:pt x="32" y="7"/>
                  <a:pt x="37" y="10"/>
                  <a:pt x="41" y="14"/>
                </a:cubicBezTo>
                <a:cubicBezTo>
                  <a:pt x="91" y="78"/>
                  <a:pt x="91" y="78"/>
                  <a:pt x="91" y="78"/>
                </a:cubicBezTo>
                <a:cubicBezTo>
                  <a:pt x="92" y="80"/>
                  <a:pt x="93" y="83"/>
                  <a:pt x="93" y="85"/>
                </a:cubicBezTo>
                <a:cubicBezTo>
                  <a:pt x="93" y="89"/>
                  <a:pt x="92" y="93"/>
                  <a:pt x="88" y="95"/>
                </a:cubicBezTo>
                <a:cubicBezTo>
                  <a:pt x="86" y="97"/>
                  <a:pt x="83" y="98"/>
                  <a:pt x="81" y="98"/>
                </a:cubicBezTo>
                <a:cubicBezTo>
                  <a:pt x="77" y="98"/>
                  <a:pt x="73" y="96"/>
                  <a:pt x="71" y="93"/>
                </a:cubicBezTo>
                <a:cubicBezTo>
                  <a:pt x="24" y="33"/>
                  <a:pt x="24" y="33"/>
                  <a:pt x="24" y="33"/>
                </a:cubicBezTo>
                <a:cubicBezTo>
                  <a:pt x="23" y="32"/>
                  <a:pt x="21" y="32"/>
                  <a:pt x="19" y="33"/>
                </a:cubicBezTo>
                <a:cubicBezTo>
                  <a:pt x="18" y="34"/>
                  <a:pt x="18" y="36"/>
                  <a:pt x="19" y="37"/>
                </a:cubicBezTo>
                <a:cubicBezTo>
                  <a:pt x="66" y="97"/>
                  <a:pt x="66" y="97"/>
                  <a:pt x="66" y="97"/>
                </a:cubicBezTo>
                <a:cubicBezTo>
                  <a:pt x="69" y="102"/>
                  <a:pt x="75" y="105"/>
                  <a:pt x="81" y="105"/>
                </a:cubicBezTo>
                <a:cubicBezTo>
                  <a:pt x="85" y="105"/>
                  <a:pt x="89" y="103"/>
                  <a:pt x="93" y="100"/>
                </a:cubicBezTo>
                <a:cubicBezTo>
                  <a:pt x="97" y="97"/>
                  <a:pt x="100" y="91"/>
                  <a:pt x="100" y="85"/>
                </a:cubicBezTo>
                <a:cubicBezTo>
                  <a:pt x="100" y="81"/>
                  <a:pt x="99" y="77"/>
                  <a:pt x="96" y="74"/>
                </a:cubicBezTo>
                <a:cubicBezTo>
                  <a:pt x="46" y="10"/>
                  <a:pt x="46" y="10"/>
                  <a:pt x="46" y="10"/>
                </a:cubicBezTo>
                <a:cubicBezTo>
                  <a:pt x="41" y="4"/>
                  <a:pt x="34" y="0"/>
                  <a:pt x="26" y="0"/>
                </a:cubicBezTo>
                <a:cubicBezTo>
                  <a:pt x="20" y="0"/>
                  <a:pt x="15" y="2"/>
                  <a:pt x="10" y="6"/>
                </a:cubicBezTo>
                <a:cubicBezTo>
                  <a:pt x="4" y="11"/>
                  <a:pt x="0" y="18"/>
                  <a:pt x="0" y="26"/>
                </a:cubicBezTo>
                <a:cubicBezTo>
                  <a:pt x="0" y="32"/>
                  <a:pt x="2" y="37"/>
                  <a:pt x="6" y="42"/>
                </a:cubicBezTo>
                <a:cubicBezTo>
                  <a:pt x="62" y="114"/>
                  <a:pt x="62" y="114"/>
                  <a:pt x="62" y="114"/>
                </a:cubicBezTo>
                <a:cubicBezTo>
                  <a:pt x="68" y="122"/>
                  <a:pt x="78" y="126"/>
                  <a:pt x="87" y="126"/>
                </a:cubicBezTo>
                <a:cubicBezTo>
                  <a:pt x="94" y="126"/>
                  <a:pt x="101" y="124"/>
                  <a:pt x="107" y="119"/>
                </a:cubicBezTo>
                <a:cubicBezTo>
                  <a:pt x="115" y="113"/>
                  <a:pt x="119" y="103"/>
                  <a:pt x="119" y="94"/>
                </a:cubicBezTo>
                <a:cubicBezTo>
                  <a:pt x="119" y="87"/>
                  <a:pt x="117" y="80"/>
                  <a:pt x="112" y="74"/>
                </a:cubicBezTo>
                <a:cubicBezTo>
                  <a:pt x="79" y="31"/>
                  <a:pt x="79" y="31"/>
                  <a:pt x="79" y="31"/>
                </a:cubicBezTo>
                <a:cubicBezTo>
                  <a:pt x="78" y="30"/>
                  <a:pt x="75" y="30"/>
                  <a:pt x="74" y="31"/>
                </a:cubicBezTo>
                <a:cubicBezTo>
                  <a:pt x="73" y="32"/>
                  <a:pt x="72" y="34"/>
                  <a:pt x="73" y="35"/>
                </a:cubicBezTo>
                <a:close/>
              </a:path>
            </a:pathLst>
          </a:custGeom>
          <a:solidFill>
            <a:srgbClr val="DB1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06" name="Freeform 197"/>
          <p:cNvSpPr>
            <a:spLocks/>
          </p:cNvSpPr>
          <p:nvPr/>
        </p:nvSpPr>
        <p:spPr bwMode="auto">
          <a:xfrm>
            <a:off x="49372" y="5750343"/>
            <a:ext cx="504825" cy="534988"/>
          </a:xfrm>
          <a:custGeom>
            <a:avLst/>
            <a:gdLst>
              <a:gd name="T0" fmla="*/ 73 w 119"/>
              <a:gd name="T1" fmla="*/ 35 h 126"/>
              <a:gd name="T2" fmla="*/ 107 w 119"/>
              <a:gd name="T3" fmla="*/ 78 h 126"/>
              <a:gd name="T4" fmla="*/ 112 w 119"/>
              <a:gd name="T5" fmla="*/ 94 h 126"/>
              <a:gd name="T6" fmla="*/ 102 w 119"/>
              <a:gd name="T7" fmla="*/ 114 h 126"/>
              <a:gd name="T8" fmla="*/ 87 w 119"/>
              <a:gd name="T9" fmla="*/ 119 h 126"/>
              <a:gd name="T10" fmla="*/ 67 w 119"/>
              <a:gd name="T11" fmla="*/ 109 h 126"/>
              <a:gd name="T12" fmla="*/ 11 w 119"/>
              <a:gd name="T13" fmla="*/ 37 h 126"/>
              <a:gd name="T14" fmla="*/ 7 w 119"/>
              <a:gd name="T15" fmla="*/ 26 h 126"/>
              <a:gd name="T16" fmla="*/ 14 w 119"/>
              <a:gd name="T17" fmla="*/ 11 h 126"/>
              <a:gd name="T18" fmla="*/ 26 w 119"/>
              <a:gd name="T19" fmla="*/ 7 h 126"/>
              <a:gd name="T20" fmla="*/ 41 w 119"/>
              <a:gd name="T21" fmla="*/ 14 h 126"/>
              <a:gd name="T22" fmla="*/ 90 w 119"/>
              <a:gd name="T23" fmla="*/ 77 h 126"/>
              <a:gd name="T24" fmla="*/ 93 w 119"/>
              <a:gd name="T25" fmla="*/ 85 h 126"/>
              <a:gd name="T26" fmla="*/ 88 w 119"/>
              <a:gd name="T27" fmla="*/ 95 h 126"/>
              <a:gd name="T28" fmla="*/ 81 w 119"/>
              <a:gd name="T29" fmla="*/ 98 h 126"/>
              <a:gd name="T30" fmla="*/ 71 w 119"/>
              <a:gd name="T31" fmla="*/ 93 h 126"/>
              <a:gd name="T32" fmla="*/ 24 w 119"/>
              <a:gd name="T33" fmla="*/ 33 h 126"/>
              <a:gd name="T34" fmla="*/ 19 w 119"/>
              <a:gd name="T35" fmla="*/ 33 h 126"/>
              <a:gd name="T36" fmla="*/ 19 w 119"/>
              <a:gd name="T37" fmla="*/ 37 h 126"/>
              <a:gd name="T38" fmla="*/ 65 w 119"/>
              <a:gd name="T39" fmla="*/ 97 h 126"/>
              <a:gd name="T40" fmla="*/ 81 w 119"/>
              <a:gd name="T41" fmla="*/ 104 h 126"/>
              <a:gd name="T42" fmla="*/ 92 w 119"/>
              <a:gd name="T43" fmla="*/ 100 h 126"/>
              <a:gd name="T44" fmla="*/ 100 w 119"/>
              <a:gd name="T45" fmla="*/ 85 h 126"/>
              <a:gd name="T46" fmla="*/ 96 w 119"/>
              <a:gd name="T47" fmla="*/ 73 h 126"/>
              <a:gd name="T48" fmla="*/ 46 w 119"/>
              <a:gd name="T49" fmla="*/ 10 h 126"/>
              <a:gd name="T50" fmla="*/ 26 w 119"/>
              <a:gd name="T51" fmla="*/ 0 h 126"/>
              <a:gd name="T52" fmla="*/ 10 w 119"/>
              <a:gd name="T53" fmla="*/ 6 h 126"/>
              <a:gd name="T54" fmla="*/ 0 w 119"/>
              <a:gd name="T55" fmla="*/ 26 h 126"/>
              <a:gd name="T56" fmla="*/ 6 w 119"/>
              <a:gd name="T57" fmla="*/ 42 h 126"/>
              <a:gd name="T58" fmla="*/ 62 w 119"/>
              <a:gd name="T59" fmla="*/ 113 h 126"/>
              <a:gd name="T60" fmla="*/ 87 w 119"/>
              <a:gd name="T61" fmla="*/ 126 h 126"/>
              <a:gd name="T62" fmla="*/ 107 w 119"/>
              <a:gd name="T63" fmla="*/ 119 h 126"/>
              <a:gd name="T64" fmla="*/ 119 w 119"/>
              <a:gd name="T65" fmla="*/ 94 h 126"/>
              <a:gd name="T66" fmla="*/ 112 w 119"/>
              <a:gd name="T67" fmla="*/ 74 h 126"/>
              <a:gd name="T68" fmla="*/ 79 w 119"/>
              <a:gd name="T69" fmla="*/ 31 h 126"/>
              <a:gd name="T70" fmla="*/ 74 w 119"/>
              <a:gd name="T71" fmla="*/ 31 h 126"/>
              <a:gd name="T72" fmla="*/ 73 w 119"/>
              <a:gd name="T73" fmla="*/ 35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9" h="126">
                <a:moveTo>
                  <a:pt x="73" y="35"/>
                </a:moveTo>
                <a:cubicBezTo>
                  <a:pt x="107" y="78"/>
                  <a:pt x="107" y="78"/>
                  <a:pt x="107" y="78"/>
                </a:cubicBezTo>
                <a:cubicBezTo>
                  <a:pt x="110" y="83"/>
                  <a:pt x="112" y="88"/>
                  <a:pt x="112" y="94"/>
                </a:cubicBezTo>
                <a:cubicBezTo>
                  <a:pt x="112" y="101"/>
                  <a:pt x="109" y="109"/>
                  <a:pt x="102" y="114"/>
                </a:cubicBezTo>
                <a:cubicBezTo>
                  <a:pt x="98" y="117"/>
                  <a:pt x="92" y="119"/>
                  <a:pt x="87" y="119"/>
                </a:cubicBezTo>
                <a:cubicBezTo>
                  <a:pt x="79" y="119"/>
                  <a:pt x="72" y="116"/>
                  <a:pt x="67" y="109"/>
                </a:cubicBezTo>
                <a:cubicBezTo>
                  <a:pt x="11" y="37"/>
                  <a:pt x="11" y="37"/>
                  <a:pt x="11" y="37"/>
                </a:cubicBezTo>
                <a:cubicBezTo>
                  <a:pt x="8" y="34"/>
                  <a:pt x="7" y="30"/>
                  <a:pt x="7" y="26"/>
                </a:cubicBezTo>
                <a:cubicBezTo>
                  <a:pt x="7" y="20"/>
                  <a:pt x="9" y="15"/>
                  <a:pt x="14" y="11"/>
                </a:cubicBezTo>
                <a:cubicBezTo>
                  <a:pt x="18" y="8"/>
                  <a:pt x="22" y="7"/>
                  <a:pt x="26" y="7"/>
                </a:cubicBezTo>
                <a:cubicBezTo>
                  <a:pt x="31" y="7"/>
                  <a:pt x="37" y="9"/>
                  <a:pt x="41" y="14"/>
                </a:cubicBezTo>
                <a:cubicBezTo>
                  <a:pt x="90" y="77"/>
                  <a:pt x="90" y="77"/>
                  <a:pt x="90" y="77"/>
                </a:cubicBezTo>
                <a:cubicBezTo>
                  <a:pt x="92" y="80"/>
                  <a:pt x="93" y="82"/>
                  <a:pt x="93" y="85"/>
                </a:cubicBezTo>
                <a:cubicBezTo>
                  <a:pt x="93" y="89"/>
                  <a:pt x="91" y="92"/>
                  <a:pt x="88" y="95"/>
                </a:cubicBezTo>
                <a:cubicBezTo>
                  <a:pt x="86" y="97"/>
                  <a:pt x="83" y="98"/>
                  <a:pt x="81" y="98"/>
                </a:cubicBezTo>
                <a:cubicBezTo>
                  <a:pt x="77" y="98"/>
                  <a:pt x="73" y="96"/>
                  <a:pt x="71" y="93"/>
                </a:cubicBezTo>
                <a:cubicBezTo>
                  <a:pt x="24" y="33"/>
                  <a:pt x="24" y="33"/>
                  <a:pt x="24" y="33"/>
                </a:cubicBezTo>
                <a:cubicBezTo>
                  <a:pt x="23" y="32"/>
                  <a:pt x="21" y="31"/>
                  <a:pt x="19" y="33"/>
                </a:cubicBezTo>
                <a:cubicBezTo>
                  <a:pt x="18" y="34"/>
                  <a:pt x="18" y="36"/>
                  <a:pt x="19" y="37"/>
                </a:cubicBezTo>
                <a:cubicBezTo>
                  <a:pt x="65" y="97"/>
                  <a:pt x="65" y="97"/>
                  <a:pt x="65" y="97"/>
                </a:cubicBezTo>
                <a:cubicBezTo>
                  <a:pt x="69" y="102"/>
                  <a:pt x="75" y="104"/>
                  <a:pt x="81" y="104"/>
                </a:cubicBezTo>
                <a:cubicBezTo>
                  <a:pt x="85" y="104"/>
                  <a:pt x="89" y="103"/>
                  <a:pt x="92" y="100"/>
                </a:cubicBezTo>
                <a:cubicBezTo>
                  <a:pt x="97" y="96"/>
                  <a:pt x="100" y="91"/>
                  <a:pt x="100" y="85"/>
                </a:cubicBezTo>
                <a:cubicBezTo>
                  <a:pt x="100" y="81"/>
                  <a:pt x="98" y="77"/>
                  <a:pt x="96" y="73"/>
                </a:cubicBezTo>
                <a:cubicBezTo>
                  <a:pt x="46" y="10"/>
                  <a:pt x="46" y="10"/>
                  <a:pt x="46" y="10"/>
                </a:cubicBezTo>
                <a:cubicBezTo>
                  <a:pt x="41" y="3"/>
                  <a:pt x="33" y="0"/>
                  <a:pt x="26" y="0"/>
                </a:cubicBezTo>
                <a:cubicBezTo>
                  <a:pt x="20" y="0"/>
                  <a:pt x="15" y="2"/>
                  <a:pt x="10" y="6"/>
                </a:cubicBezTo>
                <a:cubicBezTo>
                  <a:pt x="3" y="11"/>
                  <a:pt x="0" y="18"/>
                  <a:pt x="0" y="26"/>
                </a:cubicBezTo>
                <a:cubicBezTo>
                  <a:pt x="0" y="31"/>
                  <a:pt x="2" y="37"/>
                  <a:pt x="6" y="42"/>
                </a:cubicBezTo>
                <a:cubicBezTo>
                  <a:pt x="62" y="113"/>
                  <a:pt x="62" y="113"/>
                  <a:pt x="62" y="113"/>
                </a:cubicBezTo>
                <a:cubicBezTo>
                  <a:pt x="68" y="121"/>
                  <a:pt x="77" y="126"/>
                  <a:pt x="87" y="126"/>
                </a:cubicBezTo>
                <a:cubicBezTo>
                  <a:pt x="94" y="126"/>
                  <a:pt x="101" y="123"/>
                  <a:pt x="107" y="119"/>
                </a:cubicBezTo>
                <a:cubicBezTo>
                  <a:pt x="115" y="113"/>
                  <a:pt x="119" y="103"/>
                  <a:pt x="119" y="94"/>
                </a:cubicBezTo>
                <a:cubicBezTo>
                  <a:pt x="119" y="87"/>
                  <a:pt x="117" y="80"/>
                  <a:pt x="112" y="74"/>
                </a:cubicBezTo>
                <a:cubicBezTo>
                  <a:pt x="79" y="31"/>
                  <a:pt x="79" y="31"/>
                  <a:pt x="79" y="31"/>
                </a:cubicBezTo>
                <a:cubicBezTo>
                  <a:pt x="77" y="30"/>
                  <a:pt x="75" y="29"/>
                  <a:pt x="74" y="31"/>
                </a:cubicBezTo>
                <a:cubicBezTo>
                  <a:pt x="72" y="32"/>
                  <a:pt x="72" y="34"/>
                  <a:pt x="73" y="35"/>
                </a:cubicBezTo>
                <a:close/>
              </a:path>
            </a:pathLst>
          </a:custGeom>
          <a:solidFill>
            <a:srgbClr val="DB1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08" name="Freeform 199"/>
          <p:cNvSpPr>
            <a:spLocks/>
          </p:cNvSpPr>
          <p:nvPr/>
        </p:nvSpPr>
        <p:spPr bwMode="auto">
          <a:xfrm>
            <a:off x="11195049" y="2207581"/>
            <a:ext cx="487363" cy="546100"/>
          </a:xfrm>
          <a:custGeom>
            <a:avLst/>
            <a:gdLst>
              <a:gd name="T0" fmla="*/ 42 w 115"/>
              <a:gd name="T1" fmla="*/ 91 h 129"/>
              <a:gd name="T2" fmla="*/ 11 w 115"/>
              <a:gd name="T3" fmla="*/ 46 h 129"/>
              <a:gd name="T4" fmla="*/ 6 w 115"/>
              <a:gd name="T5" fmla="*/ 32 h 129"/>
              <a:gd name="T6" fmla="*/ 17 w 115"/>
              <a:gd name="T7" fmla="*/ 11 h 129"/>
              <a:gd name="T8" fmla="*/ 32 w 115"/>
              <a:gd name="T9" fmla="*/ 7 h 129"/>
              <a:gd name="T10" fmla="*/ 52 w 115"/>
              <a:gd name="T11" fmla="*/ 18 h 129"/>
              <a:gd name="T12" fmla="*/ 104 w 115"/>
              <a:gd name="T13" fmla="*/ 92 h 129"/>
              <a:gd name="T14" fmla="*/ 108 w 115"/>
              <a:gd name="T15" fmla="*/ 103 h 129"/>
              <a:gd name="T16" fmla="*/ 100 w 115"/>
              <a:gd name="T17" fmla="*/ 119 h 129"/>
              <a:gd name="T18" fmla="*/ 89 w 115"/>
              <a:gd name="T19" fmla="*/ 122 h 129"/>
              <a:gd name="T20" fmla="*/ 73 w 115"/>
              <a:gd name="T21" fmla="*/ 114 h 129"/>
              <a:gd name="T22" fmla="*/ 27 w 115"/>
              <a:gd name="T23" fmla="*/ 48 h 129"/>
              <a:gd name="T24" fmla="*/ 25 w 115"/>
              <a:gd name="T25" fmla="*/ 41 h 129"/>
              <a:gd name="T26" fmla="*/ 31 w 115"/>
              <a:gd name="T27" fmla="*/ 31 h 129"/>
              <a:gd name="T28" fmla="*/ 38 w 115"/>
              <a:gd name="T29" fmla="*/ 28 h 129"/>
              <a:gd name="T30" fmla="*/ 48 w 115"/>
              <a:gd name="T31" fmla="*/ 34 h 129"/>
              <a:gd name="T32" fmla="*/ 91 w 115"/>
              <a:gd name="T33" fmla="*/ 96 h 129"/>
              <a:gd name="T34" fmla="*/ 96 w 115"/>
              <a:gd name="T35" fmla="*/ 97 h 129"/>
              <a:gd name="T36" fmla="*/ 97 w 115"/>
              <a:gd name="T37" fmla="*/ 92 h 129"/>
              <a:gd name="T38" fmla="*/ 53 w 115"/>
              <a:gd name="T39" fmla="*/ 30 h 129"/>
              <a:gd name="T40" fmla="*/ 38 w 115"/>
              <a:gd name="T41" fmla="*/ 22 h 129"/>
              <a:gd name="T42" fmla="*/ 27 w 115"/>
              <a:gd name="T43" fmla="*/ 25 h 129"/>
              <a:gd name="T44" fmla="*/ 18 w 115"/>
              <a:gd name="T45" fmla="*/ 41 h 129"/>
              <a:gd name="T46" fmla="*/ 22 w 115"/>
              <a:gd name="T47" fmla="*/ 52 h 129"/>
              <a:gd name="T48" fmla="*/ 68 w 115"/>
              <a:gd name="T49" fmla="*/ 118 h 129"/>
              <a:gd name="T50" fmla="*/ 89 w 115"/>
              <a:gd name="T51" fmla="*/ 129 h 129"/>
              <a:gd name="T52" fmla="*/ 104 w 115"/>
              <a:gd name="T53" fmla="*/ 124 h 129"/>
              <a:gd name="T54" fmla="*/ 115 w 115"/>
              <a:gd name="T55" fmla="*/ 103 h 129"/>
              <a:gd name="T56" fmla="*/ 110 w 115"/>
              <a:gd name="T57" fmla="*/ 89 h 129"/>
              <a:gd name="T58" fmla="*/ 58 w 115"/>
              <a:gd name="T59" fmla="*/ 14 h 129"/>
              <a:gd name="T60" fmla="*/ 32 w 115"/>
              <a:gd name="T61" fmla="*/ 0 h 129"/>
              <a:gd name="T62" fmla="*/ 13 w 115"/>
              <a:gd name="T63" fmla="*/ 6 h 129"/>
              <a:gd name="T64" fmla="*/ 0 w 115"/>
              <a:gd name="T65" fmla="*/ 32 h 129"/>
              <a:gd name="T66" fmla="*/ 5 w 115"/>
              <a:gd name="T67" fmla="*/ 50 h 129"/>
              <a:gd name="T68" fmla="*/ 37 w 115"/>
              <a:gd name="T69" fmla="*/ 95 h 129"/>
              <a:gd name="T70" fmla="*/ 41 w 115"/>
              <a:gd name="T71" fmla="*/ 96 h 129"/>
              <a:gd name="T72" fmla="*/ 42 w 115"/>
              <a:gd name="T73" fmla="*/ 91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5" h="129">
                <a:moveTo>
                  <a:pt x="42" y="91"/>
                </a:moveTo>
                <a:cubicBezTo>
                  <a:pt x="11" y="46"/>
                  <a:pt x="11" y="46"/>
                  <a:pt x="11" y="46"/>
                </a:cubicBezTo>
                <a:cubicBezTo>
                  <a:pt x="8" y="42"/>
                  <a:pt x="6" y="37"/>
                  <a:pt x="6" y="32"/>
                </a:cubicBezTo>
                <a:cubicBezTo>
                  <a:pt x="6" y="24"/>
                  <a:pt x="10" y="16"/>
                  <a:pt x="17" y="11"/>
                </a:cubicBezTo>
                <a:cubicBezTo>
                  <a:pt x="22" y="8"/>
                  <a:pt x="27" y="7"/>
                  <a:pt x="32" y="7"/>
                </a:cubicBezTo>
                <a:cubicBezTo>
                  <a:pt x="40" y="7"/>
                  <a:pt x="48" y="11"/>
                  <a:pt x="52" y="18"/>
                </a:cubicBezTo>
                <a:cubicBezTo>
                  <a:pt x="104" y="92"/>
                  <a:pt x="104" y="92"/>
                  <a:pt x="104" y="92"/>
                </a:cubicBezTo>
                <a:cubicBezTo>
                  <a:pt x="107" y="96"/>
                  <a:pt x="108" y="99"/>
                  <a:pt x="108" y="103"/>
                </a:cubicBezTo>
                <a:cubicBezTo>
                  <a:pt x="108" y="109"/>
                  <a:pt x="105" y="115"/>
                  <a:pt x="100" y="119"/>
                </a:cubicBezTo>
                <a:cubicBezTo>
                  <a:pt x="96" y="121"/>
                  <a:pt x="93" y="122"/>
                  <a:pt x="89" y="122"/>
                </a:cubicBezTo>
                <a:cubicBezTo>
                  <a:pt x="83" y="122"/>
                  <a:pt x="77" y="119"/>
                  <a:pt x="73" y="114"/>
                </a:cubicBezTo>
                <a:cubicBezTo>
                  <a:pt x="27" y="48"/>
                  <a:pt x="27" y="48"/>
                  <a:pt x="27" y="48"/>
                </a:cubicBezTo>
                <a:cubicBezTo>
                  <a:pt x="26" y="46"/>
                  <a:pt x="25" y="43"/>
                  <a:pt x="25" y="41"/>
                </a:cubicBezTo>
                <a:cubicBezTo>
                  <a:pt x="25" y="37"/>
                  <a:pt x="27" y="33"/>
                  <a:pt x="31" y="31"/>
                </a:cubicBezTo>
                <a:cubicBezTo>
                  <a:pt x="33" y="29"/>
                  <a:pt x="35" y="28"/>
                  <a:pt x="38" y="28"/>
                </a:cubicBezTo>
                <a:cubicBezTo>
                  <a:pt x="42" y="28"/>
                  <a:pt x="45" y="30"/>
                  <a:pt x="48" y="34"/>
                </a:cubicBezTo>
                <a:cubicBezTo>
                  <a:pt x="91" y="96"/>
                  <a:pt x="91" y="96"/>
                  <a:pt x="91" y="96"/>
                </a:cubicBezTo>
                <a:cubicBezTo>
                  <a:pt x="92" y="98"/>
                  <a:pt x="94" y="98"/>
                  <a:pt x="96" y="97"/>
                </a:cubicBezTo>
                <a:cubicBezTo>
                  <a:pt x="97" y="96"/>
                  <a:pt x="98" y="94"/>
                  <a:pt x="97" y="92"/>
                </a:cubicBezTo>
                <a:cubicBezTo>
                  <a:pt x="53" y="30"/>
                  <a:pt x="53" y="30"/>
                  <a:pt x="53" y="30"/>
                </a:cubicBezTo>
                <a:cubicBezTo>
                  <a:pt x="50" y="25"/>
                  <a:pt x="44" y="22"/>
                  <a:pt x="38" y="22"/>
                </a:cubicBezTo>
                <a:cubicBezTo>
                  <a:pt x="34" y="22"/>
                  <a:pt x="30" y="23"/>
                  <a:pt x="27" y="25"/>
                </a:cubicBezTo>
                <a:cubicBezTo>
                  <a:pt x="21" y="29"/>
                  <a:pt x="18" y="35"/>
                  <a:pt x="18" y="41"/>
                </a:cubicBezTo>
                <a:cubicBezTo>
                  <a:pt x="18" y="45"/>
                  <a:pt x="20" y="48"/>
                  <a:pt x="22" y="52"/>
                </a:cubicBezTo>
                <a:cubicBezTo>
                  <a:pt x="68" y="118"/>
                  <a:pt x="68" y="118"/>
                  <a:pt x="68" y="118"/>
                </a:cubicBezTo>
                <a:cubicBezTo>
                  <a:pt x="73" y="125"/>
                  <a:pt x="81" y="129"/>
                  <a:pt x="89" y="129"/>
                </a:cubicBezTo>
                <a:cubicBezTo>
                  <a:pt x="94" y="129"/>
                  <a:pt x="99" y="127"/>
                  <a:pt x="104" y="124"/>
                </a:cubicBezTo>
                <a:cubicBezTo>
                  <a:pt x="111" y="119"/>
                  <a:pt x="115" y="111"/>
                  <a:pt x="115" y="103"/>
                </a:cubicBezTo>
                <a:cubicBezTo>
                  <a:pt x="115" y="98"/>
                  <a:pt x="113" y="93"/>
                  <a:pt x="110" y="89"/>
                </a:cubicBezTo>
                <a:cubicBezTo>
                  <a:pt x="58" y="14"/>
                  <a:pt x="58" y="14"/>
                  <a:pt x="58" y="14"/>
                </a:cubicBezTo>
                <a:cubicBezTo>
                  <a:pt x="52" y="5"/>
                  <a:pt x="42" y="0"/>
                  <a:pt x="32" y="0"/>
                </a:cubicBezTo>
                <a:cubicBezTo>
                  <a:pt x="25" y="0"/>
                  <a:pt x="19" y="2"/>
                  <a:pt x="13" y="6"/>
                </a:cubicBezTo>
                <a:cubicBezTo>
                  <a:pt x="5" y="12"/>
                  <a:pt x="0" y="22"/>
                  <a:pt x="0" y="32"/>
                </a:cubicBezTo>
                <a:cubicBezTo>
                  <a:pt x="0" y="38"/>
                  <a:pt x="2" y="45"/>
                  <a:pt x="5" y="50"/>
                </a:cubicBezTo>
                <a:cubicBezTo>
                  <a:pt x="37" y="95"/>
                  <a:pt x="37" y="95"/>
                  <a:pt x="37" y="95"/>
                </a:cubicBezTo>
                <a:cubicBezTo>
                  <a:pt x="38" y="96"/>
                  <a:pt x="40" y="97"/>
                  <a:pt x="41" y="96"/>
                </a:cubicBezTo>
                <a:cubicBezTo>
                  <a:pt x="43" y="95"/>
                  <a:pt x="43" y="93"/>
                  <a:pt x="42" y="91"/>
                </a:cubicBezTo>
                <a:close/>
              </a:path>
            </a:pathLst>
          </a:custGeom>
          <a:solidFill>
            <a:srgbClr val="00A9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1302" name="组合 1301"/>
          <p:cNvGrpSpPr/>
          <p:nvPr/>
        </p:nvGrpSpPr>
        <p:grpSpPr>
          <a:xfrm>
            <a:off x="-21155" y="3559890"/>
            <a:ext cx="1146497" cy="1821657"/>
            <a:chOff x="-920750" y="7937501"/>
            <a:chExt cx="1571625" cy="2497138"/>
          </a:xfrm>
        </p:grpSpPr>
        <p:sp>
          <p:nvSpPr>
            <p:cNvPr id="1234" name="Freeform 225"/>
            <p:cNvSpPr>
              <a:spLocks/>
            </p:cNvSpPr>
            <p:nvPr/>
          </p:nvSpPr>
          <p:spPr bwMode="auto">
            <a:xfrm>
              <a:off x="-920750" y="8069264"/>
              <a:ext cx="1571625" cy="2365375"/>
            </a:xfrm>
            <a:custGeom>
              <a:avLst/>
              <a:gdLst>
                <a:gd name="T0" fmla="*/ 369 w 371"/>
                <a:gd name="T1" fmla="*/ 498 h 558"/>
                <a:gd name="T2" fmla="*/ 305 w 371"/>
                <a:gd name="T3" fmla="*/ 0 h 558"/>
                <a:gd name="T4" fmla="*/ 0 w 371"/>
                <a:gd name="T5" fmla="*/ 33 h 558"/>
                <a:gd name="T6" fmla="*/ 0 w 371"/>
                <a:gd name="T7" fmla="*/ 558 h 558"/>
                <a:gd name="T8" fmla="*/ 345 w 371"/>
                <a:gd name="T9" fmla="*/ 521 h 558"/>
                <a:gd name="T10" fmla="*/ 369 w 371"/>
                <a:gd name="T11" fmla="*/ 498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1" h="558">
                  <a:moveTo>
                    <a:pt x="369" y="498"/>
                  </a:moveTo>
                  <a:cubicBezTo>
                    <a:pt x="305" y="0"/>
                    <a:pt x="305" y="0"/>
                    <a:pt x="305" y="0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558"/>
                    <a:pt x="0" y="558"/>
                    <a:pt x="0" y="558"/>
                  </a:cubicBezTo>
                  <a:cubicBezTo>
                    <a:pt x="345" y="521"/>
                    <a:pt x="345" y="521"/>
                    <a:pt x="345" y="521"/>
                  </a:cubicBezTo>
                  <a:cubicBezTo>
                    <a:pt x="358" y="519"/>
                    <a:pt x="371" y="510"/>
                    <a:pt x="369" y="498"/>
                  </a:cubicBezTo>
                </a:path>
              </a:pathLst>
            </a:custGeom>
            <a:solidFill>
              <a:srgbClr val="E11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5" name="Freeform 226"/>
            <p:cNvSpPr>
              <a:spLocks/>
            </p:cNvSpPr>
            <p:nvPr/>
          </p:nvSpPr>
          <p:spPr bwMode="auto">
            <a:xfrm>
              <a:off x="-920750" y="8120064"/>
              <a:ext cx="1449388" cy="2162175"/>
            </a:xfrm>
            <a:custGeom>
              <a:avLst/>
              <a:gdLst>
                <a:gd name="T0" fmla="*/ 340 w 342"/>
                <a:gd name="T1" fmla="*/ 443 h 510"/>
                <a:gd name="T2" fmla="*/ 287 w 342"/>
                <a:gd name="T3" fmla="*/ 0 h 510"/>
                <a:gd name="T4" fmla="*/ 0 w 342"/>
                <a:gd name="T5" fmla="*/ 34 h 510"/>
                <a:gd name="T6" fmla="*/ 0 w 342"/>
                <a:gd name="T7" fmla="*/ 510 h 510"/>
                <a:gd name="T8" fmla="*/ 317 w 342"/>
                <a:gd name="T9" fmla="*/ 472 h 510"/>
                <a:gd name="T10" fmla="*/ 340 w 342"/>
                <a:gd name="T11" fmla="*/ 443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2" h="510">
                  <a:moveTo>
                    <a:pt x="340" y="443"/>
                  </a:moveTo>
                  <a:cubicBezTo>
                    <a:pt x="287" y="0"/>
                    <a:pt x="287" y="0"/>
                    <a:pt x="287" y="0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510"/>
                    <a:pt x="0" y="510"/>
                    <a:pt x="0" y="510"/>
                  </a:cubicBezTo>
                  <a:cubicBezTo>
                    <a:pt x="317" y="472"/>
                    <a:pt x="317" y="472"/>
                    <a:pt x="317" y="472"/>
                  </a:cubicBezTo>
                  <a:cubicBezTo>
                    <a:pt x="330" y="470"/>
                    <a:pt x="342" y="455"/>
                    <a:pt x="340" y="44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6" name="Freeform 227"/>
            <p:cNvSpPr>
              <a:spLocks/>
            </p:cNvSpPr>
            <p:nvPr/>
          </p:nvSpPr>
          <p:spPr bwMode="auto">
            <a:xfrm>
              <a:off x="-920750" y="8310564"/>
              <a:ext cx="55563" cy="152400"/>
            </a:xfrm>
            <a:custGeom>
              <a:avLst/>
              <a:gdLst>
                <a:gd name="T0" fmla="*/ 13 w 13"/>
                <a:gd name="T1" fmla="*/ 18 h 36"/>
                <a:gd name="T2" fmla="*/ 0 w 13"/>
                <a:gd name="T3" fmla="*/ 0 h 36"/>
                <a:gd name="T4" fmla="*/ 0 w 13"/>
                <a:gd name="T5" fmla="*/ 36 h 36"/>
                <a:gd name="T6" fmla="*/ 13 w 13"/>
                <a:gd name="T7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36">
                  <a:moveTo>
                    <a:pt x="13" y="18"/>
                  </a:moveTo>
                  <a:cubicBezTo>
                    <a:pt x="13" y="9"/>
                    <a:pt x="7" y="2"/>
                    <a:pt x="0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7" y="34"/>
                    <a:pt x="13" y="27"/>
                    <a:pt x="13" y="18"/>
                  </a:cubicBezTo>
                  <a:close/>
                </a:path>
              </a:pathLst>
            </a:custGeom>
            <a:solidFill>
              <a:srgbClr val="381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7" name="Oval 228"/>
            <p:cNvSpPr>
              <a:spLocks noChangeArrowheads="1"/>
            </p:cNvSpPr>
            <p:nvPr/>
          </p:nvSpPr>
          <p:spPr bwMode="auto">
            <a:xfrm>
              <a:off x="-814388" y="8272464"/>
              <a:ext cx="160338" cy="160338"/>
            </a:xfrm>
            <a:prstGeom prst="ellipse">
              <a:avLst/>
            </a:prstGeom>
            <a:solidFill>
              <a:srgbClr val="381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8" name="Oval 229"/>
            <p:cNvSpPr>
              <a:spLocks noChangeArrowheads="1"/>
            </p:cNvSpPr>
            <p:nvPr/>
          </p:nvSpPr>
          <p:spPr bwMode="auto">
            <a:xfrm>
              <a:off x="-598488" y="8242301"/>
              <a:ext cx="160338" cy="161925"/>
            </a:xfrm>
            <a:prstGeom prst="ellipse">
              <a:avLst/>
            </a:prstGeom>
            <a:solidFill>
              <a:srgbClr val="381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9" name="Oval 230"/>
            <p:cNvSpPr>
              <a:spLocks noChangeArrowheads="1"/>
            </p:cNvSpPr>
            <p:nvPr/>
          </p:nvSpPr>
          <p:spPr bwMode="auto">
            <a:xfrm>
              <a:off x="-395288" y="8224839"/>
              <a:ext cx="160338" cy="161925"/>
            </a:xfrm>
            <a:prstGeom prst="ellipse">
              <a:avLst/>
            </a:prstGeom>
            <a:solidFill>
              <a:srgbClr val="381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0" name="Oval 231"/>
            <p:cNvSpPr>
              <a:spLocks noChangeArrowheads="1"/>
            </p:cNvSpPr>
            <p:nvPr/>
          </p:nvSpPr>
          <p:spPr bwMode="auto">
            <a:xfrm>
              <a:off x="-161925" y="8196264"/>
              <a:ext cx="144463" cy="160338"/>
            </a:xfrm>
            <a:prstGeom prst="ellipse">
              <a:avLst/>
            </a:prstGeom>
            <a:solidFill>
              <a:srgbClr val="381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1" name="Oval 232"/>
            <p:cNvSpPr>
              <a:spLocks noChangeArrowheads="1"/>
            </p:cNvSpPr>
            <p:nvPr/>
          </p:nvSpPr>
          <p:spPr bwMode="auto">
            <a:xfrm>
              <a:off x="49212" y="8170864"/>
              <a:ext cx="144463" cy="160338"/>
            </a:xfrm>
            <a:prstGeom prst="ellipse">
              <a:avLst/>
            </a:prstGeom>
            <a:solidFill>
              <a:srgbClr val="381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2" name="Freeform 233"/>
            <p:cNvSpPr>
              <a:spLocks/>
            </p:cNvSpPr>
            <p:nvPr/>
          </p:nvSpPr>
          <p:spPr bwMode="auto">
            <a:xfrm>
              <a:off x="-920750" y="8158164"/>
              <a:ext cx="25400" cy="266700"/>
            </a:xfrm>
            <a:custGeom>
              <a:avLst/>
              <a:gdLst>
                <a:gd name="T0" fmla="*/ 6 w 6"/>
                <a:gd name="T1" fmla="*/ 51 h 63"/>
                <a:gd name="T2" fmla="*/ 0 w 6"/>
                <a:gd name="T3" fmla="*/ 0 h 63"/>
                <a:gd name="T4" fmla="*/ 0 w 6"/>
                <a:gd name="T5" fmla="*/ 63 h 63"/>
                <a:gd name="T6" fmla="*/ 6 w 6"/>
                <a:gd name="T7" fmla="*/ 5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3">
                  <a:moveTo>
                    <a:pt x="6" y="5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4" y="61"/>
                    <a:pt x="6" y="56"/>
                    <a:pt x="6" y="51"/>
                  </a:cubicBez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3" name="Freeform 234"/>
            <p:cNvSpPr>
              <a:spLocks/>
            </p:cNvSpPr>
            <p:nvPr/>
          </p:nvSpPr>
          <p:spPr bwMode="auto">
            <a:xfrm>
              <a:off x="-814388" y="8043864"/>
              <a:ext cx="134938" cy="363538"/>
            </a:xfrm>
            <a:custGeom>
              <a:avLst/>
              <a:gdLst>
                <a:gd name="T0" fmla="*/ 24 w 32"/>
                <a:gd name="T1" fmla="*/ 11 h 86"/>
                <a:gd name="T2" fmla="*/ 11 w 32"/>
                <a:gd name="T3" fmla="*/ 0 h 86"/>
                <a:gd name="T4" fmla="*/ 1 w 32"/>
                <a:gd name="T5" fmla="*/ 13 h 86"/>
                <a:gd name="T6" fmla="*/ 8 w 32"/>
                <a:gd name="T7" fmla="*/ 75 h 86"/>
                <a:gd name="T8" fmla="*/ 21 w 32"/>
                <a:gd name="T9" fmla="*/ 85 h 86"/>
                <a:gd name="T10" fmla="*/ 31 w 32"/>
                <a:gd name="T11" fmla="*/ 72 h 86"/>
                <a:gd name="T12" fmla="*/ 24 w 32"/>
                <a:gd name="T13" fmla="*/ 11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6">
                  <a:moveTo>
                    <a:pt x="24" y="11"/>
                  </a:moveTo>
                  <a:cubicBezTo>
                    <a:pt x="23" y="4"/>
                    <a:pt x="17" y="0"/>
                    <a:pt x="11" y="0"/>
                  </a:cubicBezTo>
                  <a:cubicBezTo>
                    <a:pt x="4" y="1"/>
                    <a:pt x="0" y="7"/>
                    <a:pt x="1" y="13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9" y="82"/>
                    <a:pt x="15" y="86"/>
                    <a:pt x="21" y="85"/>
                  </a:cubicBezTo>
                  <a:cubicBezTo>
                    <a:pt x="27" y="85"/>
                    <a:pt x="32" y="79"/>
                    <a:pt x="31" y="72"/>
                  </a:cubicBezTo>
                  <a:lnTo>
                    <a:pt x="24" y="11"/>
                  </a:ln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4" name="Freeform 235"/>
            <p:cNvSpPr>
              <a:spLocks/>
            </p:cNvSpPr>
            <p:nvPr/>
          </p:nvSpPr>
          <p:spPr bwMode="auto">
            <a:xfrm>
              <a:off x="-603250" y="8016876"/>
              <a:ext cx="136525" cy="365125"/>
            </a:xfrm>
            <a:custGeom>
              <a:avLst/>
              <a:gdLst>
                <a:gd name="T0" fmla="*/ 24 w 32"/>
                <a:gd name="T1" fmla="*/ 10 h 86"/>
                <a:gd name="T2" fmla="*/ 11 w 32"/>
                <a:gd name="T3" fmla="*/ 0 h 86"/>
                <a:gd name="T4" fmla="*/ 1 w 32"/>
                <a:gd name="T5" fmla="*/ 13 h 86"/>
                <a:gd name="T6" fmla="*/ 8 w 32"/>
                <a:gd name="T7" fmla="*/ 75 h 86"/>
                <a:gd name="T8" fmla="*/ 21 w 32"/>
                <a:gd name="T9" fmla="*/ 85 h 86"/>
                <a:gd name="T10" fmla="*/ 32 w 32"/>
                <a:gd name="T11" fmla="*/ 72 h 86"/>
                <a:gd name="T12" fmla="*/ 24 w 32"/>
                <a:gd name="T13" fmla="*/ 1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6">
                  <a:moveTo>
                    <a:pt x="24" y="10"/>
                  </a:moveTo>
                  <a:cubicBezTo>
                    <a:pt x="23" y="4"/>
                    <a:pt x="18" y="0"/>
                    <a:pt x="11" y="0"/>
                  </a:cubicBezTo>
                  <a:cubicBezTo>
                    <a:pt x="5" y="1"/>
                    <a:pt x="0" y="7"/>
                    <a:pt x="1" y="13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9" y="82"/>
                    <a:pt x="15" y="86"/>
                    <a:pt x="21" y="85"/>
                  </a:cubicBezTo>
                  <a:cubicBezTo>
                    <a:pt x="28" y="85"/>
                    <a:pt x="32" y="79"/>
                    <a:pt x="32" y="72"/>
                  </a:cubicBezTo>
                  <a:lnTo>
                    <a:pt x="24" y="10"/>
                  </a:ln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5" name="Freeform 236"/>
            <p:cNvSpPr>
              <a:spLocks/>
            </p:cNvSpPr>
            <p:nvPr/>
          </p:nvSpPr>
          <p:spPr bwMode="auto">
            <a:xfrm>
              <a:off x="-387350" y="7991476"/>
              <a:ext cx="136525" cy="365125"/>
            </a:xfrm>
            <a:custGeom>
              <a:avLst/>
              <a:gdLst>
                <a:gd name="T0" fmla="*/ 24 w 32"/>
                <a:gd name="T1" fmla="*/ 10 h 86"/>
                <a:gd name="T2" fmla="*/ 11 w 32"/>
                <a:gd name="T3" fmla="*/ 0 h 86"/>
                <a:gd name="T4" fmla="*/ 0 w 32"/>
                <a:gd name="T5" fmla="*/ 13 h 86"/>
                <a:gd name="T6" fmla="*/ 8 w 32"/>
                <a:gd name="T7" fmla="*/ 75 h 86"/>
                <a:gd name="T8" fmla="*/ 21 w 32"/>
                <a:gd name="T9" fmla="*/ 85 h 86"/>
                <a:gd name="T10" fmla="*/ 31 w 32"/>
                <a:gd name="T11" fmla="*/ 72 h 86"/>
                <a:gd name="T12" fmla="*/ 24 w 32"/>
                <a:gd name="T13" fmla="*/ 1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6">
                  <a:moveTo>
                    <a:pt x="24" y="10"/>
                  </a:moveTo>
                  <a:cubicBezTo>
                    <a:pt x="23" y="4"/>
                    <a:pt x="17" y="0"/>
                    <a:pt x="11" y="0"/>
                  </a:cubicBezTo>
                  <a:cubicBezTo>
                    <a:pt x="4" y="1"/>
                    <a:pt x="0" y="7"/>
                    <a:pt x="0" y="13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9" y="82"/>
                    <a:pt x="14" y="86"/>
                    <a:pt x="21" y="85"/>
                  </a:cubicBezTo>
                  <a:cubicBezTo>
                    <a:pt x="27" y="85"/>
                    <a:pt x="32" y="79"/>
                    <a:pt x="31" y="72"/>
                  </a:cubicBezTo>
                  <a:lnTo>
                    <a:pt x="24" y="10"/>
                  </a:ln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6" name="Freeform 237"/>
            <p:cNvSpPr>
              <a:spLocks/>
            </p:cNvSpPr>
            <p:nvPr/>
          </p:nvSpPr>
          <p:spPr bwMode="auto">
            <a:xfrm>
              <a:off x="-174625" y="7966076"/>
              <a:ext cx="134938" cy="365125"/>
            </a:xfrm>
            <a:custGeom>
              <a:avLst/>
              <a:gdLst>
                <a:gd name="T0" fmla="*/ 24 w 32"/>
                <a:gd name="T1" fmla="*/ 10 h 86"/>
                <a:gd name="T2" fmla="*/ 11 w 32"/>
                <a:gd name="T3" fmla="*/ 0 h 86"/>
                <a:gd name="T4" fmla="*/ 1 w 32"/>
                <a:gd name="T5" fmla="*/ 13 h 86"/>
                <a:gd name="T6" fmla="*/ 8 w 32"/>
                <a:gd name="T7" fmla="*/ 75 h 86"/>
                <a:gd name="T8" fmla="*/ 21 w 32"/>
                <a:gd name="T9" fmla="*/ 85 h 86"/>
                <a:gd name="T10" fmla="*/ 31 w 32"/>
                <a:gd name="T11" fmla="*/ 72 h 86"/>
                <a:gd name="T12" fmla="*/ 24 w 32"/>
                <a:gd name="T13" fmla="*/ 1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6">
                  <a:moveTo>
                    <a:pt x="24" y="10"/>
                  </a:moveTo>
                  <a:cubicBezTo>
                    <a:pt x="23" y="4"/>
                    <a:pt x="17" y="0"/>
                    <a:pt x="11" y="0"/>
                  </a:cubicBezTo>
                  <a:cubicBezTo>
                    <a:pt x="5" y="1"/>
                    <a:pt x="0" y="7"/>
                    <a:pt x="1" y="13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9" y="82"/>
                    <a:pt x="15" y="86"/>
                    <a:pt x="21" y="85"/>
                  </a:cubicBezTo>
                  <a:cubicBezTo>
                    <a:pt x="28" y="85"/>
                    <a:pt x="32" y="79"/>
                    <a:pt x="31" y="72"/>
                  </a:cubicBezTo>
                  <a:lnTo>
                    <a:pt x="24" y="10"/>
                  </a:ln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7" name="Freeform 238"/>
            <p:cNvSpPr>
              <a:spLocks/>
            </p:cNvSpPr>
            <p:nvPr/>
          </p:nvSpPr>
          <p:spPr bwMode="auto">
            <a:xfrm>
              <a:off x="41275" y="7937501"/>
              <a:ext cx="134938" cy="368300"/>
            </a:xfrm>
            <a:custGeom>
              <a:avLst/>
              <a:gdLst>
                <a:gd name="T0" fmla="*/ 23 w 32"/>
                <a:gd name="T1" fmla="*/ 11 h 87"/>
                <a:gd name="T2" fmla="*/ 10 w 32"/>
                <a:gd name="T3" fmla="*/ 1 h 87"/>
                <a:gd name="T4" fmla="*/ 0 w 32"/>
                <a:gd name="T5" fmla="*/ 14 h 87"/>
                <a:gd name="T6" fmla="*/ 8 w 32"/>
                <a:gd name="T7" fmla="*/ 76 h 87"/>
                <a:gd name="T8" fmla="*/ 21 w 32"/>
                <a:gd name="T9" fmla="*/ 86 h 87"/>
                <a:gd name="T10" fmla="*/ 31 w 32"/>
                <a:gd name="T11" fmla="*/ 73 h 87"/>
                <a:gd name="T12" fmla="*/ 23 w 32"/>
                <a:gd name="T13" fmla="*/ 1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7">
                  <a:moveTo>
                    <a:pt x="23" y="11"/>
                  </a:moveTo>
                  <a:cubicBezTo>
                    <a:pt x="23" y="5"/>
                    <a:pt x="17" y="0"/>
                    <a:pt x="10" y="1"/>
                  </a:cubicBezTo>
                  <a:cubicBezTo>
                    <a:pt x="4" y="2"/>
                    <a:pt x="0" y="8"/>
                    <a:pt x="0" y="14"/>
                  </a:cubicBezTo>
                  <a:cubicBezTo>
                    <a:pt x="8" y="76"/>
                    <a:pt x="8" y="76"/>
                    <a:pt x="8" y="76"/>
                  </a:cubicBezTo>
                  <a:cubicBezTo>
                    <a:pt x="8" y="83"/>
                    <a:pt x="14" y="87"/>
                    <a:pt x="21" y="86"/>
                  </a:cubicBezTo>
                  <a:cubicBezTo>
                    <a:pt x="27" y="86"/>
                    <a:pt x="32" y="80"/>
                    <a:pt x="31" y="73"/>
                  </a:cubicBezTo>
                  <a:lnTo>
                    <a:pt x="23" y="11"/>
                  </a:ln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8" name="Freeform 239"/>
            <p:cNvSpPr>
              <a:spLocks/>
            </p:cNvSpPr>
            <p:nvPr/>
          </p:nvSpPr>
          <p:spPr bwMode="auto">
            <a:xfrm>
              <a:off x="-920750" y="8382001"/>
              <a:ext cx="1279525" cy="1778000"/>
            </a:xfrm>
            <a:custGeom>
              <a:avLst/>
              <a:gdLst>
                <a:gd name="T0" fmla="*/ 258 w 302"/>
                <a:gd name="T1" fmla="*/ 0 h 419"/>
                <a:gd name="T2" fmla="*/ 0 w 302"/>
                <a:gd name="T3" fmla="*/ 31 h 419"/>
                <a:gd name="T4" fmla="*/ 0 w 302"/>
                <a:gd name="T5" fmla="*/ 419 h 419"/>
                <a:gd name="T6" fmla="*/ 4 w 302"/>
                <a:gd name="T7" fmla="*/ 419 h 419"/>
                <a:gd name="T8" fmla="*/ 6 w 302"/>
                <a:gd name="T9" fmla="*/ 419 h 419"/>
                <a:gd name="T10" fmla="*/ 282 w 302"/>
                <a:gd name="T11" fmla="*/ 386 h 419"/>
                <a:gd name="T12" fmla="*/ 301 w 302"/>
                <a:gd name="T13" fmla="*/ 362 h 419"/>
                <a:gd name="T14" fmla="*/ 258 w 302"/>
                <a:gd name="T15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2" h="419">
                  <a:moveTo>
                    <a:pt x="258" y="0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419"/>
                    <a:pt x="0" y="419"/>
                    <a:pt x="0" y="419"/>
                  </a:cubicBezTo>
                  <a:cubicBezTo>
                    <a:pt x="1" y="419"/>
                    <a:pt x="3" y="419"/>
                    <a:pt x="4" y="419"/>
                  </a:cubicBezTo>
                  <a:cubicBezTo>
                    <a:pt x="5" y="419"/>
                    <a:pt x="5" y="419"/>
                    <a:pt x="6" y="419"/>
                  </a:cubicBezTo>
                  <a:cubicBezTo>
                    <a:pt x="282" y="386"/>
                    <a:pt x="282" y="386"/>
                    <a:pt x="282" y="386"/>
                  </a:cubicBezTo>
                  <a:cubicBezTo>
                    <a:pt x="293" y="385"/>
                    <a:pt x="302" y="372"/>
                    <a:pt x="301" y="362"/>
                  </a:cubicBezTo>
                  <a:cubicBezTo>
                    <a:pt x="258" y="0"/>
                    <a:pt x="258" y="0"/>
                    <a:pt x="258" y="0"/>
                  </a:cubicBezTo>
                </a:path>
              </a:pathLst>
            </a:custGeom>
            <a:solidFill>
              <a:srgbClr val="FDF5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087" name="Freeform 294"/>
          <p:cNvSpPr>
            <a:spLocks/>
          </p:cNvSpPr>
          <p:nvPr/>
        </p:nvSpPr>
        <p:spPr bwMode="auto">
          <a:xfrm>
            <a:off x="1374775" y="6187252"/>
            <a:ext cx="474663" cy="538163"/>
          </a:xfrm>
          <a:custGeom>
            <a:avLst/>
            <a:gdLst>
              <a:gd name="T0" fmla="*/ 88 w 112"/>
              <a:gd name="T1" fmla="*/ 74 h 127"/>
              <a:gd name="T2" fmla="*/ 51 w 112"/>
              <a:gd name="T3" fmla="*/ 115 h 127"/>
              <a:gd name="T4" fmla="*/ 31 w 112"/>
              <a:gd name="T5" fmla="*/ 123 h 127"/>
              <a:gd name="T6" fmla="*/ 13 w 112"/>
              <a:gd name="T7" fmla="*/ 116 h 127"/>
              <a:gd name="T8" fmla="*/ 4 w 112"/>
              <a:gd name="T9" fmla="*/ 96 h 127"/>
              <a:gd name="T10" fmla="*/ 11 w 112"/>
              <a:gd name="T11" fmla="*/ 78 h 127"/>
              <a:gd name="T12" fmla="*/ 72 w 112"/>
              <a:gd name="T13" fmla="*/ 11 h 127"/>
              <a:gd name="T14" fmla="*/ 87 w 112"/>
              <a:gd name="T15" fmla="*/ 4 h 127"/>
              <a:gd name="T16" fmla="*/ 101 w 112"/>
              <a:gd name="T17" fmla="*/ 10 h 127"/>
              <a:gd name="T18" fmla="*/ 108 w 112"/>
              <a:gd name="T19" fmla="*/ 25 h 127"/>
              <a:gd name="T20" fmla="*/ 103 w 112"/>
              <a:gd name="T21" fmla="*/ 39 h 127"/>
              <a:gd name="T22" fmla="*/ 48 w 112"/>
              <a:gd name="T23" fmla="*/ 98 h 127"/>
              <a:gd name="T24" fmla="*/ 38 w 112"/>
              <a:gd name="T25" fmla="*/ 102 h 127"/>
              <a:gd name="T26" fmla="*/ 29 w 112"/>
              <a:gd name="T27" fmla="*/ 99 h 127"/>
              <a:gd name="T28" fmla="*/ 24 w 112"/>
              <a:gd name="T29" fmla="*/ 88 h 127"/>
              <a:gd name="T30" fmla="*/ 28 w 112"/>
              <a:gd name="T31" fmla="*/ 79 h 127"/>
              <a:gd name="T32" fmla="*/ 79 w 112"/>
              <a:gd name="T33" fmla="*/ 23 h 127"/>
              <a:gd name="T34" fmla="*/ 76 w 112"/>
              <a:gd name="T35" fmla="*/ 20 h 127"/>
              <a:gd name="T36" fmla="*/ 25 w 112"/>
              <a:gd name="T37" fmla="*/ 76 h 127"/>
              <a:gd name="T38" fmla="*/ 20 w 112"/>
              <a:gd name="T39" fmla="*/ 88 h 127"/>
              <a:gd name="T40" fmla="*/ 26 w 112"/>
              <a:gd name="T41" fmla="*/ 102 h 127"/>
              <a:gd name="T42" fmla="*/ 38 w 112"/>
              <a:gd name="T43" fmla="*/ 106 h 127"/>
              <a:gd name="T44" fmla="*/ 51 w 112"/>
              <a:gd name="T45" fmla="*/ 101 h 127"/>
              <a:gd name="T46" fmla="*/ 106 w 112"/>
              <a:gd name="T47" fmla="*/ 42 h 127"/>
              <a:gd name="T48" fmla="*/ 112 w 112"/>
              <a:gd name="T49" fmla="*/ 25 h 127"/>
              <a:gd name="T50" fmla="*/ 104 w 112"/>
              <a:gd name="T51" fmla="*/ 7 h 127"/>
              <a:gd name="T52" fmla="*/ 87 w 112"/>
              <a:gd name="T53" fmla="*/ 0 h 127"/>
              <a:gd name="T54" fmla="*/ 69 w 112"/>
              <a:gd name="T55" fmla="*/ 8 h 127"/>
              <a:gd name="T56" fmla="*/ 8 w 112"/>
              <a:gd name="T57" fmla="*/ 75 h 127"/>
              <a:gd name="T58" fmla="*/ 0 w 112"/>
              <a:gd name="T59" fmla="*/ 96 h 127"/>
              <a:gd name="T60" fmla="*/ 10 w 112"/>
              <a:gd name="T61" fmla="*/ 119 h 127"/>
              <a:gd name="T62" fmla="*/ 31 w 112"/>
              <a:gd name="T63" fmla="*/ 127 h 127"/>
              <a:gd name="T64" fmla="*/ 54 w 112"/>
              <a:gd name="T65" fmla="*/ 117 h 127"/>
              <a:gd name="T66" fmla="*/ 90 w 112"/>
              <a:gd name="T67" fmla="*/ 77 h 127"/>
              <a:gd name="T68" fmla="*/ 88 w 112"/>
              <a:gd name="T69" fmla="*/ 74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12" h="127">
                <a:moveTo>
                  <a:pt x="88" y="74"/>
                </a:moveTo>
                <a:cubicBezTo>
                  <a:pt x="51" y="115"/>
                  <a:pt x="51" y="115"/>
                  <a:pt x="51" y="115"/>
                </a:cubicBezTo>
                <a:cubicBezTo>
                  <a:pt x="45" y="120"/>
                  <a:pt x="38" y="123"/>
                  <a:pt x="31" y="123"/>
                </a:cubicBezTo>
                <a:cubicBezTo>
                  <a:pt x="25" y="123"/>
                  <a:pt x="18" y="121"/>
                  <a:pt x="13" y="116"/>
                </a:cubicBezTo>
                <a:cubicBezTo>
                  <a:pt x="7" y="110"/>
                  <a:pt x="4" y="103"/>
                  <a:pt x="4" y="96"/>
                </a:cubicBezTo>
                <a:cubicBezTo>
                  <a:pt x="4" y="89"/>
                  <a:pt x="6" y="83"/>
                  <a:pt x="11" y="78"/>
                </a:cubicBezTo>
                <a:cubicBezTo>
                  <a:pt x="72" y="11"/>
                  <a:pt x="72" y="11"/>
                  <a:pt x="72" y="11"/>
                </a:cubicBezTo>
                <a:cubicBezTo>
                  <a:pt x="76" y="6"/>
                  <a:pt x="82" y="4"/>
                  <a:pt x="87" y="4"/>
                </a:cubicBezTo>
                <a:cubicBezTo>
                  <a:pt x="92" y="4"/>
                  <a:pt x="97" y="6"/>
                  <a:pt x="101" y="10"/>
                </a:cubicBezTo>
                <a:cubicBezTo>
                  <a:pt x="106" y="14"/>
                  <a:pt x="108" y="20"/>
                  <a:pt x="108" y="25"/>
                </a:cubicBezTo>
                <a:cubicBezTo>
                  <a:pt x="108" y="30"/>
                  <a:pt x="106" y="35"/>
                  <a:pt x="103" y="39"/>
                </a:cubicBezTo>
                <a:cubicBezTo>
                  <a:pt x="48" y="98"/>
                  <a:pt x="48" y="98"/>
                  <a:pt x="48" y="98"/>
                </a:cubicBezTo>
                <a:cubicBezTo>
                  <a:pt x="46" y="101"/>
                  <a:pt x="42" y="102"/>
                  <a:pt x="38" y="102"/>
                </a:cubicBezTo>
                <a:cubicBezTo>
                  <a:pt x="35" y="102"/>
                  <a:pt x="31" y="101"/>
                  <a:pt x="29" y="99"/>
                </a:cubicBezTo>
                <a:cubicBezTo>
                  <a:pt x="26" y="96"/>
                  <a:pt x="24" y="92"/>
                  <a:pt x="24" y="88"/>
                </a:cubicBezTo>
                <a:cubicBezTo>
                  <a:pt x="24" y="85"/>
                  <a:pt x="25" y="82"/>
                  <a:pt x="28" y="79"/>
                </a:cubicBezTo>
                <a:cubicBezTo>
                  <a:pt x="79" y="23"/>
                  <a:pt x="79" y="23"/>
                  <a:pt x="79" y="23"/>
                </a:cubicBezTo>
                <a:cubicBezTo>
                  <a:pt x="76" y="20"/>
                  <a:pt x="76" y="20"/>
                  <a:pt x="76" y="20"/>
                </a:cubicBezTo>
                <a:cubicBezTo>
                  <a:pt x="25" y="76"/>
                  <a:pt x="25" y="76"/>
                  <a:pt x="25" y="76"/>
                </a:cubicBezTo>
                <a:cubicBezTo>
                  <a:pt x="22" y="80"/>
                  <a:pt x="20" y="84"/>
                  <a:pt x="20" y="88"/>
                </a:cubicBezTo>
                <a:cubicBezTo>
                  <a:pt x="20" y="93"/>
                  <a:pt x="22" y="98"/>
                  <a:pt x="26" y="102"/>
                </a:cubicBezTo>
                <a:cubicBezTo>
                  <a:pt x="29" y="105"/>
                  <a:pt x="34" y="106"/>
                  <a:pt x="38" y="106"/>
                </a:cubicBezTo>
                <a:cubicBezTo>
                  <a:pt x="43" y="106"/>
                  <a:pt x="48" y="105"/>
                  <a:pt x="51" y="101"/>
                </a:cubicBezTo>
                <a:cubicBezTo>
                  <a:pt x="106" y="42"/>
                  <a:pt x="106" y="42"/>
                  <a:pt x="106" y="42"/>
                </a:cubicBezTo>
                <a:cubicBezTo>
                  <a:pt x="110" y="37"/>
                  <a:pt x="112" y="31"/>
                  <a:pt x="112" y="25"/>
                </a:cubicBezTo>
                <a:cubicBezTo>
                  <a:pt x="112" y="19"/>
                  <a:pt x="109" y="12"/>
                  <a:pt x="104" y="7"/>
                </a:cubicBezTo>
                <a:cubicBezTo>
                  <a:pt x="99" y="2"/>
                  <a:pt x="93" y="0"/>
                  <a:pt x="87" y="0"/>
                </a:cubicBezTo>
                <a:cubicBezTo>
                  <a:pt x="81" y="0"/>
                  <a:pt x="74" y="3"/>
                  <a:pt x="69" y="8"/>
                </a:cubicBezTo>
                <a:cubicBezTo>
                  <a:pt x="8" y="75"/>
                  <a:pt x="8" y="75"/>
                  <a:pt x="8" y="75"/>
                </a:cubicBezTo>
                <a:cubicBezTo>
                  <a:pt x="2" y="81"/>
                  <a:pt x="0" y="88"/>
                  <a:pt x="0" y="96"/>
                </a:cubicBezTo>
                <a:cubicBezTo>
                  <a:pt x="0" y="104"/>
                  <a:pt x="3" y="112"/>
                  <a:pt x="10" y="119"/>
                </a:cubicBezTo>
                <a:cubicBezTo>
                  <a:pt x="16" y="124"/>
                  <a:pt x="24" y="127"/>
                  <a:pt x="31" y="127"/>
                </a:cubicBezTo>
                <a:cubicBezTo>
                  <a:pt x="39" y="127"/>
                  <a:pt x="48" y="124"/>
                  <a:pt x="54" y="117"/>
                </a:cubicBezTo>
                <a:cubicBezTo>
                  <a:pt x="90" y="77"/>
                  <a:pt x="90" y="77"/>
                  <a:pt x="90" y="77"/>
                </a:cubicBezTo>
                <a:cubicBezTo>
                  <a:pt x="88" y="74"/>
                  <a:pt x="88" y="74"/>
                  <a:pt x="88" y="74"/>
                </a:cubicBezTo>
                <a:close/>
              </a:path>
            </a:pathLst>
          </a:custGeom>
          <a:solidFill>
            <a:srgbClr val="FF46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88" name="Freeform 295"/>
          <p:cNvSpPr>
            <a:spLocks/>
          </p:cNvSpPr>
          <p:nvPr/>
        </p:nvSpPr>
        <p:spPr bwMode="auto">
          <a:xfrm>
            <a:off x="3810317" y="168276"/>
            <a:ext cx="598488" cy="398463"/>
          </a:xfrm>
          <a:custGeom>
            <a:avLst/>
            <a:gdLst>
              <a:gd name="T0" fmla="*/ 92 w 141"/>
              <a:gd name="T1" fmla="*/ 67 h 94"/>
              <a:gd name="T2" fmla="*/ 40 w 141"/>
              <a:gd name="T3" fmla="*/ 86 h 94"/>
              <a:gd name="T4" fmla="*/ 32 w 141"/>
              <a:gd name="T5" fmla="*/ 87 h 94"/>
              <a:gd name="T6" fmla="*/ 8 w 141"/>
              <a:gd name="T7" fmla="*/ 70 h 94"/>
              <a:gd name="T8" fmla="*/ 7 w 141"/>
              <a:gd name="T9" fmla="*/ 62 h 94"/>
              <a:gd name="T10" fmla="*/ 23 w 141"/>
              <a:gd name="T11" fmla="*/ 38 h 94"/>
              <a:gd name="T12" fmla="*/ 109 w 141"/>
              <a:gd name="T13" fmla="*/ 8 h 94"/>
              <a:gd name="T14" fmla="*/ 116 w 141"/>
              <a:gd name="T15" fmla="*/ 7 h 94"/>
              <a:gd name="T16" fmla="*/ 133 w 141"/>
              <a:gd name="T17" fmla="*/ 19 h 94"/>
              <a:gd name="T18" fmla="*/ 134 w 141"/>
              <a:gd name="T19" fmla="*/ 26 h 94"/>
              <a:gd name="T20" fmla="*/ 122 w 141"/>
              <a:gd name="T21" fmla="*/ 43 h 94"/>
              <a:gd name="T22" fmla="*/ 46 w 141"/>
              <a:gd name="T23" fmla="*/ 70 h 94"/>
              <a:gd name="T24" fmla="*/ 42 w 141"/>
              <a:gd name="T25" fmla="*/ 71 h 94"/>
              <a:gd name="T26" fmla="*/ 30 w 141"/>
              <a:gd name="T27" fmla="*/ 63 h 94"/>
              <a:gd name="T28" fmla="*/ 29 w 141"/>
              <a:gd name="T29" fmla="*/ 59 h 94"/>
              <a:gd name="T30" fmla="*/ 38 w 141"/>
              <a:gd name="T31" fmla="*/ 47 h 94"/>
              <a:gd name="T32" fmla="*/ 109 w 141"/>
              <a:gd name="T33" fmla="*/ 21 h 94"/>
              <a:gd name="T34" fmla="*/ 111 w 141"/>
              <a:gd name="T35" fmla="*/ 17 h 94"/>
              <a:gd name="T36" fmla="*/ 107 w 141"/>
              <a:gd name="T37" fmla="*/ 15 h 94"/>
              <a:gd name="T38" fmla="*/ 35 w 141"/>
              <a:gd name="T39" fmla="*/ 41 h 94"/>
              <a:gd name="T40" fmla="*/ 23 w 141"/>
              <a:gd name="T41" fmla="*/ 59 h 94"/>
              <a:gd name="T42" fmla="*/ 24 w 141"/>
              <a:gd name="T43" fmla="*/ 65 h 94"/>
              <a:gd name="T44" fmla="*/ 42 w 141"/>
              <a:gd name="T45" fmla="*/ 78 h 94"/>
              <a:gd name="T46" fmla="*/ 48 w 141"/>
              <a:gd name="T47" fmla="*/ 77 h 94"/>
              <a:gd name="T48" fmla="*/ 124 w 141"/>
              <a:gd name="T49" fmla="*/ 50 h 94"/>
              <a:gd name="T50" fmla="*/ 141 w 141"/>
              <a:gd name="T51" fmla="*/ 26 h 94"/>
              <a:gd name="T52" fmla="*/ 140 w 141"/>
              <a:gd name="T53" fmla="*/ 17 h 94"/>
              <a:gd name="T54" fmla="*/ 116 w 141"/>
              <a:gd name="T55" fmla="*/ 0 h 94"/>
              <a:gd name="T56" fmla="*/ 107 w 141"/>
              <a:gd name="T57" fmla="*/ 1 h 94"/>
              <a:gd name="T58" fmla="*/ 21 w 141"/>
              <a:gd name="T59" fmla="*/ 32 h 94"/>
              <a:gd name="T60" fmla="*/ 0 w 141"/>
              <a:gd name="T61" fmla="*/ 62 h 94"/>
              <a:gd name="T62" fmla="*/ 2 w 141"/>
              <a:gd name="T63" fmla="*/ 73 h 94"/>
              <a:gd name="T64" fmla="*/ 32 w 141"/>
              <a:gd name="T65" fmla="*/ 94 h 94"/>
              <a:gd name="T66" fmla="*/ 42 w 141"/>
              <a:gd name="T67" fmla="*/ 92 h 94"/>
              <a:gd name="T68" fmla="*/ 94 w 141"/>
              <a:gd name="T69" fmla="*/ 74 h 94"/>
              <a:gd name="T70" fmla="*/ 96 w 141"/>
              <a:gd name="T71" fmla="*/ 70 h 94"/>
              <a:gd name="T72" fmla="*/ 92 w 141"/>
              <a:gd name="T73" fmla="*/ 67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41" h="94">
                <a:moveTo>
                  <a:pt x="92" y="67"/>
                </a:moveTo>
                <a:cubicBezTo>
                  <a:pt x="40" y="86"/>
                  <a:pt x="40" y="86"/>
                  <a:pt x="40" y="86"/>
                </a:cubicBezTo>
                <a:cubicBezTo>
                  <a:pt x="37" y="87"/>
                  <a:pt x="35" y="87"/>
                  <a:pt x="32" y="87"/>
                </a:cubicBezTo>
                <a:cubicBezTo>
                  <a:pt x="21" y="87"/>
                  <a:pt x="12" y="81"/>
                  <a:pt x="8" y="70"/>
                </a:cubicBezTo>
                <a:cubicBezTo>
                  <a:pt x="7" y="68"/>
                  <a:pt x="7" y="65"/>
                  <a:pt x="7" y="62"/>
                </a:cubicBezTo>
                <a:cubicBezTo>
                  <a:pt x="7" y="52"/>
                  <a:pt x="13" y="42"/>
                  <a:pt x="23" y="38"/>
                </a:cubicBezTo>
                <a:cubicBezTo>
                  <a:pt x="109" y="8"/>
                  <a:pt x="109" y="8"/>
                  <a:pt x="109" y="8"/>
                </a:cubicBezTo>
                <a:cubicBezTo>
                  <a:pt x="111" y="7"/>
                  <a:pt x="113" y="7"/>
                  <a:pt x="116" y="7"/>
                </a:cubicBezTo>
                <a:cubicBezTo>
                  <a:pt x="123" y="7"/>
                  <a:pt x="131" y="11"/>
                  <a:pt x="133" y="19"/>
                </a:cubicBezTo>
                <a:cubicBezTo>
                  <a:pt x="134" y="21"/>
                  <a:pt x="134" y="23"/>
                  <a:pt x="134" y="26"/>
                </a:cubicBezTo>
                <a:cubicBezTo>
                  <a:pt x="134" y="33"/>
                  <a:pt x="130" y="41"/>
                  <a:pt x="122" y="43"/>
                </a:cubicBezTo>
                <a:cubicBezTo>
                  <a:pt x="46" y="70"/>
                  <a:pt x="46" y="70"/>
                  <a:pt x="46" y="70"/>
                </a:cubicBezTo>
                <a:cubicBezTo>
                  <a:pt x="45" y="71"/>
                  <a:pt x="43" y="71"/>
                  <a:pt x="42" y="71"/>
                </a:cubicBezTo>
                <a:cubicBezTo>
                  <a:pt x="37" y="71"/>
                  <a:pt x="32" y="68"/>
                  <a:pt x="30" y="63"/>
                </a:cubicBezTo>
                <a:cubicBezTo>
                  <a:pt x="30" y="61"/>
                  <a:pt x="29" y="60"/>
                  <a:pt x="29" y="59"/>
                </a:cubicBezTo>
                <a:cubicBezTo>
                  <a:pt x="29" y="53"/>
                  <a:pt x="33" y="49"/>
                  <a:pt x="38" y="47"/>
                </a:cubicBezTo>
                <a:cubicBezTo>
                  <a:pt x="109" y="21"/>
                  <a:pt x="109" y="21"/>
                  <a:pt x="109" y="21"/>
                </a:cubicBezTo>
                <a:cubicBezTo>
                  <a:pt x="111" y="21"/>
                  <a:pt x="112" y="19"/>
                  <a:pt x="111" y="17"/>
                </a:cubicBezTo>
                <a:cubicBezTo>
                  <a:pt x="111" y="15"/>
                  <a:pt x="109" y="14"/>
                  <a:pt x="107" y="15"/>
                </a:cubicBezTo>
                <a:cubicBezTo>
                  <a:pt x="35" y="41"/>
                  <a:pt x="35" y="41"/>
                  <a:pt x="35" y="41"/>
                </a:cubicBezTo>
                <a:cubicBezTo>
                  <a:pt x="28" y="43"/>
                  <a:pt x="23" y="51"/>
                  <a:pt x="23" y="59"/>
                </a:cubicBezTo>
                <a:cubicBezTo>
                  <a:pt x="23" y="61"/>
                  <a:pt x="23" y="63"/>
                  <a:pt x="24" y="65"/>
                </a:cubicBezTo>
                <a:cubicBezTo>
                  <a:pt x="27" y="73"/>
                  <a:pt x="34" y="78"/>
                  <a:pt x="42" y="78"/>
                </a:cubicBezTo>
                <a:cubicBezTo>
                  <a:pt x="44" y="78"/>
                  <a:pt x="46" y="77"/>
                  <a:pt x="48" y="77"/>
                </a:cubicBezTo>
                <a:cubicBezTo>
                  <a:pt x="124" y="50"/>
                  <a:pt x="124" y="50"/>
                  <a:pt x="124" y="50"/>
                </a:cubicBezTo>
                <a:cubicBezTo>
                  <a:pt x="135" y="46"/>
                  <a:pt x="141" y="36"/>
                  <a:pt x="141" y="26"/>
                </a:cubicBezTo>
                <a:cubicBezTo>
                  <a:pt x="141" y="23"/>
                  <a:pt x="141" y="20"/>
                  <a:pt x="140" y="17"/>
                </a:cubicBezTo>
                <a:cubicBezTo>
                  <a:pt x="136" y="6"/>
                  <a:pt x="126" y="0"/>
                  <a:pt x="116" y="0"/>
                </a:cubicBezTo>
                <a:cubicBezTo>
                  <a:pt x="113" y="0"/>
                  <a:pt x="110" y="0"/>
                  <a:pt x="107" y="1"/>
                </a:cubicBezTo>
                <a:cubicBezTo>
                  <a:pt x="21" y="32"/>
                  <a:pt x="21" y="32"/>
                  <a:pt x="21" y="32"/>
                </a:cubicBezTo>
                <a:cubicBezTo>
                  <a:pt x="8" y="36"/>
                  <a:pt x="0" y="49"/>
                  <a:pt x="0" y="62"/>
                </a:cubicBezTo>
                <a:cubicBezTo>
                  <a:pt x="0" y="66"/>
                  <a:pt x="0" y="69"/>
                  <a:pt x="2" y="73"/>
                </a:cubicBezTo>
                <a:cubicBezTo>
                  <a:pt x="6" y="86"/>
                  <a:pt x="19" y="94"/>
                  <a:pt x="32" y="94"/>
                </a:cubicBezTo>
                <a:cubicBezTo>
                  <a:pt x="35" y="94"/>
                  <a:pt x="39" y="93"/>
                  <a:pt x="42" y="92"/>
                </a:cubicBezTo>
                <a:cubicBezTo>
                  <a:pt x="94" y="74"/>
                  <a:pt x="94" y="74"/>
                  <a:pt x="94" y="74"/>
                </a:cubicBezTo>
                <a:cubicBezTo>
                  <a:pt x="96" y="73"/>
                  <a:pt x="96" y="71"/>
                  <a:pt x="96" y="70"/>
                </a:cubicBezTo>
                <a:cubicBezTo>
                  <a:pt x="95" y="68"/>
                  <a:pt x="93" y="67"/>
                  <a:pt x="92" y="67"/>
                </a:cubicBezTo>
                <a:close/>
              </a:path>
            </a:pathLst>
          </a:custGeom>
          <a:solidFill>
            <a:srgbClr val="FBB0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90" name="Freeform 297"/>
          <p:cNvSpPr>
            <a:spLocks/>
          </p:cNvSpPr>
          <p:nvPr/>
        </p:nvSpPr>
        <p:spPr bwMode="auto">
          <a:xfrm>
            <a:off x="10933905" y="5124551"/>
            <a:ext cx="504825" cy="534988"/>
          </a:xfrm>
          <a:custGeom>
            <a:avLst/>
            <a:gdLst>
              <a:gd name="T0" fmla="*/ 73 w 119"/>
              <a:gd name="T1" fmla="*/ 35 h 126"/>
              <a:gd name="T2" fmla="*/ 107 w 119"/>
              <a:gd name="T3" fmla="*/ 78 h 126"/>
              <a:gd name="T4" fmla="*/ 112 w 119"/>
              <a:gd name="T5" fmla="*/ 94 h 126"/>
              <a:gd name="T6" fmla="*/ 102 w 119"/>
              <a:gd name="T7" fmla="*/ 114 h 126"/>
              <a:gd name="T8" fmla="*/ 87 w 119"/>
              <a:gd name="T9" fmla="*/ 119 h 126"/>
              <a:gd name="T10" fmla="*/ 67 w 119"/>
              <a:gd name="T11" fmla="*/ 109 h 126"/>
              <a:gd name="T12" fmla="*/ 11 w 119"/>
              <a:gd name="T13" fmla="*/ 37 h 126"/>
              <a:gd name="T14" fmla="*/ 7 w 119"/>
              <a:gd name="T15" fmla="*/ 26 h 126"/>
              <a:gd name="T16" fmla="*/ 14 w 119"/>
              <a:gd name="T17" fmla="*/ 11 h 126"/>
              <a:gd name="T18" fmla="*/ 26 w 119"/>
              <a:gd name="T19" fmla="*/ 7 h 126"/>
              <a:gd name="T20" fmla="*/ 41 w 119"/>
              <a:gd name="T21" fmla="*/ 14 h 126"/>
              <a:gd name="T22" fmla="*/ 90 w 119"/>
              <a:gd name="T23" fmla="*/ 77 h 126"/>
              <a:gd name="T24" fmla="*/ 93 w 119"/>
              <a:gd name="T25" fmla="*/ 85 h 126"/>
              <a:gd name="T26" fmla="*/ 88 w 119"/>
              <a:gd name="T27" fmla="*/ 95 h 126"/>
              <a:gd name="T28" fmla="*/ 81 w 119"/>
              <a:gd name="T29" fmla="*/ 98 h 126"/>
              <a:gd name="T30" fmla="*/ 71 w 119"/>
              <a:gd name="T31" fmla="*/ 93 h 126"/>
              <a:gd name="T32" fmla="*/ 24 w 119"/>
              <a:gd name="T33" fmla="*/ 33 h 126"/>
              <a:gd name="T34" fmla="*/ 19 w 119"/>
              <a:gd name="T35" fmla="*/ 33 h 126"/>
              <a:gd name="T36" fmla="*/ 19 w 119"/>
              <a:gd name="T37" fmla="*/ 37 h 126"/>
              <a:gd name="T38" fmla="*/ 65 w 119"/>
              <a:gd name="T39" fmla="*/ 97 h 126"/>
              <a:gd name="T40" fmla="*/ 81 w 119"/>
              <a:gd name="T41" fmla="*/ 104 h 126"/>
              <a:gd name="T42" fmla="*/ 92 w 119"/>
              <a:gd name="T43" fmla="*/ 100 h 126"/>
              <a:gd name="T44" fmla="*/ 100 w 119"/>
              <a:gd name="T45" fmla="*/ 85 h 126"/>
              <a:gd name="T46" fmla="*/ 96 w 119"/>
              <a:gd name="T47" fmla="*/ 73 h 126"/>
              <a:gd name="T48" fmla="*/ 46 w 119"/>
              <a:gd name="T49" fmla="*/ 10 h 126"/>
              <a:gd name="T50" fmla="*/ 26 w 119"/>
              <a:gd name="T51" fmla="*/ 0 h 126"/>
              <a:gd name="T52" fmla="*/ 10 w 119"/>
              <a:gd name="T53" fmla="*/ 6 h 126"/>
              <a:gd name="T54" fmla="*/ 0 w 119"/>
              <a:gd name="T55" fmla="*/ 26 h 126"/>
              <a:gd name="T56" fmla="*/ 6 w 119"/>
              <a:gd name="T57" fmla="*/ 42 h 126"/>
              <a:gd name="T58" fmla="*/ 62 w 119"/>
              <a:gd name="T59" fmla="*/ 113 h 126"/>
              <a:gd name="T60" fmla="*/ 87 w 119"/>
              <a:gd name="T61" fmla="*/ 126 h 126"/>
              <a:gd name="T62" fmla="*/ 107 w 119"/>
              <a:gd name="T63" fmla="*/ 119 h 126"/>
              <a:gd name="T64" fmla="*/ 119 w 119"/>
              <a:gd name="T65" fmla="*/ 94 h 126"/>
              <a:gd name="T66" fmla="*/ 112 w 119"/>
              <a:gd name="T67" fmla="*/ 74 h 126"/>
              <a:gd name="T68" fmla="*/ 79 w 119"/>
              <a:gd name="T69" fmla="*/ 31 h 126"/>
              <a:gd name="T70" fmla="*/ 74 w 119"/>
              <a:gd name="T71" fmla="*/ 31 h 126"/>
              <a:gd name="T72" fmla="*/ 73 w 119"/>
              <a:gd name="T73" fmla="*/ 35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9" h="126">
                <a:moveTo>
                  <a:pt x="73" y="35"/>
                </a:moveTo>
                <a:cubicBezTo>
                  <a:pt x="107" y="78"/>
                  <a:pt x="107" y="78"/>
                  <a:pt x="107" y="78"/>
                </a:cubicBezTo>
                <a:cubicBezTo>
                  <a:pt x="110" y="83"/>
                  <a:pt x="112" y="88"/>
                  <a:pt x="112" y="94"/>
                </a:cubicBezTo>
                <a:cubicBezTo>
                  <a:pt x="112" y="101"/>
                  <a:pt x="109" y="109"/>
                  <a:pt x="102" y="114"/>
                </a:cubicBezTo>
                <a:cubicBezTo>
                  <a:pt x="98" y="117"/>
                  <a:pt x="92" y="119"/>
                  <a:pt x="87" y="119"/>
                </a:cubicBezTo>
                <a:cubicBezTo>
                  <a:pt x="79" y="119"/>
                  <a:pt x="72" y="116"/>
                  <a:pt x="67" y="109"/>
                </a:cubicBezTo>
                <a:cubicBezTo>
                  <a:pt x="11" y="37"/>
                  <a:pt x="11" y="37"/>
                  <a:pt x="11" y="37"/>
                </a:cubicBezTo>
                <a:cubicBezTo>
                  <a:pt x="8" y="34"/>
                  <a:pt x="7" y="30"/>
                  <a:pt x="7" y="26"/>
                </a:cubicBezTo>
                <a:cubicBezTo>
                  <a:pt x="7" y="20"/>
                  <a:pt x="9" y="15"/>
                  <a:pt x="14" y="11"/>
                </a:cubicBezTo>
                <a:cubicBezTo>
                  <a:pt x="18" y="8"/>
                  <a:pt x="22" y="7"/>
                  <a:pt x="26" y="7"/>
                </a:cubicBezTo>
                <a:cubicBezTo>
                  <a:pt x="31" y="7"/>
                  <a:pt x="37" y="9"/>
                  <a:pt x="41" y="14"/>
                </a:cubicBezTo>
                <a:cubicBezTo>
                  <a:pt x="90" y="77"/>
                  <a:pt x="90" y="77"/>
                  <a:pt x="90" y="77"/>
                </a:cubicBezTo>
                <a:cubicBezTo>
                  <a:pt x="92" y="80"/>
                  <a:pt x="93" y="82"/>
                  <a:pt x="93" y="85"/>
                </a:cubicBezTo>
                <a:cubicBezTo>
                  <a:pt x="93" y="89"/>
                  <a:pt x="91" y="92"/>
                  <a:pt x="88" y="95"/>
                </a:cubicBezTo>
                <a:cubicBezTo>
                  <a:pt x="86" y="97"/>
                  <a:pt x="83" y="98"/>
                  <a:pt x="81" y="98"/>
                </a:cubicBezTo>
                <a:cubicBezTo>
                  <a:pt x="77" y="98"/>
                  <a:pt x="73" y="96"/>
                  <a:pt x="71" y="93"/>
                </a:cubicBezTo>
                <a:cubicBezTo>
                  <a:pt x="24" y="33"/>
                  <a:pt x="24" y="33"/>
                  <a:pt x="24" y="33"/>
                </a:cubicBezTo>
                <a:cubicBezTo>
                  <a:pt x="23" y="32"/>
                  <a:pt x="21" y="31"/>
                  <a:pt x="19" y="33"/>
                </a:cubicBezTo>
                <a:cubicBezTo>
                  <a:pt x="18" y="34"/>
                  <a:pt x="18" y="36"/>
                  <a:pt x="19" y="37"/>
                </a:cubicBezTo>
                <a:cubicBezTo>
                  <a:pt x="65" y="97"/>
                  <a:pt x="65" y="97"/>
                  <a:pt x="65" y="97"/>
                </a:cubicBezTo>
                <a:cubicBezTo>
                  <a:pt x="69" y="102"/>
                  <a:pt x="75" y="104"/>
                  <a:pt x="81" y="104"/>
                </a:cubicBezTo>
                <a:cubicBezTo>
                  <a:pt x="85" y="104"/>
                  <a:pt x="89" y="103"/>
                  <a:pt x="92" y="100"/>
                </a:cubicBezTo>
                <a:cubicBezTo>
                  <a:pt x="97" y="96"/>
                  <a:pt x="100" y="91"/>
                  <a:pt x="100" y="85"/>
                </a:cubicBezTo>
                <a:cubicBezTo>
                  <a:pt x="100" y="81"/>
                  <a:pt x="98" y="77"/>
                  <a:pt x="96" y="73"/>
                </a:cubicBezTo>
                <a:cubicBezTo>
                  <a:pt x="46" y="10"/>
                  <a:pt x="46" y="10"/>
                  <a:pt x="46" y="10"/>
                </a:cubicBezTo>
                <a:cubicBezTo>
                  <a:pt x="41" y="3"/>
                  <a:pt x="33" y="0"/>
                  <a:pt x="26" y="0"/>
                </a:cubicBezTo>
                <a:cubicBezTo>
                  <a:pt x="20" y="0"/>
                  <a:pt x="15" y="2"/>
                  <a:pt x="10" y="6"/>
                </a:cubicBezTo>
                <a:cubicBezTo>
                  <a:pt x="3" y="11"/>
                  <a:pt x="0" y="18"/>
                  <a:pt x="0" y="26"/>
                </a:cubicBezTo>
                <a:cubicBezTo>
                  <a:pt x="0" y="31"/>
                  <a:pt x="2" y="37"/>
                  <a:pt x="6" y="42"/>
                </a:cubicBezTo>
                <a:cubicBezTo>
                  <a:pt x="62" y="113"/>
                  <a:pt x="62" y="113"/>
                  <a:pt x="62" y="113"/>
                </a:cubicBezTo>
                <a:cubicBezTo>
                  <a:pt x="68" y="121"/>
                  <a:pt x="77" y="126"/>
                  <a:pt x="87" y="126"/>
                </a:cubicBezTo>
                <a:cubicBezTo>
                  <a:pt x="94" y="126"/>
                  <a:pt x="101" y="123"/>
                  <a:pt x="107" y="119"/>
                </a:cubicBezTo>
                <a:cubicBezTo>
                  <a:pt x="115" y="113"/>
                  <a:pt x="119" y="103"/>
                  <a:pt x="119" y="94"/>
                </a:cubicBezTo>
                <a:cubicBezTo>
                  <a:pt x="119" y="87"/>
                  <a:pt x="117" y="80"/>
                  <a:pt x="112" y="74"/>
                </a:cubicBezTo>
                <a:cubicBezTo>
                  <a:pt x="79" y="31"/>
                  <a:pt x="79" y="31"/>
                  <a:pt x="79" y="31"/>
                </a:cubicBezTo>
                <a:cubicBezTo>
                  <a:pt x="77" y="30"/>
                  <a:pt x="75" y="29"/>
                  <a:pt x="74" y="31"/>
                </a:cubicBezTo>
                <a:cubicBezTo>
                  <a:pt x="72" y="32"/>
                  <a:pt x="72" y="34"/>
                  <a:pt x="73" y="35"/>
                </a:cubicBezTo>
                <a:close/>
              </a:path>
            </a:pathLst>
          </a:custGeom>
          <a:solidFill>
            <a:srgbClr val="DB1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92" name="Freeform 299"/>
          <p:cNvSpPr>
            <a:spLocks/>
          </p:cNvSpPr>
          <p:nvPr/>
        </p:nvSpPr>
        <p:spPr bwMode="auto">
          <a:xfrm>
            <a:off x="2371682" y="134521"/>
            <a:ext cx="487363" cy="546100"/>
          </a:xfrm>
          <a:custGeom>
            <a:avLst/>
            <a:gdLst>
              <a:gd name="T0" fmla="*/ 42 w 115"/>
              <a:gd name="T1" fmla="*/ 91 h 129"/>
              <a:gd name="T2" fmla="*/ 11 w 115"/>
              <a:gd name="T3" fmla="*/ 46 h 129"/>
              <a:gd name="T4" fmla="*/ 6 w 115"/>
              <a:gd name="T5" fmla="*/ 32 h 129"/>
              <a:gd name="T6" fmla="*/ 17 w 115"/>
              <a:gd name="T7" fmla="*/ 11 h 129"/>
              <a:gd name="T8" fmla="*/ 32 w 115"/>
              <a:gd name="T9" fmla="*/ 7 h 129"/>
              <a:gd name="T10" fmla="*/ 52 w 115"/>
              <a:gd name="T11" fmla="*/ 18 h 129"/>
              <a:gd name="T12" fmla="*/ 104 w 115"/>
              <a:gd name="T13" fmla="*/ 92 h 129"/>
              <a:gd name="T14" fmla="*/ 108 w 115"/>
              <a:gd name="T15" fmla="*/ 103 h 129"/>
              <a:gd name="T16" fmla="*/ 100 w 115"/>
              <a:gd name="T17" fmla="*/ 119 h 129"/>
              <a:gd name="T18" fmla="*/ 89 w 115"/>
              <a:gd name="T19" fmla="*/ 122 h 129"/>
              <a:gd name="T20" fmla="*/ 73 w 115"/>
              <a:gd name="T21" fmla="*/ 114 h 129"/>
              <a:gd name="T22" fmla="*/ 27 w 115"/>
              <a:gd name="T23" fmla="*/ 48 h 129"/>
              <a:gd name="T24" fmla="*/ 25 w 115"/>
              <a:gd name="T25" fmla="*/ 41 h 129"/>
              <a:gd name="T26" fmla="*/ 31 w 115"/>
              <a:gd name="T27" fmla="*/ 31 h 129"/>
              <a:gd name="T28" fmla="*/ 38 w 115"/>
              <a:gd name="T29" fmla="*/ 28 h 129"/>
              <a:gd name="T30" fmla="*/ 48 w 115"/>
              <a:gd name="T31" fmla="*/ 34 h 129"/>
              <a:gd name="T32" fmla="*/ 91 w 115"/>
              <a:gd name="T33" fmla="*/ 96 h 129"/>
              <a:gd name="T34" fmla="*/ 96 w 115"/>
              <a:gd name="T35" fmla="*/ 97 h 129"/>
              <a:gd name="T36" fmla="*/ 97 w 115"/>
              <a:gd name="T37" fmla="*/ 92 h 129"/>
              <a:gd name="T38" fmla="*/ 53 w 115"/>
              <a:gd name="T39" fmla="*/ 30 h 129"/>
              <a:gd name="T40" fmla="*/ 38 w 115"/>
              <a:gd name="T41" fmla="*/ 22 h 129"/>
              <a:gd name="T42" fmla="*/ 27 w 115"/>
              <a:gd name="T43" fmla="*/ 25 h 129"/>
              <a:gd name="T44" fmla="*/ 18 w 115"/>
              <a:gd name="T45" fmla="*/ 41 h 129"/>
              <a:gd name="T46" fmla="*/ 22 w 115"/>
              <a:gd name="T47" fmla="*/ 52 h 129"/>
              <a:gd name="T48" fmla="*/ 68 w 115"/>
              <a:gd name="T49" fmla="*/ 118 h 129"/>
              <a:gd name="T50" fmla="*/ 89 w 115"/>
              <a:gd name="T51" fmla="*/ 129 h 129"/>
              <a:gd name="T52" fmla="*/ 104 w 115"/>
              <a:gd name="T53" fmla="*/ 124 h 129"/>
              <a:gd name="T54" fmla="*/ 115 w 115"/>
              <a:gd name="T55" fmla="*/ 103 h 129"/>
              <a:gd name="T56" fmla="*/ 110 w 115"/>
              <a:gd name="T57" fmla="*/ 89 h 129"/>
              <a:gd name="T58" fmla="*/ 58 w 115"/>
              <a:gd name="T59" fmla="*/ 14 h 129"/>
              <a:gd name="T60" fmla="*/ 32 w 115"/>
              <a:gd name="T61" fmla="*/ 0 h 129"/>
              <a:gd name="T62" fmla="*/ 13 w 115"/>
              <a:gd name="T63" fmla="*/ 6 h 129"/>
              <a:gd name="T64" fmla="*/ 0 w 115"/>
              <a:gd name="T65" fmla="*/ 32 h 129"/>
              <a:gd name="T66" fmla="*/ 5 w 115"/>
              <a:gd name="T67" fmla="*/ 50 h 129"/>
              <a:gd name="T68" fmla="*/ 37 w 115"/>
              <a:gd name="T69" fmla="*/ 95 h 129"/>
              <a:gd name="T70" fmla="*/ 41 w 115"/>
              <a:gd name="T71" fmla="*/ 96 h 129"/>
              <a:gd name="T72" fmla="*/ 42 w 115"/>
              <a:gd name="T73" fmla="*/ 91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5" h="129">
                <a:moveTo>
                  <a:pt x="42" y="91"/>
                </a:moveTo>
                <a:cubicBezTo>
                  <a:pt x="11" y="46"/>
                  <a:pt x="11" y="46"/>
                  <a:pt x="11" y="46"/>
                </a:cubicBezTo>
                <a:cubicBezTo>
                  <a:pt x="8" y="42"/>
                  <a:pt x="6" y="37"/>
                  <a:pt x="6" y="32"/>
                </a:cubicBezTo>
                <a:cubicBezTo>
                  <a:pt x="6" y="24"/>
                  <a:pt x="10" y="16"/>
                  <a:pt x="17" y="11"/>
                </a:cubicBezTo>
                <a:cubicBezTo>
                  <a:pt x="22" y="8"/>
                  <a:pt x="27" y="7"/>
                  <a:pt x="32" y="7"/>
                </a:cubicBezTo>
                <a:cubicBezTo>
                  <a:pt x="40" y="7"/>
                  <a:pt x="48" y="11"/>
                  <a:pt x="52" y="18"/>
                </a:cubicBezTo>
                <a:cubicBezTo>
                  <a:pt x="104" y="92"/>
                  <a:pt x="104" y="92"/>
                  <a:pt x="104" y="92"/>
                </a:cubicBezTo>
                <a:cubicBezTo>
                  <a:pt x="107" y="96"/>
                  <a:pt x="108" y="99"/>
                  <a:pt x="108" y="103"/>
                </a:cubicBezTo>
                <a:cubicBezTo>
                  <a:pt x="108" y="109"/>
                  <a:pt x="105" y="115"/>
                  <a:pt x="100" y="119"/>
                </a:cubicBezTo>
                <a:cubicBezTo>
                  <a:pt x="96" y="121"/>
                  <a:pt x="93" y="122"/>
                  <a:pt x="89" y="122"/>
                </a:cubicBezTo>
                <a:cubicBezTo>
                  <a:pt x="83" y="122"/>
                  <a:pt x="77" y="119"/>
                  <a:pt x="73" y="114"/>
                </a:cubicBezTo>
                <a:cubicBezTo>
                  <a:pt x="27" y="48"/>
                  <a:pt x="27" y="48"/>
                  <a:pt x="27" y="48"/>
                </a:cubicBezTo>
                <a:cubicBezTo>
                  <a:pt x="26" y="46"/>
                  <a:pt x="25" y="43"/>
                  <a:pt x="25" y="41"/>
                </a:cubicBezTo>
                <a:cubicBezTo>
                  <a:pt x="25" y="37"/>
                  <a:pt x="27" y="33"/>
                  <a:pt x="31" y="31"/>
                </a:cubicBezTo>
                <a:cubicBezTo>
                  <a:pt x="33" y="29"/>
                  <a:pt x="35" y="28"/>
                  <a:pt x="38" y="28"/>
                </a:cubicBezTo>
                <a:cubicBezTo>
                  <a:pt x="42" y="28"/>
                  <a:pt x="45" y="30"/>
                  <a:pt x="48" y="34"/>
                </a:cubicBezTo>
                <a:cubicBezTo>
                  <a:pt x="91" y="96"/>
                  <a:pt x="91" y="96"/>
                  <a:pt x="91" y="96"/>
                </a:cubicBezTo>
                <a:cubicBezTo>
                  <a:pt x="92" y="98"/>
                  <a:pt x="94" y="98"/>
                  <a:pt x="96" y="97"/>
                </a:cubicBezTo>
                <a:cubicBezTo>
                  <a:pt x="97" y="96"/>
                  <a:pt x="98" y="94"/>
                  <a:pt x="97" y="92"/>
                </a:cubicBezTo>
                <a:cubicBezTo>
                  <a:pt x="53" y="30"/>
                  <a:pt x="53" y="30"/>
                  <a:pt x="53" y="30"/>
                </a:cubicBezTo>
                <a:cubicBezTo>
                  <a:pt x="50" y="25"/>
                  <a:pt x="44" y="22"/>
                  <a:pt x="38" y="22"/>
                </a:cubicBezTo>
                <a:cubicBezTo>
                  <a:pt x="34" y="22"/>
                  <a:pt x="30" y="23"/>
                  <a:pt x="27" y="25"/>
                </a:cubicBezTo>
                <a:cubicBezTo>
                  <a:pt x="21" y="29"/>
                  <a:pt x="18" y="35"/>
                  <a:pt x="18" y="41"/>
                </a:cubicBezTo>
                <a:cubicBezTo>
                  <a:pt x="18" y="45"/>
                  <a:pt x="20" y="48"/>
                  <a:pt x="22" y="52"/>
                </a:cubicBezTo>
                <a:cubicBezTo>
                  <a:pt x="68" y="118"/>
                  <a:pt x="68" y="118"/>
                  <a:pt x="68" y="118"/>
                </a:cubicBezTo>
                <a:cubicBezTo>
                  <a:pt x="73" y="125"/>
                  <a:pt x="81" y="129"/>
                  <a:pt x="89" y="129"/>
                </a:cubicBezTo>
                <a:cubicBezTo>
                  <a:pt x="94" y="129"/>
                  <a:pt x="99" y="127"/>
                  <a:pt x="104" y="124"/>
                </a:cubicBezTo>
                <a:cubicBezTo>
                  <a:pt x="111" y="119"/>
                  <a:pt x="115" y="111"/>
                  <a:pt x="115" y="103"/>
                </a:cubicBezTo>
                <a:cubicBezTo>
                  <a:pt x="115" y="98"/>
                  <a:pt x="113" y="93"/>
                  <a:pt x="110" y="89"/>
                </a:cubicBezTo>
                <a:cubicBezTo>
                  <a:pt x="58" y="14"/>
                  <a:pt x="58" y="14"/>
                  <a:pt x="58" y="14"/>
                </a:cubicBezTo>
                <a:cubicBezTo>
                  <a:pt x="52" y="5"/>
                  <a:pt x="42" y="0"/>
                  <a:pt x="32" y="0"/>
                </a:cubicBezTo>
                <a:cubicBezTo>
                  <a:pt x="25" y="0"/>
                  <a:pt x="19" y="2"/>
                  <a:pt x="13" y="6"/>
                </a:cubicBezTo>
                <a:cubicBezTo>
                  <a:pt x="5" y="12"/>
                  <a:pt x="0" y="22"/>
                  <a:pt x="0" y="32"/>
                </a:cubicBezTo>
                <a:cubicBezTo>
                  <a:pt x="0" y="38"/>
                  <a:pt x="2" y="45"/>
                  <a:pt x="5" y="50"/>
                </a:cubicBezTo>
                <a:cubicBezTo>
                  <a:pt x="37" y="95"/>
                  <a:pt x="37" y="95"/>
                  <a:pt x="37" y="95"/>
                </a:cubicBezTo>
                <a:cubicBezTo>
                  <a:pt x="38" y="96"/>
                  <a:pt x="40" y="97"/>
                  <a:pt x="41" y="96"/>
                </a:cubicBezTo>
                <a:cubicBezTo>
                  <a:pt x="43" y="95"/>
                  <a:pt x="43" y="93"/>
                  <a:pt x="42" y="91"/>
                </a:cubicBezTo>
                <a:close/>
              </a:path>
            </a:pathLst>
          </a:custGeom>
          <a:solidFill>
            <a:srgbClr val="00A9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5" name="Freeform 19"/>
          <p:cNvSpPr>
            <a:spLocks noEditPoints="1"/>
          </p:cNvSpPr>
          <p:nvPr/>
        </p:nvSpPr>
        <p:spPr bwMode="auto">
          <a:xfrm>
            <a:off x="3187348" y="1507181"/>
            <a:ext cx="482600" cy="560388"/>
          </a:xfrm>
          <a:custGeom>
            <a:avLst/>
            <a:gdLst>
              <a:gd name="T0" fmla="*/ 87 w 114"/>
              <a:gd name="T1" fmla="*/ 5 h 132"/>
              <a:gd name="T2" fmla="*/ 56 w 114"/>
              <a:gd name="T3" fmla="*/ 36 h 132"/>
              <a:gd name="T4" fmla="*/ 33 w 114"/>
              <a:gd name="T5" fmla="*/ 5 h 132"/>
              <a:gd name="T6" fmla="*/ 5 w 114"/>
              <a:gd name="T7" fmla="*/ 18 h 132"/>
              <a:gd name="T8" fmla="*/ 13 w 114"/>
              <a:gd name="T9" fmla="*/ 63 h 132"/>
              <a:gd name="T10" fmla="*/ 51 w 114"/>
              <a:gd name="T11" fmla="*/ 129 h 132"/>
              <a:gd name="T12" fmla="*/ 52 w 114"/>
              <a:gd name="T13" fmla="*/ 130 h 132"/>
              <a:gd name="T14" fmla="*/ 56 w 114"/>
              <a:gd name="T15" fmla="*/ 130 h 132"/>
              <a:gd name="T16" fmla="*/ 57 w 114"/>
              <a:gd name="T17" fmla="*/ 130 h 132"/>
              <a:gd name="T18" fmla="*/ 100 w 114"/>
              <a:gd name="T19" fmla="*/ 64 h 132"/>
              <a:gd name="T20" fmla="*/ 113 w 114"/>
              <a:gd name="T21" fmla="*/ 21 h 132"/>
              <a:gd name="T22" fmla="*/ 87 w 114"/>
              <a:gd name="T23" fmla="*/ 5 h 132"/>
              <a:gd name="T24" fmla="*/ 105 w 114"/>
              <a:gd name="T25" fmla="*/ 35 h 132"/>
              <a:gd name="T26" fmla="*/ 86 w 114"/>
              <a:gd name="T27" fmla="*/ 76 h 132"/>
              <a:gd name="T28" fmla="*/ 54 w 114"/>
              <a:gd name="T29" fmla="*/ 123 h 132"/>
              <a:gd name="T30" fmla="*/ 29 w 114"/>
              <a:gd name="T31" fmla="*/ 81 h 132"/>
              <a:gd name="T32" fmla="*/ 10 w 114"/>
              <a:gd name="T33" fmla="*/ 37 h 132"/>
              <a:gd name="T34" fmla="*/ 30 w 114"/>
              <a:gd name="T35" fmla="*/ 10 h 132"/>
              <a:gd name="T36" fmla="*/ 52 w 114"/>
              <a:gd name="T37" fmla="*/ 42 h 132"/>
              <a:gd name="T38" fmla="*/ 54 w 114"/>
              <a:gd name="T39" fmla="*/ 43 h 132"/>
              <a:gd name="T40" fmla="*/ 60 w 114"/>
              <a:gd name="T41" fmla="*/ 44 h 132"/>
              <a:gd name="T42" fmla="*/ 87 w 114"/>
              <a:gd name="T43" fmla="*/ 11 h 132"/>
              <a:gd name="T44" fmla="*/ 105 w 114"/>
              <a:gd name="T45" fmla="*/ 35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14" h="132">
                <a:moveTo>
                  <a:pt x="87" y="5"/>
                </a:moveTo>
                <a:cubicBezTo>
                  <a:pt x="71" y="8"/>
                  <a:pt x="63" y="22"/>
                  <a:pt x="56" y="36"/>
                </a:cubicBezTo>
                <a:cubicBezTo>
                  <a:pt x="51" y="25"/>
                  <a:pt x="45" y="10"/>
                  <a:pt x="33" y="5"/>
                </a:cubicBezTo>
                <a:cubicBezTo>
                  <a:pt x="21" y="0"/>
                  <a:pt x="9" y="6"/>
                  <a:pt x="5" y="18"/>
                </a:cubicBezTo>
                <a:cubicBezTo>
                  <a:pt x="0" y="32"/>
                  <a:pt x="7" y="50"/>
                  <a:pt x="13" y="63"/>
                </a:cubicBezTo>
                <a:cubicBezTo>
                  <a:pt x="24" y="86"/>
                  <a:pt x="37" y="107"/>
                  <a:pt x="51" y="129"/>
                </a:cubicBezTo>
                <a:cubicBezTo>
                  <a:pt x="51" y="129"/>
                  <a:pt x="51" y="130"/>
                  <a:pt x="52" y="130"/>
                </a:cubicBezTo>
                <a:cubicBezTo>
                  <a:pt x="53" y="132"/>
                  <a:pt x="55" y="131"/>
                  <a:pt x="56" y="130"/>
                </a:cubicBezTo>
                <a:cubicBezTo>
                  <a:pt x="57" y="130"/>
                  <a:pt x="57" y="130"/>
                  <a:pt x="57" y="130"/>
                </a:cubicBezTo>
                <a:cubicBezTo>
                  <a:pt x="72" y="109"/>
                  <a:pt x="88" y="87"/>
                  <a:pt x="100" y="64"/>
                </a:cubicBezTo>
                <a:cubicBezTo>
                  <a:pt x="107" y="51"/>
                  <a:pt x="114" y="36"/>
                  <a:pt x="113" y="21"/>
                </a:cubicBezTo>
                <a:cubicBezTo>
                  <a:pt x="111" y="8"/>
                  <a:pt x="99" y="2"/>
                  <a:pt x="87" y="5"/>
                </a:cubicBezTo>
                <a:close/>
                <a:moveTo>
                  <a:pt x="105" y="35"/>
                </a:moveTo>
                <a:cubicBezTo>
                  <a:pt x="102" y="49"/>
                  <a:pt x="94" y="63"/>
                  <a:pt x="86" y="76"/>
                </a:cubicBezTo>
                <a:cubicBezTo>
                  <a:pt x="77" y="92"/>
                  <a:pt x="66" y="108"/>
                  <a:pt x="54" y="123"/>
                </a:cubicBezTo>
                <a:cubicBezTo>
                  <a:pt x="45" y="109"/>
                  <a:pt x="36" y="96"/>
                  <a:pt x="29" y="81"/>
                </a:cubicBezTo>
                <a:cubicBezTo>
                  <a:pt x="22" y="67"/>
                  <a:pt x="13" y="53"/>
                  <a:pt x="10" y="37"/>
                </a:cubicBezTo>
                <a:cubicBezTo>
                  <a:pt x="8" y="23"/>
                  <a:pt x="12" y="5"/>
                  <a:pt x="30" y="10"/>
                </a:cubicBezTo>
                <a:cubicBezTo>
                  <a:pt x="42" y="13"/>
                  <a:pt x="48" y="32"/>
                  <a:pt x="52" y="42"/>
                </a:cubicBezTo>
                <a:cubicBezTo>
                  <a:pt x="53" y="43"/>
                  <a:pt x="54" y="43"/>
                  <a:pt x="54" y="43"/>
                </a:cubicBezTo>
                <a:cubicBezTo>
                  <a:pt x="55" y="45"/>
                  <a:pt x="58" y="46"/>
                  <a:pt x="60" y="44"/>
                </a:cubicBezTo>
                <a:cubicBezTo>
                  <a:pt x="66" y="31"/>
                  <a:pt x="72" y="16"/>
                  <a:pt x="87" y="11"/>
                </a:cubicBezTo>
                <a:cubicBezTo>
                  <a:pt x="104" y="6"/>
                  <a:pt x="108" y="21"/>
                  <a:pt x="105" y="3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10" name="Freeform 304"/>
          <p:cNvSpPr>
            <a:spLocks noEditPoints="1"/>
          </p:cNvSpPr>
          <p:nvPr/>
        </p:nvSpPr>
        <p:spPr bwMode="auto">
          <a:xfrm>
            <a:off x="6211888" y="974726"/>
            <a:ext cx="1379538" cy="1185863"/>
          </a:xfrm>
          <a:custGeom>
            <a:avLst/>
            <a:gdLst>
              <a:gd name="T0" fmla="*/ 30 w 323"/>
              <a:gd name="T1" fmla="*/ 263 h 277"/>
              <a:gd name="T2" fmla="*/ 141 w 323"/>
              <a:gd name="T3" fmla="*/ 167 h 277"/>
              <a:gd name="T4" fmla="*/ 256 w 323"/>
              <a:gd name="T5" fmla="*/ 72 h 277"/>
              <a:gd name="T6" fmla="*/ 265 w 323"/>
              <a:gd name="T7" fmla="*/ 83 h 277"/>
              <a:gd name="T8" fmla="*/ 222 w 323"/>
              <a:gd name="T9" fmla="*/ 122 h 277"/>
              <a:gd name="T10" fmla="*/ 41 w 323"/>
              <a:gd name="T11" fmla="*/ 271 h 277"/>
              <a:gd name="T12" fmla="*/ 26 w 323"/>
              <a:gd name="T13" fmla="*/ 258 h 277"/>
              <a:gd name="T14" fmla="*/ 135 w 323"/>
              <a:gd name="T15" fmla="*/ 144 h 277"/>
              <a:gd name="T16" fmla="*/ 242 w 323"/>
              <a:gd name="T17" fmla="*/ 53 h 277"/>
              <a:gd name="T18" fmla="*/ 252 w 323"/>
              <a:gd name="T19" fmla="*/ 67 h 277"/>
              <a:gd name="T20" fmla="*/ 203 w 323"/>
              <a:gd name="T21" fmla="*/ 105 h 277"/>
              <a:gd name="T22" fmla="*/ 86 w 323"/>
              <a:gd name="T23" fmla="*/ 209 h 277"/>
              <a:gd name="T24" fmla="*/ 13 w 323"/>
              <a:gd name="T25" fmla="*/ 240 h 277"/>
              <a:gd name="T26" fmla="*/ 60 w 323"/>
              <a:gd name="T27" fmla="*/ 188 h 277"/>
              <a:gd name="T28" fmla="*/ 178 w 323"/>
              <a:gd name="T29" fmla="*/ 84 h 277"/>
              <a:gd name="T30" fmla="*/ 236 w 323"/>
              <a:gd name="T31" fmla="*/ 45 h 277"/>
              <a:gd name="T32" fmla="*/ 192 w 323"/>
              <a:gd name="T33" fmla="*/ 91 h 277"/>
              <a:gd name="T34" fmla="*/ 13 w 323"/>
              <a:gd name="T35" fmla="*/ 240 h 277"/>
              <a:gd name="T36" fmla="*/ 239 w 323"/>
              <a:gd name="T37" fmla="*/ 35 h 277"/>
              <a:gd name="T38" fmla="*/ 290 w 323"/>
              <a:gd name="T39" fmla="*/ 15 h 277"/>
              <a:gd name="T40" fmla="*/ 293 w 323"/>
              <a:gd name="T41" fmla="*/ 39 h 277"/>
              <a:gd name="T42" fmla="*/ 275 w 323"/>
              <a:gd name="T43" fmla="*/ 75 h 277"/>
              <a:gd name="T44" fmla="*/ 267 w 323"/>
              <a:gd name="T45" fmla="*/ 78 h 277"/>
              <a:gd name="T46" fmla="*/ 265 w 323"/>
              <a:gd name="T47" fmla="*/ 65 h 277"/>
              <a:gd name="T48" fmla="*/ 267 w 323"/>
              <a:gd name="T49" fmla="*/ 64 h 277"/>
              <a:gd name="T50" fmla="*/ 274 w 323"/>
              <a:gd name="T51" fmla="*/ 56 h 277"/>
              <a:gd name="T52" fmla="*/ 274 w 323"/>
              <a:gd name="T53" fmla="*/ 56 h 277"/>
              <a:gd name="T54" fmla="*/ 272 w 323"/>
              <a:gd name="T55" fmla="*/ 51 h 277"/>
              <a:gd name="T56" fmla="*/ 252 w 323"/>
              <a:gd name="T57" fmla="*/ 60 h 277"/>
              <a:gd name="T58" fmla="*/ 253 w 323"/>
              <a:gd name="T59" fmla="*/ 46 h 277"/>
              <a:gd name="T60" fmla="*/ 259 w 323"/>
              <a:gd name="T61" fmla="*/ 33 h 277"/>
              <a:gd name="T62" fmla="*/ 249 w 323"/>
              <a:gd name="T63" fmla="*/ 39 h 277"/>
              <a:gd name="T64" fmla="*/ 304 w 323"/>
              <a:gd name="T65" fmla="*/ 22 h 277"/>
              <a:gd name="T66" fmla="*/ 314 w 323"/>
              <a:gd name="T67" fmla="*/ 6 h 277"/>
              <a:gd name="T68" fmla="*/ 318 w 323"/>
              <a:gd name="T69" fmla="*/ 0 h 277"/>
              <a:gd name="T70" fmla="*/ 237 w 323"/>
              <a:gd name="T71" fmla="*/ 30 h 277"/>
              <a:gd name="T72" fmla="*/ 234 w 323"/>
              <a:gd name="T73" fmla="*/ 32 h 277"/>
              <a:gd name="T74" fmla="*/ 171 w 323"/>
              <a:gd name="T75" fmla="*/ 82 h 277"/>
              <a:gd name="T76" fmla="*/ 48 w 323"/>
              <a:gd name="T77" fmla="*/ 190 h 277"/>
              <a:gd name="T78" fmla="*/ 2 w 323"/>
              <a:gd name="T79" fmla="*/ 235 h 277"/>
              <a:gd name="T80" fmla="*/ 3 w 323"/>
              <a:gd name="T81" fmla="*/ 236 h 277"/>
              <a:gd name="T82" fmla="*/ 40 w 323"/>
              <a:gd name="T83" fmla="*/ 277 h 277"/>
              <a:gd name="T84" fmla="*/ 43 w 323"/>
              <a:gd name="T85" fmla="*/ 277 h 277"/>
              <a:gd name="T86" fmla="*/ 163 w 323"/>
              <a:gd name="T87" fmla="*/ 179 h 277"/>
              <a:gd name="T88" fmla="*/ 278 w 323"/>
              <a:gd name="T89" fmla="*/ 80 h 277"/>
              <a:gd name="T90" fmla="*/ 280 w 323"/>
              <a:gd name="T91" fmla="*/ 79 h 277"/>
              <a:gd name="T92" fmla="*/ 322 w 323"/>
              <a:gd name="T93" fmla="*/ 4 h 277"/>
              <a:gd name="T94" fmla="*/ 319 w 323"/>
              <a:gd name="T95" fmla="*/ 0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23" h="277">
                <a:moveTo>
                  <a:pt x="41" y="272"/>
                </a:moveTo>
                <a:cubicBezTo>
                  <a:pt x="37" y="269"/>
                  <a:pt x="33" y="266"/>
                  <a:pt x="30" y="263"/>
                </a:cubicBezTo>
                <a:cubicBezTo>
                  <a:pt x="51" y="251"/>
                  <a:pt x="68" y="235"/>
                  <a:pt x="85" y="218"/>
                </a:cubicBezTo>
                <a:cubicBezTo>
                  <a:pt x="103" y="200"/>
                  <a:pt x="122" y="184"/>
                  <a:pt x="141" y="167"/>
                </a:cubicBezTo>
                <a:cubicBezTo>
                  <a:pt x="161" y="150"/>
                  <a:pt x="181" y="132"/>
                  <a:pt x="201" y="115"/>
                </a:cubicBezTo>
                <a:cubicBezTo>
                  <a:pt x="219" y="100"/>
                  <a:pt x="238" y="87"/>
                  <a:pt x="256" y="72"/>
                </a:cubicBezTo>
                <a:cubicBezTo>
                  <a:pt x="256" y="74"/>
                  <a:pt x="256" y="75"/>
                  <a:pt x="256" y="77"/>
                </a:cubicBezTo>
                <a:cubicBezTo>
                  <a:pt x="257" y="82"/>
                  <a:pt x="261" y="83"/>
                  <a:pt x="265" y="83"/>
                </a:cubicBezTo>
                <a:cubicBezTo>
                  <a:pt x="265" y="83"/>
                  <a:pt x="265" y="83"/>
                  <a:pt x="265" y="83"/>
                </a:cubicBezTo>
                <a:cubicBezTo>
                  <a:pt x="251" y="96"/>
                  <a:pt x="237" y="110"/>
                  <a:pt x="222" y="122"/>
                </a:cubicBezTo>
                <a:cubicBezTo>
                  <a:pt x="202" y="139"/>
                  <a:pt x="182" y="156"/>
                  <a:pt x="162" y="172"/>
                </a:cubicBezTo>
                <a:cubicBezTo>
                  <a:pt x="122" y="205"/>
                  <a:pt x="81" y="238"/>
                  <a:pt x="41" y="271"/>
                </a:cubicBezTo>
                <a:cubicBezTo>
                  <a:pt x="41" y="272"/>
                  <a:pt x="41" y="272"/>
                  <a:pt x="41" y="272"/>
                </a:cubicBezTo>
                <a:moveTo>
                  <a:pt x="26" y="258"/>
                </a:moveTo>
                <a:cubicBezTo>
                  <a:pt x="22" y="254"/>
                  <a:pt x="19" y="249"/>
                  <a:pt x="16" y="245"/>
                </a:cubicBezTo>
                <a:cubicBezTo>
                  <a:pt x="56" y="212"/>
                  <a:pt x="95" y="178"/>
                  <a:pt x="135" y="144"/>
                </a:cubicBezTo>
                <a:cubicBezTo>
                  <a:pt x="155" y="128"/>
                  <a:pt x="175" y="111"/>
                  <a:pt x="196" y="95"/>
                </a:cubicBezTo>
                <a:cubicBezTo>
                  <a:pt x="213" y="83"/>
                  <a:pt x="226" y="66"/>
                  <a:pt x="242" y="53"/>
                </a:cubicBezTo>
                <a:cubicBezTo>
                  <a:pt x="242" y="56"/>
                  <a:pt x="242" y="60"/>
                  <a:pt x="245" y="63"/>
                </a:cubicBezTo>
                <a:cubicBezTo>
                  <a:pt x="247" y="66"/>
                  <a:pt x="249" y="67"/>
                  <a:pt x="252" y="67"/>
                </a:cubicBezTo>
                <a:cubicBezTo>
                  <a:pt x="253" y="67"/>
                  <a:pt x="253" y="67"/>
                  <a:pt x="254" y="67"/>
                </a:cubicBezTo>
                <a:cubicBezTo>
                  <a:pt x="237" y="80"/>
                  <a:pt x="219" y="92"/>
                  <a:pt x="203" y="105"/>
                </a:cubicBezTo>
                <a:cubicBezTo>
                  <a:pt x="182" y="122"/>
                  <a:pt x="163" y="140"/>
                  <a:pt x="143" y="158"/>
                </a:cubicBezTo>
                <a:cubicBezTo>
                  <a:pt x="124" y="174"/>
                  <a:pt x="104" y="191"/>
                  <a:pt x="86" y="209"/>
                </a:cubicBezTo>
                <a:cubicBezTo>
                  <a:pt x="68" y="227"/>
                  <a:pt x="49" y="246"/>
                  <a:pt x="26" y="258"/>
                </a:cubicBezTo>
                <a:moveTo>
                  <a:pt x="13" y="240"/>
                </a:moveTo>
                <a:cubicBezTo>
                  <a:pt x="11" y="238"/>
                  <a:pt x="10" y="236"/>
                  <a:pt x="9" y="234"/>
                </a:cubicBezTo>
                <a:cubicBezTo>
                  <a:pt x="19" y="214"/>
                  <a:pt x="43" y="202"/>
                  <a:pt x="60" y="188"/>
                </a:cubicBezTo>
                <a:cubicBezTo>
                  <a:pt x="79" y="171"/>
                  <a:pt x="99" y="154"/>
                  <a:pt x="118" y="137"/>
                </a:cubicBezTo>
                <a:cubicBezTo>
                  <a:pt x="138" y="120"/>
                  <a:pt x="157" y="102"/>
                  <a:pt x="178" y="84"/>
                </a:cubicBezTo>
                <a:cubicBezTo>
                  <a:pt x="195" y="69"/>
                  <a:pt x="214" y="55"/>
                  <a:pt x="232" y="41"/>
                </a:cubicBezTo>
                <a:cubicBezTo>
                  <a:pt x="232" y="43"/>
                  <a:pt x="234" y="44"/>
                  <a:pt x="236" y="45"/>
                </a:cubicBezTo>
                <a:cubicBezTo>
                  <a:pt x="238" y="46"/>
                  <a:pt x="239" y="46"/>
                  <a:pt x="241" y="46"/>
                </a:cubicBezTo>
                <a:cubicBezTo>
                  <a:pt x="224" y="60"/>
                  <a:pt x="210" y="77"/>
                  <a:pt x="192" y="91"/>
                </a:cubicBezTo>
                <a:cubicBezTo>
                  <a:pt x="172" y="107"/>
                  <a:pt x="151" y="123"/>
                  <a:pt x="131" y="140"/>
                </a:cubicBezTo>
                <a:cubicBezTo>
                  <a:pt x="91" y="173"/>
                  <a:pt x="52" y="207"/>
                  <a:pt x="13" y="240"/>
                </a:cubicBezTo>
                <a:moveTo>
                  <a:pt x="242" y="40"/>
                </a:moveTo>
                <a:cubicBezTo>
                  <a:pt x="238" y="40"/>
                  <a:pt x="236" y="39"/>
                  <a:pt x="239" y="35"/>
                </a:cubicBezTo>
                <a:cubicBezTo>
                  <a:pt x="256" y="30"/>
                  <a:pt x="272" y="21"/>
                  <a:pt x="289" y="14"/>
                </a:cubicBezTo>
                <a:cubicBezTo>
                  <a:pt x="290" y="15"/>
                  <a:pt x="290" y="15"/>
                  <a:pt x="290" y="15"/>
                </a:cubicBezTo>
                <a:cubicBezTo>
                  <a:pt x="293" y="20"/>
                  <a:pt x="297" y="24"/>
                  <a:pt x="301" y="27"/>
                </a:cubicBezTo>
                <a:cubicBezTo>
                  <a:pt x="299" y="31"/>
                  <a:pt x="296" y="35"/>
                  <a:pt x="293" y="39"/>
                </a:cubicBezTo>
                <a:cubicBezTo>
                  <a:pt x="287" y="51"/>
                  <a:pt x="283" y="64"/>
                  <a:pt x="275" y="75"/>
                </a:cubicBezTo>
                <a:cubicBezTo>
                  <a:pt x="275" y="75"/>
                  <a:pt x="275" y="75"/>
                  <a:pt x="275" y="75"/>
                </a:cubicBezTo>
                <a:cubicBezTo>
                  <a:pt x="274" y="75"/>
                  <a:pt x="274" y="75"/>
                  <a:pt x="273" y="75"/>
                </a:cubicBezTo>
                <a:cubicBezTo>
                  <a:pt x="271" y="76"/>
                  <a:pt x="269" y="77"/>
                  <a:pt x="267" y="78"/>
                </a:cubicBezTo>
                <a:cubicBezTo>
                  <a:pt x="266" y="78"/>
                  <a:pt x="265" y="78"/>
                  <a:pt x="265" y="78"/>
                </a:cubicBezTo>
                <a:cubicBezTo>
                  <a:pt x="258" y="78"/>
                  <a:pt x="264" y="67"/>
                  <a:pt x="265" y="65"/>
                </a:cubicBezTo>
                <a:cubicBezTo>
                  <a:pt x="265" y="65"/>
                  <a:pt x="265" y="65"/>
                  <a:pt x="265" y="65"/>
                </a:cubicBezTo>
                <a:cubicBezTo>
                  <a:pt x="267" y="64"/>
                  <a:pt x="267" y="64"/>
                  <a:pt x="267" y="64"/>
                </a:cubicBezTo>
                <a:cubicBezTo>
                  <a:pt x="267" y="64"/>
                  <a:pt x="267" y="63"/>
                  <a:pt x="268" y="63"/>
                </a:cubicBezTo>
                <a:cubicBezTo>
                  <a:pt x="270" y="60"/>
                  <a:pt x="272" y="58"/>
                  <a:pt x="274" y="56"/>
                </a:cubicBezTo>
                <a:cubicBezTo>
                  <a:pt x="274" y="56"/>
                  <a:pt x="274" y="56"/>
                  <a:pt x="274" y="56"/>
                </a:cubicBezTo>
                <a:cubicBezTo>
                  <a:pt x="274" y="56"/>
                  <a:pt x="274" y="56"/>
                  <a:pt x="274" y="56"/>
                </a:cubicBezTo>
                <a:cubicBezTo>
                  <a:pt x="274" y="56"/>
                  <a:pt x="274" y="56"/>
                  <a:pt x="274" y="56"/>
                </a:cubicBezTo>
                <a:cubicBezTo>
                  <a:pt x="276" y="54"/>
                  <a:pt x="274" y="51"/>
                  <a:pt x="272" y="51"/>
                </a:cubicBezTo>
                <a:cubicBezTo>
                  <a:pt x="271" y="51"/>
                  <a:pt x="271" y="51"/>
                  <a:pt x="270" y="52"/>
                </a:cubicBezTo>
                <a:cubicBezTo>
                  <a:pt x="265" y="56"/>
                  <a:pt x="259" y="60"/>
                  <a:pt x="252" y="60"/>
                </a:cubicBezTo>
                <a:cubicBezTo>
                  <a:pt x="252" y="60"/>
                  <a:pt x="252" y="60"/>
                  <a:pt x="252" y="60"/>
                </a:cubicBezTo>
                <a:cubicBezTo>
                  <a:pt x="242" y="60"/>
                  <a:pt x="252" y="48"/>
                  <a:pt x="253" y="46"/>
                </a:cubicBezTo>
                <a:cubicBezTo>
                  <a:pt x="256" y="43"/>
                  <a:pt x="259" y="40"/>
                  <a:pt x="261" y="37"/>
                </a:cubicBezTo>
                <a:cubicBezTo>
                  <a:pt x="263" y="35"/>
                  <a:pt x="261" y="33"/>
                  <a:pt x="259" y="33"/>
                </a:cubicBezTo>
                <a:cubicBezTo>
                  <a:pt x="258" y="33"/>
                  <a:pt x="257" y="33"/>
                  <a:pt x="257" y="33"/>
                </a:cubicBezTo>
                <a:cubicBezTo>
                  <a:pt x="254" y="35"/>
                  <a:pt x="252" y="37"/>
                  <a:pt x="249" y="39"/>
                </a:cubicBezTo>
                <a:cubicBezTo>
                  <a:pt x="248" y="40"/>
                  <a:pt x="245" y="40"/>
                  <a:pt x="242" y="40"/>
                </a:cubicBezTo>
                <a:moveTo>
                  <a:pt x="304" y="22"/>
                </a:moveTo>
                <a:cubicBezTo>
                  <a:pt x="301" y="19"/>
                  <a:pt x="298" y="16"/>
                  <a:pt x="295" y="12"/>
                </a:cubicBezTo>
                <a:cubicBezTo>
                  <a:pt x="301" y="10"/>
                  <a:pt x="308" y="8"/>
                  <a:pt x="314" y="6"/>
                </a:cubicBezTo>
                <a:cubicBezTo>
                  <a:pt x="311" y="12"/>
                  <a:pt x="308" y="17"/>
                  <a:pt x="304" y="22"/>
                </a:cubicBezTo>
                <a:moveTo>
                  <a:pt x="318" y="0"/>
                </a:moveTo>
                <a:cubicBezTo>
                  <a:pt x="318" y="0"/>
                  <a:pt x="317" y="0"/>
                  <a:pt x="317" y="0"/>
                </a:cubicBezTo>
                <a:cubicBezTo>
                  <a:pt x="288" y="4"/>
                  <a:pt x="265" y="22"/>
                  <a:pt x="237" y="30"/>
                </a:cubicBezTo>
                <a:cubicBezTo>
                  <a:pt x="236" y="30"/>
                  <a:pt x="235" y="30"/>
                  <a:pt x="235" y="31"/>
                </a:cubicBezTo>
                <a:cubicBezTo>
                  <a:pt x="235" y="31"/>
                  <a:pt x="234" y="31"/>
                  <a:pt x="234" y="32"/>
                </a:cubicBezTo>
                <a:cubicBezTo>
                  <a:pt x="233" y="32"/>
                  <a:pt x="233" y="32"/>
                  <a:pt x="233" y="32"/>
                </a:cubicBezTo>
                <a:cubicBezTo>
                  <a:pt x="213" y="49"/>
                  <a:pt x="191" y="65"/>
                  <a:pt x="171" y="82"/>
                </a:cubicBezTo>
                <a:cubicBezTo>
                  <a:pt x="150" y="100"/>
                  <a:pt x="130" y="119"/>
                  <a:pt x="109" y="138"/>
                </a:cubicBezTo>
                <a:cubicBezTo>
                  <a:pt x="88" y="155"/>
                  <a:pt x="68" y="173"/>
                  <a:pt x="48" y="190"/>
                </a:cubicBezTo>
                <a:cubicBezTo>
                  <a:pt x="33" y="203"/>
                  <a:pt x="14" y="213"/>
                  <a:pt x="4" y="230"/>
                </a:cubicBezTo>
                <a:cubicBezTo>
                  <a:pt x="2" y="231"/>
                  <a:pt x="0" y="233"/>
                  <a:pt x="2" y="235"/>
                </a:cubicBezTo>
                <a:cubicBezTo>
                  <a:pt x="2" y="235"/>
                  <a:pt x="2" y="235"/>
                  <a:pt x="2" y="235"/>
                </a:cubicBezTo>
                <a:cubicBezTo>
                  <a:pt x="3" y="236"/>
                  <a:pt x="3" y="236"/>
                  <a:pt x="3" y="236"/>
                </a:cubicBezTo>
                <a:cubicBezTo>
                  <a:pt x="14" y="250"/>
                  <a:pt x="22" y="268"/>
                  <a:pt x="38" y="277"/>
                </a:cubicBezTo>
                <a:cubicBezTo>
                  <a:pt x="39" y="277"/>
                  <a:pt x="39" y="277"/>
                  <a:pt x="40" y="277"/>
                </a:cubicBezTo>
                <a:cubicBezTo>
                  <a:pt x="41" y="277"/>
                  <a:pt x="41" y="277"/>
                  <a:pt x="42" y="277"/>
                </a:cubicBezTo>
                <a:cubicBezTo>
                  <a:pt x="42" y="277"/>
                  <a:pt x="43" y="277"/>
                  <a:pt x="43" y="277"/>
                </a:cubicBezTo>
                <a:cubicBezTo>
                  <a:pt x="44" y="277"/>
                  <a:pt x="44" y="277"/>
                  <a:pt x="45" y="276"/>
                </a:cubicBezTo>
                <a:cubicBezTo>
                  <a:pt x="84" y="244"/>
                  <a:pt x="124" y="212"/>
                  <a:pt x="163" y="179"/>
                </a:cubicBezTo>
                <a:cubicBezTo>
                  <a:pt x="183" y="163"/>
                  <a:pt x="203" y="146"/>
                  <a:pt x="223" y="129"/>
                </a:cubicBezTo>
                <a:cubicBezTo>
                  <a:pt x="242" y="114"/>
                  <a:pt x="259" y="96"/>
                  <a:pt x="278" y="80"/>
                </a:cubicBezTo>
                <a:cubicBezTo>
                  <a:pt x="279" y="80"/>
                  <a:pt x="279" y="80"/>
                  <a:pt x="279" y="80"/>
                </a:cubicBezTo>
                <a:cubicBezTo>
                  <a:pt x="279" y="80"/>
                  <a:pt x="279" y="79"/>
                  <a:pt x="280" y="79"/>
                </a:cubicBezTo>
                <a:cubicBezTo>
                  <a:pt x="288" y="68"/>
                  <a:pt x="292" y="55"/>
                  <a:pt x="298" y="43"/>
                </a:cubicBezTo>
                <a:cubicBezTo>
                  <a:pt x="306" y="30"/>
                  <a:pt x="316" y="18"/>
                  <a:pt x="322" y="4"/>
                </a:cubicBezTo>
                <a:cubicBezTo>
                  <a:pt x="323" y="2"/>
                  <a:pt x="321" y="0"/>
                  <a:pt x="320" y="0"/>
                </a:cubicBezTo>
                <a:cubicBezTo>
                  <a:pt x="319" y="0"/>
                  <a:pt x="319" y="0"/>
                  <a:pt x="319" y="0"/>
                </a:cubicBezTo>
                <a:cubicBezTo>
                  <a:pt x="319" y="0"/>
                  <a:pt x="318" y="0"/>
                  <a:pt x="318" y="0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90" name="Freeform 308"/>
          <p:cNvSpPr>
            <a:spLocks noEditPoints="1"/>
          </p:cNvSpPr>
          <p:nvPr/>
        </p:nvSpPr>
        <p:spPr bwMode="auto">
          <a:xfrm>
            <a:off x="9222275" y="4479449"/>
            <a:ext cx="833562" cy="867903"/>
          </a:xfrm>
          <a:custGeom>
            <a:avLst/>
            <a:gdLst>
              <a:gd name="T0" fmla="*/ 135 w 297"/>
              <a:gd name="T1" fmla="*/ 287 h 310"/>
              <a:gd name="T2" fmla="*/ 117 w 297"/>
              <a:gd name="T3" fmla="*/ 229 h 310"/>
              <a:gd name="T4" fmla="*/ 195 w 297"/>
              <a:gd name="T5" fmla="*/ 228 h 310"/>
              <a:gd name="T6" fmla="*/ 166 w 297"/>
              <a:gd name="T7" fmla="*/ 300 h 310"/>
              <a:gd name="T8" fmla="*/ 115 w 297"/>
              <a:gd name="T9" fmla="*/ 222 h 310"/>
              <a:gd name="T10" fmla="*/ 131 w 297"/>
              <a:gd name="T11" fmla="*/ 200 h 310"/>
              <a:gd name="T12" fmla="*/ 115 w 297"/>
              <a:gd name="T13" fmla="*/ 222 h 310"/>
              <a:gd name="T14" fmla="*/ 163 w 297"/>
              <a:gd name="T15" fmla="*/ 209 h 310"/>
              <a:gd name="T16" fmla="*/ 200 w 297"/>
              <a:gd name="T17" fmla="*/ 188 h 310"/>
              <a:gd name="T18" fmla="*/ 53 w 297"/>
              <a:gd name="T19" fmla="*/ 236 h 310"/>
              <a:gd name="T20" fmla="*/ 68 w 297"/>
              <a:gd name="T21" fmla="*/ 159 h 310"/>
              <a:gd name="T22" fmla="*/ 110 w 297"/>
              <a:gd name="T23" fmla="*/ 224 h 310"/>
              <a:gd name="T24" fmla="*/ 53 w 297"/>
              <a:gd name="T25" fmla="*/ 236 h 310"/>
              <a:gd name="T26" fmla="*/ 258 w 297"/>
              <a:gd name="T27" fmla="*/ 236 h 310"/>
              <a:gd name="T28" fmla="*/ 201 w 297"/>
              <a:gd name="T29" fmla="*/ 224 h 310"/>
              <a:gd name="T30" fmla="*/ 243 w 297"/>
              <a:gd name="T31" fmla="*/ 159 h 310"/>
              <a:gd name="T32" fmla="*/ 288 w 297"/>
              <a:gd name="T33" fmla="*/ 216 h 310"/>
              <a:gd name="T34" fmla="*/ 105 w 297"/>
              <a:gd name="T35" fmla="*/ 178 h 310"/>
              <a:gd name="T36" fmla="*/ 76 w 297"/>
              <a:gd name="T37" fmla="*/ 153 h 310"/>
              <a:gd name="T38" fmla="*/ 105 w 297"/>
              <a:gd name="T39" fmla="*/ 155 h 310"/>
              <a:gd name="T40" fmla="*/ 206 w 297"/>
              <a:gd name="T41" fmla="*/ 178 h 310"/>
              <a:gd name="T42" fmla="*/ 206 w 297"/>
              <a:gd name="T43" fmla="*/ 132 h 310"/>
              <a:gd name="T44" fmla="*/ 206 w 297"/>
              <a:gd name="T45" fmla="*/ 178 h 310"/>
              <a:gd name="T46" fmla="*/ 134 w 297"/>
              <a:gd name="T47" fmla="*/ 195 h 310"/>
              <a:gd name="T48" fmla="*/ 111 w 297"/>
              <a:gd name="T49" fmla="*/ 155 h 310"/>
              <a:gd name="T50" fmla="*/ 155 w 297"/>
              <a:gd name="T51" fmla="*/ 104 h 310"/>
              <a:gd name="T52" fmla="*/ 200 w 297"/>
              <a:gd name="T53" fmla="*/ 181 h 310"/>
              <a:gd name="T54" fmla="*/ 155 w 297"/>
              <a:gd name="T55" fmla="*/ 205 h 310"/>
              <a:gd name="T56" fmla="*/ 116 w 297"/>
              <a:gd name="T57" fmla="*/ 88 h 310"/>
              <a:gd name="T58" fmla="*/ 112 w 297"/>
              <a:gd name="T59" fmla="*/ 121 h 310"/>
              <a:gd name="T60" fmla="*/ 200 w 297"/>
              <a:gd name="T61" fmla="*/ 121 h 310"/>
              <a:gd name="T62" fmla="*/ 196 w 297"/>
              <a:gd name="T63" fmla="*/ 88 h 310"/>
              <a:gd name="T64" fmla="*/ 68 w 297"/>
              <a:gd name="T65" fmla="*/ 151 h 310"/>
              <a:gd name="T66" fmla="*/ 25 w 297"/>
              <a:gd name="T67" fmla="*/ 101 h 310"/>
              <a:gd name="T68" fmla="*/ 108 w 297"/>
              <a:gd name="T69" fmla="*/ 85 h 310"/>
              <a:gd name="T70" fmla="*/ 105 w 297"/>
              <a:gd name="T71" fmla="*/ 125 h 310"/>
              <a:gd name="T72" fmla="*/ 244 w 297"/>
              <a:gd name="T73" fmla="*/ 151 h 310"/>
              <a:gd name="T74" fmla="*/ 201 w 297"/>
              <a:gd name="T75" fmla="*/ 86 h 310"/>
              <a:gd name="T76" fmla="*/ 260 w 297"/>
              <a:gd name="T77" fmla="*/ 74 h 310"/>
              <a:gd name="T78" fmla="*/ 275 w 297"/>
              <a:gd name="T79" fmla="*/ 119 h 310"/>
              <a:gd name="T80" fmla="*/ 155 w 297"/>
              <a:gd name="T81" fmla="*/ 98 h 310"/>
              <a:gd name="T82" fmla="*/ 119 w 297"/>
              <a:gd name="T83" fmla="*/ 68 h 310"/>
              <a:gd name="T84" fmla="*/ 156 w 297"/>
              <a:gd name="T85" fmla="*/ 6 h 310"/>
              <a:gd name="T86" fmla="*/ 195 w 297"/>
              <a:gd name="T87" fmla="*/ 82 h 310"/>
              <a:gd name="T88" fmla="*/ 155 w 297"/>
              <a:gd name="T89" fmla="*/ 98 h 310"/>
              <a:gd name="T90" fmla="*/ 151 w 297"/>
              <a:gd name="T91" fmla="*/ 0 h 310"/>
              <a:gd name="T92" fmla="*/ 110 w 297"/>
              <a:gd name="T93" fmla="*/ 80 h 310"/>
              <a:gd name="T94" fmla="*/ 52 w 297"/>
              <a:gd name="T95" fmla="*/ 68 h 310"/>
              <a:gd name="T96" fmla="*/ 30 w 297"/>
              <a:gd name="T97" fmla="*/ 121 h 310"/>
              <a:gd name="T98" fmla="*/ 50 w 297"/>
              <a:gd name="T99" fmla="*/ 167 h 310"/>
              <a:gd name="T100" fmla="*/ 22 w 297"/>
              <a:gd name="T101" fmla="*/ 232 h 310"/>
              <a:gd name="T102" fmla="*/ 53 w 297"/>
              <a:gd name="T103" fmla="*/ 242 h 310"/>
              <a:gd name="T104" fmla="*/ 112 w 297"/>
              <a:gd name="T105" fmla="*/ 238 h 310"/>
              <a:gd name="T106" fmla="*/ 156 w 297"/>
              <a:gd name="T107" fmla="*/ 310 h 310"/>
              <a:gd name="T108" fmla="*/ 183 w 297"/>
              <a:gd name="T109" fmla="*/ 287 h 310"/>
              <a:gd name="T110" fmla="*/ 211 w 297"/>
              <a:gd name="T111" fmla="*/ 233 h 310"/>
              <a:gd name="T112" fmla="*/ 270 w 297"/>
              <a:gd name="T113" fmla="*/ 241 h 310"/>
              <a:gd name="T114" fmla="*/ 281 w 297"/>
              <a:gd name="T115" fmla="*/ 189 h 310"/>
              <a:gd name="T116" fmla="*/ 288 w 297"/>
              <a:gd name="T117" fmla="*/ 111 h 310"/>
              <a:gd name="T118" fmla="*/ 259 w 297"/>
              <a:gd name="T119" fmla="*/ 69 h 310"/>
              <a:gd name="T120" fmla="*/ 200 w 297"/>
              <a:gd name="T121" fmla="*/ 80 h 310"/>
              <a:gd name="T122" fmla="*/ 176 w 297"/>
              <a:gd name="T123" fmla="*/ 12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97" h="310">
                <a:moveTo>
                  <a:pt x="156" y="304"/>
                </a:moveTo>
                <a:cubicBezTo>
                  <a:pt x="147" y="304"/>
                  <a:pt x="140" y="295"/>
                  <a:pt x="135" y="287"/>
                </a:cubicBezTo>
                <a:cubicBezTo>
                  <a:pt x="126" y="271"/>
                  <a:pt x="121" y="251"/>
                  <a:pt x="117" y="233"/>
                </a:cubicBezTo>
                <a:cubicBezTo>
                  <a:pt x="117" y="232"/>
                  <a:pt x="117" y="230"/>
                  <a:pt x="117" y="229"/>
                </a:cubicBezTo>
                <a:cubicBezTo>
                  <a:pt x="130" y="224"/>
                  <a:pt x="143" y="218"/>
                  <a:pt x="156" y="212"/>
                </a:cubicBezTo>
                <a:cubicBezTo>
                  <a:pt x="169" y="218"/>
                  <a:pt x="181" y="223"/>
                  <a:pt x="195" y="228"/>
                </a:cubicBezTo>
                <a:cubicBezTo>
                  <a:pt x="193" y="236"/>
                  <a:pt x="192" y="243"/>
                  <a:pt x="190" y="250"/>
                </a:cubicBezTo>
                <a:cubicBezTo>
                  <a:pt x="186" y="267"/>
                  <a:pt x="180" y="288"/>
                  <a:pt x="166" y="300"/>
                </a:cubicBezTo>
                <a:cubicBezTo>
                  <a:pt x="163" y="303"/>
                  <a:pt x="159" y="304"/>
                  <a:pt x="156" y="304"/>
                </a:cubicBezTo>
                <a:moveTo>
                  <a:pt x="115" y="222"/>
                </a:moveTo>
                <a:cubicBezTo>
                  <a:pt x="114" y="211"/>
                  <a:pt x="113" y="200"/>
                  <a:pt x="112" y="189"/>
                </a:cubicBezTo>
                <a:cubicBezTo>
                  <a:pt x="118" y="193"/>
                  <a:pt x="125" y="196"/>
                  <a:pt x="131" y="200"/>
                </a:cubicBezTo>
                <a:cubicBezTo>
                  <a:pt x="137" y="203"/>
                  <a:pt x="143" y="206"/>
                  <a:pt x="149" y="209"/>
                </a:cubicBezTo>
                <a:cubicBezTo>
                  <a:pt x="138" y="214"/>
                  <a:pt x="127" y="218"/>
                  <a:pt x="115" y="222"/>
                </a:cubicBezTo>
                <a:moveTo>
                  <a:pt x="196" y="222"/>
                </a:moveTo>
                <a:cubicBezTo>
                  <a:pt x="184" y="218"/>
                  <a:pt x="173" y="214"/>
                  <a:pt x="163" y="209"/>
                </a:cubicBezTo>
                <a:cubicBezTo>
                  <a:pt x="168" y="206"/>
                  <a:pt x="174" y="203"/>
                  <a:pt x="180" y="200"/>
                </a:cubicBezTo>
                <a:cubicBezTo>
                  <a:pt x="187" y="196"/>
                  <a:pt x="193" y="192"/>
                  <a:pt x="200" y="188"/>
                </a:cubicBezTo>
                <a:cubicBezTo>
                  <a:pt x="199" y="200"/>
                  <a:pt x="198" y="211"/>
                  <a:pt x="196" y="222"/>
                </a:cubicBezTo>
                <a:moveTo>
                  <a:pt x="53" y="236"/>
                </a:moveTo>
                <a:cubicBezTo>
                  <a:pt x="46" y="236"/>
                  <a:pt x="40" y="235"/>
                  <a:pt x="34" y="233"/>
                </a:cubicBezTo>
                <a:cubicBezTo>
                  <a:pt x="0" y="222"/>
                  <a:pt x="46" y="178"/>
                  <a:pt x="68" y="159"/>
                </a:cubicBezTo>
                <a:cubicBezTo>
                  <a:pt x="80" y="169"/>
                  <a:pt x="93" y="177"/>
                  <a:pt x="106" y="185"/>
                </a:cubicBezTo>
                <a:cubicBezTo>
                  <a:pt x="106" y="198"/>
                  <a:pt x="108" y="211"/>
                  <a:pt x="110" y="224"/>
                </a:cubicBezTo>
                <a:cubicBezTo>
                  <a:pt x="104" y="226"/>
                  <a:pt x="98" y="228"/>
                  <a:pt x="93" y="229"/>
                </a:cubicBezTo>
                <a:cubicBezTo>
                  <a:pt x="80" y="233"/>
                  <a:pt x="66" y="236"/>
                  <a:pt x="53" y="236"/>
                </a:cubicBezTo>
                <a:moveTo>
                  <a:pt x="259" y="236"/>
                </a:moveTo>
                <a:cubicBezTo>
                  <a:pt x="259" y="236"/>
                  <a:pt x="258" y="236"/>
                  <a:pt x="258" y="236"/>
                </a:cubicBezTo>
                <a:cubicBezTo>
                  <a:pt x="240" y="236"/>
                  <a:pt x="221" y="230"/>
                  <a:pt x="203" y="225"/>
                </a:cubicBezTo>
                <a:cubicBezTo>
                  <a:pt x="203" y="225"/>
                  <a:pt x="202" y="224"/>
                  <a:pt x="201" y="224"/>
                </a:cubicBezTo>
                <a:cubicBezTo>
                  <a:pt x="203" y="211"/>
                  <a:pt x="205" y="198"/>
                  <a:pt x="206" y="185"/>
                </a:cubicBezTo>
                <a:cubicBezTo>
                  <a:pt x="218" y="177"/>
                  <a:pt x="231" y="168"/>
                  <a:pt x="243" y="159"/>
                </a:cubicBezTo>
                <a:cubicBezTo>
                  <a:pt x="248" y="163"/>
                  <a:pt x="254" y="168"/>
                  <a:pt x="259" y="173"/>
                </a:cubicBezTo>
                <a:cubicBezTo>
                  <a:pt x="271" y="184"/>
                  <a:pt x="285" y="199"/>
                  <a:pt x="288" y="216"/>
                </a:cubicBezTo>
                <a:cubicBezTo>
                  <a:pt x="291" y="233"/>
                  <a:pt x="271" y="236"/>
                  <a:pt x="259" y="236"/>
                </a:cubicBezTo>
                <a:moveTo>
                  <a:pt x="105" y="178"/>
                </a:moveTo>
                <a:cubicBezTo>
                  <a:pt x="94" y="171"/>
                  <a:pt x="83" y="163"/>
                  <a:pt x="73" y="155"/>
                </a:cubicBezTo>
                <a:cubicBezTo>
                  <a:pt x="74" y="154"/>
                  <a:pt x="75" y="153"/>
                  <a:pt x="76" y="153"/>
                </a:cubicBezTo>
                <a:cubicBezTo>
                  <a:pt x="85" y="145"/>
                  <a:pt x="95" y="139"/>
                  <a:pt x="105" y="132"/>
                </a:cubicBezTo>
                <a:cubicBezTo>
                  <a:pt x="105" y="140"/>
                  <a:pt x="105" y="148"/>
                  <a:pt x="105" y="155"/>
                </a:cubicBezTo>
                <a:cubicBezTo>
                  <a:pt x="105" y="163"/>
                  <a:pt x="105" y="170"/>
                  <a:pt x="105" y="178"/>
                </a:cubicBezTo>
                <a:moveTo>
                  <a:pt x="206" y="178"/>
                </a:moveTo>
                <a:cubicBezTo>
                  <a:pt x="206" y="165"/>
                  <a:pt x="207" y="153"/>
                  <a:pt x="206" y="140"/>
                </a:cubicBezTo>
                <a:cubicBezTo>
                  <a:pt x="206" y="137"/>
                  <a:pt x="206" y="135"/>
                  <a:pt x="206" y="132"/>
                </a:cubicBezTo>
                <a:cubicBezTo>
                  <a:pt x="217" y="139"/>
                  <a:pt x="228" y="147"/>
                  <a:pt x="239" y="155"/>
                </a:cubicBezTo>
                <a:cubicBezTo>
                  <a:pt x="228" y="164"/>
                  <a:pt x="217" y="171"/>
                  <a:pt x="206" y="178"/>
                </a:cubicBezTo>
                <a:moveTo>
                  <a:pt x="155" y="205"/>
                </a:moveTo>
                <a:cubicBezTo>
                  <a:pt x="148" y="202"/>
                  <a:pt x="141" y="198"/>
                  <a:pt x="134" y="195"/>
                </a:cubicBezTo>
                <a:cubicBezTo>
                  <a:pt x="127" y="191"/>
                  <a:pt x="119" y="186"/>
                  <a:pt x="111" y="181"/>
                </a:cubicBezTo>
                <a:cubicBezTo>
                  <a:pt x="111" y="173"/>
                  <a:pt x="111" y="164"/>
                  <a:pt x="111" y="155"/>
                </a:cubicBezTo>
                <a:cubicBezTo>
                  <a:pt x="111" y="146"/>
                  <a:pt x="111" y="137"/>
                  <a:pt x="111" y="128"/>
                </a:cubicBezTo>
                <a:cubicBezTo>
                  <a:pt x="125" y="119"/>
                  <a:pt x="140" y="111"/>
                  <a:pt x="155" y="104"/>
                </a:cubicBezTo>
                <a:cubicBezTo>
                  <a:pt x="171" y="111"/>
                  <a:pt x="186" y="119"/>
                  <a:pt x="200" y="128"/>
                </a:cubicBezTo>
                <a:cubicBezTo>
                  <a:pt x="201" y="146"/>
                  <a:pt x="201" y="164"/>
                  <a:pt x="200" y="181"/>
                </a:cubicBezTo>
                <a:cubicBezTo>
                  <a:pt x="192" y="186"/>
                  <a:pt x="185" y="191"/>
                  <a:pt x="177" y="195"/>
                </a:cubicBezTo>
                <a:cubicBezTo>
                  <a:pt x="170" y="198"/>
                  <a:pt x="163" y="202"/>
                  <a:pt x="155" y="205"/>
                </a:cubicBezTo>
                <a:moveTo>
                  <a:pt x="112" y="121"/>
                </a:moveTo>
                <a:cubicBezTo>
                  <a:pt x="113" y="110"/>
                  <a:pt x="114" y="99"/>
                  <a:pt x="116" y="88"/>
                </a:cubicBezTo>
                <a:cubicBezTo>
                  <a:pt x="127" y="92"/>
                  <a:pt x="138" y="96"/>
                  <a:pt x="149" y="101"/>
                </a:cubicBezTo>
                <a:cubicBezTo>
                  <a:pt x="137" y="107"/>
                  <a:pt x="124" y="114"/>
                  <a:pt x="112" y="121"/>
                </a:cubicBezTo>
                <a:cubicBezTo>
                  <a:pt x="112" y="121"/>
                  <a:pt x="112" y="121"/>
                  <a:pt x="112" y="121"/>
                </a:cubicBezTo>
                <a:moveTo>
                  <a:pt x="200" y="121"/>
                </a:moveTo>
                <a:cubicBezTo>
                  <a:pt x="187" y="114"/>
                  <a:pt x="174" y="107"/>
                  <a:pt x="162" y="101"/>
                </a:cubicBezTo>
                <a:cubicBezTo>
                  <a:pt x="173" y="96"/>
                  <a:pt x="184" y="92"/>
                  <a:pt x="196" y="88"/>
                </a:cubicBezTo>
                <a:cubicBezTo>
                  <a:pt x="197" y="99"/>
                  <a:pt x="199" y="110"/>
                  <a:pt x="200" y="121"/>
                </a:cubicBezTo>
                <a:moveTo>
                  <a:pt x="68" y="151"/>
                </a:moveTo>
                <a:cubicBezTo>
                  <a:pt x="66" y="150"/>
                  <a:pt x="65" y="148"/>
                  <a:pt x="63" y="147"/>
                </a:cubicBezTo>
                <a:cubicBezTo>
                  <a:pt x="48" y="134"/>
                  <a:pt x="32" y="119"/>
                  <a:pt x="25" y="101"/>
                </a:cubicBezTo>
                <a:cubicBezTo>
                  <a:pt x="16" y="81"/>
                  <a:pt x="31" y="75"/>
                  <a:pt x="50" y="75"/>
                </a:cubicBezTo>
                <a:cubicBezTo>
                  <a:pt x="71" y="75"/>
                  <a:pt x="99" y="83"/>
                  <a:pt x="108" y="85"/>
                </a:cubicBezTo>
                <a:cubicBezTo>
                  <a:pt x="108" y="86"/>
                  <a:pt x="109" y="86"/>
                  <a:pt x="109" y="86"/>
                </a:cubicBezTo>
                <a:cubicBezTo>
                  <a:pt x="107" y="99"/>
                  <a:pt x="106" y="112"/>
                  <a:pt x="105" y="125"/>
                </a:cubicBezTo>
                <a:cubicBezTo>
                  <a:pt x="92" y="133"/>
                  <a:pt x="80" y="142"/>
                  <a:pt x="68" y="151"/>
                </a:cubicBezTo>
                <a:moveTo>
                  <a:pt x="244" y="151"/>
                </a:moveTo>
                <a:cubicBezTo>
                  <a:pt x="232" y="141"/>
                  <a:pt x="219" y="133"/>
                  <a:pt x="206" y="125"/>
                </a:cubicBezTo>
                <a:cubicBezTo>
                  <a:pt x="205" y="112"/>
                  <a:pt x="203" y="99"/>
                  <a:pt x="201" y="86"/>
                </a:cubicBezTo>
                <a:cubicBezTo>
                  <a:pt x="212" y="83"/>
                  <a:pt x="222" y="80"/>
                  <a:pt x="232" y="78"/>
                </a:cubicBezTo>
                <a:cubicBezTo>
                  <a:pt x="240" y="76"/>
                  <a:pt x="250" y="74"/>
                  <a:pt x="260" y="74"/>
                </a:cubicBezTo>
                <a:cubicBezTo>
                  <a:pt x="269" y="74"/>
                  <a:pt x="278" y="76"/>
                  <a:pt x="284" y="81"/>
                </a:cubicBezTo>
                <a:cubicBezTo>
                  <a:pt x="296" y="91"/>
                  <a:pt x="282" y="111"/>
                  <a:pt x="275" y="119"/>
                </a:cubicBezTo>
                <a:cubicBezTo>
                  <a:pt x="266" y="131"/>
                  <a:pt x="256" y="142"/>
                  <a:pt x="244" y="151"/>
                </a:cubicBezTo>
                <a:moveTo>
                  <a:pt x="155" y="98"/>
                </a:moveTo>
                <a:cubicBezTo>
                  <a:pt x="143" y="92"/>
                  <a:pt x="130" y="87"/>
                  <a:pt x="117" y="82"/>
                </a:cubicBezTo>
                <a:cubicBezTo>
                  <a:pt x="117" y="77"/>
                  <a:pt x="118" y="73"/>
                  <a:pt x="119" y="68"/>
                </a:cubicBezTo>
                <a:cubicBezTo>
                  <a:pt x="123" y="50"/>
                  <a:pt x="129" y="28"/>
                  <a:pt x="142" y="13"/>
                </a:cubicBezTo>
                <a:cubicBezTo>
                  <a:pt x="147" y="8"/>
                  <a:pt x="151" y="6"/>
                  <a:pt x="156" y="6"/>
                </a:cubicBezTo>
                <a:cubicBezTo>
                  <a:pt x="177" y="6"/>
                  <a:pt x="191" y="64"/>
                  <a:pt x="194" y="77"/>
                </a:cubicBezTo>
                <a:cubicBezTo>
                  <a:pt x="194" y="79"/>
                  <a:pt x="194" y="80"/>
                  <a:pt x="195" y="82"/>
                </a:cubicBezTo>
                <a:cubicBezTo>
                  <a:pt x="194" y="82"/>
                  <a:pt x="193" y="83"/>
                  <a:pt x="192" y="83"/>
                </a:cubicBezTo>
                <a:cubicBezTo>
                  <a:pt x="180" y="87"/>
                  <a:pt x="168" y="92"/>
                  <a:pt x="155" y="98"/>
                </a:cubicBezTo>
                <a:moveTo>
                  <a:pt x="155" y="0"/>
                </a:moveTo>
                <a:cubicBezTo>
                  <a:pt x="154" y="0"/>
                  <a:pt x="153" y="0"/>
                  <a:pt x="151" y="0"/>
                </a:cubicBezTo>
                <a:cubicBezTo>
                  <a:pt x="140" y="3"/>
                  <a:pt x="133" y="14"/>
                  <a:pt x="128" y="23"/>
                </a:cubicBezTo>
                <a:cubicBezTo>
                  <a:pt x="119" y="41"/>
                  <a:pt x="113" y="60"/>
                  <a:pt x="110" y="80"/>
                </a:cubicBezTo>
                <a:cubicBezTo>
                  <a:pt x="101" y="77"/>
                  <a:pt x="92" y="75"/>
                  <a:pt x="83" y="72"/>
                </a:cubicBezTo>
                <a:cubicBezTo>
                  <a:pt x="73" y="70"/>
                  <a:pt x="63" y="68"/>
                  <a:pt x="52" y="68"/>
                </a:cubicBezTo>
                <a:cubicBezTo>
                  <a:pt x="45" y="68"/>
                  <a:pt x="38" y="69"/>
                  <a:pt x="32" y="71"/>
                </a:cubicBezTo>
                <a:cubicBezTo>
                  <a:pt x="7" y="80"/>
                  <a:pt x="19" y="106"/>
                  <a:pt x="30" y="121"/>
                </a:cubicBezTo>
                <a:cubicBezTo>
                  <a:pt x="39" y="134"/>
                  <a:pt x="51" y="145"/>
                  <a:pt x="63" y="156"/>
                </a:cubicBezTo>
                <a:cubicBezTo>
                  <a:pt x="59" y="159"/>
                  <a:pt x="54" y="163"/>
                  <a:pt x="50" y="167"/>
                </a:cubicBezTo>
                <a:cubicBezTo>
                  <a:pt x="38" y="178"/>
                  <a:pt x="25" y="191"/>
                  <a:pt x="19" y="207"/>
                </a:cubicBezTo>
                <a:cubicBezTo>
                  <a:pt x="16" y="216"/>
                  <a:pt x="16" y="225"/>
                  <a:pt x="22" y="232"/>
                </a:cubicBezTo>
                <a:cubicBezTo>
                  <a:pt x="28" y="241"/>
                  <a:pt x="42" y="242"/>
                  <a:pt x="52" y="242"/>
                </a:cubicBezTo>
                <a:cubicBezTo>
                  <a:pt x="52" y="242"/>
                  <a:pt x="52" y="242"/>
                  <a:pt x="53" y="242"/>
                </a:cubicBezTo>
                <a:cubicBezTo>
                  <a:pt x="72" y="242"/>
                  <a:pt x="92" y="237"/>
                  <a:pt x="111" y="231"/>
                </a:cubicBezTo>
                <a:cubicBezTo>
                  <a:pt x="111" y="233"/>
                  <a:pt x="112" y="235"/>
                  <a:pt x="112" y="238"/>
                </a:cubicBezTo>
                <a:cubicBezTo>
                  <a:pt x="116" y="257"/>
                  <a:pt x="121" y="277"/>
                  <a:pt x="132" y="294"/>
                </a:cubicBezTo>
                <a:cubicBezTo>
                  <a:pt x="137" y="302"/>
                  <a:pt x="145" y="310"/>
                  <a:pt x="156" y="310"/>
                </a:cubicBezTo>
                <a:cubicBezTo>
                  <a:pt x="156" y="310"/>
                  <a:pt x="157" y="310"/>
                  <a:pt x="158" y="310"/>
                </a:cubicBezTo>
                <a:cubicBezTo>
                  <a:pt x="170" y="309"/>
                  <a:pt x="178" y="296"/>
                  <a:pt x="183" y="287"/>
                </a:cubicBezTo>
                <a:cubicBezTo>
                  <a:pt x="192" y="269"/>
                  <a:pt x="197" y="249"/>
                  <a:pt x="200" y="230"/>
                </a:cubicBezTo>
                <a:cubicBezTo>
                  <a:pt x="204" y="231"/>
                  <a:pt x="207" y="232"/>
                  <a:pt x="211" y="233"/>
                </a:cubicBezTo>
                <a:cubicBezTo>
                  <a:pt x="226" y="238"/>
                  <a:pt x="242" y="242"/>
                  <a:pt x="258" y="242"/>
                </a:cubicBezTo>
                <a:cubicBezTo>
                  <a:pt x="262" y="242"/>
                  <a:pt x="266" y="241"/>
                  <a:pt x="270" y="241"/>
                </a:cubicBezTo>
                <a:cubicBezTo>
                  <a:pt x="281" y="240"/>
                  <a:pt x="291" y="235"/>
                  <a:pt x="294" y="224"/>
                </a:cubicBezTo>
                <a:cubicBezTo>
                  <a:pt x="297" y="211"/>
                  <a:pt x="288" y="198"/>
                  <a:pt x="281" y="189"/>
                </a:cubicBezTo>
                <a:cubicBezTo>
                  <a:pt x="272" y="176"/>
                  <a:pt x="261" y="165"/>
                  <a:pt x="248" y="155"/>
                </a:cubicBezTo>
                <a:cubicBezTo>
                  <a:pt x="263" y="142"/>
                  <a:pt x="278" y="128"/>
                  <a:pt x="288" y="111"/>
                </a:cubicBezTo>
                <a:cubicBezTo>
                  <a:pt x="293" y="102"/>
                  <a:pt x="297" y="90"/>
                  <a:pt x="291" y="80"/>
                </a:cubicBezTo>
                <a:cubicBezTo>
                  <a:pt x="285" y="70"/>
                  <a:pt x="270" y="69"/>
                  <a:pt x="259" y="69"/>
                </a:cubicBezTo>
                <a:cubicBezTo>
                  <a:pt x="259" y="69"/>
                  <a:pt x="259" y="69"/>
                  <a:pt x="258" y="69"/>
                </a:cubicBezTo>
                <a:cubicBezTo>
                  <a:pt x="239" y="69"/>
                  <a:pt x="219" y="74"/>
                  <a:pt x="200" y="80"/>
                </a:cubicBezTo>
                <a:cubicBezTo>
                  <a:pt x="199" y="74"/>
                  <a:pt x="198" y="67"/>
                  <a:pt x="196" y="61"/>
                </a:cubicBezTo>
                <a:cubicBezTo>
                  <a:pt x="192" y="44"/>
                  <a:pt x="187" y="25"/>
                  <a:pt x="176" y="12"/>
                </a:cubicBezTo>
                <a:cubicBezTo>
                  <a:pt x="170" y="5"/>
                  <a:pt x="163" y="0"/>
                  <a:pt x="155" y="0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24" name="文本框 323"/>
          <p:cNvSpPr txBox="1"/>
          <p:nvPr/>
        </p:nvSpPr>
        <p:spPr>
          <a:xfrm>
            <a:off x="4734084" y="2394389"/>
            <a:ext cx="48013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b="1" dirty="0" smtClean="0">
                <a:ln w="76200">
                  <a:noFill/>
                </a:ln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智能交通灯</a:t>
            </a:r>
            <a:endParaRPr lang="zh-CN" altLang="en-US" sz="7200" b="1" dirty="0">
              <a:ln w="76200">
                <a:noFill/>
              </a:ln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5" name="矩形 471"/>
          <p:cNvSpPr>
            <a:spLocks noChangeArrowheads="1"/>
          </p:cNvSpPr>
          <p:nvPr/>
        </p:nvSpPr>
        <p:spPr bwMode="auto">
          <a:xfrm>
            <a:off x="4242069" y="3684027"/>
            <a:ext cx="56454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</a:t>
            </a:r>
            <a:r>
              <a:rPr lang="en-US" altLang="zh-CN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amet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consectetuer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it-IT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</a:t>
            </a:r>
          </a:p>
        </p:txBody>
      </p:sp>
      <p:cxnSp>
        <p:nvCxnSpPr>
          <p:cNvPr id="326" name="直接连接符 325"/>
          <p:cNvCxnSpPr>
            <a:cxnSpLocks/>
          </p:cNvCxnSpPr>
          <p:nvPr/>
        </p:nvCxnSpPr>
        <p:spPr>
          <a:xfrm>
            <a:off x="4412262" y="3630311"/>
            <a:ext cx="5338753" cy="0"/>
          </a:xfrm>
          <a:prstGeom prst="line">
            <a:avLst/>
          </a:prstGeom>
          <a:ln>
            <a:solidFill>
              <a:srgbClr val="E45C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7" name="组合 326"/>
          <p:cNvGrpSpPr/>
          <p:nvPr/>
        </p:nvGrpSpPr>
        <p:grpSpPr>
          <a:xfrm>
            <a:off x="2586490" y="4365717"/>
            <a:ext cx="2135150" cy="2443405"/>
            <a:chOff x="-428625" y="11096626"/>
            <a:chExt cx="2397125" cy="2743201"/>
          </a:xfrm>
        </p:grpSpPr>
        <p:sp>
          <p:nvSpPr>
            <p:cNvPr id="328" name="Freeform 273"/>
            <p:cNvSpPr>
              <a:spLocks/>
            </p:cNvSpPr>
            <p:nvPr/>
          </p:nvSpPr>
          <p:spPr bwMode="auto">
            <a:xfrm>
              <a:off x="1066800" y="11368089"/>
              <a:ext cx="901700" cy="857250"/>
            </a:xfrm>
            <a:custGeom>
              <a:avLst/>
              <a:gdLst>
                <a:gd name="T0" fmla="*/ 146 w 213"/>
                <a:gd name="T1" fmla="*/ 59 h 202"/>
                <a:gd name="T2" fmla="*/ 0 w 213"/>
                <a:gd name="T3" fmla="*/ 32 h 202"/>
                <a:gd name="T4" fmla="*/ 183 w 213"/>
                <a:gd name="T5" fmla="*/ 202 h 202"/>
                <a:gd name="T6" fmla="*/ 146 w 213"/>
                <a:gd name="T7" fmla="*/ 59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3" h="202">
                  <a:moveTo>
                    <a:pt x="146" y="59"/>
                  </a:moveTo>
                  <a:cubicBezTo>
                    <a:pt x="95" y="12"/>
                    <a:pt x="30" y="0"/>
                    <a:pt x="0" y="32"/>
                  </a:cubicBezTo>
                  <a:cubicBezTo>
                    <a:pt x="183" y="202"/>
                    <a:pt x="183" y="202"/>
                    <a:pt x="183" y="202"/>
                  </a:cubicBezTo>
                  <a:cubicBezTo>
                    <a:pt x="213" y="170"/>
                    <a:pt x="196" y="106"/>
                    <a:pt x="146" y="59"/>
                  </a:cubicBezTo>
                  <a:close/>
                </a:path>
              </a:pathLst>
            </a:custGeom>
            <a:solidFill>
              <a:srgbClr val="E11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329" name="组合 328"/>
            <p:cNvGrpSpPr/>
            <p:nvPr/>
          </p:nvGrpSpPr>
          <p:grpSpPr>
            <a:xfrm>
              <a:off x="-428625" y="11096626"/>
              <a:ext cx="2278063" cy="2743201"/>
              <a:chOff x="-428625" y="11096626"/>
              <a:chExt cx="2278063" cy="2743201"/>
            </a:xfrm>
          </p:grpSpPr>
          <p:sp>
            <p:nvSpPr>
              <p:cNvPr id="330" name="Freeform 256"/>
              <p:cNvSpPr>
                <a:spLocks/>
              </p:cNvSpPr>
              <p:nvPr/>
            </p:nvSpPr>
            <p:spPr bwMode="auto">
              <a:xfrm>
                <a:off x="-387350" y="12055476"/>
                <a:ext cx="88900" cy="25400"/>
              </a:xfrm>
              <a:custGeom>
                <a:avLst/>
                <a:gdLst>
                  <a:gd name="T0" fmla="*/ 1 w 21"/>
                  <a:gd name="T1" fmla="*/ 0 h 6"/>
                  <a:gd name="T2" fmla="*/ 0 w 21"/>
                  <a:gd name="T3" fmla="*/ 1 h 6"/>
                  <a:gd name="T4" fmla="*/ 21 w 21"/>
                  <a:gd name="T5" fmla="*/ 6 h 6"/>
                  <a:gd name="T6" fmla="*/ 1 w 21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" h="6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7" y="2"/>
                      <a:pt x="14" y="4"/>
                      <a:pt x="21" y="6"/>
                    </a:cubicBezTo>
                    <a:cubicBezTo>
                      <a:pt x="14" y="4"/>
                      <a:pt x="7" y="2"/>
                      <a:pt x="1" y="0"/>
                    </a:cubicBezTo>
                  </a:path>
                </a:pathLst>
              </a:custGeom>
              <a:solidFill>
                <a:srgbClr val="E79C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1" name="Freeform 257"/>
              <p:cNvSpPr>
                <a:spLocks noEditPoints="1"/>
              </p:cNvSpPr>
              <p:nvPr/>
            </p:nvSpPr>
            <p:spPr bwMode="auto">
              <a:xfrm>
                <a:off x="-133350" y="13055601"/>
                <a:ext cx="373063" cy="157163"/>
              </a:xfrm>
              <a:custGeom>
                <a:avLst/>
                <a:gdLst>
                  <a:gd name="T0" fmla="*/ 87 w 88"/>
                  <a:gd name="T1" fmla="*/ 36 h 37"/>
                  <a:gd name="T2" fmla="*/ 88 w 88"/>
                  <a:gd name="T3" fmla="*/ 37 h 37"/>
                  <a:gd name="T4" fmla="*/ 87 w 88"/>
                  <a:gd name="T5" fmla="*/ 36 h 37"/>
                  <a:gd name="T6" fmla="*/ 87 w 88"/>
                  <a:gd name="T7" fmla="*/ 36 h 37"/>
                  <a:gd name="T8" fmla="*/ 87 w 88"/>
                  <a:gd name="T9" fmla="*/ 36 h 37"/>
                  <a:gd name="T10" fmla="*/ 87 w 88"/>
                  <a:gd name="T11" fmla="*/ 36 h 37"/>
                  <a:gd name="T12" fmla="*/ 86 w 88"/>
                  <a:gd name="T13" fmla="*/ 36 h 37"/>
                  <a:gd name="T14" fmla="*/ 87 w 88"/>
                  <a:gd name="T15" fmla="*/ 36 h 37"/>
                  <a:gd name="T16" fmla="*/ 86 w 88"/>
                  <a:gd name="T17" fmla="*/ 36 h 37"/>
                  <a:gd name="T18" fmla="*/ 0 w 88"/>
                  <a:gd name="T19" fmla="*/ 0 h 37"/>
                  <a:gd name="T20" fmla="*/ 0 w 88"/>
                  <a:gd name="T21" fmla="*/ 0 h 37"/>
                  <a:gd name="T22" fmla="*/ 86 w 88"/>
                  <a:gd name="T23" fmla="*/ 36 h 37"/>
                  <a:gd name="T24" fmla="*/ 0 w 88"/>
                  <a:gd name="T25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8" h="37">
                    <a:moveTo>
                      <a:pt x="87" y="36"/>
                    </a:moveTo>
                    <a:cubicBezTo>
                      <a:pt x="87" y="37"/>
                      <a:pt x="88" y="37"/>
                      <a:pt x="88" y="37"/>
                    </a:cubicBezTo>
                    <a:cubicBezTo>
                      <a:pt x="88" y="37"/>
                      <a:pt x="87" y="37"/>
                      <a:pt x="87" y="36"/>
                    </a:cubicBezTo>
                    <a:moveTo>
                      <a:pt x="87" y="36"/>
                    </a:moveTo>
                    <a:cubicBezTo>
                      <a:pt x="87" y="36"/>
                      <a:pt x="87" y="36"/>
                      <a:pt x="87" y="36"/>
                    </a:cubicBezTo>
                    <a:cubicBezTo>
                      <a:pt x="87" y="36"/>
                      <a:pt x="87" y="36"/>
                      <a:pt x="87" y="36"/>
                    </a:cubicBezTo>
                    <a:moveTo>
                      <a:pt x="86" y="36"/>
                    </a:moveTo>
                    <a:cubicBezTo>
                      <a:pt x="86" y="36"/>
                      <a:pt x="87" y="36"/>
                      <a:pt x="87" y="36"/>
                    </a:cubicBezTo>
                    <a:cubicBezTo>
                      <a:pt x="87" y="36"/>
                      <a:pt x="86" y="36"/>
                      <a:pt x="86" y="36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31" y="10"/>
                      <a:pt x="60" y="22"/>
                      <a:pt x="86" y="36"/>
                    </a:cubicBezTo>
                    <a:cubicBezTo>
                      <a:pt x="60" y="22"/>
                      <a:pt x="31" y="10"/>
                      <a:pt x="0" y="0"/>
                    </a:cubicBezTo>
                  </a:path>
                </a:pathLst>
              </a:custGeom>
              <a:solidFill>
                <a:srgbClr val="9B82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2" name="Freeform 258"/>
              <p:cNvSpPr>
                <a:spLocks/>
              </p:cNvSpPr>
              <p:nvPr/>
            </p:nvSpPr>
            <p:spPr bwMode="auto">
              <a:xfrm>
                <a:off x="-425450" y="12979401"/>
                <a:ext cx="292100" cy="76200"/>
              </a:xfrm>
              <a:custGeom>
                <a:avLst/>
                <a:gdLst>
                  <a:gd name="T0" fmla="*/ 0 w 69"/>
                  <a:gd name="T1" fmla="*/ 0 h 18"/>
                  <a:gd name="T2" fmla="*/ 0 w 69"/>
                  <a:gd name="T3" fmla="*/ 0 h 18"/>
                  <a:gd name="T4" fmla="*/ 69 w 69"/>
                  <a:gd name="T5" fmla="*/ 18 h 18"/>
                  <a:gd name="T6" fmla="*/ 69 w 69"/>
                  <a:gd name="T7" fmla="*/ 18 h 18"/>
                  <a:gd name="T8" fmla="*/ 0 w 69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" h="18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4" y="5"/>
                      <a:pt x="47" y="11"/>
                      <a:pt x="69" y="18"/>
                    </a:cubicBezTo>
                    <a:cubicBezTo>
                      <a:pt x="69" y="18"/>
                      <a:pt x="69" y="18"/>
                      <a:pt x="69" y="18"/>
                    </a:cubicBezTo>
                    <a:cubicBezTo>
                      <a:pt x="47" y="11"/>
                      <a:pt x="24" y="5"/>
                      <a:pt x="0" y="0"/>
                    </a:cubicBezTo>
                  </a:path>
                </a:pathLst>
              </a:custGeom>
              <a:solidFill>
                <a:srgbClr val="9D75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3" name="Freeform 260"/>
              <p:cNvSpPr>
                <a:spLocks/>
              </p:cNvSpPr>
              <p:nvPr/>
            </p:nvSpPr>
            <p:spPr bwMode="auto">
              <a:xfrm>
                <a:off x="-212725" y="13208001"/>
                <a:ext cx="419100" cy="436563"/>
              </a:xfrm>
              <a:custGeom>
                <a:avLst/>
                <a:gdLst>
                  <a:gd name="T0" fmla="*/ 87 w 99"/>
                  <a:gd name="T1" fmla="*/ 10 h 103"/>
                  <a:gd name="T2" fmla="*/ 49 w 99"/>
                  <a:gd name="T3" fmla="*/ 12 h 103"/>
                  <a:gd name="T4" fmla="*/ 0 w 99"/>
                  <a:gd name="T5" fmla="*/ 56 h 103"/>
                  <a:gd name="T6" fmla="*/ 52 w 99"/>
                  <a:gd name="T7" fmla="*/ 103 h 103"/>
                  <a:gd name="T8" fmla="*/ 89 w 99"/>
                  <a:gd name="T9" fmla="*/ 47 h 103"/>
                  <a:gd name="T10" fmla="*/ 87 w 99"/>
                  <a:gd name="T11" fmla="*/ 1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9" h="103">
                    <a:moveTo>
                      <a:pt x="87" y="10"/>
                    </a:moveTo>
                    <a:cubicBezTo>
                      <a:pt x="76" y="0"/>
                      <a:pt x="59" y="1"/>
                      <a:pt x="49" y="12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52" y="103"/>
                      <a:pt x="52" y="103"/>
                      <a:pt x="52" y="103"/>
                    </a:cubicBezTo>
                    <a:cubicBezTo>
                      <a:pt x="89" y="47"/>
                      <a:pt x="89" y="47"/>
                      <a:pt x="89" y="47"/>
                    </a:cubicBezTo>
                    <a:cubicBezTo>
                      <a:pt x="99" y="36"/>
                      <a:pt x="98" y="19"/>
                      <a:pt x="87" y="10"/>
                    </a:cubicBezTo>
                    <a:close/>
                  </a:path>
                </a:pathLst>
              </a:custGeom>
              <a:solidFill>
                <a:srgbClr val="794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4" name="Freeform 261"/>
              <p:cNvSpPr>
                <a:spLocks/>
              </p:cNvSpPr>
              <p:nvPr/>
            </p:nvSpPr>
            <p:spPr bwMode="auto">
              <a:xfrm>
                <a:off x="774700" y="13374689"/>
                <a:ext cx="396875" cy="465138"/>
              </a:xfrm>
              <a:custGeom>
                <a:avLst/>
                <a:gdLst>
                  <a:gd name="T0" fmla="*/ 20 w 94"/>
                  <a:gd name="T1" fmla="*/ 6 h 110"/>
                  <a:gd name="T2" fmla="*/ 5 w 94"/>
                  <a:gd name="T3" fmla="*/ 40 h 110"/>
                  <a:gd name="T4" fmla="*/ 17 w 94"/>
                  <a:gd name="T5" fmla="*/ 110 h 110"/>
                  <a:gd name="T6" fmla="*/ 94 w 94"/>
                  <a:gd name="T7" fmla="*/ 90 h 110"/>
                  <a:gd name="T8" fmla="*/ 55 w 94"/>
                  <a:gd name="T9" fmla="*/ 21 h 110"/>
                  <a:gd name="T10" fmla="*/ 20 w 94"/>
                  <a:gd name="T11" fmla="*/ 6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4" h="110">
                    <a:moveTo>
                      <a:pt x="20" y="6"/>
                    </a:moveTo>
                    <a:cubicBezTo>
                      <a:pt x="7" y="11"/>
                      <a:pt x="0" y="26"/>
                      <a:pt x="5" y="40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94" y="90"/>
                      <a:pt x="94" y="90"/>
                      <a:pt x="94" y="90"/>
                    </a:cubicBezTo>
                    <a:cubicBezTo>
                      <a:pt x="55" y="21"/>
                      <a:pt x="55" y="21"/>
                      <a:pt x="55" y="21"/>
                    </a:cubicBezTo>
                    <a:cubicBezTo>
                      <a:pt x="50" y="7"/>
                      <a:pt x="34" y="0"/>
                      <a:pt x="20" y="6"/>
                    </a:cubicBezTo>
                    <a:close/>
                  </a:path>
                </a:pathLst>
              </a:custGeom>
              <a:solidFill>
                <a:srgbClr val="794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5" name="Freeform 262"/>
              <p:cNvSpPr>
                <a:spLocks/>
              </p:cNvSpPr>
              <p:nvPr/>
            </p:nvSpPr>
            <p:spPr bwMode="auto">
              <a:xfrm>
                <a:off x="112712" y="11550651"/>
                <a:ext cx="276225" cy="271463"/>
              </a:xfrm>
              <a:custGeom>
                <a:avLst/>
                <a:gdLst>
                  <a:gd name="T0" fmla="*/ 38 w 65"/>
                  <a:gd name="T1" fmla="*/ 3 h 64"/>
                  <a:gd name="T2" fmla="*/ 3 w 65"/>
                  <a:gd name="T3" fmla="*/ 27 h 64"/>
                  <a:gd name="T4" fmla="*/ 27 w 65"/>
                  <a:gd name="T5" fmla="*/ 61 h 64"/>
                  <a:gd name="T6" fmla="*/ 62 w 65"/>
                  <a:gd name="T7" fmla="*/ 38 h 64"/>
                  <a:gd name="T8" fmla="*/ 38 w 65"/>
                  <a:gd name="T9" fmla="*/ 3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64">
                    <a:moveTo>
                      <a:pt x="38" y="3"/>
                    </a:moveTo>
                    <a:cubicBezTo>
                      <a:pt x="22" y="0"/>
                      <a:pt x="7" y="10"/>
                      <a:pt x="3" y="27"/>
                    </a:cubicBezTo>
                    <a:cubicBezTo>
                      <a:pt x="0" y="43"/>
                      <a:pt x="11" y="58"/>
                      <a:pt x="27" y="61"/>
                    </a:cubicBezTo>
                    <a:cubicBezTo>
                      <a:pt x="43" y="64"/>
                      <a:pt x="59" y="54"/>
                      <a:pt x="62" y="38"/>
                    </a:cubicBezTo>
                    <a:cubicBezTo>
                      <a:pt x="65" y="22"/>
                      <a:pt x="54" y="6"/>
                      <a:pt x="38" y="3"/>
                    </a:cubicBez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6" name="Freeform 263"/>
              <p:cNvSpPr>
                <a:spLocks/>
              </p:cNvSpPr>
              <p:nvPr/>
            </p:nvSpPr>
            <p:spPr bwMode="auto">
              <a:xfrm>
                <a:off x="1249362" y="11766551"/>
                <a:ext cx="269875" cy="276225"/>
              </a:xfrm>
              <a:custGeom>
                <a:avLst/>
                <a:gdLst>
                  <a:gd name="T0" fmla="*/ 38 w 64"/>
                  <a:gd name="T1" fmla="*/ 3 h 65"/>
                  <a:gd name="T2" fmla="*/ 3 w 64"/>
                  <a:gd name="T3" fmla="*/ 27 h 65"/>
                  <a:gd name="T4" fmla="*/ 27 w 64"/>
                  <a:gd name="T5" fmla="*/ 62 h 65"/>
                  <a:gd name="T6" fmla="*/ 61 w 64"/>
                  <a:gd name="T7" fmla="*/ 38 h 65"/>
                  <a:gd name="T8" fmla="*/ 38 w 64"/>
                  <a:gd name="T9" fmla="*/ 3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65">
                    <a:moveTo>
                      <a:pt x="38" y="3"/>
                    </a:moveTo>
                    <a:cubicBezTo>
                      <a:pt x="22" y="0"/>
                      <a:pt x="6" y="11"/>
                      <a:pt x="3" y="27"/>
                    </a:cubicBezTo>
                    <a:cubicBezTo>
                      <a:pt x="0" y="43"/>
                      <a:pt x="10" y="59"/>
                      <a:pt x="27" y="62"/>
                    </a:cubicBezTo>
                    <a:cubicBezTo>
                      <a:pt x="43" y="65"/>
                      <a:pt x="58" y="54"/>
                      <a:pt x="61" y="38"/>
                    </a:cubicBezTo>
                    <a:cubicBezTo>
                      <a:pt x="64" y="22"/>
                      <a:pt x="54" y="7"/>
                      <a:pt x="38" y="3"/>
                    </a:cubicBez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7" name="Freeform 264"/>
              <p:cNvSpPr>
                <a:spLocks/>
              </p:cNvSpPr>
              <p:nvPr/>
            </p:nvSpPr>
            <p:spPr bwMode="auto">
              <a:xfrm>
                <a:off x="-428625" y="11553826"/>
                <a:ext cx="2168525" cy="2176463"/>
              </a:xfrm>
              <a:custGeom>
                <a:avLst/>
                <a:gdLst>
                  <a:gd name="T0" fmla="*/ 301 w 512"/>
                  <a:gd name="T1" fmla="*/ 25 h 513"/>
                  <a:gd name="T2" fmla="*/ 24 w 512"/>
                  <a:gd name="T3" fmla="*/ 212 h 513"/>
                  <a:gd name="T4" fmla="*/ 211 w 512"/>
                  <a:gd name="T5" fmla="*/ 488 h 513"/>
                  <a:gd name="T6" fmla="*/ 488 w 512"/>
                  <a:gd name="T7" fmla="*/ 301 h 513"/>
                  <a:gd name="T8" fmla="*/ 301 w 512"/>
                  <a:gd name="T9" fmla="*/ 25 h 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2" h="513">
                    <a:moveTo>
                      <a:pt x="301" y="25"/>
                    </a:moveTo>
                    <a:cubicBezTo>
                      <a:pt x="173" y="0"/>
                      <a:pt x="49" y="84"/>
                      <a:pt x="24" y="212"/>
                    </a:cubicBezTo>
                    <a:cubicBezTo>
                      <a:pt x="0" y="340"/>
                      <a:pt x="83" y="464"/>
                      <a:pt x="211" y="488"/>
                    </a:cubicBezTo>
                    <a:cubicBezTo>
                      <a:pt x="339" y="513"/>
                      <a:pt x="463" y="429"/>
                      <a:pt x="488" y="301"/>
                    </a:cubicBezTo>
                    <a:cubicBezTo>
                      <a:pt x="512" y="173"/>
                      <a:pt x="429" y="49"/>
                      <a:pt x="301" y="25"/>
                    </a:cubicBezTo>
                    <a:close/>
                  </a:path>
                </a:pathLst>
              </a:custGeom>
              <a:solidFill>
                <a:srgbClr val="FF46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8" name="Freeform 265"/>
              <p:cNvSpPr>
                <a:spLocks/>
              </p:cNvSpPr>
              <p:nvPr/>
            </p:nvSpPr>
            <p:spPr bwMode="auto">
              <a:xfrm>
                <a:off x="-247650" y="11736389"/>
                <a:ext cx="1804988" cy="1811338"/>
              </a:xfrm>
              <a:custGeom>
                <a:avLst/>
                <a:gdLst>
                  <a:gd name="T0" fmla="*/ 250 w 426"/>
                  <a:gd name="T1" fmla="*/ 21 h 427"/>
                  <a:gd name="T2" fmla="*/ 20 w 426"/>
                  <a:gd name="T3" fmla="*/ 176 h 427"/>
                  <a:gd name="T4" fmla="*/ 176 w 426"/>
                  <a:gd name="T5" fmla="*/ 406 h 427"/>
                  <a:gd name="T6" fmla="*/ 406 w 426"/>
                  <a:gd name="T7" fmla="*/ 251 h 427"/>
                  <a:gd name="T8" fmla="*/ 250 w 426"/>
                  <a:gd name="T9" fmla="*/ 21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6" h="427">
                    <a:moveTo>
                      <a:pt x="250" y="21"/>
                    </a:moveTo>
                    <a:cubicBezTo>
                      <a:pt x="144" y="0"/>
                      <a:pt x="41" y="70"/>
                      <a:pt x="20" y="176"/>
                    </a:cubicBezTo>
                    <a:cubicBezTo>
                      <a:pt x="0" y="283"/>
                      <a:pt x="70" y="386"/>
                      <a:pt x="176" y="406"/>
                    </a:cubicBezTo>
                    <a:cubicBezTo>
                      <a:pt x="282" y="427"/>
                      <a:pt x="385" y="357"/>
                      <a:pt x="406" y="251"/>
                    </a:cubicBezTo>
                    <a:cubicBezTo>
                      <a:pt x="426" y="144"/>
                      <a:pt x="356" y="41"/>
                      <a:pt x="250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9" name="Freeform 266"/>
              <p:cNvSpPr>
                <a:spLocks/>
              </p:cNvSpPr>
              <p:nvPr/>
            </p:nvSpPr>
            <p:spPr bwMode="auto">
              <a:xfrm>
                <a:off x="-196850" y="11791951"/>
                <a:ext cx="1703388" cy="1700213"/>
              </a:xfrm>
              <a:custGeom>
                <a:avLst/>
                <a:gdLst>
                  <a:gd name="T0" fmla="*/ 238 w 402"/>
                  <a:gd name="T1" fmla="*/ 8 h 401"/>
                  <a:gd name="T2" fmla="*/ 239 w 402"/>
                  <a:gd name="T3" fmla="*/ 3 h 401"/>
                  <a:gd name="T4" fmla="*/ 201 w 402"/>
                  <a:gd name="T5" fmla="*/ 0 h 401"/>
                  <a:gd name="T6" fmla="*/ 4 w 402"/>
                  <a:gd name="T7" fmla="*/ 163 h 401"/>
                  <a:gd name="T8" fmla="*/ 0 w 402"/>
                  <a:gd name="T9" fmla="*/ 201 h 401"/>
                  <a:gd name="T10" fmla="*/ 163 w 402"/>
                  <a:gd name="T11" fmla="*/ 398 h 401"/>
                  <a:gd name="T12" fmla="*/ 201 w 402"/>
                  <a:gd name="T13" fmla="*/ 401 h 401"/>
                  <a:gd name="T14" fmla="*/ 398 w 402"/>
                  <a:gd name="T15" fmla="*/ 238 h 401"/>
                  <a:gd name="T16" fmla="*/ 402 w 402"/>
                  <a:gd name="T17" fmla="*/ 200 h 401"/>
                  <a:gd name="T18" fmla="*/ 239 w 402"/>
                  <a:gd name="T19" fmla="*/ 3 h 401"/>
                  <a:gd name="T20" fmla="*/ 238 w 402"/>
                  <a:gd name="T21" fmla="*/ 8 h 401"/>
                  <a:gd name="T22" fmla="*/ 237 w 402"/>
                  <a:gd name="T23" fmla="*/ 13 h 401"/>
                  <a:gd name="T24" fmla="*/ 392 w 402"/>
                  <a:gd name="T25" fmla="*/ 200 h 401"/>
                  <a:gd name="T26" fmla="*/ 389 w 402"/>
                  <a:gd name="T27" fmla="*/ 237 h 401"/>
                  <a:gd name="T28" fmla="*/ 201 w 402"/>
                  <a:gd name="T29" fmla="*/ 392 h 401"/>
                  <a:gd name="T30" fmla="*/ 165 w 402"/>
                  <a:gd name="T31" fmla="*/ 388 h 401"/>
                  <a:gd name="T32" fmla="*/ 10 w 402"/>
                  <a:gd name="T33" fmla="*/ 201 h 401"/>
                  <a:gd name="T34" fmla="*/ 13 w 402"/>
                  <a:gd name="T35" fmla="*/ 164 h 401"/>
                  <a:gd name="T36" fmla="*/ 201 w 402"/>
                  <a:gd name="T37" fmla="*/ 9 h 401"/>
                  <a:gd name="T38" fmla="*/ 237 w 402"/>
                  <a:gd name="T39" fmla="*/ 13 h 401"/>
                  <a:gd name="T40" fmla="*/ 238 w 402"/>
                  <a:gd name="T41" fmla="*/ 8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02" h="401">
                    <a:moveTo>
                      <a:pt x="238" y="8"/>
                    </a:moveTo>
                    <a:cubicBezTo>
                      <a:pt x="239" y="3"/>
                      <a:pt x="239" y="3"/>
                      <a:pt x="239" y="3"/>
                    </a:cubicBezTo>
                    <a:cubicBezTo>
                      <a:pt x="226" y="1"/>
                      <a:pt x="213" y="0"/>
                      <a:pt x="201" y="0"/>
                    </a:cubicBezTo>
                    <a:cubicBezTo>
                      <a:pt x="106" y="0"/>
                      <a:pt x="22" y="66"/>
                      <a:pt x="4" y="163"/>
                    </a:cubicBezTo>
                    <a:cubicBezTo>
                      <a:pt x="1" y="175"/>
                      <a:pt x="0" y="188"/>
                      <a:pt x="0" y="201"/>
                    </a:cubicBezTo>
                    <a:cubicBezTo>
                      <a:pt x="0" y="295"/>
                      <a:pt x="67" y="379"/>
                      <a:pt x="163" y="398"/>
                    </a:cubicBezTo>
                    <a:cubicBezTo>
                      <a:pt x="176" y="400"/>
                      <a:pt x="189" y="401"/>
                      <a:pt x="201" y="401"/>
                    </a:cubicBezTo>
                    <a:cubicBezTo>
                      <a:pt x="296" y="401"/>
                      <a:pt x="380" y="335"/>
                      <a:pt x="398" y="238"/>
                    </a:cubicBezTo>
                    <a:cubicBezTo>
                      <a:pt x="401" y="226"/>
                      <a:pt x="402" y="213"/>
                      <a:pt x="402" y="200"/>
                    </a:cubicBezTo>
                    <a:cubicBezTo>
                      <a:pt x="402" y="106"/>
                      <a:pt x="335" y="22"/>
                      <a:pt x="239" y="3"/>
                    </a:cubicBezTo>
                    <a:cubicBezTo>
                      <a:pt x="238" y="8"/>
                      <a:pt x="238" y="8"/>
                      <a:pt x="238" y="8"/>
                    </a:cubicBezTo>
                    <a:cubicBezTo>
                      <a:pt x="237" y="13"/>
                      <a:pt x="237" y="13"/>
                      <a:pt x="237" y="13"/>
                    </a:cubicBezTo>
                    <a:cubicBezTo>
                      <a:pt x="329" y="30"/>
                      <a:pt x="392" y="110"/>
                      <a:pt x="392" y="200"/>
                    </a:cubicBezTo>
                    <a:cubicBezTo>
                      <a:pt x="392" y="212"/>
                      <a:pt x="391" y="224"/>
                      <a:pt x="389" y="237"/>
                    </a:cubicBezTo>
                    <a:cubicBezTo>
                      <a:pt x="371" y="328"/>
                      <a:pt x="291" y="392"/>
                      <a:pt x="201" y="392"/>
                    </a:cubicBezTo>
                    <a:cubicBezTo>
                      <a:pt x="189" y="392"/>
                      <a:pt x="177" y="391"/>
                      <a:pt x="165" y="388"/>
                    </a:cubicBezTo>
                    <a:cubicBezTo>
                      <a:pt x="73" y="371"/>
                      <a:pt x="10" y="291"/>
                      <a:pt x="10" y="201"/>
                    </a:cubicBezTo>
                    <a:cubicBezTo>
                      <a:pt x="10" y="189"/>
                      <a:pt x="11" y="177"/>
                      <a:pt x="13" y="164"/>
                    </a:cubicBezTo>
                    <a:cubicBezTo>
                      <a:pt x="31" y="73"/>
                      <a:pt x="111" y="9"/>
                      <a:pt x="201" y="9"/>
                    </a:cubicBezTo>
                    <a:cubicBezTo>
                      <a:pt x="213" y="9"/>
                      <a:pt x="225" y="10"/>
                      <a:pt x="237" y="13"/>
                    </a:cubicBezTo>
                    <a:lnTo>
                      <a:pt x="238" y="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0" name="Freeform 267"/>
              <p:cNvSpPr>
                <a:spLocks/>
              </p:cNvSpPr>
              <p:nvPr/>
            </p:nvSpPr>
            <p:spPr bwMode="auto">
              <a:xfrm>
                <a:off x="-171450" y="12080876"/>
                <a:ext cx="1962150" cy="1700213"/>
              </a:xfrm>
              <a:custGeom>
                <a:avLst/>
                <a:gdLst>
                  <a:gd name="T0" fmla="*/ 0 w 463"/>
                  <a:gd name="T1" fmla="*/ 265 h 401"/>
                  <a:gd name="T2" fmla="*/ 327 w 463"/>
                  <a:gd name="T3" fmla="*/ 328 h 401"/>
                  <a:gd name="T4" fmla="*/ 390 w 463"/>
                  <a:gd name="T5" fmla="*/ 0 h 401"/>
                  <a:gd name="T6" fmla="*/ 0 w 463"/>
                  <a:gd name="T7" fmla="*/ 265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3" h="401">
                    <a:moveTo>
                      <a:pt x="0" y="265"/>
                    </a:moveTo>
                    <a:cubicBezTo>
                      <a:pt x="73" y="373"/>
                      <a:pt x="219" y="401"/>
                      <a:pt x="327" y="328"/>
                    </a:cubicBezTo>
                    <a:cubicBezTo>
                      <a:pt x="435" y="255"/>
                      <a:pt x="463" y="108"/>
                      <a:pt x="390" y="0"/>
                    </a:cubicBezTo>
                    <a:lnTo>
                      <a:pt x="0" y="265"/>
                    </a:lnTo>
                    <a:close/>
                  </a:path>
                </a:pathLst>
              </a:custGeom>
              <a:solidFill>
                <a:srgbClr val="E11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1" name="Freeform 268"/>
              <p:cNvSpPr>
                <a:spLocks/>
              </p:cNvSpPr>
              <p:nvPr/>
            </p:nvSpPr>
            <p:spPr bwMode="auto">
              <a:xfrm>
                <a:off x="-34925" y="12172951"/>
                <a:ext cx="1635125" cy="1417638"/>
              </a:xfrm>
              <a:custGeom>
                <a:avLst/>
                <a:gdLst>
                  <a:gd name="T0" fmla="*/ 0 w 386"/>
                  <a:gd name="T1" fmla="*/ 220 h 334"/>
                  <a:gd name="T2" fmla="*/ 273 w 386"/>
                  <a:gd name="T3" fmla="*/ 273 h 334"/>
                  <a:gd name="T4" fmla="*/ 325 w 386"/>
                  <a:gd name="T5" fmla="*/ 0 h 334"/>
                  <a:gd name="T6" fmla="*/ 0 w 386"/>
                  <a:gd name="T7" fmla="*/ 22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6" h="334">
                    <a:moveTo>
                      <a:pt x="0" y="220"/>
                    </a:moveTo>
                    <a:cubicBezTo>
                      <a:pt x="61" y="310"/>
                      <a:pt x="184" y="334"/>
                      <a:pt x="273" y="273"/>
                    </a:cubicBezTo>
                    <a:cubicBezTo>
                      <a:pt x="363" y="213"/>
                      <a:pt x="386" y="89"/>
                      <a:pt x="325" y="0"/>
                    </a:cubicBezTo>
                    <a:lnTo>
                      <a:pt x="0" y="22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2" name="Freeform 269"/>
              <p:cNvSpPr>
                <a:spLocks/>
              </p:cNvSpPr>
              <p:nvPr/>
            </p:nvSpPr>
            <p:spPr bwMode="auto">
              <a:xfrm>
                <a:off x="523875" y="12509501"/>
                <a:ext cx="263525" cy="266700"/>
              </a:xfrm>
              <a:custGeom>
                <a:avLst/>
                <a:gdLst>
                  <a:gd name="T0" fmla="*/ 36 w 62"/>
                  <a:gd name="T1" fmla="*/ 3 h 63"/>
                  <a:gd name="T2" fmla="*/ 3 w 62"/>
                  <a:gd name="T3" fmla="*/ 26 h 63"/>
                  <a:gd name="T4" fmla="*/ 26 w 62"/>
                  <a:gd name="T5" fmla="*/ 60 h 63"/>
                  <a:gd name="T6" fmla="*/ 59 w 62"/>
                  <a:gd name="T7" fmla="*/ 37 h 63"/>
                  <a:gd name="T8" fmla="*/ 36 w 62"/>
                  <a:gd name="T9" fmla="*/ 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63">
                    <a:moveTo>
                      <a:pt x="36" y="3"/>
                    </a:moveTo>
                    <a:cubicBezTo>
                      <a:pt x="21" y="0"/>
                      <a:pt x="6" y="10"/>
                      <a:pt x="3" y="26"/>
                    </a:cubicBezTo>
                    <a:cubicBezTo>
                      <a:pt x="0" y="42"/>
                      <a:pt x="10" y="57"/>
                      <a:pt x="26" y="60"/>
                    </a:cubicBezTo>
                    <a:cubicBezTo>
                      <a:pt x="41" y="63"/>
                      <a:pt x="56" y="53"/>
                      <a:pt x="59" y="37"/>
                    </a:cubicBezTo>
                    <a:cubicBezTo>
                      <a:pt x="62" y="21"/>
                      <a:pt x="52" y="6"/>
                      <a:pt x="36" y="3"/>
                    </a:cubicBezTo>
                    <a:close/>
                  </a:path>
                </a:pathLst>
              </a:custGeom>
              <a:solidFill>
                <a:srgbClr val="794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3" name="Freeform 270"/>
              <p:cNvSpPr>
                <a:spLocks/>
              </p:cNvSpPr>
              <p:nvPr/>
            </p:nvSpPr>
            <p:spPr bwMode="auto">
              <a:xfrm>
                <a:off x="-196850" y="11791951"/>
                <a:ext cx="1703388" cy="1700213"/>
              </a:xfrm>
              <a:custGeom>
                <a:avLst/>
                <a:gdLst>
                  <a:gd name="T0" fmla="*/ 238 w 402"/>
                  <a:gd name="T1" fmla="*/ 8 h 401"/>
                  <a:gd name="T2" fmla="*/ 239 w 402"/>
                  <a:gd name="T3" fmla="*/ 3 h 401"/>
                  <a:gd name="T4" fmla="*/ 201 w 402"/>
                  <a:gd name="T5" fmla="*/ 0 h 401"/>
                  <a:gd name="T6" fmla="*/ 4 w 402"/>
                  <a:gd name="T7" fmla="*/ 163 h 401"/>
                  <a:gd name="T8" fmla="*/ 0 w 402"/>
                  <a:gd name="T9" fmla="*/ 201 h 401"/>
                  <a:gd name="T10" fmla="*/ 163 w 402"/>
                  <a:gd name="T11" fmla="*/ 398 h 401"/>
                  <a:gd name="T12" fmla="*/ 201 w 402"/>
                  <a:gd name="T13" fmla="*/ 401 h 401"/>
                  <a:gd name="T14" fmla="*/ 398 w 402"/>
                  <a:gd name="T15" fmla="*/ 238 h 401"/>
                  <a:gd name="T16" fmla="*/ 402 w 402"/>
                  <a:gd name="T17" fmla="*/ 200 h 401"/>
                  <a:gd name="T18" fmla="*/ 239 w 402"/>
                  <a:gd name="T19" fmla="*/ 3 h 401"/>
                  <a:gd name="T20" fmla="*/ 238 w 402"/>
                  <a:gd name="T21" fmla="*/ 8 h 401"/>
                  <a:gd name="T22" fmla="*/ 237 w 402"/>
                  <a:gd name="T23" fmla="*/ 13 h 401"/>
                  <a:gd name="T24" fmla="*/ 392 w 402"/>
                  <a:gd name="T25" fmla="*/ 200 h 401"/>
                  <a:gd name="T26" fmla="*/ 389 w 402"/>
                  <a:gd name="T27" fmla="*/ 237 h 401"/>
                  <a:gd name="T28" fmla="*/ 201 w 402"/>
                  <a:gd name="T29" fmla="*/ 392 h 401"/>
                  <a:gd name="T30" fmla="*/ 165 w 402"/>
                  <a:gd name="T31" fmla="*/ 388 h 401"/>
                  <a:gd name="T32" fmla="*/ 10 w 402"/>
                  <a:gd name="T33" fmla="*/ 201 h 401"/>
                  <a:gd name="T34" fmla="*/ 13 w 402"/>
                  <a:gd name="T35" fmla="*/ 164 h 401"/>
                  <a:gd name="T36" fmla="*/ 201 w 402"/>
                  <a:gd name="T37" fmla="*/ 9 h 401"/>
                  <a:gd name="T38" fmla="*/ 237 w 402"/>
                  <a:gd name="T39" fmla="*/ 13 h 401"/>
                  <a:gd name="T40" fmla="*/ 238 w 402"/>
                  <a:gd name="T41" fmla="*/ 8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02" h="401">
                    <a:moveTo>
                      <a:pt x="238" y="8"/>
                    </a:moveTo>
                    <a:cubicBezTo>
                      <a:pt x="239" y="3"/>
                      <a:pt x="239" y="3"/>
                      <a:pt x="239" y="3"/>
                    </a:cubicBezTo>
                    <a:cubicBezTo>
                      <a:pt x="226" y="1"/>
                      <a:pt x="213" y="0"/>
                      <a:pt x="201" y="0"/>
                    </a:cubicBezTo>
                    <a:cubicBezTo>
                      <a:pt x="106" y="0"/>
                      <a:pt x="22" y="66"/>
                      <a:pt x="4" y="163"/>
                    </a:cubicBezTo>
                    <a:cubicBezTo>
                      <a:pt x="1" y="175"/>
                      <a:pt x="0" y="188"/>
                      <a:pt x="0" y="201"/>
                    </a:cubicBezTo>
                    <a:cubicBezTo>
                      <a:pt x="0" y="295"/>
                      <a:pt x="67" y="379"/>
                      <a:pt x="163" y="398"/>
                    </a:cubicBezTo>
                    <a:cubicBezTo>
                      <a:pt x="176" y="400"/>
                      <a:pt x="189" y="401"/>
                      <a:pt x="201" y="401"/>
                    </a:cubicBezTo>
                    <a:cubicBezTo>
                      <a:pt x="296" y="401"/>
                      <a:pt x="380" y="335"/>
                      <a:pt x="398" y="238"/>
                    </a:cubicBezTo>
                    <a:cubicBezTo>
                      <a:pt x="401" y="226"/>
                      <a:pt x="402" y="213"/>
                      <a:pt x="402" y="200"/>
                    </a:cubicBezTo>
                    <a:cubicBezTo>
                      <a:pt x="402" y="106"/>
                      <a:pt x="335" y="22"/>
                      <a:pt x="239" y="3"/>
                    </a:cubicBezTo>
                    <a:cubicBezTo>
                      <a:pt x="238" y="8"/>
                      <a:pt x="238" y="8"/>
                      <a:pt x="238" y="8"/>
                    </a:cubicBezTo>
                    <a:cubicBezTo>
                      <a:pt x="237" y="13"/>
                      <a:pt x="237" y="13"/>
                      <a:pt x="237" y="13"/>
                    </a:cubicBezTo>
                    <a:cubicBezTo>
                      <a:pt x="329" y="30"/>
                      <a:pt x="392" y="110"/>
                      <a:pt x="392" y="200"/>
                    </a:cubicBezTo>
                    <a:cubicBezTo>
                      <a:pt x="392" y="212"/>
                      <a:pt x="391" y="224"/>
                      <a:pt x="389" y="237"/>
                    </a:cubicBezTo>
                    <a:cubicBezTo>
                      <a:pt x="371" y="328"/>
                      <a:pt x="291" y="392"/>
                      <a:pt x="201" y="392"/>
                    </a:cubicBezTo>
                    <a:cubicBezTo>
                      <a:pt x="189" y="392"/>
                      <a:pt x="177" y="391"/>
                      <a:pt x="165" y="388"/>
                    </a:cubicBezTo>
                    <a:cubicBezTo>
                      <a:pt x="73" y="371"/>
                      <a:pt x="10" y="291"/>
                      <a:pt x="10" y="201"/>
                    </a:cubicBezTo>
                    <a:cubicBezTo>
                      <a:pt x="10" y="189"/>
                      <a:pt x="11" y="177"/>
                      <a:pt x="13" y="164"/>
                    </a:cubicBezTo>
                    <a:cubicBezTo>
                      <a:pt x="31" y="73"/>
                      <a:pt x="111" y="9"/>
                      <a:pt x="201" y="9"/>
                    </a:cubicBezTo>
                    <a:cubicBezTo>
                      <a:pt x="213" y="9"/>
                      <a:pt x="225" y="10"/>
                      <a:pt x="237" y="13"/>
                    </a:cubicBezTo>
                    <a:lnTo>
                      <a:pt x="238" y="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4" name="Freeform 271"/>
              <p:cNvSpPr>
                <a:spLocks/>
              </p:cNvSpPr>
              <p:nvPr/>
            </p:nvSpPr>
            <p:spPr bwMode="auto">
              <a:xfrm>
                <a:off x="-357188" y="11202989"/>
                <a:ext cx="1050925" cy="609600"/>
              </a:xfrm>
              <a:custGeom>
                <a:avLst/>
                <a:gdLst>
                  <a:gd name="T0" fmla="*/ 103 w 248"/>
                  <a:gd name="T1" fmla="*/ 25 h 144"/>
                  <a:gd name="T2" fmla="*/ 16 w 248"/>
                  <a:gd name="T3" fmla="*/ 144 h 144"/>
                  <a:gd name="T4" fmla="*/ 248 w 248"/>
                  <a:gd name="T5" fmla="*/ 54 h 144"/>
                  <a:gd name="T6" fmla="*/ 103 w 248"/>
                  <a:gd name="T7" fmla="*/ 25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8" h="144">
                    <a:moveTo>
                      <a:pt x="103" y="25"/>
                    </a:moveTo>
                    <a:cubicBezTo>
                      <a:pt x="39" y="50"/>
                      <a:pt x="0" y="103"/>
                      <a:pt x="16" y="144"/>
                    </a:cubicBezTo>
                    <a:cubicBezTo>
                      <a:pt x="248" y="54"/>
                      <a:pt x="248" y="54"/>
                      <a:pt x="248" y="54"/>
                    </a:cubicBezTo>
                    <a:cubicBezTo>
                      <a:pt x="232" y="13"/>
                      <a:pt x="167" y="0"/>
                      <a:pt x="103" y="25"/>
                    </a:cubicBezTo>
                    <a:close/>
                  </a:path>
                </a:pathLst>
              </a:custGeom>
              <a:solidFill>
                <a:srgbClr val="E11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5" name="Freeform 272"/>
              <p:cNvSpPr>
                <a:spLocks/>
              </p:cNvSpPr>
              <p:nvPr/>
            </p:nvSpPr>
            <p:spPr bwMode="auto">
              <a:xfrm>
                <a:off x="-311150" y="11431589"/>
                <a:ext cx="1050925" cy="458788"/>
              </a:xfrm>
              <a:custGeom>
                <a:avLst/>
                <a:gdLst>
                  <a:gd name="T0" fmla="*/ 235 w 248"/>
                  <a:gd name="T1" fmla="*/ 1 h 108"/>
                  <a:gd name="T2" fmla="*/ 7 w 248"/>
                  <a:gd name="T3" fmla="*/ 90 h 108"/>
                  <a:gd name="T4" fmla="*/ 2 w 248"/>
                  <a:gd name="T5" fmla="*/ 101 h 108"/>
                  <a:gd name="T6" fmla="*/ 13 w 248"/>
                  <a:gd name="T7" fmla="*/ 106 h 108"/>
                  <a:gd name="T8" fmla="*/ 241 w 248"/>
                  <a:gd name="T9" fmla="*/ 18 h 108"/>
                  <a:gd name="T10" fmla="*/ 246 w 248"/>
                  <a:gd name="T11" fmla="*/ 6 h 108"/>
                  <a:gd name="T12" fmla="*/ 235 w 248"/>
                  <a:gd name="T13" fmla="*/ 1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8" h="108">
                    <a:moveTo>
                      <a:pt x="235" y="1"/>
                    </a:moveTo>
                    <a:cubicBezTo>
                      <a:pt x="7" y="90"/>
                      <a:pt x="7" y="90"/>
                      <a:pt x="7" y="90"/>
                    </a:cubicBezTo>
                    <a:cubicBezTo>
                      <a:pt x="3" y="91"/>
                      <a:pt x="0" y="96"/>
                      <a:pt x="2" y="101"/>
                    </a:cubicBezTo>
                    <a:cubicBezTo>
                      <a:pt x="4" y="105"/>
                      <a:pt x="9" y="108"/>
                      <a:pt x="13" y="106"/>
                    </a:cubicBezTo>
                    <a:cubicBezTo>
                      <a:pt x="241" y="18"/>
                      <a:pt x="241" y="18"/>
                      <a:pt x="241" y="18"/>
                    </a:cubicBezTo>
                    <a:cubicBezTo>
                      <a:pt x="246" y="16"/>
                      <a:pt x="248" y="11"/>
                      <a:pt x="246" y="6"/>
                    </a:cubicBezTo>
                    <a:cubicBezTo>
                      <a:pt x="245" y="2"/>
                      <a:pt x="239" y="0"/>
                      <a:pt x="235" y="1"/>
                    </a:cubicBezTo>
                    <a:close/>
                  </a:path>
                </a:pathLst>
              </a:custGeom>
              <a:solidFill>
                <a:srgbClr val="794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6" name="Freeform 274"/>
              <p:cNvSpPr>
                <a:spLocks/>
              </p:cNvSpPr>
              <p:nvPr/>
            </p:nvSpPr>
            <p:spPr bwMode="auto">
              <a:xfrm>
                <a:off x="1006475" y="11499851"/>
                <a:ext cx="842963" cy="788988"/>
              </a:xfrm>
              <a:custGeom>
                <a:avLst/>
                <a:gdLst>
                  <a:gd name="T0" fmla="*/ 16 w 199"/>
                  <a:gd name="T1" fmla="*/ 3 h 186"/>
                  <a:gd name="T2" fmla="*/ 4 w 199"/>
                  <a:gd name="T3" fmla="*/ 4 h 186"/>
                  <a:gd name="T4" fmla="*/ 4 w 199"/>
                  <a:gd name="T5" fmla="*/ 16 h 186"/>
                  <a:gd name="T6" fmla="*/ 183 w 199"/>
                  <a:gd name="T7" fmla="*/ 182 h 186"/>
                  <a:gd name="T8" fmla="*/ 195 w 199"/>
                  <a:gd name="T9" fmla="*/ 182 h 186"/>
                  <a:gd name="T10" fmla="*/ 195 w 199"/>
                  <a:gd name="T11" fmla="*/ 170 h 186"/>
                  <a:gd name="T12" fmla="*/ 16 w 199"/>
                  <a:gd name="T13" fmla="*/ 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9" h="186">
                    <a:moveTo>
                      <a:pt x="16" y="3"/>
                    </a:moveTo>
                    <a:cubicBezTo>
                      <a:pt x="13" y="0"/>
                      <a:pt x="7" y="0"/>
                      <a:pt x="4" y="4"/>
                    </a:cubicBezTo>
                    <a:cubicBezTo>
                      <a:pt x="0" y="7"/>
                      <a:pt x="1" y="13"/>
                      <a:pt x="4" y="16"/>
                    </a:cubicBezTo>
                    <a:cubicBezTo>
                      <a:pt x="183" y="182"/>
                      <a:pt x="183" y="182"/>
                      <a:pt x="183" y="182"/>
                    </a:cubicBezTo>
                    <a:cubicBezTo>
                      <a:pt x="186" y="186"/>
                      <a:pt x="192" y="186"/>
                      <a:pt x="195" y="182"/>
                    </a:cubicBezTo>
                    <a:cubicBezTo>
                      <a:pt x="199" y="178"/>
                      <a:pt x="198" y="173"/>
                      <a:pt x="195" y="170"/>
                    </a:cubicBezTo>
                    <a:lnTo>
                      <a:pt x="16" y="3"/>
                    </a:lnTo>
                    <a:close/>
                  </a:path>
                </a:pathLst>
              </a:custGeom>
              <a:solidFill>
                <a:srgbClr val="794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7" name="Freeform 275"/>
              <p:cNvSpPr>
                <a:spLocks/>
              </p:cNvSpPr>
              <p:nvPr/>
            </p:nvSpPr>
            <p:spPr bwMode="auto">
              <a:xfrm>
                <a:off x="731837" y="11936414"/>
                <a:ext cx="101600" cy="96838"/>
              </a:xfrm>
              <a:custGeom>
                <a:avLst/>
                <a:gdLst>
                  <a:gd name="T0" fmla="*/ 14 w 24"/>
                  <a:gd name="T1" fmla="*/ 1 h 23"/>
                  <a:gd name="T2" fmla="*/ 1 w 24"/>
                  <a:gd name="T3" fmla="*/ 9 h 23"/>
                  <a:gd name="T4" fmla="*/ 10 w 24"/>
                  <a:gd name="T5" fmla="*/ 22 h 23"/>
                  <a:gd name="T6" fmla="*/ 22 w 24"/>
                  <a:gd name="T7" fmla="*/ 13 h 23"/>
                  <a:gd name="T8" fmla="*/ 14 w 24"/>
                  <a:gd name="T9" fmla="*/ 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3">
                    <a:moveTo>
                      <a:pt x="14" y="1"/>
                    </a:moveTo>
                    <a:cubicBezTo>
                      <a:pt x="8" y="0"/>
                      <a:pt x="2" y="3"/>
                      <a:pt x="1" y="9"/>
                    </a:cubicBezTo>
                    <a:cubicBezTo>
                      <a:pt x="0" y="15"/>
                      <a:pt x="4" y="21"/>
                      <a:pt x="10" y="22"/>
                    </a:cubicBezTo>
                    <a:cubicBezTo>
                      <a:pt x="16" y="23"/>
                      <a:pt x="21" y="19"/>
                      <a:pt x="22" y="13"/>
                    </a:cubicBezTo>
                    <a:cubicBezTo>
                      <a:pt x="24" y="8"/>
                      <a:pt x="20" y="2"/>
                      <a:pt x="14" y="1"/>
                    </a:cubicBezTo>
                    <a:close/>
                  </a:path>
                </a:pathLst>
              </a:custGeom>
              <a:solidFill>
                <a:srgbClr val="794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8" name="Freeform 276"/>
              <p:cNvSpPr>
                <a:spLocks/>
              </p:cNvSpPr>
              <p:nvPr/>
            </p:nvSpPr>
            <p:spPr bwMode="auto">
              <a:xfrm>
                <a:off x="227012" y="12033251"/>
                <a:ext cx="106363" cy="106363"/>
              </a:xfrm>
              <a:custGeom>
                <a:avLst/>
                <a:gdLst>
                  <a:gd name="T0" fmla="*/ 6 w 25"/>
                  <a:gd name="T1" fmla="*/ 4 h 25"/>
                  <a:gd name="T2" fmla="*/ 3 w 25"/>
                  <a:gd name="T3" fmla="*/ 19 h 25"/>
                  <a:gd name="T4" fmla="*/ 18 w 25"/>
                  <a:gd name="T5" fmla="*/ 21 h 25"/>
                  <a:gd name="T6" fmla="*/ 21 w 25"/>
                  <a:gd name="T7" fmla="*/ 7 h 25"/>
                  <a:gd name="T8" fmla="*/ 6 w 25"/>
                  <a:gd name="T9" fmla="*/ 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25">
                    <a:moveTo>
                      <a:pt x="6" y="4"/>
                    </a:moveTo>
                    <a:cubicBezTo>
                      <a:pt x="1" y="7"/>
                      <a:pt x="0" y="14"/>
                      <a:pt x="3" y="19"/>
                    </a:cubicBezTo>
                    <a:cubicBezTo>
                      <a:pt x="7" y="24"/>
                      <a:pt x="13" y="25"/>
                      <a:pt x="18" y="21"/>
                    </a:cubicBezTo>
                    <a:cubicBezTo>
                      <a:pt x="23" y="18"/>
                      <a:pt x="25" y="12"/>
                      <a:pt x="21" y="7"/>
                    </a:cubicBezTo>
                    <a:cubicBezTo>
                      <a:pt x="18" y="2"/>
                      <a:pt x="11" y="0"/>
                      <a:pt x="6" y="4"/>
                    </a:cubicBezTo>
                    <a:close/>
                  </a:path>
                </a:pathLst>
              </a:custGeom>
              <a:solidFill>
                <a:srgbClr val="794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9" name="Freeform 277"/>
              <p:cNvSpPr>
                <a:spLocks/>
              </p:cNvSpPr>
              <p:nvPr/>
            </p:nvSpPr>
            <p:spPr bwMode="auto">
              <a:xfrm>
                <a:off x="-52388" y="12466639"/>
                <a:ext cx="98425" cy="96838"/>
              </a:xfrm>
              <a:custGeom>
                <a:avLst/>
                <a:gdLst>
                  <a:gd name="T0" fmla="*/ 14 w 23"/>
                  <a:gd name="T1" fmla="*/ 1 h 23"/>
                  <a:gd name="T2" fmla="*/ 1 w 23"/>
                  <a:gd name="T3" fmla="*/ 10 h 23"/>
                  <a:gd name="T4" fmla="*/ 10 w 23"/>
                  <a:gd name="T5" fmla="*/ 22 h 23"/>
                  <a:gd name="T6" fmla="*/ 22 w 23"/>
                  <a:gd name="T7" fmla="*/ 14 h 23"/>
                  <a:gd name="T8" fmla="*/ 14 w 23"/>
                  <a:gd name="T9" fmla="*/ 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23">
                    <a:moveTo>
                      <a:pt x="14" y="1"/>
                    </a:moveTo>
                    <a:cubicBezTo>
                      <a:pt x="8" y="0"/>
                      <a:pt x="2" y="4"/>
                      <a:pt x="1" y="10"/>
                    </a:cubicBezTo>
                    <a:cubicBezTo>
                      <a:pt x="0" y="15"/>
                      <a:pt x="4" y="21"/>
                      <a:pt x="10" y="22"/>
                    </a:cubicBezTo>
                    <a:cubicBezTo>
                      <a:pt x="16" y="23"/>
                      <a:pt x="21" y="19"/>
                      <a:pt x="22" y="14"/>
                    </a:cubicBezTo>
                    <a:cubicBezTo>
                      <a:pt x="23" y="8"/>
                      <a:pt x="20" y="2"/>
                      <a:pt x="14" y="1"/>
                    </a:cubicBezTo>
                    <a:close/>
                  </a:path>
                </a:pathLst>
              </a:custGeom>
              <a:solidFill>
                <a:srgbClr val="794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0" name="Freeform 278"/>
              <p:cNvSpPr>
                <a:spLocks/>
              </p:cNvSpPr>
              <p:nvPr/>
            </p:nvSpPr>
            <p:spPr bwMode="auto">
              <a:xfrm>
                <a:off x="49212" y="12966701"/>
                <a:ext cx="101600" cy="101600"/>
              </a:xfrm>
              <a:custGeom>
                <a:avLst/>
                <a:gdLst>
                  <a:gd name="T0" fmla="*/ 6 w 24"/>
                  <a:gd name="T1" fmla="*/ 3 h 24"/>
                  <a:gd name="T2" fmla="*/ 3 w 24"/>
                  <a:gd name="T3" fmla="*/ 18 h 24"/>
                  <a:gd name="T4" fmla="*/ 18 w 24"/>
                  <a:gd name="T5" fmla="*/ 21 h 24"/>
                  <a:gd name="T6" fmla="*/ 21 w 24"/>
                  <a:gd name="T7" fmla="*/ 6 h 24"/>
                  <a:gd name="T8" fmla="*/ 6 w 24"/>
                  <a:gd name="T9" fmla="*/ 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4">
                    <a:moveTo>
                      <a:pt x="6" y="3"/>
                    </a:moveTo>
                    <a:cubicBezTo>
                      <a:pt x="1" y="7"/>
                      <a:pt x="0" y="13"/>
                      <a:pt x="3" y="18"/>
                    </a:cubicBezTo>
                    <a:cubicBezTo>
                      <a:pt x="7" y="23"/>
                      <a:pt x="13" y="24"/>
                      <a:pt x="18" y="21"/>
                    </a:cubicBezTo>
                    <a:cubicBezTo>
                      <a:pt x="23" y="18"/>
                      <a:pt x="24" y="11"/>
                      <a:pt x="21" y="6"/>
                    </a:cubicBezTo>
                    <a:cubicBezTo>
                      <a:pt x="18" y="1"/>
                      <a:pt x="11" y="0"/>
                      <a:pt x="6" y="3"/>
                    </a:cubicBezTo>
                    <a:close/>
                  </a:path>
                </a:pathLst>
              </a:custGeom>
              <a:solidFill>
                <a:srgbClr val="794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1" name="Freeform 279"/>
              <p:cNvSpPr>
                <a:spLocks/>
              </p:cNvSpPr>
              <p:nvPr/>
            </p:nvSpPr>
            <p:spPr bwMode="auto">
              <a:xfrm>
                <a:off x="477837" y="13250864"/>
                <a:ext cx="101600" cy="96838"/>
              </a:xfrm>
              <a:custGeom>
                <a:avLst/>
                <a:gdLst>
                  <a:gd name="T0" fmla="*/ 14 w 24"/>
                  <a:gd name="T1" fmla="*/ 1 h 23"/>
                  <a:gd name="T2" fmla="*/ 2 w 24"/>
                  <a:gd name="T3" fmla="*/ 10 h 23"/>
                  <a:gd name="T4" fmla="*/ 10 w 24"/>
                  <a:gd name="T5" fmla="*/ 22 h 23"/>
                  <a:gd name="T6" fmla="*/ 23 w 24"/>
                  <a:gd name="T7" fmla="*/ 14 h 23"/>
                  <a:gd name="T8" fmla="*/ 14 w 24"/>
                  <a:gd name="T9" fmla="*/ 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3">
                    <a:moveTo>
                      <a:pt x="14" y="1"/>
                    </a:moveTo>
                    <a:cubicBezTo>
                      <a:pt x="8" y="0"/>
                      <a:pt x="3" y="4"/>
                      <a:pt x="2" y="10"/>
                    </a:cubicBezTo>
                    <a:cubicBezTo>
                      <a:pt x="0" y="15"/>
                      <a:pt x="4" y="21"/>
                      <a:pt x="10" y="22"/>
                    </a:cubicBezTo>
                    <a:cubicBezTo>
                      <a:pt x="16" y="23"/>
                      <a:pt x="21" y="20"/>
                      <a:pt x="23" y="14"/>
                    </a:cubicBezTo>
                    <a:cubicBezTo>
                      <a:pt x="24" y="8"/>
                      <a:pt x="20" y="2"/>
                      <a:pt x="14" y="1"/>
                    </a:cubicBezTo>
                    <a:close/>
                  </a:path>
                </a:pathLst>
              </a:custGeom>
              <a:solidFill>
                <a:srgbClr val="794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2" name="Freeform 280"/>
              <p:cNvSpPr>
                <a:spLocks/>
              </p:cNvSpPr>
              <p:nvPr/>
            </p:nvSpPr>
            <p:spPr bwMode="auto">
              <a:xfrm>
                <a:off x="977900" y="13144501"/>
                <a:ext cx="104775" cy="106363"/>
              </a:xfrm>
              <a:custGeom>
                <a:avLst/>
                <a:gdLst>
                  <a:gd name="T0" fmla="*/ 7 w 25"/>
                  <a:gd name="T1" fmla="*/ 4 h 25"/>
                  <a:gd name="T2" fmla="*/ 4 w 25"/>
                  <a:gd name="T3" fmla="*/ 18 h 25"/>
                  <a:gd name="T4" fmla="*/ 19 w 25"/>
                  <a:gd name="T5" fmla="*/ 21 h 25"/>
                  <a:gd name="T6" fmla="*/ 21 w 25"/>
                  <a:gd name="T7" fmla="*/ 6 h 25"/>
                  <a:gd name="T8" fmla="*/ 7 w 25"/>
                  <a:gd name="T9" fmla="*/ 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25">
                    <a:moveTo>
                      <a:pt x="7" y="4"/>
                    </a:moveTo>
                    <a:cubicBezTo>
                      <a:pt x="2" y="7"/>
                      <a:pt x="0" y="13"/>
                      <a:pt x="4" y="18"/>
                    </a:cubicBezTo>
                    <a:cubicBezTo>
                      <a:pt x="7" y="23"/>
                      <a:pt x="14" y="25"/>
                      <a:pt x="19" y="21"/>
                    </a:cubicBezTo>
                    <a:cubicBezTo>
                      <a:pt x="23" y="18"/>
                      <a:pt x="25" y="11"/>
                      <a:pt x="21" y="6"/>
                    </a:cubicBezTo>
                    <a:cubicBezTo>
                      <a:pt x="18" y="1"/>
                      <a:pt x="11" y="0"/>
                      <a:pt x="7" y="4"/>
                    </a:cubicBezTo>
                    <a:close/>
                  </a:path>
                </a:pathLst>
              </a:custGeom>
              <a:solidFill>
                <a:srgbClr val="794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3" name="Freeform 281"/>
              <p:cNvSpPr>
                <a:spLocks/>
              </p:cNvSpPr>
              <p:nvPr/>
            </p:nvSpPr>
            <p:spPr bwMode="auto">
              <a:xfrm>
                <a:off x="1265237" y="12720639"/>
                <a:ext cx="98425" cy="98425"/>
              </a:xfrm>
              <a:custGeom>
                <a:avLst/>
                <a:gdLst>
                  <a:gd name="T0" fmla="*/ 13 w 23"/>
                  <a:gd name="T1" fmla="*/ 1 h 23"/>
                  <a:gd name="T2" fmla="*/ 1 w 23"/>
                  <a:gd name="T3" fmla="*/ 9 h 23"/>
                  <a:gd name="T4" fmla="*/ 9 w 23"/>
                  <a:gd name="T5" fmla="*/ 22 h 23"/>
                  <a:gd name="T6" fmla="*/ 22 w 23"/>
                  <a:gd name="T7" fmla="*/ 13 h 23"/>
                  <a:gd name="T8" fmla="*/ 13 w 23"/>
                  <a:gd name="T9" fmla="*/ 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23">
                    <a:moveTo>
                      <a:pt x="13" y="1"/>
                    </a:moveTo>
                    <a:cubicBezTo>
                      <a:pt x="7" y="0"/>
                      <a:pt x="2" y="4"/>
                      <a:pt x="1" y="9"/>
                    </a:cubicBezTo>
                    <a:cubicBezTo>
                      <a:pt x="0" y="15"/>
                      <a:pt x="3" y="21"/>
                      <a:pt x="9" y="22"/>
                    </a:cubicBezTo>
                    <a:cubicBezTo>
                      <a:pt x="15" y="23"/>
                      <a:pt x="21" y="19"/>
                      <a:pt x="22" y="13"/>
                    </a:cubicBezTo>
                    <a:cubicBezTo>
                      <a:pt x="23" y="8"/>
                      <a:pt x="19" y="2"/>
                      <a:pt x="13" y="1"/>
                    </a:cubicBezTo>
                    <a:close/>
                  </a:path>
                </a:pathLst>
              </a:custGeom>
              <a:solidFill>
                <a:srgbClr val="794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4" name="Freeform 282"/>
              <p:cNvSpPr>
                <a:spLocks/>
              </p:cNvSpPr>
              <p:nvPr/>
            </p:nvSpPr>
            <p:spPr bwMode="auto">
              <a:xfrm>
                <a:off x="1158875" y="12215814"/>
                <a:ext cx="103188" cy="101600"/>
              </a:xfrm>
              <a:custGeom>
                <a:avLst/>
                <a:gdLst>
                  <a:gd name="T0" fmla="*/ 6 w 24"/>
                  <a:gd name="T1" fmla="*/ 3 h 24"/>
                  <a:gd name="T2" fmla="*/ 3 w 24"/>
                  <a:gd name="T3" fmla="*/ 18 h 24"/>
                  <a:gd name="T4" fmla="*/ 18 w 24"/>
                  <a:gd name="T5" fmla="*/ 21 h 24"/>
                  <a:gd name="T6" fmla="*/ 21 w 24"/>
                  <a:gd name="T7" fmla="*/ 6 h 24"/>
                  <a:gd name="T8" fmla="*/ 6 w 24"/>
                  <a:gd name="T9" fmla="*/ 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4">
                    <a:moveTo>
                      <a:pt x="6" y="3"/>
                    </a:moveTo>
                    <a:cubicBezTo>
                      <a:pt x="1" y="6"/>
                      <a:pt x="0" y="13"/>
                      <a:pt x="3" y="18"/>
                    </a:cubicBezTo>
                    <a:cubicBezTo>
                      <a:pt x="6" y="23"/>
                      <a:pt x="13" y="24"/>
                      <a:pt x="18" y="21"/>
                    </a:cubicBezTo>
                    <a:cubicBezTo>
                      <a:pt x="23" y="17"/>
                      <a:pt x="24" y="11"/>
                      <a:pt x="21" y="6"/>
                    </a:cubicBezTo>
                    <a:cubicBezTo>
                      <a:pt x="17" y="1"/>
                      <a:pt x="11" y="0"/>
                      <a:pt x="6" y="3"/>
                    </a:cubicBezTo>
                    <a:close/>
                  </a:path>
                </a:pathLst>
              </a:custGeom>
              <a:solidFill>
                <a:srgbClr val="794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5" name="Freeform 283"/>
              <p:cNvSpPr>
                <a:spLocks/>
              </p:cNvSpPr>
              <p:nvPr/>
            </p:nvSpPr>
            <p:spPr bwMode="auto">
              <a:xfrm>
                <a:off x="150812" y="11941176"/>
                <a:ext cx="560388" cy="822325"/>
              </a:xfrm>
              <a:custGeom>
                <a:avLst/>
                <a:gdLst>
                  <a:gd name="T0" fmla="*/ 184 w 353"/>
                  <a:gd name="T1" fmla="*/ 13 h 518"/>
                  <a:gd name="T2" fmla="*/ 299 w 353"/>
                  <a:gd name="T3" fmla="*/ 414 h 518"/>
                  <a:gd name="T4" fmla="*/ 0 w 353"/>
                  <a:gd name="T5" fmla="*/ 475 h 518"/>
                  <a:gd name="T6" fmla="*/ 8 w 353"/>
                  <a:gd name="T7" fmla="*/ 518 h 518"/>
                  <a:gd name="T8" fmla="*/ 353 w 353"/>
                  <a:gd name="T9" fmla="*/ 448 h 518"/>
                  <a:gd name="T10" fmla="*/ 227 w 353"/>
                  <a:gd name="T11" fmla="*/ 0 h 518"/>
                  <a:gd name="T12" fmla="*/ 184 w 353"/>
                  <a:gd name="T13" fmla="*/ 13 h 518"/>
                  <a:gd name="T14" fmla="*/ 184 w 353"/>
                  <a:gd name="T15" fmla="*/ 13 h 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3" h="518">
                    <a:moveTo>
                      <a:pt x="184" y="13"/>
                    </a:moveTo>
                    <a:lnTo>
                      <a:pt x="299" y="414"/>
                    </a:lnTo>
                    <a:lnTo>
                      <a:pt x="0" y="475"/>
                    </a:lnTo>
                    <a:lnTo>
                      <a:pt x="8" y="518"/>
                    </a:lnTo>
                    <a:lnTo>
                      <a:pt x="353" y="448"/>
                    </a:lnTo>
                    <a:lnTo>
                      <a:pt x="227" y="0"/>
                    </a:lnTo>
                    <a:lnTo>
                      <a:pt x="184" y="13"/>
                    </a:lnTo>
                    <a:lnTo>
                      <a:pt x="184" y="13"/>
                    </a:lnTo>
                    <a:close/>
                  </a:path>
                </a:pathLst>
              </a:custGeom>
              <a:solidFill>
                <a:srgbClr val="794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6" name="Freeform 284"/>
              <p:cNvSpPr>
                <a:spLocks/>
              </p:cNvSpPr>
              <p:nvPr/>
            </p:nvSpPr>
            <p:spPr bwMode="auto">
              <a:xfrm>
                <a:off x="-250825" y="11312526"/>
                <a:ext cx="563563" cy="407988"/>
              </a:xfrm>
              <a:custGeom>
                <a:avLst/>
                <a:gdLst>
                  <a:gd name="T0" fmla="*/ 97 w 133"/>
                  <a:gd name="T1" fmla="*/ 0 h 96"/>
                  <a:gd name="T2" fmla="*/ 10 w 133"/>
                  <a:gd name="T3" fmla="*/ 96 h 96"/>
                  <a:gd name="T4" fmla="*/ 133 w 133"/>
                  <a:gd name="T5" fmla="*/ 51 h 96"/>
                  <a:gd name="T6" fmla="*/ 97 w 133"/>
                  <a:gd name="T7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3" h="96">
                    <a:moveTo>
                      <a:pt x="97" y="0"/>
                    </a:moveTo>
                    <a:cubicBezTo>
                      <a:pt x="97" y="0"/>
                      <a:pt x="0" y="53"/>
                      <a:pt x="10" y="96"/>
                    </a:cubicBezTo>
                    <a:cubicBezTo>
                      <a:pt x="133" y="51"/>
                      <a:pt x="133" y="51"/>
                      <a:pt x="133" y="51"/>
                    </a:cubicBezTo>
                    <a:cubicBezTo>
                      <a:pt x="133" y="51"/>
                      <a:pt x="81" y="19"/>
                      <a:pt x="97" y="0"/>
                    </a:cubicBezTo>
                    <a:close/>
                  </a:path>
                </a:pathLst>
              </a:custGeom>
              <a:solidFill>
                <a:srgbClr val="FF46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7" name="Freeform 285"/>
              <p:cNvSpPr>
                <a:spLocks/>
              </p:cNvSpPr>
              <p:nvPr/>
            </p:nvSpPr>
            <p:spPr bwMode="auto">
              <a:xfrm>
                <a:off x="1155700" y="11334751"/>
                <a:ext cx="474663" cy="508000"/>
              </a:xfrm>
              <a:custGeom>
                <a:avLst/>
                <a:gdLst>
                  <a:gd name="T0" fmla="*/ 0 w 112"/>
                  <a:gd name="T1" fmla="*/ 44 h 120"/>
                  <a:gd name="T2" fmla="*/ 80 w 112"/>
                  <a:gd name="T3" fmla="*/ 120 h 120"/>
                  <a:gd name="T4" fmla="*/ 112 w 112"/>
                  <a:gd name="T5" fmla="*/ 62 h 120"/>
                  <a:gd name="T6" fmla="*/ 0 w 112"/>
                  <a:gd name="T7" fmla="*/ 44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2" h="120">
                    <a:moveTo>
                      <a:pt x="0" y="44"/>
                    </a:moveTo>
                    <a:cubicBezTo>
                      <a:pt x="80" y="120"/>
                      <a:pt x="80" y="120"/>
                      <a:pt x="80" y="120"/>
                    </a:cubicBezTo>
                    <a:cubicBezTo>
                      <a:pt x="48" y="56"/>
                      <a:pt x="112" y="62"/>
                      <a:pt x="112" y="62"/>
                    </a:cubicBezTo>
                    <a:cubicBezTo>
                      <a:pt x="48" y="0"/>
                      <a:pt x="0" y="44"/>
                      <a:pt x="0" y="44"/>
                    </a:cubicBezTo>
                    <a:close/>
                  </a:path>
                </a:pathLst>
              </a:custGeom>
              <a:solidFill>
                <a:srgbClr val="FF46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8" name="Oval 286"/>
              <p:cNvSpPr>
                <a:spLocks noChangeArrowheads="1"/>
              </p:cNvSpPr>
              <p:nvPr/>
            </p:nvSpPr>
            <p:spPr bwMode="auto">
              <a:xfrm>
                <a:off x="-90488" y="11096626"/>
                <a:ext cx="271463" cy="271463"/>
              </a:xfrm>
              <a:prstGeom prst="ellipse">
                <a:avLst/>
              </a:prstGeom>
              <a:solidFill>
                <a:srgbClr val="FF46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9" name="Oval 288"/>
              <p:cNvSpPr>
                <a:spLocks noChangeArrowheads="1"/>
              </p:cNvSpPr>
              <p:nvPr/>
            </p:nvSpPr>
            <p:spPr bwMode="auto">
              <a:xfrm>
                <a:off x="1570038" y="11368088"/>
                <a:ext cx="271463" cy="271463"/>
              </a:xfrm>
              <a:prstGeom prst="ellipse">
                <a:avLst/>
              </a:prstGeom>
              <a:solidFill>
                <a:srgbClr val="FF46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4356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" grpId="0"/>
      <p:bldP spid="3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图文框 3"/>
          <p:cNvSpPr/>
          <p:nvPr/>
        </p:nvSpPr>
        <p:spPr>
          <a:xfrm>
            <a:off x="63982" y="54430"/>
            <a:ext cx="12084474" cy="6727371"/>
          </a:xfrm>
          <a:prstGeom prst="frame">
            <a:avLst>
              <a:gd name="adj1" fmla="val 198"/>
            </a:avLst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8412" y="103524"/>
            <a:ext cx="572921" cy="57292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2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MH_Entry_1"/>
          <p:cNvSpPr/>
          <p:nvPr>
            <p:custDataLst>
              <p:tags r:id="rId1"/>
            </p:custDataLst>
          </p:nvPr>
        </p:nvSpPr>
        <p:spPr>
          <a:xfrm>
            <a:off x="694940" y="79858"/>
            <a:ext cx="3782275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zh-CN" altLang="en-US" sz="24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电路原理图</a:t>
            </a:r>
          </a:p>
        </p:txBody>
      </p:sp>
      <p:sp>
        <p:nvSpPr>
          <p:cNvPr id="7" name="矩形 6"/>
          <p:cNvSpPr/>
          <p:nvPr/>
        </p:nvSpPr>
        <p:spPr>
          <a:xfrm>
            <a:off x="694941" y="456025"/>
            <a:ext cx="353027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8" name="直接连接符 7"/>
          <p:cNvCxnSpPr>
            <a:cxnSpLocks/>
          </p:cNvCxnSpPr>
          <p:nvPr/>
        </p:nvCxnSpPr>
        <p:spPr>
          <a:xfrm flipH="1">
            <a:off x="618739" y="666920"/>
            <a:ext cx="3858477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233379" y="630921"/>
            <a:ext cx="252000" cy="36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070" y="826526"/>
            <a:ext cx="5204012" cy="581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489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decel="4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图文框 3"/>
          <p:cNvSpPr/>
          <p:nvPr/>
        </p:nvSpPr>
        <p:spPr>
          <a:xfrm>
            <a:off x="63982" y="54430"/>
            <a:ext cx="12084474" cy="6727371"/>
          </a:xfrm>
          <a:prstGeom prst="frame">
            <a:avLst>
              <a:gd name="adj1" fmla="val 198"/>
            </a:avLst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8412" y="103524"/>
            <a:ext cx="572921" cy="57292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2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MH_Entry_1"/>
          <p:cNvSpPr/>
          <p:nvPr>
            <p:custDataLst>
              <p:tags r:id="rId1"/>
            </p:custDataLst>
          </p:nvPr>
        </p:nvSpPr>
        <p:spPr>
          <a:xfrm>
            <a:off x="694940" y="79858"/>
            <a:ext cx="3782275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zh-CN" altLang="en-US" sz="2400" spc="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程序编写</a:t>
            </a:r>
            <a:endParaRPr lang="zh-CN" altLang="en-US" sz="2400" spc="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94941" y="456025"/>
            <a:ext cx="353027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8" name="直接连接符 7"/>
          <p:cNvCxnSpPr>
            <a:cxnSpLocks/>
          </p:cNvCxnSpPr>
          <p:nvPr/>
        </p:nvCxnSpPr>
        <p:spPr>
          <a:xfrm flipH="1">
            <a:off x="618739" y="666920"/>
            <a:ext cx="3858477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233379" y="630921"/>
            <a:ext cx="252000" cy="36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63" y="1776413"/>
            <a:ext cx="10563311" cy="4584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37329" y="981635"/>
            <a:ext cx="6078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点亮一盏红灯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89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decel="4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9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图文框 3"/>
          <p:cNvSpPr/>
          <p:nvPr/>
        </p:nvSpPr>
        <p:spPr>
          <a:xfrm>
            <a:off x="63982" y="54430"/>
            <a:ext cx="12084474" cy="6727371"/>
          </a:xfrm>
          <a:prstGeom prst="frame">
            <a:avLst>
              <a:gd name="adj1" fmla="val 198"/>
            </a:avLst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8412" y="103524"/>
            <a:ext cx="572921" cy="57292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2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MH_Entry_1"/>
          <p:cNvSpPr/>
          <p:nvPr>
            <p:custDataLst>
              <p:tags r:id="rId1"/>
            </p:custDataLst>
          </p:nvPr>
        </p:nvSpPr>
        <p:spPr>
          <a:xfrm>
            <a:off x="694940" y="79858"/>
            <a:ext cx="3782275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zh-CN" altLang="en-US" sz="2400" spc="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程序编写</a:t>
            </a:r>
            <a:endParaRPr lang="zh-CN" altLang="en-US" sz="2400" spc="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94941" y="456025"/>
            <a:ext cx="353027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8" name="直接连接符 7"/>
          <p:cNvCxnSpPr>
            <a:cxnSpLocks/>
          </p:cNvCxnSpPr>
          <p:nvPr/>
        </p:nvCxnSpPr>
        <p:spPr>
          <a:xfrm flipH="1">
            <a:off x="618739" y="666920"/>
            <a:ext cx="3858477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233379" y="630921"/>
            <a:ext cx="252000" cy="36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837329" y="981635"/>
            <a:ext cx="6078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红灯亮，绿灯和黄灯应该怎么样？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0" name="图片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652" y="1922929"/>
            <a:ext cx="5150223" cy="309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55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decel="4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9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图文框 3"/>
          <p:cNvSpPr/>
          <p:nvPr/>
        </p:nvSpPr>
        <p:spPr>
          <a:xfrm>
            <a:off x="63982" y="54430"/>
            <a:ext cx="12084474" cy="6727371"/>
          </a:xfrm>
          <a:prstGeom prst="frame">
            <a:avLst>
              <a:gd name="adj1" fmla="val 198"/>
            </a:avLst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8412" y="103524"/>
            <a:ext cx="572921" cy="57292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2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MH_Entry_1"/>
          <p:cNvSpPr/>
          <p:nvPr>
            <p:custDataLst>
              <p:tags r:id="rId1"/>
            </p:custDataLst>
          </p:nvPr>
        </p:nvSpPr>
        <p:spPr>
          <a:xfrm>
            <a:off x="694940" y="79858"/>
            <a:ext cx="3782275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zh-CN" altLang="en-US" sz="2400" spc="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程序编写</a:t>
            </a:r>
            <a:endParaRPr lang="zh-CN" altLang="en-US" sz="2400" spc="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94941" y="456025"/>
            <a:ext cx="353027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8" name="直接连接符 7"/>
          <p:cNvCxnSpPr>
            <a:cxnSpLocks/>
          </p:cNvCxnSpPr>
          <p:nvPr/>
        </p:nvCxnSpPr>
        <p:spPr>
          <a:xfrm flipH="1">
            <a:off x="618739" y="666920"/>
            <a:ext cx="3858477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233379" y="630921"/>
            <a:ext cx="252000" cy="36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837329" y="981635"/>
            <a:ext cx="6078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现在让黄灯、绿灯分别亮起来吧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1" name="图片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1" y="1673561"/>
            <a:ext cx="3603812" cy="4686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568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decel="4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9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图文框 3"/>
          <p:cNvSpPr/>
          <p:nvPr/>
        </p:nvSpPr>
        <p:spPr>
          <a:xfrm>
            <a:off x="63982" y="54430"/>
            <a:ext cx="12084474" cy="6727371"/>
          </a:xfrm>
          <a:prstGeom prst="frame">
            <a:avLst>
              <a:gd name="adj1" fmla="val 198"/>
            </a:avLst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8412" y="103524"/>
            <a:ext cx="572921" cy="57292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2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MH_Entry_1"/>
          <p:cNvSpPr/>
          <p:nvPr>
            <p:custDataLst>
              <p:tags r:id="rId1"/>
            </p:custDataLst>
          </p:nvPr>
        </p:nvSpPr>
        <p:spPr>
          <a:xfrm>
            <a:off x="694940" y="79858"/>
            <a:ext cx="3782275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zh-CN" altLang="en-US" sz="2400" spc="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程序编写</a:t>
            </a:r>
            <a:endParaRPr lang="zh-CN" altLang="en-US" sz="2400" spc="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94941" y="456025"/>
            <a:ext cx="353027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8" name="直接连接符 7"/>
          <p:cNvCxnSpPr>
            <a:cxnSpLocks/>
          </p:cNvCxnSpPr>
          <p:nvPr/>
        </p:nvCxnSpPr>
        <p:spPr>
          <a:xfrm flipH="1">
            <a:off x="618739" y="666920"/>
            <a:ext cx="3858477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233379" y="630921"/>
            <a:ext cx="252000" cy="36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0478" y="456025"/>
            <a:ext cx="2997550" cy="6053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42617" y="1317813"/>
            <a:ext cx="56335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如何让它们有次序的亮起来，并亮起不同的时间呢？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68617" y="2879506"/>
            <a:ext cx="56335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延时积木块</a:t>
            </a:r>
            <a:endParaRPr lang="zh-CN" altLang="en-US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2507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decel="4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9" grpId="0" animBg="1"/>
      <p:bldP spid="3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249716" y="1920395"/>
            <a:ext cx="1712901" cy="17129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4213067" y="3782529"/>
            <a:ext cx="3908957" cy="7548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endParaRPr lang="zh-CN" altLang="en-US" sz="3200" spc="200" dirty="0">
              <a:solidFill>
                <a:srgbClr val="7030A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97763" y="4016960"/>
            <a:ext cx="42090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设计一个带闪烁提醒的交通灯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7" name="直接连接符 6"/>
          <p:cNvCxnSpPr>
            <a:cxnSpLocks/>
          </p:cNvCxnSpPr>
          <p:nvPr/>
        </p:nvCxnSpPr>
        <p:spPr>
          <a:xfrm flipH="1">
            <a:off x="4357526" y="4655674"/>
            <a:ext cx="3489484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>
            <a:cxnSpLocks/>
          </p:cNvCxnSpPr>
          <p:nvPr/>
        </p:nvCxnSpPr>
        <p:spPr>
          <a:xfrm flipH="1">
            <a:off x="4357526" y="3835258"/>
            <a:ext cx="3489484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819945" y="5771361"/>
            <a:ext cx="3330575" cy="454025"/>
            <a:chOff x="7840662" y="3743961"/>
            <a:chExt cx="3330575" cy="454025"/>
          </a:xfrm>
        </p:grpSpPr>
        <p:sp>
          <p:nvSpPr>
            <p:cNvPr id="10" name="Freeform 97"/>
            <p:cNvSpPr>
              <a:spLocks/>
            </p:cNvSpPr>
            <p:nvPr/>
          </p:nvSpPr>
          <p:spPr bwMode="auto">
            <a:xfrm>
              <a:off x="8485187" y="3761424"/>
              <a:ext cx="1995488" cy="381000"/>
            </a:xfrm>
            <a:custGeom>
              <a:avLst/>
              <a:gdLst>
                <a:gd name="T0" fmla="*/ 2 w 1257"/>
                <a:gd name="T1" fmla="*/ 0 h 240"/>
                <a:gd name="T2" fmla="*/ 0 w 1257"/>
                <a:gd name="T3" fmla="*/ 219 h 240"/>
                <a:gd name="T4" fmla="*/ 1254 w 1257"/>
                <a:gd name="T5" fmla="*/ 240 h 240"/>
                <a:gd name="T6" fmla="*/ 1257 w 1257"/>
                <a:gd name="T7" fmla="*/ 21 h 240"/>
                <a:gd name="T8" fmla="*/ 2 w 1257"/>
                <a:gd name="T9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7" h="240">
                  <a:moveTo>
                    <a:pt x="2" y="0"/>
                  </a:moveTo>
                  <a:lnTo>
                    <a:pt x="0" y="219"/>
                  </a:lnTo>
                  <a:lnTo>
                    <a:pt x="1254" y="240"/>
                  </a:lnTo>
                  <a:lnTo>
                    <a:pt x="1257" y="2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79C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98"/>
            <p:cNvSpPr>
              <a:spLocks/>
            </p:cNvSpPr>
            <p:nvPr/>
          </p:nvSpPr>
          <p:spPr bwMode="auto">
            <a:xfrm>
              <a:off x="8485187" y="3761424"/>
              <a:ext cx="1995488" cy="381000"/>
            </a:xfrm>
            <a:custGeom>
              <a:avLst/>
              <a:gdLst>
                <a:gd name="T0" fmla="*/ 2 w 1257"/>
                <a:gd name="T1" fmla="*/ 0 h 240"/>
                <a:gd name="T2" fmla="*/ 0 w 1257"/>
                <a:gd name="T3" fmla="*/ 219 h 240"/>
                <a:gd name="T4" fmla="*/ 1254 w 1257"/>
                <a:gd name="T5" fmla="*/ 240 h 240"/>
                <a:gd name="T6" fmla="*/ 1257 w 1257"/>
                <a:gd name="T7" fmla="*/ 21 h 240"/>
                <a:gd name="T8" fmla="*/ 2 w 1257"/>
                <a:gd name="T9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7" h="240">
                  <a:moveTo>
                    <a:pt x="2" y="0"/>
                  </a:moveTo>
                  <a:lnTo>
                    <a:pt x="0" y="219"/>
                  </a:lnTo>
                  <a:lnTo>
                    <a:pt x="1254" y="240"/>
                  </a:lnTo>
                  <a:lnTo>
                    <a:pt x="1257" y="21"/>
                  </a:lnTo>
                  <a:lnTo>
                    <a:pt x="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99"/>
            <p:cNvSpPr>
              <a:spLocks/>
            </p:cNvSpPr>
            <p:nvPr/>
          </p:nvSpPr>
          <p:spPr bwMode="auto">
            <a:xfrm>
              <a:off x="10844212" y="3743961"/>
              <a:ext cx="327025" cy="454025"/>
            </a:xfrm>
            <a:custGeom>
              <a:avLst/>
              <a:gdLst>
                <a:gd name="T0" fmla="*/ 1 w 77"/>
                <a:gd name="T1" fmla="*/ 19 h 107"/>
                <a:gd name="T2" fmla="*/ 0 w 77"/>
                <a:gd name="T3" fmla="*/ 91 h 107"/>
                <a:gd name="T4" fmla="*/ 74 w 77"/>
                <a:gd name="T5" fmla="*/ 53 h 107"/>
                <a:gd name="T6" fmla="*/ 1 w 77"/>
                <a:gd name="T7" fmla="*/ 19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" h="107">
                  <a:moveTo>
                    <a:pt x="1" y="19"/>
                  </a:move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72" y="107"/>
                    <a:pt x="74" y="53"/>
                  </a:cubicBezTo>
                  <a:cubicBezTo>
                    <a:pt x="77" y="0"/>
                    <a:pt x="1" y="19"/>
                    <a:pt x="1" y="19"/>
                  </a:cubicBezTo>
                  <a:close/>
                </a:path>
              </a:pathLst>
            </a:custGeom>
            <a:solidFill>
              <a:srgbClr val="F279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pic>
          <p:nvPicPr>
            <p:cNvPr id="13" name="Picture 10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7725" y="3824924"/>
              <a:ext cx="2033588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Freeform 101"/>
            <p:cNvSpPr>
              <a:spLocks/>
            </p:cNvSpPr>
            <p:nvPr/>
          </p:nvSpPr>
          <p:spPr bwMode="auto">
            <a:xfrm>
              <a:off x="10463212" y="3782061"/>
              <a:ext cx="431800" cy="381000"/>
            </a:xfrm>
            <a:custGeom>
              <a:avLst/>
              <a:gdLst>
                <a:gd name="T0" fmla="*/ 0 w 272"/>
                <a:gd name="T1" fmla="*/ 235 h 240"/>
                <a:gd name="T2" fmla="*/ 270 w 272"/>
                <a:gd name="T3" fmla="*/ 240 h 240"/>
                <a:gd name="T4" fmla="*/ 272 w 272"/>
                <a:gd name="T5" fmla="*/ 5 h 240"/>
                <a:gd name="T6" fmla="*/ 3 w 272"/>
                <a:gd name="T7" fmla="*/ 0 h 240"/>
                <a:gd name="T8" fmla="*/ 0 w 272"/>
                <a:gd name="T9" fmla="*/ 235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240">
                  <a:moveTo>
                    <a:pt x="0" y="235"/>
                  </a:moveTo>
                  <a:lnTo>
                    <a:pt x="270" y="240"/>
                  </a:lnTo>
                  <a:lnTo>
                    <a:pt x="272" y="5"/>
                  </a:lnTo>
                  <a:lnTo>
                    <a:pt x="3" y="0"/>
                  </a:lnTo>
                  <a:lnTo>
                    <a:pt x="0" y="235"/>
                  </a:lnTo>
                  <a:close/>
                </a:path>
              </a:pathLst>
            </a:custGeom>
            <a:solidFill>
              <a:srgbClr val="859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02"/>
            <p:cNvSpPr>
              <a:spLocks/>
            </p:cNvSpPr>
            <p:nvPr/>
          </p:nvSpPr>
          <p:spPr bwMode="auto">
            <a:xfrm>
              <a:off x="10475912" y="3943986"/>
              <a:ext cx="415925" cy="185738"/>
            </a:xfrm>
            <a:custGeom>
              <a:avLst/>
              <a:gdLst>
                <a:gd name="T0" fmla="*/ 0 w 262"/>
                <a:gd name="T1" fmla="*/ 114 h 117"/>
                <a:gd name="T2" fmla="*/ 262 w 262"/>
                <a:gd name="T3" fmla="*/ 117 h 117"/>
                <a:gd name="T4" fmla="*/ 262 w 262"/>
                <a:gd name="T5" fmla="*/ 5 h 117"/>
                <a:gd name="T6" fmla="*/ 3 w 262"/>
                <a:gd name="T7" fmla="*/ 0 h 117"/>
                <a:gd name="T8" fmla="*/ 0 w 262"/>
                <a:gd name="T9" fmla="*/ 114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117">
                  <a:moveTo>
                    <a:pt x="0" y="114"/>
                  </a:moveTo>
                  <a:lnTo>
                    <a:pt x="262" y="117"/>
                  </a:lnTo>
                  <a:lnTo>
                    <a:pt x="262" y="5"/>
                  </a:lnTo>
                  <a:lnTo>
                    <a:pt x="3" y="0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9DA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03"/>
            <p:cNvSpPr>
              <a:spLocks/>
            </p:cNvSpPr>
            <p:nvPr/>
          </p:nvSpPr>
          <p:spPr bwMode="auto">
            <a:xfrm>
              <a:off x="8091487" y="3761424"/>
              <a:ext cx="396875" cy="347663"/>
            </a:xfrm>
            <a:custGeom>
              <a:avLst/>
              <a:gdLst>
                <a:gd name="T0" fmla="*/ 0 w 250"/>
                <a:gd name="T1" fmla="*/ 133 h 219"/>
                <a:gd name="T2" fmla="*/ 248 w 250"/>
                <a:gd name="T3" fmla="*/ 219 h 219"/>
                <a:gd name="T4" fmla="*/ 250 w 250"/>
                <a:gd name="T5" fmla="*/ 0 h 219"/>
                <a:gd name="T6" fmla="*/ 0 w 250"/>
                <a:gd name="T7" fmla="*/ 64 h 219"/>
                <a:gd name="T8" fmla="*/ 0 w 250"/>
                <a:gd name="T9" fmla="*/ 13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219">
                  <a:moveTo>
                    <a:pt x="0" y="133"/>
                  </a:moveTo>
                  <a:lnTo>
                    <a:pt x="248" y="219"/>
                  </a:lnTo>
                  <a:lnTo>
                    <a:pt x="250" y="0"/>
                  </a:lnTo>
                  <a:lnTo>
                    <a:pt x="0" y="64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F4B6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04"/>
            <p:cNvSpPr>
              <a:spLocks/>
            </p:cNvSpPr>
            <p:nvPr/>
          </p:nvSpPr>
          <p:spPr bwMode="auto">
            <a:xfrm>
              <a:off x="7840662" y="3853499"/>
              <a:ext cx="250825" cy="119063"/>
            </a:xfrm>
            <a:custGeom>
              <a:avLst/>
              <a:gdLst>
                <a:gd name="T0" fmla="*/ 0 w 59"/>
                <a:gd name="T1" fmla="*/ 13 h 28"/>
                <a:gd name="T2" fmla="*/ 59 w 59"/>
                <a:gd name="T3" fmla="*/ 28 h 28"/>
                <a:gd name="T4" fmla="*/ 59 w 59"/>
                <a:gd name="T5" fmla="*/ 2 h 28"/>
                <a:gd name="T6" fmla="*/ 0 w 59"/>
                <a:gd name="T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28">
                  <a:moveTo>
                    <a:pt x="0" y="13"/>
                  </a:moveTo>
                  <a:cubicBezTo>
                    <a:pt x="0" y="26"/>
                    <a:pt x="59" y="28"/>
                    <a:pt x="59" y="28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59" y="2"/>
                    <a:pt x="0" y="0"/>
                    <a:pt x="0" y="13"/>
                  </a:cubicBezTo>
                  <a:close/>
                </a:path>
              </a:pathLst>
            </a:custGeom>
            <a:solidFill>
              <a:srgbClr val="5D5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0148251" y="2632064"/>
            <a:ext cx="1353758" cy="1635132"/>
            <a:chOff x="8434387" y="962661"/>
            <a:chExt cx="1901825" cy="2297113"/>
          </a:xfrm>
        </p:grpSpPr>
        <p:sp>
          <p:nvSpPr>
            <p:cNvPr id="19" name="Freeform 186"/>
            <p:cNvSpPr>
              <a:spLocks/>
            </p:cNvSpPr>
            <p:nvPr/>
          </p:nvSpPr>
          <p:spPr bwMode="auto">
            <a:xfrm>
              <a:off x="8434387" y="1569086"/>
              <a:ext cx="1901825" cy="1690688"/>
            </a:xfrm>
            <a:custGeom>
              <a:avLst/>
              <a:gdLst>
                <a:gd name="T0" fmla="*/ 366 w 449"/>
                <a:gd name="T1" fmla="*/ 37 h 399"/>
                <a:gd name="T2" fmla="*/ 200 w 449"/>
                <a:gd name="T3" fmla="*/ 55 h 399"/>
                <a:gd name="T4" fmla="*/ 90 w 449"/>
                <a:gd name="T5" fmla="*/ 11 h 399"/>
                <a:gd name="T6" fmla="*/ 17 w 449"/>
                <a:gd name="T7" fmla="*/ 105 h 399"/>
                <a:gd name="T8" fmla="*/ 142 w 449"/>
                <a:gd name="T9" fmla="*/ 339 h 399"/>
                <a:gd name="T10" fmla="*/ 146 w 449"/>
                <a:gd name="T11" fmla="*/ 341 h 399"/>
                <a:gd name="T12" fmla="*/ 435 w 449"/>
                <a:gd name="T13" fmla="*/ 189 h 399"/>
                <a:gd name="T14" fmla="*/ 366 w 449"/>
                <a:gd name="T15" fmla="*/ 3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9" h="399">
                  <a:moveTo>
                    <a:pt x="366" y="37"/>
                  </a:moveTo>
                  <a:cubicBezTo>
                    <a:pt x="310" y="17"/>
                    <a:pt x="257" y="68"/>
                    <a:pt x="200" y="55"/>
                  </a:cubicBezTo>
                  <a:cubicBezTo>
                    <a:pt x="160" y="45"/>
                    <a:pt x="138" y="0"/>
                    <a:pt x="90" y="11"/>
                  </a:cubicBezTo>
                  <a:cubicBezTo>
                    <a:pt x="50" y="20"/>
                    <a:pt x="24" y="61"/>
                    <a:pt x="17" y="105"/>
                  </a:cubicBezTo>
                  <a:cubicBezTo>
                    <a:pt x="0" y="202"/>
                    <a:pt x="71" y="299"/>
                    <a:pt x="142" y="339"/>
                  </a:cubicBezTo>
                  <a:cubicBezTo>
                    <a:pt x="143" y="340"/>
                    <a:pt x="145" y="341"/>
                    <a:pt x="146" y="341"/>
                  </a:cubicBezTo>
                  <a:cubicBezTo>
                    <a:pt x="256" y="399"/>
                    <a:pt x="402" y="329"/>
                    <a:pt x="435" y="189"/>
                  </a:cubicBezTo>
                  <a:cubicBezTo>
                    <a:pt x="449" y="126"/>
                    <a:pt x="421" y="56"/>
                    <a:pt x="366" y="37"/>
                  </a:cubicBezTo>
                  <a:close/>
                </a:path>
              </a:pathLst>
            </a:custGeom>
            <a:solidFill>
              <a:srgbClr val="E11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187"/>
            <p:cNvSpPr>
              <a:spLocks/>
            </p:cNvSpPr>
            <p:nvPr/>
          </p:nvSpPr>
          <p:spPr bwMode="auto">
            <a:xfrm>
              <a:off x="8883650" y="1772286"/>
              <a:ext cx="1439863" cy="1111250"/>
            </a:xfrm>
            <a:custGeom>
              <a:avLst/>
              <a:gdLst>
                <a:gd name="T0" fmla="*/ 115 w 340"/>
                <a:gd name="T1" fmla="*/ 63 h 262"/>
                <a:gd name="T2" fmla="*/ 107 w 340"/>
                <a:gd name="T3" fmla="*/ 64 h 262"/>
                <a:gd name="T4" fmla="*/ 2 w 340"/>
                <a:gd name="T5" fmla="*/ 123 h 262"/>
                <a:gd name="T6" fmla="*/ 220 w 340"/>
                <a:gd name="T7" fmla="*/ 234 h 262"/>
                <a:gd name="T8" fmla="*/ 289 w 340"/>
                <a:gd name="T9" fmla="*/ 59 h 262"/>
                <a:gd name="T10" fmla="*/ 115 w 340"/>
                <a:gd name="T11" fmla="*/ 63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0" h="262">
                  <a:moveTo>
                    <a:pt x="115" y="63"/>
                  </a:moveTo>
                  <a:cubicBezTo>
                    <a:pt x="113" y="64"/>
                    <a:pt x="110" y="64"/>
                    <a:pt x="107" y="64"/>
                  </a:cubicBezTo>
                  <a:cubicBezTo>
                    <a:pt x="69" y="67"/>
                    <a:pt x="0" y="62"/>
                    <a:pt x="2" y="123"/>
                  </a:cubicBezTo>
                  <a:cubicBezTo>
                    <a:pt x="6" y="227"/>
                    <a:pt x="153" y="262"/>
                    <a:pt x="220" y="234"/>
                  </a:cubicBezTo>
                  <a:cubicBezTo>
                    <a:pt x="278" y="210"/>
                    <a:pt x="340" y="128"/>
                    <a:pt x="289" y="59"/>
                  </a:cubicBezTo>
                  <a:cubicBezTo>
                    <a:pt x="244" y="0"/>
                    <a:pt x="169" y="56"/>
                    <a:pt x="115" y="63"/>
                  </a:cubicBezTo>
                  <a:close/>
                </a:path>
              </a:pathLst>
            </a:custGeom>
            <a:solidFill>
              <a:srgbClr val="FF46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188"/>
            <p:cNvSpPr>
              <a:spLocks/>
            </p:cNvSpPr>
            <p:nvPr/>
          </p:nvSpPr>
          <p:spPr bwMode="auto">
            <a:xfrm>
              <a:off x="9120187" y="962661"/>
              <a:ext cx="342900" cy="885825"/>
            </a:xfrm>
            <a:custGeom>
              <a:avLst/>
              <a:gdLst>
                <a:gd name="T0" fmla="*/ 0 w 81"/>
                <a:gd name="T1" fmla="*/ 56 h 209"/>
                <a:gd name="T2" fmla="*/ 57 w 81"/>
                <a:gd name="T3" fmla="*/ 209 h 209"/>
                <a:gd name="T4" fmla="*/ 76 w 81"/>
                <a:gd name="T5" fmla="*/ 194 h 209"/>
                <a:gd name="T6" fmla="*/ 0 w 81"/>
                <a:gd name="T7" fmla="*/ 56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209">
                  <a:moveTo>
                    <a:pt x="0" y="56"/>
                  </a:moveTo>
                  <a:cubicBezTo>
                    <a:pt x="40" y="99"/>
                    <a:pt x="41" y="159"/>
                    <a:pt x="57" y="209"/>
                  </a:cubicBezTo>
                  <a:cubicBezTo>
                    <a:pt x="76" y="194"/>
                    <a:pt x="76" y="194"/>
                    <a:pt x="76" y="194"/>
                  </a:cubicBezTo>
                  <a:cubicBezTo>
                    <a:pt x="76" y="142"/>
                    <a:pt x="81" y="0"/>
                    <a:pt x="0" y="56"/>
                  </a:cubicBezTo>
                  <a:close/>
                </a:path>
              </a:pathLst>
            </a:custGeom>
            <a:solidFill>
              <a:srgbClr val="794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189"/>
            <p:cNvSpPr>
              <a:spLocks/>
            </p:cNvSpPr>
            <p:nvPr/>
          </p:nvSpPr>
          <p:spPr bwMode="auto">
            <a:xfrm>
              <a:off x="9255125" y="1165861"/>
              <a:ext cx="788988" cy="776288"/>
            </a:xfrm>
            <a:custGeom>
              <a:avLst/>
              <a:gdLst>
                <a:gd name="T0" fmla="*/ 47 w 186"/>
                <a:gd name="T1" fmla="*/ 97 h 183"/>
                <a:gd name="T2" fmla="*/ 104 w 186"/>
                <a:gd name="T3" fmla="*/ 165 h 183"/>
                <a:gd name="T4" fmla="*/ 182 w 186"/>
                <a:gd name="T5" fmla="*/ 0 h 183"/>
                <a:gd name="T6" fmla="*/ 47 w 186"/>
                <a:gd name="T7" fmla="*/ 9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6" h="183">
                  <a:moveTo>
                    <a:pt x="47" y="97"/>
                  </a:moveTo>
                  <a:cubicBezTo>
                    <a:pt x="0" y="153"/>
                    <a:pt x="48" y="183"/>
                    <a:pt x="104" y="165"/>
                  </a:cubicBezTo>
                  <a:cubicBezTo>
                    <a:pt x="172" y="142"/>
                    <a:pt x="186" y="65"/>
                    <a:pt x="182" y="0"/>
                  </a:cubicBezTo>
                  <a:cubicBezTo>
                    <a:pt x="182" y="8"/>
                    <a:pt x="59" y="82"/>
                    <a:pt x="47" y="97"/>
                  </a:cubicBez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190"/>
            <p:cNvSpPr>
              <a:spLocks/>
            </p:cNvSpPr>
            <p:nvPr/>
          </p:nvSpPr>
          <p:spPr bwMode="auto">
            <a:xfrm>
              <a:off x="9678987" y="1916749"/>
              <a:ext cx="411163" cy="465138"/>
            </a:xfrm>
            <a:custGeom>
              <a:avLst/>
              <a:gdLst>
                <a:gd name="T0" fmla="*/ 25 w 97"/>
                <a:gd name="T1" fmla="*/ 25 h 110"/>
                <a:gd name="T2" fmla="*/ 82 w 97"/>
                <a:gd name="T3" fmla="*/ 78 h 110"/>
                <a:gd name="T4" fmla="*/ 88 w 97"/>
                <a:gd name="T5" fmla="*/ 32 h 110"/>
                <a:gd name="T6" fmla="*/ 25 w 97"/>
                <a:gd name="T7" fmla="*/ 2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110">
                  <a:moveTo>
                    <a:pt x="25" y="25"/>
                  </a:moveTo>
                  <a:cubicBezTo>
                    <a:pt x="0" y="59"/>
                    <a:pt x="47" y="110"/>
                    <a:pt x="82" y="78"/>
                  </a:cubicBezTo>
                  <a:cubicBezTo>
                    <a:pt x="97" y="64"/>
                    <a:pt x="96" y="46"/>
                    <a:pt x="88" y="32"/>
                  </a:cubicBezTo>
                  <a:cubicBezTo>
                    <a:pt x="75" y="11"/>
                    <a:pt x="44" y="0"/>
                    <a:pt x="25" y="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4" name="Freeform 194"/>
          <p:cNvSpPr>
            <a:spLocks/>
          </p:cNvSpPr>
          <p:nvPr/>
        </p:nvSpPr>
        <p:spPr bwMode="auto">
          <a:xfrm>
            <a:off x="8798557" y="1835243"/>
            <a:ext cx="598488" cy="398463"/>
          </a:xfrm>
          <a:custGeom>
            <a:avLst/>
            <a:gdLst>
              <a:gd name="T0" fmla="*/ 92 w 141"/>
              <a:gd name="T1" fmla="*/ 67 h 94"/>
              <a:gd name="T2" fmla="*/ 40 w 141"/>
              <a:gd name="T3" fmla="*/ 86 h 94"/>
              <a:gd name="T4" fmla="*/ 32 w 141"/>
              <a:gd name="T5" fmla="*/ 87 h 94"/>
              <a:gd name="T6" fmla="*/ 8 w 141"/>
              <a:gd name="T7" fmla="*/ 70 h 94"/>
              <a:gd name="T8" fmla="*/ 7 w 141"/>
              <a:gd name="T9" fmla="*/ 62 h 94"/>
              <a:gd name="T10" fmla="*/ 23 w 141"/>
              <a:gd name="T11" fmla="*/ 38 h 94"/>
              <a:gd name="T12" fmla="*/ 109 w 141"/>
              <a:gd name="T13" fmla="*/ 8 h 94"/>
              <a:gd name="T14" fmla="*/ 116 w 141"/>
              <a:gd name="T15" fmla="*/ 7 h 94"/>
              <a:gd name="T16" fmla="*/ 133 w 141"/>
              <a:gd name="T17" fmla="*/ 19 h 94"/>
              <a:gd name="T18" fmla="*/ 135 w 141"/>
              <a:gd name="T19" fmla="*/ 26 h 94"/>
              <a:gd name="T20" fmla="*/ 122 w 141"/>
              <a:gd name="T21" fmla="*/ 43 h 94"/>
              <a:gd name="T22" fmla="*/ 46 w 141"/>
              <a:gd name="T23" fmla="*/ 70 h 94"/>
              <a:gd name="T24" fmla="*/ 42 w 141"/>
              <a:gd name="T25" fmla="*/ 71 h 94"/>
              <a:gd name="T26" fmla="*/ 30 w 141"/>
              <a:gd name="T27" fmla="*/ 63 h 94"/>
              <a:gd name="T28" fmla="*/ 29 w 141"/>
              <a:gd name="T29" fmla="*/ 59 h 94"/>
              <a:gd name="T30" fmla="*/ 38 w 141"/>
              <a:gd name="T31" fmla="*/ 47 h 94"/>
              <a:gd name="T32" fmla="*/ 109 w 141"/>
              <a:gd name="T33" fmla="*/ 21 h 94"/>
              <a:gd name="T34" fmla="*/ 111 w 141"/>
              <a:gd name="T35" fmla="*/ 17 h 94"/>
              <a:gd name="T36" fmla="*/ 107 w 141"/>
              <a:gd name="T37" fmla="*/ 15 h 94"/>
              <a:gd name="T38" fmla="*/ 35 w 141"/>
              <a:gd name="T39" fmla="*/ 41 h 94"/>
              <a:gd name="T40" fmla="*/ 23 w 141"/>
              <a:gd name="T41" fmla="*/ 59 h 94"/>
              <a:gd name="T42" fmla="*/ 24 w 141"/>
              <a:gd name="T43" fmla="*/ 65 h 94"/>
              <a:gd name="T44" fmla="*/ 42 w 141"/>
              <a:gd name="T45" fmla="*/ 78 h 94"/>
              <a:gd name="T46" fmla="*/ 48 w 141"/>
              <a:gd name="T47" fmla="*/ 77 h 94"/>
              <a:gd name="T48" fmla="*/ 124 w 141"/>
              <a:gd name="T49" fmla="*/ 50 h 94"/>
              <a:gd name="T50" fmla="*/ 141 w 141"/>
              <a:gd name="T51" fmla="*/ 26 h 94"/>
              <a:gd name="T52" fmla="*/ 140 w 141"/>
              <a:gd name="T53" fmla="*/ 17 h 94"/>
              <a:gd name="T54" fmla="*/ 116 w 141"/>
              <a:gd name="T55" fmla="*/ 0 h 94"/>
              <a:gd name="T56" fmla="*/ 107 w 141"/>
              <a:gd name="T57" fmla="*/ 1 h 94"/>
              <a:gd name="T58" fmla="*/ 21 w 141"/>
              <a:gd name="T59" fmla="*/ 32 h 94"/>
              <a:gd name="T60" fmla="*/ 0 w 141"/>
              <a:gd name="T61" fmla="*/ 62 h 94"/>
              <a:gd name="T62" fmla="*/ 2 w 141"/>
              <a:gd name="T63" fmla="*/ 73 h 94"/>
              <a:gd name="T64" fmla="*/ 32 w 141"/>
              <a:gd name="T65" fmla="*/ 94 h 94"/>
              <a:gd name="T66" fmla="*/ 43 w 141"/>
              <a:gd name="T67" fmla="*/ 92 h 94"/>
              <a:gd name="T68" fmla="*/ 94 w 141"/>
              <a:gd name="T69" fmla="*/ 74 h 94"/>
              <a:gd name="T70" fmla="*/ 96 w 141"/>
              <a:gd name="T71" fmla="*/ 70 h 94"/>
              <a:gd name="T72" fmla="*/ 92 w 141"/>
              <a:gd name="T73" fmla="*/ 67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41" h="94">
                <a:moveTo>
                  <a:pt x="92" y="67"/>
                </a:moveTo>
                <a:cubicBezTo>
                  <a:pt x="40" y="86"/>
                  <a:pt x="40" y="86"/>
                  <a:pt x="40" y="86"/>
                </a:cubicBezTo>
                <a:cubicBezTo>
                  <a:pt x="37" y="87"/>
                  <a:pt x="35" y="87"/>
                  <a:pt x="32" y="87"/>
                </a:cubicBezTo>
                <a:cubicBezTo>
                  <a:pt x="21" y="87"/>
                  <a:pt x="12" y="81"/>
                  <a:pt x="8" y="70"/>
                </a:cubicBezTo>
                <a:cubicBezTo>
                  <a:pt x="7" y="68"/>
                  <a:pt x="7" y="65"/>
                  <a:pt x="7" y="62"/>
                </a:cubicBezTo>
                <a:cubicBezTo>
                  <a:pt x="7" y="52"/>
                  <a:pt x="13" y="42"/>
                  <a:pt x="23" y="38"/>
                </a:cubicBezTo>
                <a:cubicBezTo>
                  <a:pt x="109" y="8"/>
                  <a:pt x="109" y="8"/>
                  <a:pt x="109" y="8"/>
                </a:cubicBezTo>
                <a:cubicBezTo>
                  <a:pt x="111" y="7"/>
                  <a:pt x="113" y="7"/>
                  <a:pt x="116" y="7"/>
                </a:cubicBezTo>
                <a:cubicBezTo>
                  <a:pt x="123" y="7"/>
                  <a:pt x="131" y="11"/>
                  <a:pt x="133" y="19"/>
                </a:cubicBezTo>
                <a:cubicBezTo>
                  <a:pt x="134" y="21"/>
                  <a:pt x="134" y="23"/>
                  <a:pt x="135" y="26"/>
                </a:cubicBezTo>
                <a:cubicBezTo>
                  <a:pt x="134" y="33"/>
                  <a:pt x="130" y="41"/>
                  <a:pt x="122" y="43"/>
                </a:cubicBezTo>
                <a:cubicBezTo>
                  <a:pt x="46" y="70"/>
                  <a:pt x="46" y="70"/>
                  <a:pt x="46" y="70"/>
                </a:cubicBezTo>
                <a:cubicBezTo>
                  <a:pt x="45" y="71"/>
                  <a:pt x="43" y="71"/>
                  <a:pt x="42" y="71"/>
                </a:cubicBezTo>
                <a:cubicBezTo>
                  <a:pt x="37" y="71"/>
                  <a:pt x="32" y="68"/>
                  <a:pt x="30" y="63"/>
                </a:cubicBezTo>
                <a:cubicBezTo>
                  <a:pt x="30" y="61"/>
                  <a:pt x="29" y="60"/>
                  <a:pt x="29" y="59"/>
                </a:cubicBezTo>
                <a:cubicBezTo>
                  <a:pt x="29" y="53"/>
                  <a:pt x="33" y="49"/>
                  <a:pt x="38" y="47"/>
                </a:cubicBezTo>
                <a:cubicBezTo>
                  <a:pt x="109" y="21"/>
                  <a:pt x="109" y="21"/>
                  <a:pt x="109" y="21"/>
                </a:cubicBezTo>
                <a:cubicBezTo>
                  <a:pt x="111" y="21"/>
                  <a:pt x="112" y="19"/>
                  <a:pt x="111" y="17"/>
                </a:cubicBezTo>
                <a:cubicBezTo>
                  <a:pt x="111" y="15"/>
                  <a:pt x="109" y="14"/>
                  <a:pt x="107" y="15"/>
                </a:cubicBezTo>
                <a:cubicBezTo>
                  <a:pt x="35" y="41"/>
                  <a:pt x="35" y="41"/>
                  <a:pt x="35" y="41"/>
                </a:cubicBezTo>
                <a:cubicBezTo>
                  <a:pt x="28" y="43"/>
                  <a:pt x="23" y="51"/>
                  <a:pt x="23" y="59"/>
                </a:cubicBezTo>
                <a:cubicBezTo>
                  <a:pt x="23" y="61"/>
                  <a:pt x="23" y="63"/>
                  <a:pt x="24" y="65"/>
                </a:cubicBezTo>
                <a:cubicBezTo>
                  <a:pt x="27" y="73"/>
                  <a:pt x="34" y="78"/>
                  <a:pt x="42" y="78"/>
                </a:cubicBezTo>
                <a:cubicBezTo>
                  <a:pt x="44" y="78"/>
                  <a:pt x="46" y="77"/>
                  <a:pt x="48" y="77"/>
                </a:cubicBezTo>
                <a:cubicBezTo>
                  <a:pt x="124" y="50"/>
                  <a:pt x="124" y="50"/>
                  <a:pt x="124" y="50"/>
                </a:cubicBezTo>
                <a:cubicBezTo>
                  <a:pt x="135" y="46"/>
                  <a:pt x="141" y="36"/>
                  <a:pt x="141" y="26"/>
                </a:cubicBezTo>
                <a:cubicBezTo>
                  <a:pt x="141" y="23"/>
                  <a:pt x="141" y="20"/>
                  <a:pt x="140" y="17"/>
                </a:cubicBezTo>
                <a:cubicBezTo>
                  <a:pt x="136" y="6"/>
                  <a:pt x="126" y="0"/>
                  <a:pt x="116" y="0"/>
                </a:cubicBezTo>
                <a:cubicBezTo>
                  <a:pt x="113" y="0"/>
                  <a:pt x="110" y="0"/>
                  <a:pt x="107" y="1"/>
                </a:cubicBezTo>
                <a:cubicBezTo>
                  <a:pt x="21" y="32"/>
                  <a:pt x="21" y="32"/>
                  <a:pt x="21" y="32"/>
                </a:cubicBezTo>
                <a:cubicBezTo>
                  <a:pt x="8" y="36"/>
                  <a:pt x="0" y="49"/>
                  <a:pt x="0" y="62"/>
                </a:cubicBezTo>
                <a:cubicBezTo>
                  <a:pt x="0" y="66"/>
                  <a:pt x="0" y="69"/>
                  <a:pt x="2" y="73"/>
                </a:cubicBezTo>
                <a:cubicBezTo>
                  <a:pt x="6" y="86"/>
                  <a:pt x="19" y="94"/>
                  <a:pt x="32" y="94"/>
                </a:cubicBezTo>
                <a:cubicBezTo>
                  <a:pt x="35" y="94"/>
                  <a:pt x="39" y="93"/>
                  <a:pt x="43" y="92"/>
                </a:cubicBezTo>
                <a:cubicBezTo>
                  <a:pt x="94" y="74"/>
                  <a:pt x="94" y="74"/>
                  <a:pt x="94" y="74"/>
                </a:cubicBezTo>
                <a:cubicBezTo>
                  <a:pt x="96" y="73"/>
                  <a:pt x="96" y="71"/>
                  <a:pt x="96" y="70"/>
                </a:cubicBezTo>
                <a:cubicBezTo>
                  <a:pt x="95" y="68"/>
                  <a:pt x="93" y="67"/>
                  <a:pt x="92" y="67"/>
                </a:cubicBezTo>
                <a:close/>
              </a:path>
            </a:pathLst>
          </a:custGeom>
          <a:solidFill>
            <a:srgbClr val="FBB0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5" name="Freeform 198"/>
          <p:cNvSpPr>
            <a:spLocks/>
          </p:cNvSpPr>
          <p:nvPr/>
        </p:nvSpPr>
        <p:spPr bwMode="auto">
          <a:xfrm>
            <a:off x="3953670" y="773199"/>
            <a:ext cx="393700" cy="601663"/>
          </a:xfrm>
          <a:custGeom>
            <a:avLst/>
            <a:gdLst>
              <a:gd name="T0" fmla="*/ 14 w 93"/>
              <a:gd name="T1" fmla="*/ 69 h 142"/>
              <a:gd name="T2" fmla="*/ 39 w 93"/>
              <a:gd name="T3" fmla="*/ 20 h 142"/>
              <a:gd name="T4" fmla="*/ 61 w 93"/>
              <a:gd name="T5" fmla="*/ 6 h 142"/>
              <a:gd name="T6" fmla="*/ 73 w 93"/>
              <a:gd name="T7" fmla="*/ 9 h 142"/>
              <a:gd name="T8" fmla="*/ 87 w 93"/>
              <a:gd name="T9" fmla="*/ 32 h 142"/>
              <a:gd name="T10" fmla="*/ 84 w 93"/>
              <a:gd name="T11" fmla="*/ 43 h 142"/>
              <a:gd name="T12" fmla="*/ 43 w 93"/>
              <a:gd name="T13" fmla="*/ 124 h 142"/>
              <a:gd name="T14" fmla="*/ 26 w 93"/>
              <a:gd name="T15" fmla="*/ 135 h 142"/>
              <a:gd name="T16" fmla="*/ 18 w 93"/>
              <a:gd name="T17" fmla="*/ 133 h 142"/>
              <a:gd name="T18" fmla="*/ 7 w 93"/>
              <a:gd name="T19" fmla="*/ 116 h 142"/>
              <a:gd name="T20" fmla="*/ 9 w 93"/>
              <a:gd name="T21" fmla="*/ 107 h 142"/>
              <a:gd name="T22" fmla="*/ 45 w 93"/>
              <a:gd name="T23" fmla="*/ 35 h 142"/>
              <a:gd name="T24" fmla="*/ 56 w 93"/>
              <a:gd name="T25" fmla="*/ 29 h 142"/>
              <a:gd name="T26" fmla="*/ 62 w 93"/>
              <a:gd name="T27" fmla="*/ 30 h 142"/>
              <a:gd name="T28" fmla="*/ 69 w 93"/>
              <a:gd name="T29" fmla="*/ 41 h 142"/>
              <a:gd name="T30" fmla="*/ 67 w 93"/>
              <a:gd name="T31" fmla="*/ 47 h 142"/>
              <a:gd name="T32" fmla="*/ 33 w 93"/>
              <a:gd name="T33" fmla="*/ 114 h 142"/>
              <a:gd name="T34" fmla="*/ 35 w 93"/>
              <a:gd name="T35" fmla="*/ 119 h 142"/>
              <a:gd name="T36" fmla="*/ 40 w 93"/>
              <a:gd name="T37" fmla="*/ 117 h 142"/>
              <a:gd name="T38" fmla="*/ 73 w 93"/>
              <a:gd name="T39" fmla="*/ 50 h 142"/>
              <a:gd name="T40" fmla="*/ 76 w 93"/>
              <a:gd name="T41" fmla="*/ 41 h 142"/>
              <a:gd name="T42" fmla="*/ 65 w 93"/>
              <a:gd name="T43" fmla="*/ 24 h 142"/>
              <a:gd name="T44" fmla="*/ 56 w 93"/>
              <a:gd name="T45" fmla="*/ 22 h 142"/>
              <a:gd name="T46" fmla="*/ 39 w 93"/>
              <a:gd name="T47" fmla="*/ 32 h 142"/>
              <a:gd name="T48" fmla="*/ 3 w 93"/>
              <a:gd name="T49" fmla="*/ 104 h 142"/>
              <a:gd name="T50" fmla="*/ 0 w 93"/>
              <a:gd name="T51" fmla="*/ 116 h 142"/>
              <a:gd name="T52" fmla="*/ 15 w 93"/>
              <a:gd name="T53" fmla="*/ 139 h 142"/>
              <a:gd name="T54" fmla="*/ 26 w 93"/>
              <a:gd name="T55" fmla="*/ 142 h 142"/>
              <a:gd name="T56" fmla="*/ 49 w 93"/>
              <a:gd name="T57" fmla="*/ 127 h 142"/>
              <a:gd name="T58" fmla="*/ 90 w 93"/>
              <a:gd name="T59" fmla="*/ 46 h 142"/>
              <a:gd name="T60" fmla="*/ 93 w 93"/>
              <a:gd name="T61" fmla="*/ 32 h 142"/>
              <a:gd name="T62" fmla="*/ 76 w 93"/>
              <a:gd name="T63" fmla="*/ 3 h 142"/>
              <a:gd name="T64" fmla="*/ 61 w 93"/>
              <a:gd name="T65" fmla="*/ 0 h 142"/>
              <a:gd name="T66" fmla="*/ 33 w 93"/>
              <a:gd name="T67" fmla="*/ 17 h 142"/>
              <a:gd name="T68" fmla="*/ 8 w 93"/>
              <a:gd name="T69" fmla="*/ 66 h 142"/>
              <a:gd name="T70" fmla="*/ 10 w 93"/>
              <a:gd name="T71" fmla="*/ 70 h 142"/>
              <a:gd name="T72" fmla="*/ 14 w 93"/>
              <a:gd name="T73" fmla="*/ 69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3" h="142">
                <a:moveTo>
                  <a:pt x="14" y="69"/>
                </a:moveTo>
                <a:cubicBezTo>
                  <a:pt x="39" y="20"/>
                  <a:pt x="39" y="20"/>
                  <a:pt x="39" y="20"/>
                </a:cubicBezTo>
                <a:cubicBezTo>
                  <a:pt x="43" y="11"/>
                  <a:pt x="52" y="6"/>
                  <a:pt x="61" y="6"/>
                </a:cubicBezTo>
                <a:cubicBezTo>
                  <a:pt x="65" y="6"/>
                  <a:pt x="69" y="7"/>
                  <a:pt x="73" y="9"/>
                </a:cubicBezTo>
                <a:cubicBezTo>
                  <a:pt x="81" y="13"/>
                  <a:pt x="87" y="22"/>
                  <a:pt x="87" y="32"/>
                </a:cubicBezTo>
                <a:cubicBezTo>
                  <a:pt x="87" y="35"/>
                  <a:pt x="86" y="39"/>
                  <a:pt x="84" y="43"/>
                </a:cubicBezTo>
                <a:cubicBezTo>
                  <a:pt x="43" y="124"/>
                  <a:pt x="43" y="124"/>
                  <a:pt x="43" y="124"/>
                </a:cubicBezTo>
                <a:cubicBezTo>
                  <a:pt x="40" y="131"/>
                  <a:pt x="33" y="135"/>
                  <a:pt x="26" y="135"/>
                </a:cubicBezTo>
                <a:cubicBezTo>
                  <a:pt x="23" y="135"/>
                  <a:pt x="20" y="134"/>
                  <a:pt x="18" y="133"/>
                </a:cubicBezTo>
                <a:cubicBezTo>
                  <a:pt x="11" y="129"/>
                  <a:pt x="7" y="123"/>
                  <a:pt x="7" y="116"/>
                </a:cubicBezTo>
                <a:cubicBezTo>
                  <a:pt x="7" y="113"/>
                  <a:pt x="8" y="110"/>
                  <a:pt x="9" y="107"/>
                </a:cubicBezTo>
                <a:cubicBezTo>
                  <a:pt x="45" y="35"/>
                  <a:pt x="45" y="35"/>
                  <a:pt x="45" y="35"/>
                </a:cubicBezTo>
                <a:cubicBezTo>
                  <a:pt x="47" y="31"/>
                  <a:pt x="52" y="29"/>
                  <a:pt x="56" y="29"/>
                </a:cubicBezTo>
                <a:cubicBezTo>
                  <a:pt x="58" y="29"/>
                  <a:pt x="60" y="29"/>
                  <a:pt x="62" y="30"/>
                </a:cubicBezTo>
                <a:cubicBezTo>
                  <a:pt x="66" y="32"/>
                  <a:pt x="69" y="36"/>
                  <a:pt x="69" y="41"/>
                </a:cubicBezTo>
                <a:cubicBezTo>
                  <a:pt x="69" y="43"/>
                  <a:pt x="68" y="45"/>
                  <a:pt x="67" y="47"/>
                </a:cubicBezTo>
                <a:cubicBezTo>
                  <a:pt x="33" y="114"/>
                  <a:pt x="33" y="114"/>
                  <a:pt x="33" y="114"/>
                </a:cubicBezTo>
                <a:cubicBezTo>
                  <a:pt x="33" y="116"/>
                  <a:pt x="33" y="118"/>
                  <a:pt x="35" y="119"/>
                </a:cubicBezTo>
                <a:cubicBezTo>
                  <a:pt x="37" y="120"/>
                  <a:pt x="39" y="119"/>
                  <a:pt x="40" y="117"/>
                </a:cubicBezTo>
                <a:cubicBezTo>
                  <a:pt x="73" y="50"/>
                  <a:pt x="73" y="50"/>
                  <a:pt x="73" y="50"/>
                </a:cubicBezTo>
                <a:cubicBezTo>
                  <a:pt x="75" y="47"/>
                  <a:pt x="76" y="44"/>
                  <a:pt x="76" y="41"/>
                </a:cubicBezTo>
                <a:cubicBezTo>
                  <a:pt x="76" y="34"/>
                  <a:pt x="72" y="27"/>
                  <a:pt x="65" y="24"/>
                </a:cubicBezTo>
                <a:cubicBezTo>
                  <a:pt x="62" y="22"/>
                  <a:pt x="59" y="22"/>
                  <a:pt x="56" y="22"/>
                </a:cubicBezTo>
                <a:cubicBezTo>
                  <a:pt x="49" y="22"/>
                  <a:pt x="43" y="26"/>
                  <a:pt x="39" y="32"/>
                </a:cubicBezTo>
                <a:cubicBezTo>
                  <a:pt x="3" y="104"/>
                  <a:pt x="3" y="104"/>
                  <a:pt x="3" y="104"/>
                </a:cubicBezTo>
                <a:cubicBezTo>
                  <a:pt x="1" y="108"/>
                  <a:pt x="0" y="112"/>
                  <a:pt x="0" y="116"/>
                </a:cubicBezTo>
                <a:cubicBezTo>
                  <a:pt x="0" y="125"/>
                  <a:pt x="6" y="134"/>
                  <a:pt x="15" y="139"/>
                </a:cubicBezTo>
                <a:cubicBezTo>
                  <a:pt x="18" y="141"/>
                  <a:pt x="22" y="142"/>
                  <a:pt x="26" y="142"/>
                </a:cubicBezTo>
                <a:cubicBezTo>
                  <a:pt x="35" y="142"/>
                  <a:pt x="45" y="136"/>
                  <a:pt x="49" y="127"/>
                </a:cubicBezTo>
                <a:cubicBezTo>
                  <a:pt x="90" y="46"/>
                  <a:pt x="90" y="46"/>
                  <a:pt x="90" y="46"/>
                </a:cubicBezTo>
                <a:cubicBezTo>
                  <a:pt x="92" y="41"/>
                  <a:pt x="93" y="36"/>
                  <a:pt x="93" y="32"/>
                </a:cubicBezTo>
                <a:cubicBezTo>
                  <a:pt x="93" y="20"/>
                  <a:pt x="87" y="9"/>
                  <a:pt x="76" y="3"/>
                </a:cubicBezTo>
                <a:cubicBezTo>
                  <a:pt x="71" y="1"/>
                  <a:pt x="66" y="0"/>
                  <a:pt x="61" y="0"/>
                </a:cubicBezTo>
                <a:cubicBezTo>
                  <a:pt x="50" y="0"/>
                  <a:pt x="38" y="6"/>
                  <a:pt x="33" y="17"/>
                </a:cubicBezTo>
                <a:cubicBezTo>
                  <a:pt x="8" y="66"/>
                  <a:pt x="8" y="66"/>
                  <a:pt x="8" y="66"/>
                </a:cubicBezTo>
                <a:cubicBezTo>
                  <a:pt x="7" y="68"/>
                  <a:pt x="8" y="70"/>
                  <a:pt x="10" y="70"/>
                </a:cubicBezTo>
                <a:cubicBezTo>
                  <a:pt x="11" y="71"/>
                  <a:pt x="14" y="71"/>
                  <a:pt x="14" y="69"/>
                </a:cubicBezTo>
                <a:close/>
              </a:path>
            </a:pathLst>
          </a:custGeom>
          <a:solidFill>
            <a:srgbClr val="00A9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6" name="Freeform 200"/>
          <p:cNvSpPr>
            <a:spLocks/>
          </p:cNvSpPr>
          <p:nvPr/>
        </p:nvSpPr>
        <p:spPr bwMode="auto">
          <a:xfrm>
            <a:off x="8984615" y="5145726"/>
            <a:ext cx="403225" cy="596900"/>
          </a:xfrm>
          <a:custGeom>
            <a:avLst/>
            <a:gdLst>
              <a:gd name="T0" fmla="*/ 80 w 95"/>
              <a:gd name="T1" fmla="*/ 73 h 141"/>
              <a:gd name="T2" fmla="*/ 55 w 95"/>
              <a:gd name="T3" fmla="*/ 121 h 141"/>
              <a:gd name="T4" fmla="*/ 32 w 95"/>
              <a:gd name="T5" fmla="*/ 135 h 141"/>
              <a:gd name="T6" fmla="*/ 20 w 95"/>
              <a:gd name="T7" fmla="*/ 132 h 141"/>
              <a:gd name="T8" fmla="*/ 7 w 95"/>
              <a:gd name="T9" fmla="*/ 109 h 141"/>
              <a:gd name="T10" fmla="*/ 10 w 95"/>
              <a:gd name="T11" fmla="*/ 98 h 141"/>
              <a:gd name="T12" fmla="*/ 52 w 95"/>
              <a:gd name="T13" fmla="*/ 17 h 141"/>
              <a:gd name="T14" fmla="*/ 69 w 95"/>
              <a:gd name="T15" fmla="*/ 7 h 141"/>
              <a:gd name="T16" fmla="*/ 78 w 95"/>
              <a:gd name="T17" fmla="*/ 9 h 141"/>
              <a:gd name="T18" fmla="*/ 88 w 95"/>
              <a:gd name="T19" fmla="*/ 26 h 141"/>
              <a:gd name="T20" fmla="*/ 86 w 95"/>
              <a:gd name="T21" fmla="*/ 35 h 141"/>
              <a:gd name="T22" fmla="*/ 48 w 95"/>
              <a:gd name="T23" fmla="*/ 106 h 141"/>
              <a:gd name="T24" fmla="*/ 37 w 95"/>
              <a:gd name="T25" fmla="*/ 112 h 141"/>
              <a:gd name="T26" fmla="*/ 32 w 95"/>
              <a:gd name="T27" fmla="*/ 111 h 141"/>
              <a:gd name="T28" fmla="*/ 25 w 95"/>
              <a:gd name="T29" fmla="*/ 100 h 141"/>
              <a:gd name="T30" fmla="*/ 26 w 95"/>
              <a:gd name="T31" fmla="*/ 94 h 141"/>
              <a:gd name="T32" fmla="*/ 62 w 95"/>
              <a:gd name="T33" fmla="*/ 27 h 141"/>
              <a:gd name="T34" fmla="*/ 60 w 95"/>
              <a:gd name="T35" fmla="*/ 23 h 141"/>
              <a:gd name="T36" fmla="*/ 56 w 95"/>
              <a:gd name="T37" fmla="*/ 24 h 141"/>
              <a:gd name="T38" fmla="*/ 20 w 95"/>
              <a:gd name="T39" fmla="*/ 91 h 141"/>
              <a:gd name="T40" fmla="*/ 18 w 95"/>
              <a:gd name="T41" fmla="*/ 100 h 141"/>
              <a:gd name="T42" fmla="*/ 28 w 95"/>
              <a:gd name="T43" fmla="*/ 117 h 141"/>
              <a:gd name="T44" fmla="*/ 37 w 95"/>
              <a:gd name="T45" fmla="*/ 119 h 141"/>
              <a:gd name="T46" fmla="*/ 54 w 95"/>
              <a:gd name="T47" fmla="*/ 109 h 141"/>
              <a:gd name="T48" fmla="*/ 92 w 95"/>
              <a:gd name="T49" fmla="*/ 38 h 141"/>
              <a:gd name="T50" fmla="*/ 95 w 95"/>
              <a:gd name="T51" fmla="*/ 26 h 141"/>
              <a:gd name="T52" fmla="*/ 81 w 95"/>
              <a:gd name="T53" fmla="*/ 3 h 141"/>
              <a:gd name="T54" fmla="*/ 69 w 95"/>
              <a:gd name="T55" fmla="*/ 0 h 141"/>
              <a:gd name="T56" fmla="*/ 46 w 95"/>
              <a:gd name="T57" fmla="*/ 14 h 141"/>
              <a:gd name="T58" fmla="*/ 4 w 95"/>
              <a:gd name="T59" fmla="*/ 94 h 141"/>
              <a:gd name="T60" fmla="*/ 0 w 95"/>
              <a:gd name="T61" fmla="*/ 109 h 141"/>
              <a:gd name="T62" fmla="*/ 17 w 95"/>
              <a:gd name="T63" fmla="*/ 138 h 141"/>
              <a:gd name="T64" fmla="*/ 32 w 95"/>
              <a:gd name="T65" fmla="*/ 141 h 141"/>
              <a:gd name="T66" fmla="*/ 61 w 95"/>
              <a:gd name="T67" fmla="*/ 124 h 141"/>
              <a:gd name="T68" fmla="*/ 86 w 95"/>
              <a:gd name="T69" fmla="*/ 76 h 141"/>
              <a:gd name="T70" fmla="*/ 84 w 95"/>
              <a:gd name="T71" fmla="*/ 71 h 141"/>
              <a:gd name="T72" fmla="*/ 80 w 95"/>
              <a:gd name="T73" fmla="*/ 73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5" h="141">
                <a:moveTo>
                  <a:pt x="80" y="73"/>
                </a:moveTo>
                <a:cubicBezTo>
                  <a:pt x="55" y="121"/>
                  <a:pt x="55" y="121"/>
                  <a:pt x="55" y="121"/>
                </a:cubicBezTo>
                <a:cubicBezTo>
                  <a:pt x="50" y="130"/>
                  <a:pt x="41" y="135"/>
                  <a:pt x="32" y="135"/>
                </a:cubicBezTo>
                <a:cubicBezTo>
                  <a:pt x="28" y="135"/>
                  <a:pt x="24" y="134"/>
                  <a:pt x="20" y="132"/>
                </a:cubicBezTo>
                <a:cubicBezTo>
                  <a:pt x="12" y="127"/>
                  <a:pt x="7" y="118"/>
                  <a:pt x="7" y="109"/>
                </a:cubicBezTo>
                <a:cubicBezTo>
                  <a:pt x="7" y="105"/>
                  <a:pt x="8" y="101"/>
                  <a:pt x="10" y="98"/>
                </a:cubicBezTo>
                <a:cubicBezTo>
                  <a:pt x="52" y="17"/>
                  <a:pt x="52" y="17"/>
                  <a:pt x="52" y="17"/>
                </a:cubicBezTo>
                <a:cubicBezTo>
                  <a:pt x="56" y="10"/>
                  <a:pt x="62" y="7"/>
                  <a:pt x="69" y="7"/>
                </a:cubicBezTo>
                <a:cubicBezTo>
                  <a:pt x="72" y="7"/>
                  <a:pt x="75" y="7"/>
                  <a:pt x="78" y="9"/>
                </a:cubicBezTo>
                <a:cubicBezTo>
                  <a:pt x="84" y="12"/>
                  <a:pt x="88" y="19"/>
                  <a:pt x="88" y="26"/>
                </a:cubicBezTo>
                <a:cubicBezTo>
                  <a:pt x="88" y="29"/>
                  <a:pt x="87" y="32"/>
                  <a:pt x="86" y="35"/>
                </a:cubicBezTo>
                <a:cubicBezTo>
                  <a:pt x="48" y="106"/>
                  <a:pt x="48" y="106"/>
                  <a:pt x="48" y="106"/>
                </a:cubicBezTo>
                <a:cubicBezTo>
                  <a:pt x="46" y="110"/>
                  <a:pt x="42" y="112"/>
                  <a:pt x="37" y="112"/>
                </a:cubicBezTo>
                <a:cubicBezTo>
                  <a:pt x="35" y="112"/>
                  <a:pt x="33" y="112"/>
                  <a:pt x="32" y="111"/>
                </a:cubicBezTo>
                <a:cubicBezTo>
                  <a:pt x="27" y="109"/>
                  <a:pt x="25" y="104"/>
                  <a:pt x="25" y="100"/>
                </a:cubicBezTo>
                <a:cubicBezTo>
                  <a:pt x="25" y="98"/>
                  <a:pt x="25" y="96"/>
                  <a:pt x="26" y="94"/>
                </a:cubicBezTo>
                <a:cubicBezTo>
                  <a:pt x="62" y="27"/>
                  <a:pt x="62" y="27"/>
                  <a:pt x="62" y="27"/>
                </a:cubicBezTo>
                <a:cubicBezTo>
                  <a:pt x="63" y="25"/>
                  <a:pt x="62" y="23"/>
                  <a:pt x="60" y="23"/>
                </a:cubicBezTo>
                <a:cubicBezTo>
                  <a:pt x="59" y="22"/>
                  <a:pt x="57" y="22"/>
                  <a:pt x="56" y="24"/>
                </a:cubicBezTo>
                <a:cubicBezTo>
                  <a:pt x="20" y="91"/>
                  <a:pt x="20" y="91"/>
                  <a:pt x="20" y="91"/>
                </a:cubicBezTo>
                <a:cubicBezTo>
                  <a:pt x="19" y="94"/>
                  <a:pt x="18" y="97"/>
                  <a:pt x="18" y="100"/>
                </a:cubicBezTo>
                <a:cubicBezTo>
                  <a:pt x="18" y="107"/>
                  <a:pt x="22" y="114"/>
                  <a:pt x="28" y="117"/>
                </a:cubicBezTo>
                <a:cubicBezTo>
                  <a:pt x="31" y="118"/>
                  <a:pt x="34" y="119"/>
                  <a:pt x="37" y="119"/>
                </a:cubicBezTo>
                <a:cubicBezTo>
                  <a:pt x="44" y="119"/>
                  <a:pt x="51" y="115"/>
                  <a:pt x="54" y="109"/>
                </a:cubicBezTo>
                <a:cubicBezTo>
                  <a:pt x="92" y="38"/>
                  <a:pt x="92" y="38"/>
                  <a:pt x="92" y="38"/>
                </a:cubicBezTo>
                <a:cubicBezTo>
                  <a:pt x="94" y="34"/>
                  <a:pt x="95" y="30"/>
                  <a:pt x="95" y="26"/>
                </a:cubicBezTo>
                <a:cubicBezTo>
                  <a:pt x="95" y="17"/>
                  <a:pt x="90" y="8"/>
                  <a:pt x="81" y="3"/>
                </a:cubicBezTo>
                <a:cubicBezTo>
                  <a:pt x="77" y="1"/>
                  <a:pt x="73" y="0"/>
                  <a:pt x="69" y="0"/>
                </a:cubicBezTo>
                <a:cubicBezTo>
                  <a:pt x="60" y="0"/>
                  <a:pt x="51" y="5"/>
                  <a:pt x="46" y="14"/>
                </a:cubicBezTo>
                <a:cubicBezTo>
                  <a:pt x="4" y="94"/>
                  <a:pt x="4" y="94"/>
                  <a:pt x="4" y="94"/>
                </a:cubicBezTo>
                <a:cubicBezTo>
                  <a:pt x="1" y="99"/>
                  <a:pt x="0" y="104"/>
                  <a:pt x="0" y="109"/>
                </a:cubicBezTo>
                <a:cubicBezTo>
                  <a:pt x="0" y="121"/>
                  <a:pt x="6" y="132"/>
                  <a:pt x="17" y="138"/>
                </a:cubicBezTo>
                <a:cubicBezTo>
                  <a:pt x="22" y="140"/>
                  <a:pt x="27" y="141"/>
                  <a:pt x="32" y="141"/>
                </a:cubicBezTo>
                <a:cubicBezTo>
                  <a:pt x="44" y="141"/>
                  <a:pt x="55" y="135"/>
                  <a:pt x="61" y="124"/>
                </a:cubicBezTo>
                <a:cubicBezTo>
                  <a:pt x="86" y="76"/>
                  <a:pt x="86" y="76"/>
                  <a:pt x="86" y="76"/>
                </a:cubicBezTo>
                <a:cubicBezTo>
                  <a:pt x="87" y="74"/>
                  <a:pt x="86" y="72"/>
                  <a:pt x="84" y="71"/>
                </a:cubicBezTo>
                <a:cubicBezTo>
                  <a:pt x="83" y="71"/>
                  <a:pt x="81" y="71"/>
                  <a:pt x="80" y="73"/>
                </a:cubicBezTo>
                <a:close/>
              </a:path>
            </a:pathLst>
          </a:custGeom>
          <a:solidFill>
            <a:srgbClr val="00A9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27" name="组合 26"/>
          <p:cNvGrpSpPr/>
          <p:nvPr/>
        </p:nvGrpSpPr>
        <p:grpSpPr>
          <a:xfrm>
            <a:off x="1600756" y="1374862"/>
            <a:ext cx="1228725" cy="2560637"/>
            <a:chOff x="4189412" y="2183449"/>
            <a:chExt cx="1228725" cy="2560637"/>
          </a:xfrm>
        </p:grpSpPr>
        <p:sp>
          <p:nvSpPr>
            <p:cNvPr id="28" name="Freeform 240"/>
            <p:cNvSpPr>
              <a:spLocks/>
            </p:cNvSpPr>
            <p:nvPr/>
          </p:nvSpPr>
          <p:spPr bwMode="auto">
            <a:xfrm>
              <a:off x="4824412" y="3328036"/>
              <a:ext cx="195263" cy="144463"/>
            </a:xfrm>
            <a:custGeom>
              <a:avLst/>
              <a:gdLst>
                <a:gd name="T0" fmla="*/ 0 w 123"/>
                <a:gd name="T1" fmla="*/ 19 h 91"/>
                <a:gd name="T2" fmla="*/ 13 w 123"/>
                <a:gd name="T3" fmla="*/ 91 h 91"/>
                <a:gd name="T4" fmla="*/ 123 w 123"/>
                <a:gd name="T5" fmla="*/ 72 h 91"/>
                <a:gd name="T6" fmla="*/ 109 w 123"/>
                <a:gd name="T7" fmla="*/ 0 h 91"/>
                <a:gd name="T8" fmla="*/ 0 w 123"/>
                <a:gd name="T9" fmla="*/ 1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" h="91">
                  <a:moveTo>
                    <a:pt x="0" y="19"/>
                  </a:moveTo>
                  <a:lnTo>
                    <a:pt x="13" y="91"/>
                  </a:lnTo>
                  <a:lnTo>
                    <a:pt x="123" y="72"/>
                  </a:lnTo>
                  <a:lnTo>
                    <a:pt x="109" y="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41"/>
            <p:cNvSpPr>
              <a:spLocks noEditPoints="1"/>
            </p:cNvSpPr>
            <p:nvPr/>
          </p:nvSpPr>
          <p:spPr bwMode="auto">
            <a:xfrm>
              <a:off x="4298950" y="2331086"/>
              <a:ext cx="771525" cy="933450"/>
            </a:xfrm>
            <a:custGeom>
              <a:avLst/>
              <a:gdLst>
                <a:gd name="T0" fmla="*/ 97 w 182"/>
                <a:gd name="T1" fmla="*/ 218 h 220"/>
                <a:gd name="T2" fmla="*/ 119 w 182"/>
                <a:gd name="T3" fmla="*/ 220 h 220"/>
                <a:gd name="T4" fmla="*/ 127 w 182"/>
                <a:gd name="T5" fmla="*/ 220 h 220"/>
                <a:gd name="T6" fmla="*/ 119 w 182"/>
                <a:gd name="T7" fmla="*/ 220 h 220"/>
                <a:gd name="T8" fmla="*/ 97 w 182"/>
                <a:gd name="T9" fmla="*/ 218 h 220"/>
                <a:gd name="T10" fmla="*/ 97 w 182"/>
                <a:gd name="T11" fmla="*/ 218 h 220"/>
                <a:gd name="T12" fmla="*/ 97 w 182"/>
                <a:gd name="T13" fmla="*/ 218 h 220"/>
                <a:gd name="T14" fmla="*/ 97 w 182"/>
                <a:gd name="T15" fmla="*/ 218 h 220"/>
                <a:gd name="T16" fmla="*/ 119 w 182"/>
                <a:gd name="T17" fmla="*/ 0 h 220"/>
                <a:gd name="T18" fmla="*/ 99 w 182"/>
                <a:gd name="T19" fmla="*/ 2 h 220"/>
                <a:gd name="T20" fmla="*/ 11 w 182"/>
                <a:gd name="T21" fmla="*/ 130 h 220"/>
                <a:gd name="T22" fmla="*/ 63 w 182"/>
                <a:gd name="T23" fmla="*/ 205 h 220"/>
                <a:gd name="T24" fmla="*/ 56 w 182"/>
                <a:gd name="T25" fmla="*/ 200 h 220"/>
                <a:gd name="T26" fmla="*/ 182 w 182"/>
                <a:gd name="T27" fmla="*/ 20 h 220"/>
                <a:gd name="T28" fmla="*/ 119 w 182"/>
                <a:gd name="T29" fmla="*/ 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2" h="220">
                  <a:moveTo>
                    <a:pt x="97" y="218"/>
                  </a:moveTo>
                  <a:cubicBezTo>
                    <a:pt x="104" y="219"/>
                    <a:pt x="111" y="220"/>
                    <a:pt x="119" y="220"/>
                  </a:cubicBezTo>
                  <a:cubicBezTo>
                    <a:pt x="121" y="220"/>
                    <a:pt x="124" y="220"/>
                    <a:pt x="127" y="220"/>
                  </a:cubicBezTo>
                  <a:cubicBezTo>
                    <a:pt x="124" y="220"/>
                    <a:pt x="122" y="220"/>
                    <a:pt x="119" y="220"/>
                  </a:cubicBezTo>
                  <a:cubicBezTo>
                    <a:pt x="112" y="220"/>
                    <a:pt x="104" y="219"/>
                    <a:pt x="97" y="218"/>
                  </a:cubicBezTo>
                  <a:moveTo>
                    <a:pt x="97" y="218"/>
                  </a:moveTo>
                  <a:cubicBezTo>
                    <a:pt x="97" y="218"/>
                    <a:pt x="97" y="218"/>
                    <a:pt x="97" y="218"/>
                  </a:cubicBezTo>
                  <a:cubicBezTo>
                    <a:pt x="97" y="218"/>
                    <a:pt x="97" y="218"/>
                    <a:pt x="97" y="218"/>
                  </a:cubicBezTo>
                  <a:moveTo>
                    <a:pt x="119" y="0"/>
                  </a:moveTo>
                  <a:cubicBezTo>
                    <a:pt x="113" y="0"/>
                    <a:pt x="106" y="1"/>
                    <a:pt x="99" y="2"/>
                  </a:cubicBezTo>
                  <a:cubicBezTo>
                    <a:pt x="40" y="13"/>
                    <a:pt x="0" y="70"/>
                    <a:pt x="11" y="130"/>
                  </a:cubicBezTo>
                  <a:cubicBezTo>
                    <a:pt x="17" y="162"/>
                    <a:pt x="37" y="189"/>
                    <a:pt x="63" y="205"/>
                  </a:cubicBezTo>
                  <a:cubicBezTo>
                    <a:pt x="61" y="203"/>
                    <a:pt x="59" y="202"/>
                    <a:pt x="56" y="200"/>
                  </a:cubicBezTo>
                  <a:cubicBezTo>
                    <a:pt x="182" y="20"/>
                    <a:pt x="182" y="20"/>
                    <a:pt x="182" y="20"/>
                  </a:cubicBezTo>
                  <a:cubicBezTo>
                    <a:pt x="164" y="7"/>
                    <a:pt x="142" y="0"/>
                    <a:pt x="119" y="0"/>
                  </a:cubicBezTo>
                </a:path>
              </a:pathLst>
            </a:custGeom>
            <a:solidFill>
              <a:srgbClr val="C3BB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242"/>
            <p:cNvSpPr>
              <a:spLocks noEditPoints="1"/>
            </p:cNvSpPr>
            <p:nvPr/>
          </p:nvSpPr>
          <p:spPr bwMode="auto">
            <a:xfrm>
              <a:off x="4565650" y="2416811"/>
              <a:ext cx="766763" cy="847725"/>
            </a:xfrm>
            <a:custGeom>
              <a:avLst/>
              <a:gdLst>
                <a:gd name="T0" fmla="*/ 34 w 181"/>
                <a:gd name="T1" fmla="*/ 198 h 200"/>
                <a:gd name="T2" fmla="*/ 34 w 181"/>
                <a:gd name="T3" fmla="*/ 198 h 200"/>
                <a:gd name="T4" fmla="*/ 34 w 181"/>
                <a:gd name="T5" fmla="*/ 198 h 200"/>
                <a:gd name="T6" fmla="*/ 0 w 181"/>
                <a:gd name="T7" fmla="*/ 185 h 200"/>
                <a:gd name="T8" fmla="*/ 34 w 181"/>
                <a:gd name="T9" fmla="*/ 198 h 200"/>
                <a:gd name="T10" fmla="*/ 0 w 181"/>
                <a:gd name="T11" fmla="*/ 185 h 200"/>
                <a:gd name="T12" fmla="*/ 119 w 181"/>
                <a:gd name="T13" fmla="*/ 0 h 200"/>
                <a:gd name="T14" fmla="*/ 119 w 181"/>
                <a:gd name="T15" fmla="*/ 0 h 200"/>
                <a:gd name="T16" fmla="*/ 164 w 181"/>
                <a:gd name="T17" fmla="*/ 70 h 200"/>
                <a:gd name="T18" fmla="*/ 76 w 181"/>
                <a:gd name="T19" fmla="*/ 198 h 200"/>
                <a:gd name="T20" fmla="*/ 64 w 181"/>
                <a:gd name="T21" fmla="*/ 200 h 200"/>
                <a:gd name="T22" fmla="*/ 146 w 181"/>
                <a:gd name="T23" fmla="*/ 153 h 200"/>
                <a:gd name="T24" fmla="*/ 119 w 181"/>
                <a:gd name="T25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1" h="200">
                  <a:moveTo>
                    <a:pt x="34" y="198"/>
                  </a:moveTo>
                  <a:cubicBezTo>
                    <a:pt x="34" y="198"/>
                    <a:pt x="34" y="198"/>
                    <a:pt x="34" y="198"/>
                  </a:cubicBezTo>
                  <a:cubicBezTo>
                    <a:pt x="34" y="198"/>
                    <a:pt x="34" y="198"/>
                    <a:pt x="34" y="198"/>
                  </a:cubicBezTo>
                  <a:moveTo>
                    <a:pt x="0" y="185"/>
                  </a:moveTo>
                  <a:cubicBezTo>
                    <a:pt x="11" y="191"/>
                    <a:pt x="22" y="195"/>
                    <a:pt x="34" y="198"/>
                  </a:cubicBezTo>
                  <a:cubicBezTo>
                    <a:pt x="22" y="195"/>
                    <a:pt x="11" y="191"/>
                    <a:pt x="0" y="185"/>
                  </a:cubicBezTo>
                  <a:moveTo>
                    <a:pt x="119" y="0"/>
                  </a:moveTo>
                  <a:cubicBezTo>
                    <a:pt x="119" y="0"/>
                    <a:pt x="119" y="0"/>
                    <a:pt x="119" y="0"/>
                  </a:cubicBezTo>
                  <a:cubicBezTo>
                    <a:pt x="142" y="16"/>
                    <a:pt x="159" y="40"/>
                    <a:pt x="164" y="70"/>
                  </a:cubicBezTo>
                  <a:cubicBezTo>
                    <a:pt x="175" y="130"/>
                    <a:pt x="135" y="187"/>
                    <a:pt x="76" y="198"/>
                  </a:cubicBezTo>
                  <a:cubicBezTo>
                    <a:pt x="72" y="199"/>
                    <a:pt x="68" y="199"/>
                    <a:pt x="64" y="200"/>
                  </a:cubicBezTo>
                  <a:cubicBezTo>
                    <a:pt x="96" y="197"/>
                    <a:pt x="127" y="181"/>
                    <a:pt x="146" y="153"/>
                  </a:cubicBezTo>
                  <a:cubicBezTo>
                    <a:pt x="181" y="103"/>
                    <a:pt x="169" y="34"/>
                    <a:pt x="119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243"/>
            <p:cNvSpPr>
              <a:spLocks/>
            </p:cNvSpPr>
            <p:nvPr/>
          </p:nvSpPr>
          <p:spPr bwMode="auto">
            <a:xfrm>
              <a:off x="4535487" y="2416811"/>
              <a:ext cx="771525" cy="847725"/>
            </a:xfrm>
            <a:custGeom>
              <a:avLst/>
              <a:gdLst>
                <a:gd name="T0" fmla="*/ 126 w 182"/>
                <a:gd name="T1" fmla="*/ 0 h 200"/>
                <a:gd name="T2" fmla="*/ 0 w 182"/>
                <a:gd name="T3" fmla="*/ 180 h 200"/>
                <a:gd name="T4" fmla="*/ 7 w 182"/>
                <a:gd name="T5" fmla="*/ 185 h 200"/>
                <a:gd name="T6" fmla="*/ 41 w 182"/>
                <a:gd name="T7" fmla="*/ 198 h 200"/>
                <a:gd name="T8" fmla="*/ 41 w 182"/>
                <a:gd name="T9" fmla="*/ 198 h 200"/>
                <a:gd name="T10" fmla="*/ 41 w 182"/>
                <a:gd name="T11" fmla="*/ 198 h 200"/>
                <a:gd name="T12" fmla="*/ 63 w 182"/>
                <a:gd name="T13" fmla="*/ 200 h 200"/>
                <a:gd name="T14" fmla="*/ 71 w 182"/>
                <a:gd name="T15" fmla="*/ 200 h 200"/>
                <a:gd name="T16" fmla="*/ 83 w 182"/>
                <a:gd name="T17" fmla="*/ 198 h 200"/>
                <a:gd name="T18" fmla="*/ 171 w 182"/>
                <a:gd name="T19" fmla="*/ 70 h 200"/>
                <a:gd name="T20" fmla="*/ 126 w 182"/>
                <a:gd name="T21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2" h="200">
                  <a:moveTo>
                    <a:pt x="126" y="0"/>
                  </a:moveTo>
                  <a:cubicBezTo>
                    <a:pt x="0" y="180"/>
                    <a:pt x="0" y="180"/>
                    <a:pt x="0" y="180"/>
                  </a:cubicBezTo>
                  <a:cubicBezTo>
                    <a:pt x="3" y="182"/>
                    <a:pt x="5" y="183"/>
                    <a:pt x="7" y="185"/>
                  </a:cubicBezTo>
                  <a:cubicBezTo>
                    <a:pt x="18" y="191"/>
                    <a:pt x="29" y="195"/>
                    <a:pt x="41" y="198"/>
                  </a:cubicBezTo>
                  <a:cubicBezTo>
                    <a:pt x="41" y="198"/>
                    <a:pt x="41" y="198"/>
                    <a:pt x="41" y="198"/>
                  </a:cubicBezTo>
                  <a:cubicBezTo>
                    <a:pt x="41" y="198"/>
                    <a:pt x="41" y="198"/>
                    <a:pt x="41" y="198"/>
                  </a:cubicBezTo>
                  <a:cubicBezTo>
                    <a:pt x="48" y="199"/>
                    <a:pt x="56" y="200"/>
                    <a:pt x="63" y="200"/>
                  </a:cubicBezTo>
                  <a:cubicBezTo>
                    <a:pt x="66" y="200"/>
                    <a:pt x="68" y="200"/>
                    <a:pt x="71" y="200"/>
                  </a:cubicBezTo>
                  <a:cubicBezTo>
                    <a:pt x="75" y="199"/>
                    <a:pt x="79" y="199"/>
                    <a:pt x="83" y="198"/>
                  </a:cubicBezTo>
                  <a:cubicBezTo>
                    <a:pt x="142" y="187"/>
                    <a:pt x="182" y="130"/>
                    <a:pt x="171" y="70"/>
                  </a:cubicBezTo>
                  <a:cubicBezTo>
                    <a:pt x="166" y="40"/>
                    <a:pt x="149" y="16"/>
                    <a:pt x="126" y="0"/>
                  </a:cubicBezTo>
                </a:path>
              </a:pathLst>
            </a:custGeom>
            <a:solidFill>
              <a:srgbClr val="DBD6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244"/>
            <p:cNvSpPr>
              <a:spLocks/>
            </p:cNvSpPr>
            <p:nvPr/>
          </p:nvSpPr>
          <p:spPr bwMode="auto">
            <a:xfrm>
              <a:off x="4819650" y="3439161"/>
              <a:ext cx="461963" cy="1304925"/>
            </a:xfrm>
            <a:custGeom>
              <a:avLst/>
              <a:gdLst>
                <a:gd name="T0" fmla="*/ 103 w 109"/>
                <a:gd name="T1" fmla="*/ 256 h 308"/>
                <a:gd name="T2" fmla="*/ 53 w 109"/>
                <a:gd name="T3" fmla="*/ 4 h 308"/>
                <a:gd name="T4" fmla="*/ 48 w 109"/>
                <a:gd name="T5" fmla="*/ 0 h 308"/>
                <a:gd name="T6" fmla="*/ 4 w 109"/>
                <a:gd name="T7" fmla="*/ 8 h 308"/>
                <a:gd name="T8" fmla="*/ 0 w 109"/>
                <a:gd name="T9" fmla="*/ 13 h 308"/>
                <a:gd name="T10" fmla="*/ 42 w 109"/>
                <a:gd name="T11" fmla="*/ 267 h 308"/>
                <a:gd name="T12" fmla="*/ 45 w 109"/>
                <a:gd name="T13" fmla="*/ 280 h 308"/>
                <a:gd name="T14" fmla="*/ 81 w 109"/>
                <a:gd name="T15" fmla="*/ 305 h 308"/>
                <a:gd name="T16" fmla="*/ 106 w 109"/>
                <a:gd name="T17" fmla="*/ 269 h 308"/>
                <a:gd name="T18" fmla="*/ 103 w 109"/>
                <a:gd name="T19" fmla="*/ 256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9" h="308">
                  <a:moveTo>
                    <a:pt x="103" y="256"/>
                  </a:moveTo>
                  <a:cubicBezTo>
                    <a:pt x="53" y="4"/>
                    <a:pt x="53" y="4"/>
                    <a:pt x="53" y="4"/>
                  </a:cubicBezTo>
                  <a:cubicBezTo>
                    <a:pt x="53" y="1"/>
                    <a:pt x="51" y="0"/>
                    <a:pt x="48" y="0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42" y="267"/>
                    <a:pt x="42" y="267"/>
                    <a:pt x="42" y="267"/>
                  </a:cubicBezTo>
                  <a:cubicBezTo>
                    <a:pt x="45" y="280"/>
                    <a:pt x="45" y="280"/>
                    <a:pt x="45" y="280"/>
                  </a:cubicBezTo>
                  <a:cubicBezTo>
                    <a:pt x="48" y="297"/>
                    <a:pt x="64" y="308"/>
                    <a:pt x="81" y="305"/>
                  </a:cubicBezTo>
                  <a:cubicBezTo>
                    <a:pt x="98" y="302"/>
                    <a:pt x="109" y="286"/>
                    <a:pt x="106" y="269"/>
                  </a:cubicBezTo>
                  <a:lnTo>
                    <a:pt x="103" y="256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245"/>
            <p:cNvSpPr>
              <a:spLocks/>
            </p:cNvSpPr>
            <p:nvPr/>
          </p:nvSpPr>
          <p:spPr bwMode="auto">
            <a:xfrm>
              <a:off x="4319587" y="2315211"/>
              <a:ext cx="966788" cy="966788"/>
            </a:xfrm>
            <a:custGeom>
              <a:avLst/>
              <a:gdLst>
                <a:gd name="T0" fmla="*/ 94 w 228"/>
                <a:gd name="T1" fmla="*/ 6 h 228"/>
                <a:gd name="T2" fmla="*/ 94 w 228"/>
                <a:gd name="T3" fmla="*/ 1 h 228"/>
                <a:gd name="T4" fmla="*/ 0 w 228"/>
                <a:gd name="T5" fmla="*/ 114 h 228"/>
                <a:gd name="T6" fmla="*/ 1 w 228"/>
                <a:gd name="T7" fmla="*/ 134 h 228"/>
                <a:gd name="T8" fmla="*/ 114 w 228"/>
                <a:gd name="T9" fmla="*/ 228 h 228"/>
                <a:gd name="T10" fmla="*/ 134 w 228"/>
                <a:gd name="T11" fmla="*/ 226 h 228"/>
                <a:gd name="T12" fmla="*/ 228 w 228"/>
                <a:gd name="T13" fmla="*/ 114 h 228"/>
                <a:gd name="T14" fmla="*/ 226 w 228"/>
                <a:gd name="T15" fmla="*/ 94 h 228"/>
                <a:gd name="T16" fmla="*/ 114 w 228"/>
                <a:gd name="T17" fmla="*/ 0 h 228"/>
                <a:gd name="T18" fmla="*/ 94 w 228"/>
                <a:gd name="T19" fmla="*/ 1 h 228"/>
                <a:gd name="T20" fmla="*/ 94 w 228"/>
                <a:gd name="T21" fmla="*/ 6 h 228"/>
                <a:gd name="T22" fmla="*/ 95 w 228"/>
                <a:gd name="T23" fmla="*/ 10 h 228"/>
                <a:gd name="T24" fmla="*/ 114 w 228"/>
                <a:gd name="T25" fmla="*/ 8 h 228"/>
                <a:gd name="T26" fmla="*/ 218 w 228"/>
                <a:gd name="T27" fmla="*/ 95 h 228"/>
                <a:gd name="T28" fmla="*/ 220 w 228"/>
                <a:gd name="T29" fmla="*/ 114 h 228"/>
                <a:gd name="T30" fmla="*/ 133 w 228"/>
                <a:gd name="T31" fmla="*/ 218 h 228"/>
                <a:gd name="T32" fmla="*/ 114 w 228"/>
                <a:gd name="T33" fmla="*/ 220 h 228"/>
                <a:gd name="T34" fmla="*/ 10 w 228"/>
                <a:gd name="T35" fmla="*/ 133 h 228"/>
                <a:gd name="T36" fmla="*/ 8 w 228"/>
                <a:gd name="T37" fmla="*/ 114 h 228"/>
                <a:gd name="T38" fmla="*/ 95 w 228"/>
                <a:gd name="T39" fmla="*/ 10 h 228"/>
                <a:gd name="T40" fmla="*/ 94 w 228"/>
                <a:gd name="T41" fmla="*/ 6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8" h="228">
                  <a:moveTo>
                    <a:pt x="94" y="6"/>
                  </a:moveTo>
                  <a:cubicBezTo>
                    <a:pt x="94" y="1"/>
                    <a:pt x="94" y="1"/>
                    <a:pt x="94" y="1"/>
                  </a:cubicBezTo>
                  <a:cubicBezTo>
                    <a:pt x="38" y="12"/>
                    <a:pt x="0" y="60"/>
                    <a:pt x="0" y="114"/>
                  </a:cubicBezTo>
                  <a:cubicBezTo>
                    <a:pt x="0" y="121"/>
                    <a:pt x="0" y="127"/>
                    <a:pt x="1" y="134"/>
                  </a:cubicBezTo>
                  <a:cubicBezTo>
                    <a:pt x="12" y="190"/>
                    <a:pt x="60" y="228"/>
                    <a:pt x="114" y="228"/>
                  </a:cubicBezTo>
                  <a:cubicBezTo>
                    <a:pt x="121" y="228"/>
                    <a:pt x="127" y="228"/>
                    <a:pt x="134" y="226"/>
                  </a:cubicBezTo>
                  <a:cubicBezTo>
                    <a:pt x="190" y="216"/>
                    <a:pt x="228" y="168"/>
                    <a:pt x="228" y="114"/>
                  </a:cubicBezTo>
                  <a:cubicBezTo>
                    <a:pt x="228" y="107"/>
                    <a:pt x="228" y="100"/>
                    <a:pt x="226" y="94"/>
                  </a:cubicBezTo>
                  <a:cubicBezTo>
                    <a:pt x="216" y="38"/>
                    <a:pt x="168" y="0"/>
                    <a:pt x="114" y="0"/>
                  </a:cubicBezTo>
                  <a:cubicBezTo>
                    <a:pt x="107" y="0"/>
                    <a:pt x="100" y="0"/>
                    <a:pt x="94" y="1"/>
                  </a:cubicBezTo>
                  <a:cubicBezTo>
                    <a:pt x="94" y="6"/>
                    <a:pt x="94" y="6"/>
                    <a:pt x="94" y="6"/>
                  </a:cubicBezTo>
                  <a:cubicBezTo>
                    <a:pt x="95" y="10"/>
                    <a:pt x="95" y="10"/>
                    <a:pt x="95" y="10"/>
                  </a:cubicBezTo>
                  <a:cubicBezTo>
                    <a:pt x="101" y="9"/>
                    <a:pt x="108" y="8"/>
                    <a:pt x="114" y="8"/>
                  </a:cubicBezTo>
                  <a:cubicBezTo>
                    <a:pt x="164" y="8"/>
                    <a:pt x="209" y="44"/>
                    <a:pt x="218" y="95"/>
                  </a:cubicBezTo>
                  <a:cubicBezTo>
                    <a:pt x="219" y="101"/>
                    <a:pt x="220" y="108"/>
                    <a:pt x="220" y="114"/>
                  </a:cubicBezTo>
                  <a:cubicBezTo>
                    <a:pt x="220" y="164"/>
                    <a:pt x="184" y="209"/>
                    <a:pt x="133" y="218"/>
                  </a:cubicBezTo>
                  <a:cubicBezTo>
                    <a:pt x="126" y="219"/>
                    <a:pt x="120" y="220"/>
                    <a:pt x="114" y="220"/>
                  </a:cubicBezTo>
                  <a:cubicBezTo>
                    <a:pt x="64" y="220"/>
                    <a:pt x="19" y="184"/>
                    <a:pt x="10" y="133"/>
                  </a:cubicBezTo>
                  <a:cubicBezTo>
                    <a:pt x="9" y="126"/>
                    <a:pt x="8" y="120"/>
                    <a:pt x="8" y="114"/>
                  </a:cubicBezTo>
                  <a:cubicBezTo>
                    <a:pt x="8" y="64"/>
                    <a:pt x="44" y="19"/>
                    <a:pt x="95" y="10"/>
                  </a:cubicBezTo>
                  <a:lnTo>
                    <a:pt x="94" y="6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246"/>
            <p:cNvSpPr>
              <a:spLocks noEditPoints="1"/>
            </p:cNvSpPr>
            <p:nvPr/>
          </p:nvSpPr>
          <p:spPr bwMode="auto">
            <a:xfrm>
              <a:off x="4189412" y="2183449"/>
              <a:ext cx="1228725" cy="1230313"/>
            </a:xfrm>
            <a:custGeom>
              <a:avLst/>
              <a:gdLst>
                <a:gd name="T0" fmla="*/ 121 w 290"/>
                <a:gd name="T1" fmla="*/ 14 h 290"/>
                <a:gd name="T2" fmla="*/ 14 w 290"/>
                <a:gd name="T3" fmla="*/ 169 h 290"/>
                <a:gd name="T4" fmla="*/ 169 w 290"/>
                <a:gd name="T5" fmla="*/ 276 h 290"/>
                <a:gd name="T6" fmla="*/ 276 w 290"/>
                <a:gd name="T7" fmla="*/ 121 h 290"/>
                <a:gd name="T8" fmla="*/ 121 w 290"/>
                <a:gd name="T9" fmla="*/ 14 h 290"/>
                <a:gd name="T10" fmla="*/ 165 w 290"/>
                <a:gd name="T11" fmla="*/ 253 h 290"/>
                <a:gd name="T12" fmla="*/ 37 w 290"/>
                <a:gd name="T13" fmla="*/ 165 h 290"/>
                <a:gd name="T14" fmla="*/ 125 w 290"/>
                <a:gd name="T15" fmla="*/ 37 h 290"/>
                <a:gd name="T16" fmla="*/ 253 w 290"/>
                <a:gd name="T17" fmla="*/ 125 h 290"/>
                <a:gd name="T18" fmla="*/ 165 w 290"/>
                <a:gd name="T19" fmla="*/ 253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0" h="290">
                  <a:moveTo>
                    <a:pt x="121" y="14"/>
                  </a:moveTo>
                  <a:cubicBezTo>
                    <a:pt x="49" y="27"/>
                    <a:pt x="0" y="96"/>
                    <a:pt x="14" y="169"/>
                  </a:cubicBezTo>
                  <a:cubicBezTo>
                    <a:pt x="27" y="241"/>
                    <a:pt x="96" y="290"/>
                    <a:pt x="169" y="276"/>
                  </a:cubicBezTo>
                  <a:cubicBezTo>
                    <a:pt x="241" y="263"/>
                    <a:pt x="290" y="194"/>
                    <a:pt x="276" y="121"/>
                  </a:cubicBezTo>
                  <a:cubicBezTo>
                    <a:pt x="263" y="49"/>
                    <a:pt x="194" y="0"/>
                    <a:pt x="121" y="14"/>
                  </a:cubicBezTo>
                  <a:close/>
                  <a:moveTo>
                    <a:pt x="165" y="253"/>
                  </a:moveTo>
                  <a:cubicBezTo>
                    <a:pt x="105" y="264"/>
                    <a:pt x="48" y="224"/>
                    <a:pt x="37" y="165"/>
                  </a:cubicBezTo>
                  <a:cubicBezTo>
                    <a:pt x="26" y="105"/>
                    <a:pt x="66" y="48"/>
                    <a:pt x="125" y="37"/>
                  </a:cubicBezTo>
                  <a:cubicBezTo>
                    <a:pt x="185" y="26"/>
                    <a:pt x="242" y="66"/>
                    <a:pt x="253" y="125"/>
                  </a:cubicBezTo>
                  <a:cubicBezTo>
                    <a:pt x="264" y="185"/>
                    <a:pt x="224" y="242"/>
                    <a:pt x="165" y="253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2117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 nodePh="1">
                                  <p:stCondLst>
                                    <p:cond delay="70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6652591"/>
            <a:ext cx="12192000" cy="2188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722646" y="3611880"/>
            <a:ext cx="71096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5400">
                <a:ln w="7620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倒计时智能交通灯设计</a:t>
            </a:r>
            <a:endParaRPr lang="zh-CN" altLang="en-US" dirty="0"/>
          </a:p>
        </p:txBody>
      </p:sp>
      <p:sp>
        <p:nvSpPr>
          <p:cNvPr id="6" name="矩形 471"/>
          <p:cNvSpPr>
            <a:spLocks noChangeArrowheads="1"/>
          </p:cNvSpPr>
          <p:nvPr/>
        </p:nvSpPr>
        <p:spPr bwMode="auto">
          <a:xfrm>
            <a:off x="4655647" y="4469894"/>
            <a:ext cx="2880705" cy="37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THANK YOU FOR WATCHING</a:t>
            </a:r>
          </a:p>
        </p:txBody>
      </p:sp>
      <p:cxnSp>
        <p:nvCxnSpPr>
          <p:cNvPr id="7" name="直接连接符 6"/>
          <p:cNvCxnSpPr>
            <a:cxnSpLocks/>
          </p:cNvCxnSpPr>
          <p:nvPr/>
        </p:nvCxnSpPr>
        <p:spPr>
          <a:xfrm>
            <a:off x="4757284" y="4491666"/>
            <a:ext cx="26797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-3312"/>
            <a:ext cx="12192000" cy="2188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18" name="组合 17"/>
          <p:cNvGrpSpPr/>
          <p:nvPr/>
        </p:nvGrpSpPr>
        <p:grpSpPr>
          <a:xfrm>
            <a:off x="5192169" y="1092517"/>
            <a:ext cx="2079625" cy="2519363"/>
            <a:chOff x="5349875" y="7937501"/>
            <a:chExt cx="2079625" cy="2519363"/>
          </a:xfrm>
        </p:grpSpPr>
        <p:sp>
          <p:nvSpPr>
            <p:cNvPr id="19" name="Freeform 121"/>
            <p:cNvSpPr>
              <a:spLocks/>
            </p:cNvSpPr>
            <p:nvPr/>
          </p:nvSpPr>
          <p:spPr bwMode="auto">
            <a:xfrm>
              <a:off x="5349875" y="8069264"/>
              <a:ext cx="2079625" cy="2387600"/>
            </a:xfrm>
            <a:custGeom>
              <a:avLst/>
              <a:gdLst>
                <a:gd name="T0" fmla="*/ 425 w 491"/>
                <a:gd name="T1" fmla="*/ 0 h 563"/>
                <a:gd name="T2" fmla="*/ 0 w 491"/>
                <a:gd name="T3" fmla="*/ 46 h 563"/>
                <a:gd name="T4" fmla="*/ 59 w 491"/>
                <a:gd name="T5" fmla="*/ 544 h 563"/>
                <a:gd name="T6" fmla="*/ 88 w 491"/>
                <a:gd name="T7" fmla="*/ 561 h 563"/>
                <a:gd name="T8" fmla="*/ 465 w 491"/>
                <a:gd name="T9" fmla="*/ 521 h 563"/>
                <a:gd name="T10" fmla="*/ 489 w 491"/>
                <a:gd name="T11" fmla="*/ 498 h 563"/>
                <a:gd name="T12" fmla="*/ 425 w 491"/>
                <a:gd name="T13" fmla="*/ 0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1" h="563">
                  <a:moveTo>
                    <a:pt x="425" y="0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59" y="544"/>
                    <a:pt x="59" y="544"/>
                    <a:pt x="59" y="544"/>
                  </a:cubicBezTo>
                  <a:cubicBezTo>
                    <a:pt x="61" y="557"/>
                    <a:pt x="75" y="563"/>
                    <a:pt x="88" y="561"/>
                  </a:cubicBezTo>
                  <a:cubicBezTo>
                    <a:pt x="465" y="521"/>
                    <a:pt x="465" y="521"/>
                    <a:pt x="465" y="521"/>
                  </a:cubicBezTo>
                  <a:cubicBezTo>
                    <a:pt x="478" y="519"/>
                    <a:pt x="491" y="510"/>
                    <a:pt x="489" y="498"/>
                  </a:cubicBezTo>
                  <a:cubicBezTo>
                    <a:pt x="425" y="0"/>
                    <a:pt x="425" y="0"/>
                    <a:pt x="425" y="0"/>
                  </a:cubicBezTo>
                </a:path>
              </a:pathLst>
            </a:custGeom>
            <a:solidFill>
              <a:srgbClr val="E11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122"/>
            <p:cNvSpPr>
              <a:spLocks/>
            </p:cNvSpPr>
            <p:nvPr/>
          </p:nvSpPr>
          <p:spPr bwMode="auto">
            <a:xfrm>
              <a:off x="5421312" y="8120064"/>
              <a:ext cx="1885950" cy="2179638"/>
            </a:xfrm>
            <a:custGeom>
              <a:avLst/>
              <a:gdLst>
                <a:gd name="T0" fmla="*/ 390 w 445"/>
                <a:gd name="T1" fmla="*/ 0 h 514"/>
                <a:gd name="T2" fmla="*/ 0 w 445"/>
                <a:gd name="T3" fmla="*/ 47 h 514"/>
                <a:gd name="T4" fmla="*/ 52 w 445"/>
                <a:gd name="T5" fmla="*/ 489 h 514"/>
                <a:gd name="T6" fmla="*/ 82 w 445"/>
                <a:gd name="T7" fmla="*/ 512 h 514"/>
                <a:gd name="T8" fmla="*/ 420 w 445"/>
                <a:gd name="T9" fmla="*/ 472 h 514"/>
                <a:gd name="T10" fmla="*/ 443 w 445"/>
                <a:gd name="T11" fmla="*/ 443 h 514"/>
                <a:gd name="T12" fmla="*/ 390 w 445"/>
                <a:gd name="T13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5" h="514">
                  <a:moveTo>
                    <a:pt x="390" y="0"/>
                  </a:moveTo>
                  <a:cubicBezTo>
                    <a:pt x="0" y="47"/>
                    <a:pt x="0" y="47"/>
                    <a:pt x="0" y="47"/>
                  </a:cubicBezTo>
                  <a:cubicBezTo>
                    <a:pt x="52" y="489"/>
                    <a:pt x="52" y="489"/>
                    <a:pt x="52" y="489"/>
                  </a:cubicBezTo>
                  <a:cubicBezTo>
                    <a:pt x="54" y="502"/>
                    <a:pt x="69" y="514"/>
                    <a:pt x="82" y="512"/>
                  </a:cubicBezTo>
                  <a:cubicBezTo>
                    <a:pt x="420" y="472"/>
                    <a:pt x="420" y="472"/>
                    <a:pt x="420" y="472"/>
                  </a:cubicBezTo>
                  <a:cubicBezTo>
                    <a:pt x="433" y="470"/>
                    <a:pt x="445" y="455"/>
                    <a:pt x="443" y="443"/>
                  </a:cubicBezTo>
                  <a:cubicBezTo>
                    <a:pt x="390" y="0"/>
                    <a:pt x="390" y="0"/>
                    <a:pt x="39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Oval 123"/>
            <p:cNvSpPr>
              <a:spLocks noChangeArrowheads="1"/>
            </p:cNvSpPr>
            <p:nvPr/>
          </p:nvSpPr>
          <p:spPr bwMode="auto">
            <a:xfrm>
              <a:off x="5535612" y="8331201"/>
              <a:ext cx="161925" cy="161925"/>
            </a:xfrm>
            <a:prstGeom prst="ellipse">
              <a:avLst/>
            </a:prstGeom>
            <a:solidFill>
              <a:srgbClr val="381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Oval 124"/>
            <p:cNvSpPr>
              <a:spLocks noChangeArrowheads="1"/>
            </p:cNvSpPr>
            <p:nvPr/>
          </p:nvSpPr>
          <p:spPr bwMode="auto">
            <a:xfrm>
              <a:off x="5751512" y="8305801"/>
              <a:ext cx="161925" cy="161925"/>
            </a:xfrm>
            <a:prstGeom prst="ellipse">
              <a:avLst/>
            </a:prstGeom>
            <a:solidFill>
              <a:srgbClr val="381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Oval 125"/>
            <p:cNvSpPr>
              <a:spLocks noChangeArrowheads="1"/>
            </p:cNvSpPr>
            <p:nvPr/>
          </p:nvSpPr>
          <p:spPr bwMode="auto">
            <a:xfrm>
              <a:off x="5964237" y="8272464"/>
              <a:ext cx="160338" cy="160338"/>
            </a:xfrm>
            <a:prstGeom prst="ellipse">
              <a:avLst/>
            </a:prstGeom>
            <a:solidFill>
              <a:srgbClr val="381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Oval 126"/>
            <p:cNvSpPr>
              <a:spLocks noChangeArrowheads="1"/>
            </p:cNvSpPr>
            <p:nvPr/>
          </p:nvSpPr>
          <p:spPr bwMode="auto">
            <a:xfrm>
              <a:off x="6180137" y="8242301"/>
              <a:ext cx="160338" cy="161925"/>
            </a:xfrm>
            <a:prstGeom prst="ellipse">
              <a:avLst/>
            </a:prstGeom>
            <a:solidFill>
              <a:srgbClr val="381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Oval 127"/>
            <p:cNvSpPr>
              <a:spLocks noChangeArrowheads="1"/>
            </p:cNvSpPr>
            <p:nvPr/>
          </p:nvSpPr>
          <p:spPr bwMode="auto">
            <a:xfrm>
              <a:off x="6383337" y="8224839"/>
              <a:ext cx="161925" cy="161925"/>
            </a:xfrm>
            <a:prstGeom prst="ellipse">
              <a:avLst/>
            </a:prstGeom>
            <a:solidFill>
              <a:srgbClr val="381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Oval 128"/>
            <p:cNvSpPr>
              <a:spLocks noChangeArrowheads="1"/>
            </p:cNvSpPr>
            <p:nvPr/>
          </p:nvSpPr>
          <p:spPr bwMode="auto">
            <a:xfrm>
              <a:off x="6616700" y="8196264"/>
              <a:ext cx="144463" cy="160338"/>
            </a:xfrm>
            <a:prstGeom prst="ellipse">
              <a:avLst/>
            </a:prstGeom>
            <a:solidFill>
              <a:srgbClr val="381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Oval 129"/>
            <p:cNvSpPr>
              <a:spLocks noChangeArrowheads="1"/>
            </p:cNvSpPr>
            <p:nvPr/>
          </p:nvSpPr>
          <p:spPr bwMode="auto">
            <a:xfrm>
              <a:off x="6827837" y="8170864"/>
              <a:ext cx="144463" cy="160338"/>
            </a:xfrm>
            <a:prstGeom prst="ellipse">
              <a:avLst/>
            </a:prstGeom>
            <a:solidFill>
              <a:srgbClr val="381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130"/>
            <p:cNvSpPr>
              <a:spLocks/>
            </p:cNvSpPr>
            <p:nvPr/>
          </p:nvSpPr>
          <p:spPr bwMode="auto">
            <a:xfrm>
              <a:off x="5535612" y="8094664"/>
              <a:ext cx="136525" cy="363538"/>
            </a:xfrm>
            <a:custGeom>
              <a:avLst/>
              <a:gdLst>
                <a:gd name="T0" fmla="*/ 24 w 32"/>
                <a:gd name="T1" fmla="*/ 11 h 86"/>
                <a:gd name="T2" fmla="*/ 11 w 32"/>
                <a:gd name="T3" fmla="*/ 0 h 86"/>
                <a:gd name="T4" fmla="*/ 1 w 32"/>
                <a:gd name="T5" fmla="*/ 13 h 86"/>
                <a:gd name="T6" fmla="*/ 8 w 32"/>
                <a:gd name="T7" fmla="*/ 75 h 86"/>
                <a:gd name="T8" fmla="*/ 21 w 32"/>
                <a:gd name="T9" fmla="*/ 85 h 86"/>
                <a:gd name="T10" fmla="*/ 31 w 32"/>
                <a:gd name="T11" fmla="*/ 73 h 86"/>
                <a:gd name="T12" fmla="*/ 24 w 32"/>
                <a:gd name="T13" fmla="*/ 11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6">
                  <a:moveTo>
                    <a:pt x="24" y="11"/>
                  </a:moveTo>
                  <a:cubicBezTo>
                    <a:pt x="23" y="4"/>
                    <a:pt x="17" y="0"/>
                    <a:pt x="11" y="0"/>
                  </a:cubicBezTo>
                  <a:cubicBezTo>
                    <a:pt x="5" y="1"/>
                    <a:pt x="0" y="7"/>
                    <a:pt x="1" y="13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9" y="82"/>
                    <a:pt x="15" y="86"/>
                    <a:pt x="21" y="85"/>
                  </a:cubicBezTo>
                  <a:cubicBezTo>
                    <a:pt x="27" y="85"/>
                    <a:pt x="32" y="79"/>
                    <a:pt x="31" y="73"/>
                  </a:cubicBezTo>
                  <a:lnTo>
                    <a:pt x="24" y="11"/>
                  </a:ln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131"/>
            <p:cNvSpPr>
              <a:spLocks/>
            </p:cNvSpPr>
            <p:nvPr/>
          </p:nvSpPr>
          <p:spPr bwMode="auto">
            <a:xfrm>
              <a:off x="5748337" y="8069264"/>
              <a:ext cx="134938" cy="363538"/>
            </a:xfrm>
            <a:custGeom>
              <a:avLst/>
              <a:gdLst>
                <a:gd name="T0" fmla="*/ 24 w 32"/>
                <a:gd name="T1" fmla="*/ 11 h 86"/>
                <a:gd name="T2" fmla="*/ 11 w 32"/>
                <a:gd name="T3" fmla="*/ 0 h 86"/>
                <a:gd name="T4" fmla="*/ 1 w 32"/>
                <a:gd name="T5" fmla="*/ 13 h 86"/>
                <a:gd name="T6" fmla="*/ 9 w 32"/>
                <a:gd name="T7" fmla="*/ 75 h 86"/>
                <a:gd name="T8" fmla="*/ 22 w 32"/>
                <a:gd name="T9" fmla="*/ 85 h 86"/>
                <a:gd name="T10" fmla="*/ 32 w 32"/>
                <a:gd name="T11" fmla="*/ 72 h 86"/>
                <a:gd name="T12" fmla="*/ 24 w 32"/>
                <a:gd name="T13" fmla="*/ 11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6">
                  <a:moveTo>
                    <a:pt x="24" y="11"/>
                  </a:moveTo>
                  <a:cubicBezTo>
                    <a:pt x="24" y="4"/>
                    <a:pt x="18" y="0"/>
                    <a:pt x="11" y="0"/>
                  </a:cubicBezTo>
                  <a:cubicBezTo>
                    <a:pt x="5" y="1"/>
                    <a:pt x="0" y="7"/>
                    <a:pt x="1" y="13"/>
                  </a:cubicBezTo>
                  <a:cubicBezTo>
                    <a:pt x="9" y="75"/>
                    <a:pt x="9" y="75"/>
                    <a:pt x="9" y="75"/>
                  </a:cubicBezTo>
                  <a:cubicBezTo>
                    <a:pt x="9" y="82"/>
                    <a:pt x="15" y="86"/>
                    <a:pt x="22" y="85"/>
                  </a:cubicBezTo>
                  <a:cubicBezTo>
                    <a:pt x="28" y="85"/>
                    <a:pt x="32" y="79"/>
                    <a:pt x="32" y="72"/>
                  </a:cubicBezTo>
                  <a:lnTo>
                    <a:pt x="24" y="11"/>
                  </a:ln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132"/>
            <p:cNvSpPr>
              <a:spLocks/>
            </p:cNvSpPr>
            <p:nvPr/>
          </p:nvSpPr>
          <p:spPr bwMode="auto">
            <a:xfrm>
              <a:off x="5964237" y="8043864"/>
              <a:ext cx="134938" cy="363538"/>
            </a:xfrm>
            <a:custGeom>
              <a:avLst/>
              <a:gdLst>
                <a:gd name="T0" fmla="*/ 24 w 32"/>
                <a:gd name="T1" fmla="*/ 11 h 86"/>
                <a:gd name="T2" fmla="*/ 11 w 32"/>
                <a:gd name="T3" fmla="*/ 0 h 86"/>
                <a:gd name="T4" fmla="*/ 1 w 32"/>
                <a:gd name="T5" fmla="*/ 13 h 86"/>
                <a:gd name="T6" fmla="*/ 8 w 32"/>
                <a:gd name="T7" fmla="*/ 75 h 86"/>
                <a:gd name="T8" fmla="*/ 21 w 32"/>
                <a:gd name="T9" fmla="*/ 85 h 86"/>
                <a:gd name="T10" fmla="*/ 31 w 32"/>
                <a:gd name="T11" fmla="*/ 72 h 86"/>
                <a:gd name="T12" fmla="*/ 24 w 32"/>
                <a:gd name="T13" fmla="*/ 11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6">
                  <a:moveTo>
                    <a:pt x="24" y="11"/>
                  </a:moveTo>
                  <a:cubicBezTo>
                    <a:pt x="23" y="4"/>
                    <a:pt x="17" y="0"/>
                    <a:pt x="11" y="0"/>
                  </a:cubicBezTo>
                  <a:cubicBezTo>
                    <a:pt x="4" y="1"/>
                    <a:pt x="0" y="7"/>
                    <a:pt x="1" y="13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9" y="82"/>
                    <a:pt x="15" y="86"/>
                    <a:pt x="21" y="85"/>
                  </a:cubicBezTo>
                  <a:cubicBezTo>
                    <a:pt x="27" y="85"/>
                    <a:pt x="32" y="79"/>
                    <a:pt x="31" y="72"/>
                  </a:cubicBezTo>
                  <a:lnTo>
                    <a:pt x="24" y="11"/>
                  </a:ln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133"/>
            <p:cNvSpPr>
              <a:spLocks/>
            </p:cNvSpPr>
            <p:nvPr/>
          </p:nvSpPr>
          <p:spPr bwMode="auto">
            <a:xfrm>
              <a:off x="6175375" y="8016876"/>
              <a:ext cx="136525" cy="365125"/>
            </a:xfrm>
            <a:custGeom>
              <a:avLst/>
              <a:gdLst>
                <a:gd name="T0" fmla="*/ 24 w 32"/>
                <a:gd name="T1" fmla="*/ 10 h 86"/>
                <a:gd name="T2" fmla="*/ 11 w 32"/>
                <a:gd name="T3" fmla="*/ 0 h 86"/>
                <a:gd name="T4" fmla="*/ 1 w 32"/>
                <a:gd name="T5" fmla="*/ 13 h 86"/>
                <a:gd name="T6" fmla="*/ 8 w 32"/>
                <a:gd name="T7" fmla="*/ 75 h 86"/>
                <a:gd name="T8" fmla="*/ 21 w 32"/>
                <a:gd name="T9" fmla="*/ 85 h 86"/>
                <a:gd name="T10" fmla="*/ 32 w 32"/>
                <a:gd name="T11" fmla="*/ 72 h 86"/>
                <a:gd name="T12" fmla="*/ 24 w 32"/>
                <a:gd name="T13" fmla="*/ 1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6">
                  <a:moveTo>
                    <a:pt x="24" y="10"/>
                  </a:moveTo>
                  <a:cubicBezTo>
                    <a:pt x="23" y="4"/>
                    <a:pt x="18" y="0"/>
                    <a:pt x="11" y="0"/>
                  </a:cubicBezTo>
                  <a:cubicBezTo>
                    <a:pt x="5" y="1"/>
                    <a:pt x="0" y="7"/>
                    <a:pt x="1" y="13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9" y="82"/>
                    <a:pt x="15" y="86"/>
                    <a:pt x="21" y="85"/>
                  </a:cubicBezTo>
                  <a:cubicBezTo>
                    <a:pt x="28" y="85"/>
                    <a:pt x="32" y="79"/>
                    <a:pt x="32" y="72"/>
                  </a:cubicBezTo>
                  <a:lnTo>
                    <a:pt x="24" y="10"/>
                  </a:ln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134"/>
            <p:cNvSpPr>
              <a:spLocks/>
            </p:cNvSpPr>
            <p:nvPr/>
          </p:nvSpPr>
          <p:spPr bwMode="auto">
            <a:xfrm>
              <a:off x="6391275" y="7991476"/>
              <a:ext cx="136525" cy="365125"/>
            </a:xfrm>
            <a:custGeom>
              <a:avLst/>
              <a:gdLst>
                <a:gd name="T0" fmla="*/ 24 w 32"/>
                <a:gd name="T1" fmla="*/ 10 h 86"/>
                <a:gd name="T2" fmla="*/ 11 w 32"/>
                <a:gd name="T3" fmla="*/ 0 h 86"/>
                <a:gd name="T4" fmla="*/ 0 w 32"/>
                <a:gd name="T5" fmla="*/ 13 h 86"/>
                <a:gd name="T6" fmla="*/ 8 w 32"/>
                <a:gd name="T7" fmla="*/ 75 h 86"/>
                <a:gd name="T8" fmla="*/ 21 w 32"/>
                <a:gd name="T9" fmla="*/ 85 h 86"/>
                <a:gd name="T10" fmla="*/ 31 w 32"/>
                <a:gd name="T11" fmla="*/ 72 h 86"/>
                <a:gd name="T12" fmla="*/ 24 w 32"/>
                <a:gd name="T13" fmla="*/ 1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6">
                  <a:moveTo>
                    <a:pt x="24" y="10"/>
                  </a:moveTo>
                  <a:cubicBezTo>
                    <a:pt x="23" y="4"/>
                    <a:pt x="17" y="0"/>
                    <a:pt x="11" y="0"/>
                  </a:cubicBezTo>
                  <a:cubicBezTo>
                    <a:pt x="4" y="1"/>
                    <a:pt x="0" y="7"/>
                    <a:pt x="0" y="13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9" y="82"/>
                    <a:pt x="14" y="86"/>
                    <a:pt x="21" y="85"/>
                  </a:cubicBezTo>
                  <a:cubicBezTo>
                    <a:pt x="27" y="85"/>
                    <a:pt x="32" y="79"/>
                    <a:pt x="31" y="72"/>
                  </a:cubicBezTo>
                  <a:lnTo>
                    <a:pt x="24" y="10"/>
                  </a:ln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135"/>
            <p:cNvSpPr>
              <a:spLocks/>
            </p:cNvSpPr>
            <p:nvPr/>
          </p:nvSpPr>
          <p:spPr bwMode="auto">
            <a:xfrm>
              <a:off x="6604000" y="7966076"/>
              <a:ext cx="134938" cy="365125"/>
            </a:xfrm>
            <a:custGeom>
              <a:avLst/>
              <a:gdLst>
                <a:gd name="T0" fmla="*/ 24 w 32"/>
                <a:gd name="T1" fmla="*/ 10 h 86"/>
                <a:gd name="T2" fmla="*/ 11 w 32"/>
                <a:gd name="T3" fmla="*/ 0 h 86"/>
                <a:gd name="T4" fmla="*/ 1 w 32"/>
                <a:gd name="T5" fmla="*/ 13 h 86"/>
                <a:gd name="T6" fmla="*/ 8 w 32"/>
                <a:gd name="T7" fmla="*/ 75 h 86"/>
                <a:gd name="T8" fmla="*/ 21 w 32"/>
                <a:gd name="T9" fmla="*/ 85 h 86"/>
                <a:gd name="T10" fmla="*/ 31 w 32"/>
                <a:gd name="T11" fmla="*/ 72 h 86"/>
                <a:gd name="T12" fmla="*/ 24 w 32"/>
                <a:gd name="T13" fmla="*/ 1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6">
                  <a:moveTo>
                    <a:pt x="24" y="10"/>
                  </a:moveTo>
                  <a:cubicBezTo>
                    <a:pt x="23" y="4"/>
                    <a:pt x="17" y="0"/>
                    <a:pt x="11" y="0"/>
                  </a:cubicBezTo>
                  <a:cubicBezTo>
                    <a:pt x="5" y="1"/>
                    <a:pt x="0" y="7"/>
                    <a:pt x="1" y="13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9" y="82"/>
                    <a:pt x="15" y="86"/>
                    <a:pt x="21" y="85"/>
                  </a:cubicBezTo>
                  <a:cubicBezTo>
                    <a:pt x="28" y="85"/>
                    <a:pt x="32" y="79"/>
                    <a:pt x="31" y="72"/>
                  </a:cubicBezTo>
                  <a:lnTo>
                    <a:pt x="24" y="10"/>
                  </a:ln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136"/>
            <p:cNvSpPr>
              <a:spLocks/>
            </p:cNvSpPr>
            <p:nvPr/>
          </p:nvSpPr>
          <p:spPr bwMode="auto">
            <a:xfrm>
              <a:off x="6819900" y="7937501"/>
              <a:ext cx="134938" cy="368300"/>
            </a:xfrm>
            <a:custGeom>
              <a:avLst/>
              <a:gdLst>
                <a:gd name="T0" fmla="*/ 23 w 32"/>
                <a:gd name="T1" fmla="*/ 11 h 87"/>
                <a:gd name="T2" fmla="*/ 10 w 32"/>
                <a:gd name="T3" fmla="*/ 1 h 87"/>
                <a:gd name="T4" fmla="*/ 0 w 32"/>
                <a:gd name="T5" fmla="*/ 14 h 87"/>
                <a:gd name="T6" fmla="*/ 8 w 32"/>
                <a:gd name="T7" fmla="*/ 76 h 87"/>
                <a:gd name="T8" fmla="*/ 21 w 32"/>
                <a:gd name="T9" fmla="*/ 86 h 87"/>
                <a:gd name="T10" fmla="*/ 31 w 32"/>
                <a:gd name="T11" fmla="*/ 73 h 87"/>
                <a:gd name="T12" fmla="*/ 23 w 32"/>
                <a:gd name="T13" fmla="*/ 1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7">
                  <a:moveTo>
                    <a:pt x="23" y="11"/>
                  </a:moveTo>
                  <a:cubicBezTo>
                    <a:pt x="23" y="5"/>
                    <a:pt x="17" y="0"/>
                    <a:pt x="10" y="1"/>
                  </a:cubicBezTo>
                  <a:cubicBezTo>
                    <a:pt x="4" y="2"/>
                    <a:pt x="0" y="8"/>
                    <a:pt x="0" y="14"/>
                  </a:cubicBezTo>
                  <a:cubicBezTo>
                    <a:pt x="8" y="76"/>
                    <a:pt x="8" y="76"/>
                    <a:pt x="8" y="76"/>
                  </a:cubicBezTo>
                  <a:cubicBezTo>
                    <a:pt x="8" y="83"/>
                    <a:pt x="14" y="87"/>
                    <a:pt x="21" y="86"/>
                  </a:cubicBezTo>
                  <a:cubicBezTo>
                    <a:pt x="27" y="86"/>
                    <a:pt x="32" y="80"/>
                    <a:pt x="31" y="73"/>
                  </a:cubicBezTo>
                  <a:lnTo>
                    <a:pt x="23" y="11"/>
                  </a:ln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137"/>
            <p:cNvSpPr>
              <a:spLocks/>
            </p:cNvSpPr>
            <p:nvPr/>
          </p:nvSpPr>
          <p:spPr bwMode="auto">
            <a:xfrm>
              <a:off x="5599112" y="8382001"/>
              <a:ext cx="1538288" cy="1778000"/>
            </a:xfrm>
            <a:custGeom>
              <a:avLst/>
              <a:gdLst>
                <a:gd name="T0" fmla="*/ 319 w 363"/>
                <a:gd name="T1" fmla="*/ 0 h 419"/>
                <a:gd name="T2" fmla="*/ 0 w 363"/>
                <a:gd name="T3" fmla="*/ 39 h 419"/>
                <a:gd name="T4" fmla="*/ 43 w 363"/>
                <a:gd name="T5" fmla="*/ 400 h 419"/>
                <a:gd name="T6" fmla="*/ 65 w 363"/>
                <a:gd name="T7" fmla="*/ 419 h 419"/>
                <a:gd name="T8" fmla="*/ 67 w 363"/>
                <a:gd name="T9" fmla="*/ 419 h 419"/>
                <a:gd name="T10" fmla="*/ 343 w 363"/>
                <a:gd name="T11" fmla="*/ 386 h 419"/>
                <a:gd name="T12" fmla="*/ 362 w 363"/>
                <a:gd name="T13" fmla="*/ 362 h 419"/>
                <a:gd name="T14" fmla="*/ 319 w 363"/>
                <a:gd name="T15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3" h="419">
                  <a:moveTo>
                    <a:pt x="319" y="0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43" y="400"/>
                    <a:pt x="43" y="400"/>
                    <a:pt x="43" y="400"/>
                  </a:cubicBezTo>
                  <a:cubicBezTo>
                    <a:pt x="44" y="410"/>
                    <a:pt x="55" y="419"/>
                    <a:pt x="65" y="419"/>
                  </a:cubicBezTo>
                  <a:cubicBezTo>
                    <a:pt x="66" y="419"/>
                    <a:pt x="66" y="419"/>
                    <a:pt x="67" y="419"/>
                  </a:cubicBezTo>
                  <a:cubicBezTo>
                    <a:pt x="343" y="386"/>
                    <a:pt x="343" y="386"/>
                    <a:pt x="343" y="386"/>
                  </a:cubicBezTo>
                  <a:cubicBezTo>
                    <a:pt x="354" y="385"/>
                    <a:pt x="363" y="372"/>
                    <a:pt x="362" y="362"/>
                  </a:cubicBezTo>
                  <a:cubicBezTo>
                    <a:pt x="319" y="0"/>
                    <a:pt x="319" y="0"/>
                    <a:pt x="319" y="0"/>
                  </a:cubicBezTo>
                </a:path>
              </a:pathLst>
            </a:custGeom>
            <a:solidFill>
              <a:srgbClr val="FDF5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608975" y="2682858"/>
            <a:ext cx="3330575" cy="454025"/>
            <a:chOff x="820737" y="10541001"/>
            <a:chExt cx="3330575" cy="454025"/>
          </a:xfrm>
        </p:grpSpPr>
        <p:sp>
          <p:nvSpPr>
            <p:cNvPr id="10" name="Freeform 201"/>
            <p:cNvSpPr>
              <a:spLocks/>
            </p:cNvSpPr>
            <p:nvPr/>
          </p:nvSpPr>
          <p:spPr bwMode="auto">
            <a:xfrm>
              <a:off x="1465262" y="10558464"/>
              <a:ext cx="1995488" cy="381000"/>
            </a:xfrm>
            <a:custGeom>
              <a:avLst/>
              <a:gdLst>
                <a:gd name="T0" fmla="*/ 2 w 1257"/>
                <a:gd name="T1" fmla="*/ 0 h 240"/>
                <a:gd name="T2" fmla="*/ 0 w 1257"/>
                <a:gd name="T3" fmla="*/ 219 h 240"/>
                <a:gd name="T4" fmla="*/ 1254 w 1257"/>
                <a:gd name="T5" fmla="*/ 240 h 240"/>
                <a:gd name="T6" fmla="*/ 1257 w 1257"/>
                <a:gd name="T7" fmla="*/ 21 h 240"/>
                <a:gd name="T8" fmla="*/ 2 w 1257"/>
                <a:gd name="T9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7" h="240">
                  <a:moveTo>
                    <a:pt x="2" y="0"/>
                  </a:moveTo>
                  <a:lnTo>
                    <a:pt x="0" y="219"/>
                  </a:lnTo>
                  <a:lnTo>
                    <a:pt x="1254" y="240"/>
                  </a:lnTo>
                  <a:lnTo>
                    <a:pt x="1257" y="2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79C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202"/>
            <p:cNvSpPr>
              <a:spLocks/>
            </p:cNvSpPr>
            <p:nvPr/>
          </p:nvSpPr>
          <p:spPr bwMode="auto">
            <a:xfrm>
              <a:off x="1465262" y="10558464"/>
              <a:ext cx="1995488" cy="381000"/>
            </a:xfrm>
            <a:custGeom>
              <a:avLst/>
              <a:gdLst>
                <a:gd name="T0" fmla="*/ 2 w 1257"/>
                <a:gd name="T1" fmla="*/ 0 h 240"/>
                <a:gd name="T2" fmla="*/ 0 w 1257"/>
                <a:gd name="T3" fmla="*/ 219 h 240"/>
                <a:gd name="T4" fmla="*/ 1254 w 1257"/>
                <a:gd name="T5" fmla="*/ 240 h 240"/>
                <a:gd name="T6" fmla="*/ 1257 w 1257"/>
                <a:gd name="T7" fmla="*/ 21 h 240"/>
                <a:gd name="T8" fmla="*/ 2 w 1257"/>
                <a:gd name="T9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7" h="240">
                  <a:moveTo>
                    <a:pt x="2" y="0"/>
                  </a:moveTo>
                  <a:lnTo>
                    <a:pt x="0" y="219"/>
                  </a:lnTo>
                  <a:lnTo>
                    <a:pt x="1254" y="240"/>
                  </a:lnTo>
                  <a:lnTo>
                    <a:pt x="1257" y="21"/>
                  </a:lnTo>
                  <a:lnTo>
                    <a:pt x="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203"/>
            <p:cNvSpPr>
              <a:spLocks/>
            </p:cNvSpPr>
            <p:nvPr/>
          </p:nvSpPr>
          <p:spPr bwMode="auto">
            <a:xfrm>
              <a:off x="3824287" y="10541001"/>
              <a:ext cx="327025" cy="454025"/>
            </a:xfrm>
            <a:custGeom>
              <a:avLst/>
              <a:gdLst>
                <a:gd name="T0" fmla="*/ 1 w 77"/>
                <a:gd name="T1" fmla="*/ 19 h 107"/>
                <a:gd name="T2" fmla="*/ 0 w 77"/>
                <a:gd name="T3" fmla="*/ 91 h 107"/>
                <a:gd name="T4" fmla="*/ 74 w 77"/>
                <a:gd name="T5" fmla="*/ 53 h 107"/>
                <a:gd name="T6" fmla="*/ 1 w 77"/>
                <a:gd name="T7" fmla="*/ 19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" h="107">
                  <a:moveTo>
                    <a:pt x="1" y="19"/>
                  </a:move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72" y="107"/>
                    <a:pt x="74" y="53"/>
                  </a:cubicBezTo>
                  <a:cubicBezTo>
                    <a:pt x="77" y="0"/>
                    <a:pt x="1" y="19"/>
                    <a:pt x="1" y="19"/>
                  </a:cubicBezTo>
                  <a:close/>
                </a:path>
              </a:pathLst>
            </a:custGeom>
            <a:solidFill>
              <a:srgbClr val="F279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pic>
          <p:nvPicPr>
            <p:cNvPr id="13" name="Picture 2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10621964"/>
              <a:ext cx="2033588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Freeform 205"/>
            <p:cNvSpPr>
              <a:spLocks/>
            </p:cNvSpPr>
            <p:nvPr/>
          </p:nvSpPr>
          <p:spPr bwMode="auto">
            <a:xfrm>
              <a:off x="3443287" y="10579101"/>
              <a:ext cx="431800" cy="381000"/>
            </a:xfrm>
            <a:custGeom>
              <a:avLst/>
              <a:gdLst>
                <a:gd name="T0" fmla="*/ 0 w 272"/>
                <a:gd name="T1" fmla="*/ 235 h 240"/>
                <a:gd name="T2" fmla="*/ 270 w 272"/>
                <a:gd name="T3" fmla="*/ 240 h 240"/>
                <a:gd name="T4" fmla="*/ 272 w 272"/>
                <a:gd name="T5" fmla="*/ 5 h 240"/>
                <a:gd name="T6" fmla="*/ 3 w 272"/>
                <a:gd name="T7" fmla="*/ 0 h 240"/>
                <a:gd name="T8" fmla="*/ 0 w 272"/>
                <a:gd name="T9" fmla="*/ 235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240">
                  <a:moveTo>
                    <a:pt x="0" y="235"/>
                  </a:moveTo>
                  <a:lnTo>
                    <a:pt x="270" y="240"/>
                  </a:lnTo>
                  <a:lnTo>
                    <a:pt x="272" y="5"/>
                  </a:lnTo>
                  <a:lnTo>
                    <a:pt x="3" y="0"/>
                  </a:lnTo>
                  <a:lnTo>
                    <a:pt x="0" y="235"/>
                  </a:lnTo>
                  <a:close/>
                </a:path>
              </a:pathLst>
            </a:custGeom>
            <a:solidFill>
              <a:srgbClr val="859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206"/>
            <p:cNvSpPr>
              <a:spLocks/>
            </p:cNvSpPr>
            <p:nvPr/>
          </p:nvSpPr>
          <p:spPr bwMode="auto">
            <a:xfrm>
              <a:off x="3455987" y="10741026"/>
              <a:ext cx="415925" cy="185738"/>
            </a:xfrm>
            <a:custGeom>
              <a:avLst/>
              <a:gdLst>
                <a:gd name="T0" fmla="*/ 0 w 262"/>
                <a:gd name="T1" fmla="*/ 114 h 117"/>
                <a:gd name="T2" fmla="*/ 262 w 262"/>
                <a:gd name="T3" fmla="*/ 117 h 117"/>
                <a:gd name="T4" fmla="*/ 262 w 262"/>
                <a:gd name="T5" fmla="*/ 5 h 117"/>
                <a:gd name="T6" fmla="*/ 3 w 262"/>
                <a:gd name="T7" fmla="*/ 0 h 117"/>
                <a:gd name="T8" fmla="*/ 0 w 262"/>
                <a:gd name="T9" fmla="*/ 114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117">
                  <a:moveTo>
                    <a:pt x="0" y="114"/>
                  </a:moveTo>
                  <a:lnTo>
                    <a:pt x="262" y="117"/>
                  </a:lnTo>
                  <a:lnTo>
                    <a:pt x="262" y="5"/>
                  </a:lnTo>
                  <a:lnTo>
                    <a:pt x="3" y="0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9DA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207"/>
            <p:cNvSpPr>
              <a:spLocks/>
            </p:cNvSpPr>
            <p:nvPr/>
          </p:nvSpPr>
          <p:spPr bwMode="auto">
            <a:xfrm>
              <a:off x="1069975" y="10558464"/>
              <a:ext cx="398463" cy="347663"/>
            </a:xfrm>
            <a:custGeom>
              <a:avLst/>
              <a:gdLst>
                <a:gd name="T0" fmla="*/ 0 w 251"/>
                <a:gd name="T1" fmla="*/ 133 h 219"/>
                <a:gd name="T2" fmla="*/ 249 w 251"/>
                <a:gd name="T3" fmla="*/ 219 h 219"/>
                <a:gd name="T4" fmla="*/ 251 w 251"/>
                <a:gd name="T5" fmla="*/ 0 h 219"/>
                <a:gd name="T6" fmla="*/ 0 w 251"/>
                <a:gd name="T7" fmla="*/ 64 h 219"/>
                <a:gd name="T8" fmla="*/ 0 w 251"/>
                <a:gd name="T9" fmla="*/ 13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1" h="219">
                  <a:moveTo>
                    <a:pt x="0" y="133"/>
                  </a:moveTo>
                  <a:lnTo>
                    <a:pt x="249" y="219"/>
                  </a:lnTo>
                  <a:lnTo>
                    <a:pt x="251" y="0"/>
                  </a:lnTo>
                  <a:lnTo>
                    <a:pt x="0" y="64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F4B6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208"/>
            <p:cNvSpPr>
              <a:spLocks/>
            </p:cNvSpPr>
            <p:nvPr/>
          </p:nvSpPr>
          <p:spPr bwMode="auto">
            <a:xfrm>
              <a:off x="820737" y="10650539"/>
              <a:ext cx="249238" cy="119063"/>
            </a:xfrm>
            <a:custGeom>
              <a:avLst/>
              <a:gdLst>
                <a:gd name="T0" fmla="*/ 0 w 59"/>
                <a:gd name="T1" fmla="*/ 13 h 28"/>
                <a:gd name="T2" fmla="*/ 59 w 59"/>
                <a:gd name="T3" fmla="*/ 28 h 28"/>
                <a:gd name="T4" fmla="*/ 59 w 59"/>
                <a:gd name="T5" fmla="*/ 2 h 28"/>
                <a:gd name="T6" fmla="*/ 0 w 59"/>
                <a:gd name="T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28">
                  <a:moveTo>
                    <a:pt x="0" y="13"/>
                  </a:moveTo>
                  <a:cubicBezTo>
                    <a:pt x="0" y="26"/>
                    <a:pt x="59" y="28"/>
                    <a:pt x="59" y="28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59" y="2"/>
                    <a:pt x="0" y="0"/>
                    <a:pt x="0" y="13"/>
                  </a:cubicBezTo>
                  <a:close/>
                </a:path>
              </a:pathLst>
            </a:custGeom>
            <a:solidFill>
              <a:srgbClr val="5D5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47079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heme/theme1.xml><?xml version="1.0" encoding="utf-8"?>
<a:theme xmlns:a="http://schemas.openxmlformats.org/drawingml/2006/main" name="Office 主题​​">
  <a:themeElements>
    <a:clrScheme name="时间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AA0"/>
      </a:accent1>
      <a:accent2>
        <a:srgbClr val="FF462B"/>
      </a:accent2>
      <a:accent3>
        <a:srgbClr val="794026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125</Words>
  <Application>Microsoft Office PowerPoint</Application>
  <PresentationFormat>自定义</PresentationFormat>
  <Paragraphs>26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Apple</cp:lastModifiedBy>
  <cp:revision>39</cp:revision>
  <dcterms:created xsi:type="dcterms:W3CDTF">2017-04-16T08:28:27Z</dcterms:created>
  <dcterms:modified xsi:type="dcterms:W3CDTF">2020-10-09T02:04:33Z</dcterms:modified>
</cp:coreProperties>
</file>