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1" r:id="rId2"/>
    <p:sldId id="308" r:id="rId3"/>
    <p:sldId id="303" r:id="rId4"/>
    <p:sldId id="325" r:id="rId5"/>
    <p:sldId id="302" r:id="rId6"/>
    <p:sldId id="326" r:id="rId7"/>
    <p:sldId id="305" r:id="rId8"/>
    <p:sldId id="323" r:id="rId9"/>
    <p:sldId id="30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吴 乔乔" initials="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4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EFF03-D88E-4D5B-9125-02ECC8D3E269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E622A-816F-4C6C-B740-001BE92D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0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F370-0A66-4543-8F71-17A6FDAC89EA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267A-2254-4744-9EB9-866C0A974C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24000" y="2414933"/>
            <a:ext cx="9144000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81480" y="2875571"/>
            <a:ext cx="9144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7.</a:t>
            </a:r>
            <a:r>
              <a:rPr lang="zh-CN" altLang="en-US" sz="6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设计制作小车（一）</a:t>
            </a: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316836" y="326537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/>
              <a:t> 教科版四上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运动和力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单元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50" name="Picture 2" descr="D:\2020\3.学会\网站\新网站资料\新网站logo（背景透明图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20" y="500042"/>
            <a:ext cx="1149603" cy="1024072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524000" y="5224073"/>
            <a:ext cx="9089036" cy="794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tx1"/>
                </a:solidFill>
              </a:rPr>
              <a:t>喻伯军名师网络工作室   张</a:t>
            </a:r>
            <a:r>
              <a:rPr lang="zh-CN" altLang="en-US" sz="2800" b="1" smtClean="0">
                <a:solidFill>
                  <a:schemeClr val="tx1"/>
                </a:solidFill>
              </a:rPr>
              <a:t>宁</a:t>
            </a:r>
            <a:r>
              <a:rPr lang="zh-CN" altLang="en-US" sz="2800" b="1" smtClean="0">
                <a:solidFill>
                  <a:schemeClr val="tx1"/>
                </a:solidFill>
              </a:rPr>
              <a:t>素   徐孟琪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55" y="1283970"/>
            <a:ext cx="7903210" cy="3973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64443" r="55778" b="11331"/>
          <a:stretch>
            <a:fillRect/>
          </a:stretch>
        </p:blipFill>
        <p:spPr>
          <a:xfrm>
            <a:off x="9527925" y="1218555"/>
            <a:ext cx="1344071" cy="12480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8960" y="1402080"/>
            <a:ext cx="6036945" cy="4357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88390" y="1196340"/>
            <a:ext cx="4997450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具体要求：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   1.</a:t>
            </a:r>
            <a:r>
              <a:rPr lang="zh-CN" altLang="en-US" sz="28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车身长度不超过</a:t>
            </a:r>
            <a:r>
              <a:rPr lang="en-US" altLang="zh-CN" sz="28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25</a:t>
            </a:r>
            <a:r>
              <a:rPr lang="zh-CN" altLang="en-US" sz="28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厘米；</a:t>
            </a:r>
            <a:endParaRPr lang="en-US" altLang="zh-CN" sz="28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   2.</a:t>
            </a:r>
            <a:r>
              <a:rPr lang="zh-CN" altLang="en-US" sz="28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用气球或橡皮筋作动力；</a:t>
            </a:r>
            <a:endParaRPr lang="en-US" altLang="zh-CN" sz="28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   3.</a:t>
            </a:r>
            <a:r>
              <a:rPr lang="zh-CN" altLang="en-US" sz="28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只能利用提供的材料。</a:t>
            </a:r>
            <a:endParaRPr lang="en-US" altLang="zh-CN" sz="28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28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pic>
        <p:nvPicPr>
          <p:cNvPr id="8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6" b="89984" l="9997" r="97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3" t="16313" r="1278" b="15562"/>
          <a:stretch>
            <a:fillRect/>
          </a:stretch>
        </p:blipFill>
        <p:spPr>
          <a:xfrm>
            <a:off x="7141210" y="1666240"/>
            <a:ext cx="1501140" cy="800100"/>
          </a:xfrm>
        </p:spPr>
      </p:pic>
      <p:sp>
        <p:nvSpPr>
          <p:cNvPr id="9" name="文本框 8"/>
          <p:cNvSpPr txBox="1"/>
          <p:nvPr/>
        </p:nvSpPr>
        <p:spPr>
          <a:xfrm>
            <a:off x="9474381" y="2607721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粗、细吸管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582" r="18817" b="37067"/>
          <a:stretch>
            <a:fillRect/>
          </a:stretch>
        </p:blipFill>
        <p:spPr>
          <a:xfrm>
            <a:off x="8679180" y="3771265"/>
            <a:ext cx="2921635" cy="16275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90" y="3771265"/>
            <a:ext cx="1231265" cy="162750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419288" y="2607650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硬纸盒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610" y="499745"/>
            <a:ext cx="3385820" cy="1325880"/>
          </a:xfrm>
        </p:spPr>
        <p:txBody>
          <a:bodyPr>
            <a:normAutofit fontScale="90000"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4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头脑风暴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354955" cy="3243580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 b="1"/>
              <a:t>1. </a:t>
            </a:r>
            <a:r>
              <a:rPr lang="zh-CN" altLang="en-US" sz="3200" b="1"/>
              <a:t>选择什么作为动力？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 b="1"/>
              <a:t>2. </a:t>
            </a:r>
            <a:r>
              <a:rPr lang="zh-CN" altLang="en-US" sz="3200" b="1"/>
              <a:t>各部分采用什么材料？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 b="1"/>
              <a:t>3. </a:t>
            </a:r>
            <a:r>
              <a:rPr lang="zh-CN" altLang="en-US" sz="3200" b="1"/>
              <a:t>每种材料如何拼接？</a:t>
            </a:r>
          </a:p>
          <a:p>
            <a:pPr marL="0" indent="0" fontAlgn="auto">
              <a:lnSpc>
                <a:spcPct val="150000"/>
              </a:lnSpc>
              <a:buNone/>
            </a:pPr>
            <a:endParaRPr lang="en-US" altLang="zh-CN" sz="3200" b="1"/>
          </a:p>
        </p:txBody>
      </p:sp>
      <p:sp>
        <p:nvSpPr>
          <p:cNvPr id="4" name="右箭头 3"/>
          <p:cNvSpPr/>
          <p:nvPr/>
        </p:nvSpPr>
        <p:spPr>
          <a:xfrm>
            <a:off x="4912995" y="989330"/>
            <a:ext cx="2597150" cy="346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7973695" y="499745"/>
            <a:ext cx="394208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设计、绘图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52080" y="3616960"/>
            <a:ext cx="3403600" cy="2880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" y="1397635"/>
            <a:ext cx="3751580" cy="3169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45" y="0"/>
            <a:ext cx="6301105" cy="2859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515" y="3260725"/>
            <a:ext cx="5892800" cy="2804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19580" y="4765040"/>
            <a:ext cx="1604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正视图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52080" y="2859405"/>
            <a:ext cx="1604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侧视图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52080" y="6064885"/>
            <a:ext cx="1604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俯视图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" y="1397635"/>
            <a:ext cx="3751580" cy="31699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45" y="0"/>
            <a:ext cx="6301105" cy="285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610" y="499745"/>
            <a:ext cx="3385820" cy="1325880"/>
          </a:xfrm>
        </p:spPr>
        <p:txBody>
          <a:bodyPr>
            <a:normAutofit fontScale="90000"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4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头脑风暴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354955" cy="3243580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 b="1"/>
              <a:t>1. </a:t>
            </a:r>
            <a:r>
              <a:rPr lang="zh-CN" altLang="en-US" sz="3200" b="1"/>
              <a:t>选择什么作为动力？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 b="1"/>
              <a:t>2. </a:t>
            </a:r>
            <a:r>
              <a:rPr lang="zh-CN" altLang="en-US" sz="3200" b="1"/>
              <a:t>各部分采用什么材料？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 b="1"/>
              <a:t>3. </a:t>
            </a:r>
            <a:r>
              <a:rPr lang="zh-CN" altLang="en-US" sz="3200" b="1"/>
              <a:t>每种材料如何拼接？</a:t>
            </a:r>
          </a:p>
          <a:p>
            <a:pPr marL="0" indent="0" fontAlgn="auto">
              <a:lnSpc>
                <a:spcPct val="150000"/>
              </a:lnSpc>
              <a:buNone/>
            </a:pPr>
            <a:endParaRPr lang="en-US" altLang="zh-CN" sz="3200" b="1"/>
          </a:p>
        </p:txBody>
      </p:sp>
      <p:sp>
        <p:nvSpPr>
          <p:cNvPr id="4" name="右箭头 3"/>
          <p:cNvSpPr/>
          <p:nvPr/>
        </p:nvSpPr>
        <p:spPr>
          <a:xfrm>
            <a:off x="4912995" y="989330"/>
            <a:ext cx="2597150" cy="346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7973695" y="499745"/>
            <a:ext cx="394208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设计、绘图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65" y="1610360"/>
            <a:ext cx="5774690" cy="36366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29175" y="632460"/>
            <a:ext cx="6006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</a:rPr>
              <a:t>汇报小提示：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505" y="2369820"/>
            <a:ext cx="109689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我们的设计有 </a:t>
            </a:r>
            <a:r>
              <a:rPr lang="zh-CN" altLang="en-US" sz="3200" b="1" u="sng"/>
              <a:t>       </a:t>
            </a:r>
            <a:r>
              <a:rPr lang="zh-CN" altLang="en-US" sz="3200" b="1"/>
              <a:t> 个亮点。</a:t>
            </a:r>
          </a:p>
          <a:p>
            <a:r>
              <a:rPr lang="zh-CN" altLang="en-US" sz="3200" b="1"/>
              <a:t>第一点，我们设计了</a:t>
            </a:r>
            <a:r>
              <a:rPr lang="zh-CN" altLang="en-US" sz="3200" b="1" u="sng"/>
              <a:t>               </a:t>
            </a:r>
            <a:r>
              <a:rPr lang="zh-CN" altLang="en-US" sz="3200" b="1"/>
              <a:t>，这是因为</a:t>
            </a:r>
            <a:r>
              <a:rPr lang="zh-CN" altLang="en-US" sz="3200" b="1" u="sng"/>
              <a:t>                           </a:t>
            </a:r>
            <a:r>
              <a:rPr lang="zh-CN" altLang="en-US" sz="3200" b="1"/>
              <a:t>。</a:t>
            </a:r>
          </a:p>
          <a:p>
            <a:r>
              <a:rPr lang="zh-CN" altLang="en-US" sz="3200" b="1">
                <a:sym typeface="+mn-ea"/>
              </a:rPr>
              <a:t>第二点，我们设计了</a:t>
            </a:r>
            <a:r>
              <a:rPr lang="zh-CN" altLang="en-US" sz="3200" b="1" u="sng">
                <a:sym typeface="+mn-ea"/>
              </a:rPr>
              <a:t>               </a:t>
            </a:r>
            <a:r>
              <a:rPr lang="zh-CN" altLang="en-US" sz="3200" b="1">
                <a:sym typeface="+mn-ea"/>
              </a:rPr>
              <a:t>，这是因为</a:t>
            </a:r>
            <a:r>
              <a:rPr lang="zh-CN" altLang="en-US" sz="3200" b="1" u="sng">
                <a:sym typeface="+mn-ea"/>
              </a:rPr>
              <a:t>                           </a:t>
            </a:r>
            <a:r>
              <a:rPr lang="zh-CN" altLang="en-US" sz="3200" b="1">
                <a:sym typeface="+mn-ea"/>
              </a:rPr>
              <a:t>。</a:t>
            </a:r>
          </a:p>
          <a:p>
            <a:endParaRPr lang="zh-CN" altLang="en-US" sz="3200" b="1">
              <a:sym typeface="+mn-ea"/>
            </a:endParaRPr>
          </a:p>
          <a:p>
            <a:r>
              <a:rPr lang="zh-CN" altLang="en-US" sz="3200" b="1"/>
              <a:t>除此之外，我们还设计了</a:t>
            </a:r>
            <a:r>
              <a:rPr lang="zh-CN" altLang="en-US" sz="3200" b="1" u="sng"/>
              <a:t>                                                     </a:t>
            </a:r>
            <a:r>
              <a:rPr lang="zh-CN" altLang="en-US" sz="3200" b="1"/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9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28239" y="2413337"/>
            <a:ext cx="8752840" cy="1568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9600" b="1" u="sng" dirty="0"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设计分享交流会</a:t>
            </a:r>
            <a:endParaRPr lang="zh-CN" altLang="en-US" sz="9600" b="1" u="sng" cap="none" spc="0" dirty="0">
              <a:solidFill>
                <a:srgbClr val="FFFF00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9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165118" y="2413337"/>
            <a:ext cx="787908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优秀设计团队颁奖仪式</a:t>
            </a:r>
            <a:endParaRPr lang="zh-CN" altLang="en-US" sz="6000" b="0" u="sng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4205849"/>
  <p:tag name="MH_LIBRARY" val="GRAPHIC"/>
  <p:tag name="MH_ORDER" val="Freeform 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65,&quot;width&quot;:646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自定义</PresentationFormat>
  <Paragraphs>30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PowerPoint 演示文稿</vt:lpstr>
      <vt:lpstr>PowerPoint 演示文稿</vt:lpstr>
      <vt:lpstr>PowerPoint 演示文稿</vt:lpstr>
      <vt:lpstr>   头脑风暴</vt:lpstr>
      <vt:lpstr>PowerPoint 演示文稿</vt:lpstr>
      <vt:lpstr>   头脑风暴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设计一辆小车</dc:title>
  <dc:creator>吴 乔乔</dc:creator>
  <cp:lastModifiedBy>xzs</cp:lastModifiedBy>
  <cp:revision>347</cp:revision>
  <dcterms:created xsi:type="dcterms:W3CDTF">2020-09-11T03:22:00Z</dcterms:created>
  <dcterms:modified xsi:type="dcterms:W3CDTF">2021-02-05T06:56:17Z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