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3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22.xml"/><Relationship Id="rId4" Type="http://schemas.openxmlformats.org/officeDocument/2006/relationships/image" Target="../media/image13.png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tags" Target="../tags/tag25.xml"/><Relationship Id="rId2" Type="http://schemas.openxmlformats.org/officeDocument/2006/relationships/image" Target="../media/image16.png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tags" Target="../tags/tag27.xml"/><Relationship Id="rId2" Type="http://schemas.openxmlformats.org/officeDocument/2006/relationships/image" Target="../media/image18.png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tags" Target="../tags/tag30.xml"/><Relationship Id="rId2" Type="http://schemas.openxmlformats.org/officeDocument/2006/relationships/image" Target="../media/image21.png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12.xml"/><Relationship Id="rId2" Type="http://schemas.openxmlformats.org/officeDocument/2006/relationships/image" Target="../media/image3.png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7.xml"/><Relationship Id="rId2" Type="http://schemas.openxmlformats.org/officeDocument/2006/relationships/image" Target="../media/image8.png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9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946525" y="351155"/>
            <a:ext cx="4479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信息高考研究卷一</a:t>
            </a:r>
            <a:endParaRPr lang="zh-CN" altLang="en-US" sz="400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23900" y="2246630"/>
            <a:ext cx="53721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限时训练，尽量在</a:t>
            </a:r>
            <a:r>
              <a:rPr lang="en-US" altLang="zh-CN" sz="3200"/>
              <a:t>40</a:t>
            </a:r>
            <a:r>
              <a:rPr lang="zh-CN" altLang="en-US" sz="3200"/>
              <a:t>分钟内完成测试卷。</a:t>
            </a:r>
            <a:endParaRPr lang="zh-CN" altLang="en-US" sz="3200"/>
          </a:p>
          <a:p>
            <a:r>
              <a:rPr lang="en-US" altLang="zh-CN" sz="3200"/>
              <a:t>2.</a:t>
            </a:r>
            <a:r>
              <a:rPr lang="zh-CN" altLang="en-US" sz="3200"/>
              <a:t>将答案以右侧的格式写在草稿纸上拍照在家校本中上交。</a:t>
            </a:r>
            <a:endParaRPr lang="zh-CN" altLang="en-US" sz="3200"/>
          </a:p>
          <a:p>
            <a:r>
              <a:rPr lang="en-US" altLang="zh-CN" sz="3200"/>
              <a:t>3.</a:t>
            </a:r>
            <a:r>
              <a:rPr lang="zh-CN" altLang="en-US" sz="3200"/>
              <a:t>题目难度不小，请注意掌握时间，在有限的时间内，完成你该完成的题目。</a:t>
            </a:r>
            <a:endParaRPr lang="zh-CN" altLang="en-US" sz="3200"/>
          </a:p>
        </p:txBody>
      </p:sp>
      <p:sp>
        <p:nvSpPr>
          <p:cNvPr id="6" name="矩形 5"/>
          <p:cNvSpPr/>
          <p:nvPr/>
        </p:nvSpPr>
        <p:spPr>
          <a:xfrm>
            <a:off x="7742555" y="2112645"/>
            <a:ext cx="3093085" cy="397700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00035" y="2246630"/>
            <a:ext cx="1325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姓名：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820025" y="2614930"/>
            <a:ext cx="1325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选择题</a:t>
            </a:r>
            <a:r>
              <a:rPr lang="en-US" altLang="zh-CN"/>
              <a:t>1-5</a:t>
            </a:r>
            <a:r>
              <a:rPr lang="zh-CN" altLang="en-US"/>
              <a:t>：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7900035" y="2876550"/>
            <a:ext cx="1325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       6-10</a:t>
            </a:r>
            <a:r>
              <a:rPr lang="zh-CN" altLang="en-US"/>
              <a:t>：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820025" y="3154680"/>
            <a:ext cx="1325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       11-12</a:t>
            </a:r>
            <a:r>
              <a:rPr lang="zh-CN" altLang="en-US"/>
              <a:t>：</a:t>
            </a:r>
            <a:endParaRPr lang="en-US" altLang="zh-CN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7742555" y="3576320"/>
            <a:ext cx="1325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       13</a:t>
            </a:r>
            <a:r>
              <a:rPr lang="zh-CN" altLang="en-US"/>
              <a:t>：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742555" y="3997960"/>
            <a:ext cx="1325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       14</a:t>
            </a:r>
            <a:r>
              <a:rPr lang="zh-CN" altLang="en-US"/>
              <a:t>：</a:t>
            </a:r>
            <a:endParaRPr lang="en-US" altLang="zh-CN"/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7742555" y="4530090"/>
            <a:ext cx="1325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       15</a:t>
            </a:r>
            <a:r>
              <a:rPr lang="zh-CN" altLang="en-US"/>
              <a:t>：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7742555" y="4906010"/>
            <a:ext cx="1325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       16</a:t>
            </a:r>
            <a:r>
              <a:rPr lang="zh-CN" altLang="en-US"/>
              <a:t>：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1695" y="339090"/>
            <a:ext cx="10243185" cy="1195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71395" y="1884045"/>
            <a:ext cx="7521575" cy="3473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70890" y="5707380"/>
            <a:ext cx="10333990" cy="694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9465" y="167640"/>
            <a:ext cx="10586720" cy="6289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6640" y="236855"/>
            <a:ext cx="10241280" cy="2590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36650" y="3017520"/>
            <a:ext cx="10305415" cy="35007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5345" y="0"/>
            <a:ext cx="6059170" cy="6759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13650" y="6028055"/>
            <a:ext cx="4333240" cy="654685"/>
          </a:xfrm>
          <a:prstGeom prst="rect">
            <a:avLst/>
          </a:prstGeom>
        </p:spPr>
      </p:pic>
      <p:sp>
        <p:nvSpPr>
          <p:cNvPr id="4" name="环形箭头 3"/>
          <p:cNvSpPr/>
          <p:nvPr/>
        </p:nvSpPr>
        <p:spPr>
          <a:xfrm flipH="1">
            <a:off x="5873115" y="5262880"/>
            <a:ext cx="3914775" cy="1419860"/>
          </a:xfrm>
          <a:prstGeom prst="circularArrow">
            <a:avLst>
              <a:gd name="adj1" fmla="val 0"/>
              <a:gd name="adj2" fmla="val 794239"/>
              <a:gd name="adj3" fmla="val 20891907"/>
              <a:gd name="adj4" fmla="val 10800000"/>
              <a:gd name="adj5" fmla="val 10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5795" y="213360"/>
            <a:ext cx="7841615" cy="6644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6385" y="0"/>
            <a:ext cx="5250180" cy="2476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99125" y="922020"/>
            <a:ext cx="6377940" cy="59359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965" y="741680"/>
            <a:ext cx="10348595" cy="51015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4830" y="220345"/>
            <a:ext cx="11395710" cy="6285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8535" y="386080"/>
            <a:ext cx="10295890" cy="2099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8535" y="3126740"/>
            <a:ext cx="10314305" cy="2277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3220" y="931545"/>
            <a:ext cx="11464925" cy="33515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37615" y="97790"/>
            <a:ext cx="8488045" cy="6682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88795" y="85090"/>
            <a:ext cx="8219440" cy="66408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9255" y="224155"/>
            <a:ext cx="6597650" cy="402272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06670" y="3761740"/>
            <a:ext cx="7146290" cy="30016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5765" y="822325"/>
            <a:ext cx="6727825" cy="4209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33945" y="1511935"/>
            <a:ext cx="4521835" cy="22923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COMMONDATA" val="eyJoZGlkIjoiYmRmMzk5OTllZmJkMjU2NjE2Yzc1YmUyOGUwZTE0Ym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  <p:tag name="KSO_WM_UNIT_PLACING_PICTURE_USER_VIEWPORT" val="{&quot;height&quot;:6708,&quot;width&quot;:1360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WPS 演示</Application>
  <PresentationFormat>宽屏</PresentationFormat>
  <Paragraphs>22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shen</dc:creator>
  <cp:lastModifiedBy>巨侠</cp:lastModifiedBy>
  <cp:revision>4</cp:revision>
  <dcterms:created xsi:type="dcterms:W3CDTF">2022-12-27T13:31:00Z</dcterms:created>
  <dcterms:modified xsi:type="dcterms:W3CDTF">2022-12-27T13:54:56Z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4B6DABFD3A5F42BFB139DAE0FACED14A</vt:lpwstr>
  </property>
  <property fmtid="{D5CDD505-2E9C-101B-9397-08002B2CF9AE}" pid="3" name="KSOProductBuildVer">
    <vt:lpwstr>2052-11.1.0.12980</vt:lpwstr>
  </property>
</Properties>
</file>