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handoutMasterIdLst>
    <p:handoutMasterId r:id="rId25"/>
  </p:handoutMasterIdLst>
  <p:sldIdLst>
    <p:sldId id="256" r:id="rId3"/>
    <p:sldId id="374" r:id="rId4"/>
    <p:sldId id="375" r:id="rId6"/>
    <p:sldId id="381" r:id="rId7"/>
    <p:sldId id="423" r:id="rId8"/>
    <p:sldId id="382" r:id="rId9"/>
    <p:sldId id="388" r:id="rId10"/>
    <p:sldId id="383" r:id="rId11"/>
    <p:sldId id="384" r:id="rId12"/>
    <p:sldId id="391" r:id="rId13"/>
    <p:sldId id="394" r:id="rId14"/>
    <p:sldId id="386" r:id="rId15"/>
    <p:sldId id="385" r:id="rId16"/>
    <p:sldId id="424" r:id="rId17"/>
    <p:sldId id="369" r:id="rId18"/>
    <p:sldId id="390" r:id="rId19"/>
    <p:sldId id="367" r:id="rId20"/>
    <p:sldId id="368" r:id="rId21"/>
    <p:sldId id="420" r:id="rId22"/>
    <p:sldId id="421" r:id="rId23"/>
    <p:sldId id="422" r:id="rId24"/>
  </p:sldIdLst>
  <p:sldSz cx="9144000" cy="5143500"/>
  <p:notesSz cx="6858000" cy="9144000"/>
  <p:embeddedFontLst>
    <p:embeddedFont>
      <p:font typeface="黑体" pitchFamily="49" charset="-122"/>
      <p:regular r:id="rId30"/>
    </p:embeddedFont>
    <p:embeddedFont>
      <p:font typeface="人语拼音" charset="0"/>
      <p:regular r:id="rId31"/>
    </p:embeddedFont>
    <p:embeddedFont>
      <p:font typeface="楷体" pitchFamily="49" charset="-122"/>
      <p:regular r:id="rId32"/>
    </p:embeddedFont>
  </p:embeddedFont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ww.xkb1.com" initials="w" lastIdx="2" clrIdx="0"/>
  <p:cmAuthor id="2" name="绿色圃中小学教育网" initials="绿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12"/>
    <a:srgbClr val="000000"/>
    <a:srgbClr val="FFFFFF"/>
    <a:srgbClr val="984807"/>
    <a:srgbClr val="FF0000"/>
    <a:srgbClr val="0000FF"/>
    <a:srgbClr val="F7FF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31"/>
    <p:restoredTop sz="96352"/>
  </p:normalViewPr>
  <p:slideViewPr>
    <p:cSldViewPr snapToGrid="0" showGuides="1">
      <p:cViewPr varScale="1">
        <p:scale>
          <a:sx n="119" d="100"/>
          <a:sy n="119" d="100"/>
        </p:scale>
        <p:origin x="-162" y="-102"/>
      </p:cViewPr>
      <p:guideLst>
        <p:guide orient="horz" pos="159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itchFamily="2" charset="-12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itchFamily="2" charset="-12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itchFamily="2" charset="-12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itchFamily="2" charset="-12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584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358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35845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/>
            <a:endParaRPr lang="zh-CN" altLang="en-US" sz="1200" dirty="0"/>
          </a:p>
        </p:txBody>
      </p:sp>
      <p:sp>
        <p:nvSpPr>
          <p:cNvPr id="35846" name="页眉占位符 5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36868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36869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/>
            <a:endParaRPr lang="zh-CN" altLang="en-US" sz="1200" dirty="0"/>
          </a:p>
        </p:txBody>
      </p:sp>
      <p:sp>
        <p:nvSpPr>
          <p:cNvPr id="36870" name="灯片编号占位符 5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789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37892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37893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/>
            <a:endParaRPr lang="zh-CN" altLang="en-US" sz="1200" dirty="0"/>
          </a:p>
        </p:txBody>
      </p:sp>
      <p:sp>
        <p:nvSpPr>
          <p:cNvPr id="37894" name="灯片编号占位符 5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38916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38917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/>
            <a:endParaRPr lang="zh-CN" altLang="en-US" sz="1200" dirty="0"/>
          </a:p>
        </p:txBody>
      </p:sp>
      <p:sp>
        <p:nvSpPr>
          <p:cNvPr id="38918" name="灯片编号占位符 5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AAA4BF00-4841-4A51-A703-7A73011A72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E0D578A2-B085-4FDE-B1AF-B2FC11869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9EC7-0E89-4DAD-8E7F-220D724EA11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78763" y="0"/>
            <a:ext cx="915987" cy="360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-741219" y="-40070"/>
            <a:ext cx="3602525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11 </a:t>
            </a:r>
            <a:r>
              <a:rPr kumimoji="0" lang="en-US" altLang="zh-CN" sz="20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ie</a:t>
            </a:r>
            <a:r>
              <a:rPr kumimoji="0" lang="en-US" altLang="zh-CN" sz="2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 </a:t>
            </a:r>
            <a:r>
              <a:rPr kumimoji="0" lang="en-US" altLang="zh-CN" sz="20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üe</a:t>
            </a:r>
            <a:r>
              <a:rPr kumimoji="0" lang="en-US" altLang="zh-CN" sz="2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 </a:t>
            </a:r>
            <a:r>
              <a:rPr kumimoji="0" lang="en-US" altLang="zh-CN" sz="20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er</a:t>
            </a:r>
            <a:endParaRPr kumimoji="0" lang="zh-CN" altLang="en-US" sz="2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黑体" pitchFamily="49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itchFamily="49" charset="-122"/>
          <a:cs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itchFamily="49" charset="-122"/>
          <a:cs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itchFamily="49" charset="-122"/>
          <a:cs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itchFamily="49" charset="-122"/>
          <a:cs typeface="黑体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emf"/><Relationship Id="rId1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4" descr="0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363" y="528638"/>
            <a:ext cx="8655050" cy="4100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2404977" y="819764"/>
            <a:ext cx="5445682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11 </a:t>
            </a:r>
            <a:r>
              <a:rPr kumimoji="0" lang="en-US" altLang="zh-CN" sz="7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  </a:t>
            </a:r>
            <a:r>
              <a:rPr kumimoji="0" lang="en-US" altLang="zh-CN" sz="72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ie</a:t>
            </a:r>
            <a:r>
              <a:rPr kumimoji="0" lang="en-US" altLang="zh-CN" sz="7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üe</a:t>
            </a:r>
            <a:r>
              <a:rPr kumimoji="0" lang="en-US" altLang="zh-CN" sz="7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er</a:t>
            </a:r>
            <a:endParaRPr kumimoji="0" lang="zh-CN" altLang="en-US" sz="7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100" name="文本框 1"/>
          <p:cNvSpPr txBox="1"/>
          <p:nvPr/>
        </p:nvSpPr>
        <p:spPr>
          <a:xfrm>
            <a:off x="315913" y="14288"/>
            <a:ext cx="1928812" cy="3698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latin typeface="Arial" panose="020B0604020202020204" pitchFamily="34" charset="0"/>
              </a:rPr>
              <a:t>语文 一年级 上册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50505" y="13970"/>
            <a:ext cx="965835" cy="370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椭圆 1"/>
          <p:cNvSpPr/>
          <p:nvPr/>
        </p:nvSpPr>
        <p:spPr>
          <a:xfrm>
            <a:off x="4068763" y="2917825"/>
            <a:ext cx="1041400" cy="974725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人语拼音" charset="0"/>
              <a:ea typeface="+mn-ea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745288" y="2759075"/>
            <a:ext cx="1252538" cy="1133475"/>
          </a:xfrm>
          <a:prstGeom prst="ellips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人语拼音" charset="0"/>
              <a:ea typeface="+mn-ea"/>
              <a:cs typeface="+mn-cs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906588" y="1225550"/>
            <a:ext cx="1252538" cy="1133475"/>
          </a:xfrm>
          <a:prstGeom prst="ellips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人语拼音" charset="0"/>
              <a:ea typeface="+mn-ea"/>
              <a:cs typeface="+mn-cs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952875" y="495300"/>
            <a:ext cx="1252538" cy="1133475"/>
          </a:xfrm>
          <a:prstGeom prst="ellips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人语拼音" charset="0"/>
              <a:ea typeface="+mn-ea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040438" y="1225550"/>
            <a:ext cx="1252538" cy="1133475"/>
          </a:xfrm>
          <a:prstGeom prst="ellips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人语拼音" charset="0"/>
              <a:ea typeface="+mn-ea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87438" y="2822575"/>
            <a:ext cx="1252538" cy="1135063"/>
          </a:xfrm>
          <a:prstGeom prst="ellips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人语拼音" charset="0"/>
              <a:ea typeface="+mn-ea"/>
              <a:cs typeface="+mn-cs"/>
            </a:endParaRPr>
          </a:p>
        </p:txBody>
      </p:sp>
      <p:cxnSp>
        <p:nvCxnSpPr>
          <p:cNvPr id="8" name="直接连接符 7"/>
          <p:cNvCxnSpPr>
            <a:endCxn id="2" idx="2"/>
          </p:cNvCxnSpPr>
          <p:nvPr/>
        </p:nvCxnSpPr>
        <p:spPr>
          <a:xfrm>
            <a:off x="2339975" y="3405188"/>
            <a:ext cx="17287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endCxn id="2" idx="2"/>
          </p:cNvCxnSpPr>
          <p:nvPr/>
        </p:nvCxnSpPr>
        <p:spPr>
          <a:xfrm>
            <a:off x="3009900" y="2117725"/>
            <a:ext cx="1176338" cy="955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2" idx="7"/>
            <a:endCxn id="2" idx="2"/>
          </p:cNvCxnSpPr>
          <p:nvPr/>
        </p:nvCxnSpPr>
        <p:spPr>
          <a:xfrm flipV="1">
            <a:off x="4957763" y="2179638"/>
            <a:ext cx="1287463" cy="8810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2" idx="6"/>
            <a:endCxn id="2" idx="2"/>
          </p:cNvCxnSpPr>
          <p:nvPr/>
        </p:nvCxnSpPr>
        <p:spPr>
          <a:xfrm>
            <a:off x="5110163" y="3405188"/>
            <a:ext cx="16351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2" idx="6"/>
            <a:endCxn id="2" idx="2"/>
          </p:cNvCxnSpPr>
          <p:nvPr/>
        </p:nvCxnSpPr>
        <p:spPr>
          <a:xfrm>
            <a:off x="4578350" y="1628775"/>
            <a:ext cx="0" cy="1289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1" name="文本框 14"/>
          <p:cNvSpPr txBox="1"/>
          <p:nvPr/>
        </p:nvSpPr>
        <p:spPr>
          <a:xfrm>
            <a:off x="4184650" y="2881313"/>
            <a:ext cx="927100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5400" b="1" dirty="0">
                <a:solidFill>
                  <a:srgbClr val="FF0000"/>
                </a:solidFill>
                <a:latin typeface="人语拼音" charset="0"/>
              </a:rPr>
              <a:t>üe</a:t>
            </a:r>
            <a:endParaRPr lang="en-US" altLang="zh-CN" sz="5400" b="1" dirty="0">
              <a:solidFill>
                <a:srgbClr val="FF0000"/>
              </a:solidFill>
              <a:latin typeface="人语拼音" charset="0"/>
            </a:endParaRPr>
          </a:p>
        </p:txBody>
      </p:sp>
      <p:sp>
        <p:nvSpPr>
          <p:cNvPr id="12302" name="文本框 15"/>
          <p:cNvSpPr txBox="1"/>
          <p:nvPr/>
        </p:nvSpPr>
        <p:spPr>
          <a:xfrm>
            <a:off x="1090613" y="2917825"/>
            <a:ext cx="1112837" cy="9223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5400" b="1" dirty="0">
                <a:solidFill>
                  <a:srgbClr val="000000"/>
                </a:solidFill>
                <a:latin typeface="人语拼音" charset="0"/>
              </a:rPr>
              <a:t>lüè</a:t>
            </a:r>
            <a:endParaRPr lang="en-US" altLang="zh-CN" sz="5400" b="1" dirty="0">
              <a:solidFill>
                <a:srgbClr val="000000"/>
              </a:solidFill>
              <a:latin typeface="人语拼音" charset="0"/>
            </a:endParaRPr>
          </a:p>
        </p:txBody>
      </p:sp>
      <p:sp>
        <p:nvSpPr>
          <p:cNvPr id="12303" name="文本框 16"/>
          <p:cNvSpPr txBox="1"/>
          <p:nvPr/>
        </p:nvSpPr>
        <p:spPr>
          <a:xfrm>
            <a:off x="6746875" y="2771775"/>
            <a:ext cx="1293813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5400" b="1" dirty="0">
                <a:solidFill>
                  <a:srgbClr val="000000"/>
                </a:solidFill>
                <a:latin typeface="人语拼音" charset="0"/>
              </a:rPr>
              <a:t>xué</a:t>
            </a:r>
            <a:endParaRPr lang="en-US" altLang="zh-CN" sz="5400" b="1" dirty="0">
              <a:solidFill>
                <a:srgbClr val="000000"/>
              </a:solidFill>
              <a:latin typeface="人语拼音" charset="0"/>
            </a:endParaRPr>
          </a:p>
        </p:txBody>
      </p:sp>
      <p:sp>
        <p:nvSpPr>
          <p:cNvPr id="12304" name="文本框 17"/>
          <p:cNvSpPr txBox="1"/>
          <p:nvPr/>
        </p:nvSpPr>
        <p:spPr>
          <a:xfrm>
            <a:off x="6059488" y="1241425"/>
            <a:ext cx="1371600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5400" b="1" dirty="0">
                <a:solidFill>
                  <a:srgbClr val="000000"/>
                </a:solidFill>
                <a:latin typeface="人语拼音" charset="0"/>
              </a:rPr>
              <a:t>quē</a:t>
            </a:r>
            <a:endParaRPr lang="en-US" altLang="zh-CN" sz="5400" b="1" dirty="0">
              <a:solidFill>
                <a:srgbClr val="000000"/>
              </a:solidFill>
              <a:latin typeface="人语拼音" charset="0"/>
            </a:endParaRPr>
          </a:p>
        </p:txBody>
      </p:sp>
      <p:sp>
        <p:nvSpPr>
          <p:cNvPr id="12305" name="文本框 18"/>
          <p:cNvSpPr txBox="1"/>
          <p:nvPr/>
        </p:nvSpPr>
        <p:spPr>
          <a:xfrm>
            <a:off x="4030663" y="530225"/>
            <a:ext cx="1117600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5400" b="1" dirty="0">
                <a:solidFill>
                  <a:srgbClr val="000000"/>
                </a:solidFill>
                <a:latin typeface="人语拼音" charset="0"/>
              </a:rPr>
              <a:t>jué</a:t>
            </a:r>
            <a:endParaRPr lang="en-US" altLang="zh-CN" sz="5400" b="1" dirty="0">
              <a:solidFill>
                <a:srgbClr val="000000"/>
              </a:solidFill>
              <a:latin typeface="人语拼音" charset="0"/>
            </a:endParaRPr>
          </a:p>
        </p:txBody>
      </p:sp>
      <p:sp>
        <p:nvSpPr>
          <p:cNvPr id="12306" name="文本框 20"/>
          <p:cNvSpPr txBox="1"/>
          <p:nvPr/>
        </p:nvSpPr>
        <p:spPr>
          <a:xfrm>
            <a:off x="1916113" y="1289050"/>
            <a:ext cx="1293812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5400" b="1" dirty="0">
                <a:solidFill>
                  <a:srgbClr val="000000"/>
                </a:solidFill>
                <a:latin typeface="人语拼音" charset="0"/>
              </a:rPr>
              <a:t>nüè</a:t>
            </a:r>
            <a:endParaRPr lang="en-US" altLang="zh-CN" sz="5400" b="1" dirty="0">
              <a:solidFill>
                <a:srgbClr val="000000"/>
              </a:solidFill>
              <a:latin typeface="人语拼音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850505" y="13970"/>
            <a:ext cx="965835" cy="370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555365" y="4271645"/>
            <a:ext cx="3009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你发现了什么？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1"/>
          <p:cNvSpPr txBox="1"/>
          <p:nvPr/>
        </p:nvSpPr>
        <p:spPr>
          <a:xfrm>
            <a:off x="334963" y="2416175"/>
            <a:ext cx="8181975" cy="18843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200000"/>
              </a:lnSpc>
            </a:pPr>
            <a:r>
              <a:rPr lang="en-US" altLang="zh-CN" sz="3200" b="1" dirty="0">
                <a:latin typeface="人语拼音" charset="0"/>
              </a:rPr>
              <a:t>    j</a:t>
            </a:r>
            <a:r>
              <a:rPr lang="zh-CN" altLang="en-US" sz="3200" b="1" dirty="0">
                <a:latin typeface="人语拼音" charset="0"/>
              </a:rPr>
              <a:t>、</a:t>
            </a:r>
            <a:r>
              <a:rPr lang="en-US" altLang="zh-CN" sz="3200" b="1" dirty="0">
                <a:latin typeface="人语拼音" charset="0"/>
              </a:rPr>
              <a:t>q</a:t>
            </a:r>
            <a:r>
              <a:rPr lang="zh-CN" altLang="en-US" sz="3200" b="1" dirty="0">
                <a:latin typeface="人语拼音" charset="0"/>
              </a:rPr>
              <a:t>、</a:t>
            </a:r>
            <a:r>
              <a:rPr lang="en-US" altLang="zh-CN" sz="3200" b="1" dirty="0">
                <a:latin typeface="人语拼音" charset="0"/>
              </a:rPr>
              <a:t>x</a:t>
            </a:r>
            <a:r>
              <a:rPr lang="zh-CN" altLang="en-US" sz="3200" b="1" dirty="0">
                <a:latin typeface="人语拼音" charset="0"/>
              </a:rPr>
              <a:t>与</a:t>
            </a:r>
            <a:r>
              <a:rPr lang="en-US" altLang="zh-CN" sz="3200" b="1" dirty="0">
                <a:latin typeface="人语拼音" charset="0"/>
              </a:rPr>
              <a:t>üe</a:t>
            </a:r>
            <a:r>
              <a:rPr lang="zh-CN" altLang="en-US" sz="3200" b="1" dirty="0">
                <a:latin typeface="人语拼音" charset="0"/>
              </a:rPr>
              <a:t>拼 在 一起的 时 候，要去 掉 </a:t>
            </a:r>
            <a:r>
              <a:rPr lang="en-US" altLang="zh-CN" sz="3200" b="1" dirty="0">
                <a:latin typeface="人语拼音" charset="0"/>
              </a:rPr>
              <a:t>ü </a:t>
            </a:r>
            <a:r>
              <a:rPr lang="zh-CN" altLang="en-US" sz="3200" b="1" dirty="0">
                <a:latin typeface="人语拼音" charset="0"/>
              </a:rPr>
              <a:t>上  的 两  点，但 是 仍  然 读</a:t>
            </a:r>
            <a:r>
              <a:rPr lang="en-US" altLang="zh-CN" sz="3200" b="1" dirty="0">
                <a:latin typeface="人语拼音" charset="0"/>
              </a:rPr>
              <a:t>üe</a:t>
            </a:r>
            <a:r>
              <a:rPr lang="zh-CN" altLang="en-US" sz="3200" b="1" dirty="0">
                <a:latin typeface="人语拼音" charset="0"/>
              </a:rPr>
              <a:t>。</a:t>
            </a:r>
            <a:endParaRPr lang="zh-CN" altLang="en-US" sz="3200" b="1" dirty="0">
              <a:latin typeface="人语拼音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19375" y="2393950"/>
            <a:ext cx="68373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400" b="1" dirty="0">
                <a:solidFill>
                  <a:srgbClr val="984807"/>
                </a:solidFill>
                <a:latin typeface="人语拼音" charset="0"/>
              </a:rPr>
              <a:t>yǔ   pīn zài yì qǐ de shí hou  yào qù</a:t>
            </a:r>
            <a:endParaRPr lang="zh-CN" altLang="en-US" sz="2400" b="1" dirty="0">
              <a:solidFill>
                <a:srgbClr val="984807"/>
              </a:solidFill>
              <a:latin typeface="人语拼音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4963" y="3375025"/>
            <a:ext cx="7523162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400" b="1" dirty="0">
                <a:solidFill>
                  <a:srgbClr val="984807"/>
                </a:solidFill>
                <a:latin typeface="人语拼音" charset="0"/>
              </a:rPr>
              <a:t>diào  shànɡ de liǎnɡ diǎn  dàn shì rénɡ rán dú</a:t>
            </a:r>
            <a:endParaRPr lang="zh-CN" altLang="en-US" sz="2400" dirty="0">
              <a:solidFill>
                <a:srgbClr val="984807"/>
              </a:solidFill>
              <a:latin typeface="人语拼音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6563" y="241300"/>
            <a:ext cx="3419475" cy="5762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449580" indent="-449580" eaLnBrk="1" hangingPunct="1">
              <a:lnSpc>
                <a:spcPct val="120000"/>
              </a:lnSpc>
            </a:pPr>
            <a:r>
              <a:rPr lang="zh-CN" altLang="en-US" sz="3600" b="1" dirty="0">
                <a:latin typeface="宋体" pitchFamily="2" charset="-122"/>
              </a:rPr>
              <a:t>你发现了吗？</a:t>
            </a:r>
            <a:endParaRPr lang="zh-CN" altLang="en-US" sz="3600" b="1" dirty="0">
              <a:latin typeface="宋体" pitchFamily="2" charset="-122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675" y="931863"/>
            <a:ext cx="316865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7850505" y="13970"/>
            <a:ext cx="965835" cy="370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3"/>
          <p:cNvPicPr>
            <a:picLocks noChangeAspect="1" noChangeArrowheads="1"/>
          </p:cNvPicPr>
          <p:nvPr/>
        </p:nvPicPr>
        <p:blipFill rotWithShape="1">
          <a:blip r:embed="rId1" cstate="print"/>
          <a:srcRect l="26480" t="41457" r="8779" b="24604"/>
          <a:stretch>
            <a:fillRect/>
          </a:stretch>
        </p:blipFill>
        <p:spPr bwMode="auto">
          <a:xfrm>
            <a:off x="865339" y="1138621"/>
            <a:ext cx="4800600" cy="3524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椭圆 3"/>
          <p:cNvSpPr/>
          <p:nvPr/>
        </p:nvSpPr>
        <p:spPr>
          <a:xfrm>
            <a:off x="3049588" y="2274888"/>
            <a:ext cx="1082675" cy="110331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40" name="PA-文本框 15"/>
          <p:cNvSpPr txBox="1"/>
          <p:nvPr>
            <p:custDataLst>
              <p:tags r:id="rId2"/>
            </p:custDataLst>
          </p:nvPr>
        </p:nvSpPr>
        <p:spPr>
          <a:xfrm>
            <a:off x="863600" y="425450"/>
            <a:ext cx="6278563" cy="5127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412750" indent="-412750" eaLnBrk="1" hangingPunct="1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3200" b="1" dirty="0">
                <a:latin typeface="宋体" pitchFamily="2" charset="-122"/>
              </a:rPr>
              <a:t>图上两个小姑娘在椰树下干什么？</a:t>
            </a:r>
            <a:endParaRPr lang="en-US" altLang="zh-CN" sz="3200" b="1" dirty="0">
              <a:latin typeface="宋体" pitchFamily="2" charset="-122"/>
            </a:endParaRPr>
          </a:p>
        </p:txBody>
      </p:sp>
      <p:sp>
        <p:nvSpPr>
          <p:cNvPr id="6" name="PA-文本框 15"/>
          <p:cNvSpPr txBox="1"/>
          <p:nvPr>
            <p:custDataLst>
              <p:tags r:id="rId3"/>
            </p:custDataLst>
          </p:nvPr>
        </p:nvSpPr>
        <p:spPr>
          <a:xfrm>
            <a:off x="5800725" y="2274888"/>
            <a:ext cx="3170238" cy="11033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楷体" pitchFamily="49" charset="-122"/>
              </a:rPr>
              <a:t>一个小姑娘戴着“</a:t>
            </a:r>
            <a:r>
              <a:rPr lang="zh-CN" altLang="en-US" sz="3200" b="1" dirty="0">
                <a:solidFill>
                  <a:srgbClr val="E60012"/>
                </a:solidFill>
                <a:latin typeface="楷体" pitchFamily="49" charset="-122"/>
              </a:rPr>
              <a:t>耳</a:t>
            </a:r>
            <a:r>
              <a:rPr lang="zh-CN" altLang="en-US" sz="3200" b="1" dirty="0">
                <a:latin typeface="楷体" pitchFamily="49" charset="-122"/>
              </a:rPr>
              <a:t>”机听音乐。</a:t>
            </a:r>
            <a:endParaRPr lang="en-US" altLang="zh-CN" sz="3200" b="1" dirty="0">
              <a:latin typeface="楷体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50505" y="13970"/>
            <a:ext cx="965835" cy="370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5"/>
          <p:cNvSpPr txBox="1"/>
          <p:nvPr/>
        </p:nvSpPr>
        <p:spPr>
          <a:xfrm>
            <a:off x="2947988" y="384175"/>
            <a:ext cx="5946775" cy="2373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人语拼音" charset="0"/>
              </a:rPr>
              <a:t>耳朵耳朵</a:t>
            </a:r>
            <a:r>
              <a:rPr lang="en-US" altLang="zh-CN" sz="6000" b="1" dirty="0">
                <a:solidFill>
                  <a:srgbClr val="E60012"/>
                </a:solidFill>
                <a:latin typeface="人语拼音" charset="0"/>
              </a:rPr>
              <a:t>er er er</a:t>
            </a:r>
            <a:r>
              <a:rPr lang="zh-CN" altLang="en-US" sz="3600" b="1" dirty="0">
                <a:solidFill>
                  <a:srgbClr val="000000"/>
                </a:solidFill>
                <a:latin typeface="人语拼音" charset="0"/>
              </a:rPr>
              <a:t>，</a:t>
            </a:r>
            <a:endParaRPr lang="en-US" altLang="zh-CN" sz="3600" b="1" dirty="0">
              <a:solidFill>
                <a:srgbClr val="000000"/>
              </a:solidFill>
              <a:latin typeface="人语拼音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人语拼音" charset="0"/>
              </a:rPr>
              <a:t>一只耳朵</a:t>
            </a:r>
            <a:r>
              <a:rPr lang="en-US" altLang="zh-CN" sz="6000" b="1" dirty="0">
                <a:solidFill>
                  <a:srgbClr val="E60012"/>
                </a:solidFill>
                <a:latin typeface="人语拼音" charset="0"/>
              </a:rPr>
              <a:t>er er er</a:t>
            </a:r>
            <a:r>
              <a:rPr lang="zh-CN" altLang="en-US" sz="3600" b="1" dirty="0">
                <a:solidFill>
                  <a:srgbClr val="000000"/>
                </a:solidFill>
                <a:latin typeface="人语拼音" charset="0"/>
              </a:rPr>
              <a:t>。</a:t>
            </a:r>
            <a:endParaRPr lang="zh-CN" altLang="en-US" sz="3600" b="1" dirty="0">
              <a:solidFill>
                <a:srgbClr val="000000"/>
              </a:solidFill>
              <a:latin typeface="人语拼音" charset="0"/>
            </a:endParaRPr>
          </a:p>
        </p:txBody>
      </p:sp>
      <p:pic>
        <p:nvPicPr>
          <p:cNvPr id="15363" name="Picture 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963" y="808038"/>
            <a:ext cx="2003425" cy="2957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16386"/>
          <p:cNvSpPr txBox="1"/>
          <p:nvPr/>
        </p:nvSpPr>
        <p:spPr>
          <a:xfrm>
            <a:off x="3040063" y="2749550"/>
            <a:ext cx="4752975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6000" b="1" dirty="0">
                <a:solidFill>
                  <a:srgbClr val="E60012"/>
                </a:solidFill>
                <a:latin typeface="人语拼音" charset="0"/>
              </a:rPr>
              <a:t>ēr ér ěr èr</a:t>
            </a:r>
            <a:endParaRPr lang="en-US" altLang="zh-CN" sz="6000" b="1" dirty="0">
              <a:solidFill>
                <a:srgbClr val="E60012"/>
              </a:solidFill>
              <a:latin typeface="人语拼音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144713" y="3968750"/>
            <a:ext cx="5457825" cy="5286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1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000000"/>
                </a:solidFill>
                <a:latin typeface="人语拼音" charset="0"/>
                <a:ea typeface="+mn-ea"/>
                <a:cs typeface="+mn-cs"/>
              </a:rPr>
              <a:t>发音方法：舌尖要往里卷起来。</a:t>
            </a:r>
            <a:endParaRPr kumimoji="0" lang="zh-CN" altLang="en-US" sz="2800" b="1" kern="1200" cap="none" spc="0" normalizeH="0" baseline="0" noProof="0" dirty="0">
              <a:solidFill>
                <a:srgbClr val="000000"/>
              </a:solidFill>
              <a:latin typeface="人语拼音" charset="0"/>
              <a:ea typeface="+mn-ea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50505" y="13970"/>
            <a:ext cx="965835" cy="370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/>
          <p:nvPr/>
        </p:nvSpPr>
        <p:spPr>
          <a:xfrm>
            <a:off x="993299" y="288370"/>
            <a:ext cx="1890713" cy="2768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120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ér</a:t>
            </a:r>
            <a:endParaRPr lang="en-US" altLang="zh-CN" sz="12000" b="1" dirty="0">
              <a:solidFill>
                <a:srgbClr val="0099FF"/>
              </a:solidFill>
              <a:latin typeface="Times New Roman" panose="02020603050405020304" pitchFamily="18" charset="0"/>
            </a:endParaRPr>
          </a:p>
          <a:p>
            <a:r>
              <a:rPr lang="en-US" altLang="zh-CN" sz="54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54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儿女</a:t>
            </a:r>
            <a:endParaRPr lang="zh-CN" altLang="en-US" sz="5400" b="1" dirty="0">
              <a:solidFill>
                <a:srgbClr val="009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Text Box 5"/>
          <p:cNvSpPr txBox="1"/>
          <p:nvPr/>
        </p:nvSpPr>
        <p:spPr>
          <a:xfrm>
            <a:off x="3653790" y="195580"/>
            <a:ext cx="1982470" cy="2768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2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èr</a:t>
            </a:r>
            <a:endParaRPr lang="en-US" altLang="zh-CN" sz="120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r>
              <a:rPr lang="en-US" altLang="zh-CN" sz="5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5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二十</a:t>
            </a:r>
            <a:endParaRPr lang="zh-CN" altLang="en-US" sz="54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8" name="Text Box 6"/>
          <p:cNvSpPr txBox="1"/>
          <p:nvPr/>
        </p:nvSpPr>
        <p:spPr>
          <a:xfrm>
            <a:off x="2574131" y="224790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zh-CN" sz="1800" dirty="0">
              <a:latin typeface="Times New Roman" panose="02020603050405020304" pitchFamily="18" charset="0"/>
            </a:endParaRPr>
          </a:p>
        </p:txBody>
      </p:sp>
      <p:sp>
        <p:nvSpPr>
          <p:cNvPr id="21509" name="Text Box 7"/>
          <p:cNvSpPr txBox="1"/>
          <p:nvPr/>
        </p:nvSpPr>
        <p:spPr>
          <a:xfrm>
            <a:off x="5975747" y="195263"/>
            <a:ext cx="2106215" cy="29533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12000" b="1" dirty="0">
                <a:solidFill>
                  <a:srgbClr val="CC6600"/>
                </a:solidFill>
                <a:latin typeface="Times New Roman" panose="02020603050405020304" pitchFamily="18" charset="0"/>
              </a:rPr>
              <a:t>ěr</a:t>
            </a:r>
            <a:endParaRPr lang="en-US" altLang="zh-CN" sz="12000" b="1" dirty="0">
              <a:solidFill>
                <a:srgbClr val="CC6600"/>
              </a:solidFill>
              <a:latin typeface="Times New Roman" panose="02020603050405020304" pitchFamily="18" charset="0"/>
            </a:endParaRPr>
          </a:p>
          <a:p>
            <a:r>
              <a:rPr lang="en-US" altLang="zh-CN" sz="6600" b="1" dirty="0">
                <a:solidFill>
                  <a:srgbClr val="CC66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5400" b="1" dirty="0">
                <a:solidFill>
                  <a:srgbClr val="CC6600"/>
                </a:solidFill>
                <a:latin typeface="Times New Roman" panose="02020603050405020304" pitchFamily="18" charset="0"/>
              </a:rPr>
              <a:t>耳朵</a:t>
            </a:r>
            <a:endParaRPr lang="zh-CN" altLang="en-US" sz="5400" b="1" dirty="0">
              <a:solidFill>
                <a:srgbClr val="CC6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10" name="Picture 8" descr="200713121291373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868591" y="3112294"/>
            <a:ext cx="1620440" cy="18359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9" descr="21-110Q61000275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8253" y="3165872"/>
            <a:ext cx="1315641" cy="18359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7850505" y="13970"/>
            <a:ext cx="965835" cy="370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28" name="Picture 4" descr="查看源图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3352165"/>
            <a:ext cx="1464310" cy="146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6386" name="对象 9"/>
          <p:cNvGraphicFramePr/>
          <p:nvPr/>
        </p:nvGraphicFramePr>
        <p:xfrm>
          <a:off x="1601788" y="217488"/>
          <a:ext cx="8372475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8345170" imgH="4974590" progId="Word.Document.12">
                  <p:embed/>
                </p:oleObj>
              </mc:Choice>
              <mc:Fallback>
                <p:oleObj name="" r:id="rId1" imgW="8345170" imgH="4974590" progId="Word.Document.12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01788" y="217488"/>
                        <a:ext cx="8372475" cy="4991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7850505" y="13970"/>
            <a:ext cx="965835" cy="370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单角的矩形 1"/>
          <p:cNvSpPr/>
          <p:nvPr/>
        </p:nvSpPr>
        <p:spPr>
          <a:xfrm>
            <a:off x="1017588" y="1590675"/>
            <a:ext cx="2806700" cy="2376488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文本框 5127"/>
          <p:cNvSpPr txBox="1"/>
          <p:nvPr/>
        </p:nvSpPr>
        <p:spPr>
          <a:xfrm>
            <a:off x="1357313" y="1141413"/>
            <a:ext cx="730250" cy="2646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16600" b="1" dirty="0">
                <a:solidFill>
                  <a:srgbClr val="E60012"/>
                </a:solidFill>
                <a:latin typeface="人语拼音" charset="0"/>
              </a:rPr>
              <a:t>i</a:t>
            </a:r>
            <a:endParaRPr lang="en-US" altLang="zh-CN" sz="16600" b="1" dirty="0">
              <a:solidFill>
                <a:srgbClr val="E60012"/>
              </a:solidFill>
              <a:latin typeface="人语拼音" charset="0"/>
            </a:endParaRPr>
          </a:p>
        </p:txBody>
      </p:sp>
      <p:sp>
        <p:nvSpPr>
          <p:cNvPr id="17412" name="文本框 5127"/>
          <p:cNvSpPr txBox="1"/>
          <p:nvPr/>
        </p:nvSpPr>
        <p:spPr>
          <a:xfrm>
            <a:off x="2330450" y="1141413"/>
            <a:ext cx="1371600" cy="2646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16600" b="1" dirty="0">
                <a:solidFill>
                  <a:srgbClr val="E60012"/>
                </a:solidFill>
                <a:latin typeface="人语拼音" charset="0"/>
              </a:rPr>
              <a:t>e</a:t>
            </a:r>
            <a:endParaRPr lang="en-US" altLang="zh-CN" sz="16600" b="1" dirty="0">
              <a:solidFill>
                <a:srgbClr val="E60012"/>
              </a:solidFill>
              <a:latin typeface="人语拼音" charset="0"/>
            </a:endParaRPr>
          </a:p>
        </p:txBody>
      </p:sp>
      <p:sp>
        <p:nvSpPr>
          <p:cNvPr id="9" name="文本框 5127"/>
          <p:cNvSpPr txBox="1"/>
          <p:nvPr/>
        </p:nvSpPr>
        <p:spPr>
          <a:xfrm>
            <a:off x="1427163" y="1141413"/>
            <a:ext cx="1273175" cy="2646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16600" b="1" dirty="0">
                <a:solidFill>
                  <a:srgbClr val="E60012"/>
                </a:solidFill>
                <a:latin typeface="人语拼音" charset="0"/>
              </a:rPr>
              <a:t>y</a:t>
            </a:r>
            <a:endParaRPr lang="en-US" altLang="zh-CN" sz="16600" b="1" dirty="0">
              <a:solidFill>
                <a:srgbClr val="E60012"/>
              </a:solidFill>
              <a:latin typeface="人语拼音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46563" y="1443038"/>
            <a:ext cx="4897437" cy="7096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3600" b="1" dirty="0">
                <a:latin typeface="人语拼音" charset="0"/>
              </a:rPr>
              <a:t>整体认读</a:t>
            </a:r>
            <a:r>
              <a:rPr lang="en-US" altLang="zh-CN" sz="3600" b="1" dirty="0">
                <a:latin typeface="人语拼音" charset="0"/>
              </a:rPr>
              <a:t>ye</a:t>
            </a:r>
            <a:r>
              <a:rPr lang="zh-CN" altLang="en-US" sz="3600" b="1" dirty="0">
                <a:latin typeface="人语拼音" charset="0"/>
              </a:rPr>
              <a:t>、</a:t>
            </a:r>
            <a:r>
              <a:rPr lang="en-US" altLang="zh-CN" sz="3600" b="1" dirty="0">
                <a:latin typeface="人语拼音" charset="0"/>
              </a:rPr>
              <a:t>ye</a:t>
            </a:r>
            <a:r>
              <a:rPr lang="zh-CN" altLang="en-US" sz="3600" b="1" dirty="0">
                <a:latin typeface="人语拼音" charset="0"/>
              </a:rPr>
              <a:t>、</a:t>
            </a:r>
            <a:r>
              <a:rPr lang="en-US" altLang="zh-CN" sz="3600" b="1" dirty="0">
                <a:latin typeface="人语拼音" charset="0"/>
              </a:rPr>
              <a:t>ye</a:t>
            </a:r>
            <a:r>
              <a:rPr lang="zh-CN" altLang="en-US" sz="3600" b="1" dirty="0">
                <a:latin typeface="人语拼音" charset="0"/>
              </a:rPr>
              <a:t>。</a:t>
            </a:r>
            <a:endParaRPr lang="zh-CN" altLang="en-US" sz="3600" b="1" dirty="0">
              <a:latin typeface="人语拼音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50505" y="13970"/>
            <a:ext cx="965835" cy="370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5"/>
          <p:cNvGrpSpPr/>
          <p:nvPr/>
        </p:nvGrpSpPr>
        <p:grpSpPr>
          <a:xfrm>
            <a:off x="533400" y="1682750"/>
            <a:ext cx="1011238" cy="1089025"/>
            <a:chOff x="1320800" y="1682549"/>
            <a:chExt cx="1010953" cy="1089239"/>
          </a:xfrm>
        </p:grpSpPr>
        <p:sp>
          <p:nvSpPr>
            <p:cNvPr id="15" name="流程图: 联系 14"/>
            <p:cNvSpPr/>
            <p:nvPr/>
          </p:nvSpPr>
          <p:spPr>
            <a:xfrm>
              <a:off x="1320800" y="1958828"/>
              <a:ext cx="799875" cy="812960"/>
            </a:xfrm>
            <a:prstGeom prst="flowChartConnecto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人语拼音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8446" name="Rectangle 6"/>
            <p:cNvSpPr/>
            <p:nvPr/>
          </p:nvSpPr>
          <p:spPr>
            <a:xfrm flipH="1">
              <a:off x="1449613" y="1682549"/>
              <a:ext cx="882140" cy="10160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en-US" altLang="zh-CN" sz="6000" b="1" dirty="0">
                  <a:latin typeface="人语拼音" charset="0"/>
                </a:rPr>
                <a:t>y</a:t>
              </a:r>
              <a:endParaRPr lang="zh-CN" altLang="en-US" sz="6000" b="1" dirty="0">
                <a:latin typeface="人语拼音" charset="0"/>
              </a:endParaRPr>
            </a:p>
          </p:txBody>
        </p:sp>
      </p:grpSp>
      <p:sp>
        <p:nvSpPr>
          <p:cNvPr id="5" name="Rectangle 6"/>
          <p:cNvSpPr/>
          <p:nvPr/>
        </p:nvSpPr>
        <p:spPr>
          <a:xfrm>
            <a:off x="2540000" y="842963"/>
            <a:ext cx="13716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6600" b="1" dirty="0">
                <a:latin typeface="人语拼音" charset="0"/>
              </a:rPr>
              <a:t>ie</a:t>
            </a:r>
            <a:endParaRPr lang="zh-CN" altLang="en-US" sz="6600" b="1" dirty="0">
              <a:latin typeface="人语拼音" charset="0"/>
            </a:endParaRPr>
          </a:p>
        </p:txBody>
      </p:sp>
      <p:cxnSp>
        <p:nvCxnSpPr>
          <p:cNvPr id="6" name="直接连接符 5"/>
          <p:cNvCxnSpPr>
            <a:stCxn id="18446" idx="1"/>
          </p:cNvCxnSpPr>
          <p:nvPr/>
        </p:nvCxnSpPr>
        <p:spPr>
          <a:xfrm flipV="1">
            <a:off x="1544638" y="1568450"/>
            <a:ext cx="977900" cy="62230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>
            <a:stCxn id="18446" idx="1"/>
          </p:cNvCxnSpPr>
          <p:nvPr/>
        </p:nvCxnSpPr>
        <p:spPr>
          <a:xfrm>
            <a:off x="3779838" y="1470025"/>
            <a:ext cx="10033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6"/>
          <p:cNvSpPr/>
          <p:nvPr/>
        </p:nvSpPr>
        <p:spPr>
          <a:xfrm flipH="1">
            <a:off x="5049838" y="854075"/>
            <a:ext cx="1706562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6000" b="1" dirty="0">
                <a:latin typeface="人语拼音" charset="0"/>
              </a:rPr>
              <a:t>ye</a:t>
            </a:r>
            <a:endParaRPr lang="zh-CN" altLang="en-US" sz="6000" b="1" dirty="0">
              <a:latin typeface="人语拼音" charset="0"/>
            </a:endParaRPr>
          </a:p>
        </p:txBody>
      </p:sp>
      <p:cxnSp>
        <p:nvCxnSpPr>
          <p:cNvPr id="11" name="直接连接符 10"/>
          <p:cNvCxnSpPr>
            <a:stCxn id="18446" idx="1"/>
          </p:cNvCxnSpPr>
          <p:nvPr/>
        </p:nvCxnSpPr>
        <p:spPr>
          <a:xfrm>
            <a:off x="1544638" y="2546350"/>
            <a:ext cx="977900" cy="80010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6"/>
          <p:cNvSpPr/>
          <p:nvPr/>
        </p:nvSpPr>
        <p:spPr>
          <a:xfrm>
            <a:off x="2565400" y="2695575"/>
            <a:ext cx="13716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6600" b="1" dirty="0">
                <a:latin typeface="人语拼音" charset="0"/>
              </a:rPr>
              <a:t>üe</a:t>
            </a:r>
            <a:endParaRPr lang="zh-CN" altLang="en-US" sz="6600" b="1" dirty="0">
              <a:latin typeface="人语拼音" charset="0"/>
            </a:endParaRPr>
          </a:p>
        </p:txBody>
      </p:sp>
      <p:cxnSp>
        <p:nvCxnSpPr>
          <p:cNvPr id="20" name="直接箭头连接符 19"/>
          <p:cNvCxnSpPr>
            <a:stCxn id="18446" idx="1"/>
          </p:cNvCxnSpPr>
          <p:nvPr/>
        </p:nvCxnSpPr>
        <p:spPr>
          <a:xfrm>
            <a:off x="3779838" y="3333750"/>
            <a:ext cx="10033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6"/>
          <p:cNvSpPr/>
          <p:nvPr/>
        </p:nvSpPr>
        <p:spPr>
          <a:xfrm flipH="1">
            <a:off x="4927600" y="2768600"/>
            <a:ext cx="1706563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6000" b="1" dirty="0">
                <a:latin typeface="人语拼音" charset="0"/>
              </a:rPr>
              <a:t>yue</a:t>
            </a:r>
            <a:endParaRPr lang="zh-CN" altLang="en-US" sz="6000" b="1" dirty="0">
              <a:latin typeface="人语拼音" charset="0"/>
            </a:endParaRPr>
          </a:p>
        </p:txBody>
      </p:sp>
      <p:sp>
        <p:nvSpPr>
          <p:cNvPr id="22" name="弧形 21"/>
          <p:cNvSpPr/>
          <p:nvPr/>
        </p:nvSpPr>
        <p:spPr>
          <a:xfrm>
            <a:off x="6183313" y="1323975"/>
            <a:ext cx="596900" cy="2317750"/>
          </a:xfrm>
          <a:prstGeom prst="arc">
            <a:avLst>
              <a:gd name="adj1" fmla="val 16200000"/>
              <a:gd name="adj2" fmla="val 5355312"/>
            </a:avLst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人语拼音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61200" y="1397000"/>
            <a:ext cx="1447800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ts val="600"/>
              </a:spcBef>
            </a:pPr>
            <a:r>
              <a:rPr lang="zh-CN" altLang="en-US" sz="4400" b="1" dirty="0">
                <a:solidFill>
                  <a:srgbClr val="E60012"/>
                </a:solidFill>
                <a:latin typeface="人语拼音" charset="0"/>
              </a:rPr>
              <a:t>整体认读音节</a:t>
            </a:r>
            <a:endParaRPr lang="zh-CN" altLang="en-US" sz="4400" b="1" dirty="0">
              <a:solidFill>
                <a:srgbClr val="E60012"/>
              </a:solidFill>
              <a:latin typeface="人语拼音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50505" y="13970"/>
            <a:ext cx="965835" cy="370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9" grpId="0"/>
      <p:bldP spid="2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076325" y="1430338"/>
            <a:ext cx="6940550" cy="17157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49580" indent="-449580" eaLnBrk="1" hangingPunct="1">
              <a:lnSpc>
                <a:spcPct val="120000"/>
              </a:lnSpc>
            </a:pPr>
            <a:r>
              <a:rPr lang="en-US" altLang="zh-CN" sz="4800" b="1" dirty="0">
                <a:solidFill>
                  <a:srgbClr val="E60012"/>
                </a:solidFill>
                <a:latin typeface="人语拼音" charset="0"/>
              </a:rPr>
              <a:t>  ye   </a:t>
            </a:r>
            <a:r>
              <a:rPr lang="en-US" altLang="zh-CN" sz="4800" b="1" dirty="0">
                <a:solidFill>
                  <a:srgbClr val="000000"/>
                </a:solidFill>
                <a:latin typeface="人语拼音" charset="0"/>
              </a:rPr>
              <a:t>yē  yé  yě  yè</a:t>
            </a:r>
            <a:endParaRPr lang="en-US" altLang="zh-CN" sz="4800" b="1" dirty="0">
              <a:solidFill>
                <a:srgbClr val="000000"/>
              </a:solidFill>
              <a:latin typeface="人语拼音" charset="0"/>
            </a:endParaRPr>
          </a:p>
          <a:p>
            <a:pPr marL="449580" indent="-449580" eaLnBrk="1" hangingPunct="1"/>
            <a:r>
              <a:rPr lang="en-US" altLang="zh-CN" sz="4800" b="1" dirty="0">
                <a:solidFill>
                  <a:srgbClr val="E60012"/>
                </a:solidFill>
                <a:latin typeface="人语拼音" charset="0"/>
              </a:rPr>
              <a:t>  yue  </a:t>
            </a:r>
            <a:r>
              <a:rPr lang="en-US" altLang="zh-CN" sz="4800" b="1" dirty="0">
                <a:solidFill>
                  <a:srgbClr val="000000"/>
                </a:solidFill>
                <a:latin typeface="人语拼音" charset="0"/>
              </a:rPr>
              <a:t>yuē  </a:t>
            </a:r>
            <a:r>
              <a:rPr lang="en-US" altLang="zh-CN" sz="4800" b="1" dirty="0">
                <a:solidFill>
                  <a:srgbClr val="000000"/>
                </a:solidFill>
                <a:latin typeface="人语拼音" charset="0"/>
                <a:sym typeface="+mn-ea"/>
              </a:rPr>
              <a:t>yué </a:t>
            </a:r>
            <a:r>
              <a:rPr lang="en-US" altLang="zh-CN" sz="4800" b="1" dirty="0">
                <a:solidFill>
                  <a:srgbClr val="000000"/>
                </a:solidFill>
                <a:latin typeface="人语拼音" charset="0"/>
              </a:rPr>
              <a:t>yuě  yuè</a:t>
            </a:r>
            <a:endParaRPr lang="en-US" altLang="zh-CN" sz="4800" b="1" dirty="0">
              <a:solidFill>
                <a:srgbClr val="000000"/>
              </a:solidFill>
              <a:latin typeface="人语拼音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50505" y="13970"/>
            <a:ext cx="965835" cy="370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436" name="Picture 4" descr="C:\Users\Administrator\Desktop\timg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421380" y="562610"/>
            <a:ext cx="982345" cy="10655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Picture 6" descr="C:\Users\Administrator\Desktop\5379797_151603008660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6285" y="1008380"/>
            <a:ext cx="931545" cy="619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4" descr="C:\Users\Administrator\Desktop\62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6915" y="384175"/>
            <a:ext cx="1309370" cy="12439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7" descr="底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"/>
          <a:stretch>
            <a:fillRect/>
          </a:stretch>
        </p:blipFill>
        <p:spPr bwMode="auto">
          <a:xfrm>
            <a:off x="764196" y="-452586"/>
            <a:ext cx="723680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内容占位符 2"/>
          <p:cNvSpPr txBox="1"/>
          <p:nvPr/>
        </p:nvSpPr>
        <p:spPr>
          <a:xfrm>
            <a:off x="1331640" y="843558"/>
            <a:ext cx="61722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5400" dirty="0" smtClean="0"/>
              <a:t>   </a:t>
            </a:r>
            <a:endParaRPr lang="en-US" altLang="zh-CN" sz="5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8625" dirty="0" smtClean="0"/>
              <a:t>   </a:t>
            </a:r>
            <a:endParaRPr lang="zh-CN" altLang="en-US" sz="8625" dirty="0"/>
          </a:p>
        </p:txBody>
      </p:sp>
      <p:sp>
        <p:nvSpPr>
          <p:cNvPr id="6" name="云形标注 33804"/>
          <p:cNvSpPr>
            <a:spLocks noChangeArrowheads="1"/>
          </p:cNvSpPr>
          <p:nvPr/>
        </p:nvSpPr>
        <p:spPr bwMode="auto">
          <a:xfrm>
            <a:off x="1007604" y="87512"/>
            <a:ext cx="2051447" cy="756047"/>
          </a:xfrm>
          <a:prstGeom prst="cloudCallout">
            <a:avLst>
              <a:gd name="adj1" fmla="val -62306"/>
              <a:gd name="adj2" fmla="val 120394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zh-CN" altLang="en-US" sz="2700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顺口溜</a:t>
            </a:r>
            <a:endParaRPr lang="zh-CN" altLang="en-US" sz="2700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67844" y="87512"/>
            <a:ext cx="5926968" cy="7224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600" dirty="0">
                <a:solidFill>
                  <a:prstClr val="black"/>
                </a:solidFill>
              </a:rPr>
              <a:t>椰子椰子</a:t>
            </a:r>
            <a:r>
              <a:rPr lang="en-US" altLang="zh-CN" sz="4050" dirty="0" err="1">
                <a:solidFill>
                  <a:srgbClr val="FF0000"/>
                </a:solidFill>
              </a:rPr>
              <a:t>ie</a:t>
            </a:r>
            <a:r>
              <a:rPr lang="en-US" altLang="zh-CN" sz="4050" dirty="0">
                <a:solidFill>
                  <a:srgbClr val="FF0000"/>
                </a:solidFill>
              </a:rPr>
              <a:t> </a:t>
            </a:r>
            <a:r>
              <a:rPr lang="en-US" altLang="zh-CN" sz="4050" dirty="0" err="1">
                <a:solidFill>
                  <a:srgbClr val="FF0000"/>
                </a:solidFill>
              </a:rPr>
              <a:t>ie</a:t>
            </a:r>
            <a:r>
              <a:rPr lang="en-US" altLang="zh-CN" sz="4050" dirty="0">
                <a:solidFill>
                  <a:srgbClr val="FF0000"/>
                </a:solidFill>
              </a:rPr>
              <a:t> </a:t>
            </a:r>
            <a:r>
              <a:rPr lang="en-US" altLang="zh-CN" sz="4050" dirty="0" err="1">
                <a:solidFill>
                  <a:srgbClr val="FF0000"/>
                </a:solidFill>
              </a:rPr>
              <a:t>ie</a:t>
            </a:r>
            <a:endParaRPr lang="en-US" altLang="zh-CN" sz="3600" dirty="0">
              <a:solidFill>
                <a:srgbClr val="FF0000"/>
              </a:solidFill>
            </a:endParaRPr>
          </a:p>
          <a:p>
            <a:pPr lvl="0"/>
            <a:r>
              <a:rPr lang="zh-CN" altLang="en-US" sz="3600" dirty="0">
                <a:solidFill>
                  <a:prstClr val="black"/>
                </a:solidFill>
              </a:rPr>
              <a:t>一颗椰树</a:t>
            </a:r>
            <a:r>
              <a:rPr lang="en-US" altLang="zh-CN" sz="4050" dirty="0" err="1">
                <a:solidFill>
                  <a:srgbClr val="FF0000"/>
                </a:solidFill>
              </a:rPr>
              <a:t>ie</a:t>
            </a:r>
            <a:r>
              <a:rPr lang="en-US" altLang="zh-CN" sz="4050" dirty="0">
                <a:solidFill>
                  <a:srgbClr val="FF0000"/>
                </a:solidFill>
              </a:rPr>
              <a:t> </a:t>
            </a:r>
            <a:r>
              <a:rPr lang="en-US" altLang="zh-CN" sz="4050" dirty="0" err="1">
                <a:solidFill>
                  <a:srgbClr val="FF0000"/>
                </a:solidFill>
              </a:rPr>
              <a:t>ie</a:t>
            </a:r>
            <a:r>
              <a:rPr lang="en-US" altLang="zh-CN" sz="4050" dirty="0">
                <a:solidFill>
                  <a:srgbClr val="FF0000"/>
                </a:solidFill>
              </a:rPr>
              <a:t> </a:t>
            </a:r>
            <a:r>
              <a:rPr lang="en-US" altLang="zh-CN" sz="4050" dirty="0" err="1" smtClean="0">
                <a:solidFill>
                  <a:srgbClr val="FF0000"/>
                </a:solidFill>
              </a:rPr>
              <a:t>ie</a:t>
            </a:r>
            <a:endParaRPr lang="en-US" altLang="zh-CN" sz="4050" dirty="0" smtClean="0">
              <a:solidFill>
                <a:srgbClr val="FF0000"/>
              </a:solidFill>
            </a:endParaRPr>
          </a:p>
          <a:p>
            <a:pPr lvl="0"/>
            <a:endParaRPr lang="en-US" altLang="zh-CN" sz="4500" dirty="0" smtClean="0">
              <a:solidFill>
                <a:srgbClr val="FF0000"/>
              </a:solidFill>
            </a:endParaRPr>
          </a:p>
          <a:p>
            <a:pPr lvl="0"/>
            <a:r>
              <a:rPr lang="zh-CN" altLang="en-US" sz="3300" dirty="0">
                <a:solidFill>
                  <a:prstClr val="black"/>
                </a:solidFill>
              </a:rPr>
              <a:t>一轮圆月</a:t>
            </a:r>
            <a:r>
              <a:rPr lang="en-US" altLang="zh-CN" sz="3300" dirty="0" err="1">
                <a:solidFill>
                  <a:srgbClr val="FF0000"/>
                </a:solidFill>
              </a:rPr>
              <a:t>üe</a:t>
            </a:r>
            <a:r>
              <a:rPr lang="en-US" altLang="zh-CN" sz="3300" dirty="0">
                <a:solidFill>
                  <a:srgbClr val="FF0000"/>
                </a:solidFill>
              </a:rPr>
              <a:t> </a:t>
            </a:r>
            <a:r>
              <a:rPr lang="en-US" altLang="zh-CN" sz="3300" dirty="0" err="1">
                <a:solidFill>
                  <a:srgbClr val="FF0000"/>
                </a:solidFill>
              </a:rPr>
              <a:t>üe</a:t>
            </a:r>
            <a:r>
              <a:rPr lang="en-US" altLang="zh-CN" sz="3300" dirty="0">
                <a:solidFill>
                  <a:srgbClr val="FF0000"/>
                </a:solidFill>
              </a:rPr>
              <a:t> </a:t>
            </a:r>
            <a:r>
              <a:rPr lang="en-US" altLang="zh-CN" sz="3300" dirty="0" err="1">
                <a:solidFill>
                  <a:srgbClr val="FF0000"/>
                </a:solidFill>
              </a:rPr>
              <a:t>üe</a:t>
            </a:r>
            <a:endParaRPr lang="en-US" altLang="zh-CN" sz="3300" dirty="0">
              <a:solidFill>
                <a:srgbClr val="FF0000"/>
              </a:solidFill>
            </a:endParaRPr>
          </a:p>
          <a:p>
            <a:pPr lvl="0"/>
            <a:r>
              <a:rPr lang="zh-CN" altLang="en-US" sz="3300" dirty="0">
                <a:solidFill>
                  <a:prstClr val="black"/>
                </a:solidFill>
              </a:rPr>
              <a:t>月亮月亮</a:t>
            </a:r>
            <a:r>
              <a:rPr lang="en-US" altLang="zh-CN" sz="3300" dirty="0" err="1">
                <a:solidFill>
                  <a:srgbClr val="FF0000"/>
                </a:solidFill>
              </a:rPr>
              <a:t>üe</a:t>
            </a:r>
            <a:r>
              <a:rPr lang="en-US" altLang="zh-CN" sz="3300" dirty="0">
                <a:solidFill>
                  <a:srgbClr val="FF0000"/>
                </a:solidFill>
              </a:rPr>
              <a:t> </a:t>
            </a:r>
            <a:r>
              <a:rPr lang="en-US" altLang="zh-CN" sz="3300" dirty="0" err="1">
                <a:solidFill>
                  <a:srgbClr val="FF0000"/>
                </a:solidFill>
              </a:rPr>
              <a:t>üe</a:t>
            </a:r>
            <a:r>
              <a:rPr lang="en-US" altLang="zh-CN" sz="3300" dirty="0">
                <a:solidFill>
                  <a:srgbClr val="FF0000"/>
                </a:solidFill>
              </a:rPr>
              <a:t> </a:t>
            </a:r>
            <a:r>
              <a:rPr lang="en-US" altLang="zh-CN" sz="3300" dirty="0" err="1" smtClean="0">
                <a:solidFill>
                  <a:srgbClr val="FF0000"/>
                </a:solidFill>
              </a:rPr>
              <a:t>üe</a:t>
            </a:r>
            <a:endParaRPr lang="en-US" altLang="zh-CN" sz="3300" dirty="0" smtClean="0">
              <a:solidFill>
                <a:srgbClr val="FF0000"/>
              </a:solidFill>
            </a:endParaRPr>
          </a:p>
          <a:p>
            <a:pPr lvl="0"/>
            <a:endParaRPr lang="zh-CN" altLang="en-US" sz="3300" dirty="0">
              <a:solidFill>
                <a:srgbClr val="FF0000"/>
              </a:solidFill>
            </a:endParaRPr>
          </a:p>
          <a:p>
            <a:pPr lvl="0"/>
            <a:r>
              <a:rPr lang="zh-CN" altLang="en-US" sz="3600" dirty="0">
                <a:solidFill>
                  <a:prstClr val="black"/>
                </a:solidFill>
              </a:rPr>
              <a:t>耳机耳机</a:t>
            </a:r>
            <a:r>
              <a:rPr lang="en-US" altLang="zh-CN" sz="3600" dirty="0" err="1">
                <a:solidFill>
                  <a:srgbClr val="FF0000"/>
                </a:solidFill>
              </a:rPr>
              <a:t>er</a:t>
            </a:r>
            <a:r>
              <a:rPr lang="en-US" altLang="zh-CN" sz="3600" dirty="0">
                <a:solidFill>
                  <a:srgbClr val="FF0000"/>
                </a:solidFill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</a:rPr>
              <a:t>er</a:t>
            </a:r>
            <a:r>
              <a:rPr lang="en-US" altLang="zh-CN" sz="3600" dirty="0">
                <a:solidFill>
                  <a:srgbClr val="FF0000"/>
                </a:solidFill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</a:rPr>
              <a:t>er</a:t>
            </a:r>
            <a:endParaRPr lang="en-US" altLang="zh-CN" sz="3600" dirty="0">
              <a:solidFill>
                <a:srgbClr val="FF0000"/>
              </a:solidFill>
            </a:endParaRPr>
          </a:p>
          <a:p>
            <a:pPr lvl="0"/>
            <a:r>
              <a:rPr lang="zh-CN" altLang="en-US" sz="3600" dirty="0">
                <a:solidFill>
                  <a:prstClr val="black"/>
                </a:solidFill>
              </a:rPr>
              <a:t>耳朵耳朵</a:t>
            </a:r>
            <a:r>
              <a:rPr lang="en-US" altLang="zh-CN" sz="3600" dirty="0" err="1">
                <a:solidFill>
                  <a:srgbClr val="FF0000"/>
                </a:solidFill>
              </a:rPr>
              <a:t>er</a:t>
            </a:r>
            <a:r>
              <a:rPr lang="en-US" altLang="zh-CN" sz="3600" dirty="0">
                <a:solidFill>
                  <a:srgbClr val="FF0000"/>
                </a:solidFill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</a:rPr>
              <a:t>er</a:t>
            </a:r>
            <a:r>
              <a:rPr lang="en-US" altLang="zh-CN" sz="3600" dirty="0">
                <a:solidFill>
                  <a:srgbClr val="FF0000"/>
                </a:solidFill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</a:rPr>
              <a:t>er</a:t>
            </a:r>
            <a:endParaRPr lang="zh-CN" altLang="en-US" sz="3600" dirty="0">
              <a:solidFill>
                <a:srgbClr val="FF0000"/>
              </a:solidFill>
            </a:endParaRPr>
          </a:p>
          <a:p>
            <a:pPr lvl="0"/>
            <a:endParaRPr lang="en-US" altLang="zh-CN" sz="3600" dirty="0" smtClean="0">
              <a:solidFill>
                <a:srgbClr val="FF0000"/>
              </a:solidFill>
            </a:endParaRPr>
          </a:p>
          <a:p>
            <a:pPr lvl="0"/>
            <a:endParaRPr lang="en-US" altLang="zh-CN" sz="4050" dirty="0" smtClean="0">
              <a:solidFill>
                <a:srgbClr val="FF0000"/>
              </a:solidFill>
            </a:endParaRPr>
          </a:p>
          <a:p>
            <a:pPr lvl="0"/>
            <a:endParaRPr lang="en-US" altLang="zh-CN" sz="4500" dirty="0">
              <a:solidFill>
                <a:srgbClr val="FF0000"/>
              </a:solidFill>
            </a:endParaRPr>
          </a:p>
          <a:p>
            <a:pPr lvl="0"/>
            <a:endParaRPr lang="zh-CN" altLang="en-US" sz="45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50505" y="13970"/>
            <a:ext cx="965835" cy="370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2" name="组合 4236"/>
          <p:cNvGrpSpPr/>
          <p:nvPr/>
        </p:nvGrpSpPr>
        <p:grpSpPr>
          <a:xfrm>
            <a:off x="1146175" y="688975"/>
            <a:ext cx="5337175" cy="4030663"/>
            <a:chOff x="9732752" y="1491526"/>
            <a:chExt cx="2422368" cy="2906311"/>
          </a:xfrm>
        </p:grpSpPr>
        <p:sp>
          <p:nvSpPr>
            <p:cNvPr id="5128" name="任意多边形: 形状 4138"/>
            <p:cNvSpPr/>
            <p:nvPr/>
          </p:nvSpPr>
          <p:spPr>
            <a:xfrm>
              <a:off x="10057405" y="1986551"/>
              <a:ext cx="1663851" cy="2264125"/>
            </a:xfrm>
            <a:custGeom>
              <a:avLst/>
              <a:gdLst>
                <a:gd name="txL" fmla="*/ 0 w 1663851"/>
                <a:gd name="txT" fmla="*/ 0 h 2264125"/>
                <a:gd name="txR" fmla="*/ 1663851 w 1663851"/>
                <a:gd name="txB" fmla="*/ 2264125 h 2264125"/>
              </a:gdLst>
              <a:ahLst/>
              <a:cxnLst>
                <a:cxn ang="0">
                  <a:pos x="43649" y="1742159"/>
                </a:cxn>
                <a:cxn ang="0">
                  <a:pos x="30314" y="1309724"/>
                </a:cxn>
                <a:cxn ang="0">
                  <a:pos x="5549" y="235300"/>
                </a:cxn>
                <a:cxn ang="0">
                  <a:pos x="786" y="7652"/>
                </a:cxn>
                <a:cxn ang="0">
                  <a:pos x="41744" y="32"/>
                </a:cxn>
                <a:cxn ang="0">
                  <a:pos x="1098066" y="2890"/>
                </a:cxn>
                <a:cxn ang="0">
                  <a:pos x="1592414" y="10510"/>
                </a:cxn>
                <a:cxn ang="0">
                  <a:pos x="1647659" y="21940"/>
                </a:cxn>
                <a:cxn ang="0">
                  <a:pos x="1657184" y="190532"/>
                </a:cxn>
                <a:cxn ang="0">
                  <a:pos x="1650516" y="437230"/>
                </a:cxn>
                <a:cxn ang="0">
                  <a:pos x="1628609" y="1240191"/>
                </a:cxn>
                <a:cxn ang="0">
                  <a:pos x="1609559" y="1538324"/>
                </a:cxn>
                <a:cxn ang="0">
                  <a:pos x="1478806" y="2094584"/>
                </a:cxn>
                <a:cxn ang="0">
                  <a:pos x="1017363" y="2219531"/>
                </a:cxn>
                <a:cxn ang="0">
                  <a:pos x="94131" y="2264125"/>
                </a:cxn>
                <a:cxn ang="0">
                  <a:pos x="40791" y="2198403"/>
                </a:cxn>
                <a:cxn ang="0">
                  <a:pos x="32219" y="1958376"/>
                </a:cxn>
                <a:cxn ang="0">
                  <a:pos x="43649" y="1742159"/>
                </a:cxn>
              </a:cxnLst>
              <a:rect l="txL" t="txT" r="txR" b="txB"/>
              <a:pathLst>
                <a:path w="1663851" h="2264125">
                  <a:moveTo>
                    <a:pt x="43649" y="1742155"/>
                  </a:moveTo>
                  <a:cubicBezTo>
                    <a:pt x="38886" y="1598327"/>
                    <a:pt x="34124" y="1453547"/>
                    <a:pt x="30314" y="1309720"/>
                  </a:cubicBezTo>
                  <a:cubicBezTo>
                    <a:pt x="21741" y="951580"/>
                    <a:pt x="15074" y="593440"/>
                    <a:pt x="5549" y="235300"/>
                  </a:cubicBezTo>
                  <a:cubicBezTo>
                    <a:pt x="3644" y="159100"/>
                    <a:pt x="-2071" y="82900"/>
                    <a:pt x="786" y="7652"/>
                  </a:cubicBezTo>
                  <a:cubicBezTo>
                    <a:pt x="13169" y="-920"/>
                    <a:pt x="27456" y="32"/>
                    <a:pt x="41744" y="32"/>
                  </a:cubicBezTo>
                  <a:lnTo>
                    <a:pt x="1098066" y="2890"/>
                  </a:lnTo>
                  <a:lnTo>
                    <a:pt x="1592414" y="10510"/>
                  </a:lnTo>
                  <a:cubicBezTo>
                    <a:pt x="1611464" y="10510"/>
                    <a:pt x="1630514" y="10510"/>
                    <a:pt x="1647659" y="21940"/>
                  </a:cubicBezTo>
                  <a:cubicBezTo>
                    <a:pt x="1672424" y="76232"/>
                    <a:pt x="1662899" y="135287"/>
                    <a:pt x="1657184" y="190532"/>
                  </a:cubicBezTo>
                  <a:cubicBezTo>
                    <a:pt x="1648611" y="273400"/>
                    <a:pt x="1651469" y="355315"/>
                    <a:pt x="1650516" y="437230"/>
                  </a:cubicBezTo>
                  <a:cubicBezTo>
                    <a:pt x="1648611" y="704882"/>
                    <a:pt x="1624799" y="972535"/>
                    <a:pt x="1628609" y="1240187"/>
                  </a:cubicBezTo>
                  <a:cubicBezTo>
                    <a:pt x="1629561" y="1339247"/>
                    <a:pt x="1622894" y="1439260"/>
                    <a:pt x="1609559" y="1538320"/>
                  </a:cubicBezTo>
                  <a:cubicBezTo>
                    <a:pt x="1522247" y="1650239"/>
                    <a:pt x="1577505" y="1981045"/>
                    <a:pt x="1478806" y="2094580"/>
                  </a:cubicBezTo>
                  <a:cubicBezTo>
                    <a:pt x="1380107" y="2208115"/>
                    <a:pt x="1248142" y="2191273"/>
                    <a:pt x="1017363" y="2219530"/>
                  </a:cubicBezTo>
                  <a:cubicBezTo>
                    <a:pt x="786584" y="2247787"/>
                    <a:pt x="258279" y="2233010"/>
                    <a:pt x="94131" y="2264125"/>
                  </a:cubicBezTo>
                  <a:cubicBezTo>
                    <a:pt x="57936" y="2257457"/>
                    <a:pt x="44601" y="2234597"/>
                    <a:pt x="40791" y="2198402"/>
                  </a:cubicBezTo>
                  <a:cubicBezTo>
                    <a:pt x="31266" y="2118392"/>
                    <a:pt x="32219" y="2038382"/>
                    <a:pt x="32219" y="1958372"/>
                  </a:cubicBezTo>
                  <a:cubicBezTo>
                    <a:pt x="35076" y="1886935"/>
                    <a:pt x="22694" y="1813592"/>
                    <a:pt x="43649" y="1742155"/>
                  </a:cubicBezTo>
                  <a:close/>
                </a:path>
              </a:pathLst>
            </a:custGeom>
            <a:solidFill>
              <a:srgbClr val="F16D5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29" name="任意多边形: 形状 4139"/>
            <p:cNvSpPr/>
            <p:nvPr/>
          </p:nvSpPr>
          <p:spPr>
            <a:xfrm>
              <a:off x="9922350" y="1641833"/>
              <a:ext cx="1905000" cy="333375"/>
            </a:xfrm>
            <a:custGeom>
              <a:avLst/>
              <a:gdLst>
                <a:gd name="txL" fmla="*/ 0 w 1905000"/>
                <a:gd name="txT" fmla="*/ 0 h 333375"/>
                <a:gd name="txR" fmla="*/ 1905000 w 1905000"/>
                <a:gd name="txB" fmla="*/ 333375 h 333375"/>
              </a:gdLst>
              <a:ahLst/>
              <a:cxnLst>
                <a:cxn ang="0">
                  <a:pos x="133936" y="322843"/>
                </a:cxn>
                <a:cxn ang="0">
                  <a:pos x="91074" y="321890"/>
                </a:cxn>
                <a:cxn ang="0">
                  <a:pos x="12016" y="243785"/>
                </a:cxn>
                <a:cxn ang="0">
                  <a:pos x="18684" y="133295"/>
                </a:cxn>
                <a:cxn ang="0">
                  <a:pos x="123459" y="119960"/>
                </a:cxn>
                <a:cxn ang="0">
                  <a:pos x="237759" y="112340"/>
                </a:cxn>
                <a:cxn ang="0">
                  <a:pos x="515889" y="92338"/>
                </a:cxn>
                <a:cxn ang="0">
                  <a:pos x="523509" y="93290"/>
                </a:cxn>
                <a:cxn ang="0">
                  <a:pos x="1500774" y="30425"/>
                </a:cxn>
                <a:cxn ang="0">
                  <a:pos x="1861771" y="7565"/>
                </a:cxn>
                <a:cxn ang="0">
                  <a:pos x="1903681" y="49475"/>
                </a:cxn>
                <a:cxn ang="0">
                  <a:pos x="1903681" y="97100"/>
                </a:cxn>
                <a:cxn ang="0">
                  <a:pos x="1819861" y="190445"/>
                </a:cxn>
                <a:cxn ang="0">
                  <a:pos x="1795096" y="200923"/>
                </a:cxn>
                <a:cxn ang="0">
                  <a:pos x="1274079" y="243785"/>
                </a:cxn>
                <a:cxn ang="0">
                  <a:pos x="890221" y="276170"/>
                </a:cxn>
                <a:cxn ang="0">
                  <a:pos x="601614" y="298078"/>
                </a:cxn>
                <a:cxn ang="0">
                  <a:pos x="208231" y="327605"/>
                </a:cxn>
                <a:cxn ang="0">
                  <a:pos x="133936" y="322843"/>
                </a:cxn>
              </a:cxnLst>
              <a:rect l="txL" t="txT" r="txR" b="txB"/>
              <a:pathLst>
                <a:path w="1905000" h="333375">
                  <a:moveTo>
                    <a:pt x="133936" y="322843"/>
                  </a:moveTo>
                  <a:cubicBezTo>
                    <a:pt x="119649" y="322843"/>
                    <a:pt x="105361" y="320938"/>
                    <a:pt x="91074" y="321890"/>
                  </a:cubicBezTo>
                  <a:cubicBezTo>
                    <a:pt x="12016" y="324748"/>
                    <a:pt x="11064" y="324748"/>
                    <a:pt x="12016" y="243785"/>
                  </a:cubicBezTo>
                  <a:cubicBezTo>
                    <a:pt x="12969" y="205685"/>
                    <a:pt x="-3224" y="159965"/>
                    <a:pt x="18684" y="133295"/>
                  </a:cubicBezTo>
                  <a:cubicBezTo>
                    <a:pt x="40591" y="107578"/>
                    <a:pt x="87264" y="124723"/>
                    <a:pt x="123459" y="119960"/>
                  </a:cubicBezTo>
                  <a:cubicBezTo>
                    <a:pt x="161559" y="115198"/>
                    <a:pt x="199659" y="115198"/>
                    <a:pt x="237759" y="112340"/>
                  </a:cubicBezTo>
                  <a:cubicBezTo>
                    <a:pt x="331104" y="111388"/>
                    <a:pt x="423496" y="102815"/>
                    <a:pt x="515889" y="92338"/>
                  </a:cubicBezTo>
                  <a:cubicBezTo>
                    <a:pt x="518746" y="92338"/>
                    <a:pt x="520651" y="93290"/>
                    <a:pt x="523509" y="93290"/>
                  </a:cubicBezTo>
                  <a:cubicBezTo>
                    <a:pt x="849264" y="72335"/>
                    <a:pt x="1175019" y="51380"/>
                    <a:pt x="1500774" y="30425"/>
                  </a:cubicBezTo>
                  <a:cubicBezTo>
                    <a:pt x="1620789" y="22805"/>
                    <a:pt x="1741756" y="17090"/>
                    <a:pt x="1861771" y="7565"/>
                  </a:cubicBezTo>
                  <a:cubicBezTo>
                    <a:pt x="1896061" y="4708"/>
                    <a:pt x="1907491" y="16138"/>
                    <a:pt x="1903681" y="49475"/>
                  </a:cubicBezTo>
                  <a:cubicBezTo>
                    <a:pt x="1901776" y="64715"/>
                    <a:pt x="1903681" y="80908"/>
                    <a:pt x="1903681" y="97100"/>
                  </a:cubicBezTo>
                  <a:cubicBezTo>
                    <a:pt x="1903681" y="181873"/>
                    <a:pt x="1903681" y="181873"/>
                    <a:pt x="1819861" y="190445"/>
                  </a:cubicBezTo>
                  <a:cubicBezTo>
                    <a:pt x="1811289" y="194255"/>
                    <a:pt x="1803669" y="198065"/>
                    <a:pt x="1795096" y="200923"/>
                  </a:cubicBezTo>
                  <a:cubicBezTo>
                    <a:pt x="1621741" y="222830"/>
                    <a:pt x="1447434" y="229498"/>
                    <a:pt x="1274079" y="243785"/>
                  </a:cubicBezTo>
                  <a:cubicBezTo>
                    <a:pt x="1146444" y="254263"/>
                    <a:pt x="1017856" y="264740"/>
                    <a:pt x="890221" y="276170"/>
                  </a:cubicBezTo>
                  <a:cubicBezTo>
                    <a:pt x="794019" y="284743"/>
                    <a:pt x="697816" y="292363"/>
                    <a:pt x="601614" y="298078"/>
                  </a:cubicBezTo>
                  <a:cubicBezTo>
                    <a:pt x="470169" y="306650"/>
                    <a:pt x="339676" y="319985"/>
                    <a:pt x="208231" y="327605"/>
                  </a:cubicBezTo>
                  <a:cubicBezTo>
                    <a:pt x="183466" y="327605"/>
                    <a:pt x="158701" y="337130"/>
                    <a:pt x="133936" y="322843"/>
                  </a:cubicBezTo>
                  <a:close/>
                </a:path>
              </a:pathLst>
            </a:custGeom>
            <a:solidFill>
              <a:srgbClr val="7D636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0" name="任意多边形: 形状 4140"/>
            <p:cNvSpPr/>
            <p:nvPr/>
          </p:nvSpPr>
          <p:spPr>
            <a:xfrm>
              <a:off x="11665366" y="2641774"/>
              <a:ext cx="485775" cy="1123950"/>
            </a:xfrm>
            <a:custGeom>
              <a:avLst/>
              <a:gdLst>
                <a:gd name="txL" fmla="*/ 0 w 485775"/>
                <a:gd name="txT" fmla="*/ 0 h 1123950"/>
                <a:gd name="txR" fmla="*/ 485775 w 485775"/>
                <a:gd name="txB" fmla="*/ 1123950 h 1123950"/>
              </a:gdLst>
              <a:ahLst/>
              <a:cxnLst>
                <a:cxn ang="0">
                  <a:pos x="284490" y="1065024"/>
                </a:cxn>
                <a:cxn ang="0">
                  <a:pos x="164475" y="1114554"/>
                </a:cxn>
                <a:cxn ang="0">
                  <a:pos x="82560" y="1104077"/>
                </a:cxn>
                <a:cxn ang="0">
                  <a:pos x="9218" y="1057404"/>
                </a:cxn>
                <a:cxn ang="0">
                  <a:pos x="18743" y="629732"/>
                </a:cxn>
                <a:cxn ang="0">
                  <a:pos x="27315" y="344934"/>
                </a:cxn>
                <a:cxn ang="0">
                  <a:pos x="39698" y="22989"/>
                </a:cxn>
                <a:cxn ang="0">
                  <a:pos x="71130" y="24894"/>
                </a:cxn>
                <a:cxn ang="0">
                  <a:pos x="101610" y="100142"/>
                </a:cxn>
                <a:cxn ang="0">
                  <a:pos x="283538" y="580202"/>
                </a:cxn>
                <a:cxn ang="0">
                  <a:pos x="346403" y="605919"/>
                </a:cxn>
                <a:cxn ang="0">
                  <a:pos x="439748" y="559247"/>
                </a:cxn>
                <a:cxn ang="0">
                  <a:pos x="484515" y="562104"/>
                </a:cxn>
                <a:cxn ang="0">
                  <a:pos x="377835" y="849759"/>
                </a:cxn>
                <a:cxn ang="0">
                  <a:pos x="284490" y="1065024"/>
                </a:cxn>
              </a:cxnLst>
              <a:rect l="txL" t="txT" r="txR" b="txB"/>
              <a:pathLst>
                <a:path w="485775" h="1123950">
                  <a:moveTo>
                    <a:pt x="284490" y="1065024"/>
                  </a:moveTo>
                  <a:cubicBezTo>
                    <a:pt x="250200" y="1128842"/>
                    <a:pt x="250200" y="1128842"/>
                    <a:pt x="164475" y="1114554"/>
                  </a:cubicBezTo>
                  <a:cubicBezTo>
                    <a:pt x="135900" y="1124079"/>
                    <a:pt x="109230" y="1107887"/>
                    <a:pt x="82560" y="1104077"/>
                  </a:cubicBezTo>
                  <a:cubicBezTo>
                    <a:pt x="54938" y="1093599"/>
                    <a:pt x="20648" y="1093599"/>
                    <a:pt x="9218" y="1057404"/>
                  </a:cubicBezTo>
                  <a:cubicBezTo>
                    <a:pt x="645" y="914529"/>
                    <a:pt x="21600" y="772607"/>
                    <a:pt x="18743" y="629732"/>
                  </a:cubicBezTo>
                  <a:cubicBezTo>
                    <a:pt x="16838" y="534482"/>
                    <a:pt x="21600" y="439232"/>
                    <a:pt x="27315" y="344934"/>
                  </a:cubicBezTo>
                  <a:cubicBezTo>
                    <a:pt x="33030" y="237302"/>
                    <a:pt x="35888" y="129669"/>
                    <a:pt x="39698" y="22989"/>
                  </a:cubicBezTo>
                  <a:cubicBezTo>
                    <a:pt x="51128" y="-3681"/>
                    <a:pt x="62558" y="7749"/>
                    <a:pt x="71130" y="24894"/>
                  </a:cubicBezTo>
                  <a:cubicBezTo>
                    <a:pt x="83513" y="48707"/>
                    <a:pt x="92085" y="74424"/>
                    <a:pt x="101610" y="100142"/>
                  </a:cubicBezTo>
                  <a:cubicBezTo>
                    <a:pt x="161618" y="260162"/>
                    <a:pt x="224483" y="419229"/>
                    <a:pt x="283538" y="580202"/>
                  </a:cubicBezTo>
                  <a:cubicBezTo>
                    <a:pt x="296873" y="615444"/>
                    <a:pt x="313065" y="624969"/>
                    <a:pt x="346403" y="605919"/>
                  </a:cubicBezTo>
                  <a:cubicBezTo>
                    <a:pt x="376883" y="588774"/>
                    <a:pt x="408315" y="573534"/>
                    <a:pt x="439748" y="559247"/>
                  </a:cubicBezTo>
                  <a:cubicBezTo>
                    <a:pt x="454035" y="553532"/>
                    <a:pt x="471181" y="537339"/>
                    <a:pt x="484515" y="562104"/>
                  </a:cubicBezTo>
                  <a:cubicBezTo>
                    <a:pt x="459750" y="662117"/>
                    <a:pt x="411173" y="752604"/>
                    <a:pt x="377835" y="849759"/>
                  </a:cubicBezTo>
                  <a:cubicBezTo>
                    <a:pt x="351165" y="922149"/>
                    <a:pt x="319733" y="994539"/>
                    <a:pt x="284490" y="1065024"/>
                  </a:cubicBezTo>
                  <a:close/>
                </a:path>
              </a:pathLst>
            </a:custGeom>
            <a:solidFill>
              <a:srgbClr val="A4B45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1" name="任意多边形: 形状 4141"/>
            <p:cNvSpPr/>
            <p:nvPr/>
          </p:nvSpPr>
          <p:spPr>
            <a:xfrm>
              <a:off x="10049143" y="1825947"/>
              <a:ext cx="1676400" cy="190500"/>
            </a:xfrm>
            <a:custGeom>
              <a:avLst/>
              <a:gdLst>
                <a:gd name="txL" fmla="*/ 0 w 1676400"/>
                <a:gd name="txT" fmla="*/ 0 h 190500"/>
                <a:gd name="txR" fmla="*/ 1676400 w 1676400"/>
                <a:gd name="txB" fmla="*/ 190500 h 190500"/>
              </a:gdLst>
              <a:ahLst/>
              <a:cxnLst>
                <a:cxn ang="0">
                  <a:pos x="7144" y="138729"/>
                </a:cxn>
                <a:cxn ang="0">
                  <a:pos x="151924" y="120631"/>
                </a:cxn>
                <a:cxn ang="0">
                  <a:pos x="623411" y="84436"/>
                </a:cxn>
                <a:cxn ang="0">
                  <a:pos x="920591" y="62529"/>
                </a:cxn>
                <a:cxn ang="0">
                  <a:pos x="1373029" y="27286"/>
                </a:cxn>
                <a:cxn ang="0">
                  <a:pos x="1674971" y="7284"/>
                </a:cxn>
                <a:cxn ang="0">
                  <a:pos x="1676876" y="72054"/>
                </a:cxn>
                <a:cxn ang="0">
                  <a:pos x="1673066" y="151111"/>
                </a:cxn>
                <a:cxn ang="0">
                  <a:pos x="1654016" y="186354"/>
                </a:cxn>
                <a:cxn ang="0">
                  <a:pos x="1515904" y="186354"/>
                </a:cxn>
                <a:cxn ang="0">
                  <a:pos x="72866" y="176829"/>
                </a:cxn>
                <a:cxn ang="0">
                  <a:pos x="8096" y="168256"/>
                </a:cxn>
                <a:cxn ang="0">
                  <a:pos x="7144" y="138729"/>
                </a:cxn>
              </a:cxnLst>
              <a:rect l="txL" t="txT" r="txR" b="txB"/>
              <a:pathLst>
                <a:path w="1676400" h="190500">
                  <a:moveTo>
                    <a:pt x="7144" y="138729"/>
                  </a:moveTo>
                  <a:cubicBezTo>
                    <a:pt x="55721" y="132061"/>
                    <a:pt x="103346" y="123489"/>
                    <a:pt x="151924" y="120631"/>
                  </a:cubicBezTo>
                  <a:cubicBezTo>
                    <a:pt x="309086" y="111106"/>
                    <a:pt x="466249" y="96819"/>
                    <a:pt x="623411" y="84436"/>
                  </a:cubicBezTo>
                  <a:cubicBezTo>
                    <a:pt x="722471" y="76816"/>
                    <a:pt x="821531" y="71101"/>
                    <a:pt x="920591" y="62529"/>
                  </a:cubicBezTo>
                  <a:cubicBezTo>
                    <a:pt x="1071086" y="50146"/>
                    <a:pt x="1222534" y="33001"/>
                    <a:pt x="1373029" y="27286"/>
                  </a:cubicBezTo>
                  <a:cubicBezTo>
                    <a:pt x="1473994" y="23476"/>
                    <a:pt x="1574006" y="5379"/>
                    <a:pt x="1674971" y="7284"/>
                  </a:cubicBezTo>
                  <a:cubicBezTo>
                    <a:pt x="1680686" y="29191"/>
                    <a:pt x="1677829" y="51099"/>
                    <a:pt x="1676876" y="72054"/>
                  </a:cubicBezTo>
                  <a:cubicBezTo>
                    <a:pt x="1671161" y="97771"/>
                    <a:pt x="1674971" y="124441"/>
                    <a:pt x="1673066" y="151111"/>
                  </a:cubicBezTo>
                  <a:cubicBezTo>
                    <a:pt x="1672114" y="165399"/>
                    <a:pt x="1677829" y="183496"/>
                    <a:pt x="1654016" y="186354"/>
                  </a:cubicBezTo>
                  <a:cubicBezTo>
                    <a:pt x="1608296" y="186354"/>
                    <a:pt x="1562576" y="187306"/>
                    <a:pt x="1515904" y="186354"/>
                  </a:cubicBezTo>
                  <a:cubicBezTo>
                    <a:pt x="1034891" y="173971"/>
                    <a:pt x="553879" y="177781"/>
                    <a:pt x="72866" y="176829"/>
                  </a:cubicBezTo>
                  <a:cubicBezTo>
                    <a:pt x="50959" y="176829"/>
                    <a:pt x="29051" y="171114"/>
                    <a:pt x="8096" y="168256"/>
                  </a:cubicBezTo>
                  <a:cubicBezTo>
                    <a:pt x="8096" y="157779"/>
                    <a:pt x="8096" y="148254"/>
                    <a:pt x="7144" y="138729"/>
                  </a:cubicBezTo>
                  <a:close/>
                </a:path>
              </a:pathLst>
            </a:custGeom>
            <a:solidFill>
              <a:srgbClr val="DB5E4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2" name="任意多边形: 形状 4142"/>
            <p:cNvSpPr/>
            <p:nvPr/>
          </p:nvSpPr>
          <p:spPr>
            <a:xfrm>
              <a:off x="9751220" y="4216862"/>
              <a:ext cx="1428750" cy="180975"/>
            </a:xfrm>
            <a:custGeom>
              <a:avLst/>
              <a:gdLst>
                <a:gd name="txL" fmla="*/ 0 w 1428750"/>
                <a:gd name="txT" fmla="*/ 0 h 180975"/>
                <a:gd name="txR" fmla="*/ 1428750 w 1428750"/>
                <a:gd name="txB" fmla="*/ 180975 h 180975"/>
              </a:gdLst>
              <a:ahLst/>
              <a:cxnLst>
                <a:cxn ang="0">
                  <a:pos x="399364" y="24289"/>
                </a:cxn>
                <a:cxn ang="0">
                  <a:pos x="531761" y="14764"/>
                </a:cxn>
                <a:cxn ang="0">
                  <a:pos x="585101" y="8096"/>
                </a:cxn>
                <a:cxn ang="0">
                  <a:pos x="795604" y="11906"/>
                </a:cxn>
                <a:cxn ang="0">
                  <a:pos x="875614" y="20479"/>
                </a:cxn>
                <a:cxn ang="0">
                  <a:pos x="1349959" y="20479"/>
                </a:cxn>
                <a:cxn ang="0">
                  <a:pos x="1419491" y="29051"/>
                </a:cxn>
                <a:cxn ang="0">
                  <a:pos x="1410919" y="68104"/>
                </a:cxn>
                <a:cxn ang="0">
                  <a:pos x="1313764" y="116681"/>
                </a:cxn>
                <a:cxn ang="0">
                  <a:pos x="1100404" y="147161"/>
                </a:cxn>
                <a:cxn ang="0">
                  <a:pos x="1077544" y="130016"/>
                </a:cxn>
                <a:cxn ang="0">
                  <a:pos x="1081354" y="106204"/>
                </a:cxn>
                <a:cxn ang="0">
                  <a:pos x="1057541" y="110014"/>
                </a:cxn>
                <a:cxn ang="0">
                  <a:pos x="1047064" y="117634"/>
                </a:cxn>
                <a:cxn ang="0">
                  <a:pos x="963244" y="168116"/>
                </a:cxn>
                <a:cxn ang="0">
                  <a:pos x="933716" y="173831"/>
                </a:cxn>
                <a:cxn ang="0">
                  <a:pos x="937526" y="144304"/>
                </a:cxn>
                <a:cxn ang="0">
                  <a:pos x="935621" y="128111"/>
                </a:cxn>
                <a:cxn ang="0">
                  <a:pos x="821321" y="159544"/>
                </a:cxn>
                <a:cxn ang="0">
                  <a:pos x="732739" y="103346"/>
                </a:cxn>
                <a:cxn ang="0">
                  <a:pos x="85991" y="113824"/>
                </a:cxn>
                <a:cxn ang="0">
                  <a:pos x="33604" y="111919"/>
                </a:cxn>
                <a:cxn ang="0">
                  <a:pos x="9791" y="81439"/>
                </a:cxn>
                <a:cxn ang="0">
                  <a:pos x="60274" y="7144"/>
                </a:cxn>
                <a:cxn ang="0">
                  <a:pos x="399364" y="24289"/>
                </a:cxn>
              </a:cxnLst>
              <a:rect l="txL" t="txT" r="txR" b="txB"/>
              <a:pathLst>
                <a:path w="1428750" h="180975">
                  <a:moveTo>
                    <a:pt x="399364" y="24289"/>
                  </a:moveTo>
                  <a:cubicBezTo>
                    <a:pt x="443179" y="19526"/>
                    <a:pt x="488899" y="33814"/>
                    <a:pt x="531761" y="14764"/>
                  </a:cubicBezTo>
                  <a:cubicBezTo>
                    <a:pt x="548906" y="10954"/>
                    <a:pt x="567004" y="8096"/>
                    <a:pt x="585101" y="8096"/>
                  </a:cubicBezTo>
                  <a:cubicBezTo>
                    <a:pt x="655586" y="12859"/>
                    <a:pt x="725119" y="7144"/>
                    <a:pt x="795604" y="11906"/>
                  </a:cubicBezTo>
                  <a:cubicBezTo>
                    <a:pt x="821321" y="19526"/>
                    <a:pt x="847991" y="20479"/>
                    <a:pt x="875614" y="20479"/>
                  </a:cubicBezTo>
                  <a:cubicBezTo>
                    <a:pt x="1033729" y="20479"/>
                    <a:pt x="1191844" y="20479"/>
                    <a:pt x="1349959" y="20479"/>
                  </a:cubicBezTo>
                  <a:cubicBezTo>
                    <a:pt x="1373771" y="20479"/>
                    <a:pt x="1397584" y="16669"/>
                    <a:pt x="1419491" y="29051"/>
                  </a:cubicBezTo>
                  <a:cubicBezTo>
                    <a:pt x="1441399" y="47149"/>
                    <a:pt x="1427111" y="58579"/>
                    <a:pt x="1410919" y="68104"/>
                  </a:cubicBezTo>
                  <a:cubicBezTo>
                    <a:pt x="1380439" y="87154"/>
                    <a:pt x="1347101" y="101441"/>
                    <a:pt x="1313764" y="116681"/>
                  </a:cubicBezTo>
                  <a:cubicBezTo>
                    <a:pt x="1241374" y="118586"/>
                    <a:pt x="1168031" y="114776"/>
                    <a:pt x="1100404" y="147161"/>
                  </a:cubicBezTo>
                  <a:cubicBezTo>
                    <a:pt x="1086116" y="153829"/>
                    <a:pt x="1071829" y="153829"/>
                    <a:pt x="1077544" y="130016"/>
                  </a:cubicBezTo>
                  <a:cubicBezTo>
                    <a:pt x="1079449" y="121444"/>
                    <a:pt x="1088974" y="112871"/>
                    <a:pt x="1081354" y="106204"/>
                  </a:cubicBezTo>
                  <a:cubicBezTo>
                    <a:pt x="1075639" y="100489"/>
                    <a:pt x="1065161" y="102394"/>
                    <a:pt x="1057541" y="110014"/>
                  </a:cubicBezTo>
                  <a:cubicBezTo>
                    <a:pt x="1053731" y="112871"/>
                    <a:pt x="1050874" y="115729"/>
                    <a:pt x="1047064" y="117634"/>
                  </a:cubicBezTo>
                  <a:cubicBezTo>
                    <a:pt x="1020394" y="136684"/>
                    <a:pt x="992771" y="154781"/>
                    <a:pt x="963244" y="168116"/>
                  </a:cubicBezTo>
                  <a:cubicBezTo>
                    <a:pt x="953719" y="171926"/>
                    <a:pt x="944194" y="183356"/>
                    <a:pt x="933716" y="173831"/>
                  </a:cubicBezTo>
                  <a:cubicBezTo>
                    <a:pt x="922286" y="164306"/>
                    <a:pt x="934669" y="153829"/>
                    <a:pt x="937526" y="144304"/>
                  </a:cubicBezTo>
                  <a:cubicBezTo>
                    <a:pt x="938479" y="139541"/>
                    <a:pt x="939431" y="134779"/>
                    <a:pt x="935621" y="128111"/>
                  </a:cubicBezTo>
                  <a:cubicBezTo>
                    <a:pt x="894664" y="123349"/>
                    <a:pt x="865136" y="171926"/>
                    <a:pt x="821321" y="159544"/>
                  </a:cubicBezTo>
                  <a:cubicBezTo>
                    <a:pt x="812749" y="107156"/>
                    <a:pt x="778459" y="101441"/>
                    <a:pt x="732739" y="103346"/>
                  </a:cubicBezTo>
                  <a:cubicBezTo>
                    <a:pt x="517474" y="114776"/>
                    <a:pt x="302209" y="108109"/>
                    <a:pt x="85991" y="113824"/>
                  </a:cubicBezTo>
                  <a:cubicBezTo>
                    <a:pt x="68846" y="113824"/>
                    <a:pt x="50749" y="115729"/>
                    <a:pt x="33604" y="111919"/>
                  </a:cubicBezTo>
                  <a:cubicBezTo>
                    <a:pt x="18364" y="109061"/>
                    <a:pt x="266" y="105251"/>
                    <a:pt x="9791" y="81439"/>
                  </a:cubicBezTo>
                  <a:cubicBezTo>
                    <a:pt x="24079" y="54769"/>
                    <a:pt x="59321" y="42386"/>
                    <a:pt x="60274" y="7144"/>
                  </a:cubicBezTo>
                  <a:cubicBezTo>
                    <a:pt x="173621" y="16669"/>
                    <a:pt x="287921" y="-4286"/>
                    <a:pt x="399364" y="24289"/>
                  </a:cubicBezTo>
                  <a:close/>
                </a:path>
              </a:pathLst>
            </a:custGeom>
            <a:solidFill>
              <a:srgbClr val="B5D55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3" name="任意多边形: 形状 4143"/>
            <p:cNvSpPr/>
            <p:nvPr/>
          </p:nvSpPr>
          <p:spPr>
            <a:xfrm>
              <a:off x="9774823" y="3678807"/>
              <a:ext cx="333375" cy="485775"/>
            </a:xfrm>
            <a:custGeom>
              <a:avLst/>
              <a:gdLst>
                <a:gd name="txL" fmla="*/ 0 w 333375"/>
                <a:gd name="txT" fmla="*/ 0 h 485775"/>
                <a:gd name="txR" fmla="*/ 333375 w 333375"/>
                <a:gd name="txB" fmla="*/ 485775 h 485775"/>
              </a:gdLst>
              <a:ahLst/>
              <a:cxnLst>
                <a:cxn ang="0">
                  <a:pos x="326231" y="49898"/>
                </a:cxn>
                <a:cxn ang="0">
                  <a:pos x="328136" y="267068"/>
                </a:cxn>
                <a:cxn ang="0">
                  <a:pos x="230029" y="461378"/>
                </a:cxn>
                <a:cxn ang="0">
                  <a:pos x="188119" y="487096"/>
                </a:cxn>
                <a:cxn ang="0">
                  <a:pos x="7144" y="438518"/>
                </a:cxn>
                <a:cxn ang="0">
                  <a:pos x="145256" y="25133"/>
                </a:cxn>
                <a:cxn ang="0">
                  <a:pos x="181451" y="11798"/>
                </a:cxn>
                <a:cxn ang="0">
                  <a:pos x="291941" y="54661"/>
                </a:cxn>
                <a:cxn ang="0">
                  <a:pos x="326231" y="49898"/>
                </a:cxn>
              </a:cxnLst>
              <a:rect l="txL" t="txT" r="txR" b="txB"/>
              <a:pathLst>
                <a:path w="333375" h="485775">
                  <a:moveTo>
                    <a:pt x="326231" y="49898"/>
                  </a:moveTo>
                  <a:cubicBezTo>
                    <a:pt x="327184" y="122288"/>
                    <a:pt x="327184" y="194678"/>
                    <a:pt x="328136" y="267068"/>
                  </a:cubicBezTo>
                  <a:cubicBezTo>
                    <a:pt x="306229" y="337553"/>
                    <a:pt x="261461" y="395656"/>
                    <a:pt x="230029" y="461378"/>
                  </a:cubicBezTo>
                  <a:cubicBezTo>
                    <a:pt x="222409" y="478523"/>
                    <a:pt x="206216" y="489953"/>
                    <a:pt x="188119" y="487096"/>
                  </a:cubicBezTo>
                  <a:cubicBezTo>
                    <a:pt x="126206" y="477571"/>
                    <a:pt x="63341" y="471856"/>
                    <a:pt x="7144" y="438518"/>
                  </a:cubicBezTo>
                  <a:cubicBezTo>
                    <a:pt x="52864" y="300406"/>
                    <a:pt x="99536" y="162293"/>
                    <a:pt x="145256" y="25133"/>
                  </a:cubicBezTo>
                  <a:cubicBezTo>
                    <a:pt x="151924" y="4178"/>
                    <a:pt x="164306" y="4178"/>
                    <a:pt x="181451" y="11798"/>
                  </a:cubicBezTo>
                  <a:cubicBezTo>
                    <a:pt x="217646" y="27038"/>
                    <a:pt x="254794" y="40373"/>
                    <a:pt x="291941" y="54661"/>
                  </a:cubicBezTo>
                  <a:cubicBezTo>
                    <a:pt x="305276" y="58471"/>
                    <a:pt x="316706" y="65138"/>
                    <a:pt x="326231" y="49898"/>
                  </a:cubicBezTo>
                  <a:close/>
                </a:path>
              </a:pathLst>
            </a:custGeom>
            <a:solidFill>
              <a:srgbClr val="B5D55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4" name="任意多边形: 形状 4144"/>
            <p:cNvSpPr/>
            <p:nvPr/>
          </p:nvSpPr>
          <p:spPr>
            <a:xfrm>
              <a:off x="11058793" y="4156275"/>
              <a:ext cx="914400" cy="180975"/>
            </a:xfrm>
            <a:custGeom>
              <a:avLst/>
              <a:gdLst>
                <a:gd name="txL" fmla="*/ 0 w 914400"/>
                <a:gd name="txT" fmla="*/ 0 h 180975"/>
                <a:gd name="txR" fmla="*/ 914400 w 914400"/>
                <a:gd name="txB" fmla="*/ 180975 h 180975"/>
              </a:gdLst>
              <a:ahLst/>
              <a:cxnLst>
                <a:cxn ang="0">
                  <a:pos x="7144" y="177268"/>
                </a:cxn>
                <a:cxn ang="0">
                  <a:pos x="78581" y="130596"/>
                </a:cxn>
                <a:cxn ang="0">
                  <a:pos x="121444" y="103926"/>
                </a:cxn>
                <a:cxn ang="0">
                  <a:pos x="169069" y="74398"/>
                </a:cxn>
                <a:cxn ang="0">
                  <a:pos x="477679" y="71541"/>
                </a:cxn>
                <a:cxn ang="0">
                  <a:pos x="590074" y="7723"/>
                </a:cxn>
                <a:cxn ang="0">
                  <a:pos x="604361" y="15343"/>
                </a:cxn>
                <a:cxn ang="0">
                  <a:pos x="692944" y="67731"/>
                </a:cxn>
                <a:cxn ang="0">
                  <a:pos x="725329" y="70588"/>
                </a:cxn>
                <a:cxn ang="0">
                  <a:pos x="778669" y="30583"/>
                </a:cxn>
                <a:cxn ang="0">
                  <a:pos x="792004" y="7723"/>
                </a:cxn>
                <a:cxn ang="0">
                  <a:pos x="879634" y="143931"/>
                </a:cxn>
                <a:cxn ang="0">
                  <a:pos x="908209" y="168696"/>
                </a:cxn>
                <a:cxn ang="0">
                  <a:pos x="901541" y="176316"/>
                </a:cxn>
                <a:cxn ang="0">
                  <a:pos x="7144" y="177268"/>
                </a:cxn>
              </a:cxnLst>
              <a:rect l="txL" t="txT" r="txR" b="txB"/>
              <a:pathLst>
                <a:path w="914400" h="180975">
                  <a:moveTo>
                    <a:pt x="7144" y="177268"/>
                  </a:moveTo>
                  <a:cubicBezTo>
                    <a:pt x="21431" y="146788"/>
                    <a:pt x="54769" y="146788"/>
                    <a:pt x="78581" y="130596"/>
                  </a:cubicBezTo>
                  <a:cubicBezTo>
                    <a:pt x="91916" y="121071"/>
                    <a:pt x="110966" y="118213"/>
                    <a:pt x="121444" y="103926"/>
                  </a:cubicBezTo>
                  <a:cubicBezTo>
                    <a:pt x="130016" y="82971"/>
                    <a:pt x="150971" y="80113"/>
                    <a:pt x="169069" y="74398"/>
                  </a:cubicBezTo>
                  <a:cubicBezTo>
                    <a:pt x="271939" y="66778"/>
                    <a:pt x="374809" y="69636"/>
                    <a:pt x="477679" y="71541"/>
                  </a:cubicBezTo>
                  <a:cubicBezTo>
                    <a:pt x="531019" y="72493"/>
                    <a:pt x="573881" y="67731"/>
                    <a:pt x="590074" y="7723"/>
                  </a:cubicBezTo>
                  <a:cubicBezTo>
                    <a:pt x="596741" y="5818"/>
                    <a:pt x="603409" y="8676"/>
                    <a:pt x="604361" y="15343"/>
                  </a:cubicBezTo>
                  <a:cubicBezTo>
                    <a:pt x="608171" y="76303"/>
                    <a:pt x="649129" y="75351"/>
                    <a:pt x="692944" y="67731"/>
                  </a:cubicBezTo>
                  <a:cubicBezTo>
                    <a:pt x="703421" y="67731"/>
                    <a:pt x="714851" y="69636"/>
                    <a:pt x="725329" y="70588"/>
                  </a:cubicBezTo>
                  <a:cubicBezTo>
                    <a:pt x="755809" y="73446"/>
                    <a:pt x="777716" y="67731"/>
                    <a:pt x="778669" y="30583"/>
                  </a:cubicBezTo>
                  <a:cubicBezTo>
                    <a:pt x="778669" y="21058"/>
                    <a:pt x="782479" y="12486"/>
                    <a:pt x="792004" y="7723"/>
                  </a:cubicBezTo>
                  <a:cubicBezTo>
                    <a:pt x="787241" y="75351"/>
                    <a:pt x="827246" y="113451"/>
                    <a:pt x="879634" y="143931"/>
                  </a:cubicBezTo>
                  <a:cubicBezTo>
                    <a:pt x="890111" y="149646"/>
                    <a:pt x="898684" y="160123"/>
                    <a:pt x="908209" y="168696"/>
                  </a:cubicBezTo>
                  <a:cubicBezTo>
                    <a:pt x="905351" y="172506"/>
                    <a:pt x="903446" y="176316"/>
                    <a:pt x="901541" y="176316"/>
                  </a:cubicBezTo>
                  <a:cubicBezTo>
                    <a:pt x="602456" y="177268"/>
                    <a:pt x="305276" y="177268"/>
                    <a:pt x="7144" y="177268"/>
                  </a:cubicBezTo>
                  <a:close/>
                </a:path>
              </a:pathLst>
            </a:custGeom>
            <a:solidFill>
              <a:srgbClr val="A5B45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5" name="任意多边形: 形状 4145"/>
            <p:cNvSpPr/>
            <p:nvPr/>
          </p:nvSpPr>
          <p:spPr>
            <a:xfrm>
              <a:off x="10057479" y="1521878"/>
              <a:ext cx="457200" cy="238125"/>
            </a:xfrm>
            <a:custGeom>
              <a:avLst/>
              <a:gdLst>
                <a:gd name="txL" fmla="*/ 0 w 457200"/>
                <a:gd name="txT" fmla="*/ 0 h 238125"/>
                <a:gd name="txR" fmla="*/ 457200 w 457200"/>
                <a:gd name="txB" fmla="*/ 238125 h 238125"/>
              </a:gdLst>
              <a:ahLst/>
              <a:cxnLst>
                <a:cxn ang="0">
                  <a:pos x="106440" y="223723"/>
                </a:cxn>
                <a:cxn ang="0">
                  <a:pos x="104535" y="195148"/>
                </a:cxn>
                <a:cxn ang="0">
                  <a:pos x="39765" y="129425"/>
                </a:cxn>
                <a:cxn ang="0">
                  <a:pos x="7380" y="97040"/>
                </a:cxn>
                <a:cxn ang="0">
                  <a:pos x="12142" y="13220"/>
                </a:cxn>
                <a:cxn ang="0">
                  <a:pos x="66435" y="16078"/>
                </a:cxn>
                <a:cxn ang="0">
                  <a:pos x="251220" y="41795"/>
                </a:cxn>
                <a:cxn ang="0">
                  <a:pos x="433147" y="34175"/>
                </a:cxn>
                <a:cxn ang="0">
                  <a:pos x="455055" y="41795"/>
                </a:cxn>
                <a:cxn ang="0">
                  <a:pos x="422670" y="87515"/>
                </a:cxn>
                <a:cxn ang="0">
                  <a:pos x="384570" y="132283"/>
                </a:cxn>
                <a:cxn ang="0">
                  <a:pos x="389332" y="212293"/>
                </a:cxn>
                <a:cxn ang="0">
                  <a:pos x="388380" y="213245"/>
                </a:cxn>
                <a:cxn ang="0">
                  <a:pos x="152160" y="231343"/>
                </a:cxn>
                <a:cxn ang="0">
                  <a:pos x="106440" y="223723"/>
                </a:cxn>
              </a:cxnLst>
              <a:rect l="txL" t="txT" r="txR" b="txB"/>
              <a:pathLst>
                <a:path w="457200" h="238125">
                  <a:moveTo>
                    <a:pt x="106440" y="223723"/>
                  </a:moveTo>
                  <a:cubicBezTo>
                    <a:pt x="105487" y="214198"/>
                    <a:pt x="104535" y="204673"/>
                    <a:pt x="104535" y="195148"/>
                  </a:cubicBezTo>
                  <a:cubicBezTo>
                    <a:pt x="102630" y="131330"/>
                    <a:pt x="102630" y="130378"/>
                    <a:pt x="39765" y="129425"/>
                  </a:cubicBezTo>
                  <a:cubicBezTo>
                    <a:pt x="15000" y="129425"/>
                    <a:pt x="5475" y="120853"/>
                    <a:pt x="7380" y="97040"/>
                  </a:cubicBezTo>
                  <a:cubicBezTo>
                    <a:pt x="10237" y="69418"/>
                    <a:pt x="2617" y="40843"/>
                    <a:pt x="12142" y="13220"/>
                  </a:cubicBezTo>
                  <a:cubicBezTo>
                    <a:pt x="30240" y="5600"/>
                    <a:pt x="52147" y="3695"/>
                    <a:pt x="66435" y="16078"/>
                  </a:cubicBezTo>
                  <a:cubicBezTo>
                    <a:pt x="122632" y="65608"/>
                    <a:pt x="188355" y="47510"/>
                    <a:pt x="251220" y="41795"/>
                  </a:cubicBezTo>
                  <a:cubicBezTo>
                    <a:pt x="311227" y="37033"/>
                    <a:pt x="372187" y="41795"/>
                    <a:pt x="433147" y="34175"/>
                  </a:cubicBezTo>
                  <a:cubicBezTo>
                    <a:pt x="440767" y="33223"/>
                    <a:pt x="448387" y="37033"/>
                    <a:pt x="455055" y="41795"/>
                  </a:cubicBezTo>
                  <a:cubicBezTo>
                    <a:pt x="461722" y="69418"/>
                    <a:pt x="456960" y="90373"/>
                    <a:pt x="422670" y="87515"/>
                  </a:cubicBezTo>
                  <a:cubicBezTo>
                    <a:pt x="388380" y="84658"/>
                    <a:pt x="383617" y="105613"/>
                    <a:pt x="384570" y="132283"/>
                  </a:cubicBezTo>
                  <a:cubicBezTo>
                    <a:pt x="385522" y="158953"/>
                    <a:pt x="387427" y="185623"/>
                    <a:pt x="389332" y="212293"/>
                  </a:cubicBezTo>
                  <a:cubicBezTo>
                    <a:pt x="389332" y="212293"/>
                    <a:pt x="388380" y="213245"/>
                    <a:pt x="388380" y="213245"/>
                  </a:cubicBezTo>
                  <a:cubicBezTo>
                    <a:pt x="309322" y="220865"/>
                    <a:pt x="231217" y="231343"/>
                    <a:pt x="152160" y="231343"/>
                  </a:cubicBezTo>
                  <a:cubicBezTo>
                    <a:pt x="135967" y="233248"/>
                    <a:pt x="119775" y="236105"/>
                    <a:pt x="106440" y="223723"/>
                  </a:cubicBezTo>
                  <a:close/>
                </a:path>
              </a:pathLst>
            </a:custGeom>
            <a:solidFill>
              <a:srgbClr val="DB5F4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6" name="任意多边形: 形状 4146"/>
            <p:cNvSpPr/>
            <p:nvPr/>
          </p:nvSpPr>
          <p:spPr>
            <a:xfrm>
              <a:off x="11728638" y="3730134"/>
              <a:ext cx="171450" cy="514350"/>
            </a:xfrm>
            <a:custGeom>
              <a:avLst/>
              <a:gdLst>
                <a:gd name="txL" fmla="*/ 0 w 171450"/>
                <a:gd name="txT" fmla="*/ 0 h 514350"/>
                <a:gd name="txR" fmla="*/ 171450 w 171450"/>
                <a:gd name="txB" fmla="*/ 514350 h 514350"/>
              </a:gdLst>
              <a:ahLst/>
              <a:cxnLst>
                <a:cxn ang="0">
                  <a:pos x="121206" y="434816"/>
                </a:cxn>
                <a:cxn ang="0">
                  <a:pos x="119301" y="444341"/>
                </a:cxn>
                <a:cxn ang="0">
                  <a:pos x="22146" y="500539"/>
                </a:cxn>
                <a:cxn ang="0">
                  <a:pos x="7858" y="442436"/>
                </a:cxn>
                <a:cxn ang="0">
                  <a:pos x="7858" y="65246"/>
                </a:cxn>
                <a:cxn ang="0">
                  <a:pos x="21193" y="7144"/>
                </a:cxn>
                <a:cxn ang="0">
                  <a:pos x="100251" y="26194"/>
                </a:cxn>
                <a:cxn ang="0">
                  <a:pos x="107871" y="163354"/>
                </a:cxn>
                <a:cxn ang="0">
                  <a:pos x="118348" y="163354"/>
                </a:cxn>
                <a:cxn ang="0">
                  <a:pos x="161211" y="130016"/>
                </a:cxn>
                <a:cxn ang="0">
                  <a:pos x="152638" y="185261"/>
                </a:cxn>
                <a:cxn ang="0">
                  <a:pos x="121206" y="434816"/>
                </a:cxn>
              </a:cxnLst>
              <a:rect l="txL" t="txT" r="txR" b="txB"/>
              <a:pathLst>
                <a:path w="171450" h="514350">
                  <a:moveTo>
                    <a:pt x="121206" y="434816"/>
                  </a:moveTo>
                  <a:cubicBezTo>
                    <a:pt x="120253" y="437674"/>
                    <a:pt x="119301" y="440531"/>
                    <a:pt x="119301" y="444341"/>
                  </a:cubicBezTo>
                  <a:cubicBezTo>
                    <a:pt x="116443" y="517684"/>
                    <a:pt x="94536" y="530066"/>
                    <a:pt x="22146" y="500539"/>
                  </a:cubicBezTo>
                  <a:cubicBezTo>
                    <a:pt x="6906" y="483394"/>
                    <a:pt x="8811" y="462439"/>
                    <a:pt x="7858" y="442436"/>
                  </a:cubicBezTo>
                  <a:cubicBezTo>
                    <a:pt x="6906" y="316706"/>
                    <a:pt x="6906" y="190976"/>
                    <a:pt x="7858" y="65246"/>
                  </a:cubicBezTo>
                  <a:cubicBezTo>
                    <a:pt x="7858" y="45244"/>
                    <a:pt x="5953" y="24289"/>
                    <a:pt x="21193" y="7144"/>
                  </a:cubicBezTo>
                  <a:cubicBezTo>
                    <a:pt x="48816" y="8096"/>
                    <a:pt x="74533" y="15716"/>
                    <a:pt x="100251" y="26194"/>
                  </a:cubicBezTo>
                  <a:cubicBezTo>
                    <a:pt x="103108" y="71914"/>
                    <a:pt x="105013" y="117634"/>
                    <a:pt x="107871" y="163354"/>
                  </a:cubicBezTo>
                  <a:cubicBezTo>
                    <a:pt x="112633" y="163354"/>
                    <a:pt x="115491" y="164306"/>
                    <a:pt x="118348" y="163354"/>
                  </a:cubicBezTo>
                  <a:cubicBezTo>
                    <a:pt x="135493" y="154781"/>
                    <a:pt x="141208" y="117634"/>
                    <a:pt x="161211" y="130016"/>
                  </a:cubicBezTo>
                  <a:cubicBezTo>
                    <a:pt x="179308" y="141446"/>
                    <a:pt x="160258" y="169069"/>
                    <a:pt x="152638" y="185261"/>
                  </a:cubicBezTo>
                  <a:cubicBezTo>
                    <a:pt x="113586" y="265271"/>
                    <a:pt x="116443" y="349091"/>
                    <a:pt x="121206" y="434816"/>
                  </a:cubicBezTo>
                  <a:close/>
                </a:path>
              </a:pathLst>
            </a:custGeom>
            <a:solidFill>
              <a:srgbClr val="7D646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7" name="任意多边形: 形状 4147"/>
            <p:cNvSpPr/>
            <p:nvPr/>
          </p:nvSpPr>
          <p:spPr>
            <a:xfrm>
              <a:off x="9775775" y="3938732"/>
              <a:ext cx="381000" cy="304800"/>
            </a:xfrm>
            <a:custGeom>
              <a:avLst/>
              <a:gdLst>
                <a:gd name="txL" fmla="*/ 0 w 381000"/>
                <a:gd name="txT" fmla="*/ 0 h 304800"/>
                <a:gd name="txR" fmla="*/ 381000 w 381000"/>
                <a:gd name="txB" fmla="*/ 304800 h 304800"/>
              </a:gdLst>
              <a:ahLst/>
              <a:cxnLst>
                <a:cxn ang="0">
                  <a:pos x="7144" y="178594"/>
                </a:cxn>
                <a:cxn ang="0">
                  <a:pos x="149066" y="210026"/>
                </a:cxn>
                <a:cxn ang="0">
                  <a:pos x="232886" y="170974"/>
                </a:cxn>
                <a:cxn ang="0">
                  <a:pos x="327184" y="7144"/>
                </a:cxn>
                <a:cxn ang="0">
                  <a:pos x="335756" y="244316"/>
                </a:cxn>
                <a:cxn ang="0">
                  <a:pos x="374809" y="302419"/>
                </a:cxn>
                <a:cxn ang="0">
                  <a:pos x="86201" y="302419"/>
                </a:cxn>
                <a:cxn ang="0">
                  <a:pos x="35719" y="284321"/>
                </a:cxn>
                <a:cxn ang="0">
                  <a:pos x="7144" y="178594"/>
                </a:cxn>
              </a:cxnLst>
              <a:rect l="txL" t="txT" r="txR" b="txB"/>
              <a:pathLst>
                <a:path w="381000" h="304800">
                  <a:moveTo>
                    <a:pt x="7144" y="178594"/>
                  </a:moveTo>
                  <a:cubicBezTo>
                    <a:pt x="54769" y="189071"/>
                    <a:pt x="103346" y="195739"/>
                    <a:pt x="149066" y="210026"/>
                  </a:cubicBezTo>
                  <a:cubicBezTo>
                    <a:pt x="192881" y="224314"/>
                    <a:pt x="214789" y="210979"/>
                    <a:pt x="232886" y="170974"/>
                  </a:cubicBezTo>
                  <a:cubicBezTo>
                    <a:pt x="258604" y="113824"/>
                    <a:pt x="289084" y="58579"/>
                    <a:pt x="327184" y="7144"/>
                  </a:cubicBezTo>
                  <a:cubicBezTo>
                    <a:pt x="330994" y="86201"/>
                    <a:pt x="328136" y="165259"/>
                    <a:pt x="335756" y="244316"/>
                  </a:cubicBezTo>
                  <a:cubicBezTo>
                    <a:pt x="338614" y="275749"/>
                    <a:pt x="347186" y="292894"/>
                    <a:pt x="374809" y="302419"/>
                  </a:cubicBezTo>
                  <a:cubicBezTo>
                    <a:pt x="278606" y="302419"/>
                    <a:pt x="182404" y="302419"/>
                    <a:pt x="86201" y="302419"/>
                  </a:cubicBezTo>
                  <a:cubicBezTo>
                    <a:pt x="67151" y="302419"/>
                    <a:pt x="48101" y="304324"/>
                    <a:pt x="35719" y="284321"/>
                  </a:cubicBezTo>
                  <a:cubicBezTo>
                    <a:pt x="26194" y="249079"/>
                    <a:pt x="16669" y="213836"/>
                    <a:pt x="7144" y="178594"/>
                  </a:cubicBezTo>
                  <a:close/>
                </a:path>
              </a:pathLst>
            </a:custGeom>
            <a:solidFill>
              <a:srgbClr val="A4B45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8" name="任意多边形: 形状 4149"/>
            <p:cNvSpPr/>
            <p:nvPr/>
          </p:nvSpPr>
          <p:spPr>
            <a:xfrm>
              <a:off x="10062478" y="1491526"/>
              <a:ext cx="457200" cy="95250"/>
            </a:xfrm>
            <a:custGeom>
              <a:avLst/>
              <a:gdLst>
                <a:gd name="txL" fmla="*/ 0 w 457200"/>
                <a:gd name="txT" fmla="*/ 0 h 95250"/>
                <a:gd name="txR" fmla="*/ 457200 w 457200"/>
                <a:gd name="txB" fmla="*/ 95250 h 95250"/>
              </a:gdLst>
              <a:ahLst/>
              <a:cxnLst>
                <a:cxn ang="0">
                  <a:pos x="450056" y="72147"/>
                </a:cxn>
                <a:cxn ang="0">
                  <a:pos x="110966" y="92149"/>
                </a:cxn>
                <a:cxn ang="0">
                  <a:pos x="70961" y="73099"/>
                </a:cxn>
                <a:cxn ang="0">
                  <a:pos x="7144" y="44524"/>
                </a:cxn>
                <a:cxn ang="0">
                  <a:pos x="150971" y="29284"/>
                </a:cxn>
                <a:cxn ang="0">
                  <a:pos x="414814" y="7377"/>
                </a:cxn>
                <a:cxn ang="0">
                  <a:pos x="450056" y="72147"/>
                </a:cxn>
              </a:cxnLst>
              <a:rect l="txL" t="txT" r="txR" b="txB"/>
              <a:pathLst>
                <a:path w="457200" h="95250">
                  <a:moveTo>
                    <a:pt x="450056" y="72147"/>
                  </a:moveTo>
                  <a:cubicBezTo>
                    <a:pt x="336709" y="84529"/>
                    <a:pt x="224314" y="92149"/>
                    <a:pt x="110966" y="92149"/>
                  </a:cubicBezTo>
                  <a:cubicBezTo>
                    <a:pt x="93821" y="92149"/>
                    <a:pt x="79534" y="90244"/>
                    <a:pt x="70961" y="73099"/>
                  </a:cubicBezTo>
                  <a:cubicBezTo>
                    <a:pt x="57626" y="44524"/>
                    <a:pt x="32861" y="42619"/>
                    <a:pt x="7144" y="44524"/>
                  </a:cubicBezTo>
                  <a:cubicBezTo>
                    <a:pt x="53816" y="24522"/>
                    <a:pt x="103346" y="34999"/>
                    <a:pt x="150971" y="29284"/>
                  </a:cubicBezTo>
                  <a:cubicBezTo>
                    <a:pt x="237649" y="17854"/>
                    <a:pt x="327184" y="14044"/>
                    <a:pt x="414814" y="7377"/>
                  </a:cubicBezTo>
                  <a:cubicBezTo>
                    <a:pt x="475774" y="3567"/>
                    <a:pt x="445294" y="47382"/>
                    <a:pt x="450056" y="72147"/>
                  </a:cubicBezTo>
                  <a:close/>
                </a:path>
              </a:pathLst>
            </a:custGeom>
            <a:solidFill>
              <a:srgbClr val="F06E5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9" name="任意多边形: 形状 4151"/>
            <p:cNvSpPr/>
            <p:nvPr/>
          </p:nvSpPr>
          <p:spPr>
            <a:xfrm>
              <a:off x="9732752" y="4291157"/>
              <a:ext cx="857250" cy="104775"/>
            </a:xfrm>
            <a:custGeom>
              <a:avLst/>
              <a:gdLst>
                <a:gd name="txL" fmla="*/ 0 w 857250"/>
                <a:gd name="txT" fmla="*/ 0 h 104775"/>
                <a:gd name="txR" fmla="*/ 857250 w 857250"/>
                <a:gd name="txB" fmla="*/ 104775 h 104775"/>
              </a:gdLst>
              <a:ahLst/>
              <a:cxnLst>
                <a:cxn ang="0">
                  <a:pos x="858840" y="84296"/>
                </a:cxn>
                <a:cxn ang="0">
                  <a:pos x="825502" y="98584"/>
                </a:cxn>
                <a:cxn ang="0">
                  <a:pos x="825502" y="76676"/>
                </a:cxn>
                <a:cxn ang="0">
                  <a:pos x="784545" y="28099"/>
                </a:cxn>
                <a:cxn ang="0">
                  <a:pos x="192090" y="38576"/>
                </a:cxn>
                <a:cxn ang="0">
                  <a:pos x="40642" y="45244"/>
                </a:cxn>
                <a:cxn ang="0">
                  <a:pos x="19687" y="8096"/>
                </a:cxn>
                <a:cxn ang="0">
                  <a:pos x="28260" y="7144"/>
                </a:cxn>
                <a:cxn ang="0">
                  <a:pos x="65407" y="26194"/>
                </a:cxn>
                <a:cxn ang="0">
                  <a:pos x="635002" y="24289"/>
                </a:cxn>
                <a:cxn ang="0">
                  <a:pos x="790260" y="16669"/>
                </a:cxn>
                <a:cxn ang="0">
                  <a:pos x="838837" y="58579"/>
                </a:cxn>
                <a:cxn ang="0">
                  <a:pos x="858840" y="84296"/>
                </a:cxn>
              </a:cxnLst>
              <a:rect l="txL" t="txT" r="txR" b="txB"/>
              <a:pathLst>
                <a:path w="857250" h="104775">
                  <a:moveTo>
                    <a:pt x="858840" y="84296"/>
                  </a:moveTo>
                  <a:cubicBezTo>
                    <a:pt x="849315" y="92869"/>
                    <a:pt x="838837" y="99536"/>
                    <a:pt x="825502" y="98584"/>
                  </a:cubicBezTo>
                  <a:cubicBezTo>
                    <a:pt x="818835" y="90964"/>
                    <a:pt x="823597" y="83344"/>
                    <a:pt x="825502" y="76676"/>
                  </a:cubicBezTo>
                  <a:cubicBezTo>
                    <a:pt x="835980" y="39529"/>
                    <a:pt x="824550" y="25241"/>
                    <a:pt x="784545" y="28099"/>
                  </a:cubicBezTo>
                  <a:cubicBezTo>
                    <a:pt x="587377" y="43339"/>
                    <a:pt x="389257" y="32861"/>
                    <a:pt x="192090" y="38576"/>
                  </a:cubicBezTo>
                  <a:cubicBezTo>
                    <a:pt x="141607" y="39529"/>
                    <a:pt x="91125" y="41434"/>
                    <a:pt x="40642" y="45244"/>
                  </a:cubicBezTo>
                  <a:cubicBezTo>
                    <a:pt x="4447" y="48101"/>
                    <a:pt x="-2220" y="37624"/>
                    <a:pt x="19687" y="8096"/>
                  </a:cubicBezTo>
                  <a:cubicBezTo>
                    <a:pt x="22545" y="8096"/>
                    <a:pt x="25402" y="7144"/>
                    <a:pt x="28260" y="7144"/>
                  </a:cubicBezTo>
                  <a:cubicBezTo>
                    <a:pt x="32070" y="30956"/>
                    <a:pt x="50167" y="26194"/>
                    <a:pt x="65407" y="26194"/>
                  </a:cubicBezTo>
                  <a:cubicBezTo>
                    <a:pt x="254955" y="26194"/>
                    <a:pt x="445455" y="29051"/>
                    <a:pt x="635002" y="24289"/>
                  </a:cubicBezTo>
                  <a:cubicBezTo>
                    <a:pt x="686437" y="23336"/>
                    <a:pt x="738825" y="18574"/>
                    <a:pt x="790260" y="16669"/>
                  </a:cubicBezTo>
                  <a:cubicBezTo>
                    <a:pt x="821692" y="15716"/>
                    <a:pt x="844552" y="18574"/>
                    <a:pt x="838837" y="58579"/>
                  </a:cubicBezTo>
                  <a:cubicBezTo>
                    <a:pt x="836932" y="72866"/>
                    <a:pt x="844552" y="82391"/>
                    <a:pt x="858840" y="84296"/>
                  </a:cubicBezTo>
                  <a:close/>
                </a:path>
              </a:pathLst>
            </a:custGeom>
            <a:solidFill>
              <a:srgbClr val="BDD474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40" name="任意多边形: 形状 4152"/>
            <p:cNvSpPr/>
            <p:nvPr/>
          </p:nvSpPr>
          <p:spPr>
            <a:xfrm>
              <a:off x="10153918" y="1727049"/>
              <a:ext cx="295275" cy="38100"/>
            </a:xfrm>
            <a:custGeom>
              <a:avLst/>
              <a:gdLst>
                <a:gd name="txL" fmla="*/ 0 w 295275"/>
                <a:gd name="txT" fmla="*/ 0 h 38100"/>
                <a:gd name="txR" fmla="*/ 295275 w 295275"/>
                <a:gd name="txB" fmla="*/ 38100 h 38100"/>
              </a:gdLst>
              <a:ahLst/>
              <a:cxnLst>
                <a:cxn ang="0">
                  <a:pos x="10001" y="18551"/>
                </a:cxn>
                <a:cxn ang="0">
                  <a:pos x="291941" y="9026"/>
                </a:cxn>
                <a:cxn ang="0">
                  <a:pos x="7144" y="26171"/>
                </a:cxn>
                <a:cxn ang="0">
                  <a:pos x="10001" y="18551"/>
                </a:cxn>
              </a:cxnLst>
              <a:rect l="txL" t="txT" r="txR" b="txB"/>
              <a:pathLst>
                <a:path w="295275" h="38100">
                  <a:moveTo>
                    <a:pt x="10001" y="18551"/>
                  </a:moveTo>
                  <a:cubicBezTo>
                    <a:pt x="104299" y="24266"/>
                    <a:pt x="197644" y="454"/>
                    <a:pt x="291941" y="9026"/>
                  </a:cubicBezTo>
                  <a:cubicBezTo>
                    <a:pt x="197644" y="31886"/>
                    <a:pt x="104299" y="49984"/>
                    <a:pt x="7144" y="26171"/>
                  </a:cubicBezTo>
                  <a:cubicBezTo>
                    <a:pt x="7144" y="24266"/>
                    <a:pt x="8096" y="21409"/>
                    <a:pt x="10001" y="18551"/>
                  </a:cubicBezTo>
                  <a:close/>
                </a:path>
              </a:pathLst>
            </a:custGeom>
            <a:solidFill>
              <a:srgbClr val="905F5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41" name="任意多边形: 形状 64"/>
            <p:cNvSpPr/>
            <p:nvPr/>
          </p:nvSpPr>
          <p:spPr>
            <a:xfrm>
              <a:off x="11649343" y="1890857"/>
              <a:ext cx="76200" cy="1695450"/>
            </a:xfrm>
            <a:custGeom>
              <a:avLst/>
              <a:gdLst>
                <a:gd name="txL" fmla="*/ 0 w 76200"/>
                <a:gd name="txT" fmla="*/ 0 h 1695450"/>
                <a:gd name="txR" fmla="*/ 76200 w 76200"/>
                <a:gd name="txB" fmla="*/ 1695450 h 1695450"/>
              </a:gdLst>
              <a:ahLst/>
              <a:cxnLst>
                <a:cxn ang="0">
                  <a:pos x="17621" y="1692116"/>
                </a:cxn>
                <a:cxn ang="0">
                  <a:pos x="7144" y="1644491"/>
                </a:cxn>
                <a:cxn ang="0">
                  <a:pos x="30004" y="930116"/>
                </a:cxn>
                <a:cxn ang="0">
                  <a:pos x="47149" y="362426"/>
                </a:cxn>
                <a:cxn ang="0">
                  <a:pos x="54769" y="121444"/>
                </a:cxn>
                <a:cxn ang="0">
                  <a:pos x="72866" y="7144"/>
                </a:cxn>
                <a:cxn ang="0">
                  <a:pos x="60484" y="489109"/>
                </a:cxn>
                <a:cxn ang="0">
                  <a:pos x="57626" y="578644"/>
                </a:cxn>
                <a:cxn ang="0">
                  <a:pos x="68104" y="731996"/>
                </a:cxn>
                <a:cxn ang="0">
                  <a:pos x="54769" y="919639"/>
                </a:cxn>
                <a:cxn ang="0">
                  <a:pos x="30004" y="1667351"/>
                </a:cxn>
                <a:cxn ang="0">
                  <a:pos x="17621" y="1692116"/>
                </a:cxn>
              </a:cxnLst>
              <a:rect l="txL" t="txT" r="txR" b="txB"/>
              <a:pathLst>
                <a:path w="76200" h="1695450">
                  <a:moveTo>
                    <a:pt x="17621" y="1692116"/>
                  </a:moveTo>
                  <a:cubicBezTo>
                    <a:pt x="14764" y="1675924"/>
                    <a:pt x="23336" y="1657826"/>
                    <a:pt x="7144" y="1644491"/>
                  </a:cubicBezTo>
                  <a:cubicBezTo>
                    <a:pt x="21431" y="1406366"/>
                    <a:pt x="20479" y="1168241"/>
                    <a:pt x="30004" y="930116"/>
                  </a:cubicBezTo>
                  <a:cubicBezTo>
                    <a:pt x="37624" y="740569"/>
                    <a:pt x="41434" y="551974"/>
                    <a:pt x="47149" y="362426"/>
                  </a:cubicBezTo>
                  <a:cubicBezTo>
                    <a:pt x="49054" y="282416"/>
                    <a:pt x="54769" y="201454"/>
                    <a:pt x="54769" y="121444"/>
                  </a:cubicBezTo>
                  <a:cubicBezTo>
                    <a:pt x="79534" y="86201"/>
                    <a:pt x="50006" y="42386"/>
                    <a:pt x="72866" y="7144"/>
                  </a:cubicBezTo>
                  <a:cubicBezTo>
                    <a:pt x="69056" y="168116"/>
                    <a:pt x="64294" y="329089"/>
                    <a:pt x="60484" y="489109"/>
                  </a:cubicBezTo>
                  <a:cubicBezTo>
                    <a:pt x="59531" y="518636"/>
                    <a:pt x="58579" y="549116"/>
                    <a:pt x="57626" y="578644"/>
                  </a:cubicBezTo>
                  <a:cubicBezTo>
                    <a:pt x="80486" y="628174"/>
                    <a:pt x="66199" y="680561"/>
                    <a:pt x="68104" y="731996"/>
                  </a:cubicBezTo>
                  <a:cubicBezTo>
                    <a:pt x="51911" y="793909"/>
                    <a:pt x="59531" y="857726"/>
                    <a:pt x="54769" y="919639"/>
                  </a:cubicBezTo>
                  <a:cubicBezTo>
                    <a:pt x="37624" y="1168241"/>
                    <a:pt x="44291" y="1417796"/>
                    <a:pt x="30004" y="1667351"/>
                  </a:cubicBezTo>
                  <a:cubicBezTo>
                    <a:pt x="30004" y="1677829"/>
                    <a:pt x="36671" y="1692116"/>
                    <a:pt x="17621" y="1692116"/>
                  </a:cubicBezTo>
                  <a:close/>
                </a:path>
              </a:pathLst>
            </a:custGeom>
            <a:solidFill>
              <a:srgbClr val="E0795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42" name="任意多边形: 形状 74"/>
            <p:cNvSpPr/>
            <p:nvPr/>
          </p:nvSpPr>
          <p:spPr>
            <a:xfrm>
              <a:off x="11697920" y="2317306"/>
              <a:ext cx="457200" cy="962025"/>
            </a:xfrm>
            <a:custGeom>
              <a:avLst/>
              <a:gdLst>
                <a:gd name="txL" fmla="*/ 0 w 457200"/>
                <a:gd name="txT" fmla="*/ 0 h 962025"/>
                <a:gd name="txR" fmla="*/ 457200 w 457200"/>
                <a:gd name="txB" fmla="*/ 962025 h 962025"/>
              </a:gdLst>
              <a:ahLst/>
              <a:cxnLst>
                <a:cxn ang="0">
                  <a:pos x="7144" y="304595"/>
                </a:cxn>
                <a:cxn ang="0">
                  <a:pos x="9049" y="153147"/>
                </a:cxn>
                <a:cxn ang="0">
                  <a:pos x="243364" y="9320"/>
                </a:cxn>
                <a:cxn ang="0">
                  <a:pos x="277654" y="40752"/>
                </a:cxn>
                <a:cxn ang="0">
                  <a:pos x="311944" y="191247"/>
                </a:cxn>
                <a:cxn ang="0">
                  <a:pos x="415766" y="688452"/>
                </a:cxn>
                <a:cxn ang="0">
                  <a:pos x="449104" y="856092"/>
                </a:cxn>
                <a:cxn ang="0">
                  <a:pos x="445294" y="886572"/>
                </a:cxn>
                <a:cxn ang="0">
                  <a:pos x="301466" y="950390"/>
                </a:cxn>
                <a:cxn ang="0">
                  <a:pos x="243364" y="926577"/>
                </a:cxn>
                <a:cxn ang="0">
                  <a:pos x="16669" y="335075"/>
                </a:cxn>
                <a:cxn ang="0">
                  <a:pos x="7144" y="304595"/>
                </a:cxn>
              </a:cxnLst>
              <a:rect l="txL" t="txT" r="txR" b="txB"/>
              <a:pathLst>
                <a:path w="457200" h="962025">
                  <a:moveTo>
                    <a:pt x="7144" y="304595"/>
                  </a:moveTo>
                  <a:cubicBezTo>
                    <a:pt x="8096" y="254112"/>
                    <a:pt x="8096" y="203630"/>
                    <a:pt x="9049" y="153147"/>
                  </a:cubicBezTo>
                  <a:cubicBezTo>
                    <a:pt x="91916" y="112190"/>
                    <a:pt x="165259" y="56945"/>
                    <a:pt x="243364" y="9320"/>
                  </a:cubicBezTo>
                  <a:cubicBezTo>
                    <a:pt x="272891" y="-205"/>
                    <a:pt x="272891" y="23607"/>
                    <a:pt x="277654" y="40752"/>
                  </a:cubicBezTo>
                  <a:cubicBezTo>
                    <a:pt x="290036" y="90282"/>
                    <a:pt x="294799" y="142670"/>
                    <a:pt x="311944" y="191247"/>
                  </a:cubicBezTo>
                  <a:cubicBezTo>
                    <a:pt x="346234" y="356982"/>
                    <a:pt x="381476" y="522717"/>
                    <a:pt x="415766" y="688452"/>
                  </a:cubicBezTo>
                  <a:cubicBezTo>
                    <a:pt x="427196" y="744650"/>
                    <a:pt x="437674" y="799895"/>
                    <a:pt x="449104" y="856092"/>
                  </a:cubicBezTo>
                  <a:cubicBezTo>
                    <a:pt x="451009" y="867522"/>
                    <a:pt x="455771" y="878000"/>
                    <a:pt x="445294" y="886572"/>
                  </a:cubicBezTo>
                  <a:cubicBezTo>
                    <a:pt x="391001" y="893240"/>
                    <a:pt x="348139" y="928482"/>
                    <a:pt x="301466" y="950390"/>
                  </a:cubicBezTo>
                  <a:cubicBezTo>
                    <a:pt x="269081" y="965630"/>
                    <a:pt x="256699" y="960867"/>
                    <a:pt x="243364" y="926577"/>
                  </a:cubicBezTo>
                  <a:cubicBezTo>
                    <a:pt x="169069" y="728457"/>
                    <a:pt x="92869" y="532242"/>
                    <a:pt x="16669" y="335075"/>
                  </a:cubicBezTo>
                  <a:cubicBezTo>
                    <a:pt x="7144" y="325550"/>
                    <a:pt x="15716" y="312215"/>
                    <a:pt x="7144" y="304595"/>
                  </a:cubicBezTo>
                  <a:close/>
                </a:path>
              </a:pathLst>
            </a:custGeom>
            <a:solidFill>
              <a:srgbClr val="B5D55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43" name="任意多边形: 形状 76"/>
            <p:cNvSpPr/>
            <p:nvPr/>
          </p:nvSpPr>
          <p:spPr>
            <a:xfrm>
              <a:off x="11659820" y="2613804"/>
              <a:ext cx="57150" cy="1104900"/>
            </a:xfrm>
            <a:custGeom>
              <a:avLst/>
              <a:gdLst>
                <a:gd name="txL" fmla="*/ 0 w 57150"/>
                <a:gd name="txT" fmla="*/ 0 h 1104900"/>
                <a:gd name="txR" fmla="*/ 57150 w 57150"/>
                <a:gd name="txB" fmla="*/ 1104900 h 1104900"/>
              </a:gdLst>
              <a:ahLst/>
              <a:cxnLst>
                <a:cxn ang="0">
                  <a:pos x="24289" y="1096804"/>
                </a:cxn>
                <a:cxn ang="0">
                  <a:pos x="8096" y="1102519"/>
                </a:cxn>
                <a:cxn ang="0">
                  <a:pos x="7144" y="968216"/>
                </a:cxn>
                <a:cxn ang="0">
                  <a:pos x="15716" y="942499"/>
                </a:cxn>
                <a:cxn ang="0">
                  <a:pos x="24289" y="616744"/>
                </a:cxn>
                <a:cxn ang="0">
                  <a:pos x="37624" y="171926"/>
                </a:cxn>
                <a:cxn ang="0">
                  <a:pos x="45244" y="7144"/>
                </a:cxn>
                <a:cxn ang="0">
                  <a:pos x="53816" y="35719"/>
                </a:cxn>
                <a:cxn ang="0">
                  <a:pos x="24289" y="1096804"/>
                </a:cxn>
              </a:cxnLst>
              <a:rect l="txL" t="txT" r="txR" b="txB"/>
              <a:pathLst>
                <a:path w="57150" h="1104900">
                  <a:moveTo>
                    <a:pt x="24289" y="1096804"/>
                  </a:moveTo>
                  <a:cubicBezTo>
                    <a:pt x="18574" y="1098709"/>
                    <a:pt x="12859" y="1100614"/>
                    <a:pt x="8096" y="1102519"/>
                  </a:cubicBezTo>
                  <a:cubicBezTo>
                    <a:pt x="8096" y="1057751"/>
                    <a:pt x="8096" y="1012984"/>
                    <a:pt x="7144" y="968216"/>
                  </a:cubicBezTo>
                  <a:cubicBezTo>
                    <a:pt x="15716" y="961549"/>
                    <a:pt x="15716" y="952024"/>
                    <a:pt x="15716" y="942499"/>
                  </a:cubicBezTo>
                  <a:cubicBezTo>
                    <a:pt x="18574" y="833914"/>
                    <a:pt x="26194" y="725329"/>
                    <a:pt x="24289" y="616744"/>
                  </a:cubicBezTo>
                  <a:cubicBezTo>
                    <a:pt x="22384" y="468154"/>
                    <a:pt x="33814" y="320516"/>
                    <a:pt x="37624" y="171926"/>
                  </a:cubicBezTo>
                  <a:cubicBezTo>
                    <a:pt x="38576" y="117634"/>
                    <a:pt x="42386" y="62389"/>
                    <a:pt x="45244" y="7144"/>
                  </a:cubicBezTo>
                  <a:cubicBezTo>
                    <a:pt x="55721" y="13811"/>
                    <a:pt x="53816" y="25241"/>
                    <a:pt x="53816" y="35719"/>
                  </a:cubicBezTo>
                  <a:cubicBezTo>
                    <a:pt x="44291" y="390049"/>
                    <a:pt x="34766" y="743426"/>
                    <a:pt x="24289" y="1096804"/>
                  </a:cubicBezTo>
                  <a:close/>
                </a:path>
              </a:pathLst>
            </a:custGeom>
            <a:solidFill>
              <a:srgbClr val="B5A95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44" name="任意多边形: 形状 78"/>
            <p:cNvSpPr/>
            <p:nvPr/>
          </p:nvSpPr>
          <p:spPr>
            <a:xfrm>
              <a:off x="10535870" y="4218767"/>
              <a:ext cx="685800" cy="47625"/>
            </a:xfrm>
            <a:custGeom>
              <a:avLst/>
              <a:gdLst>
                <a:gd name="txL" fmla="*/ 0 w 685800"/>
                <a:gd name="txT" fmla="*/ 0 h 47625"/>
                <a:gd name="txR" fmla="*/ 685800 w 685800"/>
                <a:gd name="txB" fmla="*/ 47625 h 47625"/>
              </a:gdLst>
              <a:ahLst/>
              <a:cxnLst>
                <a:cxn ang="0">
                  <a:pos x="7144" y="22384"/>
                </a:cxn>
                <a:cxn ang="0">
                  <a:pos x="45244" y="12859"/>
                </a:cxn>
                <a:cxn ang="0">
                  <a:pos x="52864" y="7144"/>
                </a:cxn>
                <a:cxn ang="0">
                  <a:pos x="61436" y="10954"/>
                </a:cxn>
                <a:cxn ang="0">
                  <a:pos x="102394" y="19526"/>
                </a:cxn>
                <a:cxn ang="0">
                  <a:pos x="615791" y="21431"/>
                </a:cxn>
                <a:cxn ang="0">
                  <a:pos x="682466" y="22384"/>
                </a:cxn>
                <a:cxn ang="0">
                  <a:pos x="645319" y="40481"/>
                </a:cxn>
                <a:cxn ang="0">
                  <a:pos x="585311" y="30956"/>
                </a:cxn>
                <a:cxn ang="0">
                  <a:pos x="82391" y="30956"/>
                </a:cxn>
                <a:cxn ang="0">
                  <a:pos x="7144" y="22384"/>
                </a:cxn>
              </a:cxnLst>
              <a:rect l="txL" t="txT" r="txR" b="txB"/>
              <a:pathLst>
                <a:path w="685800" h="47625">
                  <a:moveTo>
                    <a:pt x="7144" y="22384"/>
                  </a:moveTo>
                  <a:cubicBezTo>
                    <a:pt x="16669" y="8096"/>
                    <a:pt x="31909" y="14764"/>
                    <a:pt x="45244" y="12859"/>
                  </a:cubicBezTo>
                  <a:cubicBezTo>
                    <a:pt x="47149" y="10001"/>
                    <a:pt x="50006" y="8096"/>
                    <a:pt x="52864" y="7144"/>
                  </a:cubicBezTo>
                  <a:cubicBezTo>
                    <a:pt x="56674" y="7144"/>
                    <a:pt x="59531" y="9049"/>
                    <a:pt x="61436" y="10954"/>
                  </a:cubicBezTo>
                  <a:cubicBezTo>
                    <a:pt x="72866" y="25241"/>
                    <a:pt x="87154" y="20479"/>
                    <a:pt x="102394" y="19526"/>
                  </a:cubicBezTo>
                  <a:cubicBezTo>
                    <a:pt x="273844" y="20479"/>
                    <a:pt x="444341" y="20479"/>
                    <a:pt x="615791" y="21431"/>
                  </a:cubicBezTo>
                  <a:cubicBezTo>
                    <a:pt x="637699" y="21431"/>
                    <a:pt x="660559" y="22384"/>
                    <a:pt x="682466" y="22384"/>
                  </a:cubicBezTo>
                  <a:cubicBezTo>
                    <a:pt x="670084" y="28099"/>
                    <a:pt x="657701" y="34766"/>
                    <a:pt x="645319" y="40481"/>
                  </a:cubicBezTo>
                  <a:cubicBezTo>
                    <a:pt x="626269" y="29051"/>
                    <a:pt x="606266" y="30956"/>
                    <a:pt x="585311" y="30956"/>
                  </a:cubicBezTo>
                  <a:cubicBezTo>
                    <a:pt x="417671" y="30956"/>
                    <a:pt x="250031" y="30956"/>
                    <a:pt x="82391" y="30956"/>
                  </a:cubicBezTo>
                  <a:cubicBezTo>
                    <a:pt x="55721" y="31909"/>
                    <a:pt x="30956" y="30004"/>
                    <a:pt x="7144" y="22384"/>
                  </a:cubicBezTo>
                  <a:close/>
                </a:path>
              </a:pathLst>
            </a:custGeom>
            <a:solidFill>
              <a:srgbClr val="BDCA74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45" name="任意多边形: 形状 79"/>
            <p:cNvSpPr/>
            <p:nvPr/>
          </p:nvSpPr>
          <p:spPr>
            <a:xfrm>
              <a:off x="11934140" y="2305909"/>
              <a:ext cx="76200" cy="200025"/>
            </a:xfrm>
            <a:custGeom>
              <a:avLst/>
              <a:gdLst>
                <a:gd name="txL" fmla="*/ 0 w 76200"/>
                <a:gd name="txT" fmla="*/ 0 h 200025"/>
                <a:gd name="txR" fmla="*/ 76200 w 76200"/>
                <a:gd name="txB" fmla="*/ 200025 h 200025"/>
              </a:gdLst>
              <a:ahLst/>
              <a:cxnLst>
                <a:cxn ang="0">
                  <a:pos x="75724" y="201692"/>
                </a:cxn>
                <a:cxn ang="0">
                  <a:pos x="37624" y="62627"/>
                </a:cxn>
                <a:cxn ang="0">
                  <a:pos x="7144" y="20717"/>
                </a:cxn>
                <a:cxn ang="0">
                  <a:pos x="43339" y="26432"/>
                </a:cxn>
                <a:cxn ang="0">
                  <a:pos x="75724" y="201692"/>
                </a:cxn>
              </a:cxnLst>
              <a:rect l="txL" t="txT" r="txR" b="txB"/>
              <a:pathLst>
                <a:path w="76200" h="200025">
                  <a:moveTo>
                    <a:pt x="75724" y="201692"/>
                  </a:moveTo>
                  <a:cubicBezTo>
                    <a:pt x="46196" y="159782"/>
                    <a:pt x="51911" y="108347"/>
                    <a:pt x="37624" y="62627"/>
                  </a:cubicBezTo>
                  <a:cubicBezTo>
                    <a:pt x="31909" y="44529"/>
                    <a:pt x="31909" y="24527"/>
                    <a:pt x="7144" y="20717"/>
                  </a:cubicBezTo>
                  <a:cubicBezTo>
                    <a:pt x="22384" y="4524"/>
                    <a:pt x="37624" y="-1191"/>
                    <a:pt x="43339" y="26432"/>
                  </a:cubicBezTo>
                  <a:cubicBezTo>
                    <a:pt x="54769" y="84534"/>
                    <a:pt x="71914" y="141684"/>
                    <a:pt x="75724" y="201692"/>
                  </a:cubicBezTo>
                  <a:close/>
                </a:path>
              </a:pathLst>
            </a:custGeom>
            <a:solidFill>
              <a:srgbClr val="BCD37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46" name="任意多边形: 形状 4154"/>
            <p:cNvSpPr/>
            <p:nvPr/>
          </p:nvSpPr>
          <p:spPr>
            <a:xfrm>
              <a:off x="10213281" y="3536301"/>
              <a:ext cx="1466066" cy="712100"/>
            </a:xfrm>
            <a:custGeom>
              <a:avLst/>
              <a:gdLst>
                <a:gd name="txL" fmla="*/ 0 w 1466066"/>
                <a:gd name="txT" fmla="*/ 0 h 712100"/>
                <a:gd name="txR" fmla="*/ 1466066 w 1466066"/>
                <a:gd name="txB" fmla="*/ 712100 h 712100"/>
              </a:gdLst>
              <a:ahLst/>
              <a:cxnLst>
                <a:cxn ang="0">
                  <a:pos x="1441301" y="629602"/>
                </a:cxn>
                <a:cxn ang="0">
                  <a:pos x="1342241" y="704850"/>
                </a:cxn>
                <a:cxn ang="0">
                  <a:pos x="1005056" y="705802"/>
                </a:cxn>
                <a:cxn ang="0">
                  <a:pos x="915521" y="709612"/>
                </a:cxn>
                <a:cxn ang="0">
                  <a:pos x="425936" y="707707"/>
                </a:cxn>
                <a:cxn ang="0">
                  <a:pos x="1784" y="698038"/>
                </a:cxn>
                <a:cxn ang="0">
                  <a:pos x="478323" y="574357"/>
                </a:cxn>
                <a:cxn ang="0">
                  <a:pos x="869801" y="449580"/>
                </a:cxn>
                <a:cxn ang="0">
                  <a:pos x="921236" y="419100"/>
                </a:cxn>
                <a:cxn ang="0">
                  <a:pos x="1290806" y="101917"/>
                </a:cxn>
                <a:cxn ang="0">
                  <a:pos x="1445111" y="0"/>
                </a:cxn>
                <a:cxn ang="0">
                  <a:pos x="1464161" y="50482"/>
                </a:cxn>
                <a:cxn ang="0">
                  <a:pos x="1466066" y="183832"/>
                </a:cxn>
                <a:cxn ang="0">
                  <a:pos x="1459398" y="581977"/>
                </a:cxn>
                <a:cxn ang="0">
                  <a:pos x="1441301" y="629602"/>
                </a:cxn>
              </a:cxnLst>
              <a:rect l="txL" t="txT" r="txR" b="txB"/>
              <a:pathLst>
                <a:path w="1466066" h="712100">
                  <a:moveTo>
                    <a:pt x="1441301" y="629602"/>
                  </a:moveTo>
                  <a:cubicBezTo>
                    <a:pt x="1424156" y="704850"/>
                    <a:pt x="1424156" y="703897"/>
                    <a:pt x="1342241" y="704850"/>
                  </a:cubicBezTo>
                  <a:lnTo>
                    <a:pt x="1005056" y="705802"/>
                  </a:lnTo>
                  <a:cubicBezTo>
                    <a:pt x="975528" y="717232"/>
                    <a:pt x="945048" y="709612"/>
                    <a:pt x="915521" y="709612"/>
                  </a:cubicBezTo>
                  <a:lnTo>
                    <a:pt x="425936" y="707707"/>
                  </a:lnTo>
                  <a:cubicBezTo>
                    <a:pt x="295443" y="705802"/>
                    <a:pt x="-26791" y="723755"/>
                    <a:pt x="1784" y="698038"/>
                  </a:cubicBezTo>
                  <a:cubicBezTo>
                    <a:pt x="15119" y="713278"/>
                    <a:pt x="333654" y="615767"/>
                    <a:pt x="478323" y="574357"/>
                  </a:cubicBezTo>
                  <a:cubicBezTo>
                    <a:pt x="622992" y="532947"/>
                    <a:pt x="739308" y="491172"/>
                    <a:pt x="869801" y="449580"/>
                  </a:cubicBezTo>
                  <a:cubicBezTo>
                    <a:pt x="889803" y="443865"/>
                    <a:pt x="909806" y="439102"/>
                    <a:pt x="921236" y="419100"/>
                  </a:cubicBezTo>
                  <a:cubicBezTo>
                    <a:pt x="991404" y="361156"/>
                    <a:pt x="1225560" y="162242"/>
                    <a:pt x="1290806" y="101917"/>
                  </a:cubicBezTo>
                  <a:cubicBezTo>
                    <a:pt x="1378119" y="32067"/>
                    <a:pt x="1416218" y="8573"/>
                    <a:pt x="1445111" y="0"/>
                  </a:cubicBezTo>
                  <a:cubicBezTo>
                    <a:pt x="1476543" y="7620"/>
                    <a:pt x="1459398" y="33337"/>
                    <a:pt x="1464161" y="50482"/>
                  </a:cubicBezTo>
                  <a:cubicBezTo>
                    <a:pt x="1465113" y="95250"/>
                    <a:pt x="1461303" y="139065"/>
                    <a:pt x="1466066" y="183832"/>
                  </a:cubicBezTo>
                  <a:cubicBezTo>
                    <a:pt x="1465272" y="272414"/>
                    <a:pt x="1463526" y="507682"/>
                    <a:pt x="1459398" y="581977"/>
                  </a:cubicBezTo>
                  <a:cubicBezTo>
                    <a:pt x="1458446" y="599122"/>
                    <a:pt x="1457493" y="617220"/>
                    <a:pt x="1441301" y="629602"/>
                  </a:cubicBezTo>
                  <a:close/>
                </a:path>
              </a:pathLst>
            </a:custGeom>
            <a:solidFill>
              <a:srgbClr val="DB5F4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8" name="Rectangle 9"/>
          <p:cNvSpPr/>
          <p:nvPr/>
        </p:nvSpPr>
        <p:spPr>
          <a:xfrm>
            <a:off x="2166938" y="2559050"/>
            <a:ext cx="3287712" cy="17541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90000"/>
              </a:lnSpc>
            </a:pPr>
            <a:r>
              <a:rPr lang="en-US" altLang="zh-CN" sz="6000" b="1" dirty="0">
                <a:solidFill>
                  <a:srgbClr val="FFFFFF"/>
                </a:solidFill>
                <a:latin typeface="人语拼音" charset="0"/>
              </a:rPr>
              <a:t>ɑi ei ui</a:t>
            </a:r>
            <a:endParaRPr lang="en-US" altLang="zh-CN" sz="6000" b="1" dirty="0">
              <a:solidFill>
                <a:srgbClr val="FFFFFF"/>
              </a:solidFill>
              <a:latin typeface="人语拼音" charset="0"/>
            </a:endParaRPr>
          </a:p>
          <a:p>
            <a:pPr>
              <a:lnSpc>
                <a:spcPct val="90000"/>
              </a:lnSpc>
            </a:pPr>
            <a:r>
              <a:rPr lang="en-US" altLang="zh-CN" sz="6000" b="1" dirty="0">
                <a:solidFill>
                  <a:srgbClr val="FFFFFF"/>
                </a:solidFill>
                <a:latin typeface="人语拼音" charset="0"/>
              </a:rPr>
              <a:t>ɑo ou iu</a:t>
            </a:r>
            <a:endParaRPr lang="en-US" altLang="zh-CN" sz="6000" b="1" dirty="0">
              <a:solidFill>
                <a:srgbClr val="FFFFFF"/>
              </a:solidFill>
              <a:latin typeface="人语拼音" charset="0"/>
            </a:endParaRPr>
          </a:p>
        </p:txBody>
      </p:sp>
      <p:sp>
        <p:nvSpPr>
          <p:cNvPr id="5124" name="WordArt 12"/>
          <p:cNvSpPr/>
          <p:nvPr/>
        </p:nvSpPr>
        <p:spPr>
          <a:xfrm>
            <a:off x="2789238" y="1895475"/>
            <a:ext cx="1411287" cy="233363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23"/>
              </a:avLst>
            </a:prstTxWarp>
            <a:normAutofit fontScale="25000"/>
          </a:bodyPr>
          <a:p>
            <a:pPr algn="ctr"/>
            <a:r>
              <a:rPr lang="zh-CN" altLang="en-US" sz="3600" b="1">
                <a:solidFill>
                  <a:srgbClr val="FFFFFF"/>
                </a:solidFill>
                <a:latin typeface="+mn-ea"/>
                <a:ea typeface="+mn-ea"/>
              </a:rPr>
              <a:t>复韵母</a:t>
            </a:r>
            <a:endParaRPr lang="zh-CN" altLang="en-US" sz="3600" b="1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50505" y="13970"/>
            <a:ext cx="965835" cy="370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7" descr="底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"/>
          <a:stretch>
            <a:fillRect/>
          </a:stretch>
        </p:blipFill>
        <p:spPr bwMode="auto">
          <a:xfrm>
            <a:off x="930238" y="-236562"/>
            <a:ext cx="723680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内容占位符 2"/>
          <p:cNvSpPr txBox="1"/>
          <p:nvPr/>
        </p:nvSpPr>
        <p:spPr>
          <a:xfrm>
            <a:off x="1331640" y="843558"/>
            <a:ext cx="61722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5400" dirty="0" smtClean="0"/>
              <a:t>   </a:t>
            </a:r>
            <a:endParaRPr lang="en-US" altLang="zh-CN" sz="5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8625" dirty="0" smtClean="0"/>
              <a:t>   </a:t>
            </a:r>
            <a:endParaRPr lang="zh-CN" altLang="en-US" sz="8625" dirty="0"/>
          </a:p>
        </p:txBody>
      </p:sp>
      <p:sp>
        <p:nvSpPr>
          <p:cNvPr id="6" name="云形标注 33804"/>
          <p:cNvSpPr>
            <a:spLocks noChangeArrowheads="1"/>
          </p:cNvSpPr>
          <p:nvPr/>
        </p:nvSpPr>
        <p:spPr bwMode="auto">
          <a:xfrm>
            <a:off x="1331640" y="87474"/>
            <a:ext cx="2051447" cy="862013"/>
          </a:xfrm>
          <a:prstGeom prst="cloudCallout">
            <a:avLst>
              <a:gd name="adj1" fmla="val -62306"/>
              <a:gd name="adj2" fmla="val 120394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zh-CN" altLang="en-US" sz="2700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认卡片</a:t>
            </a:r>
            <a:endParaRPr lang="zh-CN" altLang="en-US" sz="2700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363" y="1537142"/>
            <a:ext cx="4655185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err="1"/>
              <a:t>i</a:t>
            </a:r>
            <a:r>
              <a:rPr lang="en-US" altLang="zh-CN" sz="7200" dirty="0" err="1" smtClean="0"/>
              <a:t>e</a:t>
            </a:r>
            <a:r>
              <a:rPr lang="en-US" altLang="zh-CN" sz="7200" dirty="0" smtClean="0"/>
              <a:t>   </a:t>
            </a:r>
            <a:r>
              <a:rPr lang="en-US" altLang="zh-CN" sz="7200" dirty="0" err="1" smtClean="0"/>
              <a:t>üe</a:t>
            </a:r>
            <a:r>
              <a:rPr lang="en-US" altLang="zh-CN" sz="7200" dirty="0" smtClean="0"/>
              <a:t>   </a:t>
            </a:r>
            <a:r>
              <a:rPr lang="en-US" altLang="zh-CN" sz="7200" dirty="0" err="1" smtClean="0"/>
              <a:t>er</a:t>
            </a:r>
            <a:endParaRPr lang="en-US" altLang="zh-CN" sz="7200" dirty="0" smtClean="0"/>
          </a:p>
          <a:p>
            <a:r>
              <a:rPr lang="en-US" altLang="zh-CN" sz="7200" dirty="0" smtClean="0"/>
              <a:t>ye  </a:t>
            </a:r>
            <a:r>
              <a:rPr lang="en-US" altLang="zh-CN" sz="7200" dirty="0" err="1" smtClean="0"/>
              <a:t>yue</a:t>
            </a:r>
            <a:r>
              <a:rPr lang="en-US" altLang="zh-CN" sz="7200" dirty="0" smtClean="0"/>
              <a:t>      </a:t>
            </a:r>
            <a:endParaRPr lang="zh-CN" altLang="en-US" sz="7200" dirty="0"/>
          </a:p>
        </p:txBody>
      </p:sp>
      <p:sp>
        <p:nvSpPr>
          <p:cNvPr id="8" name="矩形 7"/>
          <p:cNvSpPr/>
          <p:nvPr/>
        </p:nvSpPr>
        <p:spPr>
          <a:xfrm>
            <a:off x="7850505" y="13970"/>
            <a:ext cx="965835" cy="370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3e0db3f-42b6-42cc-ad1b-ca9ca31a09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42670" y="-635"/>
            <a:ext cx="11586210" cy="5320030"/>
          </a:xfrm>
          <a:prstGeom prst="rect">
            <a:avLst/>
          </a:prstGeom>
        </p:spPr>
      </p:pic>
      <p:grpSp>
        <p:nvGrpSpPr>
          <p:cNvPr id="3074" name="Group 2"/>
          <p:cNvGrpSpPr/>
          <p:nvPr/>
        </p:nvGrpSpPr>
        <p:grpSpPr bwMode="auto">
          <a:xfrm>
            <a:off x="1871663" y="1275160"/>
            <a:ext cx="1241822" cy="1241822"/>
            <a:chOff x="1066" y="1072"/>
            <a:chExt cx="1043" cy="1043"/>
          </a:xfrm>
        </p:grpSpPr>
        <p:pic>
          <p:nvPicPr>
            <p:cNvPr id="2066" name="Picture 3" descr="苹果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072"/>
              <a:ext cx="1043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7" name="Text Box 4"/>
            <p:cNvSpPr txBox="1">
              <a:spLocks noChangeArrowheads="1"/>
            </p:cNvSpPr>
            <p:nvPr/>
          </p:nvSpPr>
          <p:spPr bwMode="auto">
            <a:xfrm>
              <a:off x="1274" y="1372"/>
              <a:ext cx="829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000" b="1" dirty="0">
                  <a:solidFill>
                    <a:srgbClr val="000000"/>
                  </a:solidFill>
                </a:rPr>
                <a:t> </a:t>
              </a:r>
              <a:r>
                <a:rPr lang="en-US" altLang="zh-CN" sz="3600" dirty="0" err="1">
                  <a:solidFill>
                    <a:srgbClr val="000000"/>
                  </a:solidFill>
                </a:rPr>
                <a:t>üe</a:t>
              </a:r>
              <a:endParaRPr lang="zh-CN" altLang="en-US" sz="3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4463654" y="842963"/>
            <a:ext cx="98702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srgbClr val="000000"/>
                </a:solidFill>
              </a:rPr>
              <a:t> </a:t>
            </a:r>
            <a:endParaRPr lang="zh-CN" altLang="en-US" sz="3000" b="1">
              <a:solidFill>
                <a:srgbClr val="000000"/>
              </a:solidFill>
            </a:endParaRPr>
          </a:p>
        </p:txBody>
      </p: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6771085" y="1819275"/>
            <a:ext cx="309880" cy="10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 sz="100">
              <a:solidFill>
                <a:srgbClr val="000000"/>
              </a:solidFill>
            </a:endParaRPr>
          </a:p>
        </p:txBody>
      </p:sp>
      <p:grpSp>
        <p:nvGrpSpPr>
          <p:cNvPr id="3084" name="Group 12"/>
          <p:cNvGrpSpPr/>
          <p:nvPr/>
        </p:nvGrpSpPr>
        <p:grpSpPr bwMode="auto">
          <a:xfrm>
            <a:off x="3221831" y="1437085"/>
            <a:ext cx="1241822" cy="1241822"/>
            <a:chOff x="1066" y="1072"/>
            <a:chExt cx="1043" cy="1043"/>
          </a:xfrm>
        </p:grpSpPr>
        <p:pic>
          <p:nvPicPr>
            <p:cNvPr id="2064" name="Picture 13" descr="苹果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072"/>
              <a:ext cx="1043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5" name="Text Box 14"/>
            <p:cNvSpPr txBox="1">
              <a:spLocks noChangeArrowheads="1"/>
            </p:cNvSpPr>
            <p:nvPr/>
          </p:nvSpPr>
          <p:spPr bwMode="auto">
            <a:xfrm>
              <a:off x="1202" y="1401"/>
              <a:ext cx="829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000" b="1" dirty="0">
                  <a:solidFill>
                    <a:srgbClr val="000000"/>
                  </a:solidFill>
                </a:rPr>
                <a:t> </a:t>
              </a:r>
              <a:r>
                <a:rPr lang="en-US" altLang="zh-CN" sz="3000" b="1" dirty="0" err="1">
                  <a:solidFill>
                    <a:srgbClr val="000000"/>
                  </a:solidFill>
                </a:rPr>
                <a:t>yue</a:t>
              </a:r>
              <a:endParaRPr lang="zh-CN" altLang="en-US" sz="3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054" name="Text Box 20"/>
          <p:cNvSpPr txBox="1">
            <a:spLocks noChangeArrowheads="1"/>
          </p:cNvSpPr>
          <p:nvPr/>
        </p:nvSpPr>
        <p:spPr bwMode="auto">
          <a:xfrm>
            <a:off x="3221831" y="681038"/>
            <a:ext cx="987029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srgbClr val="000000"/>
                </a:solidFill>
              </a:rPr>
              <a:t>  </a:t>
            </a:r>
            <a:endParaRPr lang="zh-CN" altLang="en-US" sz="3000" b="1">
              <a:solidFill>
                <a:srgbClr val="000000"/>
              </a:solidFill>
            </a:endParaRPr>
          </a:p>
        </p:txBody>
      </p:sp>
      <p:grpSp>
        <p:nvGrpSpPr>
          <p:cNvPr id="3093" name="Group 21"/>
          <p:cNvGrpSpPr/>
          <p:nvPr/>
        </p:nvGrpSpPr>
        <p:grpSpPr bwMode="auto">
          <a:xfrm>
            <a:off x="4572000" y="1515666"/>
            <a:ext cx="1241822" cy="1241822"/>
            <a:chOff x="1202" y="956"/>
            <a:chExt cx="1043" cy="1043"/>
          </a:xfrm>
        </p:grpSpPr>
        <p:pic>
          <p:nvPicPr>
            <p:cNvPr id="2062" name="Picture 22" descr="苹果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956"/>
              <a:ext cx="1043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3" name="Text Box 23"/>
            <p:cNvSpPr txBox="1">
              <a:spLocks noChangeArrowheads="1"/>
            </p:cNvSpPr>
            <p:nvPr/>
          </p:nvSpPr>
          <p:spPr bwMode="auto">
            <a:xfrm>
              <a:off x="1280" y="1219"/>
              <a:ext cx="829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000" b="1" dirty="0">
                  <a:solidFill>
                    <a:srgbClr val="000000"/>
                  </a:solidFill>
                </a:rPr>
                <a:t>  </a:t>
              </a:r>
              <a:r>
                <a:rPr lang="en-US" altLang="zh-CN" sz="3600" b="1" dirty="0">
                  <a:solidFill>
                    <a:srgbClr val="000000"/>
                  </a:solidFill>
                </a:rPr>
                <a:t>ye</a:t>
              </a:r>
              <a:endParaRPr lang="zh-CN" altLang="en-US" sz="3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096" name="Group 24"/>
          <p:cNvGrpSpPr/>
          <p:nvPr/>
        </p:nvGrpSpPr>
        <p:grpSpPr bwMode="auto">
          <a:xfrm>
            <a:off x="5813822" y="337968"/>
            <a:ext cx="1241822" cy="1241822"/>
            <a:chOff x="1066" y="1072"/>
            <a:chExt cx="1043" cy="1043"/>
          </a:xfrm>
        </p:grpSpPr>
        <p:pic>
          <p:nvPicPr>
            <p:cNvPr id="2060" name="Picture 25" descr="苹果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072"/>
              <a:ext cx="1043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1" name="Text Box 26"/>
            <p:cNvSpPr txBox="1">
              <a:spLocks noChangeArrowheads="1"/>
            </p:cNvSpPr>
            <p:nvPr/>
          </p:nvSpPr>
          <p:spPr bwMode="auto">
            <a:xfrm>
              <a:off x="1173" y="1302"/>
              <a:ext cx="829" cy="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000" b="1" dirty="0">
                  <a:solidFill>
                    <a:srgbClr val="000000"/>
                  </a:solidFill>
                </a:rPr>
                <a:t>  </a:t>
              </a:r>
              <a:r>
                <a:rPr lang="en-US" altLang="zh-CN" sz="4050" b="1" dirty="0" err="1">
                  <a:solidFill>
                    <a:srgbClr val="000000"/>
                  </a:solidFill>
                </a:rPr>
                <a:t>er</a:t>
              </a:r>
              <a:endParaRPr lang="zh-CN" altLang="en-US" sz="405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057" name="Text Box 29"/>
          <p:cNvSpPr txBox="1">
            <a:spLocks noChangeArrowheads="1"/>
          </p:cNvSpPr>
          <p:nvPr/>
        </p:nvSpPr>
        <p:spPr bwMode="auto">
          <a:xfrm>
            <a:off x="2736056" y="2300288"/>
            <a:ext cx="987029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srgbClr val="000000"/>
                </a:solidFill>
              </a:rPr>
              <a:t>  </a:t>
            </a:r>
            <a:endParaRPr lang="zh-CN" altLang="en-US" sz="3000" b="1">
              <a:solidFill>
                <a:srgbClr val="000000"/>
              </a:solidFill>
            </a:endParaRPr>
          </a:p>
        </p:txBody>
      </p:sp>
      <p:sp>
        <p:nvSpPr>
          <p:cNvPr id="20" name="云形标注 33804"/>
          <p:cNvSpPr>
            <a:spLocks noChangeArrowheads="1"/>
          </p:cNvSpPr>
          <p:nvPr/>
        </p:nvSpPr>
        <p:spPr bwMode="auto">
          <a:xfrm>
            <a:off x="1331640" y="87474"/>
            <a:ext cx="2051447" cy="862013"/>
          </a:xfrm>
          <a:prstGeom prst="cloudCallout">
            <a:avLst>
              <a:gd name="adj1" fmla="val -62306"/>
              <a:gd name="adj2" fmla="val 120394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zh-CN" altLang="en-US" sz="2700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摘苹果</a:t>
            </a:r>
            <a:endParaRPr lang="zh-CN" altLang="en-US" sz="2700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grpSp>
        <p:nvGrpSpPr>
          <p:cNvPr id="22" name="Group 21"/>
          <p:cNvGrpSpPr/>
          <p:nvPr/>
        </p:nvGrpSpPr>
        <p:grpSpPr bwMode="auto">
          <a:xfrm>
            <a:off x="3587948" y="222052"/>
            <a:ext cx="1241822" cy="1241822"/>
            <a:chOff x="1202" y="956"/>
            <a:chExt cx="1043" cy="1043"/>
          </a:xfrm>
        </p:grpSpPr>
        <p:pic>
          <p:nvPicPr>
            <p:cNvPr id="23" name="Picture 22" descr="苹果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956"/>
              <a:ext cx="1043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1263" y="1283"/>
              <a:ext cx="829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000" b="1" dirty="0">
                  <a:solidFill>
                    <a:srgbClr val="000000"/>
                  </a:solidFill>
                </a:rPr>
                <a:t>  </a:t>
              </a:r>
              <a:r>
                <a:rPr lang="en-US" altLang="zh-CN" sz="3000" b="1" dirty="0" smtClean="0">
                  <a:solidFill>
                    <a:srgbClr val="000000"/>
                  </a:solidFill>
                </a:rPr>
                <a:t> </a:t>
              </a:r>
              <a:r>
                <a:rPr lang="en-US" altLang="zh-CN" sz="3600" b="1" dirty="0" err="1" smtClean="0">
                  <a:solidFill>
                    <a:srgbClr val="000000"/>
                  </a:solidFill>
                </a:rPr>
                <a:t>ie</a:t>
              </a:r>
              <a:endParaRPr lang="zh-CN" altLang="en-US" sz="3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850505" y="13970"/>
            <a:ext cx="965835" cy="370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b0946d85-2dcc-400b-9b8f-5a2b6c8b89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45" y="2842895"/>
            <a:ext cx="3188970" cy="2374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46" name="组合 6208"/>
          <p:cNvGrpSpPr/>
          <p:nvPr/>
        </p:nvGrpSpPr>
        <p:grpSpPr>
          <a:xfrm>
            <a:off x="-100012" y="681038"/>
            <a:ext cx="9652000" cy="4271962"/>
            <a:chOff x="-5253954" y="5490290"/>
            <a:chExt cx="7302804" cy="2968290"/>
          </a:xfrm>
        </p:grpSpPr>
        <p:sp>
          <p:nvSpPr>
            <p:cNvPr id="6149" name="任意多边形: 形状 28"/>
            <p:cNvSpPr/>
            <p:nvPr/>
          </p:nvSpPr>
          <p:spPr>
            <a:xfrm>
              <a:off x="-5253954" y="8249030"/>
              <a:ext cx="4435683" cy="209550"/>
            </a:xfrm>
            <a:custGeom>
              <a:avLst/>
              <a:gdLst>
                <a:gd name="txL" fmla="*/ 0 w 4435682"/>
                <a:gd name="txT" fmla="*/ 0 h 209550"/>
                <a:gd name="txR" fmla="*/ 4435682 w 4435682"/>
                <a:gd name="txB" fmla="*/ 209550 h 209550"/>
              </a:gdLst>
              <a:ahLst/>
              <a:cxnLst>
                <a:cxn ang="0">
                  <a:pos x="82853" y="101780"/>
                </a:cxn>
                <a:cxn ang="0">
                  <a:pos x="293949" y="24628"/>
                </a:cxn>
                <a:cxn ang="0">
                  <a:pos x="1282629" y="24628"/>
                </a:cxn>
                <a:cxn ang="0">
                  <a:pos x="1694132" y="28438"/>
                </a:cxn>
                <a:cxn ang="0">
                  <a:pos x="1915917" y="21770"/>
                </a:cxn>
                <a:cxn ang="0">
                  <a:pos x="2458369" y="26533"/>
                </a:cxn>
                <a:cxn ang="0">
                  <a:pos x="2920641" y="21770"/>
                </a:cxn>
                <a:cxn ang="0">
                  <a:pos x="4189887" y="20818"/>
                </a:cxn>
                <a:cxn ang="0">
                  <a:pos x="4387618" y="40820"/>
                </a:cxn>
                <a:cxn ang="0">
                  <a:pos x="4326158" y="84635"/>
                </a:cxn>
                <a:cxn ang="0">
                  <a:pos x="4040251" y="127498"/>
                </a:cxn>
                <a:cxn ang="0">
                  <a:pos x="3345505" y="173218"/>
                </a:cxn>
                <a:cxn ang="0">
                  <a:pos x="3431011" y="94160"/>
                </a:cxn>
                <a:cxn ang="0">
                  <a:pos x="2942017" y="194173"/>
                </a:cxn>
                <a:cxn ang="0">
                  <a:pos x="2963395" y="125593"/>
                </a:cxn>
                <a:cxn ang="0">
                  <a:pos x="2829789" y="147500"/>
                </a:cxn>
                <a:cxn ang="0">
                  <a:pos x="2541203" y="194173"/>
                </a:cxn>
                <a:cxn ang="0">
                  <a:pos x="2527843" y="184648"/>
                </a:cxn>
                <a:cxn ang="0">
                  <a:pos x="2375533" y="117973"/>
                </a:cxn>
                <a:cxn ang="0">
                  <a:pos x="1042136" y="122735"/>
                </a:cxn>
                <a:cxn ang="0">
                  <a:pos x="122935" y="129403"/>
                </a:cxn>
                <a:cxn ang="0">
                  <a:pos x="82853" y="101780"/>
                </a:cxn>
              </a:cxnLst>
              <a:rect l="txL" t="txT" r="txR" b="txB"/>
              <a:pathLst>
                <a:path w="4435682" h="209550">
                  <a:moveTo>
                    <a:pt x="82853" y="101780"/>
                  </a:moveTo>
                  <a:cubicBezTo>
                    <a:pt x="163016" y="78920"/>
                    <a:pt x="232491" y="53203"/>
                    <a:pt x="293949" y="24628"/>
                  </a:cubicBezTo>
                  <a:cubicBezTo>
                    <a:pt x="622617" y="24628"/>
                    <a:pt x="951285" y="24628"/>
                    <a:pt x="1282625" y="24628"/>
                  </a:cubicBezTo>
                  <a:cubicBezTo>
                    <a:pt x="1418902" y="17960"/>
                    <a:pt x="1557851" y="17960"/>
                    <a:pt x="1694128" y="28438"/>
                  </a:cubicBezTo>
                  <a:cubicBezTo>
                    <a:pt x="1774291" y="35105"/>
                    <a:pt x="1843766" y="15103"/>
                    <a:pt x="1915913" y="21770"/>
                  </a:cubicBezTo>
                  <a:cubicBezTo>
                    <a:pt x="2094943" y="37963"/>
                    <a:pt x="2276646" y="19865"/>
                    <a:pt x="2458349" y="26533"/>
                  </a:cubicBezTo>
                  <a:cubicBezTo>
                    <a:pt x="2605314" y="32248"/>
                    <a:pt x="2765640" y="22723"/>
                    <a:pt x="2920621" y="21770"/>
                  </a:cubicBezTo>
                  <a:cubicBezTo>
                    <a:pt x="3342813" y="18913"/>
                    <a:pt x="3765005" y="21770"/>
                    <a:pt x="4189868" y="20818"/>
                  </a:cubicBezTo>
                  <a:cubicBezTo>
                    <a:pt x="4259343" y="20818"/>
                    <a:pt x="4334162" y="18913"/>
                    <a:pt x="4387604" y="40820"/>
                  </a:cubicBezTo>
                  <a:cubicBezTo>
                    <a:pt x="4416997" y="64633"/>
                    <a:pt x="4371571" y="75110"/>
                    <a:pt x="4326145" y="84635"/>
                  </a:cubicBezTo>
                  <a:cubicBezTo>
                    <a:pt x="4237966" y="103685"/>
                    <a:pt x="4141770" y="118925"/>
                    <a:pt x="4040231" y="127498"/>
                  </a:cubicBezTo>
                  <a:cubicBezTo>
                    <a:pt x="3807758" y="123688"/>
                    <a:pt x="3583302" y="136070"/>
                    <a:pt x="3345485" y="173218"/>
                  </a:cubicBezTo>
                  <a:cubicBezTo>
                    <a:pt x="3377550" y="143690"/>
                    <a:pt x="3396255" y="125593"/>
                    <a:pt x="3430992" y="94160"/>
                  </a:cubicBezTo>
                  <a:cubicBezTo>
                    <a:pt x="3251962" y="130355"/>
                    <a:pt x="3102324" y="161788"/>
                    <a:pt x="2941998" y="194173"/>
                  </a:cubicBezTo>
                  <a:cubicBezTo>
                    <a:pt x="2920621" y="169408"/>
                    <a:pt x="2974063" y="148453"/>
                    <a:pt x="2963375" y="125593"/>
                  </a:cubicBezTo>
                  <a:cubicBezTo>
                    <a:pt x="2909933" y="127498"/>
                    <a:pt x="2867180" y="135118"/>
                    <a:pt x="2829770" y="147500"/>
                  </a:cubicBezTo>
                  <a:cubicBezTo>
                    <a:pt x="2733575" y="162740"/>
                    <a:pt x="2637379" y="177980"/>
                    <a:pt x="2541184" y="194173"/>
                  </a:cubicBezTo>
                  <a:cubicBezTo>
                    <a:pt x="2535840" y="190363"/>
                    <a:pt x="2525151" y="186553"/>
                    <a:pt x="2527823" y="184648"/>
                  </a:cubicBezTo>
                  <a:cubicBezTo>
                    <a:pt x="2567905" y="117020"/>
                    <a:pt x="2567905" y="117973"/>
                    <a:pt x="2375514" y="117973"/>
                  </a:cubicBezTo>
                  <a:cubicBezTo>
                    <a:pt x="1931945" y="118925"/>
                    <a:pt x="1485705" y="117020"/>
                    <a:pt x="1042136" y="122735"/>
                  </a:cubicBezTo>
                  <a:cubicBezTo>
                    <a:pt x="737517" y="126545"/>
                    <a:pt x="430226" y="127498"/>
                    <a:pt x="122935" y="129403"/>
                  </a:cubicBezTo>
                  <a:cubicBezTo>
                    <a:pt x="45444" y="130355"/>
                    <a:pt x="40100" y="121783"/>
                    <a:pt x="82853" y="101780"/>
                  </a:cubicBezTo>
                  <a:close/>
                </a:path>
              </a:pathLst>
            </a:custGeom>
            <a:solidFill>
              <a:srgbClr val="B5D45B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0" name="任意多边形: 形状 33"/>
            <p:cNvSpPr/>
            <p:nvPr/>
          </p:nvSpPr>
          <p:spPr>
            <a:xfrm>
              <a:off x="-1272568" y="8241014"/>
              <a:ext cx="2859145" cy="152400"/>
            </a:xfrm>
            <a:custGeom>
              <a:avLst/>
              <a:gdLst>
                <a:gd name="txL" fmla="*/ 0 w 2859145"/>
                <a:gd name="txT" fmla="*/ 0 h 152400"/>
                <a:gd name="txR" fmla="*/ 2859145 w 2859145"/>
                <a:gd name="txB" fmla="*/ 152400 h 152400"/>
              </a:gdLst>
              <a:ahLst/>
              <a:cxnLst>
                <a:cxn ang="0">
                  <a:pos x="1552552" y="32644"/>
                </a:cxn>
                <a:cxn ang="0">
                  <a:pos x="2068267" y="24071"/>
                </a:cxn>
                <a:cxn ang="0">
                  <a:pos x="2086971" y="24071"/>
                </a:cxn>
                <a:cxn ang="0">
                  <a:pos x="2354177" y="32644"/>
                </a:cxn>
                <a:cxn ang="0">
                  <a:pos x="2383571" y="31692"/>
                </a:cxn>
                <a:cxn ang="0">
                  <a:pos x="2819123" y="125989"/>
                </a:cxn>
                <a:cxn ang="0">
                  <a:pos x="2813779" y="140277"/>
                </a:cxn>
                <a:cxn ang="0">
                  <a:pos x="911244" y="140277"/>
                </a:cxn>
                <a:cxn ang="0">
                  <a:pos x="56173" y="135514"/>
                </a:cxn>
                <a:cxn ang="0">
                  <a:pos x="403545" y="61219"/>
                </a:cxn>
                <a:cxn ang="0">
                  <a:pos x="777639" y="42169"/>
                </a:cxn>
                <a:cxn ang="0">
                  <a:pos x="892539" y="22167"/>
                </a:cxn>
                <a:cxn ang="0">
                  <a:pos x="1108983" y="22167"/>
                </a:cxn>
                <a:cxn ang="0">
                  <a:pos x="1277325" y="22167"/>
                </a:cxn>
                <a:cxn ang="0">
                  <a:pos x="1499110" y="33596"/>
                </a:cxn>
                <a:cxn ang="0">
                  <a:pos x="1552552" y="32644"/>
                </a:cxn>
              </a:cxnLst>
              <a:rect l="txL" t="txT" r="txR" b="txB"/>
              <a:pathLst>
                <a:path w="2859145" h="152400">
                  <a:moveTo>
                    <a:pt x="1552548" y="32644"/>
                  </a:moveTo>
                  <a:cubicBezTo>
                    <a:pt x="1723562" y="29786"/>
                    <a:pt x="1897248" y="45979"/>
                    <a:pt x="2068263" y="24071"/>
                  </a:cubicBezTo>
                  <a:cubicBezTo>
                    <a:pt x="2073607" y="24071"/>
                    <a:pt x="2081623" y="24071"/>
                    <a:pt x="2086967" y="24071"/>
                  </a:cubicBezTo>
                  <a:cubicBezTo>
                    <a:pt x="2172474" y="36454"/>
                    <a:pt x="2268670" y="20261"/>
                    <a:pt x="2354177" y="32644"/>
                  </a:cubicBezTo>
                  <a:cubicBezTo>
                    <a:pt x="2364865" y="32644"/>
                    <a:pt x="2372882" y="32644"/>
                    <a:pt x="2383570" y="31692"/>
                  </a:cubicBezTo>
                  <a:cubicBezTo>
                    <a:pt x="2570617" y="39311"/>
                    <a:pt x="2666813" y="98367"/>
                    <a:pt x="2819122" y="125989"/>
                  </a:cubicBezTo>
                  <a:cubicBezTo>
                    <a:pt x="2816450" y="130752"/>
                    <a:pt x="2816450" y="135514"/>
                    <a:pt x="2813778" y="140277"/>
                  </a:cubicBezTo>
                  <a:cubicBezTo>
                    <a:pt x="2180491" y="140277"/>
                    <a:pt x="1547204" y="140277"/>
                    <a:pt x="911244" y="140277"/>
                  </a:cubicBezTo>
                  <a:cubicBezTo>
                    <a:pt x="625330" y="139324"/>
                    <a:pt x="342087" y="137419"/>
                    <a:pt x="56173" y="135514"/>
                  </a:cubicBezTo>
                  <a:cubicBezTo>
                    <a:pt x="160384" y="104082"/>
                    <a:pt x="310022" y="99319"/>
                    <a:pt x="403545" y="61219"/>
                  </a:cubicBezTo>
                  <a:cubicBezTo>
                    <a:pt x="526462" y="48836"/>
                    <a:pt x="646706" y="35502"/>
                    <a:pt x="777639" y="42169"/>
                  </a:cubicBezTo>
                  <a:cubicBezTo>
                    <a:pt x="807032" y="28834"/>
                    <a:pt x="849786" y="25024"/>
                    <a:pt x="892539" y="22167"/>
                  </a:cubicBezTo>
                  <a:cubicBezTo>
                    <a:pt x="964686" y="19309"/>
                    <a:pt x="1036833" y="19309"/>
                    <a:pt x="1108979" y="22167"/>
                  </a:cubicBezTo>
                  <a:cubicBezTo>
                    <a:pt x="1165093" y="26929"/>
                    <a:pt x="1221208" y="25977"/>
                    <a:pt x="1277321" y="22167"/>
                  </a:cubicBezTo>
                  <a:cubicBezTo>
                    <a:pt x="1352140" y="22167"/>
                    <a:pt x="1432303" y="13594"/>
                    <a:pt x="1499106" y="33596"/>
                  </a:cubicBezTo>
                  <a:cubicBezTo>
                    <a:pt x="1517810" y="32644"/>
                    <a:pt x="1533843" y="32644"/>
                    <a:pt x="1552548" y="32644"/>
                  </a:cubicBezTo>
                  <a:close/>
                </a:path>
              </a:pathLst>
            </a:custGeom>
            <a:solidFill>
              <a:srgbClr val="A5B35D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1" name="任意多边形: 形状 9"/>
            <p:cNvSpPr/>
            <p:nvPr/>
          </p:nvSpPr>
          <p:spPr>
            <a:xfrm>
              <a:off x="-5132771" y="7882248"/>
              <a:ext cx="1255886" cy="419100"/>
            </a:xfrm>
            <a:custGeom>
              <a:avLst/>
              <a:gdLst>
                <a:gd name="txL" fmla="*/ 0 w 1255886"/>
                <a:gd name="txT" fmla="*/ 0 h 419100"/>
                <a:gd name="txR" fmla="*/ 1255886 w 1255886"/>
                <a:gd name="txB" fmla="*/ 419100 h 419100"/>
              </a:gdLst>
              <a:ahLst/>
              <a:cxnLst>
                <a:cxn ang="0">
                  <a:pos x="151389" y="380933"/>
                </a:cxn>
                <a:cxn ang="0">
                  <a:pos x="73899" y="286635"/>
                </a:cxn>
                <a:cxn ang="0">
                  <a:pos x="60538" y="259012"/>
                </a:cxn>
                <a:cxn ang="0">
                  <a:pos x="293011" y="268537"/>
                </a:cxn>
                <a:cxn ang="0">
                  <a:pos x="528155" y="285683"/>
                </a:cxn>
                <a:cxn ang="0">
                  <a:pos x="720546" y="253298"/>
                </a:cxn>
                <a:cxn ang="0">
                  <a:pos x="1030510" y="53272"/>
                </a:cxn>
                <a:cxn ang="0">
                  <a:pos x="1158770" y="26602"/>
                </a:cxn>
                <a:cxn ang="0">
                  <a:pos x="1177475" y="117090"/>
                </a:cxn>
                <a:cxn ang="0">
                  <a:pos x="1190836" y="380933"/>
                </a:cxn>
                <a:cxn ang="0">
                  <a:pos x="1161443" y="395220"/>
                </a:cxn>
                <a:cxn ang="0">
                  <a:pos x="1059903" y="404745"/>
                </a:cxn>
                <a:cxn ang="0">
                  <a:pos x="199487" y="399983"/>
                </a:cxn>
                <a:cxn ang="0">
                  <a:pos x="151389" y="380933"/>
                </a:cxn>
              </a:cxnLst>
              <a:rect l="txL" t="txT" r="txR" b="txB"/>
              <a:pathLst>
                <a:path w="1255886" h="419100">
                  <a:moveTo>
                    <a:pt x="151389" y="380933"/>
                  </a:moveTo>
                  <a:cubicBezTo>
                    <a:pt x="138029" y="348548"/>
                    <a:pt x="113980" y="316162"/>
                    <a:pt x="73899" y="286635"/>
                  </a:cubicBezTo>
                  <a:cubicBezTo>
                    <a:pt x="47178" y="279015"/>
                    <a:pt x="57866" y="268537"/>
                    <a:pt x="60538" y="259012"/>
                  </a:cubicBezTo>
                  <a:cubicBezTo>
                    <a:pt x="143373" y="245677"/>
                    <a:pt x="215520" y="263775"/>
                    <a:pt x="293011" y="268537"/>
                  </a:cubicBezTo>
                  <a:cubicBezTo>
                    <a:pt x="370501" y="273300"/>
                    <a:pt x="450664" y="278062"/>
                    <a:pt x="528155" y="285683"/>
                  </a:cubicBezTo>
                  <a:cubicBezTo>
                    <a:pt x="621679" y="294255"/>
                    <a:pt x="680465" y="284730"/>
                    <a:pt x="720546" y="253298"/>
                  </a:cubicBezTo>
                  <a:cubicBezTo>
                    <a:pt x="808726" y="183765"/>
                    <a:pt x="926298" y="119948"/>
                    <a:pt x="1030510" y="53272"/>
                  </a:cubicBezTo>
                  <a:cubicBezTo>
                    <a:pt x="1054559" y="37080"/>
                    <a:pt x="1070591" y="6600"/>
                    <a:pt x="1158770" y="26602"/>
                  </a:cubicBezTo>
                  <a:cubicBezTo>
                    <a:pt x="1188164" y="56130"/>
                    <a:pt x="1174803" y="86610"/>
                    <a:pt x="1177475" y="117090"/>
                  </a:cubicBezTo>
                  <a:cubicBezTo>
                    <a:pt x="1214885" y="204720"/>
                    <a:pt x="1217557" y="292350"/>
                    <a:pt x="1190836" y="380933"/>
                  </a:cubicBezTo>
                  <a:cubicBezTo>
                    <a:pt x="1185491" y="386648"/>
                    <a:pt x="1174803" y="391410"/>
                    <a:pt x="1161443" y="395220"/>
                  </a:cubicBezTo>
                  <a:cubicBezTo>
                    <a:pt x="1129377" y="401887"/>
                    <a:pt x="1094640" y="404745"/>
                    <a:pt x="1059903" y="404745"/>
                  </a:cubicBezTo>
                  <a:cubicBezTo>
                    <a:pt x="773988" y="403793"/>
                    <a:pt x="485402" y="412365"/>
                    <a:pt x="199487" y="399983"/>
                  </a:cubicBezTo>
                  <a:cubicBezTo>
                    <a:pt x="172766" y="397125"/>
                    <a:pt x="159406" y="390458"/>
                    <a:pt x="151389" y="380933"/>
                  </a:cubicBezTo>
                  <a:close/>
                </a:path>
              </a:pathLst>
            </a:custGeom>
            <a:solidFill>
              <a:srgbClr val="A4B45C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2" name="任意多边形: 形状 29"/>
            <p:cNvSpPr/>
            <p:nvPr/>
          </p:nvSpPr>
          <p:spPr>
            <a:xfrm>
              <a:off x="-5053528" y="7682296"/>
              <a:ext cx="1063163" cy="502497"/>
            </a:xfrm>
            <a:custGeom>
              <a:avLst/>
              <a:gdLst>
                <a:gd name="txL" fmla="*/ 0 w 1063163"/>
                <a:gd name="txT" fmla="*/ 0 h 502497"/>
                <a:gd name="txR" fmla="*/ 1063163 w 1063163"/>
                <a:gd name="txB" fmla="*/ 502497 h 502497"/>
              </a:gdLst>
              <a:ahLst/>
              <a:cxnLst>
                <a:cxn ang="0">
                  <a:pos x="1036459" y="63995"/>
                </a:cxn>
                <a:cxn ang="0">
                  <a:pos x="1055478" y="219887"/>
                </a:cxn>
                <a:cxn ang="0">
                  <a:pos x="676040" y="456107"/>
                </a:cxn>
                <a:cxn ang="0">
                  <a:pos x="446240" y="498017"/>
                </a:cxn>
                <a:cxn ang="0">
                  <a:pos x="0" y="458965"/>
                </a:cxn>
                <a:cxn ang="0">
                  <a:pos x="411503" y="22720"/>
                </a:cxn>
                <a:cxn ang="0">
                  <a:pos x="547780" y="6527"/>
                </a:cxn>
                <a:cxn ang="0">
                  <a:pos x="1036459" y="63995"/>
                </a:cxn>
              </a:cxnLst>
              <a:rect l="txL" t="txT" r="txR" b="txB"/>
              <a:pathLst>
                <a:path w="1063163" h="502497">
                  <a:moveTo>
                    <a:pt x="1036459" y="63995"/>
                  </a:moveTo>
                  <a:cubicBezTo>
                    <a:pt x="1073868" y="112572"/>
                    <a:pt x="1063495" y="169405"/>
                    <a:pt x="1055478" y="219887"/>
                  </a:cubicBezTo>
                  <a:cubicBezTo>
                    <a:pt x="908513" y="294182"/>
                    <a:pt x="788269" y="374192"/>
                    <a:pt x="676040" y="456107"/>
                  </a:cubicBezTo>
                  <a:cubicBezTo>
                    <a:pt x="622598" y="494207"/>
                    <a:pt x="574501" y="511352"/>
                    <a:pt x="446240" y="498017"/>
                  </a:cubicBezTo>
                  <a:cubicBezTo>
                    <a:pt x="299275" y="481825"/>
                    <a:pt x="144293" y="477062"/>
                    <a:pt x="0" y="458965"/>
                  </a:cubicBezTo>
                  <a:lnTo>
                    <a:pt x="411503" y="22720"/>
                  </a:lnTo>
                  <a:cubicBezTo>
                    <a:pt x="438224" y="-6808"/>
                    <a:pt x="491666" y="-2045"/>
                    <a:pt x="547780" y="6527"/>
                  </a:cubicBezTo>
                  <a:cubicBezTo>
                    <a:pt x="697417" y="27482"/>
                    <a:pt x="884149" y="43040"/>
                    <a:pt x="1036459" y="63995"/>
                  </a:cubicBezTo>
                  <a:close/>
                </a:path>
              </a:pathLst>
            </a:custGeom>
            <a:solidFill>
              <a:srgbClr val="B5D55B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3" name="任意多边形: 形状 31"/>
            <p:cNvSpPr/>
            <p:nvPr/>
          </p:nvSpPr>
          <p:spPr>
            <a:xfrm>
              <a:off x="-4030173" y="8195015"/>
              <a:ext cx="3580612" cy="123825"/>
            </a:xfrm>
            <a:custGeom>
              <a:avLst/>
              <a:gdLst>
                <a:gd name="txL" fmla="*/ 0 w 3580611"/>
                <a:gd name="txT" fmla="*/ 0 h 123825"/>
                <a:gd name="txR" fmla="*/ 3580611 w 3580611"/>
                <a:gd name="txB" fmla="*/ 123825 h 123825"/>
              </a:gdLst>
              <a:ahLst/>
              <a:cxnLst>
                <a:cxn ang="0">
                  <a:pos x="964690" y="77691"/>
                </a:cxn>
                <a:cxn ang="0">
                  <a:pos x="1181130" y="77691"/>
                </a:cxn>
                <a:cxn ang="0">
                  <a:pos x="1338784" y="76738"/>
                </a:cxn>
                <a:cxn ang="0">
                  <a:pos x="1643403" y="77691"/>
                </a:cxn>
                <a:cxn ang="0">
                  <a:pos x="1747615" y="58641"/>
                </a:cxn>
                <a:cxn ang="0">
                  <a:pos x="1913297" y="64356"/>
                </a:cxn>
                <a:cxn ang="0">
                  <a:pos x="2666833" y="65308"/>
                </a:cxn>
                <a:cxn ang="0">
                  <a:pos x="2787077" y="35781"/>
                </a:cxn>
                <a:cxn ang="0">
                  <a:pos x="2843191" y="20541"/>
                </a:cxn>
                <a:cxn ang="0">
                  <a:pos x="3099711" y="65308"/>
                </a:cxn>
                <a:cxn ang="0">
                  <a:pos x="3305463" y="65308"/>
                </a:cxn>
                <a:cxn ang="0">
                  <a:pos x="3505871" y="70070"/>
                </a:cxn>
                <a:cxn ang="0">
                  <a:pos x="3532591" y="89120"/>
                </a:cxn>
                <a:cxn ang="0">
                  <a:pos x="3161171" y="106266"/>
                </a:cxn>
                <a:cxn ang="0">
                  <a:pos x="2990157" y="87216"/>
                </a:cxn>
                <a:cxn ang="0">
                  <a:pos x="1442996" y="89120"/>
                </a:cxn>
                <a:cxn ang="0">
                  <a:pos x="694804" y="91026"/>
                </a:cxn>
                <a:cxn ang="0">
                  <a:pos x="181761" y="87216"/>
                </a:cxn>
                <a:cxn ang="0">
                  <a:pos x="56173" y="77691"/>
                </a:cxn>
                <a:cxn ang="0">
                  <a:pos x="58845" y="68166"/>
                </a:cxn>
                <a:cxn ang="0">
                  <a:pos x="432938" y="77691"/>
                </a:cxn>
                <a:cxn ang="0">
                  <a:pos x="587920" y="77691"/>
                </a:cxn>
                <a:cxn ang="0">
                  <a:pos x="807032" y="77691"/>
                </a:cxn>
                <a:cxn ang="0">
                  <a:pos x="964690" y="77691"/>
                </a:cxn>
              </a:cxnLst>
              <a:rect l="txL" t="txT" r="txR" b="txB"/>
              <a:pathLst>
                <a:path w="3580611" h="123825">
                  <a:moveTo>
                    <a:pt x="964686" y="77691"/>
                  </a:moveTo>
                  <a:cubicBezTo>
                    <a:pt x="1036833" y="77691"/>
                    <a:pt x="1108979" y="77691"/>
                    <a:pt x="1181126" y="77691"/>
                  </a:cubicBezTo>
                  <a:cubicBezTo>
                    <a:pt x="1231896" y="71976"/>
                    <a:pt x="1285338" y="68166"/>
                    <a:pt x="1338780" y="76738"/>
                  </a:cubicBezTo>
                  <a:cubicBezTo>
                    <a:pt x="1440319" y="76738"/>
                    <a:pt x="1541859" y="77691"/>
                    <a:pt x="1643399" y="77691"/>
                  </a:cubicBezTo>
                  <a:cubicBezTo>
                    <a:pt x="1686153" y="77691"/>
                    <a:pt x="1734250" y="80548"/>
                    <a:pt x="1747611" y="58641"/>
                  </a:cubicBezTo>
                  <a:cubicBezTo>
                    <a:pt x="1803725" y="56736"/>
                    <a:pt x="1857167" y="68166"/>
                    <a:pt x="1913281" y="64356"/>
                  </a:cubicBezTo>
                  <a:cubicBezTo>
                    <a:pt x="2164458" y="63403"/>
                    <a:pt x="2415636" y="62451"/>
                    <a:pt x="2666813" y="65308"/>
                  </a:cubicBezTo>
                  <a:cubicBezTo>
                    <a:pt x="2730943" y="68166"/>
                    <a:pt x="2781713" y="64356"/>
                    <a:pt x="2787057" y="35781"/>
                  </a:cubicBezTo>
                  <a:cubicBezTo>
                    <a:pt x="2797745" y="27208"/>
                    <a:pt x="2808434" y="17683"/>
                    <a:pt x="2843171" y="20541"/>
                  </a:cubicBezTo>
                  <a:cubicBezTo>
                    <a:pt x="2869892" y="78643"/>
                    <a:pt x="2995481" y="63403"/>
                    <a:pt x="3099692" y="65308"/>
                  </a:cubicBezTo>
                  <a:cubicBezTo>
                    <a:pt x="3169167" y="68166"/>
                    <a:pt x="3235970" y="70070"/>
                    <a:pt x="3305444" y="65308"/>
                  </a:cubicBezTo>
                  <a:cubicBezTo>
                    <a:pt x="3372246" y="64356"/>
                    <a:pt x="3439049" y="61498"/>
                    <a:pt x="3505851" y="70070"/>
                  </a:cubicBezTo>
                  <a:cubicBezTo>
                    <a:pt x="3527228" y="74833"/>
                    <a:pt x="3545933" y="78643"/>
                    <a:pt x="3532572" y="89120"/>
                  </a:cubicBezTo>
                  <a:cubicBezTo>
                    <a:pt x="3409656" y="99598"/>
                    <a:pt x="3289412" y="117695"/>
                    <a:pt x="3161151" y="106266"/>
                  </a:cubicBezTo>
                  <a:cubicBezTo>
                    <a:pt x="3115725" y="86263"/>
                    <a:pt x="3054267" y="87216"/>
                    <a:pt x="2990137" y="87216"/>
                  </a:cubicBezTo>
                  <a:cubicBezTo>
                    <a:pt x="2474422" y="87216"/>
                    <a:pt x="1958707" y="83406"/>
                    <a:pt x="1442992" y="89120"/>
                  </a:cubicBezTo>
                  <a:cubicBezTo>
                    <a:pt x="1191814" y="91978"/>
                    <a:pt x="943309" y="83406"/>
                    <a:pt x="694804" y="91026"/>
                  </a:cubicBezTo>
                  <a:cubicBezTo>
                    <a:pt x="521118" y="95788"/>
                    <a:pt x="352776" y="84358"/>
                    <a:pt x="181761" y="87216"/>
                  </a:cubicBezTo>
                  <a:cubicBezTo>
                    <a:pt x="139008" y="88168"/>
                    <a:pt x="90910" y="92931"/>
                    <a:pt x="56173" y="77691"/>
                  </a:cubicBezTo>
                  <a:cubicBezTo>
                    <a:pt x="56173" y="74833"/>
                    <a:pt x="58845" y="71023"/>
                    <a:pt x="58845" y="68166"/>
                  </a:cubicBezTo>
                  <a:cubicBezTo>
                    <a:pt x="181761" y="87216"/>
                    <a:pt x="307350" y="73881"/>
                    <a:pt x="432938" y="77691"/>
                  </a:cubicBezTo>
                  <a:cubicBezTo>
                    <a:pt x="483708" y="67213"/>
                    <a:pt x="537150" y="74833"/>
                    <a:pt x="587920" y="77691"/>
                  </a:cubicBezTo>
                  <a:cubicBezTo>
                    <a:pt x="660067" y="77691"/>
                    <a:pt x="734885" y="77691"/>
                    <a:pt x="807032" y="77691"/>
                  </a:cubicBezTo>
                  <a:cubicBezTo>
                    <a:pt x="863146" y="73881"/>
                    <a:pt x="913916" y="68166"/>
                    <a:pt x="964686" y="77691"/>
                  </a:cubicBezTo>
                  <a:close/>
                </a:path>
              </a:pathLst>
            </a:custGeom>
            <a:solidFill>
              <a:srgbClr val="C6BF62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4" name="任意多边形: 形状 6"/>
            <p:cNvSpPr/>
            <p:nvPr/>
          </p:nvSpPr>
          <p:spPr>
            <a:xfrm>
              <a:off x="-4797715" y="5490905"/>
              <a:ext cx="6092384" cy="1066800"/>
            </a:xfrm>
            <a:custGeom>
              <a:avLst/>
              <a:gdLst>
                <a:gd name="txL" fmla="*/ 0 w 6092383"/>
                <a:gd name="txT" fmla="*/ 0 h 1066800"/>
                <a:gd name="txR" fmla="*/ 6092383 w 6092383"/>
                <a:gd name="txB" fmla="*/ 1066800 h 1066800"/>
              </a:gdLst>
              <a:ahLst/>
              <a:cxnLst>
                <a:cxn ang="0">
                  <a:pos x="553833" y="971098"/>
                </a:cxn>
                <a:cxn ang="0">
                  <a:pos x="412212" y="1013961"/>
                </a:cxn>
                <a:cxn ang="0">
                  <a:pos x="75527" y="1001578"/>
                </a:cxn>
                <a:cxn ang="0">
                  <a:pos x="107592" y="964431"/>
                </a:cxn>
                <a:cxn ang="0">
                  <a:pos x="938619" y="690111"/>
                </a:cxn>
                <a:cxn ang="0">
                  <a:pos x="1042831" y="647248"/>
                </a:cxn>
                <a:cxn ang="0">
                  <a:pos x="1847132" y="387216"/>
                </a:cxn>
                <a:cxn ang="0">
                  <a:pos x="2873222" y="54793"/>
                </a:cxn>
                <a:cxn ang="0">
                  <a:pos x="3161821" y="53841"/>
                </a:cxn>
                <a:cxn ang="0">
                  <a:pos x="5510603" y="787266"/>
                </a:cxn>
                <a:cxn ang="0">
                  <a:pos x="5686959" y="837748"/>
                </a:cxn>
                <a:cxn ang="0">
                  <a:pos x="6050367" y="944428"/>
                </a:cxn>
                <a:cxn ang="0">
                  <a:pos x="5884695" y="1031106"/>
                </a:cxn>
                <a:cxn ang="0">
                  <a:pos x="5700319" y="1008246"/>
                </a:cxn>
                <a:cxn ang="0">
                  <a:pos x="5419751" y="922521"/>
                </a:cxn>
                <a:cxn ang="0">
                  <a:pos x="4495190" y="632008"/>
                </a:cxn>
                <a:cxn ang="0">
                  <a:pos x="4358914" y="580573"/>
                </a:cxn>
                <a:cxn ang="0">
                  <a:pos x="4169201" y="512946"/>
                </a:cxn>
                <a:cxn ang="0">
                  <a:pos x="4142481" y="503421"/>
                </a:cxn>
                <a:cxn ang="0">
                  <a:pos x="3498505" y="301491"/>
                </a:cxn>
                <a:cxn ang="0">
                  <a:pos x="3161821" y="194811"/>
                </a:cxn>
                <a:cxn ang="0">
                  <a:pos x="2883910" y="207193"/>
                </a:cxn>
                <a:cxn ang="0">
                  <a:pos x="2520504" y="324351"/>
                </a:cxn>
                <a:cxn ang="0">
                  <a:pos x="2213214" y="414838"/>
                </a:cxn>
                <a:cxn ang="0">
                  <a:pos x="1096273" y="781551"/>
                </a:cxn>
                <a:cxn ang="0">
                  <a:pos x="631324" y="947286"/>
                </a:cxn>
                <a:cxn ang="0">
                  <a:pos x="553833" y="971098"/>
                </a:cxn>
              </a:cxnLst>
              <a:rect l="txL" t="txT" r="txR" b="txB"/>
              <a:pathLst>
                <a:path w="6092383" h="1066800">
                  <a:moveTo>
                    <a:pt x="553833" y="971098"/>
                  </a:moveTo>
                  <a:cubicBezTo>
                    <a:pt x="505735" y="985386"/>
                    <a:pt x="457637" y="998721"/>
                    <a:pt x="412212" y="1013961"/>
                  </a:cubicBezTo>
                  <a:cubicBezTo>
                    <a:pt x="259902" y="1063491"/>
                    <a:pt x="209132" y="1061586"/>
                    <a:pt x="75527" y="1001578"/>
                  </a:cubicBezTo>
                  <a:cubicBezTo>
                    <a:pt x="27430" y="979671"/>
                    <a:pt x="80872" y="973956"/>
                    <a:pt x="107592" y="964431"/>
                  </a:cubicBezTo>
                  <a:cubicBezTo>
                    <a:pt x="382819" y="872991"/>
                    <a:pt x="663389" y="781551"/>
                    <a:pt x="938615" y="690111"/>
                  </a:cubicBezTo>
                  <a:cubicBezTo>
                    <a:pt x="976024" y="677728"/>
                    <a:pt x="1024122" y="667251"/>
                    <a:pt x="1042827" y="647248"/>
                  </a:cubicBezTo>
                  <a:cubicBezTo>
                    <a:pt x="1302020" y="556761"/>
                    <a:pt x="1553198" y="463416"/>
                    <a:pt x="1847128" y="387216"/>
                  </a:cubicBezTo>
                  <a:cubicBezTo>
                    <a:pt x="2202518" y="282441"/>
                    <a:pt x="2531186" y="165283"/>
                    <a:pt x="2873214" y="54793"/>
                  </a:cubicBezTo>
                  <a:cubicBezTo>
                    <a:pt x="3014836" y="9073"/>
                    <a:pt x="3014836" y="8121"/>
                    <a:pt x="3161801" y="53841"/>
                  </a:cubicBezTo>
                  <a:cubicBezTo>
                    <a:pt x="3944726" y="297681"/>
                    <a:pt x="4727650" y="542473"/>
                    <a:pt x="5510575" y="787266"/>
                  </a:cubicBezTo>
                  <a:cubicBezTo>
                    <a:pt x="5566689" y="805363"/>
                    <a:pt x="5628148" y="820603"/>
                    <a:pt x="5686934" y="837748"/>
                  </a:cubicBezTo>
                  <a:cubicBezTo>
                    <a:pt x="5831227" y="862513"/>
                    <a:pt x="5932767" y="906328"/>
                    <a:pt x="6050339" y="944428"/>
                  </a:cubicBezTo>
                  <a:cubicBezTo>
                    <a:pt x="6071716" y="992053"/>
                    <a:pt x="5967504" y="1011103"/>
                    <a:pt x="5884669" y="1031106"/>
                  </a:cubicBezTo>
                  <a:cubicBezTo>
                    <a:pt x="5809850" y="1049203"/>
                    <a:pt x="5756408" y="1022533"/>
                    <a:pt x="5700294" y="1008246"/>
                  </a:cubicBezTo>
                  <a:cubicBezTo>
                    <a:pt x="5601427" y="982528"/>
                    <a:pt x="5518592" y="948238"/>
                    <a:pt x="5419724" y="922521"/>
                  </a:cubicBezTo>
                  <a:cubicBezTo>
                    <a:pt x="5117777" y="823461"/>
                    <a:pt x="4807813" y="727258"/>
                    <a:pt x="4495178" y="632008"/>
                  </a:cubicBezTo>
                  <a:cubicBezTo>
                    <a:pt x="4444408" y="616768"/>
                    <a:pt x="4398983" y="599623"/>
                    <a:pt x="4358901" y="580573"/>
                  </a:cubicBezTo>
                  <a:cubicBezTo>
                    <a:pt x="4308131" y="553903"/>
                    <a:pt x="4241329" y="531996"/>
                    <a:pt x="4169182" y="512946"/>
                  </a:cubicBezTo>
                  <a:cubicBezTo>
                    <a:pt x="4158494" y="510088"/>
                    <a:pt x="4150477" y="507231"/>
                    <a:pt x="4142461" y="503421"/>
                  </a:cubicBezTo>
                  <a:cubicBezTo>
                    <a:pt x="3934037" y="433888"/>
                    <a:pt x="3720269" y="365308"/>
                    <a:pt x="3498485" y="301491"/>
                  </a:cubicBezTo>
                  <a:cubicBezTo>
                    <a:pt x="3380913" y="267201"/>
                    <a:pt x="3279373" y="228148"/>
                    <a:pt x="3161801" y="194811"/>
                  </a:cubicBezTo>
                  <a:cubicBezTo>
                    <a:pt x="3004147" y="150043"/>
                    <a:pt x="2998803" y="148138"/>
                    <a:pt x="2883903" y="207193"/>
                  </a:cubicBezTo>
                  <a:cubicBezTo>
                    <a:pt x="2774347" y="251008"/>
                    <a:pt x="2675479" y="298633"/>
                    <a:pt x="2520497" y="324351"/>
                  </a:cubicBezTo>
                  <a:cubicBezTo>
                    <a:pt x="2400253" y="347211"/>
                    <a:pt x="2309402" y="382453"/>
                    <a:pt x="2213206" y="414838"/>
                  </a:cubicBezTo>
                  <a:cubicBezTo>
                    <a:pt x="1839112" y="536758"/>
                    <a:pt x="1475707" y="661536"/>
                    <a:pt x="1096269" y="781551"/>
                  </a:cubicBezTo>
                  <a:cubicBezTo>
                    <a:pt x="930599" y="833938"/>
                    <a:pt x="762257" y="883468"/>
                    <a:pt x="631324" y="947286"/>
                  </a:cubicBezTo>
                  <a:cubicBezTo>
                    <a:pt x="620635" y="960621"/>
                    <a:pt x="596586" y="969193"/>
                    <a:pt x="553833" y="971098"/>
                  </a:cubicBezTo>
                  <a:close/>
                </a:path>
              </a:pathLst>
            </a:custGeom>
            <a:solidFill>
              <a:srgbClr val="7D6366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5" name="任意多边形: 形状 7"/>
            <p:cNvSpPr/>
            <p:nvPr/>
          </p:nvSpPr>
          <p:spPr>
            <a:xfrm>
              <a:off x="525754" y="6179090"/>
              <a:ext cx="1523096" cy="1085850"/>
            </a:xfrm>
            <a:custGeom>
              <a:avLst/>
              <a:gdLst>
                <a:gd name="txL" fmla="*/ 0 w 1523095"/>
                <a:gd name="txT" fmla="*/ 0 h 1085850"/>
                <a:gd name="txR" fmla="*/ 1523095 w 1523095"/>
                <a:gd name="txB" fmla="*/ 1085850 h 1085850"/>
              </a:gdLst>
              <a:ahLst/>
              <a:cxnLst>
                <a:cxn ang="0">
                  <a:pos x="106942" y="225763"/>
                </a:cxn>
                <a:cxn ang="0">
                  <a:pos x="411562" y="317203"/>
                </a:cxn>
                <a:cxn ang="0">
                  <a:pos x="614641" y="316251"/>
                </a:cxn>
                <a:cxn ang="0">
                  <a:pos x="713509" y="259101"/>
                </a:cxn>
                <a:cxn ang="0">
                  <a:pos x="459659" y="175281"/>
                </a:cxn>
                <a:cxn ang="0">
                  <a:pos x="459659" y="134323"/>
                </a:cxn>
                <a:cxn ang="0">
                  <a:pos x="740229" y="63838"/>
                </a:cxn>
                <a:cxn ang="0">
                  <a:pos x="948669" y="20023"/>
                </a:cxn>
                <a:cxn ang="0">
                  <a:pos x="1058225" y="187663"/>
                </a:cxn>
                <a:cxn ang="0">
                  <a:pos x="1370861" y="725826"/>
                </a:cxn>
                <a:cxn ang="0">
                  <a:pos x="1491105" y="971571"/>
                </a:cxn>
                <a:cxn ang="0">
                  <a:pos x="1386894" y="996336"/>
                </a:cxn>
                <a:cxn ang="0">
                  <a:pos x="943325" y="1073488"/>
                </a:cxn>
                <a:cxn ang="0">
                  <a:pos x="833769" y="1046818"/>
                </a:cxn>
                <a:cxn ang="0">
                  <a:pos x="56173" y="309583"/>
                </a:cxn>
                <a:cxn ang="0">
                  <a:pos x="106942" y="225763"/>
                </a:cxn>
              </a:cxnLst>
              <a:rect l="txL" t="txT" r="txR" b="txB"/>
              <a:pathLst>
                <a:path w="1523095" h="1085850">
                  <a:moveTo>
                    <a:pt x="106942" y="225763"/>
                  </a:moveTo>
                  <a:cubicBezTo>
                    <a:pt x="224515" y="249576"/>
                    <a:pt x="312694" y="284818"/>
                    <a:pt x="411562" y="317203"/>
                  </a:cubicBezTo>
                  <a:cubicBezTo>
                    <a:pt x="491725" y="342921"/>
                    <a:pt x="547839" y="347683"/>
                    <a:pt x="614641" y="316251"/>
                  </a:cubicBezTo>
                  <a:cubicBezTo>
                    <a:pt x="652051" y="298153"/>
                    <a:pt x="729541" y="288628"/>
                    <a:pt x="713509" y="259101"/>
                  </a:cubicBezTo>
                  <a:cubicBezTo>
                    <a:pt x="628001" y="231478"/>
                    <a:pt x="553183" y="199093"/>
                    <a:pt x="459659" y="175281"/>
                  </a:cubicBezTo>
                  <a:cubicBezTo>
                    <a:pt x="403545" y="160993"/>
                    <a:pt x="414234" y="150516"/>
                    <a:pt x="459659" y="134323"/>
                  </a:cubicBezTo>
                  <a:cubicBezTo>
                    <a:pt x="542494" y="105748"/>
                    <a:pt x="665411" y="97176"/>
                    <a:pt x="740229" y="63838"/>
                  </a:cubicBezTo>
                  <a:cubicBezTo>
                    <a:pt x="801688" y="44788"/>
                    <a:pt x="863146" y="25738"/>
                    <a:pt x="948653" y="20023"/>
                  </a:cubicBezTo>
                  <a:cubicBezTo>
                    <a:pt x="1031488" y="72411"/>
                    <a:pt x="1023472" y="132418"/>
                    <a:pt x="1058209" y="187663"/>
                  </a:cubicBezTo>
                  <a:cubicBezTo>
                    <a:pt x="1170437" y="366733"/>
                    <a:pt x="1263961" y="546756"/>
                    <a:pt x="1370845" y="725826"/>
                  </a:cubicBezTo>
                  <a:cubicBezTo>
                    <a:pt x="1418942" y="806788"/>
                    <a:pt x="1477729" y="887751"/>
                    <a:pt x="1491089" y="971571"/>
                  </a:cubicBezTo>
                  <a:cubicBezTo>
                    <a:pt x="1461696" y="983001"/>
                    <a:pt x="1421615" y="988716"/>
                    <a:pt x="1386878" y="996336"/>
                  </a:cubicBezTo>
                  <a:cubicBezTo>
                    <a:pt x="1231895" y="1017291"/>
                    <a:pt x="1100963" y="1055391"/>
                    <a:pt x="943309" y="1073488"/>
                  </a:cubicBezTo>
                  <a:cubicBezTo>
                    <a:pt x="884523" y="1076346"/>
                    <a:pt x="852458" y="1063963"/>
                    <a:pt x="833753" y="1046818"/>
                  </a:cubicBezTo>
                  <a:cubicBezTo>
                    <a:pt x="577232" y="800121"/>
                    <a:pt x="296661" y="557233"/>
                    <a:pt x="56173" y="309583"/>
                  </a:cubicBezTo>
                  <a:cubicBezTo>
                    <a:pt x="74877" y="281008"/>
                    <a:pt x="37468" y="249576"/>
                    <a:pt x="106942" y="225763"/>
                  </a:cubicBezTo>
                  <a:close/>
                </a:path>
              </a:pathLst>
            </a:custGeom>
            <a:solidFill>
              <a:srgbClr val="B5D55B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6" name="任意多边形: 形状 8"/>
            <p:cNvSpPr/>
            <p:nvPr/>
          </p:nvSpPr>
          <p:spPr>
            <a:xfrm>
              <a:off x="-4061255" y="5508602"/>
              <a:ext cx="1442933" cy="647700"/>
            </a:xfrm>
            <a:custGeom>
              <a:avLst/>
              <a:gdLst>
                <a:gd name="txL" fmla="*/ 0 w 1442933"/>
                <a:gd name="txT" fmla="*/ 0 h 647700"/>
                <a:gd name="txR" fmla="*/ 1442933 w 1442933"/>
                <a:gd name="txB" fmla="*/ 647700 h 647700"/>
              </a:gdLst>
              <a:ahLst/>
              <a:cxnLst>
                <a:cxn ang="0">
                  <a:pos x="1113340" y="370471"/>
                </a:cxn>
                <a:cxn ang="0">
                  <a:pos x="597625" y="544779"/>
                </a:cxn>
                <a:cxn ang="0">
                  <a:pos x="309038" y="631456"/>
                </a:cxn>
                <a:cxn ang="0">
                  <a:pos x="276973" y="201879"/>
                </a:cxn>
                <a:cxn ang="0">
                  <a:pos x="68550" y="114249"/>
                </a:cxn>
                <a:cxn ang="0">
                  <a:pos x="194138" y="65671"/>
                </a:cxn>
                <a:cxn ang="0">
                  <a:pos x="923621" y="67576"/>
                </a:cxn>
                <a:cxn ang="0">
                  <a:pos x="1241601" y="22809"/>
                </a:cxn>
                <a:cxn ang="0">
                  <a:pos x="1407271" y="75196"/>
                </a:cxn>
                <a:cxn ang="0">
                  <a:pos x="1409943" y="118059"/>
                </a:cxn>
                <a:cxn ang="0">
                  <a:pos x="1305731" y="155206"/>
                </a:cxn>
                <a:cxn ang="0">
                  <a:pos x="1129373" y="219024"/>
                </a:cxn>
                <a:cxn ang="0">
                  <a:pos x="1113340" y="370471"/>
                </a:cxn>
              </a:cxnLst>
              <a:rect l="txL" t="txT" r="txR" b="txB"/>
              <a:pathLst>
                <a:path w="1442933" h="647700">
                  <a:moveTo>
                    <a:pt x="1113340" y="370471"/>
                  </a:moveTo>
                  <a:cubicBezTo>
                    <a:pt x="942326" y="429526"/>
                    <a:pt x="776656" y="490486"/>
                    <a:pt x="597625" y="544779"/>
                  </a:cubicBezTo>
                  <a:cubicBezTo>
                    <a:pt x="501430" y="573354"/>
                    <a:pt x="437299" y="617169"/>
                    <a:pt x="309038" y="631456"/>
                  </a:cubicBezTo>
                  <a:cubicBezTo>
                    <a:pt x="279645" y="488581"/>
                    <a:pt x="282317" y="344754"/>
                    <a:pt x="276973" y="201879"/>
                  </a:cubicBezTo>
                  <a:cubicBezTo>
                    <a:pt x="274301" y="124726"/>
                    <a:pt x="274301" y="124726"/>
                    <a:pt x="68550" y="114249"/>
                  </a:cubicBezTo>
                  <a:cubicBezTo>
                    <a:pt x="23124" y="69481"/>
                    <a:pt x="111303" y="66624"/>
                    <a:pt x="194138" y="65671"/>
                  </a:cubicBezTo>
                  <a:cubicBezTo>
                    <a:pt x="437299" y="63766"/>
                    <a:pt x="683132" y="59956"/>
                    <a:pt x="923621" y="67576"/>
                  </a:cubicBezTo>
                  <a:cubicBezTo>
                    <a:pt x="1062570" y="71386"/>
                    <a:pt x="1164110" y="63766"/>
                    <a:pt x="1241601" y="22809"/>
                  </a:cubicBezTo>
                  <a:cubicBezTo>
                    <a:pt x="1364517" y="13284"/>
                    <a:pt x="1425976" y="27571"/>
                    <a:pt x="1407271" y="75196"/>
                  </a:cubicBezTo>
                  <a:cubicBezTo>
                    <a:pt x="1401927" y="89484"/>
                    <a:pt x="1404599" y="103771"/>
                    <a:pt x="1409943" y="118059"/>
                  </a:cubicBezTo>
                  <a:cubicBezTo>
                    <a:pt x="1420631" y="147586"/>
                    <a:pt x="1385894" y="156159"/>
                    <a:pt x="1305731" y="155206"/>
                  </a:cubicBezTo>
                  <a:cubicBezTo>
                    <a:pt x="1132045" y="154254"/>
                    <a:pt x="1132045" y="156159"/>
                    <a:pt x="1129373" y="219024"/>
                  </a:cubicBezTo>
                  <a:cubicBezTo>
                    <a:pt x="1124028" y="269506"/>
                    <a:pt x="1118684" y="319989"/>
                    <a:pt x="1113340" y="370471"/>
                  </a:cubicBezTo>
                  <a:close/>
                </a:path>
              </a:pathLst>
            </a:custGeom>
            <a:solidFill>
              <a:srgbClr val="B06756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7" name="任意多边形: 形状 10"/>
            <p:cNvSpPr/>
            <p:nvPr/>
          </p:nvSpPr>
          <p:spPr>
            <a:xfrm>
              <a:off x="688396" y="7705605"/>
              <a:ext cx="587862" cy="590550"/>
            </a:xfrm>
            <a:custGeom>
              <a:avLst/>
              <a:gdLst>
                <a:gd name="txL" fmla="*/ 0 w 587861"/>
                <a:gd name="txT" fmla="*/ 0 h 590550"/>
                <a:gd name="txR" fmla="*/ 587861 w 587861"/>
                <a:gd name="txB" fmla="*/ 590550 h 590550"/>
              </a:gdLst>
              <a:ahLst/>
              <a:cxnLst>
                <a:cxn ang="0">
                  <a:pos x="363836" y="93708"/>
                </a:cxn>
                <a:cxn ang="0">
                  <a:pos x="363836" y="206103"/>
                </a:cxn>
                <a:cxn ang="0">
                  <a:pos x="417278" y="194673"/>
                </a:cxn>
                <a:cxn ang="0">
                  <a:pos x="537523" y="162288"/>
                </a:cxn>
                <a:cxn ang="0">
                  <a:pos x="510802" y="217533"/>
                </a:cxn>
                <a:cxn ang="0">
                  <a:pos x="425295" y="519475"/>
                </a:cxn>
                <a:cxn ang="0">
                  <a:pos x="430639" y="566148"/>
                </a:cxn>
                <a:cxn ang="0">
                  <a:pos x="390557" y="572816"/>
                </a:cxn>
                <a:cxn ang="0">
                  <a:pos x="112643" y="564243"/>
                </a:cxn>
                <a:cxn ang="0">
                  <a:pos x="77906" y="551860"/>
                </a:cxn>
                <a:cxn ang="0">
                  <a:pos x="64545" y="533763"/>
                </a:cxn>
                <a:cxn ang="0">
                  <a:pos x="69889" y="54655"/>
                </a:cxn>
                <a:cxn ang="0">
                  <a:pos x="353148" y="47035"/>
                </a:cxn>
                <a:cxn ang="0">
                  <a:pos x="363836" y="93708"/>
                </a:cxn>
              </a:cxnLst>
              <a:rect l="txL" t="txT" r="txR" b="txB"/>
              <a:pathLst>
                <a:path w="587861" h="590550">
                  <a:moveTo>
                    <a:pt x="363820" y="93708"/>
                  </a:moveTo>
                  <a:cubicBezTo>
                    <a:pt x="363820" y="128950"/>
                    <a:pt x="363820" y="165145"/>
                    <a:pt x="363820" y="206103"/>
                  </a:cubicBezTo>
                  <a:cubicBezTo>
                    <a:pt x="395886" y="199435"/>
                    <a:pt x="406574" y="196578"/>
                    <a:pt x="417262" y="194673"/>
                  </a:cubicBezTo>
                  <a:cubicBezTo>
                    <a:pt x="462688" y="184195"/>
                    <a:pt x="473376" y="147048"/>
                    <a:pt x="537507" y="162288"/>
                  </a:cubicBezTo>
                  <a:cubicBezTo>
                    <a:pt x="588277" y="173718"/>
                    <a:pt x="532162" y="201340"/>
                    <a:pt x="510786" y="217533"/>
                  </a:cubicBezTo>
                  <a:cubicBezTo>
                    <a:pt x="371837" y="314688"/>
                    <a:pt x="398558" y="416605"/>
                    <a:pt x="425279" y="519475"/>
                  </a:cubicBezTo>
                  <a:cubicBezTo>
                    <a:pt x="435967" y="534716"/>
                    <a:pt x="457344" y="549955"/>
                    <a:pt x="430623" y="566148"/>
                  </a:cubicBezTo>
                  <a:cubicBezTo>
                    <a:pt x="419934" y="569958"/>
                    <a:pt x="406574" y="571863"/>
                    <a:pt x="390541" y="572816"/>
                  </a:cubicBezTo>
                  <a:cubicBezTo>
                    <a:pt x="299690" y="568053"/>
                    <a:pt x="203494" y="575673"/>
                    <a:pt x="112643" y="564243"/>
                  </a:cubicBezTo>
                  <a:cubicBezTo>
                    <a:pt x="96610" y="561385"/>
                    <a:pt x="85922" y="556623"/>
                    <a:pt x="77906" y="551860"/>
                  </a:cubicBezTo>
                  <a:cubicBezTo>
                    <a:pt x="69889" y="546145"/>
                    <a:pt x="64545" y="539478"/>
                    <a:pt x="64545" y="533763"/>
                  </a:cubicBezTo>
                  <a:cubicBezTo>
                    <a:pt x="56529" y="373743"/>
                    <a:pt x="48513" y="214675"/>
                    <a:pt x="69889" y="54655"/>
                  </a:cubicBezTo>
                  <a:cubicBezTo>
                    <a:pt x="139364" y="10840"/>
                    <a:pt x="214183" y="8935"/>
                    <a:pt x="353132" y="47035"/>
                  </a:cubicBezTo>
                  <a:cubicBezTo>
                    <a:pt x="366492" y="63228"/>
                    <a:pt x="337099" y="79420"/>
                    <a:pt x="363820" y="93708"/>
                  </a:cubicBezTo>
                  <a:close/>
                </a:path>
              </a:pathLst>
            </a:custGeom>
            <a:solidFill>
              <a:srgbClr val="7D6467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8" name="任意多边形: 形状 11"/>
            <p:cNvSpPr/>
            <p:nvPr/>
          </p:nvSpPr>
          <p:spPr>
            <a:xfrm>
              <a:off x="-4081665" y="5490290"/>
              <a:ext cx="1309328" cy="152400"/>
            </a:xfrm>
            <a:custGeom>
              <a:avLst/>
              <a:gdLst>
                <a:gd name="txL" fmla="*/ 0 w 1309328"/>
                <a:gd name="txT" fmla="*/ 0 h 152400"/>
                <a:gd name="txR" fmla="*/ 1309328 w 1309328"/>
                <a:gd name="txB" fmla="*/ 152400 h 152400"/>
              </a:gdLst>
              <a:ahLst/>
              <a:cxnLst>
                <a:cxn ang="0">
                  <a:pos x="1262010" y="41121"/>
                </a:cxn>
                <a:cxn ang="0">
                  <a:pos x="1005489" y="99223"/>
                </a:cxn>
                <a:cxn ang="0">
                  <a:pos x="158434" y="97318"/>
                </a:cxn>
                <a:cxn ang="0">
                  <a:pos x="86287" y="132561"/>
                </a:cxn>
                <a:cxn ang="0">
                  <a:pos x="62238" y="37311"/>
                </a:cxn>
                <a:cxn ang="0">
                  <a:pos x="150418" y="21118"/>
                </a:cxn>
                <a:cxn ang="0">
                  <a:pos x="1262010" y="41121"/>
                </a:cxn>
              </a:cxnLst>
              <a:rect l="txL" t="txT" r="txR" b="txB"/>
              <a:pathLst>
                <a:path w="1309328" h="152400">
                  <a:moveTo>
                    <a:pt x="1262010" y="41121"/>
                  </a:moveTo>
                  <a:cubicBezTo>
                    <a:pt x="1197880" y="108748"/>
                    <a:pt x="1197880" y="103033"/>
                    <a:pt x="1005489" y="99223"/>
                  </a:cubicBezTo>
                  <a:cubicBezTo>
                    <a:pt x="722247" y="94461"/>
                    <a:pt x="439004" y="98271"/>
                    <a:pt x="158434" y="97318"/>
                  </a:cubicBezTo>
                  <a:cubicBezTo>
                    <a:pt x="83615" y="97318"/>
                    <a:pt x="86287" y="114463"/>
                    <a:pt x="86287" y="132561"/>
                  </a:cubicBezTo>
                  <a:cubicBezTo>
                    <a:pt x="35517" y="102081"/>
                    <a:pt x="64910" y="68743"/>
                    <a:pt x="62238" y="37311"/>
                  </a:cubicBezTo>
                  <a:cubicBezTo>
                    <a:pt x="59566" y="15403"/>
                    <a:pt x="115680" y="20166"/>
                    <a:pt x="150418" y="21118"/>
                  </a:cubicBezTo>
                  <a:cubicBezTo>
                    <a:pt x="521839" y="24928"/>
                    <a:pt x="893261" y="27786"/>
                    <a:pt x="1262010" y="41121"/>
                  </a:cubicBezTo>
                  <a:close/>
                </a:path>
              </a:pathLst>
            </a:custGeom>
            <a:solidFill>
              <a:srgbClr val="BA7757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9" name="任意多边形: 形状 17"/>
            <p:cNvSpPr/>
            <p:nvPr/>
          </p:nvSpPr>
          <p:spPr>
            <a:xfrm>
              <a:off x="833046" y="6221952"/>
              <a:ext cx="480978" cy="228600"/>
            </a:xfrm>
            <a:custGeom>
              <a:avLst/>
              <a:gdLst>
                <a:gd name="txL" fmla="*/ 0 w 480977"/>
                <a:gd name="txT" fmla="*/ 0 h 228600"/>
                <a:gd name="txR" fmla="*/ 480977 w 480977"/>
                <a:gd name="txB" fmla="*/ 228600 h 228600"/>
              </a:gdLst>
              <a:ahLst/>
              <a:cxnLst>
                <a:cxn ang="0">
                  <a:pos x="432954" y="20023"/>
                </a:cxn>
                <a:cxn ang="0">
                  <a:pos x="136336" y="111463"/>
                </a:cxn>
                <a:cxn ang="0">
                  <a:pos x="403561" y="215286"/>
                </a:cxn>
                <a:cxn ang="0">
                  <a:pos x="56173" y="107653"/>
                </a:cxn>
                <a:cxn ang="0">
                  <a:pos x="432954" y="20023"/>
                </a:cxn>
              </a:cxnLst>
              <a:rect l="txL" t="txT" r="txR" b="txB"/>
              <a:pathLst>
                <a:path w="480977" h="228600">
                  <a:moveTo>
                    <a:pt x="432938" y="20023"/>
                  </a:moveTo>
                  <a:cubicBezTo>
                    <a:pt x="379496" y="68601"/>
                    <a:pt x="205810" y="65743"/>
                    <a:pt x="136336" y="111463"/>
                  </a:cubicBezTo>
                  <a:cubicBezTo>
                    <a:pt x="208482" y="148611"/>
                    <a:pt x="344759" y="169566"/>
                    <a:pt x="403545" y="215286"/>
                  </a:cubicBezTo>
                  <a:cubicBezTo>
                    <a:pt x="275285" y="183853"/>
                    <a:pt x="160384" y="148611"/>
                    <a:pt x="56173" y="107653"/>
                  </a:cubicBezTo>
                  <a:cubicBezTo>
                    <a:pt x="171073" y="71458"/>
                    <a:pt x="302006" y="45741"/>
                    <a:pt x="432938" y="20023"/>
                  </a:cubicBezTo>
                  <a:close/>
                </a:path>
              </a:pathLst>
            </a:custGeom>
            <a:solidFill>
              <a:srgbClr val="B7CD6B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0" name="任意多边形: 形状 20"/>
            <p:cNvSpPr/>
            <p:nvPr/>
          </p:nvSpPr>
          <p:spPr>
            <a:xfrm>
              <a:off x="-2911756" y="5629124"/>
              <a:ext cx="2271283" cy="419100"/>
            </a:xfrm>
            <a:custGeom>
              <a:avLst/>
              <a:gdLst>
                <a:gd name="txL" fmla="*/ 0 w 2271283"/>
                <a:gd name="txT" fmla="*/ 0 h 419100"/>
                <a:gd name="txR" fmla="*/ 2271283 w 2271283"/>
                <a:gd name="txB" fmla="*/ 419100 h 419100"/>
              </a:gdLst>
              <a:ahLst/>
              <a:cxnLst>
                <a:cxn ang="0">
                  <a:pos x="631866" y="178512"/>
                </a:cxn>
                <a:cxn ang="0">
                  <a:pos x="973894" y="66117"/>
                </a:cxn>
                <a:cxn ang="0">
                  <a:pos x="1048717" y="39447"/>
                </a:cxn>
                <a:cxn ang="0">
                  <a:pos x="1227748" y="35637"/>
                </a:cxn>
                <a:cxn ang="0">
                  <a:pos x="2181683" y="335674"/>
                </a:cxn>
                <a:cxn ang="0">
                  <a:pos x="2232453" y="379489"/>
                </a:cxn>
                <a:cxn ang="0">
                  <a:pos x="2192371" y="388062"/>
                </a:cxn>
                <a:cxn ang="0">
                  <a:pos x="2085491" y="392824"/>
                </a:cxn>
                <a:cxn ang="0">
                  <a:pos x="303198" y="402349"/>
                </a:cxn>
                <a:cxn ang="0">
                  <a:pos x="94774" y="393777"/>
                </a:cxn>
                <a:cxn ang="0">
                  <a:pos x="84085" y="355677"/>
                </a:cxn>
                <a:cxn ang="0">
                  <a:pos x="631866" y="178512"/>
                </a:cxn>
              </a:cxnLst>
              <a:rect l="txL" t="txT" r="txR" b="txB"/>
              <a:pathLst>
                <a:path w="2271283" h="419100">
                  <a:moveTo>
                    <a:pt x="631866" y="178512"/>
                  </a:moveTo>
                  <a:cubicBezTo>
                    <a:pt x="762798" y="148032"/>
                    <a:pt x="867010" y="106122"/>
                    <a:pt x="973894" y="66117"/>
                  </a:cubicBezTo>
                  <a:cubicBezTo>
                    <a:pt x="992599" y="55639"/>
                    <a:pt x="1027336" y="49924"/>
                    <a:pt x="1048713" y="39447"/>
                  </a:cubicBezTo>
                  <a:cubicBezTo>
                    <a:pt x="1102155" y="13729"/>
                    <a:pt x="1163613" y="14682"/>
                    <a:pt x="1227744" y="35637"/>
                  </a:cubicBezTo>
                  <a:cubicBezTo>
                    <a:pt x="1540379" y="138507"/>
                    <a:pt x="1863703" y="235662"/>
                    <a:pt x="2181683" y="335674"/>
                  </a:cubicBezTo>
                  <a:cubicBezTo>
                    <a:pt x="2219092" y="347104"/>
                    <a:pt x="2259174" y="358534"/>
                    <a:pt x="2232453" y="379489"/>
                  </a:cubicBezTo>
                  <a:cubicBezTo>
                    <a:pt x="2221764" y="383299"/>
                    <a:pt x="2208404" y="386157"/>
                    <a:pt x="2192371" y="388062"/>
                  </a:cubicBezTo>
                  <a:cubicBezTo>
                    <a:pt x="2157634" y="391872"/>
                    <a:pt x="2122897" y="392824"/>
                    <a:pt x="2085487" y="392824"/>
                  </a:cubicBezTo>
                  <a:cubicBezTo>
                    <a:pt x="1489609" y="387109"/>
                    <a:pt x="896403" y="404254"/>
                    <a:pt x="303198" y="402349"/>
                  </a:cubicBezTo>
                  <a:cubicBezTo>
                    <a:pt x="233723" y="402349"/>
                    <a:pt x="161576" y="404254"/>
                    <a:pt x="94774" y="393777"/>
                  </a:cubicBezTo>
                  <a:cubicBezTo>
                    <a:pt x="46676" y="382347"/>
                    <a:pt x="44004" y="369964"/>
                    <a:pt x="84085" y="355677"/>
                  </a:cubicBezTo>
                  <a:cubicBezTo>
                    <a:pt x="263116" y="293764"/>
                    <a:pt x="442147" y="233757"/>
                    <a:pt x="631866" y="178512"/>
                  </a:cubicBezTo>
                  <a:close/>
                </a:path>
              </a:pathLst>
            </a:custGeom>
            <a:solidFill>
              <a:srgbClr val="F4A65D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1" name="任意多边形: 形状 21"/>
            <p:cNvSpPr/>
            <p:nvPr/>
          </p:nvSpPr>
          <p:spPr>
            <a:xfrm>
              <a:off x="-766546" y="5995279"/>
              <a:ext cx="1401915" cy="845820"/>
            </a:xfrm>
            <a:custGeom>
              <a:avLst/>
              <a:gdLst>
                <a:gd name="txL" fmla="*/ 0 w 1401914"/>
                <a:gd name="txT" fmla="*/ 0 h 845820"/>
                <a:gd name="txR" fmla="*/ 1401914 w 1401914"/>
                <a:gd name="txB" fmla="*/ 845820 h 845820"/>
              </a:gdLst>
              <a:ahLst/>
              <a:cxnLst>
                <a:cxn ang="0">
                  <a:pos x="84570" y="11430"/>
                </a:cxn>
                <a:cxn ang="0">
                  <a:pos x="87242" y="0"/>
                </a:cxn>
                <a:cxn ang="0">
                  <a:pos x="349107" y="72390"/>
                </a:cxn>
                <a:cxn ang="0">
                  <a:pos x="1308407" y="376237"/>
                </a:cxn>
                <a:cxn ang="0">
                  <a:pos x="1401930" y="409575"/>
                </a:cxn>
                <a:cxn ang="0">
                  <a:pos x="1372537" y="498157"/>
                </a:cxn>
                <a:cxn ang="0">
                  <a:pos x="1364521" y="699135"/>
                </a:cxn>
                <a:cxn ang="0">
                  <a:pos x="1284358" y="835342"/>
                </a:cxn>
                <a:cxn ang="0">
                  <a:pos x="1156098" y="845820"/>
                </a:cxn>
                <a:cxn ang="0">
                  <a:pos x="138012" y="845820"/>
                </a:cxn>
                <a:cxn ang="0">
                  <a:pos x="33800" y="840105"/>
                </a:cxn>
                <a:cxn ang="0">
                  <a:pos x="36472" y="814387"/>
                </a:cxn>
                <a:cxn ang="0">
                  <a:pos x="180766" y="808672"/>
                </a:cxn>
                <a:cxn ang="0">
                  <a:pos x="1062574" y="808672"/>
                </a:cxn>
                <a:cxn ang="0">
                  <a:pos x="1225572" y="751522"/>
                </a:cxn>
                <a:cxn ang="0">
                  <a:pos x="1308407" y="453390"/>
                </a:cxn>
                <a:cxn ang="0">
                  <a:pos x="1265653" y="406717"/>
                </a:cxn>
                <a:cxn ang="0">
                  <a:pos x="357124" y="128587"/>
                </a:cxn>
                <a:cxn ang="0">
                  <a:pos x="84570" y="11430"/>
                </a:cxn>
              </a:cxnLst>
              <a:rect l="txL" t="txT" r="txR" b="txB"/>
              <a:pathLst>
                <a:path w="1401914" h="845820">
                  <a:moveTo>
                    <a:pt x="84570" y="11430"/>
                  </a:moveTo>
                  <a:cubicBezTo>
                    <a:pt x="84570" y="7620"/>
                    <a:pt x="84570" y="3810"/>
                    <a:pt x="87242" y="0"/>
                  </a:cubicBezTo>
                  <a:cubicBezTo>
                    <a:pt x="131332" y="10160"/>
                    <a:pt x="29346" y="-28892"/>
                    <a:pt x="349107" y="72390"/>
                  </a:cubicBezTo>
                  <a:lnTo>
                    <a:pt x="1308391" y="376237"/>
                  </a:lnTo>
                  <a:cubicBezTo>
                    <a:pt x="1340456" y="386715"/>
                    <a:pt x="1369849" y="399097"/>
                    <a:pt x="1401914" y="409575"/>
                  </a:cubicBezTo>
                  <a:cubicBezTo>
                    <a:pt x="1385882" y="439102"/>
                    <a:pt x="1409931" y="469582"/>
                    <a:pt x="1372521" y="498157"/>
                  </a:cubicBezTo>
                  <a:cubicBezTo>
                    <a:pt x="1420619" y="564832"/>
                    <a:pt x="1380538" y="632460"/>
                    <a:pt x="1364505" y="699135"/>
                  </a:cubicBezTo>
                  <a:cubicBezTo>
                    <a:pt x="1353817" y="744855"/>
                    <a:pt x="1369849" y="794385"/>
                    <a:pt x="1284342" y="835342"/>
                  </a:cubicBezTo>
                  <a:cubicBezTo>
                    <a:pt x="1244260" y="843915"/>
                    <a:pt x="1201507" y="845820"/>
                    <a:pt x="1156082" y="845820"/>
                  </a:cubicBezTo>
                  <a:lnTo>
                    <a:pt x="138012" y="845820"/>
                  </a:lnTo>
                  <a:cubicBezTo>
                    <a:pt x="103275" y="845820"/>
                    <a:pt x="68537" y="844867"/>
                    <a:pt x="33800" y="840105"/>
                  </a:cubicBezTo>
                  <a:cubicBezTo>
                    <a:pt x="-14298" y="831532"/>
                    <a:pt x="-8954" y="822007"/>
                    <a:pt x="36472" y="814387"/>
                  </a:cubicBezTo>
                  <a:cubicBezTo>
                    <a:pt x="81898" y="806767"/>
                    <a:pt x="132668" y="808672"/>
                    <a:pt x="180766" y="808672"/>
                  </a:cubicBezTo>
                  <a:lnTo>
                    <a:pt x="1062558" y="808672"/>
                  </a:lnTo>
                  <a:cubicBezTo>
                    <a:pt x="1212195" y="808672"/>
                    <a:pt x="1206851" y="805815"/>
                    <a:pt x="1225556" y="751522"/>
                  </a:cubicBezTo>
                  <a:cubicBezTo>
                    <a:pt x="1260293" y="652462"/>
                    <a:pt x="1273654" y="552450"/>
                    <a:pt x="1308391" y="453390"/>
                  </a:cubicBezTo>
                  <a:cubicBezTo>
                    <a:pt x="1316407" y="434340"/>
                    <a:pt x="1308391" y="419100"/>
                    <a:pt x="1265637" y="406717"/>
                  </a:cubicBezTo>
                  <a:cubicBezTo>
                    <a:pt x="955674" y="317182"/>
                    <a:pt x="683120" y="212407"/>
                    <a:pt x="357124" y="128587"/>
                  </a:cubicBezTo>
                  <a:cubicBezTo>
                    <a:pt x="244896" y="100012"/>
                    <a:pt x="138012" y="60960"/>
                    <a:pt x="84570" y="11430"/>
                  </a:cubicBezTo>
                  <a:close/>
                </a:path>
              </a:pathLst>
            </a:custGeom>
            <a:solidFill>
              <a:srgbClr val="F6B471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2" name="任意多边形: 形状 22"/>
            <p:cNvSpPr/>
            <p:nvPr/>
          </p:nvSpPr>
          <p:spPr>
            <a:xfrm>
              <a:off x="-4242892" y="5787344"/>
              <a:ext cx="2004074" cy="666750"/>
            </a:xfrm>
            <a:custGeom>
              <a:avLst/>
              <a:gdLst>
                <a:gd name="txL" fmla="*/ 0 w 2004073"/>
                <a:gd name="txT" fmla="*/ 0 h 666750"/>
                <a:gd name="txR" fmla="*/ 2004073 w 2004073"/>
                <a:gd name="txB" fmla="*/ 666750 h 666750"/>
              </a:gdLst>
              <a:ahLst/>
              <a:cxnLst>
                <a:cxn ang="0">
                  <a:pos x="1963018" y="20292"/>
                </a:cxn>
                <a:cxn ang="0">
                  <a:pos x="1391189" y="218412"/>
                </a:cxn>
                <a:cxn ang="0">
                  <a:pos x="1009079" y="355572"/>
                </a:cxn>
                <a:cxn ang="0">
                  <a:pos x="354399" y="572742"/>
                </a:cxn>
                <a:cxn ang="0">
                  <a:pos x="84517" y="648942"/>
                </a:cxn>
                <a:cxn ang="0">
                  <a:pos x="60468" y="648942"/>
                </a:cxn>
                <a:cxn ang="0">
                  <a:pos x="127270" y="609889"/>
                </a:cxn>
                <a:cxn ang="0">
                  <a:pos x="656346" y="430819"/>
                </a:cxn>
                <a:cxn ang="0">
                  <a:pos x="1148028" y="273657"/>
                </a:cxn>
                <a:cxn ang="0">
                  <a:pos x="1869494" y="35532"/>
                </a:cxn>
                <a:cxn ang="0">
                  <a:pos x="1963018" y="20292"/>
                </a:cxn>
              </a:cxnLst>
              <a:rect l="txL" t="txT" r="txR" b="txB"/>
              <a:pathLst>
                <a:path w="2004073" h="666750">
                  <a:moveTo>
                    <a:pt x="1963002" y="20292"/>
                  </a:moveTo>
                  <a:cubicBezTo>
                    <a:pt x="1791987" y="93634"/>
                    <a:pt x="1564859" y="146022"/>
                    <a:pt x="1391173" y="218412"/>
                  </a:cubicBezTo>
                  <a:cubicBezTo>
                    <a:pt x="1289633" y="273657"/>
                    <a:pt x="1139996" y="310804"/>
                    <a:pt x="1009063" y="355572"/>
                  </a:cubicBezTo>
                  <a:cubicBezTo>
                    <a:pt x="792623" y="428914"/>
                    <a:pt x="568166" y="498447"/>
                    <a:pt x="354399" y="572742"/>
                  </a:cubicBezTo>
                  <a:cubicBezTo>
                    <a:pt x="271564" y="601317"/>
                    <a:pt x="188728" y="629892"/>
                    <a:pt x="84517" y="648942"/>
                  </a:cubicBezTo>
                  <a:cubicBezTo>
                    <a:pt x="76500" y="648942"/>
                    <a:pt x="68484" y="648942"/>
                    <a:pt x="60468" y="648942"/>
                  </a:cubicBezTo>
                  <a:cubicBezTo>
                    <a:pt x="39091" y="626082"/>
                    <a:pt x="103221" y="621319"/>
                    <a:pt x="127270" y="609889"/>
                  </a:cubicBezTo>
                  <a:cubicBezTo>
                    <a:pt x="279580" y="541309"/>
                    <a:pt x="479987" y="490827"/>
                    <a:pt x="656346" y="430819"/>
                  </a:cubicBezTo>
                  <a:cubicBezTo>
                    <a:pt x="816672" y="376527"/>
                    <a:pt x="985014" y="326044"/>
                    <a:pt x="1148012" y="273657"/>
                  </a:cubicBezTo>
                  <a:cubicBezTo>
                    <a:pt x="1388501" y="194599"/>
                    <a:pt x="1628989" y="115542"/>
                    <a:pt x="1869478" y="35532"/>
                  </a:cubicBezTo>
                  <a:cubicBezTo>
                    <a:pt x="1898871" y="26959"/>
                    <a:pt x="1922920" y="18387"/>
                    <a:pt x="1963002" y="20292"/>
                  </a:cubicBezTo>
                  <a:close/>
                </a:path>
              </a:pathLst>
            </a:custGeom>
            <a:solidFill>
              <a:srgbClr val="84645D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3" name="任意多边形: 形状 23"/>
            <p:cNvSpPr/>
            <p:nvPr/>
          </p:nvSpPr>
          <p:spPr>
            <a:xfrm>
              <a:off x="-1991362" y="5617990"/>
              <a:ext cx="1416212" cy="400050"/>
            </a:xfrm>
            <a:custGeom>
              <a:avLst/>
              <a:gdLst>
                <a:gd name="txL" fmla="*/ 0 w 1416212"/>
                <a:gd name="txT" fmla="*/ 0 h 400050"/>
                <a:gd name="txR" fmla="*/ 1416212 w 1416212"/>
                <a:gd name="txB" fmla="*/ 400050 h 400050"/>
              </a:gdLst>
              <a:ahLst/>
              <a:cxnLst>
                <a:cxn ang="0">
                  <a:pos x="1360156" y="380145"/>
                </a:cxn>
                <a:cxn ang="0">
                  <a:pos x="1312059" y="376335"/>
                </a:cxn>
                <a:cxn ang="0">
                  <a:pos x="489053" y="113445"/>
                </a:cxn>
                <a:cxn ang="0">
                  <a:pos x="328727" y="62963"/>
                </a:cxn>
                <a:cxn ang="0">
                  <a:pos x="122975" y="61058"/>
                </a:cxn>
                <a:cxn ang="0">
                  <a:pos x="56173" y="76298"/>
                </a:cxn>
                <a:cxn ang="0">
                  <a:pos x="117631" y="40103"/>
                </a:cxn>
                <a:cxn ang="0">
                  <a:pos x="326054" y="39150"/>
                </a:cxn>
                <a:cxn ang="0">
                  <a:pos x="1100963" y="284895"/>
                </a:cxn>
                <a:cxn ang="0">
                  <a:pos x="1360156" y="380145"/>
                </a:cxn>
              </a:cxnLst>
              <a:rect l="txL" t="txT" r="txR" b="txB"/>
              <a:pathLst>
                <a:path w="1416212" h="400050">
                  <a:moveTo>
                    <a:pt x="1360156" y="380145"/>
                  </a:moveTo>
                  <a:cubicBezTo>
                    <a:pt x="1344124" y="379193"/>
                    <a:pt x="1328091" y="377288"/>
                    <a:pt x="1312059" y="376335"/>
                  </a:cubicBezTo>
                  <a:cubicBezTo>
                    <a:pt x="1036833" y="288705"/>
                    <a:pt x="764279" y="201075"/>
                    <a:pt x="489053" y="113445"/>
                  </a:cubicBezTo>
                  <a:cubicBezTo>
                    <a:pt x="435611" y="96300"/>
                    <a:pt x="379496" y="81060"/>
                    <a:pt x="328727" y="62963"/>
                  </a:cubicBezTo>
                  <a:cubicBezTo>
                    <a:pt x="259252" y="38198"/>
                    <a:pt x="195122" y="26768"/>
                    <a:pt x="122975" y="61058"/>
                  </a:cubicBezTo>
                  <a:cubicBezTo>
                    <a:pt x="106942" y="67725"/>
                    <a:pt x="80222" y="71535"/>
                    <a:pt x="56173" y="76298"/>
                  </a:cubicBezTo>
                  <a:cubicBezTo>
                    <a:pt x="74877" y="63915"/>
                    <a:pt x="88238" y="48675"/>
                    <a:pt x="117631" y="40103"/>
                  </a:cubicBezTo>
                  <a:cubicBezTo>
                    <a:pt x="181761" y="20100"/>
                    <a:pt x="235203" y="7718"/>
                    <a:pt x="326054" y="39150"/>
                  </a:cubicBezTo>
                  <a:cubicBezTo>
                    <a:pt x="574560" y="123923"/>
                    <a:pt x="844442" y="201075"/>
                    <a:pt x="1100963" y="284895"/>
                  </a:cubicBezTo>
                  <a:cubicBezTo>
                    <a:pt x="1189142" y="315375"/>
                    <a:pt x="1317403" y="333473"/>
                    <a:pt x="1360156" y="380145"/>
                  </a:cubicBezTo>
                  <a:close/>
                </a:path>
              </a:pathLst>
            </a:custGeom>
            <a:solidFill>
              <a:srgbClr val="87655B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4" name="任意多边形: 形状 24"/>
            <p:cNvSpPr/>
            <p:nvPr/>
          </p:nvSpPr>
          <p:spPr>
            <a:xfrm>
              <a:off x="-687379" y="5978112"/>
              <a:ext cx="320652" cy="104775"/>
            </a:xfrm>
            <a:custGeom>
              <a:avLst/>
              <a:gdLst>
                <a:gd name="txL" fmla="*/ 0 w 320651"/>
                <a:gd name="txT" fmla="*/ 0 h 104775"/>
                <a:gd name="txR" fmla="*/ 320651 w 320651"/>
                <a:gd name="txB" fmla="*/ 104775 h 104775"/>
              </a:gdLst>
              <a:ahLst/>
              <a:cxnLst>
                <a:cxn ang="0">
                  <a:pos x="269956" y="88603"/>
                </a:cxn>
                <a:cxn ang="0">
                  <a:pos x="56173" y="20023"/>
                </a:cxn>
                <a:cxn ang="0">
                  <a:pos x="269956" y="88603"/>
                </a:cxn>
              </a:cxnLst>
              <a:rect l="txL" t="txT" r="txR" b="txB"/>
              <a:pathLst>
                <a:path w="320651" h="104775">
                  <a:moveTo>
                    <a:pt x="269940" y="88603"/>
                  </a:moveTo>
                  <a:cubicBezTo>
                    <a:pt x="184433" y="71458"/>
                    <a:pt x="114959" y="46693"/>
                    <a:pt x="56173" y="20023"/>
                  </a:cubicBezTo>
                  <a:cubicBezTo>
                    <a:pt x="163057" y="28596"/>
                    <a:pt x="216498" y="59076"/>
                    <a:pt x="269940" y="88603"/>
                  </a:cubicBezTo>
                  <a:close/>
                </a:path>
              </a:pathLst>
            </a:custGeom>
            <a:solidFill>
              <a:srgbClr val="87655B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5" name="任意多边形: 形状 25"/>
            <p:cNvSpPr/>
            <p:nvPr/>
          </p:nvSpPr>
          <p:spPr>
            <a:xfrm>
              <a:off x="285860" y="6473412"/>
              <a:ext cx="1736864" cy="1323975"/>
            </a:xfrm>
            <a:custGeom>
              <a:avLst/>
              <a:gdLst>
                <a:gd name="txL" fmla="*/ 0 w 1736863"/>
                <a:gd name="txT" fmla="*/ 0 h 1323975"/>
                <a:gd name="txR" fmla="*/ 1736863 w 1736863"/>
                <a:gd name="txB" fmla="*/ 1323975 h 1323975"/>
              </a:gdLst>
              <a:ahLst/>
              <a:cxnLst>
                <a:cxn ang="0">
                  <a:pos x="231936" y="352446"/>
                </a:cxn>
                <a:cxn ang="0">
                  <a:pos x="317444" y="20023"/>
                </a:cxn>
                <a:cxn ang="0">
                  <a:pos x="576637" y="251481"/>
                </a:cxn>
                <a:cxn ang="0">
                  <a:pos x="1103056" y="745828"/>
                </a:cxn>
                <a:cxn ang="0">
                  <a:pos x="1193908" y="771546"/>
                </a:cxn>
                <a:cxn ang="0">
                  <a:pos x="1621443" y="695346"/>
                </a:cxn>
                <a:cxn ang="0">
                  <a:pos x="1704278" y="677248"/>
                </a:cxn>
                <a:cxn ang="0">
                  <a:pos x="1303464" y="1047771"/>
                </a:cxn>
                <a:cxn ang="0">
                  <a:pos x="1025566" y="1303993"/>
                </a:cxn>
                <a:cxn ang="0">
                  <a:pos x="744979" y="1288753"/>
                </a:cxn>
                <a:cxn ang="0">
                  <a:pos x="507162" y="1276371"/>
                </a:cxn>
                <a:cxn ang="0">
                  <a:pos x="218576" y="1242081"/>
                </a:cxn>
                <a:cxn ang="0">
                  <a:pos x="76955" y="1211601"/>
                </a:cxn>
                <a:cxn ang="0">
                  <a:pos x="63594" y="1088728"/>
                </a:cxn>
                <a:cxn ang="0">
                  <a:pos x="170478" y="482938"/>
                </a:cxn>
                <a:cxn ang="0">
                  <a:pos x="231936" y="352446"/>
                </a:cxn>
              </a:cxnLst>
              <a:rect l="txL" t="txT" r="txR" b="txB"/>
              <a:pathLst>
                <a:path w="1736863" h="1323975">
                  <a:moveTo>
                    <a:pt x="231936" y="352446"/>
                  </a:moveTo>
                  <a:cubicBezTo>
                    <a:pt x="261329" y="241956"/>
                    <a:pt x="290723" y="130513"/>
                    <a:pt x="317444" y="20023"/>
                  </a:cubicBezTo>
                  <a:cubicBezTo>
                    <a:pt x="432344" y="93366"/>
                    <a:pt x="493802" y="174328"/>
                    <a:pt x="576637" y="251481"/>
                  </a:cubicBezTo>
                  <a:cubicBezTo>
                    <a:pt x="758340" y="415311"/>
                    <a:pt x="929354" y="581046"/>
                    <a:pt x="1103040" y="745828"/>
                  </a:cubicBezTo>
                  <a:cubicBezTo>
                    <a:pt x="1119073" y="762021"/>
                    <a:pt x="1137778" y="774403"/>
                    <a:pt x="1193892" y="771546"/>
                  </a:cubicBezTo>
                  <a:cubicBezTo>
                    <a:pt x="1343529" y="750591"/>
                    <a:pt x="1487822" y="725826"/>
                    <a:pt x="1621427" y="695346"/>
                  </a:cubicBezTo>
                  <a:cubicBezTo>
                    <a:pt x="1637460" y="682963"/>
                    <a:pt x="1666853" y="676296"/>
                    <a:pt x="1704262" y="677248"/>
                  </a:cubicBezTo>
                  <a:cubicBezTo>
                    <a:pt x="1589363" y="802978"/>
                    <a:pt x="1434380" y="923946"/>
                    <a:pt x="1303448" y="1047771"/>
                  </a:cubicBezTo>
                  <a:cubicBezTo>
                    <a:pt x="1212597" y="1133496"/>
                    <a:pt x="1119073" y="1218268"/>
                    <a:pt x="1025550" y="1303993"/>
                  </a:cubicBezTo>
                  <a:cubicBezTo>
                    <a:pt x="926682" y="1308756"/>
                    <a:pt x="843847" y="1278276"/>
                    <a:pt x="744979" y="1288753"/>
                  </a:cubicBezTo>
                  <a:cubicBezTo>
                    <a:pt x="670161" y="1274466"/>
                    <a:pt x="598014" y="1251606"/>
                    <a:pt x="507162" y="1276371"/>
                  </a:cubicBezTo>
                  <a:cubicBezTo>
                    <a:pt x="413639" y="1262083"/>
                    <a:pt x="314771" y="1252558"/>
                    <a:pt x="218576" y="1242081"/>
                  </a:cubicBezTo>
                  <a:cubicBezTo>
                    <a:pt x="165134" y="1236366"/>
                    <a:pt x="103676" y="1232556"/>
                    <a:pt x="76955" y="1211601"/>
                  </a:cubicBezTo>
                  <a:cubicBezTo>
                    <a:pt x="47562" y="1170643"/>
                    <a:pt x="55578" y="1129686"/>
                    <a:pt x="63594" y="1088728"/>
                  </a:cubicBezTo>
                  <a:cubicBezTo>
                    <a:pt x="106348" y="886798"/>
                    <a:pt x="138413" y="684868"/>
                    <a:pt x="170478" y="482938"/>
                  </a:cubicBezTo>
                  <a:cubicBezTo>
                    <a:pt x="178494" y="438171"/>
                    <a:pt x="167806" y="392451"/>
                    <a:pt x="231936" y="352446"/>
                  </a:cubicBezTo>
                  <a:close/>
                </a:path>
              </a:pathLst>
            </a:custGeom>
            <a:solidFill>
              <a:srgbClr val="A4B45C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6" name="任意多边形: 形状 26"/>
            <p:cNvSpPr/>
            <p:nvPr/>
          </p:nvSpPr>
          <p:spPr>
            <a:xfrm>
              <a:off x="1426251" y="7147782"/>
              <a:ext cx="534420" cy="114300"/>
            </a:xfrm>
            <a:custGeom>
              <a:avLst/>
              <a:gdLst>
                <a:gd name="txL" fmla="*/ 0 w 534419"/>
                <a:gd name="txT" fmla="*/ 0 h 114300"/>
                <a:gd name="txR" fmla="*/ 534419 w 534419"/>
                <a:gd name="txB" fmla="*/ 114300 h 114300"/>
              </a:gdLst>
              <a:ahLst/>
              <a:cxnLst>
                <a:cxn ang="0">
                  <a:pos x="483724" y="20023"/>
                </a:cxn>
                <a:cxn ang="0">
                  <a:pos x="56173" y="96223"/>
                </a:cxn>
                <a:cxn ang="0">
                  <a:pos x="483724" y="20023"/>
                </a:cxn>
              </a:cxnLst>
              <a:rect l="txL" t="txT" r="txR" b="txB"/>
              <a:pathLst>
                <a:path w="534419" h="114300">
                  <a:moveTo>
                    <a:pt x="483708" y="20023"/>
                  </a:moveTo>
                  <a:cubicBezTo>
                    <a:pt x="374152" y="68601"/>
                    <a:pt x="213826" y="81936"/>
                    <a:pt x="56173" y="96223"/>
                  </a:cubicBezTo>
                  <a:cubicBezTo>
                    <a:pt x="192450" y="68601"/>
                    <a:pt x="323382" y="34311"/>
                    <a:pt x="483708" y="20023"/>
                  </a:cubicBezTo>
                  <a:close/>
                </a:path>
              </a:pathLst>
            </a:custGeom>
            <a:solidFill>
              <a:srgbClr val="A2B755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7" name="任意多边形: 形状 27"/>
            <p:cNvSpPr/>
            <p:nvPr/>
          </p:nvSpPr>
          <p:spPr>
            <a:xfrm>
              <a:off x="-4104933" y="6796331"/>
              <a:ext cx="4622730" cy="1490205"/>
            </a:xfrm>
            <a:custGeom>
              <a:avLst/>
              <a:gdLst>
                <a:gd name="txL" fmla="*/ 0 w 4622729"/>
                <a:gd name="txT" fmla="*/ 0 h 1490205"/>
                <a:gd name="txR" fmla="*/ 4622729 w 4622729"/>
                <a:gd name="txB" fmla="*/ 1490205 h 1490205"/>
              </a:gdLst>
              <a:ahLst/>
              <a:cxnLst>
                <a:cxn ang="0">
                  <a:pos x="4622741" y="29528"/>
                </a:cxn>
                <a:cxn ang="0">
                  <a:pos x="4547925" y="444818"/>
                </a:cxn>
                <a:cxn ang="0">
                  <a:pos x="4526545" y="601028"/>
                </a:cxn>
                <a:cxn ang="0">
                  <a:pos x="4470433" y="1145858"/>
                </a:cxn>
                <a:cxn ang="0">
                  <a:pos x="4425005" y="1425893"/>
                </a:cxn>
                <a:cxn ang="0">
                  <a:pos x="4400957" y="1472565"/>
                </a:cxn>
                <a:cxn ang="0">
                  <a:pos x="4342173" y="1481138"/>
                </a:cxn>
                <a:cxn ang="0">
                  <a:pos x="1655699" y="1479233"/>
                </a:cxn>
                <a:cxn ang="0">
                  <a:pos x="121250" y="1479550"/>
                </a:cxn>
                <a:cxn ang="0">
                  <a:pos x="91511" y="1092200"/>
                </a:cxn>
                <a:cxn ang="0">
                  <a:pos x="21376" y="180023"/>
                </a:cxn>
                <a:cxn ang="0">
                  <a:pos x="0" y="0"/>
                </a:cxn>
                <a:cxn ang="0">
                  <a:pos x="384782" y="23813"/>
                </a:cxn>
                <a:cxn ang="0">
                  <a:pos x="2455670" y="23813"/>
                </a:cxn>
                <a:cxn ang="0">
                  <a:pos x="3163776" y="16193"/>
                </a:cxn>
                <a:cxn ang="0">
                  <a:pos x="3340134" y="28575"/>
                </a:cxn>
                <a:cxn ang="0">
                  <a:pos x="4622741" y="29528"/>
                </a:cxn>
              </a:cxnLst>
              <a:rect l="txL" t="txT" r="txR" b="txB"/>
              <a:pathLst>
                <a:path w="4622729" h="1490205">
                  <a:moveTo>
                    <a:pt x="4622729" y="29528"/>
                  </a:moveTo>
                  <a:cubicBezTo>
                    <a:pt x="4598681" y="167640"/>
                    <a:pt x="4574632" y="306705"/>
                    <a:pt x="4547911" y="444818"/>
                  </a:cubicBezTo>
                  <a:cubicBezTo>
                    <a:pt x="4537222" y="497205"/>
                    <a:pt x="4531878" y="548640"/>
                    <a:pt x="4526534" y="601028"/>
                  </a:cubicBezTo>
                  <a:cubicBezTo>
                    <a:pt x="4513619" y="717868"/>
                    <a:pt x="4487343" y="1008381"/>
                    <a:pt x="4470420" y="1145858"/>
                  </a:cubicBezTo>
                  <a:cubicBezTo>
                    <a:pt x="4451715" y="1239203"/>
                    <a:pt x="4462404" y="1332548"/>
                    <a:pt x="4424994" y="1425893"/>
                  </a:cubicBezTo>
                  <a:cubicBezTo>
                    <a:pt x="4419650" y="1441133"/>
                    <a:pt x="4422322" y="1457325"/>
                    <a:pt x="4400946" y="1472565"/>
                  </a:cubicBezTo>
                  <a:cubicBezTo>
                    <a:pt x="4387585" y="1481138"/>
                    <a:pt x="4366208" y="1483043"/>
                    <a:pt x="4342159" y="1481138"/>
                  </a:cubicBezTo>
                  <a:lnTo>
                    <a:pt x="1655695" y="1479233"/>
                  </a:lnTo>
                  <a:cubicBezTo>
                    <a:pt x="952210" y="1478968"/>
                    <a:pt x="379831" y="1503839"/>
                    <a:pt x="121250" y="1479550"/>
                  </a:cubicBezTo>
                  <a:cubicBezTo>
                    <a:pt x="118578" y="1448118"/>
                    <a:pt x="107098" y="1262221"/>
                    <a:pt x="91511" y="1092200"/>
                  </a:cubicBezTo>
                  <a:cubicBezTo>
                    <a:pt x="75924" y="922179"/>
                    <a:pt x="38745" y="364173"/>
                    <a:pt x="21376" y="180023"/>
                  </a:cubicBezTo>
                  <a:cubicBezTo>
                    <a:pt x="13360" y="120015"/>
                    <a:pt x="2672" y="60008"/>
                    <a:pt x="0" y="0"/>
                  </a:cubicBezTo>
                  <a:cubicBezTo>
                    <a:pt x="120244" y="22860"/>
                    <a:pt x="251177" y="23813"/>
                    <a:pt x="384782" y="23813"/>
                  </a:cubicBezTo>
                  <a:lnTo>
                    <a:pt x="2455658" y="23813"/>
                  </a:lnTo>
                  <a:cubicBezTo>
                    <a:pt x="2690803" y="23813"/>
                    <a:pt x="2925947" y="19050"/>
                    <a:pt x="3163764" y="16193"/>
                  </a:cubicBezTo>
                  <a:cubicBezTo>
                    <a:pt x="3225222" y="15240"/>
                    <a:pt x="3289353" y="10478"/>
                    <a:pt x="3340122" y="28575"/>
                  </a:cubicBezTo>
                  <a:lnTo>
                    <a:pt x="4622729" y="29528"/>
                  </a:lnTo>
                  <a:close/>
                </a:path>
              </a:pathLst>
            </a:custGeom>
            <a:solidFill>
              <a:srgbClr val="FCCB8C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8" name="任意多边形: 形状 34"/>
            <p:cNvSpPr/>
            <p:nvPr/>
          </p:nvSpPr>
          <p:spPr>
            <a:xfrm>
              <a:off x="758227" y="8243160"/>
              <a:ext cx="374094" cy="47625"/>
            </a:xfrm>
            <a:custGeom>
              <a:avLst/>
              <a:gdLst>
                <a:gd name="txL" fmla="*/ 0 w 374093"/>
                <a:gd name="txT" fmla="*/ 0 h 47625"/>
                <a:gd name="txR" fmla="*/ 374093 w 374093"/>
                <a:gd name="txB" fmla="*/ 47625 h 47625"/>
              </a:gdLst>
              <a:ahLst/>
              <a:cxnLst>
                <a:cxn ang="0">
                  <a:pos x="323398" y="30498"/>
                </a:cxn>
                <a:cxn ang="0">
                  <a:pos x="56173" y="21926"/>
                </a:cxn>
                <a:cxn ang="0">
                  <a:pos x="323398" y="30498"/>
                </a:cxn>
              </a:cxnLst>
              <a:rect l="txL" t="txT" r="txR" b="txB"/>
              <a:pathLst>
                <a:path w="374093" h="47625">
                  <a:moveTo>
                    <a:pt x="323382" y="30498"/>
                  </a:moveTo>
                  <a:cubicBezTo>
                    <a:pt x="235203" y="27641"/>
                    <a:pt x="141680" y="40976"/>
                    <a:pt x="56173" y="21926"/>
                  </a:cubicBezTo>
                  <a:cubicBezTo>
                    <a:pt x="144352" y="24783"/>
                    <a:pt x="237875" y="11448"/>
                    <a:pt x="323382" y="30498"/>
                  </a:cubicBezTo>
                  <a:close/>
                </a:path>
              </a:pathLst>
            </a:custGeom>
            <a:solidFill>
              <a:srgbClr val="776758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9" name="任意多边形: 形状 35"/>
            <p:cNvSpPr/>
            <p:nvPr/>
          </p:nvSpPr>
          <p:spPr>
            <a:xfrm>
              <a:off x="-4155703" y="6005757"/>
              <a:ext cx="4755883" cy="830580"/>
            </a:xfrm>
            <a:custGeom>
              <a:avLst/>
              <a:gdLst>
                <a:gd name="txL" fmla="*/ 0 w 4755882"/>
                <a:gd name="txT" fmla="*/ 0 h 830580"/>
                <a:gd name="txR" fmla="*/ 4755882 w 4755882"/>
                <a:gd name="txB" fmla="*/ 830580 h 830580"/>
              </a:gdLst>
              <a:ahLst/>
              <a:cxnLst>
                <a:cxn ang="0">
                  <a:pos x="3393583" y="820102"/>
                </a:cxn>
                <a:cxn ang="0">
                  <a:pos x="237816" y="830580"/>
                </a:cxn>
                <a:cxn ang="0">
                  <a:pos x="53442" y="791527"/>
                </a:cxn>
                <a:cxn ang="0">
                  <a:pos x="0" y="429577"/>
                </a:cxn>
                <a:cxn ang="0">
                  <a:pos x="852399" y="144780"/>
                </a:cxn>
                <a:cxn ang="0">
                  <a:pos x="1306660" y="0"/>
                </a:cxn>
                <a:cxn ang="0">
                  <a:pos x="1475002" y="10477"/>
                </a:cxn>
                <a:cxn ang="0">
                  <a:pos x="3473747" y="952"/>
                </a:cxn>
                <a:cxn ang="0">
                  <a:pos x="4310106" y="270510"/>
                </a:cxn>
                <a:cxn ang="0">
                  <a:pos x="4708250" y="393382"/>
                </a:cxn>
                <a:cxn ang="0">
                  <a:pos x="4753674" y="429577"/>
                </a:cxn>
                <a:cxn ang="0">
                  <a:pos x="4654810" y="773430"/>
                </a:cxn>
                <a:cxn ang="0">
                  <a:pos x="4534562" y="812482"/>
                </a:cxn>
                <a:cxn ang="0">
                  <a:pos x="3535205" y="812482"/>
                </a:cxn>
                <a:cxn ang="0">
                  <a:pos x="3393583" y="820102"/>
                </a:cxn>
              </a:cxnLst>
              <a:rect l="txL" t="txT" r="txR" b="txB"/>
              <a:pathLst>
                <a:path w="4755882" h="830580">
                  <a:moveTo>
                    <a:pt x="3393564" y="820102"/>
                  </a:moveTo>
                  <a:cubicBezTo>
                    <a:pt x="2343430" y="838200"/>
                    <a:pt x="1290623" y="825817"/>
                    <a:pt x="237816" y="830580"/>
                  </a:cubicBezTo>
                  <a:cubicBezTo>
                    <a:pt x="144293" y="830580"/>
                    <a:pt x="88179" y="822007"/>
                    <a:pt x="53442" y="791527"/>
                  </a:cubicBezTo>
                  <a:cubicBezTo>
                    <a:pt x="34737" y="670560"/>
                    <a:pt x="16032" y="550545"/>
                    <a:pt x="0" y="429577"/>
                  </a:cubicBezTo>
                  <a:lnTo>
                    <a:pt x="852399" y="144780"/>
                  </a:lnTo>
                  <a:cubicBezTo>
                    <a:pt x="1002036" y="96202"/>
                    <a:pt x="1138313" y="41910"/>
                    <a:pt x="1306656" y="0"/>
                  </a:cubicBezTo>
                  <a:cubicBezTo>
                    <a:pt x="1357426" y="12382"/>
                    <a:pt x="1416212" y="10477"/>
                    <a:pt x="1474998" y="10477"/>
                  </a:cubicBezTo>
                  <a:lnTo>
                    <a:pt x="3473727" y="952"/>
                  </a:lnTo>
                  <a:cubicBezTo>
                    <a:pt x="3764010" y="90170"/>
                    <a:pt x="4034868" y="179070"/>
                    <a:pt x="4310094" y="270510"/>
                  </a:cubicBezTo>
                  <a:cubicBezTo>
                    <a:pt x="4438355" y="312420"/>
                    <a:pt x="4553255" y="361950"/>
                    <a:pt x="4708237" y="393382"/>
                  </a:cubicBezTo>
                  <a:cubicBezTo>
                    <a:pt x="4748318" y="401955"/>
                    <a:pt x="4761679" y="414337"/>
                    <a:pt x="4753662" y="429577"/>
                  </a:cubicBezTo>
                  <a:cubicBezTo>
                    <a:pt x="4689532" y="542925"/>
                    <a:pt x="4681516" y="658177"/>
                    <a:pt x="4654795" y="773430"/>
                  </a:cubicBezTo>
                  <a:cubicBezTo>
                    <a:pt x="4646778" y="805815"/>
                    <a:pt x="4614713" y="812482"/>
                    <a:pt x="4534550" y="812482"/>
                  </a:cubicBezTo>
                  <a:lnTo>
                    <a:pt x="3535186" y="812482"/>
                  </a:lnTo>
                  <a:cubicBezTo>
                    <a:pt x="3484416" y="810577"/>
                    <a:pt x="3430974" y="804862"/>
                    <a:pt x="3393564" y="820102"/>
                  </a:cubicBezTo>
                  <a:close/>
                </a:path>
              </a:pathLst>
            </a:custGeom>
            <a:solidFill>
              <a:srgbClr val="FDB56C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0" name="任意多边形: 形状 49"/>
            <p:cNvSpPr/>
            <p:nvPr/>
          </p:nvSpPr>
          <p:spPr>
            <a:xfrm>
              <a:off x="-2940921" y="8187912"/>
              <a:ext cx="347373" cy="104775"/>
            </a:xfrm>
            <a:custGeom>
              <a:avLst/>
              <a:gdLst>
                <a:gd name="txL" fmla="*/ 0 w 347372"/>
                <a:gd name="txT" fmla="*/ 0 h 104775"/>
                <a:gd name="txR" fmla="*/ 347372 w 347372"/>
                <a:gd name="txB" fmla="*/ 104775 h 104775"/>
              </a:gdLst>
              <a:ahLst/>
              <a:cxnLst>
                <a:cxn ang="0">
                  <a:pos x="249544" y="84794"/>
                </a:cxn>
                <a:cxn ang="0">
                  <a:pos x="91874" y="85746"/>
                </a:cxn>
                <a:cxn ang="0">
                  <a:pos x="67825" y="76221"/>
                </a:cxn>
                <a:cxn ang="0">
                  <a:pos x="78513" y="53361"/>
                </a:cxn>
                <a:cxn ang="0">
                  <a:pos x="228167" y="20023"/>
                </a:cxn>
                <a:cxn ang="0">
                  <a:pos x="249544" y="84794"/>
                </a:cxn>
              </a:cxnLst>
              <a:rect l="txL" t="txT" r="txR" b="txB"/>
              <a:pathLst>
                <a:path w="347372" h="104775">
                  <a:moveTo>
                    <a:pt x="249528" y="84794"/>
                  </a:moveTo>
                  <a:cubicBezTo>
                    <a:pt x="198758" y="91461"/>
                    <a:pt x="145316" y="100034"/>
                    <a:pt x="91874" y="85746"/>
                  </a:cubicBezTo>
                  <a:cubicBezTo>
                    <a:pt x="83857" y="82888"/>
                    <a:pt x="75841" y="79078"/>
                    <a:pt x="67825" y="76221"/>
                  </a:cubicBezTo>
                  <a:cubicBezTo>
                    <a:pt x="46448" y="67648"/>
                    <a:pt x="57136" y="60028"/>
                    <a:pt x="78513" y="53361"/>
                  </a:cubicBezTo>
                  <a:cubicBezTo>
                    <a:pt x="145316" y="51456"/>
                    <a:pt x="180053" y="31453"/>
                    <a:pt x="228151" y="20023"/>
                  </a:cubicBezTo>
                  <a:cubicBezTo>
                    <a:pt x="359084" y="36216"/>
                    <a:pt x="286937" y="60981"/>
                    <a:pt x="249528" y="84794"/>
                  </a:cubicBezTo>
                  <a:close/>
                </a:path>
              </a:pathLst>
            </a:custGeom>
            <a:solidFill>
              <a:srgbClr val="D76748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1" name="任意多边形: 形状 50"/>
            <p:cNvSpPr/>
            <p:nvPr/>
          </p:nvSpPr>
          <p:spPr>
            <a:xfrm>
              <a:off x="-3306875" y="8192958"/>
              <a:ext cx="347373" cy="104775"/>
            </a:xfrm>
            <a:custGeom>
              <a:avLst/>
              <a:gdLst>
                <a:gd name="txL" fmla="*/ 0 w 347372"/>
                <a:gd name="txT" fmla="*/ 0 h 104775"/>
                <a:gd name="txR" fmla="*/ 347372 w 347372"/>
                <a:gd name="txB" fmla="*/ 104775 h 104775"/>
              </a:gdLst>
              <a:ahLst/>
              <a:cxnLst>
                <a:cxn ang="0">
                  <a:pos x="241404" y="79747"/>
                </a:cxn>
                <a:cxn ang="0">
                  <a:pos x="86406" y="79747"/>
                </a:cxn>
                <a:cxn ang="0">
                  <a:pos x="57013" y="51172"/>
                </a:cxn>
                <a:cxn ang="0">
                  <a:pos x="273469" y="22597"/>
                </a:cxn>
                <a:cxn ang="0">
                  <a:pos x="241404" y="79747"/>
                </a:cxn>
              </a:cxnLst>
              <a:rect l="txL" t="txT" r="txR" b="txB"/>
              <a:pathLst>
                <a:path w="347372" h="104775">
                  <a:moveTo>
                    <a:pt x="241388" y="79747"/>
                  </a:moveTo>
                  <a:cubicBezTo>
                    <a:pt x="190618" y="86415"/>
                    <a:pt x="139848" y="94988"/>
                    <a:pt x="86406" y="79747"/>
                  </a:cubicBezTo>
                  <a:cubicBezTo>
                    <a:pt x="73045" y="71175"/>
                    <a:pt x="51669" y="62602"/>
                    <a:pt x="57013" y="51172"/>
                  </a:cubicBezTo>
                  <a:cubicBezTo>
                    <a:pt x="139848" y="52125"/>
                    <a:pt x="177257" y="9263"/>
                    <a:pt x="273453" y="22597"/>
                  </a:cubicBezTo>
                  <a:cubicBezTo>
                    <a:pt x="332239" y="47363"/>
                    <a:pt x="262764" y="61650"/>
                    <a:pt x="241388" y="79747"/>
                  </a:cubicBezTo>
                  <a:close/>
                </a:path>
              </a:pathLst>
            </a:custGeom>
            <a:solidFill>
              <a:srgbClr val="D66845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2" name="任意多边形: 形状 51"/>
            <p:cNvSpPr/>
            <p:nvPr/>
          </p:nvSpPr>
          <p:spPr>
            <a:xfrm>
              <a:off x="-3306035" y="8171741"/>
              <a:ext cx="320652" cy="95250"/>
            </a:xfrm>
            <a:custGeom>
              <a:avLst/>
              <a:gdLst>
                <a:gd name="txL" fmla="*/ 0 w 320651"/>
                <a:gd name="txT" fmla="*/ 0 h 95250"/>
                <a:gd name="txR" fmla="*/ 320651 w 320651"/>
                <a:gd name="txB" fmla="*/ 95250 h 95250"/>
              </a:gdLst>
              <a:ahLst/>
              <a:cxnLst>
                <a:cxn ang="0">
                  <a:pos x="272629" y="44767"/>
                </a:cxn>
                <a:cxn ang="0">
                  <a:pos x="56173" y="73342"/>
                </a:cxn>
                <a:cxn ang="0">
                  <a:pos x="272629" y="44767"/>
                </a:cxn>
              </a:cxnLst>
              <a:rect l="txL" t="txT" r="txR" b="txB"/>
              <a:pathLst>
                <a:path w="320651" h="95250">
                  <a:moveTo>
                    <a:pt x="272613" y="44767"/>
                  </a:moveTo>
                  <a:cubicBezTo>
                    <a:pt x="189777" y="43815"/>
                    <a:pt x="157712" y="92392"/>
                    <a:pt x="56173" y="73342"/>
                  </a:cubicBezTo>
                  <a:cubicBezTo>
                    <a:pt x="136336" y="8572"/>
                    <a:pt x="141680" y="7619"/>
                    <a:pt x="272613" y="44767"/>
                  </a:cubicBezTo>
                  <a:close/>
                </a:path>
              </a:pathLst>
            </a:custGeom>
            <a:solidFill>
              <a:srgbClr val="EC7357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3" name="任意多边形: 形状 52"/>
            <p:cNvSpPr/>
            <p:nvPr/>
          </p:nvSpPr>
          <p:spPr>
            <a:xfrm>
              <a:off x="-3674784" y="8171966"/>
              <a:ext cx="320652" cy="104775"/>
            </a:xfrm>
            <a:custGeom>
              <a:avLst/>
              <a:gdLst>
                <a:gd name="txL" fmla="*/ 0 w 320651"/>
                <a:gd name="txT" fmla="*/ 0 h 104775"/>
                <a:gd name="txR" fmla="*/ 320651 w 320651"/>
                <a:gd name="txB" fmla="*/ 104775 h 104775"/>
              </a:gdLst>
              <a:ahLst/>
              <a:cxnLst>
                <a:cxn ang="0">
                  <a:pos x="56173" y="64544"/>
                </a:cxn>
                <a:cxn ang="0">
                  <a:pos x="267284" y="43589"/>
                </a:cxn>
                <a:cxn ang="0">
                  <a:pos x="259268" y="49304"/>
                </a:cxn>
                <a:cxn ang="0">
                  <a:pos x="117631" y="86452"/>
                </a:cxn>
                <a:cxn ang="0">
                  <a:pos x="56173" y="64544"/>
                </a:cxn>
              </a:cxnLst>
              <a:rect l="txL" t="txT" r="txR" b="txB"/>
              <a:pathLst>
                <a:path w="320651" h="104775">
                  <a:moveTo>
                    <a:pt x="56173" y="64544"/>
                  </a:moveTo>
                  <a:cubicBezTo>
                    <a:pt x="109615" y="36921"/>
                    <a:pt x="149696" y="-7846"/>
                    <a:pt x="267268" y="43589"/>
                  </a:cubicBezTo>
                  <a:cubicBezTo>
                    <a:pt x="264596" y="45494"/>
                    <a:pt x="261924" y="47399"/>
                    <a:pt x="259252" y="49304"/>
                  </a:cubicBezTo>
                  <a:cubicBezTo>
                    <a:pt x="216498" y="63592"/>
                    <a:pt x="179089" y="81689"/>
                    <a:pt x="117631" y="86452"/>
                  </a:cubicBezTo>
                  <a:cubicBezTo>
                    <a:pt x="80222" y="84546"/>
                    <a:pt x="72205" y="73117"/>
                    <a:pt x="56173" y="64544"/>
                  </a:cubicBezTo>
                  <a:close/>
                </a:path>
              </a:pathLst>
            </a:custGeom>
            <a:solidFill>
              <a:srgbClr val="EB7356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4" name="任意多边形: 形状 53"/>
            <p:cNvSpPr/>
            <p:nvPr/>
          </p:nvSpPr>
          <p:spPr>
            <a:xfrm>
              <a:off x="-2921909" y="8176156"/>
              <a:ext cx="240489" cy="85725"/>
            </a:xfrm>
            <a:custGeom>
              <a:avLst/>
              <a:gdLst>
                <a:gd name="txL" fmla="*/ 0 w 240488"/>
                <a:gd name="txT" fmla="*/ 0 h 85725"/>
                <a:gd name="txR" fmla="*/ 240488 w 240488"/>
                <a:gd name="txB" fmla="*/ 85725 h 85725"/>
              </a:gdLst>
              <a:ahLst/>
              <a:cxnLst>
                <a:cxn ang="0">
                  <a:pos x="209154" y="31779"/>
                </a:cxn>
                <a:cxn ang="0">
                  <a:pos x="75533" y="68927"/>
                </a:cxn>
                <a:cxn ang="0">
                  <a:pos x="56829" y="50829"/>
                </a:cxn>
                <a:cxn ang="0">
                  <a:pos x="83550" y="33685"/>
                </a:cxn>
                <a:cxn ang="0">
                  <a:pos x="179761" y="21302"/>
                </a:cxn>
                <a:cxn ang="0">
                  <a:pos x="209154" y="31779"/>
                </a:cxn>
              </a:cxnLst>
              <a:rect l="txL" t="txT" r="txR" b="txB"/>
              <a:pathLst>
                <a:path w="240488" h="85725">
                  <a:moveTo>
                    <a:pt x="209138" y="31779"/>
                  </a:moveTo>
                  <a:cubicBezTo>
                    <a:pt x="185089" y="54640"/>
                    <a:pt x="169057" y="79404"/>
                    <a:pt x="75533" y="68927"/>
                  </a:cubicBezTo>
                  <a:cubicBezTo>
                    <a:pt x="59501" y="64165"/>
                    <a:pt x="54157" y="58450"/>
                    <a:pt x="56829" y="50829"/>
                  </a:cubicBezTo>
                  <a:cubicBezTo>
                    <a:pt x="59501" y="44162"/>
                    <a:pt x="70189" y="38447"/>
                    <a:pt x="83550" y="33685"/>
                  </a:cubicBezTo>
                  <a:cubicBezTo>
                    <a:pt x="112943" y="26065"/>
                    <a:pt x="139664" y="16540"/>
                    <a:pt x="179745" y="21302"/>
                  </a:cubicBezTo>
                  <a:cubicBezTo>
                    <a:pt x="190434" y="25112"/>
                    <a:pt x="201122" y="27969"/>
                    <a:pt x="209138" y="31779"/>
                  </a:cubicBezTo>
                  <a:close/>
                </a:path>
              </a:pathLst>
            </a:custGeom>
            <a:solidFill>
              <a:srgbClr val="ED6F57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5" name="任意多边形: 形状 54"/>
            <p:cNvSpPr/>
            <p:nvPr/>
          </p:nvSpPr>
          <p:spPr>
            <a:xfrm>
              <a:off x="-3679670" y="8216487"/>
              <a:ext cx="293931" cy="76200"/>
            </a:xfrm>
            <a:custGeom>
              <a:avLst/>
              <a:gdLst>
                <a:gd name="txL" fmla="*/ 0 w 293930"/>
                <a:gd name="txT" fmla="*/ 0 h 76200"/>
                <a:gd name="txR" fmla="*/ 293930 w 293930"/>
                <a:gd name="txB" fmla="*/ 76200 h 76200"/>
              </a:gdLst>
              <a:ahLst/>
              <a:cxnLst>
                <a:cxn ang="0">
                  <a:pos x="61058" y="20023"/>
                </a:cxn>
                <a:cxn ang="0">
                  <a:pos x="109156" y="38121"/>
                </a:cxn>
                <a:cxn ang="0">
                  <a:pos x="232089" y="42884"/>
                </a:cxn>
                <a:cxn ang="0">
                  <a:pos x="245449" y="47646"/>
                </a:cxn>
                <a:cxn ang="0">
                  <a:pos x="240105" y="56219"/>
                </a:cxn>
                <a:cxn ang="0">
                  <a:pos x="85107" y="56219"/>
                </a:cxn>
                <a:cxn ang="0">
                  <a:pos x="61058" y="20023"/>
                </a:cxn>
              </a:cxnLst>
              <a:rect l="txL" t="txT" r="txR" b="txB"/>
              <a:pathLst>
                <a:path w="293930" h="76200">
                  <a:moveTo>
                    <a:pt x="61058" y="20023"/>
                  </a:moveTo>
                  <a:cubicBezTo>
                    <a:pt x="77091" y="25738"/>
                    <a:pt x="93124" y="32406"/>
                    <a:pt x="109156" y="38121"/>
                  </a:cubicBezTo>
                  <a:cubicBezTo>
                    <a:pt x="149238" y="44788"/>
                    <a:pt x="194663" y="32406"/>
                    <a:pt x="232073" y="42884"/>
                  </a:cubicBezTo>
                  <a:cubicBezTo>
                    <a:pt x="237417" y="44788"/>
                    <a:pt x="240089" y="45741"/>
                    <a:pt x="245433" y="47646"/>
                  </a:cubicBezTo>
                  <a:cubicBezTo>
                    <a:pt x="245433" y="50503"/>
                    <a:pt x="242761" y="53361"/>
                    <a:pt x="240089" y="56219"/>
                  </a:cubicBezTo>
                  <a:cubicBezTo>
                    <a:pt x="189319" y="72411"/>
                    <a:pt x="135877" y="60981"/>
                    <a:pt x="85107" y="56219"/>
                  </a:cubicBezTo>
                  <a:cubicBezTo>
                    <a:pt x="63731" y="45741"/>
                    <a:pt x="47698" y="34311"/>
                    <a:pt x="61058" y="20023"/>
                  </a:cubicBezTo>
                  <a:close/>
                </a:path>
              </a:pathLst>
            </a:custGeom>
            <a:solidFill>
              <a:srgbClr val="D36C46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6" name="任意多边形: 形状 55"/>
            <p:cNvSpPr/>
            <p:nvPr/>
          </p:nvSpPr>
          <p:spPr>
            <a:xfrm>
              <a:off x="-2953886" y="8166957"/>
              <a:ext cx="213768" cy="85725"/>
            </a:xfrm>
            <a:custGeom>
              <a:avLst/>
              <a:gdLst>
                <a:gd name="txL" fmla="*/ 0 w 213767"/>
                <a:gd name="txT" fmla="*/ 0 h 85725"/>
                <a:gd name="txR" fmla="*/ 213767 w 213767"/>
                <a:gd name="txB" fmla="*/ 85725 h 85725"/>
              </a:gdLst>
              <a:ahLst/>
              <a:cxnLst>
                <a:cxn ang="0">
                  <a:pos x="131576" y="48598"/>
                </a:cxn>
                <a:cxn ang="0">
                  <a:pos x="107527" y="58123"/>
                </a:cxn>
                <a:cxn ang="0">
                  <a:pos x="56741" y="68601"/>
                </a:cxn>
                <a:cxn ang="0">
                  <a:pos x="163641" y="20023"/>
                </a:cxn>
                <a:cxn ang="0">
                  <a:pos x="131576" y="48598"/>
                </a:cxn>
              </a:cxnLst>
              <a:rect l="txL" t="txT" r="txR" b="txB"/>
              <a:pathLst>
                <a:path w="213767" h="85725">
                  <a:moveTo>
                    <a:pt x="131560" y="48598"/>
                  </a:moveTo>
                  <a:cubicBezTo>
                    <a:pt x="123544" y="51456"/>
                    <a:pt x="115528" y="54313"/>
                    <a:pt x="107511" y="58123"/>
                  </a:cubicBezTo>
                  <a:cubicBezTo>
                    <a:pt x="94151" y="63838"/>
                    <a:pt x="86134" y="73363"/>
                    <a:pt x="56741" y="68601"/>
                  </a:cubicBezTo>
                  <a:cubicBezTo>
                    <a:pt x="51397" y="40978"/>
                    <a:pt x="83462" y="23833"/>
                    <a:pt x="163625" y="20023"/>
                  </a:cubicBezTo>
                  <a:cubicBezTo>
                    <a:pt x="174314" y="33358"/>
                    <a:pt x="147593" y="40978"/>
                    <a:pt x="131560" y="48598"/>
                  </a:cubicBezTo>
                  <a:close/>
                </a:path>
              </a:pathLst>
            </a:custGeom>
            <a:solidFill>
              <a:srgbClr val="FEAC71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7" name="任意多边形: 形状 56"/>
            <p:cNvSpPr/>
            <p:nvPr/>
          </p:nvSpPr>
          <p:spPr>
            <a:xfrm>
              <a:off x="-3508198" y="8195532"/>
              <a:ext cx="160326" cy="85725"/>
            </a:xfrm>
            <a:custGeom>
              <a:avLst/>
              <a:gdLst>
                <a:gd name="txL" fmla="*/ 0 w 160325"/>
                <a:gd name="txT" fmla="*/ 0 h 85725"/>
                <a:gd name="txR" fmla="*/ 160325 w 160325"/>
                <a:gd name="txB" fmla="*/ 85725 h 85725"/>
              </a:gdLst>
              <a:ahLst/>
              <a:cxnLst>
                <a:cxn ang="0">
                  <a:pos x="100698" y="20023"/>
                </a:cxn>
                <a:cxn ang="0">
                  <a:pos x="73961" y="68601"/>
                </a:cxn>
                <a:cxn ang="0">
                  <a:pos x="71289" y="67648"/>
                </a:cxn>
                <a:cxn ang="0">
                  <a:pos x="98026" y="20976"/>
                </a:cxn>
                <a:cxn ang="0">
                  <a:pos x="100698" y="20023"/>
                </a:cxn>
              </a:cxnLst>
              <a:rect l="txL" t="txT" r="txR" b="txB"/>
              <a:pathLst>
                <a:path w="160325" h="85725">
                  <a:moveTo>
                    <a:pt x="100682" y="20023"/>
                  </a:moveTo>
                  <a:cubicBezTo>
                    <a:pt x="148780" y="40026"/>
                    <a:pt x="130075" y="56218"/>
                    <a:pt x="73961" y="68601"/>
                  </a:cubicBezTo>
                  <a:cubicBezTo>
                    <a:pt x="73961" y="68601"/>
                    <a:pt x="71289" y="67648"/>
                    <a:pt x="71289" y="67648"/>
                  </a:cubicBezTo>
                  <a:cubicBezTo>
                    <a:pt x="36551" y="48598"/>
                    <a:pt x="68617" y="35263"/>
                    <a:pt x="98010" y="20976"/>
                  </a:cubicBezTo>
                  <a:lnTo>
                    <a:pt x="100682" y="20023"/>
                  </a:lnTo>
                  <a:close/>
                </a:path>
              </a:pathLst>
            </a:custGeom>
            <a:solidFill>
              <a:srgbClr val="D36C46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8" name="任意多边形: 形状 57"/>
            <p:cNvSpPr/>
            <p:nvPr/>
          </p:nvSpPr>
          <p:spPr>
            <a:xfrm>
              <a:off x="-2955990" y="8206010"/>
              <a:ext cx="160326" cy="76200"/>
            </a:xfrm>
            <a:custGeom>
              <a:avLst/>
              <a:gdLst>
                <a:gd name="txL" fmla="*/ 0 w 160325"/>
                <a:gd name="txT" fmla="*/ 0 h 76200"/>
                <a:gd name="txR" fmla="*/ 160325 w 160325"/>
                <a:gd name="txB" fmla="*/ 76200 h 76200"/>
              </a:gdLst>
              <a:ahLst/>
              <a:cxnLst>
                <a:cxn ang="0">
                  <a:pos x="56173" y="30501"/>
                </a:cxn>
                <a:cxn ang="0">
                  <a:pos x="106958" y="20023"/>
                </a:cxn>
                <a:cxn ang="0">
                  <a:pos x="106958" y="40026"/>
                </a:cxn>
                <a:cxn ang="0">
                  <a:pos x="80238" y="59076"/>
                </a:cxn>
                <a:cxn ang="0">
                  <a:pos x="56173" y="30501"/>
                </a:cxn>
              </a:cxnLst>
              <a:rect l="txL" t="txT" r="txR" b="txB"/>
              <a:pathLst>
                <a:path w="160325" h="76200">
                  <a:moveTo>
                    <a:pt x="56173" y="30501"/>
                  </a:moveTo>
                  <a:cubicBezTo>
                    <a:pt x="72205" y="26691"/>
                    <a:pt x="90910" y="22881"/>
                    <a:pt x="106942" y="20023"/>
                  </a:cubicBezTo>
                  <a:cubicBezTo>
                    <a:pt x="106942" y="26691"/>
                    <a:pt x="106942" y="33358"/>
                    <a:pt x="106942" y="40026"/>
                  </a:cubicBezTo>
                  <a:cubicBezTo>
                    <a:pt x="85566" y="43836"/>
                    <a:pt x="80222" y="51456"/>
                    <a:pt x="80222" y="59076"/>
                  </a:cubicBezTo>
                  <a:cubicBezTo>
                    <a:pt x="50828" y="51456"/>
                    <a:pt x="58845" y="40026"/>
                    <a:pt x="56173" y="30501"/>
                  </a:cubicBezTo>
                  <a:close/>
                </a:path>
              </a:pathLst>
            </a:custGeom>
            <a:solidFill>
              <a:srgbClr val="E87B53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9" name="任意多边形: 形状 58"/>
            <p:cNvSpPr/>
            <p:nvPr/>
          </p:nvSpPr>
          <p:spPr>
            <a:xfrm>
              <a:off x="-2878499" y="8167910"/>
              <a:ext cx="187047" cy="66675"/>
            </a:xfrm>
            <a:custGeom>
              <a:avLst/>
              <a:gdLst>
                <a:gd name="txL" fmla="*/ 0 w 187046"/>
                <a:gd name="txT" fmla="*/ 0 h 66675"/>
                <a:gd name="txR" fmla="*/ 187046 w 187046"/>
                <a:gd name="txB" fmla="*/ 66675 h 66675"/>
              </a:gdLst>
              <a:ahLst/>
              <a:cxnLst>
                <a:cxn ang="0">
                  <a:pos x="56173" y="47646"/>
                </a:cxn>
                <a:cxn ang="0">
                  <a:pos x="85566" y="20023"/>
                </a:cxn>
                <a:cxn ang="0">
                  <a:pos x="136352" y="29548"/>
                </a:cxn>
                <a:cxn ang="0">
                  <a:pos x="56173" y="47646"/>
                </a:cxn>
              </a:cxnLst>
              <a:rect l="txL" t="txT" r="txR" b="txB"/>
              <a:pathLst>
                <a:path w="187046" h="66675">
                  <a:moveTo>
                    <a:pt x="56173" y="47646"/>
                  </a:moveTo>
                  <a:cubicBezTo>
                    <a:pt x="66861" y="38121"/>
                    <a:pt x="74877" y="28596"/>
                    <a:pt x="85566" y="20023"/>
                  </a:cubicBezTo>
                  <a:cubicBezTo>
                    <a:pt x="106942" y="20023"/>
                    <a:pt x="128319" y="20976"/>
                    <a:pt x="136336" y="29548"/>
                  </a:cubicBezTo>
                  <a:cubicBezTo>
                    <a:pt x="109615" y="35263"/>
                    <a:pt x="82894" y="41931"/>
                    <a:pt x="56173" y="47646"/>
                  </a:cubicBezTo>
                  <a:close/>
                </a:path>
              </a:pathLst>
            </a:custGeom>
            <a:solidFill>
              <a:srgbClr val="E87B53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0" name="任意多边形: 形状 60"/>
            <p:cNvSpPr/>
            <p:nvPr/>
          </p:nvSpPr>
          <p:spPr>
            <a:xfrm>
              <a:off x="-1032079" y="8151824"/>
              <a:ext cx="801629" cy="133350"/>
            </a:xfrm>
            <a:custGeom>
              <a:avLst/>
              <a:gdLst>
                <a:gd name="txL" fmla="*/ 0 w 801629"/>
                <a:gd name="txT" fmla="*/ 0 h 133350"/>
                <a:gd name="txR" fmla="*/ 801629 w 801629"/>
                <a:gd name="txB" fmla="*/ 133350 h 133350"/>
              </a:gdLst>
              <a:ahLst/>
              <a:cxnLst>
                <a:cxn ang="0">
                  <a:pos x="104270" y="112309"/>
                </a:cxn>
                <a:cxn ang="0">
                  <a:pos x="56173" y="102784"/>
                </a:cxn>
                <a:cxn ang="0">
                  <a:pos x="90910" y="52301"/>
                </a:cxn>
                <a:cxn ang="0">
                  <a:pos x="304678" y="33251"/>
                </a:cxn>
                <a:cxn ang="0">
                  <a:pos x="510429" y="38014"/>
                </a:cxn>
                <a:cxn ang="0">
                  <a:pos x="705493" y="39919"/>
                </a:cxn>
                <a:cxn ang="0">
                  <a:pos x="721525" y="93259"/>
                </a:cxn>
                <a:cxn ang="0">
                  <a:pos x="670755" y="69446"/>
                </a:cxn>
                <a:cxn ang="0">
                  <a:pos x="510429" y="103736"/>
                </a:cxn>
                <a:cxn ang="0">
                  <a:pos x="510429" y="120881"/>
                </a:cxn>
                <a:cxn ang="0">
                  <a:pos x="293989" y="120881"/>
                </a:cxn>
                <a:cxn ang="0">
                  <a:pos x="296661" y="68494"/>
                </a:cxn>
                <a:cxn ang="0">
                  <a:pos x="147024" y="90401"/>
                </a:cxn>
                <a:cxn ang="0">
                  <a:pos x="104270" y="112309"/>
                </a:cxn>
              </a:cxnLst>
              <a:rect l="txL" t="txT" r="txR" b="txB"/>
              <a:pathLst>
                <a:path w="801629" h="133350">
                  <a:moveTo>
                    <a:pt x="104270" y="112309"/>
                  </a:moveTo>
                  <a:cubicBezTo>
                    <a:pt x="88238" y="109451"/>
                    <a:pt x="72205" y="105641"/>
                    <a:pt x="56173" y="102784"/>
                  </a:cubicBezTo>
                  <a:cubicBezTo>
                    <a:pt x="66861" y="85639"/>
                    <a:pt x="72205" y="68494"/>
                    <a:pt x="90910" y="52301"/>
                  </a:cubicBezTo>
                  <a:cubicBezTo>
                    <a:pt x="133663" y="18964"/>
                    <a:pt x="235203" y="9439"/>
                    <a:pt x="304678" y="33251"/>
                  </a:cubicBezTo>
                  <a:cubicBezTo>
                    <a:pt x="376824" y="58016"/>
                    <a:pt x="424922" y="72304"/>
                    <a:pt x="510429" y="38014"/>
                  </a:cubicBezTo>
                  <a:cubicBezTo>
                    <a:pt x="558527" y="18011"/>
                    <a:pt x="646706" y="20869"/>
                    <a:pt x="705493" y="39919"/>
                  </a:cubicBezTo>
                  <a:cubicBezTo>
                    <a:pt x="745574" y="53254"/>
                    <a:pt x="780311" y="72304"/>
                    <a:pt x="721525" y="93259"/>
                  </a:cubicBezTo>
                  <a:cubicBezTo>
                    <a:pt x="700148" y="86591"/>
                    <a:pt x="689460" y="77066"/>
                    <a:pt x="670755" y="69446"/>
                  </a:cubicBezTo>
                  <a:cubicBezTo>
                    <a:pt x="566544" y="51348"/>
                    <a:pt x="545167" y="56111"/>
                    <a:pt x="510429" y="103736"/>
                  </a:cubicBezTo>
                  <a:cubicBezTo>
                    <a:pt x="515773" y="109451"/>
                    <a:pt x="523790" y="115166"/>
                    <a:pt x="510429" y="120881"/>
                  </a:cubicBezTo>
                  <a:cubicBezTo>
                    <a:pt x="438283" y="120881"/>
                    <a:pt x="366136" y="120881"/>
                    <a:pt x="293989" y="120881"/>
                  </a:cubicBezTo>
                  <a:cubicBezTo>
                    <a:pt x="280629" y="103736"/>
                    <a:pt x="334071" y="86591"/>
                    <a:pt x="296661" y="68494"/>
                  </a:cubicBezTo>
                  <a:cubicBezTo>
                    <a:pt x="203138" y="38014"/>
                    <a:pt x="181761" y="70398"/>
                    <a:pt x="147024" y="90401"/>
                  </a:cubicBezTo>
                  <a:cubicBezTo>
                    <a:pt x="136336" y="98973"/>
                    <a:pt x="128319" y="108498"/>
                    <a:pt x="104270" y="112309"/>
                  </a:cubicBezTo>
                  <a:close/>
                </a:path>
              </a:pathLst>
            </a:custGeom>
            <a:solidFill>
              <a:srgbClr val="FDB070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1" name="任意多边形: 形状 61"/>
            <p:cNvSpPr/>
            <p:nvPr/>
          </p:nvSpPr>
          <p:spPr>
            <a:xfrm>
              <a:off x="-983981" y="8193582"/>
              <a:ext cx="347373" cy="104775"/>
            </a:xfrm>
            <a:custGeom>
              <a:avLst/>
              <a:gdLst>
                <a:gd name="txL" fmla="*/ 0 w 347372"/>
                <a:gd name="txT" fmla="*/ 0 h 104775"/>
                <a:gd name="txR" fmla="*/ 347372 w 347372"/>
                <a:gd name="txB" fmla="*/ 104775 h 104775"/>
              </a:gdLst>
              <a:ahLst/>
              <a:cxnLst>
                <a:cxn ang="0">
                  <a:pos x="56173" y="70551"/>
                </a:cxn>
                <a:cxn ang="0">
                  <a:pos x="64189" y="42929"/>
                </a:cxn>
                <a:cxn ang="0">
                  <a:pos x="275301" y="22926"/>
                </a:cxn>
                <a:cxn ang="0">
                  <a:pos x="243235" y="80076"/>
                </a:cxn>
                <a:cxn ang="0">
                  <a:pos x="61517" y="80076"/>
                </a:cxn>
                <a:cxn ang="0">
                  <a:pos x="56173" y="70551"/>
                </a:cxn>
              </a:cxnLst>
              <a:rect l="txL" t="txT" r="txR" b="txB"/>
              <a:pathLst>
                <a:path w="347372" h="104775">
                  <a:moveTo>
                    <a:pt x="56173" y="70551"/>
                  </a:moveTo>
                  <a:cubicBezTo>
                    <a:pt x="58844" y="61026"/>
                    <a:pt x="61517" y="52454"/>
                    <a:pt x="64189" y="42929"/>
                  </a:cubicBezTo>
                  <a:cubicBezTo>
                    <a:pt x="141680" y="46739"/>
                    <a:pt x="189777" y="9591"/>
                    <a:pt x="275285" y="22926"/>
                  </a:cubicBezTo>
                  <a:cubicBezTo>
                    <a:pt x="336743" y="46739"/>
                    <a:pt x="275285" y="61979"/>
                    <a:pt x="243219" y="80076"/>
                  </a:cubicBezTo>
                  <a:cubicBezTo>
                    <a:pt x="181761" y="93411"/>
                    <a:pt x="122975" y="81981"/>
                    <a:pt x="61517" y="80076"/>
                  </a:cubicBezTo>
                  <a:cubicBezTo>
                    <a:pt x="61517" y="76266"/>
                    <a:pt x="58844" y="73409"/>
                    <a:pt x="56173" y="70551"/>
                  </a:cubicBezTo>
                  <a:close/>
                </a:path>
              </a:pathLst>
            </a:custGeom>
            <a:solidFill>
              <a:srgbClr val="D66947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2" name="任意多边形: 形状 62"/>
            <p:cNvSpPr/>
            <p:nvPr/>
          </p:nvSpPr>
          <p:spPr>
            <a:xfrm>
              <a:off x="-604543" y="8196485"/>
              <a:ext cx="347373" cy="104775"/>
            </a:xfrm>
            <a:custGeom>
              <a:avLst/>
              <a:gdLst>
                <a:gd name="txL" fmla="*/ 0 w 347372"/>
                <a:gd name="txT" fmla="*/ 0 h 104775"/>
                <a:gd name="txR" fmla="*/ 347372 w 347372"/>
                <a:gd name="txB" fmla="*/ 104775 h 104775"/>
              </a:gdLst>
              <a:ahLst/>
              <a:cxnLst>
                <a:cxn ang="0">
                  <a:pos x="269956" y="20023"/>
                </a:cxn>
                <a:cxn ang="0">
                  <a:pos x="294005" y="48598"/>
                </a:cxn>
                <a:cxn ang="0">
                  <a:pos x="219187" y="77173"/>
                </a:cxn>
                <a:cxn ang="0">
                  <a:pos x="109615" y="86698"/>
                </a:cxn>
                <a:cxn ang="0">
                  <a:pos x="80221" y="77173"/>
                </a:cxn>
                <a:cxn ang="0">
                  <a:pos x="56173" y="67648"/>
                </a:cxn>
                <a:cxn ang="0">
                  <a:pos x="269956" y="20023"/>
                </a:cxn>
              </a:cxnLst>
              <a:rect l="txL" t="txT" r="txR" b="txB"/>
              <a:pathLst>
                <a:path w="347372" h="104775">
                  <a:moveTo>
                    <a:pt x="269940" y="20023"/>
                  </a:moveTo>
                  <a:cubicBezTo>
                    <a:pt x="302006" y="26691"/>
                    <a:pt x="293989" y="38121"/>
                    <a:pt x="293989" y="48598"/>
                  </a:cubicBezTo>
                  <a:cubicBezTo>
                    <a:pt x="269940" y="58123"/>
                    <a:pt x="243219" y="67648"/>
                    <a:pt x="219171" y="77173"/>
                  </a:cubicBezTo>
                  <a:cubicBezTo>
                    <a:pt x="184433" y="83841"/>
                    <a:pt x="149696" y="87651"/>
                    <a:pt x="109615" y="86698"/>
                  </a:cubicBezTo>
                  <a:cubicBezTo>
                    <a:pt x="98926" y="83841"/>
                    <a:pt x="90910" y="80031"/>
                    <a:pt x="80221" y="77173"/>
                  </a:cubicBezTo>
                  <a:cubicBezTo>
                    <a:pt x="72205" y="74316"/>
                    <a:pt x="64189" y="70506"/>
                    <a:pt x="56173" y="67648"/>
                  </a:cubicBezTo>
                  <a:cubicBezTo>
                    <a:pt x="72205" y="40978"/>
                    <a:pt x="163057" y="20023"/>
                    <a:pt x="269940" y="20023"/>
                  </a:cubicBezTo>
                  <a:close/>
                </a:path>
              </a:pathLst>
            </a:custGeom>
            <a:solidFill>
              <a:srgbClr val="D66647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3" name="任意多边形: 形状 6145"/>
            <p:cNvSpPr/>
            <p:nvPr/>
          </p:nvSpPr>
          <p:spPr>
            <a:xfrm>
              <a:off x="-257394" y="8172277"/>
              <a:ext cx="347373" cy="123825"/>
            </a:xfrm>
            <a:custGeom>
              <a:avLst/>
              <a:gdLst>
                <a:gd name="txL" fmla="*/ 0 w 347372"/>
                <a:gd name="txT" fmla="*/ 0 h 123825"/>
                <a:gd name="txR" fmla="*/ 347372 w 347372"/>
                <a:gd name="txB" fmla="*/ 123825 h 123825"/>
              </a:gdLst>
              <a:ahLst/>
              <a:cxnLst>
                <a:cxn ang="0">
                  <a:pos x="107166" y="101382"/>
                </a:cxn>
                <a:cxn ang="0">
                  <a:pos x="133887" y="28991"/>
                </a:cxn>
                <a:cxn ang="0">
                  <a:pos x="272852" y="41374"/>
                </a:cxn>
                <a:cxn ang="0">
                  <a:pos x="240787" y="101382"/>
                </a:cxn>
                <a:cxn ang="0">
                  <a:pos x="107166" y="101382"/>
                </a:cxn>
              </a:cxnLst>
              <a:rect l="txL" t="txT" r="txR" b="txB"/>
              <a:pathLst>
                <a:path w="347372" h="123825">
                  <a:moveTo>
                    <a:pt x="107166" y="101382"/>
                  </a:moveTo>
                  <a:cubicBezTo>
                    <a:pt x="5626" y="71854"/>
                    <a:pt x="77773" y="48994"/>
                    <a:pt x="133887" y="28991"/>
                  </a:cubicBezTo>
                  <a:cubicBezTo>
                    <a:pt x="192673" y="7084"/>
                    <a:pt x="235427" y="30896"/>
                    <a:pt x="272836" y="41374"/>
                  </a:cubicBezTo>
                  <a:cubicBezTo>
                    <a:pt x="366360" y="67091"/>
                    <a:pt x="275508" y="83284"/>
                    <a:pt x="240771" y="101382"/>
                  </a:cubicBezTo>
                  <a:cubicBezTo>
                    <a:pt x="198017" y="111859"/>
                    <a:pt x="152592" y="111859"/>
                    <a:pt x="107166" y="101382"/>
                  </a:cubicBezTo>
                  <a:close/>
                </a:path>
              </a:pathLst>
            </a:custGeom>
            <a:solidFill>
              <a:srgbClr val="D76649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4" name="任意多边形: 形状 6159"/>
            <p:cNvSpPr/>
            <p:nvPr/>
          </p:nvSpPr>
          <p:spPr>
            <a:xfrm>
              <a:off x="-3624014" y="8196485"/>
              <a:ext cx="267210" cy="85725"/>
            </a:xfrm>
            <a:custGeom>
              <a:avLst/>
              <a:gdLst>
                <a:gd name="txL" fmla="*/ 0 w 267209"/>
                <a:gd name="txT" fmla="*/ 0 h 85725"/>
                <a:gd name="txR" fmla="*/ 267209 w 267209"/>
                <a:gd name="txB" fmla="*/ 85725 h 85725"/>
              </a:gdLst>
              <a:ahLst/>
              <a:cxnLst>
                <a:cxn ang="0">
                  <a:pos x="216514" y="20023"/>
                </a:cxn>
                <a:cxn ang="0">
                  <a:pos x="189793" y="66696"/>
                </a:cxn>
                <a:cxn ang="0">
                  <a:pos x="56173" y="57171"/>
                </a:cxn>
                <a:cxn ang="0">
                  <a:pos x="216514" y="20023"/>
                </a:cxn>
              </a:cxnLst>
              <a:rect l="txL" t="txT" r="txR" b="txB"/>
              <a:pathLst>
                <a:path w="267209" h="85725">
                  <a:moveTo>
                    <a:pt x="216498" y="20023"/>
                  </a:moveTo>
                  <a:cubicBezTo>
                    <a:pt x="208482" y="35263"/>
                    <a:pt x="197794" y="51456"/>
                    <a:pt x="189777" y="66696"/>
                  </a:cubicBezTo>
                  <a:cubicBezTo>
                    <a:pt x="144352" y="64791"/>
                    <a:pt x="93582" y="73363"/>
                    <a:pt x="56173" y="57171"/>
                  </a:cubicBezTo>
                  <a:cubicBezTo>
                    <a:pt x="117631" y="49551"/>
                    <a:pt x="139008" y="20023"/>
                    <a:pt x="216498" y="20023"/>
                  </a:cubicBezTo>
                  <a:close/>
                </a:path>
              </a:pathLst>
            </a:custGeom>
            <a:solidFill>
              <a:srgbClr val="DE5F4D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5" name="任意多边形: 形状 6160"/>
            <p:cNvSpPr/>
            <p:nvPr/>
          </p:nvSpPr>
          <p:spPr>
            <a:xfrm>
              <a:off x="-624241" y="8170270"/>
              <a:ext cx="320652" cy="104775"/>
            </a:xfrm>
            <a:custGeom>
              <a:avLst/>
              <a:gdLst>
                <a:gd name="txL" fmla="*/ 0 w 320651"/>
                <a:gd name="txT" fmla="*/ 0 h 104775"/>
                <a:gd name="txR" fmla="*/ 320651 w 320651"/>
                <a:gd name="txB" fmla="*/ 104775 h 104775"/>
              </a:gdLst>
              <a:ahLst/>
              <a:cxnLst>
                <a:cxn ang="0">
                  <a:pos x="289654" y="46238"/>
                </a:cxn>
                <a:cxn ang="0">
                  <a:pos x="75870" y="92910"/>
                </a:cxn>
                <a:cxn ang="0">
                  <a:pos x="161393" y="25283"/>
                </a:cxn>
                <a:cxn ang="0">
                  <a:pos x="289654" y="46238"/>
                </a:cxn>
              </a:cxnLst>
              <a:rect l="txL" t="txT" r="txR" b="txB"/>
              <a:pathLst>
                <a:path w="320651" h="104775">
                  <a:moveTo>
                    <a:pt x="289638" y="46238"/>
                  </a:moveTo>
                  <a:cubicBezTo>
                    <a:pt x="212147" y="58620"/>
                    <a:pt x="142673" y="73860"/>
                    <a:pt x="75870" y="92910"/>
                  </a:cubicBezTo>
                  <a:cubicBezTo>
                    <a:pt x="11740" y="56715"/>
                    <a:pt x="121296" y="41475"/>
                    <a:pt x="161377" y="25283"/>
                  </a:cubicBezTo>
                  <a:cubicBezTo>
                    <a:pt x="204131" y="8138"/>
                    <a:pt x="246884" y="37665"/>
                    <a:pt x="289638" y="46238"/>
                  </a:cubicBezTo>
                  <a:close/>
                </a:path>
              </a:pathLst>
            </a:custGeom>
            <a:solidFill>
              <a:srgbClr val="EB7356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6" name="任意多边形: 形状 6161"/>
            <p:cNvSpPr/>
            <p:nvPr/>
          </p:nvSpPr>
          <p:spPr>
            <a:xfrm>
              <a:off x="-978637" y="8171888"/>
              <a:ext cx="320652" cy="85725"/>
            </a:xfrm>
            <a:custGeom>
              <a:avLst/>
              <a:gdLst>
                <a:gd name="txL" fmla="*/ 0 w 320651"/>
                <a:gd name="txT" fmla="*/ 0 h 85725"/>
                <a:gd name="txR" fmla="*/ 320651 w 320651"/>
                <a:gd name="txB" fmla="*/ 85725 h 85725"/>
              </a:gdLst>
              <a:ahLst/>
              <a:cxnLst>
                <a:cxn ang="0">
                  <a:pos x="269956" y="43668"/>
                </a:cxn>
                <a:cxn ang="0">
                  <a:pos x="173761" y="63670"/>
                </a:cxn>
                <a:cxn ang="0">
                  <a:pos x="56173" y="63670"/>
                </a:cxn>
                <a:cxn ang="0">
                  <a:pos x="269956" y="43668"/>
                </a:cxn>
              </a:cxnLst>
              <a:rect l="txL" t="txT" r="txR" b="txB"/>
              <a:pathLst>
                <a:path w="320651" h="85725">
                  <a:moveTo>
                    <a:pt x="269940" y="43668"/>
                  </a:moveTo>
                  <a:cubicBezTo>
                    <a:pt x="227187" y="43668"/>
                    <a:pt x="197794" y="53193"/>
                    <a:pt x="173745" y="63670"/>
                  </a:cubicBezTo>
                  <a:cubicBezTo>
                    <a:pt x="130991" y="83673"/>
                    <a:pt x="96254" y="73195"/>
                    <a:pt x="56173" y="63670"/>
                  </a:cubicBezTo>
                  <a:cubicBezTo>
                    <a:pt x="165729" y="9378"/>
                    <a:pt x="165729" y="9378"/>
                    <a:pt x="269940" y="43668"/>
                  </a:cubicBezTo>
                  <a:close/>
                </a:path>
              </a:pathLst>
            </a:custGeom>
            <a:solidFill>
              <a:srgbClr val="ED7556">
                <a:alpha val="100000"/>
              </a:srgbClr>
            </a:solidFill>
            <a:ln w="26698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" name="Rectangle 3"/>
          <p:cNvSpPr txBox="1"/>
          <p:nvPr/>
        </p:nvSpPr>
        <p:spPr>
          <a:xfrm>
            <a:off x="1666875" y="1814513"/>
            <a:ext cx="5578475" cy="2861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20000"/>
              </a:spcBef>
            </a:pPr>
            <a:r>
              <a:rPr lang="en-US" altLang="zh-CN" sz="6000" b="1" dirty="0">
                <a:solidFill>
                  <a:srgbClr val="000000"/>
                </a:solidFill>
                <a:latin typeface="人语拼音" charset="0"/>
              </a:rPr>
              <a:t>yī  wú  yù</a:t>
            </a:r>
            <a:endParaRPr lang="en-US" altLang="zh-CN" sz="6000" b="1" dirty="0">
              <a:solidFill>
                <a:srgbClr val="000000"/>
              </a:solidFill>
              <a:latin typeface="人语拼音" charset="0"/>
            </a:endParaRPr>
          </a:p>
          <a:p>
            <a:pPr marL="342900" indent="-342900"/>
            <a:r>
              <a:rPr lang="en-US" altLang="zh-CN" sz="6000" b="1" dirty="0">
                <a:solidFill>
                  <a:srgbClr val="000000"/>
                </a:solidFill>
                <a:latin typeface="人语拼音" charset="0"/>
              </a:rPr>
              <a:t>zī  cǐ  sì</a:t>
            </a:r>
            <a:endParaRPr lang="en-US" altLang="zh-CN" sz="6000" b="1" dirty="0">
              <a:solidFill>
                <a:srgbClr val="000000"/>
              </a:solidFill>
              <a:latin typeface="人语拼音" charset="0"/>
            </a:endParaRPr>
          </a:p>
          <a:p>
            <a:pPr marL="342900" indent="-342900"/>
            <a:r>
              <a:rPr lang="en-US" altLang="zh-CN" sz="6000" b="1" dirty="0">
                <a:solidFill>
                  <a:srgbClr val="000000"/>
                </a:solidFill>
                <a:latin typeface="人语拼音" charset="0"/>
              </a:rPr>
              <a:t>zh</a:t>
            </a:r>
            <a:r>
              <a:rPr lang="en-US" altLang="zh-CN" sz="6000" b="1" dirty="0">
                <a:solidFill>
                  <a:srgbClr val="000000"/>
                </a:solidFill>
                <a:latin typeface="人语拼音" charset="0"/>
                <a:sym typeface="+mn-ea"/>
              </a:rPr>
              <a:t>ǐ </a:t>
            </a:r>
            <a:r>
              <a:rPr lang="en-US" altLang="zh-CN" sz="6000" b="1" dirty="0">
                <a:solidFill>
                  <a:srgbClr val="000000"/>
                </a:solidFill>
                <a:latin typeface="人语拼音" charset="0"/>
              </a:rPr>
              <a:t> chī  shì  rī</a:t>
            </a:r>
            <a:endParaRPr lang="en-US" altLang="zh-CN" sz="2400" b="1" dirty="0">
              <a:solidFill>
                <a:srgbClr val="FF3300"/>
              </a:solidFill>
              <a:latin typeface="人语拼音" charset="0"/>
            </a:endParaRPr>
          </a:p>
        </p:txBody>
      </p:sp>
      <p:sp>
        <p:nvSpPr>
          <p:cNvPr id="6148" name="WordArt 11"/>
          <p:cNvSpPr/>
          <p:nvPr/>
        </p:nvSpPr>
        <p:spPr>
          <a:xfrm>
            <a:off x="2897823" y="1330008"/>
            <a:ext cx="3089275" cy="7334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3323242"/>
              </a:avLst>
            </a:prstTxWarp>
            <a:noAutofit/>
          </a:bodyPr>
          <a:p>
            <a:pPr algn="ctr"/>
            <a:r>
              <a:rPr lang="zh-CN" altLang="en-US" sz="4400" b="1">
                <a:solidFill>
                  <a:srgbClr val="FFFFFF"/>
                </a:solidFill>
                <a:latin typeface="+mn-ea"/>
                <a:ea typeface="+mn-ea"/>
              </a:rPr>
              <a:t>整体认读音节</a:t>
            </a:r>
            <a:endParaRPr lang="zh-CN" altLang="en-US" sz="4400" b="1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50505" y="13970"/>
            <a:ext cx="965835" cy="370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1" cstate="print"/>
          <a:srcRect t="20740" b="26837"/>
          <a:stretch>
            <a:fillRect/>
          </a:stretch>
        </p:blipFill>
        <p:spPr bwMode="auto">
          <a:xfrm>
            <a:off x="1493837" y="1306475"/>
            <a:ext cx="4727575" cy="3470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椭圆 4"/>
          <p:cNvSpPr/>
          <p:nvPr/>
        </p:nvSpPr>
        <p:spPr>
          <a:xfrm>
            <a:off x="3844925" y="1557338"/>
            <a:ext cx="1082675" cy="2792413"/>
          </a:xfrm>
          <a:prstGeom prst="ellipse">
            <a:avLst/>
          </a:prstGeom>
          <a:noFill/>
          <a:ln w="3175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32538" y="179388"/>
            <a:ext cx="176053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600" b="1" dirty="0">
                <a:solidFill>
                  <a:srgbClr val="E60012"/>
                </a:solidFill>
                <a:latin typeface="楷体" pitchFamily="49" charset="-122"/>
              </a:rPr>
              <a:t>椰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</a:rPr>
              <a:t>树</a:t>
            </a:r>
            <a:endParaRPr lang="zh-CN" altLang="en-US" sz="2000" dirty="0">
              <a:solidFill>
                <a:srgbClr val="000000"/>
              </a:solidFill>
              <a:latin typeface="楷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32538" y="1423988"/>
            <a:ext cx="1520825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600" b="1" dirty="0">
                <a:solidFill>
                  <a:srgbClr val="E60012"/>
                </a:solidFill>
                <a:latin typeface="楷体" pitchFamily="49" charset="-122"/>
              </a:rPr>
              <a:t>椰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</a:rPr>
              <a:t>子</a:t>
            </a:r>
            <a:endParaRPr lang="zh-CN" altLang="en-US" sz="2000" dirty="0">
              <a:solidFill>
                <a:srgbClr val="000000"/>
              </a:solidFill>
              <a:latin typeface="楷体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775" y="2332038"/>
            <a:ext cx="1695450" cy="1243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PA-文本框 15"/>
          <p:cNvSpPr txBox="1"/>
          <p:nvPr>
            <p:custDataLst>
              <p:tags r:id="rId3"/>
            </p:custDataLst>
          </p:nvPr>
        </p:nvSpPr>
        <p:spPr>
          <a:xfrm>
            <a:off x="50800" y="395288"/>
            <a:ext cx="5476875" cy="15509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412750" indent="-412750" eaLnBrk="1" hangingPunct="1">
              <a:lnSpc>
                <a:spcPct val="120000"/>
              </a:lnSpc>
            </a:pPr>
            <a:r>
              <a:rPr lang="zh-CN" altLang="en-US" sz="2800" b="1" dirty="0">
                <a:latin typeface="宋体" pitchFamily="2" charset="-122"/>
              </a:rPr>
              <a:t>      图上的这棵树跟我们这里的树不一样，你知道它是一棵什么树吗？</a:t>
            </a:r>
            <a:endParaRPr lang="en-US" altLang="zh-CN" sz="2800" b="1" dirty="0">
              <a:latin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50505" y="13970"/>
            <a:ext cx="965835" cy="370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43000" y="-139303"/>
            <a:ext cx="6858000" cy="52828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WordArt 3"/>
          <p:cNvSpPr>
            <a:spLocks noTextEdit="1"/>
          </p:cNvSpPr>
          <p:nvPr/>
        </p:nvSpPr>
        <p:spPr>
          <a:xfrm>
            <a:off x="2789635" y="2085975"/>
            <a:ext cx="1728788" cy="17823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7200" b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ie</a:t>
            </a:r>
            <a:endParaRPr lang="zh-CN" altLang="en-US" sz="7200" b="1">
              <a:solidFill>
                <a:srgbClr val="FF00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0180" name="WordArt 4"/>
          <p:cNvSpPr>
            <a:spLocks noTextEdit="1"/>
          </p:cNvSpPr>
          <p:nvPr/>
        </p:nvSpPr>
        <p:spPr>
          <a:xfrm>
            <a:off x="5760244" y="3003947"/>
            <a:ext cx="1565672" cy="16978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7200">
                <a:solidFill>
                  <a:srgbClr val="0033CC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ei</a:t>
            </a:r>
            <a:endParaRPr lang="zh-CN" altLang="en-US" sz="7200">
              <a:solidFill>
                <a:srgbClr val="0033CC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37894" name="Picture 6" descr="pic_22770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7981" y="3921919"/>
            <a:ext cx="1782366" cy="97274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8"/>
          <p:cNvGrpSpPr/>
          <p:nvPr/>
        </p:nvGrpSpPr>
        <p:grpSpPr>
          <a:xfrm>
            <a:off x="3437335" y="4030266"/>
            <a:ext cx="647700" cy="648890"/>
            <a:chOff x="657" y="1434"/>
            <a:chExt cx="544" cy="545"/>
          </a:xfrm>
        </p:grpSpPr>
        <p:sp>
          <p:nvSpPr>
            <p:cNvPr id="50184" name="Oval 9"/>
            <p:cNvSpPr/>
            <p:nvPr/>
          </p:nvSpPr>
          <p:spPr>
            <a:xfrm>
              <a:off x="657" y="1434"/>
              <a:ext cx="363" cy="54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l"/>
              <a:endParaRPr lang="zh-CN" altLang="en-US" sz="1800" dirty="0">
                <a:latin typeface="Times New Roman" panose="02020603050405020304" pitchFamily="18" charset="0"/>
                <a:ea typeface="宋体" pitchFamily="2" charset="-122"/>
              </a:endParaRPr>
            </a:p>
          </p:txBody>
        </p:sp>
        <p:sp>
          <p:nvSpPr>
            <p:cNvPr id="37898" name="Text Box 10"/>
            <p:cNvSpPr txBox="1">
              <a:spLocks noChangeArrowheads="1"/>
            </p:cNvSpPr>
            <p:nvPr/>
          </p:nvSpPr>
          <p:spPr bwMode="auto">
            <a:xfrm>
              <a:off x="657" y="1480"/>
              <a:ext cx="544" cy="4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l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US" altLang="zh-CN" sz="3000" b="1" kern="1200" cap="none" spc="0" normalizeH="0" baseline="0" noProof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itchFamily="2" charset="-122"/>
                  <a:cs typeface="+mn-cs"/>
                </a:rPr>
                <a:t>ie</a:t>
              </a:r>
              <a:endParaRPr kumimoji="0" lang="en-US" altLang="zh-CN" sz="3000" b="1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50187" name="矩形 50186"/>
          <p:cNvSpPr/>
          <p:nvPr/>
        </p:nvSpPr>
        <p:spPr>
          <a:xfrm>
            <a:off x="5057775" y="681038"/>
            <a:ext cx="27432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2500"/>
          </a:bodyPr>
          <a:lstStyle/>
          <a:p>
            <a:pPr algn="ctr" eaLnBrk="0" hangingPunct="0"/>
            <a:r>
              <a:rPr lang="zh-CN" altLang="en-US" sz="27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华文细黑" panose="02010600040101010101" charset="-122"/>
                <a:ea typeface="华文细黑" panose="02010600040101010101" charset="-122"/>
              </a:rPr>
              <a:t>考 考 你：</a:t>
            </a:r>
            <a:endParaRPr lang="zh-CN" altLang="en-US" sz="27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0188" name="矩形 50187"/>
          <p:cNvSpPr/>
          <p:nvPr/>
        </p:nvSpPr>
        <p:spPr>
          <a:xfrm>
            <a:off x="5219700" y="0"/>
            <a:ext cx="24574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/>
          </a:bodyPr>
          <a:lstStyle/>
          <a:p>
            <a:pPr algn="ctr" eaLnBrk="0" hangingPunct="0"/>
            <a:r>
              <a:rPr lang="zh-CN" altLang="en-US" sz="27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华文细黑" panose="02010600040101010101" charset="-122"/>
                <a:ea typeface="华文细黑" panose="02010600040101010101" charset="-122"/>
              </a:rPr>
              <a:t>kǎo kǎo nǐ</a:t>
            </a:r>
            <a:endParaRPr lang="zh-CN" altLang="en-US" sz="27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50505" y="13970"/>
            <a:ext cx="965835" cy="370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0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501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5"/>
          <p:cNvSpPr txBox="1"/>
          <p:nvPr/>
        </p:nvSpPr>
        <p:spPr>
          <a:xfrm>
            <a:off x="2947988" y="474663"/>
            <a:ext cx="5741987" cy="23733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</a:rPr>
              <a:t>椰树椰树</a:t>
            </a:r>
            <a:r>
              <a:rPr lang="en-US" altLang="zh-CN" sz="6000" b="1" dirty="0">
                <a:solidFill>
                  <a:srgbClr val="E60012"/>
                </a:solidFill>
                <a:latin typeface="人语拼音" charset="0"/>
              </a:rPr>
              <a:t>ie ie ie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</a:rPr>
              <a:t>，</a:t>
            </a:r>
            <a:endParaRPr lang="en-US" altLang="zh-CN" sz="3600" b="1" dirty="0">
              <a:solidFill>
                <a:srgbClr val="000000"/>
              </a:solidFill>
              <a:latin typeface="楷体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</a:rPr>
              <a:t>一棵椰树</a:t>
            </a:r>
            <a:r>
              <a:rPr lang="en-US" altLang="zh-CN" sz="6000" b="1" dirty="0">
                <a:solidFill>
                  <a:srgbClr val="E60012"/>
                </a:solidFill>
                <a:latin typeface="人语拼音" charset="0"/>
              </a:rPr>
              <a:t>ie ie ie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</a:rPr>
              <a:t>。</a:t>
            </a:r>
            <a:endParaRPr lang="zh-CN" altLang="en-US" sz="3600" b="1" dirty="0">
              <a:solidFill>
                <a:srgbClr val="000000"/>
              </a:solidFill>
              <a:latin typeface="楷体" pitchFamily="49" charset="-122"/>
            </a:endParaRPr>
          </a:p>
        </p:txBody>
      </p:sp>
      <p:sp>
        <p:nvSpPr>
          <p:cNvPr id="6" name="文本框 5127"/>
          <p:cNvSpPr txBox="1"/>
          <p:nvPr/>
        </p:nvSpPr>
        <p:spPr>
          <a:xfrm>
            <a:off x="2947988" y="3248660"/>
            <a:ext cx="4563110" cy="11988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7200" b="1" dirty="0">
                <a:solidFill>
                  <a:srgbClr val="E60012"/>
                </a:solidFill>
                <a:latin typeface="人语拼音" charset="0"/>
              </a:rPr>
              <a:t>iē  ié  iě  iè</a:t>
            </a:r>
            <a:endParaRPr lang="en-US" altLang="zh-CN" sz="7200" b="1" dirty="0">
              <a:solidFill>
                <a:srgbClr val="E60012"/>
              </a:solidFill>
              <a:latin typeface="人语拼音" charset="0"/>
            </a:endParaRPr>
          </a:p>
        </p:txBody>
      </p:sp>
      <p:pic>
        <p:nvPicPr>
          <p:cNvPr id="8197" name="Picture 7" descr="https://timgsa.baidu.com/timg?image&amp;quality=80&amp;size=b9999_10000&amp;sec=1607857378454&amp;di=95bf6d9547c533bd803fa999a4fd2824&amp;imgtype=0&amp;src=http%3A%2F%2Fwww.tjdaziran.cn%2Fuploads%2Fallimg%2F110320%2F1-110320122403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41" r="11960"/>
          <a:stretch>
            <a:fillRect/>
          </a:stretch>
        </p:blipFill>
        <p:spPr>
          <a:xfrm>
            <a:off x="0" y="182563"/>
            <a:ext cx="3352800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7850505" y="13970"/>
            <a:ext cx="965835" cy="370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椭圆 1"/>
          <p:cNvSpPr/>
          <p:nvPr/>
        </p:nvSpPr>
        <p:spPr>
          <a:xfrm>
            <a:off x="4033838" y="2981325"/>
            <a:ext cx="1041400" cy="974725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人语拼音" charset="0"/>
              <a:ea typeface="+mn-ea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710363" y="2705100"/>
            <a:ext cx="1252538" cy="1133475"/>
          </a:xfrm>
          <a:prstGeom prst="ellips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人语拼音" charset="0"/>
              <a:ea typeface="+mn-ea"/>
              <a:cs typeface="+mn-cs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071813" y="685800"/>
            <a:ext cx="1252538" cy="1135063"/>
          </a:xfrm>
          <a:prstGeom prst="ellips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人语拼音" charset="0"/>
              <a:ea typeface="+mn-ea"/>
              <a:cs typeface="+mn-cs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95438" y="1455738"/>
            <a:ext cx="1252538" cy="1133475"/>
          </a:xfrm>
          <a:prstGeom prst="ellips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人语拼音" charset="0"/>
              <a:ea typeface="+mn-ea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62500" y="685800"/>
            <a:ext cx="1254125" cy="1135063"/>
          </a:xfrm>
          <a:prstGeom prst="ellips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人语拼音" charset="0"/>
              <a:ea typeface="+mn-ea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210300" y="1455738"/>
            <a:ext cx="1252538" cy="1133475"/>
          </a:xfrm>
          <a:prstGeom prst="ellips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人语拼音" charset="0"/>
              <a:ea typeface="+mn-ea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052513" y="2705100"/>
            <a:ext cx="1252538" cy="1133475"/>
          </a:xfrm>
          <a:prstGeom prst="ellips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人语拼音" charset="0"/>
              <a:ea typeface="+mn-ea"/>
              <a:cs typeface="+mn-cs"/>
            </a:endParaRPr>
          </a:p>
        </p:txBody>
      </p:sp>
      <p:cxnSp>
        <p:nvCxnSpPr>
          <p:cNvPr id="9" name="直接连接符 8"/>
          <p:cNvCxnSpPr>
            <a:endCxn id="2" idx="2"/>
          </p:cNvCxnSpPr>
          <p:nvPr/>
        </p:nvCxnSpPr>
        <p:spPr>
          <a:xfrm>
            <a:off x="2305050" y="3376613"/>
            <a:ext cx="1728788" cy="920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5" idx="5"/>
            <a:endCxn id="2" idx="2"/>
          </p:cNvCxnSpPr>
          <p:nvPr/>
        </p:nvCxnSpPr>
        <p:spPr>
          <a:xfrm>
            <a:off x="2663825" y="2422525"/>
            <a:ext cx="1462088" cy="7794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endCxn id="4" idx="4"/>
          </p:cNvCxnSpPr>
          <p:nvPr/>
        </p:nvCxnSpPr>
        <p:spPr>
          <a:xfrm flipH="1" flipV="1">
            <a:off x="3698875" y="1820863"/>
            <a:ext cx="625475" cy="1214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2" idx="7"/>
            <a:endCxn id="7" idx="3"/>
          </p:cNvCxnSpPr>
          <p:nvPr/>
        </p:nvCxnSpPr>
        <p:spPr>
          <a:xfrm flipV="1">
            <a:off x="4922838" y="2422525"/>
            <a:ext cx="1470025" cy="701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2" idx="6"/>
            <a:endCxn id="7" idx="3"/>
          </p:cNvCxnSpPr>
          <p:nvPr/>
        </p:nvCxnSpPr>
        <p:spPr>
          <a:xfrm flipV="1">
            <a:off x="5075238" y="3376613"/>
            <a:ext cx="1635125" cy="920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6" idx="4"/>
          </p:cNvCxnSpPr>
          <p:nvPr/>
        </p:nvCxnSpPr>
        <p:spPr>
          <a:xfrm flipH="1">
            <a:off x="4668838" y="1820863"/>
            <a:ext cx="720725" cy="11604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1" name="文本框 14"/>
          <p:cNvSpPr txBox="1"/>
          <p:nvPr/>
        </p:nvSpPr>
        <p:spPr>
          <a:xfrm>
            <a:off x="4113213" y="2963863"/>
            <a:ext cx="739775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5400" b="1" dirty="0">
                <a:solidFill>
                  <a:srgbClr val="FF0000"/>
                </a:solidFill>
                <a:latin typeface="人语拼音" charset="0"/>
              </a:rPr>
              <a:t>ie</a:t>
            </a:r>
            <a:endParaRPr lang="en-US" altLang="zh-CN" sz="5400" b="1" dirty="0">
              <a:solidFill>
                <a:srgbClr val="FF0000"/>
              </a:solidFill>
              <a:latin typeface="人语拼音" charset="0"/>
            </a:endParaRPr>
          </a:p>
        </p:txBody>
      </p:sp>
      <p:sp>
        <p:nvSpPr>
          <p:cNvPr id="9232" name="文本框 15"/>
          <p:cNvSpPr txBox="1"/>
          <p:nvPr/>
        </p:nvSpPr>
        <p:spPr>
          <a:xfrm>
            <a:off x="1052513" y="2705100"/>
            <a:ext cx="1181100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5400" b="1" dirty="0">
                <a:latin typeface="人语拼音" charset="0"/>
              </a:rPr>
              <a:t>piě</a:t>
            </a:r>
            <a:endParaRPr lang="en-US" altLang="zh-CN" sz="5400" b="1" dirty="0">
              <a:latin typeface="人语拼音" charset="0"/>
            </a:endParaRPr>
          </a:p>
        </p:txBody>
      </p:sp>
      <p:sp>
        <p:nvSpPr>
          <p:cNvPr id="9233" name="文本框 16"/>
          <p:cNvSpPr txBox="1"/>
          <p:nvPr/>
        </p:nvSpPr>
        <p:spPr>
          <a:xfrm>
            <a:off x="6710363" y="2768600"/>
            <a:ext cx="925512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5400" b="1" dirty="0">
                <a:latin typeface="人语拼音" charset="0"/>
              </a:rPr>
              <a:t>jiě</a:t>
            </a:r>
            <a:endParaRPr lang="en-US" altLang="zh-CN" sz="5400" b="1" dirty="0">
              <a:latin typeface="人语拼音" charset="0"/>
            </a:endParaRPr>
          </a:p>
        </p:txBody>
      </p:sp>
      <p:sp>
        <p:nvSpPr>
          <p:cNvPr id="9234" name="文本框 17"/>
          <p:cNvSpPr txBox="1"/>
          <p:nvPr/>
        </p:nvSpPr>
        <p:spPr>
          <a:xfrm>
            <a:off x="6216650" y="1519238"/>
            <a:ext cx="1177925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5400" b="1" dirty="0">
                <a:latin typeface="人语拼音" charset="0"/>
              </a:rPr>
              <a:t>qiē</a:t>
            </a:r>
            <a:endParaRPr lang="en-US" altLang="zh-CN" sz="5400" b="1" dirty="0">
              <a:latin typeface="人语拼音" charset="0"/>
            </a:endParaRPr>
          </a:p>
        </p:txBody>
      </p:sp>
      <p:sp>
        <p:nvSpPr>
          <p:cNvPr id="9235" name="文本框 18"/>
          <p:cNvSpPr txBox="1"/>
          <p:nvPr/>
        </p:nvSpPr>
        <p:spPr>
          <a:xfrm>
            <a:off x="4814888" y="685800"/>
            <a:ext cx="1101725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5400" b="1" dirty="0">
                <a:latin typeface="人语拼音" charset="0"/>
              </a:rPr>
              <a:t>xié</a:t>
            </a:r>
            <a:endParaRPr lang="en-US" altLang="zh-CN" sz="5400" b="1" dirty="0">
              <a:latin typeface="人语拼音" charset="0"/>
            </a:endParaRPr>
          </a:p>
        </p:txBody>
      </p:sp>
      <p:sp>
        <p:nvSpPr>
          <p:cNvPr id="9236" name="文本框 19"/>
          <p:cNvSpPr txBox="1"/>
          <p:nvPr/>
        </p:nvSpPr>
        <p:spPr>
          <a:xfrm>
            <a:off x="3081338" y="750888"/>
            <a:ext cx="1174750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5400" b="1" dirty="0">
                <a:latin typeface="人语拼音" charset="0"/>
              </a:rPr>
              <a:t>bié</a:t>
            </a:r>
            <a:endParaRPr lang="en-US" altLang="zh-CN" sz="5400" b="1" dirty="0">
              <a:latin typeface="人语拼音" charset="0"/>
            </a:endParaRPr>
          </a:p>
        </p:txBody>
      </p:sp>
      <p:sp>
        <p:nvSpPr>
          <p:cNvPr id="9237" name="文本框 20"/>
          <p:cNvSpPr txBox="1"/>
          <p:nvPr/>
        </p:nvSpPr>
        <p:spPr>
          <a:xfrm>
            <a:off x="1601788" y="1519238"/>
            <a:ext cx="1233487" cy="9223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5400" b="1" dirty="0">
                <a:latin typeface="人语拼音" charset="0"/>
              </a:rPr>
              <a:t>dié</a:t>
            </a:r>
            <a:endParaRPr lang="en-US" altLang="zh-CN" sz="5400" b="1" dirty="0">
              <a:latin typeface="人语拼音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850505" y="13970"/>
            <a:ext cx="965835" cy="370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1" cstate="print"/>
          <a:srcRect t="20740" b="26837"/>
          <a:stretch>
            <a:fillRect/>
          </a:stretch>
        </p:blipFill>
        <p:spPr bwMode="auto">
          <a:xfrm>
            <a:off x="2125049" y="1371824"/>
            <a:ext cx="4800600" cy="3524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椭圆 4"/>
          <p:cNvSpPr/>
          <p:nvPr/>
        </p:nvSpPr>
        <p:spPr>
          <a:xfrm>
            <a:off x="3597275" y="2014538"/>
            <a:ext cx="1082675" cy="110331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4" name="PA-文本框 15"/>
          <p:cNvSpPr txBox="1"/>
          <p:nvPr>
            <p:custDataLst>
              <p:tags r:id="rId2"/>
            </p:custDataLst>
          </p:nvPr>
        </p:nvSpPr>
        <p:spPr>
          <a:xfrm>
            <a:off x="1171575" y="268288"/>
            <a:ext cx="6278563" cy="11255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marL="412750" indent="-412750" eaLnBrk="1" hangingPunct="1">
              <a:lnSpc>
                <a:spcPct val="120000"/>
              </a:lnSpc>
            </a:pPr>
            <a:r>
              <a:rPr lang="zh-CN" altLang="en-US" sz="3200" b="1" dirty="0">
                <a:latin typeface="宋体" pitchFamily="2" charset="-122"/>
              </a:rPr>
              <a:t>      天上挂着一轮明亮的月亮，她给大家带来了一个朋友：</a:t>
            </a:r>
            <a:r>
              <a:rPr lang="en-US" altLang="zh-CN" sz="3200" b="1" dirty="0">
                <a:solidFill>
                  <a:srgbClr val="E60012"/>
                </a:solidFill>
                <a:latin typeface="人语拼音" charset="0"/>
              </a:rPr>
              <a:t>üe</a:t>
            </a:r>
            <a:r>
              <a:rPr lang="zh-CN" altLang="en-US" sz="3200" b="1" dirty="0">
                <a:latin typeface="宋体" pitchFamily="2" charset="-122"/>
              </a:rPr>
              <a:t>。</a:t>
            </a:r>
            <a:endParaRPr lang="en-US" altLang="zh-CN" sz="3200" b="1" dirty="0">
              <a:latin typeface="宋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50505" y="13970"/>
            <a:ext cx="965835" cy="370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5"/>
          <p:cNvSpPr txBox="1"/>
          <p:nvPr/>
        </p:nvSpPr>
        <p:spPr>
          <a:xfrm>
            <a:off x="2947988" y="441325"/>
            <a:ext cx="5946775" cy="2374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人语拼音" charset="0"/>
              </a:rPr>
              <a:t>月亮月亮</a:t>
            </a:r>
            <a:r>
              <a:rPr lang="en-US" altLang="zh-CN" sz="6000" b="1" dirty="0">
                <a:solidFill>
                  <a:srgbClr val="E60012"/>
                </a:solidFill>
                <a:latin typeface="人语拼音" charset="0"/>
              </a:rPr>
              <a:t>üe üe üe</a:t>
            </a:r>
            <a:r>
              <a:rPr lang="zh-CN" altLang="en-US" sz="3600" b="1" dirty="0">
                <a:solidFill>
                  <a:srgbClr val="000000"/>
                </a:solidFill>
                <a:latin typeface="人语拼音" charset="0"/>
              </a:rPr>
              <a:t>，</a:t>
            </a:r>
            <a:endParaRPr lang="en-US" altLang="zh-CN" sz="3600" b="1" dirty="0">
              <a:solidFill>
                <a:srgbClr val="000000"/>
              </a:solidFill>
              <a:latin typeface="人语拼音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人语拼音" charset="0"/>
              </a:rPr>
              <a:t>一轮明月</a:t>
            </a:r>
            <a:r>
              <a:rPr lang="en-US" altLang="zh-CN" sz="6000" b="1" dirty="0">
                <a:solidFill>
                  <a:srgbClr val="E60012"/>
                </a:solidFill>
                <a:latin typeface="人语拼音" charset="0"/>
              </a:rPr>
              <a:t>üe üe üe</a:t>
            </a:r>
            <a:r>
              <a:rPr lang="zh-CN" altLang="en-US" sz="3600" b="1" dirty="0">
                <a:solidFill>
                  <a:srgbClr val="000000"/>
                </a:solidFill>
                <a:latin typeface="人语拼音" charset="0"/>
              </a:rPr>
              <a:t>。</a:t>
            </a:r>
            <a:endParaRPr lang="zh-CN" altLang="en-US" sz="3600" b="1" dirty="0">
              <a:solidFill>
                <a:srgbClr val="000000"/>
              </a:solidFill>
              <a:latin typeface="人语拼音" charset="0"/>
            </a:endParaRPr>
          </a:p>
        </p:txBody>
      </p:sp>
      <p:sp>
        <p:nvSpPr>
          <p:cNvPr id="7" name="文本框 10243"/>
          <p:cNvSpPr txBox="1"/>
          <p:nvPr/>
        </p:nvSpPr>
        <p:spPr>
          <a:xfrm>
            <a:off x="2879725" y="2954338"/>
            <a:ext cx="5614988" cy="1016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6000" b="1" dirty="0">
                <a:solidFill>
                  <a:srgbClr val="E60012"/>
                </a:solidFill>
                <a:latin typeface="人语拼音" charset="0"/>
              </a:rPr>
              <a:t>üē  üé  üě  üè</a:t>
            </a:r>
            <a:endParaRPr lang="en-US" altLang="zh-CN" sz="6000" b="1" dirty="0">
              <a:solidFill>
                <a:srgbClr val="E60012"/>
              </a:solidFill>
              <a:latin typeface="人语拼音" charset="0"/>
            </a:endParaRPr>
          </a:p>
        </p:txBody>
      </p:sp>
      <p:pic>
        <p:nvPicPr>
          <p:cNvPr id="11268" name="Picture 7" descr="https://timgsa.baidu.com/timg?image&amp;quality=80&amp;size=b9999_10000&amp;sec=1607858394617&amp;di=bea50309ba43dc1d02c1d51e37ef150d&amp;imgtype=0&amp;src=http%3A%2F%2Fbpic.588ku.com%2Felement_origin_min_pic%2F16%2F12%2F02%2F671260b964472bcc086f372a85758e6e.jpg%2521%2Ffwfh%2F804x804%2Fquality%2F90%2Funsharp%2Ftrue%2Fcompress%2Ftrue"/>
          <p:cNvPicPr>
            <a:picLocks noChangeAspect="1"/>
          </p:cNvPicPr>
          <p:nvPr/>
        </p:nvPicPr>
        <p:blipFill>
          <a:blip r:embed="rId1"/>
          <a:srcRect l="6711" t="8711" r="8389" b="6854"/>
          <a:stretch>
            <a:fillRect/>
          </a:stretch>
        </p:blipFill>
        <p:spPr>
          <a:xfrm>
            <a:off x="233363" y="457200"/>
            <a:ext cx="2570162" cy="2560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7850505" y="13970"/>
            <a:ext cx="965835" cy="370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ags/tag1.xml><?xml version="1.0" encoding="utf-8"?>
<p:tagLst xmlns:p="http://schemas.openxmlformats.org/presentationml/2006/main">
  <p:tag name="PA" val="v5.2.10"/>
</p:tagLst>
</file>

<file path=ppt/tags/tag2.xml><?xml version="1.0" encoding="utf-8"?>
<p:tagLst xmlns:p="http://schemas.openxmlformats.org/presentationml/2006/main">
  <p:tag name="PA" val="v5.2.10"/>
</p:tagLst>
</file>

<file path=ppt/tags/tag3.xml><?xml version="1.0" encoding="utf-8"?>
<p:tagLst xmlns:p="http://schemas.openxmlformats.org/presentationml/2006/main">
  <p:tag name="PA" val="v5.2.10"/>
</p:tagLst>
</file>

<file path=ppt/tags/tag4.xml><?xml version="1.0" encoding="utf-8"?>
<p:tagLst xmlns:p="http://schemas.openxmlformats.org/presentationml/2006/main">
  <p:tag name="PA" val="v5.2.10"/>
</p:tagLst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</Words>
  <Application>WPS 文字</Application>
  <PresentationFormat>全屏显示(16:9)</PresentationFormat>
  <Paragraphs>166</Paragraphs>
  <Slides>21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1" baseType="lpstr">
      <vt:lpstr>Arial</vt:lpstr>
      <vt:lpstr>宋体</vt:lpstr>
      <vt:lpstr>Wingdings</vt:lpstr>
      <vt:lpstr>汉仪书宋二KW</vt:lpstr>
      <vt:lpstr>黑体</vt:lpstr>
      <vt:lpstr>Times New Roman</vt:lpstr>
      <vt:lpstr>人语拼音</vt:lpstr>
      <vt:lpstr>楷体</vt:lpstr>
      <vt:lpstr>方正姚体</vt:lpstr>
      <vt:lpstr>宋体-简</vt:lpstr>
      <vt:lpstr>华文细黑</vt:lpstr>
      <vt:lpstr>楷体_GB2312</vt:lpstr>
      <vt:lpstr>汉仪楷体简</vt:lpstr>
      <vt:lpstr>微软雅黑</vt:lpstr>
      <vt:lpstr>汉仪旗黑</vt:lpstr>
      <vt:lpstr>宋体</vt:lpstr>
      <vt:lpstr>Arial Unicode MS</vt:lpstr>
      <vt:lpstr>黑体-简</vt:lpstr>
      <vt:lpstr>2_Office 主题​​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WWW蚊子</cp:lastModifiedBy>
  <cp:revision>1764</cp:revision>
  <dcterms:created xsi:type="dcterms:W3CDTF">2022-10-18T12:31:56Z</dcterms:created>
  <dcterms:modified xsi:type="dcterms:W3CDTF">2022-10-18T12:31:56Z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来源">
    <vt:lpwstr>状元成才路系列</vt:lpwstr>
  </property>
  <property fmtid="{D5CDD505-2E9C-101B-9397-08002B2CF9AE}" pid="3" name="KSOProductBuildVer">
    <vt:lpwstr>2052-4.6.1.7467</vt:lpwstr>
  </property>
  <property fmtid="{D5CDD505-2E9C-101B-9397-08002B2CF9AE}" pid="4" name="ICV">
    <vt:lpwstr>3A6076EE9B9A030B17AF4663335EA82A</vt:lpwstr>
  </property>
</Properties>
</file>