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8"/>
  </p:notesMasterIdLst>
  <p:handoutMasterIdLst>
    <p:handoutMasterId r:id="rId29"/>
  </p:handoutMasterIdLst>
  <p:sldIdLst>
    <p:sldId id="1004" r:id="rId3"/>
    <p:sldId id="1384" r:id="rId4"/>
    <p:sldId id="1398" r:id="rId5"/>
    <p:sldId id="1399" r:id="rId6"/>
    <p:sldId id="1395" r:id="rId7"/>
    <p:sldId id="1400" r:id="rId9"/>
    <p:sldId id="1401" r:id="rId10"/>
    <p:sldId id="1402" r:id="rId11"/>
    <p:sldId id="1403" r:id="rId12"/>
    <p:sldId id="1404" r:id="rId13"/>
    <p:sldId id="462" r:id="rId14"/>
    <p:sldId id="1320" r:id="rId15"/>
    <p:sldId id="1247" r:id="rId16"/>
    <p:sldId id="1365" r:id="rId17"/>
    <p:sldId id="1366" r:id="rId18"/>
    <p:sldId id="1367" r:id="rId19"/>
    <p:sldId id="1392" r:id="rId20"/>
    <p:sldId id="1326" r:id="rId21"/>
    <p:sldId id="1349" r:id="rId22"/>
    <p:sldId id="1327" r:id="rId23"/>
    <p:sldId id="1405" r:id="rId24"/>
    <p:sldId id="1209" r:id="rId25"/>
    <p:sldId id="1407" r:id="rId26"/>
    <p:sldId id="1329" r:id="rId27"/>
    <p:sldId id="1408" r:id="rId28"/>
  </p:sldIdLst>
  <p:sldSz cx="9144000" cy="5143500" type="screen16x9"/>
  <p:notesSz cx="6858000" cy="9144000"/>
  <p:embeddedFontLst>
    <p:embeddedFont>
      <p:font typeface="楷体" panose="02010609060101010101" pitchFamily="49" charset="-122"/>
      <p:regular r:id="rId34"/>
    </p:embeddedFont>
    <p:embeddedFont>
      <p:font typeface="Calibri" panose="020F0502020204030204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BFF"/>
    <a:srgbClr val="0000FF"/>
    <a:srgbClr val="FFDDFF"/>
    <a:srgbClr val="FFCCFF"/>
    <a:srgbClr val="FFCCCC"/>
    <a:srgbClr val="DBCAC3"/>
    <a:srgbClr val="FFFFCC"/>
    <a:srgbClr val="CC99FF"/>
    <a:srgbClr val="99CCFF"/>
    <a:srgbClr val="CB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81" autoAdjust="0"/>
    <p:restoredTop sz="94424" autoAdjust="0"/>
  </p:normalViewPr>
  <p:slideViewPr>
    <p:cSldViewPr>
      <p:cViewPr varScale="1">
        <p:scale>
          <a:sx n="47" d="100"/>
          <a:sy n="47" d="100"/>
        </p:scale>
        <p:origin x="-96" y="-1284"/>
      </p:cViewPr>
      <p:guideLst>
        <p:guide orient="horz" pos="1567"/>
        <p:guide pos="29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4.xml"/><Relationship Id="rId38" Type="http://schemas.openxmlformats.org/officeDocument/2006/relationships/font" Target="fonts/font5.fntdata"/><Relationship Id="rId37" Type="http://schemas.openxmlformats.org/officeDocument/2006/relationships/font" Target="fonts/font4.fntdata"/><Relationship Id="rId36" Type="http://schemas.openxmlformats.org/officeDocument/2006/relationships/font" Target="fonts/font3.fntdata"/><Relationship Id="rId35" Type="http://schemas.openxmlformats.org/officeDocument/2006/relationships/font" Target="fonts/font2.fntdata"/><Relationship Id="rId34" Type="http://schemas.openxmlformats.org/officeDocument/2006/relationships/font" Target="fonts/font1.fntdata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 descr="http://img3.imgtn.bdimg.com/it/u=1567287346,2298921989&amp;fm=15&amp;gp=0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7E0CED-793C-4574-96E3-7F723D6C52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华文楷体" pitchFamily="2" charset="-122"/>
                <a:cs typeface="华文楷体" pitchFamily="2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华文楷体" pitchFamily="2" charset="-122"/>
              <a:cs typeface="华文楷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华文楷体" pitchFamily="2" charset="-122"/>
              <a:cs typeface="华文楷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华文楷体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图片主题图、母版图\2年级修改母版图\9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8" y="0"/>
            <a:ext cx="914522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783" y="87475"/>
            <a:ext cx="1026114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2B3C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 userDrawn="1"/>
        </p:nvSpPr>
        <p:spPr>
          <a:xfrm>
            <a:off x="7956550" y="51435"/>
            <a:ext cx="1151890" cy="575945"/>
          </a:xfrm>
          <a:prstGeom prst="rect">
            <a:avLst/>
          </a:prstGeom>
          <a:solidFill>
            <a:srgbClr val="F5F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tags" Target="../tags/tag3.xml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7.jpeg"/><Relationship Id="rId2" Type="http://schemas.openxmlformats.org/officeDocument/2006/relationships/tags" Target="../tags/tag1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.png"/><Relationship Id="rId3" Type="http://schemas.openxmlformats.org/officeDocument/2006/relationships/image" Target="../media/image7.jpeg"/><Relationship Id="rId2" Type="http://schemas.openxmlformats.org/officeDocument/2006/relationships/tags" Target="../tags/tag2.xml"/><Relationship Id="rId1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9"/>
          <p:cNvSpPr>
            <a:spLocks noChangeArrowheads="1"/>
          </p:cNvSpPr>
          <p:nvPr/>
        </p:nvSpPr>
        <p:spPr bwMode="auto">
          <a:xfrm>
            <a:off x="539249" y="771535"/>
            <a:ext cx="8208912" cy="256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中外闻名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黄山风景区在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我国安徽省南部。那里景色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秀丽神奇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尤其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是那些怪石，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有趣极了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"/>
          <p:cNvSpPr txBox="1"/>
          <p:nvPr/>
        </p:nvSpPr>
        <p:spPr>
          <a:xfrm>
            <a:off x="2627784" y="1451704"/>
            <a:ext cx="4536504" cy="12223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75000"/>
              </a:lnSpc>
            </a:pPr>
            <a:endParaRPr lang="en-US" altLang="zh-CN" sz="2000" b="1" kern="1300" dirty="0">
              <a:ln w="9525">
                <a:noFill/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75000"/>
              </a:lnSpc>
            </a:pPr>
            <a:r>
              <a:rPr lang="zh-CN" altLang="en-US" sz="8000" b="1" dirty="0" smtClean="0">
                <a:ln w="9525">
                  <a:noFill/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6600" b="1" dirty="0" smtClean="0">
                <a:ln w="9525">
                  <a:noFill/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黄山奇石</a:t>
            </a:r>
            <a:endParaRPr lang="zh-CN" altLang="en-US" sz="6600" b="1" dirty="0">
              <a:ln w="9525">
                <a:noFill/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771800" y="1720616"/>
            <a:ext cx="807171" cy="815105"/>
            <a:chOff x="1683888" y="867072"/>
            <a:chExt cx="975013" cy="98459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888" y="876657"/>
              <a:ext cx="975013" cy="975013"/>
            </a:xfrm>
            <a:prstGeom prst="rect">
              <a:avLst/>
            </a:prstGeom>
          </p:spPr>
        </p:pic>
        <p:sp>
          <p:nvSpPr>
            <p:cNvPr id="14" name="文本框 6"/>
            <p:cNvSpPr txBox="1"/>
            <p:nvPr/>
          </p:nvSpPr>
          <p:spPr>
            <a:xfrm>
              <a:off x="1888496" y="867072"/>
              <a:ext cx="565796" cy="929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4400" b="1" dirty="0" smtClean="0">
                  <a:solidFill>
                    <a:srgbClr val="FF6E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9</a:t>
              </a:r>
              <a:endParaRPr kumimoji="1" lang="zh-CN" altLang="en-US" sz="4800" b="1" dirty="0">
                <a:solidFill>
                  <a:srgbClr val="FF6E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Rectangle 1"/>
          <p:cNvSpPr/>
          <p:nvPr/>
        </p:nvSpPr>
        <p:spPr>
          <a:xfrm>
            <a:off x="467360" y="1498918"/>
            <a:ext cx="8531225" cy="2145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eaLnBrk="0" hangingPunct="0">
              <a:lnSpc>
                <a:spcPct val="150000"/>
              </a:lnSpc>
            </a:pPr>
            <a:r>
              <a:rPr lang="en-US" altLang="zh-CN" sz="4000" b="1" dirty="0">
                <a:latin typeface="Times New Roman" panose="02020603050405020304" pitchFamily="18" charset="0"/>
                <a:ea typeface="华文楷体" pitchFamily="2" charset="-122"/>
              </a:rPr>
              <a:t>       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朗读课文第二至第六自然段。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2.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文中介绍了哪些黄山奇石，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圈一圈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b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br>
              <a:rPr lang="zh-CN" altLang="en-US" sz="850" dirty="0">
                <a:latin typeface="Times New Roman" panose="02020603050405020304" pitchFamily="18" charset="0"/>
                <a:ea typeface="华文楷体" pitchFamily="2" charset="-122"/>
              </a:rPr>
            </a:br>
            <a:endParaRPr lang="zh-CN" altLang="en-US" sz="850" dirty="0">
              <a:latin typeface="Times New Roman" panose="02020603050405020304" pitchFamily="18" charset="0"/>
              <a:ea typeface="华文楷体" pitchFamily="2" charset="-122"/>
            </a:endParaRPr>
          </a:p>
        </p:txBody>
      </p:sp>
      <p:sp>
        <p:nvSpPr>
          <p:cNvPr id="6147" name="矩形 3"/>
          <p:cNvSpPr/>
          <p:nvPr/>
        </p:nvSpPr>
        <p:spPr>
          <a:xfrm>
            <a:off x="2555716" y="627063"/>
            <a:ext cx="3541395" cy="714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indent="257175" eaLnBrk="0" hangingPunct="0"/>
            <a:r>
              <a:rPr lang="zh-CN" altLang="en-US" sz="405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（朗读要求）</a:t>
            </a:r>
            <a:endParaRPr lang="zh-CN" altLang="en-US" sz="405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4851" y="744721"/>
            <a:ext cx="3469477" cy="441931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35" y="699542"/>
            <a:ext cx="3469477" cy="4436014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695468" y="2374184"/>
            <a:ext cx="487257" cy="2655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802723" y="3754870"/>
            <a:ext cx="708326" cy="2655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710500" y="1054701"/>
            <a:ext cx="762108" cy="2655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184576" y="2762298"/>
            <a:ext cx="1008112" cy="2655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762220" y="3035158"/>
            <a:ext cx="601512" cy="2655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36024" y="3300690"/>
            <a:ext cx="272488" cy="2655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683786" y="3329155"/>
            <a:ext cx="762108" cy="2655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616624" y="3329155"/>
            <a:ext cx="762108" cy="2655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242" y="60043"/>
            <a:ext cx="5692140" cy="755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课文介绍了哪些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奇石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？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04216" y="1512811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①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04216" y="2369911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②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04216" y="2925897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③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349728" y="1054701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72427" y="191870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⑤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349728" y="303515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⑥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63078" y="699770"/>
            <a:ext cx="140779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eaLnBrk="1" hangingPunct="1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仙桃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石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46885" y="1491615"/>
            <a:ext cx="18161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eaLnBrk="1" hangingPunct="1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猴子观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海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47520" y="2319655"/>
            <a:ext cx="18161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仙人指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路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47520" y="3147695"/>
            <a:ext cx="22244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金鸡叫天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都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03800" y="680085"/>
            <a:ext cx="18161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eaLnBrk="1" hangingPunct="1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天狗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望月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03800" y="1491615"/>
            <a:ext cx="18161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狮子抢球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03800" y="2339340"/>
            <a:ext cx="18161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eaLnBrk="1" hangingPunct="1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仙女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弹琴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63078" y="646430"/>
            <a:ext cx="140779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eaLnBrk="1" hangingPunct="1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仙桃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石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46885" y="1438275"/>
            <a:ext cx="18161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eaLnBrk="1" hangingPunct="1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猴子观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海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47520" y="2266315"/>
            <a:ext cx="18161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仙人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指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路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47520" y="3094355"/>
            <a:ext cx="22244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金鸡叫天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都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03800" y="626745"/>
            <a:ext cx="18161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eaLnBrk="1" hangingPunct="1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天狗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望月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03800" y="1438275"/>
            <a:ext cx="18161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狮子抢球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03800" y="2286000"/>
            <a:ext cx="18161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eaLnBrk="1" hangingPunct="1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仙女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弹琴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5148248" y="3291230"/>
            <a:ext cx="948055" cy="10147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6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6000" b="1" dirty="0">
                <a:solidFill>
                  <a:srgbClr val="FF0000"/>
                </a:solidFill>
              </a:rPr>
              <a:t>仙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28715" y="3220085"/>
            <a:ext cx="2770505" cy="101473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神话中称有特殊能力的人为“仙”，仙人多住在很高的地方。</a:t>
            </a:r>
            <a:endParaRPr lang="zh-CN" altLang="en-US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63078" y="699770"/>
            <a:ext cx="140779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eaLnBrk="1" hangingPunct="1"/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仙桃</a:t>
            </a:r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石</a:t>
            </a:r>
            <a:endParaRPr lang="zh-CN" altLang="en-US" sz="32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46885" y="1491615"/>
            <a:ext cx="18161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eaLnBrk="1" hangingPunct="1"/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猴子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观</a:t>
            </a:r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海</a:t>
            </a:r>
            <a:endParaRPr lang="zh-CN" altLang="en-US" sz="32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47520" y="2319655"/>
            <a:ext cx="18161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仙人指</a:t>
            </a:r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路</a:t>
            </a:r>
            <a:endParaRPr lang="zh-CN" altLang="en-US" sz="32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47520" y="3147695"/>
            <a:ext cx="22244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金鸡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叫天</a:t>
            </a:r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都</a:t>
            </a:r>
            <a:endParaRPr lang="zh-CN" altLang="en-US" sz="32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03800" y="680085"/>
            <a:ext cx="18161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eaLnBrk="1" hangingPunct="1"/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天狗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望月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03800" y="1491615"/>
            <a:ext cx="18161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狮子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抢球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03800" y="2339340"/>
            <a:ext cx="18161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eaLnBrk="1" hangingPunct="1"/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仙女</a:t>
            </a:r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弹琴</a:t>
            </a:r>
            <a:endParaRPr lang="zh-CN" altLang="en-US" sz="32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" r="3148" b="6601"/>
          <a:stretch>
            <a:fillRect/>
          </a:stretch>
        </p:blipFill>
        <p:spPr>
          <a:xfrm>
            <a:off x="539552" y="391743"/>
            <a:ext cx="3744416" cy="47722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 t="2401" b="5201"/>
          <a:stretch>
            <a:fillRect/>
          </a:stretch>
        </p:blipFill>
        <p:spPr>
          <a:xfrm>
            <a:off x="4265656" y="411510"/>
            <a:ext cx="3672409" cy="475252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99592" y="1248977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①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88745" y="2081191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②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8745" y="275951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③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25696" y="96877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25696" y="1922049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⑤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25696" y="306204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⑥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70560" y="2080895"/>
            <a:ext cx="3482340" cy="69215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AutoShape 7" descr="http://img0.imgtn.bdimg.com/it/u=1996266638,3962025206&amp;fm=27&amp;gp=0.jpg"/>
          <p:cNvSpPr>
            <a:spLocks noChangeAspect="1"/>
          </p:cNvSpPr>
          <p:nvPr/>
        </p:nvSpPr>
        <p:spPr>
          <a:xfrm>
            <a:off x="1259681" y="-108346"/>
            <a:ext cx="228600" cy="228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zh-CN" altLang="en-US" sz="10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4" name="AutoShape 9" descr="http://img0.imgtn.bdimg.com/it/u=1996266638,3962025206&amp;fm=27&amp;gp=0.jpg"/>
          <p:cNvSpPr>
            <a:spLocks noChangeAspect="1"/>
          </p:cNvSpPr>
          <p:nvPr/>
        </p:nvSpPr>
        <p:spPr>
          <a:xfrm>
            <a:off x="1259681" y="-108346"/>
            <a:ext cx="228600" cy="228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zh-CN" altLang="en-US" sz="10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1" name="矩形 8"/>
          <p:cNvSpPr/>
          <p:nvPr/>
        </p:nvSpPr>
        <p:spPr>
          <a:xfrm>
            <a:off x="1547813" y="411956"/>
            <a:ext cx="1965722" cy="1337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仙</a:t>
            </a:r>
            <a:endParaRPr lang="en-US" altLang="zh-CN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桃</a:t>
            </a:r>
            <a:endParaRPr lang="en-US" altLang="zh-CN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石</a:t>
            </a:r>
            <a:endParaRPr lang="zh-CN" altLang="en-US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303747" y="465515"/>
            <a:ext cx="4936031" cy="275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67360" y="3291840"/>
            <a:ext cx="7902575" cy="1254760"/>
          </a:xfrm>
        </p:spPr>
        <p:txBody>
          <a:bodyPr vert="horz" wrap="square" lIns="68580" tIns="34290" rIns="68580" bIns="34290" numCol="1" rtlCol="0" anchor="t" anchorCtr="0" compatLnSpc="1"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就说“仙桃石”吧，它好像从天上飞下来的一个大桃子，落在山顶的石盘上。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AutoShape 7" descr="http://img0.imgtn.bdimg.com/it/u=1996266638,3962025206&amp;fm=27&amp;gp=0.jpg"/>
          <p:cNvSpPr>
            <a:spLocks noChangeAspect="1"/>
          </p:cNvSpPr>
          <p:nvPr/>
        </p:nvSpPr>
        <p:spPr>
          <a:xfrm>
            <a:off x="1259681" y="-108346"/>
            <a:ext cx="228600" cy="228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zh-CN" altLang="en-US" sz="10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4" name="AutoShape 9" descr="http://img0.imgtn.bdimg.com/it/u=1996266638,3962025206&amp;fm=27&amp;gp=0.jpg"/>
          <p:cNvSpPr>
            <a:spLocks noChangeAspect="1"/>
          </p:cNvSpPr>
          <p:nvPr/>
        </p:nvSpPr>
        <p:spPr>
          <a:xfrm>
            <a:off x="1259681" y="-108346"/>
            <a:ext cx="228600" cy="228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zh-CN" altLang="en-US" sz="10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1" name="矩形 8"/>
          <p:cNvSpPr/>
          <p:nvPr/>
        </p:nvSpPr>
        <p:spPr>
          <a:xfrm>
            <a:off x="1547813" y="411956"/>
            <a:ext cx="1965722" cy="1337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仙</a:t>
            </a:r>
            <a:endParaRPr lang="en-US" altLang="zh-CN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桃</a:t>
            </a:r>
            <a:endParaRPr lang="en-US" altLang="zh-CN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石</a:t>
            </a:r>
            <a:endParaRPr lang="zh-CN" altLang="en-US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303747" y="465515"/>
            <a:ext cx="4936031" cy="275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67360" y="3147695"/>
            <a:ext cx="7666355" cy="1254760"/>
          </a:xfrm>
        </p:spPr>
        <p:txBody>
          <a:bodyPr vert="horz" wrap="square" lIns="68580" tIns="34290" rIns="68580" bIns="34290" numCol="1" rtlCol="0" anchor="t" anchorCtr="0" compatLnSpc="1"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就说“仙桃石”吧，它好像从天上飞下来的一个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大桃子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，落在山顶的石盘上。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Picture 7" descr="http://hiphotos.baidu.com/xinlingly/pic/item/40a018fa8311062a6c22eb9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8005" y="-20955"/>
            <a:ext cx="6787753" cy="5076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任意多边形 3"/>
          <p:cNvSpPr/>
          <p:nvPr/>
        </p:nvSpPr>
        <p:spPr>
          <a:xfrm>
            <a:off x="6156325" y="2715895"/>
            <a:ext cx="638810" cy="712470"/>
          </a:xfrm>
          <a:custGeom>
            <a:avLst/>
            <a:gdLst>
              <a:gd name="connisteX0" fmla="*/ 328410 w 639005"/>
              <a:gd name="connsiteY0" fmla="*/ 61491 h 712273"/>
              <a:gd name="connisteX1" fmla="*/ 398895 w 639005"/>
              <a:gd name="connsiteY1" fmla="*/ 84986 h 712273"/>
              <a:gd name="connisteX2" fmla="*/ 422390 w 639005"/>
              <a:gd name="connsiteY2" fmla="*/ 155471 h 712273"/>
              <a:gd name="connisteX3" fmla="*/ 492875 w 639005"/>
              <a:gd name="connsiteY3" fmla="*/ 166901 h 712273"/>
              <a:gd name="connisteX4" fmla="*/ 539865 w 639005"/>
              <a:gd name="connsiteY4" fmla="*/ 237386 h 712273"/>
              <a:gd name="connisteX5" fmla="*/ 516370 w 639005"/>
              <a:gd name="connsiteY5" fmla="*/ 307871 h 712273"/>
              <a:gd name="connisteX6" fmla="*/ 551295 w 639005"/>
              <a:gd name="connsiteY6" fmla="*/ 378356 h 712273"/>
              <a:gd name="connisteX7" fmla="*/ 621780 w 639005"/>
              <a:gd name="connsiteY7" fmla="*/ 389786 h 712273"/>
              <a:gd name="connisteX8" fmla="*/ 633210 w 639005"/>
              <a:gd name="connsiteY8" fmla="*/ 460271 h 712273"/>
              <a:gd name="connisteX9" fmla="*/ 563360 w 639005"/>
              <a:gd name="connsiteY9" fmla="*/ 495196 h 712273"/>
              <a:gd name="connisteX10" fmla="*/ 539865 w 639005"/>
              <a:gd name="connsiteY10" fmla="*/ 565681 h 712273"/>
              <a:gd name="connisteX11" fmla="*/ 457950 w 639005"/>
              <a:gd name="connsiteY11" fmla="*/ 612671 h 712273"/>
              <a:gd name="connisteX12" fmla="*/ 387465 w 639005"/>
              <a:gd name="connsiteY12" fmla="*/ 624101 h 712273"/>
              <a:gd name="connisteX13" fmla="*/ 328410 w 639005"/>
              <a:gd name="connsiteY13" fmla="*/ 694586 h 712273"/>
              <a:gd name="connisteX14" fmla="*/ 258560 w 639005"/>
              <a:gd name="connsiteY14" fmla="*/ 706651 h 712273"/>
              <a:gd name="connisteX15" fmla="*/ 258560 w 639005"/>
              <a:gd name="connsiteY15" fmla="*/ 636166 h 712273"/>
              <a:gd name="connisteX16" fmla="*/ 188075 w 639005"/>
              <a:gd name="connsiteY16" fmla="*/ 612671 h 712273"/>
              <a:gd name="connisteX17" fmla="*/ 141085 w 639005"/>
              <a:gd name="connsiteY17" fmla="*/ 542186 h 712273"/>
              <a:gd name="connisteX18" fmla="*/ 82665 w 639005"/>
              <a:gd name="connsiteY18" fmla="*/ 471701 h 712273"/>
              <a:gd name="connisteX19" fmla="*/ 12180 w 639005"/>
              <a:gd name="connsiteY19" fmla="*/ 436776 h 712273"/>
              <a:gd name="connisteX20" fmla="*/ 47105 w 639005"/>
              <a:gd name="connsiteY20" fmla="*/ 366291 h 712273"/>
              <a:gd name="connisteX21" fmla="*/ 47105 w 639005"/>
              <a:gd name="connsiteY21" fmla="*/ 295806 h 712273"/>
              <a:gd name="connisteX22" fmla="*/ 750 w 639005"/>
              <a:gd name="connsiteY22" fmla="*/ 225956 h 712273"/>
              <a:gd name="connisteX23" fmla="*/ 82665 w 639005"/>
              <a:gd name="connsiteY23" fmla="*/ 166901 h 712273"/>
              <a:gd name="connisteX24" fmla="*/ 94095 w 639005"/>
              <a:gd name="connsiteY24" fmla="*/ 97051 h 712273"/>
              <a:gd name="connisteX25" fmla="*/ 129655 w 639005"/>
              <a:gd name="connsiteY25" fmla="*/ 26566 h 712273"/>
              <a:gd name="connisteX26" fmla="*/ 199505 w 639005"/>
              <a:gd name="connsiteY26" fmla="*/ 3071 h 712273"/>
              <a:gd name="connisteX27" fmla="*/ 223000 w 639005"/>
              <a:gd name="connsiteY27" fmla="*/ 73556 h 712273"/>
              <a:gd name="connisteX28" fmla="*/ 293485 w 639005"/>
              <a:gd name="connsiteY28" fmla="*/ 73556 h 712273"/>
              <a:gd name="connisteX29" fmla="*/ 328410 w 639005"/>
              <a:gd name="connsiteY29" fmla="*/ 61491 h 71227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</a:cxnLst>
            <a:rect l="l" t="t" r="r" b="b"/>
            <a:pathLst>
              <a:path w="639005" h="712273">
                <a:moveTo>
                  <a:pt x="328411" y="61491"/>
                </a:moveTo>
                <a:cubicBezTo>
                  <a:pt x="349366" y="64031"/>
                  <a:pt x="379846" y="65936"/>
                  <a:pt x="398896" y="84986"/>
                </a:cubicBezTo>
                <a:cubicBezTo>
                  <a:pt x="417946" y="104036"/>
                  <a:pt x="403341" y="138961"/>
                  <a:pt x="422391" y="155471"/>
                </a:cubicBezTo>
                <a:cubicBezTo>
                  <a:pt x="441441" y="171981"/>
                  <a:pt x="469381" y="150391"/>
                  <a:pt x="492876" y="166901"/>
                </a:cubicBezTo>
                <a:cubicBezTo>
                  <a:pt x="516371" y="183411"/>
                  <a:pt x="535421" y="209446"/>
                  <a:pt x="539866" y="237386"/>
                </a:cubicBezTo>
                <a:cubicBezTo>
                  <a:pt x="544311" y="265326"/>
                  <a:pt x="513831" y="279931"/>
                  <a:pt x="516371" y="307871"/>
                </a:cubicBezTo>
                <a:cubicBezTo>
                  <a:pt x="518911" y="335811"/>
                  <a:pt x="530341" y="361846"/>
                  <a:pt x="551296" y="378356"/>
                </a:cubicBezTo>
                <a:cubicBezTo>
                  <a:pt x="572251" y="394866"/>
                  <a:pt x="605271" y="373276"/>
                  <a:pt x="621781" y="389786"/>
                </a:cubicBezTo>
                <a:cubicBezTo>
                  <a:pt x="638291" y="406296"/>
                  <a:pt x="644641" y="439316"/>
                  <a:pt x="633211" y="460271"/>
                </a:cubicBezTo>
                <a:cubicBezTo>
                  <a:pt x="621781" y="481226"/>
                  <a:pt x="581776" y="474241"/>
                  <a:pt x="563361" y="495196"/>
                </a:cubicBezTo>
                <a:cubicBezTo>
                  <a:pt x="544946" y="516151"/>
                  <a:pt x="560821" y="542186"/>
                  <a:pt x="539866" y="565681"/>
                </a:cubicBezTo>
                <a:cubicBezTo>
                  <a:pt x="518911" y="589176"/>
                  <a:pt x="488431" y="601241"/>
                  <a:pt x="457951" y="612671"/>
                </a:cubicBezTo>
                <a:cubicBezTo>
                  <a:pt x="427471" y="624101"/>
                  <a:pt x="413501" y="607591"/>
                  <a:pt x="387466" y="624101"/>
                </a:cubicBezTo>
                <a:cubicBezTo>
                  <a:pt x="361431" y="640611"/>
                  <a:pt x="354446" y="678076"/>
                  <a:pt x="328411" y="694586"/>
                </a:cubicBezTo>
                <a:cubicBezTo>
                  <a:pt x="302376" y="711096"/>
                  <a:pt x="272531" y="718081"/>
                  <a:pt x="258561" y="706651"/>
                </a:cubicBezTo>
                <a:cubicBezTo>
                  <a:pt x="244591" y="695221"/>
                  <a:pt x="272531" y="655216"/>
                  <a:pt x="258561" y="636166"/>
                </a:cubicBezTo>
                <a:cubicBezTo>
                  <a:pt x="244591" y="617116"/>
                  <a:pt x="211571" y="631721"/>
                  <a:pt x="188076" y="612671"/>
                </a:cubicBezTo>
                <a:cubicBezTo>
                  <a:pt x="164581" y="593621"/>
                  <a:pt x="162041" y="570126"/>
                  <a:pt x="141086" y="542186"/>
                </a:cubicBezTo>
                <a:cubicBezTo>
                  <a:pt x="120131" y="514246"/>
                  <a:pt x="108701" y="492656"/>
                  <a:pt x="82666" y="471701"/>
                </a:cubicBezTo>
                <a:cubicBezTo>
                  <a:pt x="56631" y="450746"/>
                  <a:pt x="19166" y="457731"/>
                  <a:pt x="12181" y="436776"/>
                </a:cubicBezTo>
                <a:cubicBezTo>
                  <a:pt x="5196" y="415821"/>
                  <a:pt x="40121" y="394231"/>
                  <a:pt x="47106" y="366291"/>
                </a:cubicBezTo>
                <a:cubicBezTo>
                  <a:pt x="54091" y="338351"/>
                  <a:pt x="56631" y="323746"/>
                  <a:pt x="47106" y="295806"/>
                </a:cubicBezTo>
                <a:cubicBezTo>
                  <a:pt x="37581" y="267866"/>
                  <a:pt x="-6234" y="251991"/>
                  <a:pt x="751" y="225956"/>
                </a:cubicBezTo>
                <a:cubicBezTo>
                  <a:pt x="7736" y="199921"/>
                  <a:pt x="64251" y="192936"/>
                  <a:pt x="82666" y="166901"/>
                </a:cubicBezTo>
                <a:cubicBezTo>
                  <a:pt x="101081" y="140866"/>
                  <a:pt x="84571" y="124991"/>
                  <a:pt x="94096" y="97051"/>
                </a:cubicBezTo>
                <a:cubicBezTo>
                  <a:pt x="103621" y="69111"/>
                  <a:pt x="108701" y="45616"/>
                  <a:pt x="129656" y="26566"/>
                </a:cubicBezTo>
                <a:cubicBezTo>
                  <a:pt x="150611" y="7516"/>
                  <a:pt x="181091" y="-6454"/>
                  <a:pt x="199506" y="3071"/>
                </a:cubicBezTo>
                <a:cubicBezTo>
                  <a:pt x="217921" y="12596"/>
                  <a:pt x="203951" y="59586"/>
                  <a:pt x="223001" y="73556"/>
                </a:cubicBezTo>
                <a:cubicBezTo>
                  <a:pt x="242051" y="87526"/>
                  <a:pt x="272531" y="76096"/>
                  <a:pt x="293486" y="73556"/>
                </a:cubicBezTo>
                <a:cubicBezTo>
                  <a:pt x="314441" y="71016"/>
                  <a:pt x="307456" y="58951"/>
                  <a:pt x="328411" y="61491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804660" y="2499995"/>
            <a:ext cx="1560195" cy="645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安徽省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5713730" y="2356104"/>
            <a:ext cx="1524000" cy="10789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35560" y="123190"/>
            <a:ext cx="1369060" cy="13296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AutoShape 7" descr="http://img0.imgtn.bdimg.com/it/u=1996266638,3962025206&amp;fm=27&amp;gp=0.jpg"/>
          <p:cNvSpPr>
            <a:spLocks noChangeAspect="1"/>
          </p:cNvSpPr>
          <p:nvPr/>
        </p:nvSpPr>
        <p:spPr>
          <a:xfrm>
            <a:off x="1259681" y="-108346"/>
            <a:ext cx="228600" cy="228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zh-CN" altLang="en-US" sz="10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78" name="AutoShape 9" descr="http://img0.imgtn.bdimg.com/it/u=1996266638,3962025206&amp;fm=27&amp;gp=0.jpg"/>
          <p:cNvSpPr>
            <a:spLocks noChangeAspect="1"/>
          </p:cNvSpPr>
          <p:nvPr/>
        </p:nvSpPr>
        <p:spPr>
          <a:xfrm>
            <a:off x="1259681" y="-108346"/>
            <a:ext cx="228600" cy="228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zh-CN" altLang="en-US" sz="10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1" cstate="print"/>
          <a:srcRect l="28058" t="-3159" b="6346"/>
          <a:stretch>
            <a:fillRect/>
          </a:stretch>
        </p:blipFill>
        <p:spPr bwMode="auto">
          <a:xfrm>
            <a:off x="323215" y="1419225"/>
            <a:ext cx="3137535" cy="2199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3707765" y="411480"/>
            <a:ext cx="5046980" cy="1998980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就说“仙桃石”吧，它好像从天上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飞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下来的一个大桃子，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落在山顶的石盘上。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3708400" y="2571750"/>
            <a:ext cx="5046980" cy="1998980"/>
          </a:xfr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/>
          <a:lstStyle>
            <a:lvl1pPr marL="257175" lvl="0" indent="-257175" algn="l" defTabSz="6858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530" lvl="1" indent="-214630" algn="l" defTabSz="6858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1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15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5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5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5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5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5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就说“仙桃石”吧，它好像从天上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掉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下来的一个大桃子，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落在山顶的石盘上。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750" y="195580"/>
            <a:ext cx="1369695" cy="475615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p>
            <a:r>
              <a:rPr lang="zh-CN" altLang="en-US" sz="25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比一比</a:t>
            </a:r>
            <a:endParaRPr lang="en-US" altLang="zh-CN" sz="25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31595" y="3723640"/>
            <a:ext cx="26733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仙桃石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AutoShape 7" descr="http://img0.imgtn.bdimg.com/it/u=1996266638,3962025206&amp;fm=27&amp;gp=0.jpg"/>
          <p:cNvSpPr>
            <a:spLocks noChangeAspect="1"/>
          </p:cNvSpPr>
          <p:nvPr/>
        </p:nvSpPr>
        <p:spPr>
          <a:xfrm>
            <a:off x="1259681" y="-108346"/>
            <a:ext cx="228600" cy="228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zh-CN" altLang="en-US" sz="10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4" name="AutoShape 9" descr="http://img0.imgtn.bdimg.com/it/u=1996266638,3962025206&amp;fm=27&amp;gp=0.jpg"/>
          <p:cNvSpPr>
            <a:spLocks noChangeAspect="1"/>
          </p:cNvSpPr>
          <p:nvPr/>
        </p:nvSpPr>
        <p:spPr>
          <a:xfrm>
            <a:off x="1259681" y="-108346"/>
            <a:ext cx="228600" cy="228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zh-CN" altLang="en-US" sz="10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1" name="矩形 8"/>
          <p:cNvSpPr/>
          <p:nvPr/>
        </p:nvSpPr>
        <p:spPr>
          <a:xfrm>
            <a:off x="1547813" y="411956"/>
            <a:ext cx="1965722" cy="1337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仙</a:t>
            </a:r>
            <a:endParaRPr lang="en-US" altLang="zh-CN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桃</a:t>
            </a:r>
            <a:endParaRPr lang="en-US" altLang="zh-CN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石</a:t>
            </a:r>
            <a:endParaRPr lang="zh-CN" altLang="en-US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303747" y="465515"/>
            <a:ext cx="4936031" cy="275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67360" y="3147695"/>
            <a:ext cx="7666355" cy="1254760"/>
          </a:xfrm>
        </p:spPr>
        <p:txBody>
          <a:bodyPr vert="horz" wrap="square" lIns="68580" tIns="34290" rIns="68580" bIns="34290" numCol="1" rtlCol="0" anchor="t" anchorCtr="0" compatLnSpc="1"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就说“仙桃石”吧，它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好像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从天上飞下来的一个大桃子，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落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在山顶的石盘上。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91865" y="123190"/>
            <a:ext cx="1931670" cy="475615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zh-CN" altLang="en-US" sz="25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我是小导游</a:t>
            </a:r>
            <a:endParaRPr lang="en-US" altLang="zh-CN" sz="25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1" cstate="print"/>
          <a:srcRect l="30607"/>
          <a:stretch>
            <a:fillRect/>
          </a:stretch>
        </p:blipFill>
        <p:spPr bwMode="auto">
          <a:xfrm>
            <a:off x="1115695" y="2283460"/>
            <a:ext cx="3021330" cy="2429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/>
          <p:nvPr>
            <p:custDataLst>
              <p:tags r:id="rId2"/>
            </p:custDataLst>
          </p:nvPr>
        </p:nvPicPr>
        <p:blipFill>
          <a:blip r:embed="rId3"/>
          <a:srcRect r="813" b="11792"/>
          <a:stretch>
            <a:fillRect/>
          </a:stretch>
        </p:blipFill>
        <p:spPr>
          <a:xfrm rot="660000">
            <a:off x="4273550" y="2865120"/>
            <a:ext cx="2552065" cy="23996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971550" y="699770"/>
            <a:ext cx="74828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你好！我是你们的小导游。欢迎大家来看有趣的黄山奇石！就说</a:t>
            </a:r>
            <a:r>
              <a:rPr lang="zh-CN" altLang="en-US" sz="2400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，它好像</a:t>
            </a:r>
            <a:r>
              <a:rPr lang="en-US" altLang="zh-CN" sz="2400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400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看到这块石头，我就想到</a:t>
            </a:r>
            <a:r>
              <a:rPr lang="en-US" altLang="zh-CN" sz="2400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，你们喜欢这块石头吗？一起去看看吧！</a:t>
            </a:r>
            <a:r>
              <a:rPr lang="en-US" altLang="zh-CN" sz="2400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  <a:r>
              <a:rPr lang="zh-CN" altLang="en-US" sz="2400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</a:t>
            </a:r>
            <a:r>
              <a:rPr lang="en-US" altLang="zh-CN" sz="2400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2400" u="sng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67230" y="339725"/>
            <a:ext cx="717677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黄山风景区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中外闻名，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它在我国安徽省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南部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那里景色秀丽神奇，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黄山奇石更是有趣。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仙桃石样子有趣来历奇，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我们大家都喜欢！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C:/Users/ADMINI~1/AppData/Local/Temp/kaimatting_20200426212651/output_20200426212655..pngoutput_20200426212655."/>
          <p:cNvPicPr>
            <a:picLocks noChangeAspect="1"/>
          </p:cNvPicPr>
          <p:nvPr/>
        </p:nvPicPr>
        <p:blipFill>
          <a:blip r:embed="rId1"/>
          <a:srcRect l="2844" t="2844" r="2844" b="2559"/>
          <a:stretch>
            <a:fillRect/>
          </a:stretch>
        </p:blipFill>
        <p:spPr>
          <a:xfrm>
            <a:off x="1187450" y="768350"/>
            <a:ext cx="3048000" cy="3057525"/>
          </a:xfrm>
          <a:prstGeom prst="rect">
            <a:avLst/>
          </a:prstGeom>
        </p:spPr>
      </p:pic>
      <p:sp>
        <p:nvSpPr>
          <p:cNvPr id="19479" name="TextBox 45"/>
          <p:cNvSpPr txBox="1"/>
          <p:nvPr/>
        </p:nvSpPr>
        <p:spPr>
          <a:xfrm>
            <a:off x="1547178" y="915353"/>
            <a:ext cx="1357312" cy="27533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173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南</a:t>
            </a:r>
            <a:endParaRPr lang="zh-CN" altLang="en-US" sz="173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Freeform 9"/>
          <p:cNvSpPr/>
          <p:nvPr/>
        </p:nvSpPr>
        <p:spPr bwMode="auto">
          <a:xfrm>
            <a:off x="2341880" y="2284095"/>
            <a:ext cx="734695" cy="203835"/>
          </a:xfrm>
          <a:custGeom>
            <a:avLst/>
            <a:gdLst/>
            <a:ahLst/>
            <a:cxnLst>
              <a:cxn ang="0">
                <a:pos x="40" y="152"/>
              </a:cxn>
              <a:cxn ang="0">
                <a:pos x="20" y="141"/>
              </a:cxn>
              <a:cxn ang="0">
                <a:pos x="10" y="131"/>
              </a:cxn>
              <a:cxn ang="0">
                <a:pos x="10" y="121"/>
              </a:cxn>
              <a:cxn ang="0">
                <a:pos x="0" y="111"/>
              </a:cxn>
              <a:cxn ang="0">
                <a:pos x="10" y="111"/>
              </a:cxn>
              <a:cxn ang="0">
                <a:pos x="30" y="111"/>
              </a:cxn>
              <a:cxn ang="0">
                <a:pos x="40" y="101"/>
              </a:cxn>
              <a:cxn ang="0">
                <a:pos x="61" y="101"/>
              </a:cxn>
              <a:cxn ang="0">
                <a:pos x="81" y="101"/>
              </a:cxn>
              <a:cxn ang="0">
                <a:pos x="122" y="91"/>
              </a:cxn>
              <a:cxn ang="0">
                <a:pos x="162" y="81"/>
              </a:cxn>
              <a:cxn ang="0">
                <a:pos x="213" y="71"/>
              </a:cxn>
              <a:cxn ang="0">
                <a:pos x="284" y="61"/>
              </a:cxn>
              <a:cxn ang="0">
                <a:pos x="355" y="51"/>
              </a:cxn>
              <a:cxn ang="0">
                <a:pos x="426" y="41"/>
              </a:cxn>
              <a:cxn ang="0">
                <a:pos x="487" y="30"/>
              </a:cxn>
              <a:cxn ang="0">
                <a:pos x="548" y="20"/>
              </a:cxn>
              <a:cxn ang="0">
                <a:pos x="599" y="10"/>
              </a:cxn>
              <a:cxn ang="0">
                <a:pos x="639" y="10"/>
              </a:cxn>
              <a:cxn ang="0">
                <a:pos x="680" y="0"/>
              </a:cxn>
              <a:cxn ang="0">
                <a:pos x="711" y="0"/>
              </a:cxn>
              <a:cxn ang="0">
                <a:pos x="731" y="0"/>
              </a:cxn>
              <a:cxn ang="0">
                <a:pos x="761" y="0"/>
              </a:cxn>
              <a:cxn ang="0">
                <a:pos x="782" y="0"/>
              </a:cxn>
              <a:cxn ang="0">
                <a:pos x="802" y="10"/>
              </a:cxn>
              <a:cxn ang="0">
                <a:pos x="812" y="20"/>
              </a:cxn>
              <a:cxn ang="0">
                <a:pos x="822" y="30"/>
              </a:cxn>
              <a:cxn ang="0">
                <a:pos x="822" y="30"/>
              </a:cxn>
              <a:cxn ang="0">
                <a:pos x="802" y="51"/>
              </a:cxn>
              <a:cxn ang="0">
                <a:pos x="782" y="61"/>
              </a:cxn>
              <a:cxn ang="0">
                <a:pos x="751" y="61"/>
              </a:cxn>
              <a:cxn ang="0">
                <a:pos x="690" y="71"/>
              </a:cxn>
              <a:cxn ang="0">
                <a:pos x="619" y="81"/>
              </a:cxn>
              <a:cxn ang="0">
                <a:pos x="304" y="131"/>
              </a:cxn>
              <a:cxn ang="0">
                <a:pos x="223" y="141"/>
              </a:cxn>
              <a:cxn ang="0">
                <a:pos x="193" y="152"/>
              </a:cxn>
              <a:cxn ang="0">
                <a:pos x="162" y="152"/>
              </a:cxn>
              <a:cxn ang="0">
                <a:pos x="142" y="152"/>
              </a:cxn>
              <a:cxn ang="0">
                <a:pos x="132" y="152"/>
              </a:cxn>
              <a:cxn ang="0">
                <a:pos x="112" y="152"/>
              </a:cxn>
              <a:cxn ang="0">
                <a:pos x="112" y="152"/>
              </a:cxn>
              <a:cxn ang="0">
                <a:pos x="81" y="152"/>
              </a:cxn>
              <a:cxn ang="0">
                <a:pos x="40" y="152"/>
              </a:cxn>
              <a:cxn ang="0">
                <a:pos x="40" y="152"/>
              </a:cxn>
            </a:cxnLst>
            <a:rect l="0" t="0" r="r" b="b"/>
            <a:pathLst>
              <a:path w="822" h="152">
                <a:moveTo>
                  <a:pt x="40" y="152"/>
                </a:moveTo>
                <a:lnTo>
                  <a:pt x="20" y="141"/>
                </a:lnTo>
                <a:lnTo>
                  <a:pt x="10" y="131"/>
                </a:lnTo>
                <a:lnTo>
                  <a:pt x="10" y="121"/>
                </a:lnTo>
                <a:lnTo>
                  <a:pt x="0" y="111"/>
                </a:lnTo>
                <a:lnTo>
                  <a:pt x="10" y="111"/>
                </a:lnTo>
                <a:lnTo>
                  <a:pt x="30" y="111"/>
                </a:lnTo>
                <a:lnTo>
                  <a:pt x="40" y="101"/>
                </a:lnTo>
                <a:lnTo>
                  <a:pt x="61" y="101"/>
                </a:lnTo>
                <a:lnTo>
                  <a:pt x="81" y="101"/>
                </a:lnTo>
                <a:lnTo>
                  <a:pt x="122" y="91"/>
                </a:lnTo>
                <a:lnTo>
                  <a:pt x="162" y="81"/>
                </a:lnTo>
                <a:lnTo>
                  <a:pt x="213" y="71"/>
                </a:lnTo>
                <a:lnTo>
                  <a:pt x="284" y="61"/>
                </a:lnTo>
                <a:lnTo>
                  <a:pt x="355" y="51"/>
                </a:lnTo>
                <a:lnTo>
                  <a:pt x="426" y="41"/>
                </a:lnTo>
                <a:lnTo>
                  <a:pt x="487" y="30"/>
                </a:lnTo>
                <a:lnTo>
                  <a:pt x="548" y="20"/>
                </a:lnTo>
                <a:lnTo>
                  <a:pt x="599" y="10"/>
                </a:lnTo>
                <a:lnTo>
                  <a:pt x="639" y="10"/>
                </a:lnTo>
                <a:lnTo>
                  <a:pt x="680" y="0"/>
                </a:lnTo>
                <a:lnTo>
                  <a:pt x="711" y="0"/>
                </a:lnTo>
                <a:lnTo>
                  <a:pt x="731" y="0"/>
                </a:lnTo>
                <a:lnTo>
                  <a:pt x="761" y="0"/>
                </a:lnTo>
                <a:lnTo>
                  <a:pt x="782" y="0"/>
                </a:lnTo>
                <a:lnTo>
                  <a:pt x="802" y="10"/>
                </a:lnTo>
                <a:lnTo>
                  <a:pt x="812" y="20"/>
                </a:lnTo>
                <a:lnTo>
                  <a:pt x="822" y="30"/>
                </a:lnTo>
                <a:lnTo>
                  <a:pt x="822" y="30"/>
                </a:lnTo>
                <a:lnTo>
                  <a:pt x="802" y="51"/>
                </a:lnTo>
                <a:lnTo>
                  <a:pt x="782" y="61"/>
                </a:lnTo>
                <a:lnTo>
                  <a:pt x="751" y="61"/>
                </a:lnTo>
                <a:lnTo>
                  <a:pt x="690" y="71"/>
                </a:lnTo>
                <a:lnTo>
                  <a:pt x="619" y="81"/>
                </a:lnTo>
                <a:lnTo>
                  <a:pt x="304" y="131"/>
                </a:lnTo>
                <a:lnTo>
                  <a:pt x="223" y="141"/>
                </a:lnTo>
                <a:lnTo>
                  <a:pt x="193" y="152"/>
                </a:lnTo>
                <a:lnTo>
                  <a:pt x="162" y="152"/>
                </a:lnTo>
                <a:lnTo>
                  <a:pt x="142" y="152"/>
                </a:lnTo>
                <a:lnTo>
                  <a:pt x="132" y="152"/>
                </a:lnTo>
                <a:lnTo>
                  <a:pt x="112" y="152"/>
                </a:lnTo>
                <a:lnTo>
                  <a:pt x="112" y="152"/>
                </a:lnTo>
                <a:lnTo>
                  <a:pt x="81" y="152"/>
                </a:lnTo>
                <a:lnTo>
                  <a:pt x="40" y="152"/>
                </a:lnTo>
                <a:lnTo>
                  <a:pt x="40" y="152"/>
                </a:lnTo>
              </a:path>
            </a:pathLst>
          </a:custGeom>
          <a:solidFill>
            <a:srgbClr val="FFFF00"/>
          </a:solidFill>
          <a:ln w="10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32" name="Freeform 10"/>
          <p:cNvSpPr/>
          <p:nvPr/>
        </p:nvSpPr>
        <p:spPr bwMode="auto">
          <a:xfrm>
            <a:off x="2244725" y="2499995"/>
            <a:ext cx="923925" cy="285115"/>
          </a:xfrm>
          <a:custGeom>
            <a:avLst/>
            <a:gdLst/>
            <a:ahLst/>
            <a:cxnLst>
              <a:cxn ang="0">
                <a:pos x="122" y="182"/>
              </a:cxn>
              <a:cxn ang="0">
                <a:pos x="111" y="182"/>
              </a:cxn>
              <a:cxn ang="0">
                <a:pos x="81" y="172"/>
              </a:cxn>
              <a:cxn ang="0">
                <a:pos x="40" y="152"/>
              </a:cxn>
              <a:cxn ang="0">
                <a:pos x="0" y="131"/>
              </a:cxn>
              <a:cxn ang="0">
                <a:pos x="81" y="121"/>
              </a:cxn>
              <a:cxn ang="0">
                <a:pos x="172" y="101"/>
              </a:cxn>
              <a:cxn ang="0">
                <a:pos x="243" y="91"/>
              </a:cxn>
              <a:cxn ang="0">
                <a:pos x="315" y="71"/>
              </a:cxn>
              <a:cxn ang="0">
                <a:pos x="386" y="61"/>
              </a:cxn>
              <a:cxn ang="0">
                <a:pos x="447" y="51"/>
              </a:cxn>
              <a:cxn ang="0">
                <a:pos x="507" y="40"/>
              </a:cxn>
              <a:cxn ang="0">
                <a:pos x="558" y="30"/>
              </a:cxn>
              <a:cxn ang="0">
                <a:pos x="609" y="30"/>
              </a:cxn>
              <a:cxn ang="0">
                <a:pos x="650" y="20"/>
              </a:cxn>
              <a:cxn ang="0">
                <a:pos x="690" y="10"/>
              </a:cxn>
              <a:cxn ang="0">
                <a:pos x="721" y="10"/>
              </a:cxn>
              <a:cxn ang="0">
                <a:pos x="751" y="10"/>
              </a:cxn>
              <a:cxn ang="0">
                <a:pos x="771" y="0"/>
              </a:cxn>
              <a:cxn ang="0">
                <a:pos x="792" y="0"/>
              </a:cxn>
              <a:cxn ang="0">
                <a:pos x="802" y="0"/>
              </a:cxn>
              <a:cxn ang="0">
                <a:pos x="873" y="10"/>
              </a:cxn>
              <a:cxn ang="0">
                <a:pos x="903" y="20"/>
              </a:cxn>
              <a:cxn ang="0">
                <a:pos x="924" y="30"/>
              </a:cxn>
              <a:cxn ang="0">
                <a:pos x="944" y="40"/>
              </a:cxn>
              <a:cxn ang="0">
                <a:pos x="954" y="51"/>
              </a:cxn>
              <a:cxn ang="0">
                <a:pos x="964" y="61"/>
              </a:cxn>
              <a:cxn ang="0">
                <a:pos x="964" y="71"/>
              </a:cxn>
              <a:cxn ang="0">
                <a:pos x="944" y="91"/>
              </a:cxn>
              <a:cxn ang="0">
                <a:pos x="934" y="91"/>
              </a:cxn>
              <a:cxn ang="0">
                <a:pos x="914" y="91"/>
              </a:cxn>
              <a:cxn ang="0">
                <a:pos x="883" y="91"/>
              </a:cxn>
              <a:cxn ang="0">
                <a:pos x="842" y="91"/>
              </a:cxn>
              <a:cxn ang="0">
                <a:pos x="812" y="91"/>
              </a:cxn>
              <a:cxn ang="0">
                <a:pos x="782" y="101"/>
              </a:cxn>
              <a:cxn ang="0">
                <a:pos x="741" y="101"/>
              </a:cxn>
              <a:cxn ang="0">
                <a:pos x="690" y="101"/>
              </a:cxn>
              <a:cxn ang="0">
                <a:pos x="507" y="121"/>
              </a:cxn>
              <a:cxn ang="0">
                <a:pos x="335" y="152"/>
              </a:cxn>
              <a:cxn ang="0">
                <a:pos x="294" y="162"/>
              </a:cxn>
              <a:cxn ang="0">
                <a:pos x="254" y="162"/>
              </a:cxn>
              <a:cxn ang="0">
                <a:pos x="213" y="172"/>
              </a:cxn>
              <a:cxn ang="0">
                <a:pos x="193" y="172"/>
              </a:cxn>
              <a:cxn ang="0">
                <a:pos x="162" y="182"/>
              </a:cxn>
              <a:cxn ang="0">
                <a:pos x="142" y="182"/>
              </a:cxn>
              <a:cxn ang="0">
                <a:pos x="122" y="182"/>
              </a:cxn>
              <a:cxn ang="0">
                <a:pos x="122" y="182"/>
              </a:cxn>
            </a:cxnLst>
            <a:rect l="0" t="0" r="r" b="b"/>
            <a:pathLst>
              <a:path w="964" h="182">
                <a:moveTo>
                  <a:pt x="122" y="182"/>
                </a:moveTo>
                <a:lnTo>
                  <a:pt x="111" y="182"/>
                </a:lnTo>
                <a:lnTo>
                  <a:pt x="81" y="172"/>
                </a:lnTo>
                <a:lnTo>
                  <a:pt x="40" y="152"/>
                </a:lnTo>
                <a:lnTo>
                  <a:pt x="0" y="131"/>
                </a:lnTo>
                <a:lnTo>
                  <a:pt x="81" y="121"/>
                </a:lnTo>
                <a:lnTo>
                  <a:pt x="172" y="101"/>
                </a:lnTo>
                <a:lnTo>
                  <a:pt x="243" y="91"/>
                </a:lnTo>
                <a:lnTo>
                  <a:pt x="315" y="71"/>
                </a:lnTo>
                <a:lnTo>
                  <a:pt x="386" y="61"/>
                </a:lnTo>
                <a:lnTo>
                  <a:pt x="447" y="51"/>
                </a:lnTo>
                <a:lnTo>
                  <a:pt x="507" y="40"/>
                </a:lnTo>
                <a:lnTo>
                  <a:pt x="558" y="30"/>
                </a:lnTo>
                <a:lnTo>
                  <a:pt x="609" y="30"/>
                </a:lnTo>
                <a:lnTo>
                  <a:pt x="650" y="20"/>
                </a:lnTo>
                <a:lnTo>
                  <a:pt x="690" y="10"/>
                </a:lnTo>
                <a:lnTo>
                  <a:pt x="721" y="10"/>
                </a:lnTo>
                <a:lnTo>
                  <a:pt x="751" y="10"/>
                </a:lnTo>
                <a:lnTo>
                  <a:pt x="771" y="0"/>
                </a:lnTo>
                <a:lnTo>
                  <a:pt x="792" y="0"/>
                </a:lnTo>
                <a:lnTo>
                  <a:pt x="802" y="0"/>
                </a:lnTo>
                <a:lnTo>
                  <a:pt x="873" y="10"/>
                </a:lnTo>
                <a:lnTo>
                  <a:pt x="903" y="20"/>
                </a:lnTo>
                <a:lnTo>
                  <a:pt x="924" y="30"/>
                </a:lnTo>
                <a:lnTo>
                  <a:pt x="944" y="40"/>
                </a:lnTo>
                <a:lnTo>
                  <a:pt x="954" y="51"/>
                </a:lnTo>
                <a:lnTo>
                  <a:pt x="964" y="61"/>
                </a:lnTo>
                <a:lnTo>
                  <a:pt x="964" y="71"/>
                </a:lnTo>
                <a:lnTo>
                  <a:pt x="944" y="91"/>
                </a:lnTo>
                <a:lnTo>
                  <a:pt x="934" y="91"/>
                </a:lnTo>
                <a:lnTo>
                  <a:pt x="914" y="91"/>
                </a:lnTo>
                <a:lnTo>
                  <a:pt x="883" y="91"/>
                </a:lnTo>
                <a:lnTo>
                  <a:pt x="842" y="91"/>
                </a:lnTo>
                <a:lnTo>
                  <a:pt x="812" y="91"/>
                </a:lnTo>
                <a:lnTo>
                  <a:pt x="782" y="101"/>
                </a:lnTo>
                <a:lnTo>
                  <a:pt x="741" y="101"/>
                </a:lnTo>
                <a:lnTo>
                  <a:pt x="690" y="101"/>
                </a:lnTo>
                <a:lnTo>
                  <a:pt x="507" y="121"/>
                </a:lnTo>
                <a:lnTo>
                  <a:pt x="335" y="152"/>
                </a:lnTo>
                <a:lnTo>
                  <a:pt x="294" y="162"/>
                </a:lnTo>
                <a:lnTo>
                  <a:pt x="254" y="162"/>
                </a:lnTo>
                <a:lnTo>
                  <a:pt x="213" y="172"/>
                </a:lnTo>
                <a:lnTo>
                  <a:pt x="193" y="172"/>
                </a:lnTo>
                <a:lnTo>
                  <a:pt x="162" y="182"/>
                </a:lnTo>
                <a:lnTo>
                  <a:pt x="142" y="182"/>
                </a:lnTo>
                <a:lnTo>
                  <a:pt x="122" y="182"/>
                </a:lnTo>
                <a:lnTo>
                  <a:pt x="122" y="182"/>
                </a:lnTo>
              </a:path>
            </a:pathLst>
          </a:custGeom>
          <a:solidFill>
            <a:srgbClr val="FFFF00"/>
          </a:solidFill>
          <a:ln w="10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33" name="Freeform 11"/>
          <p:cNvSpPr/>
          <p:nvPr/>
        </p:nvSpPr>
        <p:spPr bwMode="auto">
          <a:xfrm>
            <a:off x="2622550" y="2416175"/>
            <a:ext cx="167640" cy="729615"/>
          </a:xfrm>
          <a:custGeom>
            <a:avLst/>
            <a:gdLst/>
            <a:ahLst/>
            <a:cxnLst>
              <a:cxn ang="0">
                <a:pos x="112" y="293"/>
              </a:cxn>
              <a:cxn ang="0">
                <a:pos x="112" y="394"/>
              </a:cxn>
              <a:cxn ang="0">
                <a:pos x="101" y="505"/>
              </a:cxn>
              <a:cxn ang="0">
                <a:pos x="91" y="555"/>
              </a:cxn>
              <a:cxn ang="0">
                <a:pos x="81" y="585"/>
              </a:cxn>
              <a:cxn ang="0">
                <a:pos x="61" y="616"/>
              </a:cxn>
              <a:cxn ang="0">
                <a:pos x="41" y="616"/>
              </a:cxn>
              <a:cxn ang="0">
                <a:pos x="30" y="606"/>
              </a:cxn>
              <a:cxn ang="0">
                <a:pos x="30" y="575"/>
              </a:cxn>
              <a:cxn ang="0">
                <a:pos x="20" y="525"/>
              </a:cxn>
              <a:cxn ang="0">
                <a:pos x="10" y="454"/>
              </a:cxn>
              <a:cxn ang="0">
                <a:pos x="10" y="373"/>
              </a:cxn>
              <a:cxn ang="0">
                <a:pos x="0" y="262"/>
              </a:cxn>
              <a:cxn ang="0">
                <a:pos x="0" y="141"/>
              </a:cxn>
              <a:cxn ang="0">
                <a:pos x="0" y="0"/>
              </a:cxn>
              <a:cxn ang="0">
                <a:pos x="132" y="0"/>
              </a:cxn>
              <a:cxn ang="0">
                <a:pos x="122" y="91"/>
              </a:cxn>
              <a:cxn ang="0">
                <a:pos x="122" y="171"/>
              </a:cxn>
              <a:cxn ang="0">
                <a:pos x="122" y="232"/>
              </a:cxn>
              <a:cxn ang="0">
                <a:pos x="112" y="293"/>
              </a:cxn>
              <a:cxn ang="0">
                <a:pos x="112" y="293"/>
              </a:cxn>
            </a:cxnLst>
            <a:rect l="0" t="0" r="r" b="b"/>
            <a:pathLst>
              <a:path w="132" h="616">
                <a:moveTo>
                  <a:pt x="112" y="293"/>
                </a:moveTo>
                <a:lnTo>
                  <a:pt x="112" y="394"/>
                </a:lnTo>
                <a:lnTo>
                  <a:pt x="101" y="505"/>
                </a:lnTo>
                <a:lnTo>
                  <a:pt x="91" y="555"/>
                </a:lnTo>
                <a:lnTo>
                  <a:pt x="81" y="585"/>
                </a:lnTo>
                <a:lnTo>
                  <a:pt x="61" y="616"/>
                </a:lnTo>
                <a:lnTo>
                  <a:pt x="41" y="616"/>
                </a:lnTo>
                <a:lnTo>
                  <a:pt x="30" y="606"/>
                </a:lnTo>
                <a:lnTo>
                  <a:pt x="30" y="575"/>
                </a:lnTo>
                <a:lnTo>
                  <a:pt x="20" y="525"/>
                </a:lnTo>
                <a:lnTo>
                  <a:pt x="10" y="454"/>
                </a:lnTo>
                <a:lnTo>
                  <a:pt x="10" y="373"/>
                </a:lnTo>
                <a:lnTo>
                  <a:pt x="0" y="262"/>
                </a:lnTo>
                <a:lnTo>
                  <a:pt x="0" y="141"/>
                </a:lnTo>
                <a:lnTo>
                  <a:pt x="0" y="0"/>
                </a:lnTo>
                <a:lnTo>
                  <a:pt x="132" y="0"/>
                </a:lnTo>
                <a:lnTo>
                  <a:pt x="122" y="91"/>
                </a:lnTo>
                <a:lnTo>
                  <a:pt x="122" y="171"/>
                </a:lnTo>
                <a:lnTo>
                  <a:pt x="122" y="232"/>
                </a:lnTo>
                <a:lnTo>
                  <a:pt x="112" y="293"/>
                </a:lnTo>
                <a:lnTo>
                  <a:pt x="112" y="293"/>
                </a:lnTo>
              </a:path>
            </a:pathLst>
          </a:custGeom>
          <a:solidFill>
            <a:srgbClr val="00B0F0"/>
          </a:solidFill>
          <a:ln w="10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004435" y="1131570"/>
            <a:ext cx="30429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上小下大摆端正</a:t>
            </a: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04435" y="1965960"/>
            <a:ext cx="30429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★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里面两横不要错</a:t>
            </a: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03800" y="2788285"/>
            <a:ext cx="30429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★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竖画短短不出头</a:t>
            </a: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1" grpId="0" bldLvl="0" animBg="1"/>
      <p:bldP spid="32" grpId="0" bldLvl="0" animBg="1"/>
      <p:bldP spid="3" grpId="0"/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C:/Users/ADMINI~1/AppData/Local/Temp/kaimatting_20200426212651/output_20200426212655..pngoutput_20200426212655."/>
          <p:cNvPicPr>
            <a:picLocks noChangeAspect="1"/>
          </p:cNvPicPr>
          <p:nvPr/>
        </p:nvPicPr>
        <p:blipFill>
          <a:blip r:embed="rId1"/>
          <a:srcRect l="2844" t="2844" r="2844" b="2559"/>
          <a:stretch>
            <a:fillRect/>
          </a:stretch>
        </p:blipFill>
        <p:spPr>
          <a:xfrm>
            <a:off x="1187450" y="768350"/>
            <a:ext cx="3048000" cy="3057525"/>
          </a:xfrm>
          <a:prstGeom prst="rect">
            <a:avLst/>
          </a:prstGeom>
        </p:spPr>
      </p:pic>
      <p:sp>
        <p:nvSpPr>
          <p:cNvPr id="2" name="TextBox 45"/>
          <p:cNvSpPr txBox="1"/>
          <p:nvPr/>
        </p:nvSpPr>
        <p:spPr>
          <a:xfrm>
            <a:off x="1403668" y="919798"/>
            <a:ext cx="1357312" cy="27533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173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</a:t>
            </a:r>
            <a:endParaRPr lang="zh-CN" altLang="en-US" sz="173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915285" y="1471930"/>
            <a:ext cx="622935" cy="1188085"/>
          </a:xfrm>
          <a:custGeom>
            <a:avLst/>
            <a:gdLst/>
            <a:ahLst/>
            <a:cxnLst>
              <a:cxn ang="0">
                <a:pos x="223" y="939"/>
              </a:cxn>
              <a:cxn ang="0">
                <a:pos x="173" y="909"/>
              </a:cxn>
              <a:cxn ang="0">
                <a:pos x="162" y="899"/>
              </a:cxn>
              <a:cxn ang="0">
                <a:pos x="213" y="899"/>
              </a:cxn>
              <a:cxn ang="0">
                <a:pos x="305" y="909"/>
              </a:cxn>
              <a:cxn ang="0">
                <a:pos x="386" y="919"/>
              </a:cxn>
              <a:cxn ang="0">
                <a:pos x="437" y="889"/>
              </a:cxn>
              <a:cxn ang="0">
                <a:pos x="447" y="858"/>
              </a:cxn>
              <a:cxn ang="0">
                <a:pos x="426" y="788"/>
              </a:cxn>
              <a:cxn ang="0">
                <a:pos x="406" y="757"/>
              </a:cxn>
              <a:cxn ang="0">
                <a:pos x="365" y="687"/>
              </a:cxn>
              <a:cxn ang="0">
                <a:pos x="294" y="596"/>
              </a:cxn>
              <a:cxn ang="0">
                <a:pos x="203" y="465"/>
              </a:cxn>
              <a:cxn ang="0">
                <a:pos x="274" y="323"/>
              </a:cxn>
              <a:cxn ang="0">
                <a:pos x="325" y="222"/>
              </a:cxn>
              <a:cxn ang="0">
                <a:pos x="345" y="152"/>
              </a:cxn>
              <a:cxn ang="0">
                <a:pos x="355" y="132"/>
              </a:cxn>
              <a:cxn ang="0">
                <a:pos x="325" y="132"/>
              </a:cxn>
              <a:cxn ang="0">
                <a:pos x="264" y="142"/>
              </a:cxn>
              <a:cxn ang="0">
                <a:pos x="152" y="162"/>
              </a:cxn>
              <a:cxn ang="0">
                <a:pos x="0" y="192"/>
              </a:cxn>
              <a:cxn ang="0">
                <a:pos x="30" y="111"/>
              </a:cxn>
              <a:cxn ang="0">
                <a:pos x="81" y="121"/>
              </a:cxn>
              <a:cxn ang="0">
                <a:pos x="162" y="101"/>
              </a:cxn>
              <a:cxn ang="0">
                <a:pos x="264" y="71"/>
              </a:cxn>
              <a:cxn ang="0">
                <a:pos x="335" y="51"/>
              </a:cxn>
              <a:cxn ang="0">
                <a:pos x="365" y="10"/>
              </a:cxn>
              <a:cxn ang="0">
                <a:pos x="396" y="0"/>
              </a:cxn>
              <a:cxn ang="0">
                <a:pos x="457" y="21"/>
              </a:cxn>
              <a:cxn ang="0">
                <a:pos x="518" y="61"/>
              </a:cxn>
              <a:cxn ang="0">
                <a:pos x="558" y="111"/>
              </a:cxn>
              <a:cxn ang="0">
                <a:pos x="579" y="132"/>
              </a:cxn>
              <a:cxn ang="0">
                <a:pos x="528" y="162"/>
              </a:cxn>
              <a:cxn ang="0">
                <a:pos x="487" y="182"/>
              </a:cxn>
              <a:cxn ang="0">
                <a:pos x="426" y="243"/>
              </a:cxn>
              <a:cxn ang="0">
                <a:pos x="345" y="333"/>
              </a:cxn>
              <a:cxn ang="0">
                <a:pos x="244" y="465"/>
              </a:cxn>
              <a:cxn ang="0">
                <a:pos x="416" y="616"/>
              </a:cxn>
              <a:cxn ang="0">
                <a:pos x="528" y="737"/>
              </a:cxn>
              <a:cxn ang="0">
                <a:pos x="569" y="838"/>
              </a:cxn>
              <a:cxn ang="0">
                <a:pos x="579" y="929"/>
              </a:cxn>
              <a:cxn ang="0">
                <a:pos x="569" y="1010"/>
              </a:cxn>
              <a:cxn ang="0">
                <a:pos x="538" y="1060"/>
              </a:cxn>
              <a:cxn ang="0">
                <a:pos x="508" y="1101"/>
              </a:cxn>
              <a:cxn ang="0">
                <a:pos x="477" y="1111"/>
              </a:cxn>
              <a:cxn ang="0">
                <a:pos x="457" y="1101"/>
              </a:cxn>
              <a:cxn ang="0">
                <a:pos x="426" y="1060"/>
              </a:cxn>
              <a:cxn ang="0">
                <a:pos x="376" y="1000"/>
              </a:cxn>
              <a:cxn ang="0">
                <a:pos x="274" y="959"/>
              </a:cxn>
            </a:cxnLst>
            <a:rect l="0" t="0" r="r" b="b"/>
            <a:pathLst>
              <a:path w="579" h="1111">
                <a:moveTo>
                  <a:pt x="274" y="959"/>
                </a:moveTo>
                <a:lnTo>
                  <a:pt x="223" y="939"/>
                </a:lnTo>
                <a:lnTo>
                  <a:pt x="193" y="929"/>
                </a:lnTo>
                <a:lnTo>
                  <a:pt x="173" y="909"/>
                </a:lnTo>
                <a:lnTo>
                  <a:pt x="162" y="899"/>
                </a:lnTo>
                <a:lnTo>
                  <a:pt x="162" y="899"/>
                </a:lnTo>
                <a:lnTo>
                  <a:pt x="183" y="899"/>
                </a:lnTo>
                <a:lnTo>
                  <a:pt x="213" y="899"/>
                </a:lnTo>
                <a:lnTo>
                  <a:pt x="264" y="899"/>
                </a:lnTo>
                <a:lnTo>
                  <a:pt x="305" y="909"/>
                </a:lnTo>
                <a:lnTo>
                  <a:pt x="345" y="909"/>
                </a:lnTo>
                <a:lnTo>
                  <a:pt x="386" y="919"/>
                </a:lnTo>
                <a:lnTo>
                  <a:pt x="406" y="909"/>
                </a:lnTo>
                <a:lnTo>
                  <a:pt x="437" y="889"/>
                </a:lnTo>
                <a:lnTo>
                  <a:pt x="447" y="879"/>
                </a:lnTo>
                <a:lnTo>
                  <a:pt x="447" y="858"/>
                </a:lnTo>
                <a:lnTo>
                  <a:pt x="447" y="828"/>
                </a:lnTo>
                <a:lnTo>
                  <a:pt x="426" y="788"/>
                </a:lnTo>
                <a:lnTo>
                  <a:pt x="426" y="778"/>
                </a:lnTo>
                <a:lnTo>
                  <a:pt x="406" y="757"/>
                </a:lnTo>
                <a:lnTo>
                  <a:pt x="386" y="727"/>
                </a:lnTo>
                <a:lnTo>
                  <a:pt x="365" y="687"/>
                </a:lnTo>
                <a:lnTo>
                  <a:pt x="325" y="646"/>
                </a:lnTo>
                <a:lnTo>
                  <a:pt x="294" y="596"/>
                </a:lnTo>
                <a:lnTo>
                  <a:pt x="254" y="535"/>
                </a:lnTo>
                <a:lnTo>
                  <a:pt x="203" y="465"/>
                </a:lnTo>
                <a:lnTo>
                  <a:pt x="244" y="394"/>
                </a:lnTo>
                <a:lnTo>
                  <a:pt x="274" y="323"/>
                </a:lnTo>
                <a:lnTo>
                  <a:pt x="305" y="263"/>
                </a:lnTo>
                <a:lnTo>
                  <a:pt x="325" y="222"/>
                </a:lnTo>
                <a:lnTo>
                  <a:pt x="335" y="182"/>
                </a:lnTo>
                <a:lnTo>
                  <a:pt x="345" y="152"/>
                </a:lnTo>
                <a:lnTo>
                  <a:pt x="355" y="132"/>
                </a:lnTo>
                <a:lnTo>
                  <a:pt x="355" y="132"/>
                </a:lnTo>
                <a:lnTo>
                  <a:pt x="345" y="121"/>
                </a:lnTo>
                <a:lnTo>
                  <a:pt x="325" y="132"/>
                </a:lnTo>
                <a:lnTo>
                  <a:pt x="294" y="132"/>
                </a:lnTo>
                <a:lnTo>
                  <a:pt x="264" y="142"/>
                </a:lnTo>
                <a:lnTo>
                  <a:pt x="213" y="152"/>
                </a:lnTo>
                <a:lnTo>
                  <a:pt x="152" y="162"/>
                </a:lnTo>
                <a:lnTo>
                  <a:pt x="81" y="172"/>
                </a:lnTo>
                <a:lnTo>
                  <a:pt x="0" y="192"/>
                </a:lnTo>
                <a:lnTo>
                  <a:pt x="0" y="101"/>
                </a:lnTo>
                <a:lnTo>
                  <a:pt x="30" y="111"/>
                </a:lnTo>
                <a:lnTo>
                  <a:pt x="61" y="121"/>
                </a:lnTo>
                <a:lnTo>
                  <a:pt x="81" y="121"/>
                </a:lnTo>
                <a:lnTo>
                  <a:pt x="112" y="111"/>
                </a:lnTo>
                <a:lnTo>
                  <a:pt x="162" y="101"/>
                </a:lnTo>
                <a:lnTo>
                  <a:pt x="213" y="91"/>
                </a:lnTo>
                <a:lnTo>
                  <a:pt x="264" y="71"/>
                </a:lnTo>
                <a:lnTo>
                  <a:pt x="305" y="61"/>
                </a:lnTo>
                <a:lnTo>
                  <a:pt x="335" y="51"/>
                </a:lnTo>
                <a:lnTo>
                  <a:pt x="355" y="31"/>
                </a:lnTo>
                <a:lnTo>
                  <a:pt x="365" y="10"/>
                </a:lnTo>
                <a:lnTo>
                  <a:pt x="386" y="10"/>
                </a:lnTo>
                <a:lnTo>
                  <a:pt x="396" y="0"/>
                </a:lnTo>
                <a:lnTo>
                  <a:pt x="416" y="10"/>
                </a:lnTo>
                <a:lnTo>
                  <a:pt x="457" y="21"/>
                </a:lnTo>
                <a:lnTo>
                  <a:pt x="487" y="41"/>
                </a:lnTo>
                <a:lnTo>
                  <a:pt x="518" y="61"/>
                </a:lnTo>
                <a:lnTo>
                  <a:pt x="538" y="91"/>
                </a:lnTo>
                <a:lnTo>
                  <a:pt x="558" y="111"/>
                </a:lnTo>
                <a:lnTo>
                  <a:pt x="569" y="121"/>
                </a:lnTo>
                <a:lnTo>
                  <a:pt x="579" y="132"/>
                </a:lnTo>
                <a:lnTo>
                  <a:pt x="558" y="152"/>
                </a:lnTo>
                <a:lnTo>
                  <a:pt x="528" y="162"/>
                </a:lnTo>
                <a:lnTo>
                  <a:pt x="508" y="162"/>
                </a:lnTo>
                <a:lnTo>
                  <a:pt x="487" y="182"/>
                </a:lnTo>
                <a:lnTo>
                  <a:pt x="457" y="212"/>
                </a:lnTo>
                <a:lnTo>
                  <a:pt x="426" y="243"/>
                </a:lnTo>
                <a:lnTo>
                  <a:pt x="386" y="283"/>
                </a:lnTo>
                <a:lnTo>
                  <a:pt x="345" y="333"/>
                </a:lnTo>
                <a:lnTo>
                  <a:pt x="294" y="394"/>
                </a:lnTo>
                <a:lnTo>
                  <a:pt x="244" y="465"/>
                </a:lnTo>
                <a:lnTo>
                  <a:pt x="335" y="545"/>
                </a:lnTo>
                <a:lnTo>
                  <a:pt x="416" y="616"/>
                </a:lnTo>
                <a:lnTo>
                  <a:pt x="477" y="677"/>
                </a:lnTo>
                <a:lnTo>
                  <a:pt x="528" y="737"/>
                </a:lnTo>
                <a:lnTo>
                  <a:pt x="548" y="788"/>
                </a:lnTo>
                <a:lnTo>
                  <a:pt x="569" y="838"/>
                </a:lnTo>
                <a:lnTo>
                  <a:pt x="579" y="889"/>
                </a:lnTo>
                <a:lnTo>
                  <a:pt x="579" y="929"/>
                </a:lnTo>
                <a:lnTo>
                  <a:pt x="579" y="969"/>
                </a:lnTo>
                <a:lnTo>
                  <a:pt x="569" y="1010"/>
                </a:lnTo>
                <a:lnTo>
                  <a:pt x="558" y="1040"/>
                </a:lnTo>
                <a:lnTo>
                  <a:pt x="538" y="1060"/>
                </a:lnTo>
                <a:lnTo>
                  <a:pt x="528" y="1090"/>
                </a:lnTo>
                <a:lnTo>
                  <a:pt x="508" y="1101"/>
                </a:lnTo>
                <a:lnTo>
                  <a:pt x="497" y="1111"/>
                </a:lnTo>
                <a:lnTo>
                  <a:pt x="477" y="1111"/>
                </a:lnTo>
                <a:lnTo>
                  <a:pt x="467" y="1111"/>
                </a:lnTo>
                <a:lnTo>
                  <a:pt x="457" y="1101"/>
                </a:lnTo>
                <a:lnTo>
                  <a:pt x="447" y="1080"/>
                </a:lnTo>
                <a:lnTo>
                  <a:pt x="426" y="1060"/>
                </a:lnTo>
                <a:lnTo>
                  <a:pt x="406" y="1030"/>
                </a:lnTo>
                <a:lnTo>
                  <a:pt x="376" y="1000"/>
                </a:lnTo>
                <a:lnTo>
                  <a:pt x="335" y="979"/>
                </a:lnTo>
                <a:lnTo>
                  <a:pt x="274" y="959"/>
                </a:lnTo>
                <a:lnTo>
                  <a:pt x="274" y="959"/>
                </a:lnTo>
              </a:path>
            </a:pathLst>
          </a:custGeom>
          <a:solidFill>
            <a:srgbClr val="FFFF00"/>
          </a:solidFill>
          <a:ln w="10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643755" y="1131570"/>
            <a:ext cx="30429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★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左宽右窄摆端正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71060" y="2036445"/>
            <a:ext cx="44729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★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立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宽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口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窄要注意</a:t>
            </a: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16145" y="2941320"/>
            <a:ext cx="30429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★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横撇弯钩一笔写</a:t>
            </a: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619885" y="2036445"/>
            <a:ext cx="1151890" cy="299720"/>
          </a:xfrm>
          <a:custGeom>
            <a:avLst/>
            <a:gdLst/>
            <a:ahLst/>
            <a:cxnLst>
              <a:cxn ang="0">
                <a:pos x="396" y="111"/>
              </a:cxn>
              <a:cxn ang="0">
                <a:pos x="508" y="101"/>
              </a:cxn>
              <a:cxn ang="0">
                <a:pos x="630" y="80"/>
              </a:cxn>
              <a:cxn ang="0">
                <a:pos x="751" y="50"/>
              </a:cxn>
              <a:cxn ang="0">
                <a:pos x="883" y="30"/>
              </a:cxn>
              <a:cxn ang="0">
                <a:pos x="944" y="10"/>
              </a:cxn>
              <a:cxn ang="0">
                <a:pos x="995" y="10"/>
              </a:cxn>
              <a:cxn ang="0">
                <a:pos x="1046" y="0"/>
              </a:cxn>
              <a:cxn ang="0">
                <a:pos x="1086" y="0"/>
              </a:cxn>
              <a:cxn ang="0">
                <a:pos x="1117" y="0"/>
              </a:cxn>
              <a:cxn ang="0">
                <a:pos x="1147" y="0"/>
              </a:cxn>
              <a:cxn ang="0">
                <a:pos x="1168" y="0"/>
              </a:cxn>
              <a:cxn ang="0">
                <a:pos x="1188" y="10"/>
              </a:cxn>
              <a:cxn ang="0">
                <a:pos x="1198" y="30"/>
              </a:cxn>
              <a:cxn ang="0">
                <a:pos x="1218" y="40"/>
              </a:cxn>
              <a:cxn ang="0">
                <a:pos x="1218" y="40"/>
              </a:cxn>
              <a:cxn ang="0">
                <a:pos x="1218" y="50"/>
              </a:cxn>
              <a:cxn ang="0">
                <a:pos x="1208" y="60"/>
              </a:cxn>
              <a:cxn ang="0">
                <a:pos x="1198" y="60"/>
              </a:cxn>
              <a:cxn ang="0">
                <a:pos x="1158" y="70"/>
              </a:cxn>
              <a:cxn ang="0">
                <a:pos x="1107" y="70"/>
              </a:cxn>
              <a:cxn ang="0">
                <a:pos x="1056" y="70"/>
              </a:cxn>
              <a:cxn ang="0">
                <a:pos x="1036" y="80"/>
              </a:cxn>
              <a:cxn ang="0">
                <a:pos x="1005" y="80"/>
              </a:cxn>
              <a:cxn ang="0">
                <a:pos x="965" y="91"/>
              </a:cxn>
              <a:cxn ang="0">
                <a:pos x="914" y="101"/>
              </a:cxn>
              <a:cxn ang="0">
                <a:pos x="843" y="121"/>
              </a:cxn>
              <a:cxn ang="0">
                <a:pos x="772" y="131"/>
              </a:cxn>
              <a:cxn ang="0">
                <a:pos x="680" y="151"/>
              </a:cxn>
              <a:cxn ang="0">
                <a:pos x="589" y="171"/>
              </a:cxn>
              <a:cxn ang="0">
                <a:pos x="487" y="191"/>
              </a:cxn>
              <a:cxn ang="0">
                <a:pos x="406" y="212"/>
              </a:cxn>
              <a:cxn ang="0">
                <a:pos x="325" y="232"/>
              </a:cxn>
              <a:cxn ang="0">
                <a:pos x="264" y="242"/>
              </a:cxn>
              <a:cxn ang="0">
                <a:pos x="213" y="252"/>
              </a:cxn>
              <a:cxn ang="0">
                <a:pos x="173" y="262"/>
              </a:cxn>
              <a:cxn ang="0">
                <a:pos x="142" y="262"/>
              </a:cxn>
              <a:cxn ang="0">
                <a:pos x="132" y="262"/>
              </a:cxn>
              <a:cxn ang="0">
                <a:pos x="112" y="262"/>
              </a:cxn>
              <a:cxn ang="0">
                <a:pos x="92" y="252"/>
              </a:cxn>
              <a:cxn ang="0">
                <a:pos x="61" y="232"/>
              </a:cxn>
              <a:cxn ang="0">
                <a:pos x="41" y="212"/>
              </a:cxn>
              <a:cxn ang="0">
                <a:pos x="20" y="191"/>
              </a:cxn>
              <a:cxn ang="0">
                <a:pos x="10" y="181"/>
              </a:cxn>
              <a:cxn ang="0">
                <a:pos x="0" y="161"/>
              </a:cxn>
              <a:cxn ang="0">
                <a:pos x="0" y="151"/>
              </a:cxn>
              <a:cxn ang="0">
                <a:pos x="10" y="141"/>
              </a:cxn>
              <a:cxn ang="0">
                <a:pos x="31" y="141"/>
              </a:cxn>
              <a:cxn ang="0">
                <a:pos x="51" y="131"/>
              </a:cxn>
              <a:cxn ang="0">
                <a:pos x="81" y="141"/>
              </a:cxn>
              <a:cxn ang="0">
                <a:pos x="112" y="141"/>
              </a:cxn>
              <a:cxn ang="0">
                <a:pos x="132" y="141"/>
              </a:cxn>
              <a:cxn ang="0">
                <a:pos x="163" y="141"/>
              </a:cxn>
              <a:cxn ang="0">
                <a:pos x="173" y="141"/>
              </a:cxn>
              <a:cxn ang="0">
                <a:pos x="183" y="141"/>
              </a:cxn>
              <a:cxn ang="0">
                <a:pos x="203" y="131"/>
              </a:cxn>
              <a:cxn ang="0">
                <a:pos x="234" y="131"/>
              </a:cxn>
              <a:cxn ang="0">
                <a:pos x="264" y="131"/>
              </a:cxn>
              <a:cxn ang="0">
                <a:pos x="305" y="121"/>
              </a:cxn>
              <a:cxn ang="0">
                <a:pos x="345" y="121"/>
              </a:cxn>
              <a:cxn ang="0">
                <a:pos x="396" y="111"/>
              </a:cxn>
              <a:cxn ang="0">
                <a:pos x="396" y="111"/>
              </a:cxn>
            </a:cxnLst>
            <a:rect l="0" t="0" r="r" b="b"/>
            <a:pathLst>
              <a:path w="1218" h="262">
                <a:moveTo>
                  <a:pt x="396" y="111"/>
                </a:moveTo>
                <a:lnTo>
                  <a:pt x="508" y="101"/>
                </a:lnTo>
                <a:lnTo>
                  <a:pt x="630" y="80"/>
                </a:lnTo>
                <a:lnTo>
                  <a:pt x="751" y="50"/>
                </a:lnTo>
                <a:lnTo>
                  <a:pt x="883" y="30"/>
                </a:lnTo>
                <a:lnTo>
                  <a:pt x="944" y="10"/>
                </a:lnTo>
                <a:lnTo>
                  <a:pt x="995" y="10"/>
                </a:lnTo>
                <a:lnTo>
                  <a:pt x="1046" y="0"/>
                </a:lnTo>
                <a:lnTo>
                  <a:pt x="1086" y="0"/>
                </a:lnTo>
                <a:lnTo>
                  <a:pt x="1117" y="0"/>
                </a:lnTo>
                <a:lnTo>
                  <a:pt x="1147" y="0"/>
                </a:lnTo>
                <a:lnTo>
                  <a:pt x="1168" y="0"/>
                </a:lnTo>
                <a:lnTo>
                  <a:pt x="1188" y="10"/>
                </a:lnTo>
                <a:lnTo>
                  <a:pt x="1198" y="30"/>
                </a:lnTo>
                <a:lnTo>
                  <a:pt x="1218" y="40"/>
                </a:lnTo>
                <a:lnTo>
                  <a:pt x="1218" y="40"/>
                </a:lnTo>
                <a:lnTo>
                  <a:pt x="1218" y="50"/>
                </a:lnTo>
                <a:lnTo>
                  <a:pt x="1208" y="60"/>
                </a:lnTo>
                <a:lnTo>
                  <a:pt x="1198" y="60"/>
                </a:lnTo>
                <a:lnTo>
                  <a:pt x="1158" y="70"/>
                </a:lnTo>
                <a:lnTo>
                  <a:pt x="1107" y="70"/>
                </a:lnTo>
                <a:lnTo>
                  <a:pt x="1056" y="70"/>
                </a:lnTo>
                <a:lnTo>
                  <a:pt x="1036" y="80"/>
                </a:lnTo>
                <a:lnTo>
                  <a:pt x="1005" y="80"/>
                </a:lnTo>
                <a:lnTo>
                  <a:pt x="965" y="91"/>
                </a:lnTo>
                <a:lnTo>
                  <a:pt x="914" y="101"/>
                </a:lnTo>
                <a:lnTo>
                  <a:pt x="843" y="121"/>
                </a:lnTo>
                <a:lnTo>
                  <a:pt x="772" y="131"/>
                </a:lnTo>
                <a:lnTo>
                  <a:pt x="680" y="151"/>
                </a:lnTo>
                <a:lnTo>
                  <a:pt x="589" y="171"/>
                </a:lnTo>
                <a:lnTo>
                  <a:pt x="487" y="191"/>
                </a:lnTo>
                <a:lnTo>
                  <a:pt x="406" y="212"/>
                </a:lnTo>
                <a:lnTo>
                  <a:pt x="325" y="232"/>
                </a:lnTo>
                <a:lnTo>
                  <a:pt x="264" y="242"/>
                </a:lnTo>
                <a:lnTo>
                  <a:pt x="213" y="252"/>
                </a:lnTo>
                <a:lnTo>
                  <a:pt x="173" y="262"/>
                </a:lnTo>
                <a:lnTo>
                  <a:pt x="142" y="262"/>
                </a:lnTo>
                <a:lnTo>
                  <a:pt x="132" y="262"/>
                </a:lnTo>
                <a:lnTo>
                  <a:pt x="112" y="262"/>
                </a:lnTo>
                <a:lnTo>
                  <a:pt x="92" y="252"/>
                </a:lnTo>
                <a:lnTo>
                  <a:pt x="61" y="232"/>
                </a:lnTo>
                <a:lnTo>
                  <a:pt x="41" y="212"/>
                </a:lnTo>
                <a:lnTo>
                  <a:pt x="20" y="191"/>
                </a:lnTo>
                <a:lnTo>
                  <a:pt x="10" y="181"/>
                </a:lnTo>
                <a:lnTo>
                  <a:pt x="0" y="161"/>
                </a:lnTo>
                <a:lnTo>
                  <a:pt x="0" y="151"/>
                </a:lnTo>
                <a:lnTo>
                  <a:pt x="10" y="141"/>
                </a:lnTo>
                <a:lnTo>
                  <a:pt x="31" y="141"/>
                </a:lnTo>
                <a:lnTo>
                  <a:pt x="51" y="131"/>
                </a:lnTo>
                <a:lnTo>
                  <a:pt x="81" y="141"/>
                </a:lnTo>
                <a:lnTo>
                  <a:pt x="112" y="141"/>
                </a:lnTo>
                <a:lnTo>
                  <a:pt x="132" y="141"/>
                </a:lnTo>
                <a:lnTo>
                  <a:pt x="163" y="141"/>
                </a:lnTo>
                <a:lnTo>
                  <a:pt x="173" y="141"/>
                </a:lnTo>
                <a:lnTo>
                  <a:pt x="183" y="141"/>
                </a:lnTo>
                <a:lnTo>
                  <a:pt x="203" y="131"/>
                </a:lnTo>
                <a:lnTo>
                  <a:pt x="234" y="131"/>
                </a:lnTo>
                <a:lnTo>
                  <a:pt x="264" y="131"/>
                </a:lnTo>
                <a:lnTo>
                  <a:pt x="305" y="121"/>
                </a:lnTo>
                <a:lnTo>
                  <a:pt x="345" y="121"/>
                </a:lnTo>
                <a:lnTo>
                  <a:pt x="396" y="111"/>
                </a:lnTo>
                <a:lnTo>
                  <a:pt x="396" y="111"/>
                </a:lnTo>
              </a:path>
            </a:pathLst>
          </a:custGeom>
          <a:solidFill>
            <a:srgbClr val="00B0F0"/>
          </a:solidFill>
          <a:ln w="10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4" grpId="0"/>
      <p:bldP spid="1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Picture 7" descr="http://hiphotos.baidu.com/xinlingly/pic/item/40a018fa8311062a6c22eb9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8005" y="-18415"/>
            <a:ext cx="6787753" cy="5076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275965" y="0"/>
            <a:ext cx="4005580" cy="4792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4"/>
          <a:stretch>
            <a:fillRect/>
          </a:stretch>
        </p:blipFill>
        <p:spPr>
          <a:xfrm>
            <a:off x="5004435" y="3363595"/>
            <a:ext cx="2122170" cy="14344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915920" y="3459480"/>
            <a:ext cx="2478405" cy="6451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p>
            <a:r>
              <a:rPr lang="zh-CN" altLang="en-US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黄山风景区</a:t>
            </a:r>
            <a:endParaRPr lang="zh-CN" altLang="en-US" sz="36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5"/>
          <a:stretch>
            <a:fillRect/>
          </a:stretch>
        </p:blipFill>
        <p:spPr>
          <a:xfrm>
            <a:off x="7380605" y="1923415"/>
            <a:ext cx="1664335" cy="1536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9" name="图片 108"/>
          <p:cNvPicPr/>
          <p:nvPr/>
        </p:nvPicPr>
        <p:blipFill>
          <a:blip r:embed="rId1"/>
          <a:stretch>
            <a:fillRect/>
          </a:stretch>
        </p:blipFill>
        <p:spPr>
          <a:xfrm>
            <a:off x="-17145" y="-635"/>
            <a:ext cx="9161780" cy="518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图片 109"/>
          <p:cNvPicPr/>
          <p:nvPr/>
        </p:nvPicPr>
        <p:blipFill>
          <a:blip r:embed="rId2"/>
          <a:stretch>
            <a:fillRect/>
          </a:stretch>
        </p:blipFill>
        <p:spPr>
          <a:xfrm>
            <a:off x="-36195" y="-10160"/>
            <a:ext cx="9170670" cy="5163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图片 110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35560"/>
            <a:ext cx="9177655" cy="5318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" name="图片 111"/>
          <p:cNvPicPr/>
          <p:nvPr/>
        </p:nvPicPr>
        <p:blipFill>
          <a:blip r:embed="rId4"/>
          <a:stretch>
            <a:fillRect/>
          </a:stretch>
        </p:blipFill>
        <p:spPr>
          <a:xfrm>
            <a:off x="-165100" y="-239395"/>
            <a:ext cx="9521190" cy="55321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9"/>
          <p:cNvSpPr>
            <a:spLocks noChangeArrowheads="1"/>
          </p:cNvSpPr>
          <p:nvPr/>
        </p:nvSpPr>
        <p:spPr bwMode="auto">
          <a:xfrm>
            <a:off x="539249" y="771535"/>
            <a:ext cx="8208912" cy="256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中外闻名的</a:t>
            </a: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黄山风景区在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我国安徽省南部。那里景色秀丽神奇，尤其是那些怪石，有趣极了。</a:t>
            </a:r>
            <a:endParaRPr lang="zh-CN" altLang="en-US" sz="3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对角圆角矩形 1">
            <a:hlinkClick r:id="rId1" action="ppaction://hlinksldjump"/>
          </p:cNvPr>
          <p:cNvSpPr/>
          <p:nvPr/>
        </p:nvSpPr>
        <p:spPr>
          <a:xfrm>
            <a:off x="251460" y="3723640"/>
            <a:ext cx="432435" cy="28829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对角圆角矩形 2">
            <a:hlinkClick r:id="rId2" action="ppaction://hlinksldjump"/>
          </p:cNvPr>
          <p:cNvSpPr/>
          <p:nvPr/>
        </p:nvSpPr>
        <p:spPr>
          <a:xfrm>
            <a:off x="1259840" y="3723640"/>
            <a:ext cx="432435" cy="28829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对角圆角矩形 3">
            <a:hlinkClick r:id="rId3" action="ppaction://hlinksldjump"/>
          </p:cNvPr>
          <p:cNvSpPr/>
          <p:nvPr/>
        </p:nvSpPr>
        <p:spPr>
          <a:xfrm>
            <a:off x="2123440" y="3723640"/>
            <a:ext cx="432435" cy="28829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9"/>
          <p:cNvSpPr>
            <a:spLocks noChangeArrowheads="1"/>
          </p:cNvSpPr>
          <p:nvPr/>
        </p:nvSpPr>
        <p:spPr bwMode="auto">
          <a:xfrm>
            <a:off x="539249" y="771535"/>
            <a:ext cx="8208912" cy="256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中外闻名的</a:t>
            </a: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黄山风景区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我国安徽省南部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。那里景色秀丽神奇，尤其是那些怪石，有趣极了。</a:t>
            </a:r>
            <a:endParaRPr lang="zh-CN" altLang="en-US" sz="3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对角圆角矩形 3">
            <a:hlinkClick r:id="rId1" action="ppaction://hlinksldjump"/>
          </p:cNvPr>
          <p:cNvSpPr/>
          <p:nvPr/>
        </p:nvSpPr>
        <p:spPr>
          <a:xfrm>
            <a:off x="683895" y="3867785"/>
            <a:ext cx="432435" cy="28829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7" name="图片 106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36235" y="2571750"/>
            <a:ext cx="1950085" cy="19411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4"/>
          <a:stretch>
            <a:fillRect/>
          </a:stretch>
        </p:blipFill>
        <p:spPr>
          <a:xfrm>
            <a:off x="5652135" y="3333115"/>
            <a:ext cx="2122170" cy="14344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7164070" y="3781425"/>
            <a:ext cx="1713230" cy="4603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黄山风景区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9"/>
          <p:cNvSpPr>
            <a:spLocks noChangeArrowheads="1"/>
          </p:cNvSpPr>
          <p:nvPr/>
        </p:nvSpPr>
        <p:spPr bwMode="auto">
          <a:xfrm>
            <a:off x="539249" y="771535"/>
            <a:ext cx="8208912" cy="256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中外闻名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黄山风景区在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我国安徽省南部。那里景色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秀丽神奇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，尤其是那些怪石，有趣极了。</a:t>
            </a:r>
            <a:endParaRPr lang="zh-CN" altLang="en-US" sz="3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对角圆角矩形 3">
            <a:hlinkClick r:id="rId1" action="ppaction://hlinksldjump"/>
          </p:cNvPr>
          <p:cNvSpPr/>
          <p:nvPr/>
        </p:nvSpPr>
        <p:spPr>
          <a:xfrm>
            <a:off x="899795" y="3723640"/>
            <a:ext cx="432435" cy="28829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9"/>
          <p:cNvSpPr>
            <a:spLocks noChangeArrowheads="1"/>
          </p:cNvSpPr>
          <p:nvPr/>
        </p:nvSpPr>
        <p:spPr bwMode="auto">
          <a:xfrm>
            <a:off x="539249" y="771535"/>
            <a:ext cx="8208912" cy="256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中外闻名的</a:t>
            </a: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黄山风景区在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我国安徽省南部。那里景色秀丽神奇，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尤其是那些怪石，有趣极了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对角圆角矩形 3"/>
          <p:cNvSpPr/>
          <p:nvPr/>
        </p:nvSpPr>
        <p:spPr>
          <a:xfrm>
            <a:off x="611505" y="3723640"/>
            <a:ext cx="432435" cy="28829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9"/>
          <p:cNvSpPr>
            <a:spLocks noChangeArrowheads="1"/>
          </p:cNvSpPr>
          <p:nvPr/>
        </p:nvSpPr>
        <p:spPr bwMode="auto">
          <a:xfrm>
            <a:off x="539249" y="771535"/>
            <a:ext cx="8208912" cy="256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中外闻名的</a:t>
            </a: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黄山风景区在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我国安徽省南部。那里景色秀丽神奇，</a:t>
            </a:r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尤其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是那些怪石，有趣极了。</a:t>
            </a:r>
            <a:endParaRPr lang="zh-CN" altLang="en-US" sz="3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4160,&quot;width&quot;:12800}"/>
</p:tagLst>
</file>

<file path=ppt/tags/tag2.xml><?xml version="1.0" encoding="utf-8"?>
<p:tagLst xmlns:p="http://schemas.openxmlformats.org/presentationml/2006/main">
  <p:tag name="KSO_WM_UNIT_PLACING_PICTURE_USER_VIEWPORT" val="{&quot;height&quot;:14160,&quot;width&quot;:12800}"/>
</p:tagLst>
</file>

<file path=ppt/tags/tag3.xml><?xml version="1.0" encoding="utf-8"?>
<p:tagLst xmlns:p="http://schemas.openxmlformats.org/presentationml/2006/main">
  <p:tag name="KSO_WM_UNIT_PLACING_PICTURE_USER_VIEWPORT" val="{&quot;height&quot;:4510,&quot;width&quot;:4601}"/>
</p:tagLst>
</file>

<file path=ppt/tags/tag4.xml><?xml version="1.0" encoding="utf-8"?>
<p:tagLst xmlns:p="http://schemas.openxmlformats.org/presentationml/2006/main">
  <p:tag name="COMMONDATA" val="eyJoZGlkIjoiZWFjMjI0MWM4YmQyMmM4OTMxZWI4MjkxOWE4MGU2ZTMifQ=="/>
  <p:tag name="KSO_WPP_MARK_KEY" val="6dd00f91-3365-4c00-9abc-d8e0476db6ab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969</Words>
  <Application>WPS 演示</Application>
  <PresentationFormat>全屏显示(16:9)</PresentationFormat>
  <Paragraphs>154</Paragraphs>
  <Slides>25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宋体</vt:lpstr>
      <vt:lpstr>Wingdings</vt:lpstr>
      <vt:lpstr>华文楷体</vt:lpstr>
      <vt:lpstr>楷体</vt:lpstr>
      <vt:lpstr>Calibri</vt:lpstr>
      <vt:lpstr>微软雅黑</vt:lpstr>
      <vt:lpstr>Arial Unicode MS</vt:lpstr>
      <vt:lpstr>Times New Roman</vt:lpstr>
      <vt:lpstr>Wingdings 2</vt:lpstr>
      <vt:lpstr>Wingdings</vt:lpstr>
      <vt:lpstr>黑体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>咕噜咕噜</cp:lastModifiedBy>
  <cp:revision>366</cp:revision>
  <dcterms:created xsi:type="dcterms:W3CDTF">2017-03-17T02:28:00Z</dcterms:created>
  <dcterms:modified xsi:type="dcterms:W3CDTF">2022-10-28T14:23:47Z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B96BD6CBF7AB4ED8A864680721442978</vt:lpwstr>
  </property>
</Properties>
</file>