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28" r:id="rId2"/>
  </p:sldMasterIdLst>
  <p:notesMasterIdLst>
    <p:notesMasterId r:id="rId84"/>
  </p:notesMasterIdLst>
  <p:handoutMasterIdLst>
    <p:handoutMasterId r:id="rId85"/>
  </p:handoutMasterIdLst>
  <p:sldIdLst>
    <p:sldId id="715" r:id="rId3"/>
    <p:sldId id="710" r:id="rId4"/>
    <p:sldId id="705" r:id="rId5"/>
    <p:sldId id="716" r:id="rId6"/>
    <p:sldId id="820" r:id="rId7"/>
    <p:sldId id="899" r:id="rId8"/>
    <p:sldId id="901" r:id="rId9"/>
    <p:sldId id="794" r:id="rId10"/>
    <p:sldId id="671" r:id="rId11"/>
    <p:sldId id="557" r:id="rId12"/>
    <p:sldId id="558" r:id="rId13"/>
    <p:sldId id="731" r:id="rId14"/>
    <p:sldId id="717" r:id="rId15"/>
    <p:sldId id="265" r:id="rId16"/>
    <p:sldId id="732" r:id="rId17"/>
    <p:sldId id="902" r:id="rId18"/>
    <p:sldId id="799" r:id="rId19"/>
    <p:sldId id="800" r:id="rId20"/>
    <p:sldId id="903" r:id="rId21"/>
    <p:sldId id="711" r:id="rId22"/>
    <p:sldId id="629" r:id="rId23"/>
    <p:sldId id="825" r:id="rId24"/>
    <p:sldId id="630" r:id="rId25"/>
    <p:sldId id="826" r:id="rId26"/>
    <p:sldId id="272" r:id="rId27"/>
    <p:sldId id="804" r:id="rId28"/>
    <p:sldId id="904" r:id="rId29"/>
    <p:sldId id="737" r:id="rId30"/>
    <p:sldId id="274" r:id="rId31"/>
    <p:sldId id="859" r:id="rId32"/>
    <p:sldId id="761" r:id="rId33"/>
    <p:sldId id="762" r:id="rId34"/>
    <p:sldId id="860" r:id="rId35"/>
    <p:sldId id="861" r:id="rId36"/>
    <p:sldId id="914" r:id="rId37"/>
    <p:sldId id="862" r:id="rId38"/>
    <p:sldId id="863" r:id="rId39"/>
    <p:sldId id="905" r:id="rId40"/>
    <p:sldId id="864" r:id="rId41"/>
    <p:sldId id="865" r:id="rId42"/>
    <p:sldId id="866" r:id="rId43"/>
    <p:sldId id="906" r:id="rId44"/>
    <p:sldId id="867" r:id="rId45"/>
    <p:sldId id="868" r:id="rId46"/>
    <p:sldId id="907" r:id="rId47"/>
    <p:sldId id="627" r:id="rId48"/>
    <p:sldId id="319" r:id="rId49"/>
    <p:sldId id="320" r:id="rId50"/>
    <p:sldId id="321" r:id="rId51"/>
    <p:sldId id="322" r:id="rId52"/>
    <p:sldId id="877" r:id="rId53"/>
    <p:sldId id="323" r:id="rId54"/>
    <p:sldId id="748" r:id="rId55"/>
    <p:sldId id="878" r:id="rId56"/>
    <p:sldId id="324" r:id="rId57"/>
    <p:sldId id="749" r:id="rId58"/>
    <p:sldId id="908" r:id="rId59"/>
    <p:sldId id="325" r:id="rId60"/>
    <p:sldId id="326" r:id="rId61"/>
    <p:sldId id="880" r:id="rId62"/>
    <p:sldId id="327" r:id="rId63"/>
    <p:sldId id="848" r:id="rId64"/>
    <p:sldId id="894" r:id="rId65"/>
    <p:sldId id="909" r:id="rId66"/>
    <p:sldId id="328" r:id="rId67"/>
    <p:sldId id="751" r:id="rId68"/>
    <p:sldId id="910" r:id="rId69"/>
    <p:sldId id="911" r:id="rId70"/>
    <p:sldId id="329" r:id="rId71"/>
    <p:sldId id="680" r:id="rId72"/>
    <p:sldId id="915" r:id="rId73"/>
    <p:sldId id="916" r:id="rId74"/>
    <p:sldId id="330" r:id="rId75"/>
    <p:sldId id="849" r:id="rId76"/>
    <p:sldId id="331" r:id="rId77"/>
    <p:sldId id="648" r:id="rId78"/>
    <p:sldId id="917" r:id="rId79"/>
    <p:sldId id="918" r:id="rId80"/>
    <p:sldId id="332" r:id="rId81"/>
    <p:sldId id="649" r:id="rId82"/>
    <p:sldId id="712" r:id="rId8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F2F2F2"/>
    <a:srgbClr val="7F7F7F"/>
    <a:srgbClr val="FFFFFF"/>
    <a:srgbClr val="D9D9D9"/>
    <a:srgbClr val="0070C0"/>
    <a:srgbClr val="35AAFF"/>
    <a:srgbClr val="4BACC6"/>
    <a:srgbClr val="79C4FC"/>
    <a:srgbClr val="004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67" autoAdjust="0"/>
    <p:restoredTop sz="96318" autoAdjust="0"/>
  </p:normalViewPr>
  <p:slideViewPr>
    <p:cSldViewPr>
      <p:cViewPr varScale="1">
        <p:scale>
          <a:sx n="109" d="100"/>
          <a:sy n="109" d="100"/>
        </p:scale>
        <p:origin x="822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4" Type="http://schemas.openxmlformats.org/officeDocument/2006/relationships/image" Target="../media/image54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Relationship Id="rId4" Type="http://schemas.openxmlformats.org/officeDocument/2006/relationships/image" Target="../media/image92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image" Target="../media/image98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image" Target="../media/image103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image" Target="../media/image110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image" Target="../media/image112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image" Target="../media/image118.emf"/><Relationship Id="rId4" Type="http://schemas.openxmlformats.org/officeDocument/2006/relationships/image" Target="../media/image1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image" Target="../media/image123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image" Target="../media/image126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emf"/><Relationship Id="rId1" Type="http://schemas.openxmlformats.org/officeDocument/2006/relationships/image" Target="../media/image130.e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emf"/><Relationship Id="rId1" Type="http://schemas.openxmlformats.org/officeDocument/2006/relationships/image" Target="../media/image134.e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emf"/><Relationship Id="rId1" Type="http://schemas.openxmlformats.org/officeDocument/2006/relationships/image" Target="../media/image137.e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image" Target="../media/image139.e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emf"/><Relationship Id="rId1" Type="http://schemas.openxmlformats.org/officeDocument/2006/relationships/image" Target="../media/image14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80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65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704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23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059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7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7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9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54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DCDCD44-E3EB-9548-9802-BEDCDBF3492C}"/>
              </a:ext>
            </a:extLst>
          </p:cNvPr>
          <p:cNvSpPr/>
          <p:nvPr userDrawn="1"/>
        </p:nvSpPr>
        <p:spPr>
          <a:xfrm>
            <a:off x="1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kumimoji="1" lang="zh-CN" altLang="en-US" sz="180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240929" y="116631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893273" y="116631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6348" y="116631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103946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zh-CN" altLang="en-US" sz="2999" b="1" dirty="0">
                <a:solidFill>
                  <a:prstClr val="white"/>
                </a:solidFill>
                <a:latin typeface="微软雅黑" pitchFamily="34" charset="-122"/>
                <a:sym typeface="+mn-lt"/>
              </a:rPr>
              <a:t>知识梳理</a:t>
            </a:r>
            <a:endParaRPr lang="zh-CN" altLang="en-US" sz="2999" b="1" dirty="0">
              <a:solidFill>
                <a:prstClr val="white"/>
              </a:solidFill>
              <a:latin typeface="微软雅黑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62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DCDCD44-E3EB-9548-9802-BEDCDBF3492C}"/>
              </a:ext>
            </a:extLst>
          </p:cNvPr>
          <p:cNvSpPr/>
          <p:nvPr userDrawn="1"/>
        </p:nvSpPr>
        <p:spPr>
          <a:xfrm>
            <a:off x="1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kumimoji="1" lang="zh-CN" altLang="en-US" sz="18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40929" y="116631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93273" y="116631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1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6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zh-CN" altLang="en-US" sz="2999" b="1" dirty="0" smtClean="0">
                <a:solidFill>
                  <a:prstClr val="white"/>
                </a:solidFill>
                <a:latin typeface="微软雅黑" pitchFamily="34" charset="-122"/>
              </a:rPr>
              <a:t>教材改编题</a:t>
            </a:r>
            <a:endParaRPr lang="zh-CN" altLang="en-US" sz="2999" b="1" dirty="0">
              <a:solidFill>
                <a:prstClr val="white"/>
              </a:solidFill>
              <a:latin typeface="微软雅黑" pitchFamily="34" charset="-122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DCDCD44-E3EB-9548-9802-BEDCDBF3492C}"/>
              </a:ext>
            </a:extLst>
          </p:cNvPr>
          <p:cNvSpPr/>
          <p:nvPr userDrawn="1"/>
        </p:nvSpPr>
        <p:spPr>
          <a:xfrm>
            <a:off x="1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kumimoji="1"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0929" y="116631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93273" y="116631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1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6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zh-CN" altLang="en-US" sz="2999" b="1" dirty="0" smtClean="0">
                <a:solidFill>
                  <a:prstClr val="white"/>
                </a:solidFill>
                <a:latin typeface="微软雅黑" pitchFamily="34" charset="-122"/>
              </a:rPr>
              <a:t>思考辨析</a:t>
            </a:r>
            <a:endParaRPr lang="zh-CN" altLang="en-US" sz="2999" b="1" dirty="0">
              <a:solidFill>
                <a:prstClr val="white"/>
              </a:solidFill>
              <a:latin typeface="微软雅黑" pitchFamily="34" charset="-122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44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4" tIns="60932" rIns="121864" bIns="60932" rtlCol="0" anchor="ctr"/>
          <a:lstStyle/>
          <a:p>
            <a:pPr algn="ctr" defTabSz="914126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2" y="141361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0DCDCD44-E3EB-9548-9802-BEDCDBF3492C}"/>
              </a:ext>
            </a:extLst>
          </p:cNvPr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xmlns="" id="{E0486A5D-7556-7042-BA31-57DC3C31B7F0}"/>
              </a:ext>
            </a:extLst>
          </p:cNvPr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45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28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09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7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56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prstClr val="white"/>
                </a:solidFill>
              </a:rPr>
              <a:t>思维升华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2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3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9BBECB4D-6C44-1B44-8EEE-715C6DA396E2}"/>
              </a:ext>
            </a:extLst>
          </p:cNvPr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>
              <a:extLst>
                <a:ext uri="{FF2B5EF4-FFF2-40B4-BE49-F238E27FC236}">
                  <a16:creationId xmlns:a16="http://schemas.microsoft.com/office/drawing/2014/main" xmlns="" id="{DF6F1F8A-32C8-B94D-97C9-41E13303B755}"/>
                </a:ext>
              </a:extLst>
            </p:cNvPr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3">
              <a:extLst>
                <a:ext uri="{FF2B5EF4-FFF2-40B4-BE49-F238E27FC236}">
                  <a16:creationId xmlns:a16="http://schemas.microsoft.com/office/drawing/2014/main" xmlns="" id="{DF63667A-3892-CB45-B675-4D73819EA44F}"/>
                </a:ext>
              </a:extLst>
            </p:cNvPr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zh-CN" altLang="en-US" sz="1800" kern="0" dirty="0">
                <a:solidFill>
                  <a:prstClr val="white"/>
                </a:solidFill>
                <a:latin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9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47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DCDCD44-E3EB-9548-9802-BEDCDBF3492C}"/>
              </a:ext>
            </a:extLst>
          </p:cNvPr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  <a:sym typeface="+mn-lt"/>
              </a:rPr>
              <a:t>知识梳理</a:t>
            </a:r>
            <a:endParaRPr lang="zh-CN" altLang="en-US" sz="3000" b="1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7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DCDCD44-E3EB-9548-9802-BEDCDBF3492C}"/>
              </a:ext>
            </a:extLst>
          </p:cNvPr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教材改编题</a:t>
            </a:r>
            <a:endParaRPr lang="zh-CN" altLang="en-US" sz="3000" b="1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84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DCDCD44-E3EB-9548-9802-BEDCDBF3492C}"/>
              </a:ext>
            </a:extLst>
          </p:cNvPr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思考辨析</a:t>
            </a:r>
            <a:endParaRPr lang="zh-CN" altLang="en-US" sz="3000" b="1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0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27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0DCDCD44-E3EB-9548-9802-BEDCDBF3492C}"/>
              </a:ext>
            </a:extLst>
          </p:cNvPr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240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xmlns="" id="{E0486A5D-7556-7042-BA31-57DC3C31B7F0}"/>
              </a:ext>
            </a:extLst>
          </p:cNvPr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45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28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09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7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56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思维升华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0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9BBECB4D-6C44-1B44-8EEE-715C6DA396E2}"/>
              </a:ext>
            </a:extLst>
          </p:cNvPr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>
              <a:extLst>
                <a:ext uri="{FF2B5EF4-FFF2-40B4-BE49-F238E27FC236}">
                  <a16:creationId xmlns:a16="http://schemas.microsoft.com/office/drawing/2014/main" xmlns="" id="{DF6F1F8A-32C8-B94D-97C9-41E13303B755}"/>
                </a:ext>
              </a:extLst>
            </p:cNvPr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 3">
              <a:extLst>
                <a:ext uri="{FF2B5EF4-FFF2-40B4-BE49-F238E27FC236}">
                  <a16:creationId xmlns:a16="http://schemas.microsoft.com/office/drawing/2014/main" xmlns="" id="{DF63667A-3892-CB45-B675-4D73819EA44F}"/>
                </a:ext>
              </a:extLst>
            </p:cNvPr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26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0DCDCD44-E3EB-9548-9802-BEDCDBF3492C}"/>
              </a:ext>
            </a:extLst>
          </p:cNvPr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6" name="圆角矩形 15">
            <a:extLst>
              <a:ext uri="{FF2B5EF4-FFF2-40B4-BE49-F238E27FC236}">
                <a16:creationId xmlns="" xmlns:a16="http://schemas.microsoft.com/office/drawing/2014/main" id="{E0486A5D-7556-7042-BA31-57DC3C31B7F0}"/>
              </a:ext>
            </a:extLst>
          </p:cNvPr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45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28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09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7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56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常用结论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2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extLst>
              <a:ext uri="{FF2B5EF4-FFF2-40B4-BE49-F238E27FC236}">
                <a16:creationId xmlns:a16="http://schemas.microsoft.com/office/drawing/2014/main" xmlns="" id="{E0486A5D-7556-7042-BA31-57DC3C31B7F0}"/>
              </a:ext>
            </a:extLst>
          </p:cNvPr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7403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699" r:id="rId2"/>
    <p:sldLayoutId id="2147483700" r:id="rId3"/>
    <p:sldLayoutId id="2147483721" r:id="rId4"/>
    <p:sldLayoutId id="2147483722" r:id="rId5"/>
    <p:sldLayoutId id="2147483725" r:id="rId6"/>
    <p:sldLayoutId id="2147483726" r:id="rId7"/>
    <p:sldLayoutId id="2147483727" r:id="rId8"/>
    <p:sldLayoutId id="2147483746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extLst>
              <a:ext uri="{FF2B5EF4-FFF2-40B4-BE49-F238E27FC236}">
                <a16:creationId xmlns:a16="http://schemas.microsoft.com/office/drawing/2014/main" xmlns="" id="{E0486A5D-7556-7042-BA31-57DC3C31B7F0}"/>
              </a:ext>
            </a:extLst>
          </p:cNvPr>
          <p:cNvSpPr/>
          <p:nvPr userDrawn="1"/>
        </p:nvSpPr>
        <p:spPr>
          <a:xfrm>
            <a:off x="1" y="1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kumimoji="1"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9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__11.docx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3.docx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__12.docx"/><Relationship Id="rId5" Type="http://schemas.openxmlformats.org/officeDocument/2006/relationships/image" Target="../media/image19.png"/><Relationship Id="rId4" Type="http://schemas.openxmlformats.org/officeDocument/2006/relationships/slide" Target="slide3.xml"/><Relationship Id="rId9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package" Target="../embeddings/Microsoft_Word___15.docx"/><Relationship Id="rId7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__16.docx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package" Target="../embeddings/Microsoft_Word___18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package" Target="../embeddings/Microsoft_Word___23.docx"/><Relationship Id="rId7" Type="http://schemas.openxmlformats.org/officeDocument/2006/relationships/package" Target="../embeddings/Microsoft_Word___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Word___24.docx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Microsoft_Word___28.docx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__27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__29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Word___31.docx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__30.docx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46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3.docx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Word___34.docx"/><Relationship Id="rId4" Type="http://schemas.openxmlformats.org/officeDocument/2006/relationships/image" Target="../media/image4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7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package" Target="../embeddings/Microsoft_Word___36.docx"/><Relationship Id="rId7" Type="http://schemas.openxmlformats.org/officeDocument/2006/relationships/package" Target="../embeddings/Microsoft_Word___3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9.emf"/><Relationship Id="rId5" Type="http://schemas.openxmlformats.org/officeDocument/2006/relationships/package" Target="../embeddings/Microsoft_Word___37.docx"/><Relationship Id="rId4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package" Target="../embeddings/Microsoft_Word___39.docx"/><Relationship Id="rId7" Type="http://schemas.openxmlformats.org/officeDocument/2006/relationships/package" Target="../embeddings/Microsoft_Word___4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2.emf"/><Relationship Id="rId5" Type="http://schemas.openxmlformats.org/officeDocument/2006/relationships/package" Target="../embeddings/Microsoft_Word___40.docx"/><Relationship Id="rId10" Type="http://schemas.openxmlformats.org/officeDocument/2006/relationships/image" Target="../media/image54.emf"/><Relationship Id="rId4" Type="http://schemas.openxmlformats.org/officeDocument/2006/relationships/image" Target="../media/image51.emf"/><Relationship Id="rId9" Type="http://schemas.openxmlformats.org/officeDocument/2006/relationships/package" Target="../embeddings/Microsoft_Word___42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6.emf"/><Relationship Id="rId5" Type="http://schemas.openxmlformats.org/officeDocument/2006/relationships/package" Target="../embeddings/Microsoft_Word___44.docx"/><Relationship Id="rId4" Type="http://schemas.openxmlformats.org/officeDocument/2006/relationships/image" Target="../media/image5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9.png"/><Relationship Id="rId4" Type="http://schemas.openxmlformats.org/officeDocument/2006/relationships/image" Target="../media/image5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7.docx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package" Target="../embeddings/Microsoft_Word___48.docx"/><Relationship Id="rId5" Type="http://schemas.openxmlformats.org/officeDocument/2006/relationships/image" Target="../media/image59.png"/><Relationship Id="rId4" Type="http://schemas.openxmlformats.org/officeDocument/2006/relationships/image" Target="../media/image6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2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package" Target="../embeddings/Microsoft_Word___50.docx"/><Relationship Id="rId7" Type="http://schemas.openxmlformats.org/officeDocument/2006/relationships/package" Target="../embeddings/Microsoft_Word___5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4.emf"/><Relationship Id="rId5" Type="http://schemas.openxmlformats.org/officeDocument/2006/relationships/package" Target="../embeddings/Microsoft_Word___51.docx"/><Relationship Id="rId4" Type="http://schemas.openxmlformats.org/officeDocument/2006/relationships/image" Target="../media/image63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package" Target="../embeddings/Microsoft_Word___53.docx"/><Relationship Id="rId7" Type="http://schemas.openxmlformats.org/officeDocument/2006/relationships/package" Target="../embeddings/Microsoft_Word___5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7.emf"/><Relationship Id="rId5" Type="http://schemas.openxmlformats.org/officeDocument/2006/relationships/package" Target="../embeddings/Microsoft_Word___54.docx"/><Relationship Id="rId4" Type="http://schemas.openxmlformats.org/officeDocument/2006/relationships/image" Target="../media/image6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69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59.docx"/><Relationship Id="rId3" Type="http://schemas.openxmlformats.org/officeDocument/2006/relationships/package" Target="../embeddings/Microsoft_Word___57.docx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1.emf"/><Relationship Id="rId5" Type="http://schemas.openxmlformats.org/officeDocument/2006/relationships/package" Target="../embeddings/Microsoft_Word___58.docx"/><Relationship Id="rId4" Type="http://schemas.openxmlformats.org/officeDocument/2006/relationships/image" Target="../media/image70.emf"/><Relationship Id="rId9" Type="http://schemas.openxmlformats.org/officeDocument/2006/relationships/image" Target="../media/image7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0.docx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slide" Target="slide3.xml"/><Relationship Id="rId5" Type="http://schemas.openxmlformats.org/officeDocument/2006/relationships/image" Target="../media/image73.png"/><Relationship Id="rId4" Type="http://schemas.openxmlformats.org/officeDocument/2006/relationships/image" Target="../media/image74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61.xml"/><Relationship Id="rId18" Type="http://schemas.openxmlformats.org/officeDocument/2006/relationships/slide" Target="slide79.xml"/><Relationship Id="rId3" Type="http://schemas.openxmlformats.org/officeDocument/2006/relationships/package" Target="../embeddings/Microsoft_Word___61.docx"/><Relationship Id="rId7" Type="http://schemas.openxmlformats.org/officeDocument/2006/relationships/slide" Target="slide49.xml"/><Relationship Id="rId12" Type="http://schemas.openxmlformats.org/officeDocument/2006/relationships/slide" Target="slide59.xml"/><Relationship Id="rId17" Type="http://schemas.openxmlformats.org/officeDocument/2006/relationships/slide" Target="slide7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73.xml"/><Relationship Id="rId20" Type="http://schemas.openxmlformats.org/officeDocument/2006/relationships/image" Target="../media/image76.emf"/><Relationship Id="rId1" Type="http://schemas.openxmlformats.org/officeDocument/2006/relationships/vmlDrawing" Target="../drawings/vmlDrawing31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5" Type="http://schemas.openxmlformats.org/officeDocument/2006/relationships/slide" Target="slide47.xml"/><Relationship Id="rId15" Type="http://schemas.openxmlformats.org/officeDocument/2006/relationships/slide" Target="slide69.xml"/><Relationship Id="rId10" Type="http://schemas.openxmlformats.org/officeDocument/2006/relationships/slide" Target="slide55.xml"/><Relationship Id="rId19" Type="http://schemas.openxmlformats.org/officeDocument/2006/relationships/package" Target="../embeddings/Microsoft_Word___62.docx"/><Relationship Id="rId4" Type="http://schemas.openxmlformats.org/officeDocument/2006/relationships/image" Target="../media/image75.emf"/><Relationship Id="rId9" Type="http://schemas.openxmlformats.org/officeDocument/2006/relationships/slide" Target="slide52.xml"/><Relationship Id="rId14" Type="http://schemas.openxmlformats.org/officeDocument/2006/relationships/slide" Target="slide6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9.xml"/><Relationship Id="rId18" Type="http://schemas.openxmlformats.org/officeDocument/2006/relationships/image" Target="../media/image77.emf"/><Relationship Id="rId3" Type="http://schemas.openxmlformats.org/officeDocument/2006/relationships/slide" Target="slide47.xml"/><Relationship Id="rId7" Type="http://schemas.openxmlformats.org/officeDocument/2006/relationships/slide" Target="slide52.xml"/><Relationship Id="rId12" Type="http://schemas.openxmlformats.org/officeDocument/2006/relationships/slide" Target="slide65.xml"/><Relationship Id="rId17" Type="http://schemas.openxmlformats.org/officeDocument/2006/relationships/package" Target="../embeddings/Microsoft_Word___63.docx"/><Relationship Id="rId2" Type="http://schemas.openxmlformats.org/officeDocument/2006/relationships/slideLayout" Target="../slideLayouts/slideLayout2.xml"/><Relationship Id="rId16" Type="http://schemas.openxmlformats.org/officeDocument/2006/relationships/slide" Target="slide79.xml"/><Relationship Id="rId1" Type="http://schemas.openxmlformats.org/officeDocument/2006/relationships/vmlDrawing" Target="../drawings/vmlDrawing32.vml"/><Relationship Id="rId6" Type="http://schemas.openxmlformats.org/officeDocument/2006/relationships/slide" Target="slide50.xml"/><Relationship Id="rId11" Type="http://schemas.openxmlformats.org/officeDocument/2006/relationships/slide" Target="slide61.xml"/><Relationship Id="rId5" Type="http://schemas.openxmlformats.org/officeDocument/2006/relationships/slide" Target="slide49.xml"/><Relationship Id="rId15" Type="http://schemas.openxmlformats.org/officeDocument/2006/relationships/slide" Target="slide75.xml"/><Relationship Id="rId10" Type="http://schemas.openxmlformats.org/officeDocument/2006/relationships/slide" Target="slide59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slide" Target="slide7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12" Type="http://schemas.openxmlformats.org/officeDocument/2006/relationships/slide" Target="slide69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11" Type="http://schemas.openxmlformats.org/officeDocument/2006/relationships/slide" Target="slide65.xml"/><Relationship Id="rId5" Type="http://schemas.openxmlformats.org/officeDocument/2006/relationships/slide" Target="slide50.xml"/><Relationship Id="rId15" Type="http://schemas.openxmlformats.org/officeDocument/2006/relationships/slide" Target="slide79.xml"/><Relationship Id="rId10" Type="http://schemas.openxmlformats.org/officeDocument/2006/relationships/slide" Target="slide61.xml"/><Relationship Id="rId4" Type="http://schemas.openxmlformats.org/officeDocument/2006/relationships/slide" Target="slide49.xml"/><Relationship Id="rId9" Type="http://schemas.openxmlformats.org/officeDocument/2006/relationships/slide" Target="slide59.xml"/><Relationship Id="rId14" Type="http://schemas.openxmlformats.org/officeDocument/2006/relationships/slide" Target="slide7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61.xml"/><Relationship Id="rId18" Type="http://schemas.openxmlformats.org/officeDocument/2006/relationships/slide" Target="slide79.xml"/><Relationship Id="rId3" Type="http://schemas.openxmlformats.org/officeDocument/2006/relationships/package" Target="../embeddings/Microsoft_Word___64.docx"/><Relationship Id="rId7" Type="http://schemas.openxmlformats.org/officeDocument/2006/relationships/slide" Target="slide49.xml"/><Relationship Id="rId12" Type="http://schemas.openxmlformats.org/officeDocument/2006/relationships/slide" Target="slide59.xml"/><Relationship Id="rId17" Type="http://schemas.openxmlformats.org/officeDocument/2006/relationships/slide" Target="slide7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73.xml"/><Relationship Id="rId1" Type="http://schemas.openxmlformats.org/officeDocument/2006/relationships/vmlDrawing" Target="../drawings/vmlDrawing33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5" Type="http://schemas.openxmlformats.org/officeDocument/2006/relationships/slide" Target="slide47.xml"/><Relationship Id="rId15" Type="http://schemas.openxmlformats.org/officeDocument/2006/relationships/slide" Target="slide69.xml"/><Relationship Id="rId10" Type="http://schemas.openxmlformats.org/officeDocument/2006/relationships/slide" Target="slide55.xml"/><Relationship Id="rId4" Type="http://schemas.openxmlformats.org/officeDocument/2006/relationships/image" Target="../media/image78.emf"/><Relationship Id="rId9" Type="http://schemas.openxmlformats.org/officeDocument/2006/relationships/slide" Target="slide52.xml"/><Relationship Id="rId14" Type="http://schemas.openxmlformats.org/officeDocument/2006/relationships/slide" Target="slide6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12" Type="http://schemas.openxmlformats.org/officeDocument/2006/relationships/slide" Target="slide69.xml"/><Relationship Id="rId2" Type="http://schemas.openxmlformats.org/officeDocument/2006/relationships/slide" Target="slide47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11" Type="http://schemas.openxmlformats.org/officeDocument/2006/relationships/slide" Target="slide65.xml"/><Relationship Id="rId5" Type="http://schemas.openxmlformats.org/officeDocument/2006/relationships/slide" Target="slide50.xml"/><Relationship Id="rId15" Type="http://schemas.openxmlformats.org/officeDocument/2006/relationships/slide" Target="slide79.xml"/><Relationship Id="rId10" Type="http://schemas.openxmlformats.org/officeDocument/2006/relationships/slide" Target="slide61.xml"/><Relationship Id="rId4" Type="http://schemas.openxmlformats.org/officeDocument/2006/relationships/slide" Target="slide49.xml"/><Relationship Id="rId9" Type="http://schemas.openxmlformats.org/officeDocument/2006/relationships/slide" Target="slide59.xml"/><Relationship Id="rId14" Type="http://schemas.openxmlformats.org/officeDocument/2006/relationships/slide" Target="slide7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12" Type="http://schemas.openxmlformats.org/officeDocument/2006/relationships/slide" Target="slide69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11" Type="http://schemas.openxmlformats.org/officeDocument/2006/relationships/slide" Target="slide65.xml"/><Relationship Id="rId5" Type="http://schemas.openxmlformats.org/officeDocument/2006/relationships/slide" Target="slide50.xml"/><Relationship Id="rId15" Type="http://schemas.openxmlformats.org/officeDocument/2006/relationships/slide" Target="slide79.xml"/><Relationship Id="rId10" Type="http://schemas.openxmlformats.org/officeDocument/2006/relationships/slide" Target="slide61.xml"/><Relationship Id="rId4" Type="http://schemas.openxmlformats.org/officeDocument/2006/relationships/slide" Target="slide49.xml"/><Relationship Id="rId9" Type="http://schemas.openxmlformats.org/officeDocument/2006/relationships/slide" Target="slide59.xml"/><Relationship Id="rId14" Type="http://schemas.openxmlformats.org/officeDocument/2006/relationships/slide" Target="slide7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9.xml"/><Relationship Id="rId18" Type="http://schemas.openxmlformats.org/officeDocument/2006/relationships/image" Target="../media/image80.emf"/><Relationship Id="rId3" Type="http://schemas.openxmlformats.org/officeDocument/2006/relationships/slide" Target="slide47.xml"/><Relationship Id="rId21" Type="http://schemas.openxmlformats.org/officeDocument/2006/relationships/package" Target="../embeddings/Microsoft_Word___67.docx"/><Relationship Id="rId7" Type="http://schemas.openxmlformats.org/officeDocument/2006/relationships/slide" Target="slide52.xml"/><Relationship Id="rId12" Type="http://schemas.openxmlformats.org/officeDocument/2006/relationships/slide" Target="slide65.xml"/><Relationship Id="rId17" Type="http://schemas.openxmlformats.org/officeDocument/2006/relationships/package" Target="../embeddings/Microsoft_Word___65.docx"/><Relationship Id="rId2" Type="http://schemas.openxmlformats.org/officeDocument/2006/relationships/slideLayout" Target="../slideLayouts/slideLayout2.xml"/><Relationship Id="rId16" Type="http://schemas.openxmlformats.org/officeDocument/2006/relationships/slide" Target="slide79.xml"/><Relationship Id="rId20" Type="http://schemas.openxmlformats.org/officeDocument/2006/relationships/image" Target="../media/image81.emf"/><Relationship Id="rId1" Type="http://schemas.openxmlformats.org/officeDocument/2006/relationships/vmlDrawing" Target="../drawings/vmlDrawing34.vml"/><Relationship Id="rId6" Type="http://schemas.openxmlformats.org/officeDocument/2006/relationships/slide" Target="slide50.xml"/><Relationship Id="rId11" Type="http://schemas.openxmlformats.org/officeDocument/2006/relationships/slide" Target="slide61.xml"/><Relationship Id="rId5" Type="http://schemas.openxmlformats.org/officeDocument/2006/relationships/slide" Target="slide49.xml"/><Relationship Id="rId15" Type="http://schemas.openxmlformats.org/officeDocument/2006/relationships/slide" Target="slide75.xml"/><Relationship Id="rId10" Type="http://schemas.openxmlformats.org/officeDocument/2006/relationships/slide" Target="slide59.xml"/><Relationship Id="rId19" Type="http://schemas.openxmlformats.org/officeDocument/2006/relationships/package" Target="../embeddings/Microsoft_Word___66.docx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slide" Target="slide73.xml"/><Relationship Id="rId22" Type="http://schemas.openxmlformats.org/officeDocument/2006/relationships/image" Target="../media/image82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12" Type="http://schemas.openxmlformats.org/officeDocument/2006/relationships/slide" Target="slide69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11" Type="http://schemas.openxmlformats.org/officeDocument/2006/relationships/slide" Target="slide65.xml"/><Relationship Id="rId5" Type="http://schemas.openxmlformats.org/officeDocument/2006/relationships/slide" Target="slide50.xml"/><Relationship Id="rId15" Type="http://schemas.openxmlformats.org/officeDocument/2006/relationships/slide" Target="slide79.xml"/><Relationship Id="rId10" Type="http://schemas.openxmlformats.org/officeDocument/2006/relationships/slide" Target="slide61.xml"/><Relationship Id="rId4" Type="http://schemas.openxmlformats.org/officeDocument/2006/relationships/slide" Target="slide49.xml"/><Relationship Id="rId9" Type="http://schemas.openxmlformats.org/officeDocument/2006/relationships/slide" Target="slide59.xml"/><Relationship Id="rId14" Type="http://schemas.openxmlformats.org/officeDocument/2006/relationships/slide" Target="slide7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61.xml"/><Relationship Id="rId18" Type="http://schemas.openxmlformats.org/officeDocument/2006/relationships/slide" Target="slide79.xml"/><Relationship Id="rId3" Type="http://schemas.openxmlformats.org/officeDocument/2006/relationships/package" Target="../embeddings/Microsoft_Word___68.docx"/><Relationship Id="rId7" Type="http://schemas.openxmlformats.org/officeDocument/2006/relationships/slide" Target="slide49.xml"/><Relationship Id="rId12" Type="http://schemas.openxmlformats.org/officeDocument/2006/relationships/slide" Target="slide59.xml"/><Relationship Id="rId17" Type="http://schemas.openxmlformats.org/officeDocument/2006/relationships/slide" Target="slide7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73.xml"/><Relationship Id="rId1" Type="http://schemas.openxmlformats.org/officeDocument/2006/relationships/vmlDrawing" Target="../drawings/vmlDrawing35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5" Type="http://schemas.openxmlformats.org/officeDocument/2006/relationships/slide" Target="slide47.xml"/><Relationship Id="rId15" Type="http://schemas.openxmlformats.org/officeDocument/2006/relationships/slide" Target="slide69.xml"/><Relationship Id="rId10" Type="http://schemas.openxmlformats.org/officeDocument/2006/relationships/slide" Target="slide55.xml"/><Relationship Id="rId4" Type="http://schemas.openxmlformats.org/officeDocument/2006/relationships/image" Target="../media/image83.emf"/><Relationship Id="rId9" Type="http://schemas.openxmlformats.org/officeDocument/2006/relationships/slide" Target="slide52.xml"/><Relationship Id="rId14" Type="http://schemas.openxmlformats.org/officeDocument/2006/relationships/slide" Target="slide6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9.xml"/><Relationship Id="rId18" Type="http://schemas.openxmlformats.org/officeDocument/2006/relationships/image" Target="../media/image84.emf"/><Relationship Id="rId26" Type="http://schemas.openxmlformats.org/officeDocument/2006/relationships/image" Target="../media/image88.emf"/><Relationship Id="rId3" Type="http://schemas.openxmlformats.org/officeDocument/2006/relationships/slide" Target="slide47.xml"/><Relationship Id="rId21" Type="http://schemas.openxmlformats.org/officeDocument/2006/relationships/package" Target="../embeddings/Microsoft_Word___71.docx"/><Relationship Id="rId7" Type="http://schemas.openxmlformats.org/officeDocument/2006/relationships/slide" Target="slide52.xml"/><Relationship Id="rId12" Type="http://schemas.openxmlformats.org/officeDocument/2006/relationships/slide" Target="slide65.xml"/><Relationship Id="rId17" Type="http://schemas.openxmlformats.org/officeDocument/2006/relationships/package" Target="../embeddings/Microsoft_Word___69.docx"/><Relationship Id="rId25" Type="http://schemas.openxmlformats.org/officeDocument/2006/relationships/package" Target="../embeddings/Microsoft_Word___73.docx"/><Relationship Id="rId2" Type="http://schemas.openxmlformats.org/officeDocument/2006/relationships/slideLayout" Target="../slideLayouts/slideLayout2.xml"/><Relationship Id="rId16" Type="http://schemas.openxmlformats.org/officeDocument/2006/relationships/slide" Target="slide79.xml"/><Relationship Id="rId20" Type="http://schemas.openxmlformats.org/officeDocument/2006/relationships/image" Target="../media/image85.emf"/><Relationship Id="rId1" Type="http://schemas.openxmlformats.org/officeDocument/2006/relationships/vmlDrawing" Target="../drawings/vmlDrawing36.vml"/><Relationship Id="rId6" Type="http://schemas.openxmlformats.org/officeDocument/2006/relationships/slide" Target="slide50.xml"/><Relationship Id="rId11" Type="http://schemas.openxmlformats.org/officeDocument/2006/relationships/slide" Target="slide61.xml"/><Relationship Id="rId24" Type="http://schemas.openxmlformats.org/officeDocument/2006/relationships/image" Target="../media/image87.emf"/><Relationship Id="rId5" Type="http://schemas.openxmlformats.org/officeDocument/2006/relationships/slide" Target="slide49.xml"/><Relationship Id="rId15" Type="http://schemas.openxmlformats.org/officeDocument/2006/relationships/slide" Target="slide75.xml"/><Relationship Id="rId23" Type="http://schemas.openxmlformats.org/officeDocument/2006/relationships/package" Target="../embeddings/Microsoft_Word___72.docx"/><Relationship Id="rId10" Type="http://schemas.openxmlformats.org/officeDocument/2006/relationships/slide" Target="slide59.xml"/><Relationship Id="rId19" Type="http://schemas.openxmlformats.org/officeDocument/2006/relationships/package" Target="../embeddings/Microsoft_Word___70.docx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slide" Target="slide73.xml"/><Relationship Id="rId22" Type="http://schemas.openxmlformats.org/officeDocument/2006/relationships/image" Target="../media/image86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9.xml"/><Relationship Id="rId18" Type="http://schemas.openxmlformats.org/officeDocument/2006/relationships/image" Target="../media/image89.emf"/><Relationship Id="rId3" Type="http://schemas.openxmlformats.org/officeDocument/2006/relationships/slide" Target="slide47.xml"/><Relationship Id="rId21" Type="http://schemas.openxmlformats.org/officeDocument/2006/relationships/package" Target="../embeddings/Microsoft_Word___76.docx"/><Relationship Id="rId7" Type="http://schemas.openxmlformats.org/officeDocument/2006/relationships/slide" Target="slide52.xml"/><Relationship Id="rId12" Type="http://schemas.openxmlformats.org/officeDocument/2006/relationships/slide" Target="slide65.xml"/><Relationship Id="rId17" Type="http://schemas.openxmlformats.org/officeDocument/2006/relationships/package" Target="../embeddings/Microsoft_Word___74.docx"/><Relationship Id="rId2" Type="http://schemas.openxmlformats.org/officeDocument/2006/relationships/slideLayout" Target="../slideLayouts/slideLayout2.xml"/><Relationship Id="rId16" Type="http://schemas.openxmlformats.org/officeDocument/2006/relationships/slide" Target="slide79.xml"/><Relationship Id="rId20" Type="http://schemas.openxmlformats.org/officeDocument/2006/relationships/image" Target="../media/image90.emf"/><Relationship Id="rId1" Type="http://schemas.openxmlformats.org/officeDocument/2006/relationships/vmlDrawing" Target="../drawings/vmlDrawing37.vml"/><Relationship Id="rId6" Type="http://schemas.openxmlformats.org/officeDocument/2006/relationships/slide" Target="slide50.xml"/><Relationship Id="rId11" Type="http://schemas.openxmlformats.org/officeDocument/2006/relationships/slide" Target="slide61.xml"/><Relationship Id="rId24" Type="http://schemas.openxmlformats.org/officeDocument/2006/relationships/image" Target="../media/image92.emf"/><Relationship Id="rId5" Type="http://schemas.openxmlformats.org/officeDocument/2006/relationships/slide" Target="slide49.xml"/><Relationship Id="rId15" Type="http://schemas.openxmlformats.org/officeDocument/2006/relationships/slide" Target="slide75.xml"/><Relationship Id="rId23" Type="http://schemas.openxmlformats.org/officeDocument/2006/relationships/package" Target="../embeddings/Microsoft_Word___77.docx"/><Relationship Id="rId10" Type="http://schemas.openxmlformats.org/officeDocument/2006/relationships/slide" Target="slide59.xml"/><Relationship Id="rId19" Type="http://schemas.openxmlformats.org/officeDocument/2006/relationships/package" Target="../embeddings/Microsoft_Word___75.docx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slide" Target="slide73.xml"/><Relationship Id="rId22" Type="http://schemas.openxmlformats.org/officeDocument/2006/relationships/image" Target="../media/image91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9.xml"/><Relationship Id="rId18" Type="http://schemas.openxmlformats.org/officeDocument/2006/relationships/image" Target="../media/image93.emf"/><Relationship Id="rId3" Type="http://schemas.openxmlformats.org/officeDocument/2006/relationships/slide" Target="slide47.xml"/><Relationship Id="rId21" Type="http://schemas.openxmlformats.org/officeDocument/2006/relationships/image" Target="../media/image94.emf"/><Relationship Id="rId7" Type="http://schemas.openxmlformats.org/officeDocument/2006/relationships/slide" Target="slide52.xml"/><Relationship Id="rId12" Type="http://schemas.openxmlformats.org/officeDocument/2006/relationships/slide" Target="slide65.xml"/><Relationship Id="rId17" Type="http://schemas.openxmlformats.org/officeDocument/2006/relationships/package" Target="../embeddings/Microsoft_Word___78.docx"/><Relationship Id="rId2" Type="http://schemas.openxmlformats.org/officeDocument/2006/relationships/slideLayout" Target="../slideLayouts/slideLayout2.xml"/><Relationship Id="rId16" Type="http://schemas.openxmlformats.org/officeDocument/2006/relationships/slide" Target="slide79.xml"/><Relationship Id="rId20" Type="http://schemas.openxmlformats.org/officeDocument/2006/relationships/package" Target="../embeddings/Microsoft_Word___79.docx"/><Relationship Id="rId1" Type="http://schemas.openxmlformats.org/officeDocument/2006/relationships/vmlDrawing" Target="../drawings/vmlDrawing38.vml"/><Relationship Id="rId6" Type="http://schemas.openxmlformats.org/officeDocument/2006/relationships/slide" Target="slide50.xml"/><Relationship Id="rId11" Type="http://schemas.openxmlformats.org/officeDocument/2006/relationships/slide" Target="slide61.xml"/><Relationship Id="rId5" Type="http://schemas.openxmlformats.org/officeDocument/2006/relationships/slide" Target="slide49.xml"/><Relationship Id="rId15" Type="http://schemas.openxmlformats.org/officeDocument/2006/relationships/slide" Target="slide75.xml"/><Relationship Id="rId10" Type="http://schemas.openxmlformats.org/officeDocument/2006/relationships/slide" Target="slide59.xml"/><Relationship Id="rId19" Type="http://schemas.openxmlformats.org/officeDocument/2006/relationships/image" Target="../media/image95.png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slide" Target="slide73.xml"/><Relationship Id="rId22" Type="http://schemas.openxmlformats.org/officeDocument/2006/relationships/image" Target="../media/image9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9.xml"/><Relationship Id="rId18" Type="http://schemas.openxmlformats.org/officeDocument/2006/relationships/image" Target="../media/image97.emf"/><Relationship Id="rId3" Type="http://schemas.openxmlformats.org/officeDocument/2006/relationships/slide" Target="slide47.xml"/><Relationship Id="rId7" Type="http://schemas.openxmlformats.org/officeDocument/2006/relationships/slide" Target="slide52.xml"/><Relationship Id="rId12" Type="http://schemas.openxmlformats.org/officeDocument/2006/relationships/slide" Target="slide65.xml"/><Relationship Id="rId17" Type="http://schemas.openxmlformats.org/officeDocument/2006/relationships/package" Target="../embeddings/Microsoft_Word___80.docx"/><Relationship Id="rId2" Type="http://schemas.openxmlformats.org/officeDocument/2006/relationships/slideLayout" Target="../slideLayouts/slideLayout2.xml"/><Relationship Id="rId16" Type="http://schemas.openxmlformats.org/officeDocument/2006/relationships/slide" Target="slide79.xml"/><Relationship Id="rId1" Type="http://schemas.openxmlformats.org/officeDocument/2006/relationships/vmlDrawing" Target="../drawings/vmlDrawing39.vml"/><Relationship Id="rId6" Type="http://schemas.openxmlformats.org/officeDocument/2006/relationships/slide" Target="slide50.xml"/><Relationship Id="rId11" Type="http://schemas.openxmlformats.org/officeDocument/2006/relationships/slide" Target="slide61.xml"/><Relationship Id="rId5" Type="http://schemas.openxmlformats.org/officeDocument/2006/relationships/slide" Target="slide49.xml"/><Relationship Id="rId15" Type="http://schemas.openxmlformats.org/officeDocument/2006/relationships/slide" Target="slide75.xml"/><Relationship Id="rId10" Type="http://schemas.openxmlformats.org/officeDocument/2006/relationships/slide" Target="slide59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slide" Target="slide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9.xml"/><Relationship Id="rId18" Type="http://schemas.openxmlformats.org/officeDocument/2006/relationships/image" Target="../media/image98.emf"/><Relationship Id="rId3" Type="http://schemas.openxmlformats.org/officeDocument/2006/relationships/slide" Target="slide47.xml"/><Relationship Id="rId21" Type="http://schemas.openxmlformats.org/officeDocument/2006/relationships/package" Target="../embeddings/Microsoft_Word___83.docx"/><Relationship Id="rId7" Type="http://schemas.openxmlformats.org/officeDocument/2006/relationships/slide" Target="slide52.xml"/><Relationship Id="rId12" Type="http://schemas.openxmlformats.org/officeDocument/2006/relationships/slide" Target="slide65.xml"/><Relationship Id="rId17" Type="http://schemas.openxmlformats.org/officeDocument/2006/relationships/package" Target="../embeddings/Microsoft_Word___81.docx"/><Relationship Id="rId2" Type="http://schemas.openxmlformats.org/officeDocument/2006/relationships/slideLayout" Target="../slideLayouts/slideLayout2.xml"/><Relationship Id="rId16" Type="http://schemas.openxmlformats.org/officeDocument/2006/relationships/slide" Target="slide79.xml"/><Relationship Id="rId20" Type="http://schemas.openxmlformats.org/officeDocument/2006/relationships/image" Target="../media/image99.emf"/><Relationship Id="rId1" Type="http://schemas.openxmlformats.org/officeDocument/2006/relationships/vmlDrawing" Target="../drawings/vmlDrawing40.vml"/><Relationship Id="rId6" Type="http://schemas.openxmlformats.org/officeDocument/2006/relationships/slide" Target="slide50.xml"/><Relationship Id="rId11" Type="http://schemas.openxmlformats.org/officeDocument/2006/relationships/slide" Target="slide61.xml"/><Relationship Id="rId5" Type="http://schemas.openxmlformats.org/officeDocument/2006/relationships/slide" Target="slide49.xml"/><Relationship Id="rId15" Type="http://schemas.openxmlformats.org/officeDocument/2006/relationships/slide" Target="slide75.xml"/><Relationship Id="rId10" Type="http://schemas.openxmlformats.org/officeDocument/2006/relationships/slide" Target="slide59.xml"/><Relationship Id="rId19" Type="http://schemas.openxmlformats.org/officeDocument/2006/relationships/package" Target="../embeddings/Microsoft_Word___82.docx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slide" Target="slide73.xml"/><Relationship Id="rId22" Type="http://schemas.openxmlformats.org/officeDocument/2006/relationships/image" Target="../media/image100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9.xml"/><Relationship Id="rId18" Type="http://schemas.openxmlformats.org/officeDocument/2006/relationships/package" Target="../embeddings/Microsoft_Word___84.docx"/><Relationship Id="rId3" Type="http://schemas.openxmlformats.org/officeDocument/2006/relationships/slide" Target="slide47.xml"/><Relationship Id="rId21" Type="http://schemas.openxmlformats.org/officeDocument/2006/relationships/image" Target="../media/image102.emf"/><Relationship Id="rId7" Type="http://schemas.openxmlformats.org/officeDocument/2006/relationships/slide" Target="slide52.xml"/><Relationship Id="rId12" Type="http://schemas.openxmlformats.org/officeDocument/2006/relationships/slide" Target="slide65.xml"/><Relationship Id="rId17" Type="http://schemas.openxmlformats.org/officeDocument/2006/relationships/image" Target="../media/image39.tiff"/><Relationship Id="rId2" Type="http://schemas.openxmlformats.org/officeDocument/2006/relationships/slideLayout" Target="../slideLayouts/slideLayout2.xml"/><Relationship Id="rId16" Type="http://schemas.openxmlformats.org/officeDocument/2006/relationships/slide" Target="slide79.xml"/><Relationship Id="rId20" Type="http://schemas.openxmlformats.org/officeDocument/2006/relationships/package" Target="../embeddings/Microsoft_Word___85.docx"/><Relationship Id="rId1" Type="http://schemas.openxmlformats.org/officeDocument/2006/relationships/vmlDrawing" Target="../drawings/vmlDrawing41.vml"/><Relationship Id="rId6" Type="http://schemas.openxmlformats.org/officeDocument/2006/relationships/slide" Target="slide50.xml"/><Relationship Id="rId11" Type="http://schemas.openxmlformats.org/officeDocument/2006/relationships/slide" Target="slide61.xml"/><Relationship Id="rId5" Type="http://schemas.openxmlformats.org/officeDocument/2006/relationships/slide" Target="slide49.xml"/><Relationship Id="rId15" Type="http://schemas.openxmlformats.org/officeDocument/2006/relationships/slide" Target="slide75.xml"/><Relationship Id="rId10" Type="http://schemas.openxmlformats.org/officeDocument/2006/relationships/slide" Target="slide59.xml"/><Relationship Id="rId19" Type="http://schemas.openxmlformats.org/officeDocument/2006/relationships/image" Target="../media/image101.emf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slide" Target="slide7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12" Type="http://schemas.openxmlformats.org/officeDocument/2006/relationships/slide" Target="slide69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11" Type="http://schemas.openxmlformats.org/officeDocument/2006/relationships/slide" Target="slide65.xml"/><Relationship Id="rId5" Type="http://schemas.openxmlformats.org/officeDocument/2006/relationships/slide" Target="slide50.xml"/><Relationship Id="rId15" Type="http://schemas.openxmlformats.org/officeDocument/2006/relationships/slide" Target="slide79.xml"/><Relationship Id="rId10" Type="http://schemas.openxmlformats.org/officeDocument/2006/relationships/slide" Target="slide61.xml"/><Relationship Id="rId4" Type="http://schemas.openxmlformats.org/officeDocument/2006/relationships/slide" Target="slide49.xml"/><Relationship Id="rId9" Type="http://schemas.openxmlformats.org/officeDocument/2006/relationships/slide" Target="slide59.xml"/><Relationship Id="rId14" Type="http://schemas.openxmlformats.org/officeDocument/2006/relationships/slide" Target="slide7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9.xml"/><Relationship Id="rId18" Type="http://schemas.openxmlformats.org/officeDocument/2006/relationships/package" Target="../embeddings/Microsoft_Word___86.docx"/><Relationship Id="rId3" Type="http://schemas.openxmlformats.org/officeDocument/2006/relationships/slide" Target="slide47.xml"/><Relationship Id="rId21" Type="http://schemas.openxmlformats.org/officeDocument/2006/relationships/image" Target="../media/image104.emf"/><Relationship Id="rId7" Type="http://schemas.openxmlformats.org/officeDocument/2006/relationships/slide" Target="slide52.xml"/><Relationship Id="rId12" Type="http://schemas.openxmlformats.org/officeDocument/2006/relationships/slide" Target="slide65.xml"/><Relationship Id="rId17" Type="http://schemas.openxmlformats.org/officeDocument/2006/relationships/image" Target="../media/image39.tiff"/><Relationship Id="rId2" Type="http://schemas.openxmlformats.org/officeDocument/2006/relationships/slideLayout" Target="../slideLayouts/slideLayout2.xml"/><Relationship Id="rId16" Type="http://schemas.openxmlformats.org/officeDocument/2006/relationships/slide" Target="slide79.xml"/><Relationship Id="rId20" Type="http://schemas.openxmlformats.org/officeDocument/2006/relationships/package" Target="../embeddings/Microsoft_Word___87.docx"/><Relationship Id="rId1" Type="http://schemas.openxmlformats.org/officeDocument/2006/relationships/vmlDrawing" Target="../drawings/vmlDrawing42.vml"/><Relationship Id="rId6" Type="http://schemas.openxmlformats.org/officeDocument/2006/relationships/slide" Target="slide50.xml"/><Relationship Id="rId11" Type="http://schemas.openxmlformats.org/officeDocument/2006/relationships/slide" Target="slide61.xml"/><Relationship Id="rId5" Type="http://schemas.openxmlformats.org/officeDocument/2006/relationships/slide" Target="slide49.xml"/><Relationship Id="rId15" Type="http://schemas.openxmlformats.org/officeDocument/2006/relationships/slide" Target="slide75.xml"/><Relationship Id="rId10" Type="http://schemas.openxmlformats.org/officeDocument/2006/relationships/slide" Target="slide59.xml"/><Relationship Id="rId19" Type="http://schemas.openxmlformats.org/officeDocument/2006/relationships/image" Target="../media/image103.emf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slide" Target="slide7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9.xml"/><Relationship Id="rId18" Type="http://schemas.openxmlformats.org/officeDocument/2006/relationships/package" Target="../embeddings/Microsoft_Word___88.docx"/><Relationship Id="rId3" Type="http://schemas.openxmlformats.org/officeDocument/2006/relationships/slide" Target="slide47.xml"/><Relationship Id="rId21" Type="http://schemas.openxmlformats.org/officeDocument/2006/relationships/image" Target="../media/image106.emf"/><Relationship Id="rId7" Type="http://schemas.openxmlformats.org/officeDocument/2006/relationships/slide" Target="slide52.xml"/><Relationship Id="rId12" Type="http://schemas.openxmlformats.org/officeDocument/2006/relationships/slide" Target="slide65.xml"/><Relationship Id="rId17" Type="http://schemas.openxmlformats.org/officeDocument/2006/relationships/image" Target="../media/image39.tiff"/><Relationship Id="rId2" Type="http://schemas.openxmlformats.org/officeDocument/2006/relationships/slideLayout" Target="../slideLayouts/slideLayout2.xml"/><Relationship Id="rId16" Type="http://schemas.openxmlformats.org/officeDocument/2006/relationships/slide" Target="slide79.xml"/><Relationship Id="rId20" Type="http://schemas.openxmlformats.org/officeDocument/2006/relationships/package" Target="../embeddings/Microsoft_Word___89.docx"/><Relationship Id="rId1" Type="http://schemas.openxmlformats.org/officeDocument/2006/relationships/vmlDrawing" Target="../drawings/vmlDrawing43.vml"/><Relationship Id="rId6" Type="http://schemas.openxmlformats.org/officeDocument/2006/relationships/slide" Target="slide50.xml"/><Relationship Id="rId11" Type="http://schemas.openxmlformats.org/officeDocument/2006/relationships/slide" Target="slide61.xml"/><Relationship Id="rId5" Type="http://schemas.openxmlformats.org/officeDocument/2006/relationships/slide" Target="slide49.xml"/><Relationship Id="rId15" Type="http://schemas.openxmlformats.org/officeDocument/2006/relationships/slide" Target="slide75.xml"/><Relationship Id="rId23" Type="http://schemas.openxmlformats.org/officeDocument/2006/relationships/image" Target="../media/image107.emf"/><Relationship Id="rId10" Type="http://schemas.openxmlformats.org/officeDocument/2006/relationships/slide" Target="slide59.xml"/><Relationship Id="rId19" Type="http://schemas.openxmlformats.org/officeDocument/2006/relationships/image" Target="../media/image105.emf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slide" Target="slide73.xml"/><Relationship Id="rId22" Type="http://schemas.openxmlformats.org/officeDocument/2006/relationships/package" Target="../embeddings/Microsoft_Word___90.docx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9.xml"/><Relationship Id="rId18" Type="http://schemas.openxmlformats.org/officeDocument/2006/relationships/package" Target="../embeddings/Microsoft_Word___91.docx"/><Relationship Id="rId3" Type="http://schemas.openxmlformats.org/officeDocument/2006/relationships/slide" Target="slide47.xml"/><Relationship Id="rId7" Type="http://schemas.openxmlformats.org/officeDocument/2006/relationships/slide" Target="slide52.xml"/><Relationship Id="rId12" Type="http://schemas.openxmlformats.org/officeDocument/2006/relationships/slide" Target="slide65.xml"/><Relationship Id="rId17" Type="http://schemas.openxmlformats.org/officeDocument/2006/relationships/image" Target="../media/image39.tiff"/><Relationship Id="rId2" Type="http://schemas.openxmlformats.org/officeDocument/2006/relationships/slideLayout" Target="../slideLayouts/slideLayout2.xml"/><Relationship Id="rId16" Type="http://schemas.openxmlformats.org/officeDocument/2006/relationships/slide" Target="slide79.xml"/><Relationship Id="rId1" Type="http://schemas.openxmlformats.org/officeDocument/2006/relationships/vmlDrawing" Target="../drawings/vmlDrawing44.vml"/><Relationship Id="rId6" Type="http://schemas.openxmlformats.org/officeDocument/2006/relationships/slide" Target="slide50.xml"/><Relationship Id="rId11" Type="http://schemas.openxmlformats.org/officeDocument/2006/relationships/slide" Target="slide61.xml"/><Relationship Id="rId5" Type="http://schemas.openxmlformats.org/officeDocument/2006/relationships/slide" Target="slide49.xml"/><Relationship Id="rId15" Type="http://schemas.openxmlformats.org/officeDocument/2006/relationships/slide" Target="slide75.xml"/><Relationship Id="rId10" Type="http://schemas.openxmlformats.org/officeDocument/2006/relationships/slide" Target="slide59.xml"/><Relationship Id="rId19" Type="http://schemas.openxmlformats.org/officeDocument/2006/relationships/image" Target="../media/image108.emf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slide" Target="slide73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9.xml"/><Relationship Id="rId18" Type="http://schemas.openxmlformats.org/officeDocument/2006/relationships/image" Target="../media/image109.emf"/><Relationship Id="rId3" Type="http://schemas.openxmlformats.org/officeDocument/2006/relationships/slide" Target="slide47.xml"/><Relationship Id="rId7" Type="http://schemas.openxmlformats.org/officeDocument/2006/relationships/slide" Target="slide52.xml"/><Relationship Id="rId12" Type="http://schemas.openxmlformats.org/officeDocument/2006/relationships/slide" Target="slide65.xml"/><Relationship Id="rId17" Type="http://schemas.openxmlformats.org/officeDocument/2006/relationships/package" Target="../embeddings/Microsoft_Word___92.docx"/><Relationship Id="rId2" Type="http://schemas.openxmlformats.org/officeDocument/2006/relationships/slideLayout" Target="../slideLayouts/slideLayout2.xml"/><Relationship Id="rId16" Type="http://schemas.openxmlformats.org/officeDocument/2006/relationships/slide" Target="slide79.xml"/><Relationship Id="rId1" Type="http://schemas.openxmlformats.org/officeDocument/2006/relationships/vmlDrawing" Target="../drawings/vmlDrawing45.vml"/><Relationship Id="rId6" Type="http://schemas.openxmlformats.org/officeDocument/2006/relationships/slide" Target="slide50.xml"/><Relationship Id="rId11" Type="http://schemas.openxmlformats.org/officeDocument/2006/relationships/slide" Target="slide61.xml"/><Relationship Id="rId5" Type="http://schemas.openxmlformats.org/officeDocument/2006/relationships/slide" Target="slide49.xml"/><Relationship Id="rId15" Type="http://schemas.openxmlformats.org/officeDocument/2006/relationships/slide" Target="slide75.xml"/><Relationship Id="rId10" Type="http://schemas.openxmlformats.org/officeDocument/2006/relationships/slide" Target="slide59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slide" Target="slide7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9.xml"/><Relationship Id="rId18" Type="http://schemas.openxmlformats.org/officeDocument/2006/relationships/package" Target="../embeddings/Microsoft_Word___93.docx"/><Relationship Id="rId3" Type="http://schemas.openxmlformats.org/officeDocument/2006/relationships/slide" Target="slide47.xml"/><Relationship Id="rId21" Type="http://schemas.openxmlformats.org/officeDocument/2006/relationships/image" Target="../media/image111.emf"/><Relationship Id="rId7" Type="http://schemas.openxmlformats.org/officeDocument/2006/relationships/slide" Target="slide52.xml"/><Relationship Id="rId12" Type="http://schemas.openxmlformats.org/officeDocument/2006/relationships/slide" Target="slide65.xml"/><Relationship Id="rId17" Type="http://schemas.openxmlformats.org/officeDocument/2006/relationships/image" Target="../media/image39.tiff"/><Relationship Id="rId2" Type="http://schemas.openxmlformats.org/officeDocument/2006/relationships/slideLayout" Target="../slideLayouts/slideLayout2.xml"/><Relationship Id="rId16" Type="http://schemas.openxmlformats.org/officeDocument/2006/relationships/slide" Target="slide79.xml"/><Relationship Id="rId20" Type="http://schemas.openxmlformats.org/officeDocument/2006/relationships/package" Target="../embeddings/Microsoft_Word___94.docx"/><Relationship Id="rId1" Type="http://schemas.openxmlformats.org/officeDocument/2006/relationships/vmlDrawing" Target="../drawings/vmlDrawing46.vml"/><Relationship Id="rId6" Type="http://schemas.openxmlformats.org/officeDocument/2006/relationships/slide" Target="slide50.xml"/><Relationship Id="rId11" Type="http://schemas.openxmlformats.org/officeDocument/2006/relationships/slide" Target="slide61.xml"/><Relationship Id="rId5" Type="http://schemas.openxmlformats.org/officeDocument/2006/relationships/slide" Target="slide49.xml"/><Relationship Id="rId15" Type="http://schemas.openxmlformats.org/officeDocument/2006/relationships/slide" Target="slide75.xml"/><Relationship Id="rId10" Type="http://schemas.openxmlformats.org/officeDocument/2006/relationships/slide" Target="slide59.xml"/><Relationship Id="rId19" Type="http://schemas.openxmlformats.org/officeDocument/2006/relationships/image" Target="../media/image110.emf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slide" Target="slide7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9.xml"/><Relationship Id="rId18" Type="http://schemas.openxmlformats.org/officeDocument/2006/relationships/package" Target="../embeddings/Microsoft_Word___95.docx"/><Relationship Id="rId3" Type="http://schemas.openxmlformats.org/officeDocument/2006/relationships/slide" Target="slide47.xml"/><Relationship Id="rId21" Type="http://schemas.openxmlformats.org/officeDocument/2006/relationships/image" Target="../media/image113.emf"/><Relationship Id="rId7" Type="http://schemas.openxmlformats.org/officeDocument/2006/relationships/slide" Target="slide52.xml"/><Relationship Id="rId12" Type="http://schemas.openxmlformats.org/officeDocument/2006/relationships/slide" Target="slide65.xml"/><Relationship Id="rId17" Type="http://schemas.openxmlformats.org/officeDocument/2006/relationships/image" Target="../media/image39.tiff"/><Relationship Id="rId2" Type="http://schemas.openxmlformats.org/officeDocument/2006/relationships/slideLayout" Target="../slideLayouts/slideLayout2.xml"/><Relationship Id="rId16" Type="http://schemas.openxmlformats.org/officeDocument/2006/relationships/slide" Target="slide79.xml"/><Relationship Id="rId20" Type="http://schemas.openxmlformats.org/officeDocument/2006/relationships/package" Target="../embeddings/Microsoft_Word___96.docx"/><Relationship Id="rId1" Type="http://schemas.openxmlformats.org/officeDocument/2006/relationships/vmlDrawing" Target="../drawings/vmlDrawing47.vml"/><Relationship Id="rId6" Type="http://schemas.openxmlformats.org/officeDocument/2006/relationships/slide" Target="slide50.xml"/><Relationship Id="rId11" Type="http://schemas.openxmlformats.org/officeDocument/2006/relationships/slide" Target="slide61.xml"/><Relationship Id="rId5" Type="http://schemas.openxmlformats.org/officeDocument/2006/relationships/slide" Target="slide49.xml"/><Relationship Id="rId15" Type="http://schemas.openxmlformats.org/officeDocument/2006/relationships/slide" Target="slide75.xml"/><Relationship Id="rId23" Type="http://schemas.openxmlformats.org/officeDocument/2006/relationships/image" Target="../media/image114.emf"/><Relationship Id="rId10" Type="http://schemas.openxmlformats.org/officeDocument/2006/relationships/slide" Target="slide59.xml"/><Relationship Id="rId19" Type="http://schemas.openxmlformats.org/officeDocument/2006/relationships/image" Target="../media/image112.emf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slide" Target="slide73.xml"/><Relationship Id="rId22" Type="http://schemas.openxmlformats.org/officeDocument/2006/relationships/package" Target="../embeddings/Microsoft_Word___97.docx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13" Type="http://schemas.openxmlformats.org/officeDocument/2006/relationships/slide" Target="slide52.xml"/><Relationship Id="rId18" Type="http://schemas.openxmlformats.org/officeDocument/2006/relationships/slide" Target="slide65.xml"/><Relationship Id="rId3" Type="http://schemas.openxmlformats.org/officeDocument/2006/relationships/package" Target="../embeddings/Microsoft_Word___98.docx"/><Relationship Id="rId21" Type="http://schemas.openxmlformats.org/officeDocument/2006/relationships/slide" Target="slide75.xml"/><Relationship Id="rId7" Type="http://schemas.openxmlformats.org/officeDocument/2006/relationships/package" Target="../embeddings/Microsoft_Word___100.docx"/><Relationship Id="rId12" Type="http://schemas.openxmlformats.org/officeDocument/2006/relationships/slide" Target="slide50.xml"/><Relationship Id="rId17" Type="http://schemas.openxmlformats.org/officeDocument/2006/relationships/slide" Target="slide61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9.xml"/><Relationship Id="rId20" Type="http://schemas.openxmlformats.org/officeDocument/2006/relationships/slide" Target="slide73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16.emf"/><Relationship Id="rId11" Type="http://schemas.openxmlformats.org/officeDocument/2006/relationships/slide" Target="slide49.xml"/><Relationship Id="rId5" Type="http://schemas.openxmlformats.org/officeDocument/2006/relationships/package" Target="../embeddings/Microsoft_Word___99.docx"/><Relationship Id="rId15" Type="http://schemas.openxmlformats.org/officeDocument/2006/relationships/slide" Target="slide58.xml"/><Relationship Id="rId10" Type="http://schemas.openxmlformats.org/officeDocument/2006/relationships/slide" Target="slide48.xml"/><Relationship Id="rId19" Type="http://schemas.openxmlformats.org/officeDocument/2006/relationships/slide" Target="slide69.xml"/><Relationship Id="rId4" Type="http://schemas.openxmlformats.org/officeDocument/2006/relationships/image" Target="../media/image115.emf"/><Relationship Id="rId9" Type="http://schemas.openxmlformats.org/officeDocument/2006/relationships/slide" Target="slide47.xml"/><Relationship Id="rId14" Type="http://schemas.openxmlformats.org/officeDocument/2006/relationships/slide" Target="slide55.xml"/><Relationship Id="rId22" Type="http://schemas.openxmlformats.org/officeDocument/2006/relationships/slide" Target="slide7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.docx"/><Relationship Id="rId13" Type="http://schemas.openxmlformats.org/officeDocument/2006/relationships/image" Target="../media/image10.emf"/><Relationship Id="rId18" Type="http://schemas.openxmlformats.org/officeDocument/2006/relationships/package" Target="../embeddings/Microsoft_Word___8.docx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12" Type="http://schemas.openxmlformats.org/officeDocument/2006/relationships/package" Target="../embeddings/Microsoft_Word___5.docx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3.xml"/><Relationship Id="rId16" Type="http://schemas.openxmlformats.org/officeDocument/2006/relationships/package" Target="../embeddings/Microsoft_Word___7.docx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2.docx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10" Type="http://schemas.openxmlformats.org/officeDocument/2006/relationships/package" Target="../embeddings/Microsoft_Word___4.docx"/><Relationship Id="rId19" Type="http://schemas.openxmlformats.org/officeDocument/2006/relationships/image" Target="../media/image13.emf"/><Relationship Id="rId4" Type="http://schemas.openxmlformats.org/officeDocument/2006/relationships/package" Target="../embeddings/Microsoft_Word___1.docx"/><Relationship Id="rId9" Type="http://schemas.openxmlformats.org/officeDocument/2006/relationships/image" Target="../media/image8.emf"/><Relationship Id="rId14" Type="http://schemas.openxmlformats.org/officeDocument/2006/relationships/package" Target="../embeddings/Microsoft_Word___6.docx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03.docx"/><Relationship Id="rId13" Type="http://schemas.openxmlformats.org/officeDocument/2006/relationships/slide" Target="slide48.xml"/><Relationship Id="rId18" Type="http://schemas.openxmlformats.org/officeDocument/2006/relationships/slide" Target="slide58.xml"/><Relationship Id="rId3" Type="http://schemas.openxmlformats.org/officeDocument/2006/relationships/image" Target="../media/image122.png"/><Relationship Id="rId21" Type="http://schemas.openxmlformats.org/officeDocument/2006/relationships/slide" Target="slide65.xml"/><Relationship Id="rId7" Type="http://schemas.openxmlformats.org/officeDocument/2006/relationships/image" Target="../media/image119.emf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5" Type="http://schemas.openxmlformats.org/officeDocument/2006/relationships/slide" Target="slide7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2.xml"/><Relationship Id="rId20" Type="http://schemas.openxmlformats.org/officeDocument/2006/relationships/slide" Target="slide61.xml"/><Relationship Id="rId1" Type="http://schemas.openxmlformats.org/officeDocument/2006/relationships/vmlDrawing" Target="../drawings/vmlDrawing49.vml"/><Relationship Id="rId6" Type="http://schemas.openxmlformats.org/officeDocument/2006/relationships/package" Target="../embeddings/Microsoft_Word___102.docx"/><Relationship Id="rId11" Type="http://schemas.openxmlformats.org/officeDocument/2006/relationships/image" Target="../media/image121.emf"/><Relationship Id="rId24" Type="http://schemas.openxmlformats.org/officeDocument/2006/relationships/slide" Target="slide75.xml"/><Relationship Id="rId5" Type="http://schemas.openxmlformats.org/officeDocument/2006/relationships/image" Target="../media/image118.emf"/><Relationship Id="rId15" Type="http://schemas.openxmlformats.org/officeDocument/2006/relationships/slide" Target="slide50.xml"/><Relationship Id="rId23" Type="http://schemas.openxmlformats.org/officeDocument/2006/relationships/slide" Target="slide73.xml"/><Relationship Id="rId10" Type="http://schemas.openxmlformats.org/officeDocument/2006/relationships/package" Target="../embeddings/Microsoft_Word___104.docx"/><Relationship Id="rId19" Type="http://schemas.openxmlformats.org/officeDocument/2006/relationships/slide" Target="slide59.xml"/><Relationship Id="rId4" Type="http://schemas.openxmlformats.org/officeDocument/2006/relationships/package" Target="../embeddings/Microsoft_Word___101.docx"/><Relationship Id="rId9" Type="http://schemas.openxmlformats.org/officeDocument/2006/relationships/image" Target="../media/image120.emf"/><Relationship Id="rId14" Type="http://schemas.openxmlformats.org/officeDocument/2006/relationships/slide" Target="slide49.xml"/><Relationship Id="rId22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07.docx"/><Relationship Id="rId13" Type="http://schemas.openxmlformats.org/officeDocument/2006/relationships/slide" Target="slide50.xml"/><Relationship Id="rId18" Type="http://schemas.openxmlformats.org/officeDocument/2006/relationships/slide" Target="slide61.xml"/><Relationship Id="rId3" Type="http://schemas.openxmlformats.org/officeDocument/2006/relationships/image" Target="../media/image122.png"/><Relationship Id="rId21" Type="http://schemas.openxmlformats.org/officeDocument/2006/relationships/slide" Target="slide73.xml"/><Relationship Id="rId7" Type="http://schemas.openxmlformats.org/officeDocument/2006/relationships/image" Target="../media/image124.emf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8.xml"/><Relationship Id="rId20" Type="http://schemas.openxmlformats.org/officeDocument/2006/relationships/slide" Target="slide69.xml"/><Relationship Id="rId1" Type="http://schemas.openxmlformats.org/officeDocument/2006/relationships/vmlDrawing" Target="../drawings/vmlDrawing50.vml"/><Relationship Id="rId6" Type="http://schemas.openxmlformats.org/officeDocument/2006/relationships/package" Target="../embeddings/Microsoft_Word___106.docx"/><Relationship Id="rId11" Type="http://schemas.openxmlformats.org/officeDocument/2006/relationships/slide" Target="slide48.xml"/><Relationship Id="rId5" Type="http://schemas.openxmlformats.org/officeDocument/2006/relationships/image" Target="../media/image123.emf"/><Relationship Id="rId15" Type="http://schemas.openxmlformats.org/officeDocument/2006/relationships/slide" Target="slide55.xml"/><Relationship Id="rId23" Type="http://schemas.openxmlformats.org/officeDocument/2006/relationships/slide" Target="slide79.xml"/><Relationship Id="rId10" Type="http://schemas.openxmlformats.org/officeDocument/2006/relationships/slide" Target="slide47.xml"/><Relationship Id="rId19" Type="http://schemas.openxmlformats.org/officeDocument/2006/relationships/slide" Target="slide65.xml"/><Relationship Id="rId4" Type="http://schemas.openxmlformats.org/officeDocument/2006/relationships/package" Target="../embeddings/Microsoft_Word___105.docx"/><Relationship Id="rId9" Type="http://schemas.openxmlformats.org/officeDocument/2006/relationships/image" Target="../media/image125.emf"/><Relationship Id="rId14" Type="http://schemas.openxmlformats.org/officeDocument/2006/relationships/slide" Target="slide52.xml"/><Relationship Id="rId22" Type="http://schemas.openxmlformats.org/officeDocument/2006/relationships/slide" Target="slide75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5.xml"/><Relationship Id="rId18" Type="http://schemas.openxmlformats.org/officeDocument/2006/relationships/package" Target="../embeddings/Microsoft_Word___108.docx"/><Relationship Id="rId3" Type="http://schemas.openxmlformats.org/officeDocument/2006/relationships/image" Target="../media/image122.png"/><Relationship Id="rId21" Type="http://schemas.openxmlformats.org/officeDocument/2006/relationships/image" Target="../media/image127.emf"/><Relationship Id="rId7" Type="http://schemas.openxmlformats.org/officeDocument/2006/relationships/slide" Target="slide50.xml"/><Relationship Id="rId12" Type="http://schemas.openxmlformats.org/officeDocument/2006/relationships/slide" Target="slide61.xml"/><Relationship Id="rId17" Type="http://schemas.openxmlformats.org/officeDocument/2006/relationships/slide" Target="slide7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75.xml"/><Relationship Id="rId20" Type="http://schemas.openxmlformats.org/officeDocument/2006/relationships/package" Target="../embeddings/Microsoft_Word___109.docx"/><Relationship Id="rId1" Type="http://schemas.openxmlformats.org/officeDocument/2006/relationships/vmlDrawing" Target="../drawings/vmlDrawing51.vml"/><Relationship Id="rId6" Type="http://schemas.openxmlformats.org/officeDocument/2006/relationships/slide" Target="slide49.xml"/><Relationship Id="rId11" Type="http://schemas.openxmlformats.org/officeDocument/2006/relationships/slide" Target="slide59.xml"/><Relationship Id="rId5" Type="http://schemas.openxmlformats.org/officeDocument/2006/relationships/slide" Target="slide48.xml"/><Relationship Id="rId15" Type="http://schemas.openxmlformats.org/officeDocument/2006/relationships/slide" Target="slide73.xml"/><Relationship Id="rId10" Type="http://schemas.openxmlformats.org/officeDocument/2006/relationships/slide" Target="slide58.xml"/><Relationship Id="rId19" Type="http://schemas.openxmlformats.org/officeDocument/2006/relationships/image" Target="../media/image126.emf"/><Relationship Id="rId4" Type="http://schemas.openxmlformats.org/officeDocument/2006/relationships/slide" Target="slide47.xml"/><Relationship Id="rId9" Type="http://schemas.openxmlformats.org/officeDocument/2006/relationships/slide" Target="slide55.xml"/><Relationship Id="rId14" Type="http://schemas.openxmlformats.org/officeDocument/2006/relationships/slide" Target="slide69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3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12" Type="http://schemas.openxmlformats.org/officeDocument/2006/relationships/slide" Target="slide69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11" Type="http://schemas.openxmlformats.org/officeDocument/2006/relationships/slide" Target="slide65.xml"/><Relationship Id="rId5" Type="http://schemas.openxmlformats.org/officeDocument/2006/relationships/slide" Target="slide50.xml"/><Relationship Id="rId15" Type="http://schemas.openxmlformats.org/officeDocument/2006/relationships/slide" Target="slide79.xml"/><Relationship Id="rId10" Type="http://schemas.openxmlformats.org/officeDocument/2006/relationships/slide" Target="slide61.xml"/><Relationship Id="rId4" Type="http://schemas.openxmlformats.org/officeDocument/2006/relationships/slide" Target="slide49.xml"/><Relationship Id="rId9" Type="http://schemas.openxmlformats.org/officeDocument/2006/relationships/slide" Target="slide59.xml"/><Relationship Id="rId14" Type="http://schemas.openxmlformats.org/officeDocument/2006/relationships/slide" Target="slide75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9.xml"/><Relationship Id="rId3" Type="http://schemas.openxmlformats.org/officeDocument/2006/relationships/slide" Target="slide47.xml"/><Relationship Id="rId7" Type="http://schemas.openxmlformats.org/officeDocument/2006/relationships/slide" Target="slide52.xml"/><Relationship Id="rId12" Type="http://schemas.openxmlformats.org/officeDocument/2006/relationships/slide" Target="slide65.xml"/><Relationship Id="rId2" Type="http://schemas.openxmlformats.org/officeDocument/2006/relationships/image" Target="../media/image128.png"/><Relationship Id="rId16" Type="http://schemas.openxmlformats.org/officeDocument/2006/relationships/slide" Target="slide7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11" Type="http://schemas.openxmlformats.org/officeDocument/2006/relationships/slide" Target="slide61.xml"/><Relationship Id="rId5" Type="http://schemas.openxmlformats.org/officeDocument/2006/relationships/slide" Target="slide49.xml"/><Relationship Id="rId15" Type="http://schemas.openxmlformats.org/officeDocument/2006/relationships/slide" Target="slide75.xml"/><Relationship Id="rId10" Type="http://schemas.openxmlformats.org/officeDocument/2006/relationships/slide" Target="slide59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slide" Target="slide73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61.xml"/><Relationship Id="rId18" Type="http://schemas.openxmlformats.org/officeDocument/2006/relationships/slide" Target="slide79.xml"/><Relationship Id="rId3" Type="http://schemas.openxmlformats.org/officeDocument/2006/relationships/package" Target="../embeddings/Microsoft_Word___110.docx"/><Relationship Id="rId7" Type="http://schemas.openxmlformats.org/officeDocument/2006/relationships/slide" Target="slide49.xml"/><Relationship Id="rId12" Type="http://schemas.openxmlformats.org/officeDocument/2006/relationships/slide" Target="slide59.xml"/><Relationship Id="rId17" Type="http://schemas.openxmlformats.org/officeDocument/2006/relationships/slide" Target="slide7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73.xml"/><Relationship Id="rId1" Type="http://schemas.openxmlformats.org/officeDocument/2006/relationships/vmlDrawing" Target="../drawings/vmlDrawing52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5" Type="http://schemas.openxmlformats.org/officeDocument/2006/relationships/slide" Target="slide47.xml"/><Relationship Id="rId15" Type="http://schemas.openxmlformats.org/officeDocument/2006/relationships/slide" Target="slide69.xml"/><Relationship Id="rId10" Type="http://schemas.openxmlformats.org/officeDocument/2006/relationships/slide" Target="slide55.xml"/><Relationship Id="rId4" Type="http://schemas.openxmlformats.org/officeDocument/2006/relationships/image" Target="../media/image129.emf"/><Relationship Id="rId9" Type="http://schemas.openxmlformats.org/officeDocument/2006/relationships/slide" Target="slide52.xml"/><Relationship Id="rId14" Type="http://schemas.openxmlformats.org/officeDocument/2006/relationships/slide" Target="slide65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13.docx"/><Relationship Id="rId13" Type="http://schemas.openxmlformats.org/officeDocument/2006/relationships/slide" Target="slide50.xml"/><Relationship Id="rId18" Type="http://schemas.openxmlformats.org/officeDocument/2006/relationships/slide" Target="slide61.xml"/><Relationship Id="rId3" Type="http://schemas.openxmlformats.org/officeDocument/2006/relationships/image" Target="../media/image133.png"/><Relationship Id="rId21" Type="http://schemas.openxmlformats.org/officeDocument/2006/relationships/slide" Target="slide73.xml"/><Relationship Id="rId7" Type="http://schemas.openxmlformats.org/officeDocument/2006/relationships/image" Target="../media/image131.emf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8.xml"/><Relationship Id="rId20" Type="http://schemas.openxmlformats.org/officeDocument/2006/relationships/slide" Target="slide69.xml"/><Relationship Id="rId1" Type="http://schemas.openxmlformats.org/officeDocument/2006/relationships/vmlDrawing" Target="../drawings/vmlDrawing53.vml"/><Relationship Id="rId6" Type="http://schemas.openxmlformats.org/officeDocument/2006/relationships/package" Target="../embeddings/Microsoft_Word___112.docx"/><Relationship Id="rId11" Type="http://schemas.openxmlformats.org/officeDocument/2006/relationships/slide" Target="slide48.xml"/><Relationship Id="rId5" Type="http://schemas.openxmlformats.org/officeDocument/2006/relationships/image" Target="../media/image130.emf"/><Relationship Id="rId15" Type="http://schemas.openxmlformats.org/officeDocument/2006/relationships/slide" Target="slide55.xml"/><Relationship Id="rId23" Type="http://schemas.openxmlformats.org/officeDocument/2006/relationships/slide" Target="slide79.xml"/><Relationship Id="rId10" Type="http://schemas.openxmlformats.org/officeDocument/2006/relationships/slide" Target="slide47.xml"/><Relationship Id="rId19" Type="http://schemas.openxmlformats.org/officeDocument/2006/relationships/slide" Target="slide65.xml"/><Relationship Id="rId4" Type="http://schemas.openxmlformats.org/officeDocument/2006/relationships/package" Target="../embeddings/Microsoft_Word___111.docx"/><Relationship Id="rId9" Type="http://schemas.openxmlformats.org/officeDocument/2006/relationships/image" Target="../media/image132.emf"/><Relationship Id="rId14" Type="http://schemas.openxmlformats.org/officeDocument/2006/relationships/slide" Target="slide52.xml"/><Relationship Id="rId22" Type="http://schemas.openxmlformats.org/officeDocument/2006/relationships/slide" Target="slide7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16.docx"/><Relationship Id="rId13" Type="http://schemas.openxmlformats.org/officeDocument/2006/relationships/slide" Target="slide50.xml"/><Relationship Id="rId18" Type="http://schemas.openxmlformats.org/officeDocument/2006/relationships/slide" Target="slide61.xml"/><Relationship Id="rId3" Type="http://schemas.openxmlformats.org/officeDocument/2006/relationships/image" Target="../media/image133.png"/><Relationship Id="rId21" Type="http://schemas.openxmlformats.org/officeDocument/2006/relationships/slide" Target="slide73.xml"/><Relationship Id="rId7" Type="http://schemas.openxmlformats.org/officeDocument/2006/relationships/image" Target="../media/image135.emf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8.xml"/><Relationship Id="rId20" Type="http://schemas.openxmlformats.org/officeDocument/2006/relationships/slide" Target="slide69.xml"/><Relationship Id="rId1" Type="http://schemas.openxmlformats.org/officeDocument/2006/relationships/vmlDrawing" Target="../drawings/vmlDrawing54.vml"/><Relationship Id="rId6" Type="http://schemas.openxmlformats.org/officeDocument/2006/relationships/package" Target="../embeddings/Microsoft_Word___115.docx"/><Relationship Id="rId11" Type="http://schemas.openxmlformats.org/officeDocument/2006/relationships/slide" Target="slide48.xml"/><Relationship Id="rId5" Type="http://schemas.openxmlformats.org/officeDocument/2006/relationships/image" Target="../media/image134.emf"/><Relationship Id="rId15" Type="http://schemas.openxmlformats.org/officeDocument/2006/relationships/slide" Target="slide55.xml"/><Relationship Id="rId23" Type="http://schemas.openxmlformats.org/officeDocument/2006/relationships/slide" Target="slide79.xml"/><Relationship Id="rId10" Type="http://schemas.openxmlformats.org/officeDocument/2006/relationships/slide" Target="slide47.xml"/><Relationship Id="rId19" Type="http://schemas.openxmlformats.org/officeDocument/2006/relationships/slide" Target="slide65.xml"/><Relationship Id="rId4" Type="http://schemas.openxmlformats.org/officeDocument/2006/relationships/package" Target="../embeddings/Microsoft_Word___114.docx"/><Relationship Id="rId9" Type="http://schemas.openxmlformats.org/officeDocument/2006/relationships/image" Target="../media/image136.emf"/><Relationship Id="rId14" Type="http://schemas.openxmlformats.org/officeDocument/2006/relationships/slide" Target="slide52.xml"/><Relationship Id="rId22" Type="http://schemas.openxmlformats.org/officeDocument/2006/relationships/slide" Target="slide75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9.xml"/><Relationship Id="rId18" Type="http://schemas.openxmlformats.org/officeDocument/2006/relationships/package" Target="../embeddings/Microsoft_Word___117.docx"/><Relationship Id="rId3" Type="http://schemas.openxmlformats.org/officeDocument/2006/relationships/slide" Target="slide47.xml"/><Relationship Id="rId21" Type="http://schemas.openxmlformats.org/officeDocument/2006/relationships/image" Target="../media/image138.emf"/><Relationship Id="rId7" Type="http://schemas.openxmlformats.org/officeDocument/2006/relationships/slide" Target="slide52.xml"/><Relationship Id="rId12" Type="http://schemas.openxmlformats.org/officeDocument/2006/relationships/slide" Target="slide65.xml"/><Relationship Id="rId17" Type="http://schemas.openxmlformats.org/officeDocument/2006/relationships/image" Target="../media/image133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79.xml"/><Relationship Id="rId20" Type="http://schemas.openxmlformats.org/officeDocument/2006/relationships/package" Target="../embeddings/Microsoft_Word___118.docx"/><Relationship Id="rId1" Type="http://schemas.openxmlformats.org/officeDocument/2006/relationships/vmlDrawing" Target="../drawings/vmlDrawing55.vml"/><Relationship Id="rId6" Type="http://schemas.openxmlformats.org/officeDocument/2006/relationships/slide" Target="slide50.xml"/><Relationship Id="rId11" Type="http://schemas.openxmlformats.org/officeDocument/2006/relationships/slide" Target="slide61.xml"/><Relationship Id="rId5" Type="http://schemas.openxmlformats.org/officeDocument/2006/relationships/slide" Target="slide49.xml"/><Relationship Id="rId15" Type="http://schemas.openxmlformats.org/officeDocument/2006/relationships/slide" Target="slide75.xml"/><Relationship Id="rId10" Type="http://schemas.openxmlformats.org/officeDocument/2006/relationships/slide" Target="slide59.xml"/><Relationship Id="rId19" Type="http://schemas.openxmlformats.org/officeDocument/2006/relationships/image" Target="../media/image137.emf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slide" Target="slide73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61.xml"/><Relationship Id="rId18" Type="http://schemas.openxmlformats.org/officeDocument/2006/relationships/slide" Target="slide79.xml"/><Relationship Id="rId3" Type="http://schemas.openxmlformats.org/officeDocument/2006/relationships/package" Target="../embeddings/Microsoft_Word___119.docx"/><Relationship Id="rId7" Type="http://schemas.openxmlformats.org/officeDocument/2006/relationships/slide" Target="slide49.xml"/><Relationship Id="rId12" Type="http://schemas.openxmlformats.org/officeDocument/2006/relationships/slide" Target="slide59.xml"/><Relationship Id="rId17" Type="http://schemas.openxmlformats.org/officeDocument/2006/relationships/slide" Target="slide7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73.xml"/><Relationship Id="rId20" Type="http://schemas.openxmlformats.org/officeDocument/2006/relationships/image" Target="../media/image140.emf"/><Relationship Id="rId1" Type="http://schemas.openxmlformats.org/officeDocument/2006/relationships/vmlDrawing" Target="../drawings/vmlDrawing56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5" Type="http://schemas.openxmlformats.org/officeDocument/2006/relationships/slide" Target="slide47.xml"/><Relationship Id="rId15" Type="http://schemas.openxmlformats.org/officeDocument/2006/relationships/slide" Target="slide69.xml"/><Relationship Id="rId10" Type="http://schemas.openxmlformats.org/officeDocument/2006/relationships/slide" Target="slide55.xml"/><Relationship Id="rId19" Type="http://schemas.openxmlformats.org/officeDocument/2006/relationships/package" Target="../embeddings/Microsoft_Word___120.docx"/><Relationship Id="rId4" Type="http://schemas.openxmlformats.org/officeDocument/2006/relationships/image" Target="../media/image139.emf"/><Relationship Id="rId9" Type="http://schemas.openxmlformats.org/officeDocument/2006/relationships/slide" Target="slide52.xml"/><Relationship Id="rId14" Type="http://schemas.openxmlformats.org/officeDocument/2006/relationships/slide" Target="slide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__9.docx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9.xml"/><Relationship Id="rId18" Type="http://schemas.openxmlformats.org/officeDocument/2006/relationships/image" Target="../media/image141.emf"/><Relationship Id="rId3" Type="http://schemas.openxmlformats.org/officeDocument/2006/relationships/slide" Target="slide47.xml"/><Relationship Id="rId21" Type="http://schemas.openxmlformats.org/officeDocument/2006/relationships/image" Target="../media/image144.png"/><Relationship Id="rId7" Type="http://schemas.openxmlformats.org/officeDocument/2006/relationships/slide" Target="slide52.xml"/><Relationship Id="rId12" Type="http://schemas.openxmlformats.org/officeDocument/2006/relationships/slide" Target="slide65.xml"/><Relationship Id="rId17" Type="http://schemas.openxmlformats.org/officeDocument/2006/relationships/package" Target="../embeddings/Microsoft_Word___121.docx"/><Relationship Id="rId25" Type="http://schemas.openxmlformats.org/officeDocument/2006/relationships/image" Target="../media/image143.emf"/><Relationship Id="rId2" Type="http://schemas.openxmlformats.org/officeDocument/2006/relationships/slideLayout" Target="../slideLayouts/slideLayout2.xml"/><Relationship Id="rId16" Type="http://schemas.openxmlformats.org/officeDocument/2006/relationships/slide" Target="slide79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57.vml"/><Relationship Id="rId6" Type="http://schemas.openxmlformats.org/officeDocument/2006/relationships/slide" Target="slide50.xml"/><Relationship Id="rId11" Type="http://schemas.openxmlformats.org/officeDocument/2006/relationships/slide" Target="slide61.xml"/><Relationship Id="rId24" Type="http://schemas.openxmlformats.org/officeDocument/2006/relationships/package" Target="../embeddings/Microsoft_Word___123.docx"/><Relationship Id="rId5" Type="http://schemas.openxmlformats.org/officeDocument/2006/relationships/slide" Target="slide49.xml"/><Relationship Id="rId15" Type="http://schemas.openxmlformats.org/officeDocument/2006/relationships/slide" Target="slide75.xml"/><Relationship Id="rId23" Type="http://schemas.openxmlformats.org/officeDocument/2006/relationships/image" Target="../media/image142.emf"/><Relationship Id="rId10" Type="http://schemas.openxmlformats.org/officeDocument/2006/relationships/slide" Target="slide59.xml"/><Relationship Id="rId19" Type="http://schemas.openxmlformats.org/officeDocument/2006/relationships/slide" Target="slide3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slide" Target="slide73.xml"/><Relationship Id="rId22" Type="http://schemas.openxmlformats.org/officeDocument/2006/relationships/package" Target="../embeddings/Microsoft_Word___122.docx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1"/>
          <a:stretch/>
        </p:blipFill>
        <p:spPr>
          <a:xfrm>
            <a:off x="0" y="0"/>
            <a:ext cx="12189600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351584" y="1"/>
            <a:ext cx="7488832" cy="6858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2589988" y="2408380"/>
            <a:ext cx="7012024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en-US" altLang="zh-CN" sz="6000" b="1" cap="all" spc="300" dirty="0" smtClean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§8.7</a:t>
            </a:r>
            <a:r>
              <a:rPr lang="zh-CN" altLang="zh-CN" sz="6000" b="1" cap="all" spc="3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　抛物线</a:t>
            </a:r>
            <a:endParaRPr lang="zh-CN" altLang="en-US" sz="6000" b="1" cap="all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9BBECB4D-6C44-1B44-8EEE-715C6DA396E2}"/>
              </a:ext>
            </a:extLst>
          </p:cNvPr>
          <p:cNvGrpSpPr/>
          <p:nvPr/>
        </p:nvGrpSpPr>
        <p:grpSpPr>
          <a:xfrm>
            <a:off x="5806377" y="0"/>
            <a:ext cx="579247" cy="730144"/>
            <a:chOff x="10991812" y="-5749"/>
            <a:chExt cx="760532" cy="958655"/>
          </a:xfrm>
        </p:grpSpPr>
        <p:sp>
          <p:nvSpPr>
            <p:cNvPr id="26" name="同侧圆角矩形 25">
              <a:extLst>
                <a:ext uri="{FF2B5EF4-FFF2-40B4-BE49-F238E27FC236}">
                  <a16:creationId xmlns="" xmlns:a16="http://schemas.microsoft.com/office/drawing/2014/main" id="{DF6F1F8A-32C8-B94D-97C9-41E13303B755}"/>
                </a:ext>
              </a:extLst>
            </p:cNvPr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任意多边形 3">
              <a:extLst>
                <a:ext uri="{FF2B5EF4-FFF2-40B4-BE49-F238E27FC236}">
                  <a16:creationId xmlns="" xmlns:a16="http://schemas.microsoft.com/office/drawing/2014/main" id="{DF63667A-3892-CB45-B675-4D73819EA44F}"/>
                </a:ext>
              </a:extLst>
            </p:cNvPr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151784" y="773302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400" cap="all" dirty="0" smtClean="0">
                <a:solidFill>
                  <a:schemeClr val="bg1">
                    <a:lumMod val="75000"/>
                  </a:schemeClr>
                </a:solidFill>
                <a:cs typeface="+mn-ea"/>
              </a:rPr>
              <a:t>第</a:t>
            </a:r>
            <a:r>
              <a:rPr lang="zh-CN" altLang="en-US" sz="1400" cap="all" dirty="0" smtClean="0">
                <a:solidFill>
                  <a:schemeClr val="bg1">
                    <a:lumMod val="75000"/>
                  </a:schemeClr>
                </a:solidFill>
                <a:cs typeface="+mn-ea"/>
              </a:rPr>
              <a:t>八章</a:t>
            </a:r>
            <a:r>
              <a:rPr lang="zh-CN" altLang="en-US" sz="1400" cap="all" dirty="0">
                <a:solidFill>
                  <a:schemeClr val="bg1">
                    <a:lumMod val="75000"/>
                  </a:schemeClr>
                </a:solidFill>
                <a:cs typeface="+mn-ea"/>
              </a:rPr>
              <a:t>　</a:t>
            </a:r>
            <a:r>
              <a:rPr lang="zh-CN" altLang="zh-CN" sz="1400" cap="all" dirty="0">
                <a:solidFill>
                  <a:schemeClr val="bg1">
                    <a:lumMod val="75000"/>
                  </a:schemeClr>
                </a:solidFill>
                <a:cs typeface="+mn-ea"/>
              </a:rPr>
              <a:t>直线和圆、圆锥曲线</a:t>
            </a:r>
            <a:endParaRPr lang="zh-CN" altLang="en-US" sz="1400" cap="all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37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999942"/>
              </p:ext>
            </p:extLst>
          </p:nvPr>
        </p:nvGraphicFramePr>
        <p:xfrm>
          <a:off x="511175" y="1144265"/>
          <a:ext cx="11187113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299" name="文档" r:id="rId3" imgW="11223691" imgH="2647591" progId="Word.Document.12">
                  <p:embed/>
                </p:oleObj>
              </mc:Choice>
              <mc:Fallback>
                <p:oleObj name="文档" r:id="rId3" imgW="11223691" imgH="26475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1175" y="1144265"/>
                        <a:ext cx="11187113" cy="264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9"/>
          <p:cNvSpPr txBox="1"/>
          <p:nvPr/>
        </p:nvSpPr>
        <p:spPr>
          <a:xfrm>
            <a:off x="262751" y="210152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769297"/>
              </p:ext>
            </p:extLst>
          </p:nvPr>
        </p:nvGraphicFramePr>
        <p:xfrm>
          <a:off x="725488" y="4581128"/>
          <a:ext cx="10704512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00" name="文档" r:id="rId5" imgW="10736409" imgH="1582588" progId="Word.Document.12">
                  <p:embed/>
                </p:oleObj>
              </mc:Choice>
              <mc:Fallback>
                <p:oleObj name="文档" r:id="rId5" imgW="10736409" imgH="15825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5488" y="4581128"/>
                        <a:ext cx="10704512" cy="157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471774" y="4222070"/>
            <a:ext cx="11226514" cy="2015242"/>
            <a:chOff x="471835" y="4581128"/>
            <a:chExt cx="11227978" cy="2015504"/>
          </a:xfrm>
        </p:grpSpPr>
        <p:sp>
          <p:nvSpPr>
            <p:cNvPr id="18" name="圆角矩形 17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27978" cy="1902612"/>
            </a:xfrm>
            <a:prstGeom prst="roundRect">
              <a:avLst>
                <a:gd name="adj" fmla="val 438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5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5124" y="1183392"/>
            <a:ext cx="113595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过抛物线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的焦点的直线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交抛物线于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两点，如果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PQ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A.9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B.8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C.7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D.6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3017412" y="254885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1774" y="4077071"/>
            <a:ext cx="11240850" cy="2376265"/>
            <a:chOff x="471835" y="4581128"/>
            <a:chExt cx="11242314" cy="2376574"/>
          </a:xfrm>
        </p:grpSpPr>
        <p:sp>
          <p:nvSpPr>
            <p:cNvPr id="11" name="圆角矩形 10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2314" cy="2263683"/>
            </a:xfrm>
            <a:prstGeom prst="roundRect">
              <a:avLst>
                <a:gd name="adj" fmla="val 310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83584" y="4331792"/>
            <a:ext cx="10669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抛物线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的焦点为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，准线方程为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根据题意可得，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PQ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QF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8.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4018" y="980728"/>
            <a:ext cx="113306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抛物线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上一点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到焦点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MF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，则抛物线的方程为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774" y="3933056"/>
            <a:ext cx="11240850" cy="2232248"/>
            <a:chOff x="471835" y="4581128"/>
            <a:chExt cx="11242314" cy="2232539"/>
          </a:xfrm>
        </p:grpSpPr>
        <p:sp>
          <p:nvSpPr>
            <p:cNvPr id="9" name="圆角矩形 8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18"/>
              <a:ext cx="11242314" cy="2119649"/>
            </a:xfrm>
            <a:prstGeom prst="roundRect">
              <a:avLst>
                <a:gd name="adj" fmla="val 258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13" name="返回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194430"/>
              </p:ext>
            </p:extLst>
          </p:nvPr>
        </p:nvGraphicFramePr>
        <p:xfrm>
          <a:off x="695400" y="4228632"/>
          <a:ext cx="81295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74" name="文档" r:id="rId6" imgW="8128922" imgH="991877" progId="Word.Document.12">
                  <p:embed/>
                </p:oleObj>
              </mc:Choice>
              <mc:Fallback>
                <p:oleObj name="文档" r:id="rId6" imgW="8128922" imgH="9918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5400" y="4228632"/>
                        <a:ext cx="8129588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599170"/>
              </p:ext>
            </p:extLst>
          </p:nvPr>
        </p:nvGraphicFramePr>
        <p:xfrm>
          <a:off x="698500" y="5103738"/>
          <a:ext cx="81041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75" name="文档" r:id="rId8" imgW="8128922" imgH="993319" progId="Word.Document.12">
                  <p:embed/>
                </p:oleObj>
              </mc:Choice>
              <mc:Fallback>
                <p:oleObj name="文档" r:id="rId8" imgW="8128922" imgH="9933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8500" y="5103738"/>
                        <a:ext cx="8104188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9"/>
          <p:cNvSpPr txBox="1"/>
          <p:nvPr/>
        </p:nvSpPr>
        <p:spPr>
          <a:xfrm>
            <a:off x="3052924" y="234888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199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7" r="78345" b="14785"/>
          <a:stretch/>
        </p:blipFill>
        <p:spPr>
          <a:xfrm>
            <a:off x="0" y="1199888"/>
            <a:ext cx="2639616" cy="453336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202153"/>
            <a:ext cx="2639616" cy="453110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640044" y="1202153"/>
            <a:ext cx="9551956" cy="45311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1127448" y="3921847"/>
            <a:ext cx="1106455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355161" y="2497213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探究核心题型</a:t>
            </a:r>
            <a:endParaRPr lang="zh-CN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127448" y="1781608"/>
            <a:ext cx="0" cy="212855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252805" y="1772816"/>
            <a:ext cx="677866" cy="2034232"/>
          </a:xfrm>
          <a:prstGeom prst="rect">
            <a:avLst/>
          </a:prstGeom>
          <a:solidFill>
            <a:srgbClr val="7F7F7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336928" y="1943546"/>
            <a:ext cx="5393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第</a:t>
            </a:r>
            <a:endParaRPr lang="en-US" altLang="zh-CN" sz="2600" b="1" dirty="0" smtClean="0">
              <a:solidFill>
                <a:schemeClr val="bg1"/>
              </a:solidFill>
            </a:endParaRPr>
          </a:p>
          <a:p>
            <a:r>
              <a:rPr lang="zh-CN" altLang="en-US" sz="2600" b="1" dirty="0" smtClean="0">
                <a:solidFill>
                  <a:schemeClr val="bg1"/>
                </a:solidFill>
              </a:rPr>
              <a:t>二部</a:t>
            </a:r>
            <a:endParaRPr lang="en-US" altLang="zh-CN" sz="2600" b="1" dirty="0" smtClean="0">
              <a:solidFill>
                <a:schemeClr val="bg1"/>
              </a:solidFill>
            </a:endParaRPr>
          </a:p>
          <a:p>
            <a:r>
              <a:rPr lang="zh-CN" altLang="en-US" sz="2600" b="1" dirty="0" smtClean="0">
                <a:solidFill>
                  <a:schemeClr val="bg1"/>
                </a:solidFill>
              </a:rPr>
              <a:t>分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159562"/>
              </p:ext>
            </p:extLst>
          </p:nvPr>
        </p:nvGraphicFramePr>
        <p:xfrm>
          <a:off x="466725" y="2839839"/>
          <a:ext cx="8104188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45" name="文档" r:id="rId3" imgW="8128922" imgH="1190108" progId="Word.Document.12">
                  <p:embed/>
                </p:oleObj>
              </mc:Choice>
              <mc:Fallback>
                <p:oleObj name="文档" r:id="rId3" imgW="8128922" imgH="11901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725" y="2839839"/>
                        <a:ext cx="8104188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398490" y="1471687"/>
            <a:ext cx="1144927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>
                <a:solidFill>
                  <a:srgbClr val="31859C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spc="-80" dirty="0">
                <a:solidFill>
                  <a:srgbClr val="31859C"/>
                </a:solidFill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全国乙卷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的焦点，点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(3,0)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AF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BF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9942" y="164356"/>
            <a:ext cx="1502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100" dirty="0" smtClean="0">
                <a:solidFill>
                  <a:schemeClr val="bg1"/>
                </a:solidFill>
                <a:latin typeface="Times New Roman" panose="02020603050405020304"/>
                <a:ea typeface="+mj-ea"/>
                <a:cs typeface="Times New Roman" panose="02020603050405020304"/>
              </a:rPr>
              <a:t>题型一</a:t>
            </a:r>
            <a:endParaRPr lang="zh-CN" altLang="zh-CN" sz="2400" kern="100" dirty="0">
              <a:solidFill>
                <a:schemeClr val="bg1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77620" y="152628"/>
            <a:ext cx="73587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zh-CN" altLang="zh-CN" sz="2600" b="1" kern="100" dirty="0">
                <a:solidFill>
                  <a:schemeClr val="bg1"/>
                </a:solidFill>
                <a:latin typeface="微软雅黑"/>
                <a:cs typeface="Times New Roman" panose="02020603050405020304" pitchFamily="18" charset="0"/>
              </a:rPr>
              <a:t>抛物线的定义及应用</a:t>
            </a:r>
          </a:p>
        </p:txBody>
      </p:sp>
      <p:sp>
        <p:nvSpPr>
          <p:cNvPr id="11" name="TextBox 19"/>
          <p:cNvSpPr txBox="1"/>
          <p:nvPr/>
        </p:nvSpPr>
        <p:spPr>
          <a:xfrm>
            <a:off x="2866634" y="2847097"/>
            <a:ext cx="7633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81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1774" y="188640"/>
            <a:ext cx="11246866" cy="6264695"/>
            <a:chOff x="471835" y="4581128"/>
            <a:chExt cx="11248331" cy="6265512"/>
          </a:xfrm>
        </p:grpSpPr>
        <p:sp>
          <p:nvSpPr>
            <p:cNvPr id="8" name="圆角矩形 7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6152621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95400" y="476672"/>
            <a:ext cx="1076981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由题意可知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，抛物线的准线方程为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309198"/>
              </p:ext>
            </p:extLst>
          </p:nvPr>
        </p:nvGraphicFramePr>
        <p:xfrm>
          <a:off x="776286" y="1133966"/>
          <a:ext cx="812958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3" name="文档" r:id="rId3" imgW="8128922" imgH="1026838" progId="Word.Document.12">
                  <p:embed/>
                </p:oleObj>
              </mc:Choice>
              <mc:Fallback>
                <p:oleObj name="文档" r:id="rId3" imgW="8128922" imgH="10268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6286" y="1133966"/>
                        <a:ext cx="8129588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171777"/>
              </p:ext>
            </p:extLst>
          </p:nvPr>
        </p:nvGraphicFramePr>
        <p:xfrm>
          <a:off x="776286" y="2087483"/>
          <a:ext cx="812958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4" name="文档" r:id="rId5" imgW="8128922" imgH="1028280" progId="Word.Document.12">
                  <p:embed/>
                </p:oleObj>
              </mc:Choice>
              <mc:Fallback>
                <p:oleObj name="文档" r:id="rId5" imgW="8128922" imgH="10282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6286" y="2087483"/>
                        <a:ext cx="8129588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695400" y="2958451"/>
            <a:ext cx="1076981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936713"/>
              </p:ext>
            </p:extLst>
          </p:nvPr>
        </p:nvGraphicFramePr>
        <p:xfrm>
          <a:off x="776286" y="3622928"/>
          <a:ext cx="812958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5" name="文档" r:id="rId7" imgW="8128922" imgH="1030082" progId="Word.Document.12">
                  <p:embed/>
                </p:oleObj>
              </mc:Choice>
              <mc:Fallback>
                <p:oleObj name="文档" r:id="rId7" imgW="8128922" imgH="10300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6286" y="3622928"/>
                        <a:ext cx="8129588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695400" y="4493896"/>
            <a:ext cx="10769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±2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(1,2)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).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不妨取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(1,2)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025164"/>
              </p:ext>
            </p:extLst>
          </p:nvPr>
        </p:nvGraphicFramePr>
        <p:xfrm>
          <a:off x="779463" y="5764213"/>
          <a:ext cx="8104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6" name="文档" r:id="rId9" imgW="8128922" imgH="611633" progId="Word.Document.12">
                  <p:embed/>
                </p:oleObj>
              </mc:Choice>
              <mc:Fallback>
                <p:oleObj name="文档" r:id="rId9" imgW="8128922" imgH="6116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9463" y="5764213"/>
                        <a:ext cx="810418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33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1774" y="954092"/>
            <a:ext cx="11246866" cy="4275108"/>
            <a:chOff x="471835" y="4581128"/>
            <a:chExt cx="11248331" cy="4275665"/>
          </a:xfrm>
        </p:grpSpPr>
        <p:sp>
          <p:nvSpPr>
            <p:cNvPr id="8" name="圆角矩形 7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48331" cy="4162773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95400" y="1242124"/>
            <a:ext cx="10769816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方法二　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由题意可知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因为抛物线的通径长为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的长为通径长的一半，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AF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轴，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753138"/>
              </p:ext>
            </p:extLst>
          </p:nvPr>
        </p:nvGraphicFramePr>
        <p:xfrm>
          <a:off x="779463" y="4440658"/>
          <a:ext cx="81041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31" name="文档" r:id="rId3" imgW="8128922" imgH="647676" progId="Word.Document.12">
                  <p:embed/>
                </p:oleObj>
              </mc:Choice>
              <mc:Fallback>
                <p:oleObj name="文档" r:id="rId3" imgW="8128922" imgH="6476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463" y="4440658"/>
                        <a:ext cx="8104187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2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6246" y="1263468"/>
            <a:ext cx="11377264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(20,40)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不在抛物线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上，抛物线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的焦点为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若对于抛物线上的一点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PF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的最小值为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的值等于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6896" y="265424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712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1774" y="692696"/>
            <a:ext cx="11246866" cy="5256584"/>
            <a:chOff x="471835" y="4581128"/>
            <a:chExt cx="11248331" cy="5257270"/>
          </a:xfrm>
        </p:grpSpPr>
        <p:sp>
          <p:nvSpPr>
            <p:cNvPr id="8" name="圆角矩形 7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5144379"/>
            </a:xfrm>
            <a:prstGeom prst="roundRect">
              <a:avLst>
                <a:gd name="adj" fmla="val 17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77644" y="980728"/>
            <a:ext cx="106809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当点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(20,40)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位于抛物线内时，如图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作抛物线准线的垂线，垂足为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PD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PM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PM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PD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当点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三点共线时，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PM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的值最小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669365"/>
              </p:ext>
            </p:extLst>
          </p:nvPr>
        </p:nvGraphicFramePr>
        <p:xfrm>
          <a:off x="771525" y="4855923"/>
          <a:ext cx="10587038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92" name="文档" r:id="rId3" imgW="10624043" imgH="989162" progId="Word.Document.12">
                  <p:embed/>
                </p:oleObj>
              </mc:Choice>
              <mc:Fallback>
                <p:oleObj name="文档" r:id="rId3" imgW="10624043" imgH="9891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1525" y="4855923"/>
                        <a:ext cx="10587038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 descr="S238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91"/>
          <a:stretch/>
        </p:blipFill>
        <p:spPr bwMode="auto">
          <a:xfrm>
            <a:off x="8594678" y="1772816"/>
            <a:ext cx="2613890" cy="27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552384" y="478335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96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1774" y="692696"/>
            <a:ext cx="11246866" cy="4680520"/>
            <a:chOff x="471835" y="4581128"/>
            <a:chExt cx="11248331" cy="4681131"/>
          </a:xfrm>
        </p:grpSpPr>
        <p:sp>
          <p:nvSpPr>
            <p:cNvPr id="8" name="圆角矩形 7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4568240"/>
            </a:xfrm>
            <a:prstGeom prst="roundRect">
              <a:avLst>
                <a:gd name="adj" fmla="val 17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77644" y="980728"/>
            <a:ext cx="1068091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当点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(20,40)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位于抛物线外时，如图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，当点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三点共线时，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PM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的值最小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899008"/>
              </p:ext>
            </p:extLst>
          </p:nvPr>
        </p:nvGraphicFramePr>
        <p:xfrm>
          <a:off x="771525" y="2276872"/>
          <a:ext cx="10587038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09" name="文档" r:id="rId3" imgW="10624043" imgH="989162" progId="Word.Document.12">
                  <p:embed/>
                </p:oleObj>
              </mc:Choice>
              <mc:Fallback>
                <p:oleObj name="文档" r:id="rId3" imgW="10624043" imgH="9891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1525" y="2276872"/>
                        <a:ext cx="10587038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677644" y="3242105"/>
            <a:ext cx="10680919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58.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58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116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(20,40)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在抛物线内，故舍去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综上，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22.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03490" name="Picture 2" descr="S238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7"/>
          <a:stretch/>
        </p:blipFill>
        <p:spPr bwMode="auto">
          <a:xfrm>
            <a:off x="9158761" y="1674174"/>
            <a:ext cx="2355595" cy="251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064688" y="424247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99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0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1" b="61936"/>
          <a:stretch/>
        </p:blipFill>
        <p:spPr>
          <a:xfrm>
            <a:off x="0" y="0"/>
            <a:ext cx="12189600" cy="18448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184482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07368" y="1844822"/>
            <a:ext cx="2177950" cy="237626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76263" y="2204864"/>
            <a:ext cx="11080378" cy="1684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72000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掌握抛物线的定义、几何图形、标准方程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</a:p>
          <a:p>
            <a:pPr marL="72000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掌握抛物线的简单几何性质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范围、对称性、顶点、离心率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).</a:t>
            </a:r>
          </a:p>
          <a:p>
            <a:pPr marL="72000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了解抛物线的简单应用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9481" y="0"/>
            <a:ext cx="2177950" cy="184482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743613" y="1253949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考试要求</a:t>
            </a:r>
            <a:endParaRPr kumimoji="0" lang="en-US" altLang="zh-CN" sz="8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5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0898" y="2116013"/>
            <a:ext cx="10410205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看到准线想到焦点，看到焦点想到准线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，许多抛物线问题均可根据定义获得简捷、直观的求解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由数想形，由形想数，数形结合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是灵活解题的一条捷径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6674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4"/>
          <p:cNvSpPr txBox="1"/>
          <p:nvPr/>
        </p:nvSpPr>
        <p:spPr>
          <a:xfrm>
            <a:off x="318426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45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28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09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7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56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solidFill>
                  <a:schemeClr val="bg1"/>
                </a:solidFill>
              </a:rPr>
              <a:t>思维升华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6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158685"/>
              </p:ext>
            </p:extLst>
          </p:nvPr>
        </p:nvGraphicFramePr>
        <p:xfrm>
          <a:off x="511175" y="895399"/>
          <a:ext cx="10982325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73" name="文档" r:id="rId3" imgW="11120329" imgH="3584635" progId="Word.Document.12">
                  <p:embed/>
                </p:oleObj>
              </mc:Choice>
              <mc:Fallback>
                <p:oleObj name="文档" r:id="rId3" imgW="11120329" imgH="35846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1175" y="895399"/>
                        <a:ext cx="10982325" cy="354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9"/>
          <p:cNvSpPr txBox="1"/>
          <p:nvPr/>
        </p:nvSpPr>
        <p:spPr>
          <a:xfrm>
            <a:off x="2892136" y="3652282"/>
            <a:ext cx="7633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58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1774" y="924966"/>
            <a:ext cx="11246866" cy="3728169"/>
            <a:chOff x="471835" y="4581128"/>
            <a:chExt cx="11248331" cy="3728654"/>
          </a:xfrm>
        </p:grpSpPr>
        <p:sp>
          <p:nvSpPr>
            <p:cNvPr id="7" name="圆角矩形 6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3615763"/>
            </a:xfrm>
            <a:prstGeom prst="roundRect">
              <a:avLst>
                <a:gd name="adj" fmla="val 218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520419"/>
              </p:ext>
            </p:extLst>
          </p:nvPr>
        </p:nvGraphicFramePr>
        <p:xfrm>
          <a:off x="762000" y="1208286"/>
          <a:ext cx="102647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66" name="文档" r:id="rId3" imgW="10377701" imgH="1022949" progId="Word.Document.12">
                  <p:embed/>
                </p:oleObj>
              </mc:Choice>
              <mc:Fallback>
                <p:oleObj name="文档" r:id="rId3" imgW="10377701" imgH="10229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208286"/>
                        <a:ext cx="102647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238549"/>
              </p:ext>
            </p:extLst>
          </p:nvPr>
        </p:nvGraphicFramePr>
        <p:xfrm>
          <a:off x="762000" y="2079799"/>
          <a:ext cx="10560050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67" name="文档" r:id="rId5" imgW="10776746" imgH="1590495" progId="Word.Document.12">
                  <p:embed/>
                </p:oleObj>
              </mc:Choice>
              <mc:Fallback>
                <p:oleObj name="文档" r:id="rId5" imgW="10776746" imgH="1590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2079799"/>
                        <a:ext cx="10560050" cy="156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058869"/>
              </p:ext>
            </p:extLst>
          </p:nvPr>
        </p:nvGraphicFramePr>
        <p:xfrm>
          <a:off x="762000" y="3640311"/>
          <a:ext cx="102647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68" name="文档" r:id="rId7" imgW="10377701" imgH="1020792" progId="Word.Document.12">
                  <p:embed/>
                </p:oleObj>
              </mc:Choice>
              <mc:Fallback>
                <p:oleObj name="文档" r:id="rId7" imgW="10377701" imgH="10207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3640311"/>
                        <a:ext cx="102647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82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35360" y="2040069"/>
            <a:ext cx="11264618" cy="144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上的动点，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轴的距离为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，到圆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的最小值为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498619"/>
              </p:ext>
            </p:extLst>
          </p:nvPr>
        </p:nvGraphicFramePr>
        <p:xfrm>
          <a:off x="8528372" y="2708849"/>
          <a:ext cx="178752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84" name="文档" r:id="rId3" imgW="1787674" imgH="705644" progId="Word.Document.12">
                  <p:embed/>
                </p:oleObj>
              </mc:Choice>
              <mc:Fallback>
                <p:oleObj name="文档" r:id="rId3" imgW="1787674" imgH="7056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8372" y="2708849"/>
                        <a:ext cx="1787525" cy="70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9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75606" y="213023"/>
            <a:ext cx="11240789" cy="6346228"/>
            <a:chOff x="471835" y="4581128"/>
            <a:chExt cx="11240789" cy="6346228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17"/>
              <a:ext cx="11240789" cy="6233339"/>
            </a:xfrm>
            <a:prstGeom prst="roundRect">
              <a:avLst>
                <a:gd name="adj" fmla="val 165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677232" y="504294"/>
            <a:ext cx="10799436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的圆心为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3,3)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，半径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的焦点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(2,0)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是抛物线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上的动点，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轴的距离为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，到圆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上动点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的距离为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5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所以要使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spc="-5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spc="-5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最小，即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到抛物线的焦点与到圆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的圆心的距离最小，</a:t>
            </a:r>
            <a:endParaRPr lang="zh-CN" altLang="zh-CN" sz="1050" kern="100" spc="-5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88168" name="Picture 40" descr="X2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467" y="3859525"/>
            <a:ext cx="2474178" cy="247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77232" y="3717952"/>
            <a:ext cx="8371096" cy="1387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如图，连接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的最小值为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FC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减去圆的半径，再减去抛物线焦点到原点的距离，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173682"/>
              </p:ext>
            </p:extLst>
          </p:nvPr>
        </p:nvGraphicFramePr>
        <p:xfrm>
          <a:off x="776933" y="5182641"/>
          <a:ext cx="70532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75" name="文档" r:id="rId4" imgW="7053247" imgH="877263" progId="Word.Document.12">
                  <p:embed/>
                </p:oleObj>
              </mc:Choice>
              <mc:Fallback>
                <p:oleObj name="文档" r:id="rId4" imgW="7053247" imgH="8772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6933" y="5182641"/>
                        <a:ext cx="7053262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592480"/>
              </p:ext>
            </p:extLst>
          </p:nvPr>
        </p:nvGraphicFramePr>
        <p:xfrm>
          <a:off x="776933" y="5916438"/>
          <a:ext cx="70532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76" name="文档" r:id="rId6" imgW="7053247" imgH="879065" progId="Word.Document.12">
                  <p:embed/>
                </p:oleObj>
              </mc:Choice>
              <mc:Fallback>
                <p:oleObj name="文档" r:id="rId6" imgW="7053247" imgH="8790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6933" y="5916438"/>
                        <a:ext cx="7053262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215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8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69942" y="164356"/>
            <a:ext cx="1502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100" dirty="0" smtClean="0">
                <a:solidFill>
                  <a:schemeClr val="bg1"/>
                </a:solidFill>
                <a:latin typeface="Times New Roman" panose="02020603050405020304"/>
                <a:ea typeface="+mj-ea"/>
                <a:cs typeface="Times New Roman" panose="02020603050405020304"/>
              </a:rPr>
              <a:t>题型二</a:t>
            </a:r>
            <a:endParaRPr lang="zh-CN" altLang="zh-CN" sz="2400" kern="100" dirty="0">
              <a:solidFill>
                <a:schemeClr val="bg1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77620" y="152628"/>
            <a:ext cx="73587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zh-CN" altLang="zh-CN" sz="2600" b="1" kern="100" dirty="0">
                <a:solidFill>
                  <a:schemeClr val="bg1"/>
                </a:solidFill>
                <a:latin typeface="微软雅黑"/>
                <a:cs typeface="Times New Roman" panose="02020603050405020304" pitchFamily="18" charset="0"/>
              </a:rPr>
              <a:t>抛物线的标准方程</a:t>
            </a:r>
          </a:p>
        </p:txBody>
      </p:sp>
      <p:sp>
        <p:nvSpPr>
          <p:cNvPr id="4" name="矩形 3"/>
          <p:cNvSpPr/>
          <p:nvPr/>
        </p:nvSpPr>
        <p:spPr>
          <a:xfrm>
            <a:off x="452742" y="1251917"/>
            <a:ext cx="11305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>
                <a:solidFill>
                  <a:srgbClr val="31859C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31859C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分别求满足下列条件的抛物线的标准方程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准线方程为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774" y="3190426"/>
            <a:ext cx="11240850" cy="2610695"/>
            <a:chOff x="471835" y="466194"/>
            <a:chExt cx="11242314" cy="2611035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589562"/>
              <a:ext cx="11242314" cy="2487667"/>
            </a:xfrm>
            <a:prstGeom prst="roundRect">
              <a:avLst>
                <a:gd name="adj" fmla="val 220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662434" y="3478458"/>
            <a:ext cx="1083416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准线方程为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，故抛物线焦点在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轴的正半轴上，设其方程为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py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102686"/>
              </p:ext>
            </p:extLst>
          </p:nvPr>
        </p:nvGraphicFramePr>
        <p:xfrm>
          <a:off x="752475" y="4793009"/>
          <a:ext cx="10741025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31" name="文档" r:id="rId4" imgW="10772064" imgH="1090523" progId="Word.Document.12">
                  <p:embed/>
                </p:oleObj>
              </mc:Choice>
              <mc:Fallback>
                <p:oleObj name="文档" r:id="rId4" imgW="10772064" imgH="10905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475" y="4793009"/>
                        <a:ext cx="10741025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332656"/>
            <a:ext cx="71884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1774" y="1196752"/>
            <a:ext cx="11240850" cy="4828679"/>
            <a:chOff x="471835" y="466194"/>
            <a:chExt cx="11242314" cy="4829308"/>
          </a:xfrm>
        </p:grpSpPr>
        <p:sp>
          <p:nvSpPr>
            <p:cNvPr id="7" name="圆角矩形 6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589562"/>
              <a:ext cx="11242314" cy="4705940"/>
            </a:xfrm>
            <a:prstGeom prst="roundRect">
              <a:avLst>
                <a:gd name="adj" fmla="val 220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662434" y="1484784"/>
            <a:ext cx="10834166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在第四象限，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抛物线开口向右或向下，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设抛物线的标准方程为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px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把点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的坐标分别代入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中，得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·3,3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·(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141856"/>
              </p:ext>
            </p:extLst>
          </p:nvPr>
        </p:nvGraphicFramePr>
        <p:xfrm>
          <a:off x="752475" y="4077072"/>
          <a:ext cx="10741025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94" name="文档" r:id="rId4" imgW="10772064" imgH="1088725" progId="Word.Document.12">
                  <p:embed/>
                </p:oleObj>
              </mc:Choice>
              <mc:Fallback>
                <p:oleObj name="文档" r:id="rId4" imgW="10772064" imgH="10887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475" y="4077072"/>
                        <a:ext cx="10741025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948433"/>
              </p:ext>
            </p:extLst>
          </p:nvPr>
        </p:nvGraphicFramePr>
        <p:xfrm>
          <a:off x="752475" y="4941168"/>
          <a:ext cx="10741025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95" name="文档" r:id="rId6" imgW="10772064" imgH="1087288" progId="Word.Document.12">
                  <p:embed/>
                </p:oleObj>
              </mc:Choice>
              <mc:Fallback>
                <p:oleObj name="文档" r:id="rId6" imgW="10772064" imgH="10872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2475" y="4941168"/>
                        <a:ext cx="10741025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91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1052736"/>
            <a:ext cx="7188401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焦点在直线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1774" y="2708920"/>
            <a:ext cx="11240850" cy="2376264"/>
            <a:chOff x="471835" y="466194"/>
            <a:chExt cx="11242314" cy="2376574"/>
          </a:xfrm>
        </p:grpSpPr>
        <p:sp>
          <p:nvSpPr>
            <p:cNvPr id="7" name="圆角矩形 6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589563"/>
              <a:ext cx="11242314" cy="2253205"/>
            </a:xfrm>
            <a:prstGeom prst="roundRect">
              <a:avLst>
                <a:gd name="adj" fmla="val 220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662434" y="2996952"/>
            <a:ext cx="10834166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；令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15.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抛物线的焦点为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15,0).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所求抛物线的标准方程为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20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60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6314" y="1988840"/>
            <a:ext cx="10879372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求抛物线的标准方程的方法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定义法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待定系数法：当焦点位置不确定时，分情况讨论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796" y="4287"/>
            <a:ext cx="1517523" cy="162516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4"/>
          <p:cNvSpPr txBox="1"/>
          <p:nvPr/>
        </p:nvSpPr>
        <p:spPr>
          <a:xfrm>
            <a:off x="320515" y="981614"/>
            <a:ext cx="1511621" cy="461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45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28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09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7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56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prstClr val="white"/>
                </a:solidFill>
              </a:rPr>
              <a:t>思维升华</a:t>
            </a:r>
          </a:p>
        </p:txBody>
      </p:sp>
    </p:spTree>
    <p:extLst>
      <p:ext uri="{BB962C8B-B14F-4D97-AF65-F5344CB8AC3E}">
        <p14:creationId xmlns:p14="http://schemas.microsoft.com/office/powerpoint/2010/main" val="324687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800340"/>
              </p:ext>
            </p:extLst>
          </p:nvPr>
        </p:nvGraphicFramePr>
        <p:xfrm>
          <a:off x="515872" y="2043092"/>
          <a:ext cx="8129588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093" name="文档" r:id="rId3" imgW="8128922" imgH="1934016" progId="Word.Document.12">
                  <p:embed/>
                </p:oleObj>
              </mc:Choice>
              <mc:Fallback>
                <p:oleObj name="文档" r:id="rId3" imgW="8128922" imgH="19340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872" y="2043092"/>
                        <a:ext cx="8129588" cy="193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9"/>
          <p:cNvSpPr txBox="1"/>
          <p:nvPr/>
        </p:nvSpPr>
        <p:spPr>
          <a:xfrm>
            <a:off x="3467694" y="317746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368" y="692696"/>
            <a:ext cx="11377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>
                <a:solidFill>
                  <a:srgbClr val="31859C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>
                <a:solidFill>
                  <a:srgbClr val="31859C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如图，过抛物线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的焦点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的直线依次交抛物线及准线于点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BF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AF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，则抛物线的方程为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96075" name="Picture 459" descr="X7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348" y="2118427"/>
            <a:ext cx="2470541" cy="30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1" r="75392"/>
          <a:stretch/>
        </p:blipFill>
        <p:spPr>
          <a:xfrm>
            <a:off x="0" y="0"/>
            <a:ext cx="2999265" cy="6858000"/>
          </a:xfrm>
          <a:prstGeom prst="rect">
            <a:avLst/>
          </a:prstGeom>
        </p:spPr>
      </p:pic>
      <p:sp>
        <p:nvSpPr>
          <p:cNvPr id="28" name="圆角矩形 27"/>
          <p:cNvSpPr/>
          <p:nvPr/>
        </p:nvSpPr>
        <p:spPr>
          <a:xfrm>
            <a:off x="0" y="-1"/>
            <a:ext cx="2999656" cy="6858001"/>
          </a:xfrm>
          <a:prstGeom prst="roundRect">
            <a:avLst>
              <a:gd name="adj" fmla="val 0"/>
            </a:avLst>
          </a:prstGeom>
          <a:solidFill>
            <a:srgbClr val="0965B6">
              <a:alpha val="82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99481" y="0"/>
            <a:ext cx="2177950" cy="188012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 flipH="1">
            <a:off x="743613" y="1253949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内容索引</a:t>
            </a:r>
            <a:endParaRPr kumimoji="0" lang="en-US" altLang="zh-CN" sz="8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hlinkClick r:id="rId3" action="ppaction://hlinksldjump"/>
          </p:cNvPr>
          <p:cNvSpPr txBox="1"/>
          <p:nvPr/>
        </p:nvSpPr>
        <p:spPr>
          <a:xfrm>
            <a:off x="4251729" y="1484784"/>
            <a:ext cx="118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第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一部分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文本框 14">
            <a:hlinkClick r:id="rId4" action="ppaction://hlinksldjump"/>
          </p:cNvPr>
          <p:cNvSpPr txBox="1"/>
          <p:nvPr/>
        </p:nvSpPr>
        <p:spPr>
          <a:xfrm>
            <a:off x="4208323" y="2611742"/>
            <a:ext cx="118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第二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部分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文本框 15">
            <a:hlinkClick r:id="rId5" action="ppaction://hlinksldjump"/>
          </p:cNvPr>
          <p:cNvSpPr txBox="1"/>
          <p:nvPr/>
        </p:nvSpPr>
        <p:spPr>
          <a:xfrm>
            <a:off x="4251729" y="3738700"/>
            <a:ext cx="118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第三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部分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文本框 16">
            <a:hlinkClick r:id="rId3" action="ppaction://hlinksldjump"/>
          </p:cNvPr>
          <p:cNvSpPr txBox="1"/>
          <p:nvPr/>
        </p:nvSpPr>
        <p:spPr>
          <a:xfrm>
            <a:off x="4151784" y="1769548"/>
            <a:ext cx="2376264" cy="53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zh-CN" altLang="en-US" sz="2700" b="1" dirty="0" smtClean="0"/>
              <a:t>落实主干知识</a:t>
            </a:r>
            <a:endParaRPr lang="zh-CN" altLang="en-US" sz="2700" b="1" dirty="0"/>
          </a:p>
        </p:txBody>
      </p:sp>
      <p:sp>
        <p:nvSpPr>
          <p:cNvPr id="18" name="文本框 17">
            <a:hlinkClick r:id="rId4" action="ppaction://hlinksldjump"/>
          </p:cNvPr>
          <p:cNvSpPr txBox="1"/>
          <p:nvPr/>
        </p:nvSpPr>
        <p:spPr>
          <a:xfrm>
            <a:off x="4154318" y="2868042"/>
            <a:ext cx="2373730" cy="53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zh-CN" altLang="en-US" sz="2700" b="1" dirty="0" smtClean="0"/>
              <a:t>探究核心题型</a:t>
            </a:r>
            <a:endParaRPr lang="zh-CN" altLang="en-US" sz="2700" dirty="0"/>
          </a:p>
        </p:txBody>
      </p:sp>
      <p:sp>
        <p:nvSpPr>
          <p:cNvPr id="19" name="文本框 18">
            <a:hlinkClick r:id="rId5" action="ppaction://hlinksldjump"/>
          </p:cNvPr>
          <p:cNvSpPr txBox="1"/>
          <p:nvPr/>
        </p:nvSpPr>
        <p:spPr>
          <a:xfrm>
            <a:off x="4218693" y="3966536"/>
            <a:ext cx="1661283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700" b="1" dirty="0" smtClean="0"/>
              <a:t>课时精练</a:t>
            </a:r>
            <a:endParaRPr lang="zh-CN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6899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72567" y="404664"/>
            <a:ext cx="11246866" cy="5886921"/>
            <a:chOff x="471835" y="4581128"/>
            <a:chExt cx="11248331" cy="5887688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48331" cy="5774796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41148" y="629566"/>
            <a:ext cx="109059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如图，分别过点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作准线的垂线，交准线于点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，由抛物线的定义得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BD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BCD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Rt</a:t>
            </a:r>
            <a:r>
              <a:rPr lang="en-US" altLang="zh-CN" sz="2800" kern="1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ACE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AE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AE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816337"/>
              </p:ext>
            </p:extLst>
          </p:nvPr>
        </p:nvGraphicFramePr>
        <p:xfrm>
          <a:off x="722477" y="3780162"/>
          <a:ext cx="1043463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86" name="文档" r:id="rId3" imgW="10467738" imgH="1085131" progId="Word.Document.12">
                  <p:embed/>
                </p:oleObj>
              </mc:Choice>
              <mc:Fallback>
                <p:oleObj name="文档" r:id="rId3" imgW="10467738" imgH="10851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2477" y="3780162"/>
                        <a:ext cx="10434638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983745"/>
              </p:ext>
            </p:extLst>
          </p:nvPr>
        </p:nvGraphicFramePr>
        <p:xfrm>
          <a:off x="722477" y="4693737"/>
          <a:ext cx="1043463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87" name="文档" r:id="rId5" imgW="10467738" imgH="1057095" progId="Word.Document.12">
                  <p:embed/>
                </p:oleObj>
              </mc:Choice>
              <mc:Fallback>
                <p:oleObj name="文档" r:id="rId5" imgW="10467738" imgH="10570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2477" y="4693737"/>
                        <a:ext cx="10434638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1349" name="Picture 85" descr="X7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911852"/>
            <a:ext cx="2594067" cy="331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641148" y="5543970"/>
            <a:ext cx="1090597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因此抛物线的方程为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0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604703"/>
              </p:ext>
            </p:extLst>
          </p:nvPr>
        </p:nvGraphicFramePr>
        <p:xfrm>
          <a:off x="537869" y="1084882"/>
          <a:ext cx="11071225" cy="342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38" name="文档" r:id="rId3" imgW="11210366" imgH="3459552" progId="Word.Document.12">
                  <p:embed/>
                </p:oleObj>
              </mc:Choice>
              <mc:Fallback>
                <p:oleObj name="文档" r:id="rId3" imgW="11210366" imgH="3459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7869" y="1084882"/>
                        <a:ext cx="11071225" cy="342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9"/>
          <p:cNvSpPr txBox="1"/>
          <p:nvPr/>
        </p:nvSpPr>
        <p:spPr>
          <a:xfrm>
            <a:off x="3710858" y="304134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690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2567" y="1028675"/>
            <a:ext cx="11246866" cy="3408437"/>
            <a:chOff x="471835" y="4581128"/>
            <a:chExt cx="11248331" cy="3408881"/>
          </a:xfrm>
        </p:grpSpPr>
        <p:sp>
          <p:nvSpPr>
            <p:cNvPr id="16" name="圆角矩形 15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3295990"/>
            </a:xfrm>
            <a:prstGeom prst="roundRect">
              <a:avLst>
                <a:gd name="adj" fmla="val 336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34645" y="3602523"/>
            <a:ext cx="1074432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则抛物线方程为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，其准线方程为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510331"/>
              </p:ext>
            </p:extLst>
          </p:nvPr>
        </p:nvGraphicFramePr>
        <p:xfrm>
          <a:off x="815975" y="1340769"/>
          <a:ext cx="8032750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32" name="文档" r:id="rId3" imgW="8128922" imgH="1003050" progId="Word.Document.12">
                  <p:embed/>
                </p:oleObj>
              </mc:Choice>
              <mc:Fallback>
                <p:oleObj name="文档" r:id="rId3" imgW="8128922" imgH="10030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975" y="1340769"/>
                        <a:ext cx="8032750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257174"/>
              </p:ext>
            </p:extLst>
          </p:nvPr>
        </p:nvGraphicFramePr>
        <p:xfrm>
          <a:off x="815975" y="2210719"/>
          <a:ext cx="106949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33" name="文档" r:id="rId5" imgW="10806639" imgH="678971" progId="Word.Document.12">
                  <p:embed/>
                </p:oleObj>
              </mc:Choice>
              <mc:Fallback>
                <p:oleObj name="文档" r:id="rId5" imgW="10806639" imgH="6789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975" y="2210719"/>
                        <a:ext cx="10694988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958964"/>
              </p:ext>
            </p:extLst>
          </p:nvPr>
        </p:nvGraphicFramePr>
        <p:xfrm>
          <a:off x="815975" y="2745460"/>
          <a:ext cx="8032750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34" name="文档" r:id="rId7" imgW="8128922" imgH="993319" progId="Word.Document.12">
                  <p:embed/>
                </p:oleObj>
              </mc:Choice>
              <mc:Fallback>
                <p:oleObj name="文档" r:id="rId7" imgW="8128922" imgH="9933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5975" y="2745460"/>
                        <a:ext cx="8032750" cy="97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2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69942" y="164356"/>
            <a:ext cx="1502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100" dirty="0" smtClean="0">
                <a:solidFill>
                  <a:schemeClr val="bg1"/>
                </a:solidFill>
                <a:latin typeface="Times New Roman" panose="02020603050405020304"/>
                <a:ea typeface="+mj-ea"/>
                <a:cs typeface="Times New Roman" panose="02020603050405020304"/>
              </a:rPr>
              <a:t>题型三</a:t>
            </a:r>
            <a:endParaRPr lang="zh-CN" altLang="zh-CN" sz="2400" kern="100" dirty="0">
              <a:solidFill>
                <a:schemeClr val="bg1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77620" y="152628"/>
            <a:ext cx="73587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zh-CN" altLang="zh-CN" sz="2600" b="1" kern="100" dirty="0">
                <a:solidFill>
                  <a:schemeClr val="bg1"/>
                </a:solidFill>
                <a:latin typeface="微软雅黑"/>
                <a:cs typeface="Times New Roman" panose="02020603050405020304" pitchFamily="18" charset="0"/>
              </a:rPr>
              <a:t>抛物线的几何性质</a:t>
            </a:r>
          </a:p>
        </p:txBody>
      </p:sp>
      <p:sp>
        <p:nvSpPr>
          <p:cNvPr id="4" name="矩形 3"/>
          <p:cNvSpPr/>
          <p:nvPr/>
        </p:nvSpPr>
        <p:spPr>
          <a:xfrm>
            <a:off x="416893" y="2261771"/>
            <a:ext cx="1090743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31859C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31859C"/>
                </a:solidFill>
                <a:latin typeface="+mj-ea"/>
                <a:ea typeface="+mj-ea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上有三点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为其焦点，且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的重心，则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AF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BF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CF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A.6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　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B.8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　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C.9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　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D.12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4979862" y="360159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449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72567" y="351706"/>
            <a:ext cx="11246866" cy="6048671"/>
            <a:chOff x="471835" y="4581128"/>
            <a:chExt cx="11248331" cy="6049459"/>
          </a:xfrm>
        </p:grpSpPr>
        <p:sp>
          <p:nvSpPr>
            <p:cNvPr id="9" name="圆角矩形 8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5936568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622280" y="658788"/>
            <a:ext cx="50321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由题意得，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的重心，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410666"/>
              </p:ext>
            </p:extLst>
          </p:nvPr>
        </p:nvGraphicFramePr>
        <p:xfrm>
          <a:off x="723975" y="1460401"/>
          <a:ext cx="8520112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443" name="文档" r:id="rId3" imgW="8519389" imgH="1211013" progId="Word.Document.12">
                  <p:embed/>
                </p:oleObj>
              </mc:Choice>
              <mc:Fallback>
                <p:oleObj name="文档" r:id="rId3" imgW="8519389" imgH="12110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975" y="1460401"/>
                        <a:ext cx="8520112" cy="121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622280" y="2262014"/>
            <a:ext cx="9817669" cy="14193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设点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的坐标分别为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为其焦点，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(2,0)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294579"/>
              </p:ext>
            </p:extLst>
          </p:nvPr>
        </p:nvGraphicFramePr>
        <p:xfrm>
          <a:off x="723975" y="3683124"/>
          <a:ext cx="8520112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444" name="文档" r:id="rId5" imgW="8519389" imgH="1212815" progId="Word.Document.12">
                  <p:embed/>
                </p:oleObj>
              </mc:Choice>
              <mc:Fallback>
                <p:oleObj name="文档" r:id="rId5" imgW="8519389" imgH="12128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3975" y="3683124"/>
                        <a:ext cx="8520112" cy="121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331176"/>
              </p:ext>
            </p:extLst>
          </p:nvPr>
        </p:nvGraphicFramePr>
        <p:xfrm>
          <a:off x="623392" y="4475212"/>
          <a:ext cx="8520112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445" name="文档" r:id="rId7" imgW="8519389" imgH="1214256" progId="Word.Document.12">
                  <p:embed/>
                </p:oleObj>
              </mc:Choice>
              <mc:Fallback>
                <p:oleObj name="文档" r:id="rId7" imgW="8519389" imgH="12142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3392" y="4475212"/>
                        <a:ext cx="8520112" cy="121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890266"/>
              </p:ext>
            </p:extLst>
          </p:nvPr>
        </p:nvGraphicFramePr>
        <p:xfrm>
          <a:off x="723975" y="5386089"/>
          <a:ext cx="8520112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446" name="文档" r:id="rId9" imgW="8519389" imgH="1214256" progId="Word.Document.12">
                  <p:embed/>
                </p:oleObj>
              </mc:Choice>
              <mc:Fallback>
                <p:oleObj name="文档" r:id="rId9" imgW="8519389" imgH="12142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3975" y="5386089"/>
                        <a:ext cx="8520112" cy="121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9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72567" y="1678756"/>
            <a:ext cx="11246866" cy="3024336"/>
            <a:chOff x="471835" y="4581128"/>
            <a:chExt cx="11248331" cy="3024730"/>
          </a:xfrm>
        </p:grpSpPr>
        <p:sp>
          <p:nvSpPr>
            <p:cNvPr id="9" name="圆角矩形 8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48331" cy="2911838"/>
            </a:xfrm>
            <a:prstGeom prst="roundRect">
              <a:avLst>
                <a:gd name="adj" fmla="val 293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308579"/>
              </p:ext>
            </p:extLst>
          </p:nvPr>
        </p:nvGraphicFramePr>
        <p:xfrm>
          <a:off x="704925" y="2092944"/>
          <a:ext cx="8955087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32" name="文档" r:id="rId3" imgW="8954751" imgH="1217043" progId="Word.Document.12">
                  <p:embed/>
                </p:oleObj>
              </mc:Choice>
              <mc:Fallback>
                <p:oleObj name="文档" r:id="rId3" imgW="8954751" imgH="12170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4925" y="2092944"/>
                        <a:ext cx="8955087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23392" y="2912417"/>
            <a:ext cx="29963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351386"/>
              </p:ext>
            </p:extLst>
          </p:nvPr>
        </p:nvGraphicFramePr>
        <p:xfrm>
          <a:off x="704925" y="3723555"/>
          <a:ext cx="8955087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33" name="文档" r:id="rId5" imgW="8954751" imgH="1215606" progId="Word.Document.12">
                  <p:embed/>
                </p:oleObj>
              </mc:Choice>
              <mc:Fallback>
                <p:oleObj name="文档" r:id="rId5" imgW="8954751" imgH="12156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4925" y="3723555"/>
                        <a:ext cx="8955087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2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709255"/>
              </p:ext>
            </p:extLst>
          </p:nvPr>
        </p:nvGraphicFramePr>
        <p:xfrm>
          <a:off x="528638" y="764704"/>
          <a:ext cx="11036300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1" name="文档" r:id="rId3" imgW="11072069" imgH="3894467" progId="Word.Document.12">
                  <p:embed/>
                </p:oleObj>
              </mc:Choice>
              <mc:Fallback>
                <p:oleObj name="文档" r:id="rId3" imgW="11072069" imgH="38944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638" y="764704"/>
                        <a:ext cx="11036300" cy="389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19"/>
          <p:cNvSpPr txBox="1"/>
          <p:nvPr/>
        </p:nvSpPr>
        <p:spPr>
          <a:xfrm>
            <a:off x="281108" y="323073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3467216" y="322952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" name="TextBox 19"/>
          <p:cNvSpPr txBox="1"/>
          <p:nvPr/>
        </p:nvSpPr>
        <p:spPr>
          <a:xfrm>
            <a:off x="291465" y="401435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891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72567" y="332656"/>
            <a:ext cx="11246866" cy="5986542"/>
            <a:chOff x="471835" y="4581128"/>
            <a:chExt cx="11248331" cy="5987319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5874428"/>
            </a:xfrm>
            <a:prstGeom prst="roundRect">
              <a:avLst>
                <a:gd name="adj" fmla="val 214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866673"/>
              </p:ext>
            </p:extLst>
          </p:nvPr>
        </p:nvGraphicFramePr>
        <p:xfrm>
          <a:off x="806450" y="617860"/>
          <a:ext cx="1072197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82" name="文档" r:id="rId3" imgW="10857420" imgH="1874448" progId="Word.Document.12">
                  <p:embed/>
                </p:oleObj>
              </mc:Choice>
              <mc:Fallback>
                <p:oleObj name="文档" r:id="rId3" imgW="10857420" imgH="18744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6450" y="617860"/>
                        <a:ext cx="10721975" cy="185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6465" name="Picture 81" descr="8-6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2042202"/>
            <a:ext cx="2198783" cy="318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04278" y="2348880"/>
            <a:ext cx="92801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AE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轴，所以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EAF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由抛物线的定义可知，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AE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AEF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为等边三角形，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EFP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AEF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 smtClean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PEF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EF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72567" y="640606"/>
            <a:ext cx="11246866" cy="4588594"/>
            <a:chOff x="471835" y="4581128"/>
            <a:chExt cx="11248331" cy="4589190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4476299"/>
            </a:xfrm>
            <a:prstGeom prst="roundRect">
              <a:avLst>
                <a:gd name="adj" fmla="val 214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383829"/>
              </p:ext>
            </p:extLst>
          </p:nvPr>
        </p:nvGraphicFramePr>
        <p:xfrm>
          <a:off x="806450" y="1572443"/>
          <a:ext cx="107219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70" name="文档" r:id="rId3" imgW="10857420" imgH="878097" progId="Word.Document.12">
                  <p:embed/>
                </p:oleObj>
              </mc:Choice>
              <mc:Fallback>
                <p:oleObj name="文档" r:id="rId3" imgW="10857420" imgH="8780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6450" y="1572443"/>
                        <a:ext cx="10721975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6465" name="Picture 81" descr="8-6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144662"/>
            <a:ext cx="2198783" cy="318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04278" y="928638"/>
            <a:ext cx="928015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AE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EF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PF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AE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4278" y="2304311"/>
            <a:ext cx="9280154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DAE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ADE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BD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BM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BD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801175"/>
              </p:ext>
            </p:extLst>
          </p:nvPr>
        </p:nvGraphicFramePr>
        <p:xfrm>
          <a:off x="806450" y="4252888"/>
          <a:ext cx="1072197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71" name="文档" r:id="rId6" imgW="10857420" imgH="989162" progId="Word.Document.12">
                  <p:embed/>
                </p:oleObj>
              </mc:Choice>
              <mc:Fallback>
                <p:oleObj name="文档" r:id="rId6" imgW="10857420" imgH="9891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6450" y="4252888"/>
                        <a:ext cx="10721975" cy="97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6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28796" y="4287"/>
            <a:ext cx="1517523" cy="162516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4"/>
          <p:cNvSpPr txBox="1"/>
          <p:nvPr/>
        </p:nvSpPr>
        <p:spPr>
          <a:xfrm>
            <a:off x="320515" y="981614"/>
            <a:ext cx="1511621" cy="461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45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28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09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7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56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prstClr val="white"/>
                </a:solidFill>
              </a:rPr>
              <a:t>思维升华</a:t>
            </a:r>
          </a:p>
        </p:txBody>
      </p:sp>
      <p:sp>
        <p:nvSpPr>
          <p:cNvPr id="4" name="矩形 3"/>
          <p:cNvSpPr/>
          <p:nvPr/>
        </p:nvSpPr>
        <p:spPr>
          <a:xfrm>
            <a:off x="1127448" y="2045747"/>
            <a:ext cx="99371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应用抛物线的几何性质解题时，常结合图形思考，通过图形可以直观地看出抛物线的顶点、对称轴、开口方向等几何特征，体现了数形结合思想解题的直观性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7" r="78345" b="14785"/>
          <a:stretch/>
        </p:blipFill>
        <p:spPr>
          <a:xfrm>
            <a:off x="0" y="1199888"/>
            <a:ext cx="2639616" cy="4533368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0" y="1202153"/>
            <a:ext cx="2639616" cy="453110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640044" y="1202153"/>
            <a:ext cx="9551956" cy="45311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1127448" y="3921847"/>
            <a:ext cx="1106455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355161" y="2497213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落实主干知识</a:t>
            </a:r>
            <a:endParaRPr lang="zh-CN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127448" y="1781608"/>
            <a:ext cx="0" cy="212855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252805" y="1772816"/>
            <a:ext cx="677866" cy="2034232"/>
          </a:xfrm>
          <a:prstGeom prst="rect">
            <a:avLst/>
          </a:prstGeom>
          <a:solidFill>
            <a:srgbClr val="7F7F7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336928" y="1943546"/>
            <a:ext cx="5393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第</a:t>
            </a:r>
            <a:endParaRPr lang="en-US" altLang="zh-CN" sz="26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一</a:t>
            </a:r>
            <a:endParaRPr lang="en-US" altLang="zh-CN" sz="2600" b="1" dirty="0" smtClean="0">
              <a:solidFill>
                <a:schemeClr val="bg1"/>
              </a:solidFill>
            </a:endParaRPr>
          </a:p>
          <a:p>
            <a:r>
              <a:rPr lang="zh-CN" altLang="en-US" sz="2600" b="1" dirty="0" smtClean="0">
                <a:solidFill>
                  <a:schemeClr val="bg1"/>
                </a:solidFill>
              </a:rPr>
              <a:t>部</a:t>
            </a:r>
            <a:endParaRPr lang="en-US" altLang="zh-CN" sz="2600" b="1" dirty="0" smtClean="0">
              <a:solidFill>
                <a:schemeClr val="bg1"/>
              </a:solidFill>
            </a:endParaRPr>
          </a:p>
          <a:p>
            <a:r>
              <a:rPr lang="zh-CN" altLang="en-US" sz="2600" b="1" dirty="0" smtClean="0">
                <a:solidFill>
                  <a:schemeClr val="bg1"/>
                </a:solidFill>
              </a:rPr>
              <a:t>分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5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34002" y="1388383"/>
            <a:ext cx="114492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>
                <a:solidFill>
                  <a:srgbClr val="31859C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>
                <a:solidFill>
                  <a:srgbClr val="31859C"/>
                </a:solidFill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新高考全国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Ⅰ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为坐标原点，抛物线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的焦点为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上一点，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轴垂直，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轴上一点，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endParaRPr lang="en-US" altLang="zh-CN" sz="1600" i="1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PQ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FQ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的准线方程为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26688"/>
              </p:ext>
            </p:extLst>
          </p:nvPr>
        </p:nvGraphicFramePr>
        <p:xfrm>
          <a:off x="6662390" y="2725828"/>
          <a:ext cx="15938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58" name="文档" r:id="rId3" imgW="1593323" imgH="992300" progId="Word.Document.12">
                  <p:embed/>
                </p:oleObj>
              </mc:Choice>
              <mc:Fallback>
                <p:oleObj name="文档" r:id="rId3" imgW="1593323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2390" y="2725828"/>
                        <a:ext cx="1593850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6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72567" y="764704"/>
            <a:ext cx="11246866" cy="4812309"/>
            <a:chOff x="471835" y="4581128"/>
            <a:chExt cx="11248331" cy="4812936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48331" cy="4700044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29662"/>
              </p:ext>
            </p:extLst>
          </p:nvPr>
        </p:nvGraphicFramePr>
        <p:xfrm>
          <a:off x="815975" y="1052736"/>
          <a:ext cx="1055052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92" name="文档" r:id="rId3" imgW="10583346" imgH="1582588" progId="Word.Document.12">
                  <p:embed/>
                </p:oleObj>
              </mc:Choice>
              <mc:Fallback>
                <p:oleObj name="文档" r:id="rId3" imgW="10583346" imgH="15825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975" y="1052736"/>
                        <a:ext cx="10550525" cy="157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458130"/>
              </p:ext>
            </p:extLst>
          </p:nvPr>
        </p:nvGraphicFramePr>
        <p:xfrm>
          <a:off x="815975" y="3212976"/>
          <a:ext cx="1055052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93" name="文档" r:id="rId5" imgW="10583346" imgH="1384540" progId="Word.Document.12">
                  <p:embed/>
                </p:oleObj>
              </mc:Choice>
              <mc:Fallback>
                <p:oleObj name="文档" r:id="rId5" imgW="10583346" imgH="13845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975" y="3212976"/>
                        <a:ext cx="10550525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1628"/>
              </p:ext>
            </p:extLst>
          </p:nvPr>
        </p:nvGraphicFramePr>
        <p:xfrm>
          <a:off x="815975" y="4594448"/>
          <a:ext cx="105505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94" name="文档" r:id="rId7" imgW="10583346" imgH="1072910" progId="Word.Document.12">
                  <p:embed/>
                </p:oleObj>
              </mc:Choice>
              <mc:Fallback>
                <p:oleObj name="文档" r:id="rId7" imgW="10583346" imgH="10729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5975" y="4594448"/>
                        <a:ext cx="1055052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758530" y="2556026"/>
            <a:ext cx="7634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tan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OPF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tan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PQF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7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72567" y="1066056"/>
            <a:ext cx="11246866" cy="3731096"/>
            <a:chOff x="471835" y="4581128"/>
            <a:chExt cx="11248331" cy="3731582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48331" cy="3618690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603819"/>
              </p:ext>
            </p:extLst>
          </p:nvPr>
        </p:nvGraphicFramePr>
        <p:xfrm>
          <a:off x="815975" y="1350690"/>
          <a:ext cx="105505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3" name="文档" r:id="rId3" imgW="10583346" imgH="1067159" progId="Word.Document.12">
                  <p:embed/>
                </p:oleObj>
              </mc:Choice>
              <mc:Fallback>
                <p:oleObj name="文档" r:id="rId3" imgW="10583346" imgH="1067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975" y="1350690"/>
                        <a:ext cx="1055052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760100"/>
              </p:ext>
            </p:extLst>
          </p:nvPr>
        </p:nvGraphicFramePr>
        <p:xfrm>
          <a:off x="815975" y="2866256"/>
          <a:ext cx="105505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4" name="文档" r:id="rId5" imgW="10583346" imgH="1049188" progId="Word.Document.12">
                  <p:embed/>
                </p:oleObj>
              </mc:Choice>
              <mc:Fallback>
                <p:oleObj name="文档" r:id="rId5" imgW="10583346" imgH="10491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975" y="2866256"/>
                        <a:ext cx="10550525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014651"/>
              </p:ext>
            </p:extLst>
          </p:nvPr>
        </p:nvGraphicFramePr>
        <p:xfrm>
          <a:off x="815975" y="3730352"/>
          <a:ext cx="105505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5" name="文档" r:id="rId7" imgW="10583346" imgH="1071473" progId="Word.Document.12">
                  <p:embed/>
                </p:oleObj>
              </mc:Choice>
              <mc:Fallback>
                <p:oleObj name="文档" r:id="rId7" imgW="10583346" imgH="10714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5975" y="3730352"/>
                        <a:ext cx="1055052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758530" y="2209410"/>
            <a:ext cx="763467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PF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OF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|·|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FQ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289895"/>
              </p:ext>
            </p:extLst>
          </p:nvPr>
        </p:nvGraphicFramePr>
        <p:xfrm>
          <a:off x="648642" y="1155700"/>
          <a:ext cx="1077595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29" name="文档" r:id="rId3" imgW="11120329" imgH="1449238" progId="Word.Document.12">
                  <p:embed/>
                </p:oleObj>
              </mc:Choice>
              <mc:Fallback>
                <p:oleObj name="文档" r:id="rId3" imgW="11120329" imgH="14492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8642" y="1155700"/>
                        <a:ext cx="10775950" cy="140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6888088" y="188959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370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2567" y="332656"/>
            <a:ext cx="11246866" cy="5568465"/>
            <a:chOff x="471835" y="4581128"/>
            <a:chExt cx="11248331" cy="5569188"/>
          </a:xfrm>
        </p:grpSpPr>
        <p:sp>
          <p:nvSpPr>
            <p:cNvPr id="16" name="圆角矩形 15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5456297"/>
            </a:xfrm>
            <a:prstGeom prst="roundRect">
              <a:avLst>
                <a:gd name="adj" fmla="val 146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409561"/>
              </p:ext>
            </p:extLst>
          </p:nvPr>
        </p:nvGraphicFramePr>
        <p:xfrm>
          <a:off x="815975" y="3155950"/>
          <a:ext cx="1041717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644" name="文档" r:id="rId3" imgW="10549852" imgH="1047750" progId="Word.Document.12">
                  <p:embed/>
                </p:oleObj>
              </mc:Choice>
              <mc:Fallback>
                <p:oleObj name="文档" r:id="rId3" imgW="10549852" imgH="10477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975" y="3155950"/>
                        <a:ext cx="10417175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501568"/>
              </p:ext>
            </p:extLst>
          </p:nvPr>
        </p:nvGraphicFramePr>
        <p:xfrm>
          <a:off x="815975" y="4168775"/>
          <a:ext cx="1039018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645" name="文档" r:id="rId5" imgW="10525722" imgH="791114" progId="Word.Document.12">
                  <p:embed/>
                </p:oleObj>
              </mc:Choice>
              <mc:Fallback>
                <p:oleObj name="文档" r:id="rId5" imgW="10525722" imgH="7911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975" y="4168775"/>
                        <a:ext cx="10390188" cy="77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95400" y="604541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易知焦点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(4,0)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，准线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的方程为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，如图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抛物线准线与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轴的交点为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，作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MB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NC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60595" name="Picture 115" descr="S2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797" y="676549"/>
            <a:ext cx="2605296" cy="30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619204"/>
              </p:ext>
            </p:extLst>
          </p:nvPr>
        </p:nvGraphicFramePr>
        <p:xfrm>
          <a:off x="815975" y="4870833"/>
          <a:ext cx="1041717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646" name="文档" r:id="rId8" imgW="10549852" imgH="1045953" progId="Word.Document.12">
                  <p:embed/>
                </p:oleObj>
              </mc:Choice>
              <mc:Fallback>
                <p:oleObj name="文档" r:id="rId8" imgW="10549852" imgH="10459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5975" y="4870833"/>
                        <a:ext cx="10417175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45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6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2567" y="980726"/>
            <a:ext cx="11246866" cy="3600402"/>
            <a:chOff x="471835" y="4581128"/>
            <a:chExt cx="11248331" cy="3600869"/>
          </a:xfrm>
        </p:grpSpPr>
        <p:sp>
          <p:nvSpPr>
            <p:cNvPr id="16" name="圆角矩形 15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48331" cy="3487977"/>
            </a:xfrm>
            <a:prstGeom prst="roundRect">
              <a:avLst>
                <a:gd name="adj" fmla="val 146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236534"/>
              </p:ext>
            </p:extLst>
          </p:nvPr>
        </p:nvGraphicFramePr>
        <p:xfrm>
          <a:off x="815975" y="1916829"/>
          <a:ext cx="7494588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02" name="文档" r:id="rId3" imgW="7644886" imgH="1983394" progId="Word.Document.12">
                  <p:embed/>
                </p:oleObj>
              </mc:Choice>
              <mc:Fallback>
                <p:oleObj name="文档" r:id="rId3" imgW="7644886" imgH="19833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975" y="1916829"/>
                        <a:ext cx="7494588" cy="187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95400" y="1252610"/>
            <a:ext cx="799288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CN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OF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60595" name="Picture 115" descr="S2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797" y="1324618"/>
            <a:ext cx="2605296" cy="30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95400" y="3662777"/>
            <a:ext cx="799288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FN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16.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" name="返回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7" r="78345" b="14785"/>
          <a:stretch/>
        </p:blipFill>
        <p:spPr>
          <a:xfrm>
            <a:off x="0" y="1199888"/>
            <a:ext cx="2639616" cy="453336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1202153"/>
            <a:ext cx="2639616" cy="453110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640044" y="1202153"/>
            <a:ext cx="9551956" cy="45311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1127448" y="3921847"/>
            <a:ext cx="1106455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355161" y="2497213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课时精练</a:t>
            </a:r>
            <a:endParaRPr lang="zh-CN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127448" y="1781608"/>
            <a:ext cx="0" cy="212855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252805" y="1772816"/>
            <a:ext cx="677866" cy="2034232"/>
          </a:xfrm>
          <a:prstGeom prst="rect">
            <a:avLst/>
          </a:prstGeom>
          <a:solidFill>
            <a:srgbClr val="7F7F7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6928" y="1943546"/>
            <a:ext cx="5393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第</a:t>
            </a:r>
            <a:endParaRPr lang="en-US" altLang="zh-CN" sz="2600" b="1" dirty="0" smtClean="0">
              <a:solidFill>
                <a:schemeClr val="bg1"/>
              </a:solidFill>
            </a:endParaRPr>
          </a:p>
          <a:p>
            <a:r>
              <a:rPr lang="zh-CN" altLang="en-US" sz="2600" b="1" dirty="0" smtClean="0">
                <a:solidFill>
                  <a:schemeClr val="bg1"/>
                </a:solidFill>
              </a:rPr>
              <a:t>三部</a:t>
            </a:r>
            <a:endParaRPr lang="en-US" altLang="zh-CN" sz="2600" b="1" dirty="0" smtClean="0">
              <a:solidFill>
                <a:schemeClr val="bg1"/>
              </a:solidFill>
            </a:endParaRPr>
          </a:p>
          <a:p>
            <a:r>
              <a:rPr lang="zh-CN" altLang="en-US" sz="2600" b="1" dirty="0" smtClean="0">
                <a:solidFill>
                  <a:schemeClr val="bg1"/>
                </a:solidFill>
              </a:rPr>
              <a:t>分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5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15027"/>
              </p:ext>
            </p:extLst>
          </p:nvPr>
        </p:nvGraphicFramePr>
        <p:xfrm>
          <a:off x="555625" y="1050032"/>
          <a:ext cx="10264775" cy="292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61" name="文档" r:id="rId3" imgW="10293786" imgH="2933341" progId="Word.Document.12">
                  <p:embed/>
                </p:oleObj>
              </mc:Choice>
              <mc:Fallback>
                <p:oleObj name="文档" r:id="rId3" imgW="10293786" imgH="2933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625" y="1050032"/>
                        <a:ext cx="10264775" cy="292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>
            <a:hlinkClick r:id="rId5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6" name="圆角矩形 85">
            <a:hlinkClick r:id="rId6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7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8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9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圆角矩形 8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圆角矩形 9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圆角矩形 9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圆角矩形 9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圆角矩形 9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圆角矩形 9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圆角矩形 9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圆角矩形 96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圆角矩形 9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311454" y="211003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11098" y="60500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</a:t>
            </a:r>
            <a:r>
              <a:rPr lang="zh-CN" altLang="en-US" sz="2600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保分练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endCxn id="2" idx="3"/>
          </p:cNvCxnSpPr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471774" y="4365128"/>
            <a:ext cx="5260577" cy="1512144"/>
            <a:chOff x="471835" y="4581128"/>
            <a:chExt cx="5261262" cy="1512340"/>
          </a:xfrm>
        </p:grpSpPr>
        <p:sp>
          <p:nvSpPr>
            <p:cNvPr id="27" name="圆角矩形 26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5261262" cy="1399448"/>
            </a:xfrm>
            <a:prstGeom prst="roundRect">
              <a:avLst>
                <a:gd name="adj" fmla="val 1167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820080"/>
              </p:ext>
            </p:extLst>
          </p:nvPr>
        </p:nvGraphicFramePr>
        <p:xfrm>
          <a:off x="806450" y="4701405"/>
          <a:ext cx="104346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62" name="文档" r:id="rId19" imgW="10464857" imgH="1031216" progId="Word.Document.12">
                  <p:embed/>
                </p:oleObj>
              </mc:Choice>
              <mc:Fallback>
                <p:oleObj name="文档" r:id="rId19" imgW="10464857" imgH="10312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06450" y="4701405"/>
                        <a:ext cx="10434638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8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346051"/>
            <a:ext cx="113052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榆林模拟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已知抛物线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上的一点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,1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到其焦点的距离为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，则该抛物线的焦点到其准线的距离为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A.6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B.4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2999150" y="235613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9" name="圆角矩形 5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1" name="圆角矩形 60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9376" y="3501008"/>
            <a:ext cx="11240788" cy="2016224"/>
            <a:chOff x="471836" y="4581128"/>
            <a:chExt cx="11240788" cy="2016224"/>
          </a:xfrm>
        </p:grpSpPr>
        <p:sp>
          <p:nvSpPr>
            <p:cNvPr id="19" name="圆角矩形 18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6" y="4694021"/>
              <a:ext cx="11240788" cy="1903331"/>
            </a:xfrm>
            <a:prstGeom prst="roundRect">
              <a:avLst>
                <a:gd name="adj" fmla="val 541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386349"/>
              </p:ext>
            </p:extLst>
          </p:nvPr>
        </p:nvGraphicFramePr>
        <p:xfrm>
          <a:off x="767408" y="3789040"/>
          <a:ext cx="10550525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25" name="文档" r:id="rId17" imgW="10550933" imgH="1623204" progId="Word.Document.12">
                  <p:embed/>
                </p:oleObj>
              </mc:Choice>
              <mc:Fallback>
                <p:oleObj name="文档" r:id="rId17" imgW="10550933" imgH="16232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7408" y="3789040"/>
                        <a:ext cx="10550525" cy="162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87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404664"/>
            <a:ext cx="11377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福州质检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在平面直角坐标系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Oxy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的距离比它到定点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的轨迹方程为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16305" y="242088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7" name="圆角矩形 26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圆角矩形 29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8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774" y="3499265"/>
            <a:ext cx="11246866" cy="2305999"/>
            <a:chOff x="471835" y="4581128"/>
            <a:chExt cx="11248331" cy="2306300"/>
          </a:xfrm>
        </p:grpSpPr>
        <p:sp>
          <p:nvSpPr>
            <p:cNvPr id="22" name="圆角矩形 21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18"/>
              <a:ext cx="11248331" cy="2193410"/>
            </a:xfrm>
            <a:prstGeom prst="roundRect">
              <a:avLst>
                <a:gd name="adj" fmla="val 514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583587" y="3773939"/>
            <a:ext cx="110248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由题意知动点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到直线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的距离与到定点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的距离相等，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由抛物线的定义知，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的轨迹是以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为焦点，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为准线的抛物线，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，轨迹方程为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1471861"/>
            <a:ext cx="11377264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抛物线的概念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把平面内与一个定点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和一条定直线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不经过点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距离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点的轨迹叫做抛物线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叫做抛物线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叫做抛物线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64352" y="222777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相等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19936" y="286181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焦点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57183" y="286181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准线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3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257631"/>
              </p:ext>
            </p:extLst>
          </p:nvPr>
        </p:nvGraphicFramePr>
        <p:xfrm>
          <a:off x="488254" y="2305869"/>
          <a:ext cx="8129588" cy="16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49" name="文档" r:id="rId3" imgW="8128922" imgH="1627659" progId="Word.Document.12">
                  <p:embed/>
                </p:oleObj>
              </mc:Choice>
              <mc:Fallback>
                <p:oleObj name="文档" r:id="rId3" imgW="8128922" imgH="16276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254" y="2305869"/>
                        <a:ext cx="8129588" cy="162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07368" y="908720"/>
            <a:ext cx="1137726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北京模拟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是抛物线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上的一点，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是抛物线的焦点，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是坐标原点，若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OFM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2" name="圆角矩形 41">
            <a:hlinkClick r:id="rId5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8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9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2629868" y="230586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47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07347" y="548680"/>
            <a:ext cx="11168781" cy="4968552"/>
            <a:chOff x="471835" y="4581128"/>
            <a:chExt cx="11168781" cy="4968552"/>
          </a:xfrm>
        </p:grpSpPr>
        <p:sp>
          <p:nvSpPr>
            <p:cNvPr id="22" name="圆角矩形 21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168781" cy="4855660"/>
            </a:xfrm>
            <a:prstGeom prst="roundRect">
              <a:avLst>
                <a:gd name="adj" fmla="val 197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730912" y="818956"/>
            <a:ext cx="1076568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作抛物线的准线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的垂线，垂足为点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，如图所示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OFM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MN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轴，则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FMN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由抛物线的定义可得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MN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FM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FNM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</a:t>
            </a:r>
            <a:endParaRPr lang="en-US" altLang="zh-CN" sz="2800" kern="100" dirty="0" smtClean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等边三角形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FNM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抛物线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的准线方程为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，设直线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交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轴于点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ENF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易知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EF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FEN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FM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FN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EF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71799" name="Picture 55" descr="X7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051" y="1644824"/>
            <a:ext cx="2470541" cy="316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3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7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5124" y="548680"/>
            <a:ext cx="113772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已知抛物线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的焦点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到准线的距离为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且与抛物线交于两点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,2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是线段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的中点，则下列结论正确的是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抛物线方程为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4" name="圆角矩形 4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708" y="257304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81108" y="380345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272230" y="447914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84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5" name="圆角矩形 4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6" name="圆角矩形 45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7" name="圆角矩形 46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8" name="圆角矩形 47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5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49" name="圆角矩形 48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6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0" name="圆角矩形 49">
            <a:hlinkClick r:id="rId9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7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8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7" name="圆角矩形 5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71774" y="260648"/>
            <a:ext cx="11246866" cy="5760640"/>
            <a:chOff x="471835" y="4581128"/>
            <a:chExt cx="11248331" cy="5761389"/>
          </a:xfrm>
        </p:grpSpPr>
        <p:sp>
          <p:nvSpPr>
            <p:cNvPr id="32" name="圆角矩形 31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5648498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052407"/>
              </p:ext>
            </p:extLst>
          </p:nvPr>
        </p:nvGraphicFramePr>
        <p:xfrm>
          <a:off x="762000" y="2492896"/>
          <a:ext cx="104171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483" name="文档" r:id="rId17" imgW="10450811" imgH="672501" progId="Word.Document.12">
                  <p:embed/>
                </p:oleObj>
              </mc:Choice>
              <mc:Fallback>
                <p:oleObj name="文档" r:id="rId17" imgW="10450811" imgH="6725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2000" y="2492896"/>
                        <a:ext cx="10417175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677644" y="539802"/>
            <a:ext cx="108909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由焦点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到准线的距离为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，根据抛物线的定义可知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则抛物线的方程为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焦点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(2,0)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7644" y="3048066"/>
            <a:ext cx="1089096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,2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是线段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的中点，则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475418"/>
              </p:ext>
            </p:extLst>
          </p:nvPr>
        </p:nvGraphicFramePr>
        <p:xfrm>
          <a:off x="762000" y="3720635"/>
          <a:ext cx="104171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484" name="文档" r:id="rId19" imgW="10450811" imgH="672142" progId="Word.Document.12">
                  <p:embed/>
                </p:oleObj>
              </mc:Choice>
              <mc:Fallback>
                <p:oleObj name="文档" r:id="rId19" imgW="10450811" imgH="6721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2000" y="3720635"/>
                        <a:ext cx="10417175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812030"/>
              </p:ext>
            </p:extLst>
          </p:nvPr>
        </p:nvGraphicFramePr>
        <p:xfrm>
          <a:off x="762000" y="4300860"/>
          <a:ext cx="104171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485" name="文档" r:id="rId21" imgW="10450811" imgH="1040561" progId="Word.Document.12">
                  <p:embed/>
                </p:oleObj>
              </mc:Choice>
              <mc:Fallback>
                <p:oleObj name="文档" r:id="rId21" imgW="10450811" imgH="10405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62000" y="4300860"/>
                        <a:ext cx="10417175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矩形 35"/>
          <p:cNvSpPr/>
          <p:nvPr/>
        </p:nvSpPr>
        <p:spPr>
          <a:xfrm>
            <a:off x="677644" y="5242947"/>
            <a:ext cx="1089096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的方程为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5" name="圆角矩形 4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6" name="圆角矩形 4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7" name="圆角矩形 46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8" name="圆角矩形 47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5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49" name="圆角矩形 48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6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0" name="圆角矩形 49">
            <a:hlinkClick r:id="rId8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7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1" name="圆角矩形 50">
            <a:hlinkClick r:id="rId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8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7" name="圆角矩形 5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71774" y="1484784"/>
            <a:ext cx="11246866" cy="1800200"/>
            <a:chOff x="471835" y="4581128"/>
            <a:chExt cx="11248331" cy="1800434"/>
          </a:xfrm>
        </p:grpSpPr>
        <p:sp>
          <p:nvSpPr>
            <p:cNvPr id="32" name="圆角矩形 31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1687543"/>
            </a:xfrm>
            <a:prstGeom prst="roundRect">
              <a:avLst>
                <a:gd name="adj" fmla="val 649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71736" y="1772816"/>
            <a:ext cx="8520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又由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097065"/>
              </p:ext>
            </p:extLst>
          </p:nvPr>
        </p:nvGraphicFramePr>
        <p:xfrm>
          <a:off x="528638" y="501650"/>
          <a:ext cx="11053762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40" name="文档" r:id="rId3" imgW="11092957" imgH="5557927" progId="Word.Document.12">
                  <p:embed/>
                </p:oleObj>
              </mc:Choice>
              <mc:Fallback>
                <p:oleObj name="文档" r:id="rId3" imgW="11092957" imgH="55579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638" y="501650"/>
                        <a:ext cx="11053762" cy="554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圆角矩形 38">
            <a:hlinkClick r:id="rId5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6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7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8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9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81586" y="358027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80630" y="530120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88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71835" y="332656"/>
            <a:ext cx="11168781" cy="5577828"/>
            <a:chOff x="471835" y="4581128"/>
            <a:chExt cx="11168781" cy="5577828"/>
          </a:xfrm>
        </p:grpSpPr>
        <p:sp>
          <p:nvSpPr>
            <p:cNvPr id="25" name="圆角矩形 24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168781" cy="5464937"/>
            </a:xfrm>
            <a:prstGeom prst="roundRect">
              <a:avLst>
                <a:gd name="adj" fmla="val 213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0" name="圆角矩形 39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1" name="圆角矩形 40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2" name="圆角矩形 41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3" name="圆角矩形 42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5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4" name="圆角矩形 43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6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45" name="圆角矩形 44">
            <a:hlinkClick r:id="rId9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7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8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7" name="圆角矩形 4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858785"/>
              </p:ext>
            </p:extLst>
          </p:nvPr>
        </p:nvGraphicFramePr>
        <p:xfrm>
          <a:off x="798219" y="620688"/>
          <a:ext cx="1066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98" name="文档" r:id="rId17" imgW="10697873" imgH="1074708" progId="Word.Document.12">
                  <p:embed/>
                </p:oleObj>
              </mc:Choice>
              <mc:Fallback>
                <p:oleObj name="文档" r:id="rId17" imgW="10697873" imgH="10747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8219" y="620688"/>
                        <a:ext cx="10668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790404"/>
              </p:ext>
            </p:extLst>
          </p:nvPr>
        </p:nvGraphicFramePr>
        <p:xfrm>
          <a:off x="798513" y="1558801"/>
          <a:ext cx="106680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99" name="文档" r:id="rId19" imgW="10697873" imgH="1632549" progId="Word.Document.12">
                  <p:embed/>
                </p:oleObj>
              </mc:Choice>
              <mc:Fallback>
                <p:oleObj name="文档" r:id="rId19" imgW="10697873" imgH="16325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8513" y="1558801"/>
                        <a:ext cx="10668000" cy="163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281041"/>
              </p:ext>
            </p:extLst>
          </p:nvPr>
        </p:nvGraphicFramePr>
        <p:xfrm>
          <a:off x="798513" y="2993901"/>
          <a:ext cx="106680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0" name="文档" r:id="rId21" imgW="10697873" imgH="1040561" progId="Word.Document.12">
                  <p:embed/>
                </p:oleObj>
              </mc:Choice>
              <mc:Fallback>
                <p:oleObj name="文档" r:id="rId21" imgW="10697873" imgH="10405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98513" y="2993901"/>
                        <a:ext cx="10668000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105671"/>
              </p:ext>
            </p:extLst>
          </p:nvPr>
        </p:nvGraphicFramePr>
        <p:xfrm>
          <a:off x="798513" y="3977257"/>
          <a:ext cx="106680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1" name="文档" r:id="rId23" imgW="10697873" imgH="1038045" progId="Word.Document.12">
                  <p:embed/>
                </p:oleObj>
              </mc:Choice>
              <mc:Fallback>
                <p:oleObj name="文档" r:id="rId23" imgW="10697873" imgH="10380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98513" y="3977257"/>
                        <a:ext cx="10668000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376391"/>
              </p:ext>
            </p:extLst>
          </p:nvPr>
        </p:nvGraphicFramePr>
        <p:xfrm>
          <a:off x="798513" y="4870672"/>
          <a:ext cx="106680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2" name="文档" r:id="rId25" imgW="10697873" imgH="1036608" progId="Word.Document.12">
                  <p:embed/>
                </p:oleObj>
              </mc:Choice>
              <mc:Fallback>
                <p:oleObj name="文档" r:id="rId25" imgW="10697873" imgH="10366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98513" y="4870672"/>
                        <a:ext cx="10668000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78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26087" y="836712"/>
            <a:ext cx="11168781" cy="4320480"/>
            <a:chOff x="471835" y="4581128"/>
            <a:chExt cx="11168781" cy="4320480"/>
          </a:xfrm>
        </p:grpSpPr>
        <p:sp>
          <p:nvSpPr>
            <p:cNvPr id="25" name="圆角矩形 24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168781" cy="4207589"/>
            </a:xfrm>
            <a:prstGeom prst="roundRect">
              <a:avLst>
                <a:gd name="adj" fmla="val 213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0" name="圆角矩形 39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1" name="圆角矩形 40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2" name="圆角矩形 41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3" name="圆角矩形 42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5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4" name="圆角矩形 43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6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45" name="圆角矩形 44">
            <a:hlinkClick r:id="rId9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7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8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7" name="圆角矩形 4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978399"/>
              </p:ext>
            </p:extLst>
          </p:nvPr>
        </p:nvGraphicFramePr>
        <p:xfrm>
          <a:off x="852471" y="1124744"/>
          <a:ext cx="1066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38" name="文档" r:id="rId17" imgW="10697873" imgH="1072910" progId="Word.Document.12">
                  <p:embed/>
                </p:oleObj>
              </mc:Choice>
              <mc:Fallback>
                <p:oleObj name="文档" r:id="rId17" imgW="10697873" imgH="10729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52471" y="1124744"/>
                        <a:ext cx="10668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182120"/>
              </p:ext>
            </p:extLst>
          </p:nvPr>
        </p:nvGraphicFramePr>
        <p:xfrm>
          <a:off x="852765" y="2064569"/>
          <a:ext cx="10668000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39" name="文档" r:id="rId19" imgW="10697873" imgH="1085131" progId="Word.Document.12">
                  <p:embed/>
                </p:oleObj>
              </mc:Choice>
              <mc:Fallback>
                <p:oleObj name="文档" r:id="rId19" imgW="10697873" imgH="10851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52765" y="2064569"/>
                        <a:ext cx="10668000" cy="1084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192668"/>
              </p:ext>
            </p:extLst>
          </p:nvPr>
        </p:nvGraphicFramePr>
        <p:xfrm>
          <a:off x="852765" y="3068960"/>
          <a:ext cx="106680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40" name="文档" r:id="rId21" imgW="10697873" imgH="1038045" progId="Word.Document.12">
                  <p:embed/>
                </p:oleObj>
              </mc:Choice>
              <mc:Fallback>
                <p:oleObj name="文档" r:id="rId21" imgW="10697873" imgH="10380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52765" y="3068960"/>
                        <a:ext cx="10668000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152828"/>
              </p:ext>
            </p:extLst>
          </p:nvPr>
        </p:nvGraphicFramePr>
        <p:xfrm>
          <a:off x="852765" y="4053706"/>
          <a:ext cx="10668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41" name="文档" r:id="rId23" imgW="10697873" imgH="1036608" progId="Word.Document.12">
                  <p:embed/>
                </p:oleObj>
              </mc:Choice>
              <mc:Fallback>
                <p:oleObj name="文档" r:id="rId23" imgW="10697873" imgH="10366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52765" y="4053706"/>
                        <a:ext cx="10668000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61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9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6859" y="656834"/>
            <a:ext cx="86314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如图是抛物线形拱桥，当水面为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时，拱顶离水面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米，水面宽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则水位下降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米后，水面宽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52983"/>
              </p:ext>
            </p:extLst>
          </p:nvPr>
        </p:nvGraphicFramePr>
        <p:xfrm>
          <a:off x="6488410" y="1313819"/>
          <a:ext cx="1047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60" name="文档" r:id="rId17" imgW="1046979" imgH="602519" progId="Word.Document.12">
                  <p:embed/>
                </p:oleObj>
              </mc:Choice>
              <mc:Fallback>
                <p:oleObj name="文档" r:id="rId17" imgW="1046979" imgH="6025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88410" y="1313819"/>
                        <a:ext cx="10477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3031" name="Picture 199" descr="X8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601669"/>
            <a:ext cx="2537919" cy="181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组合 29"/>
          <p:cNvGrpSpPr/>
          <p:nvPr/>
        </p:nvGrpSpPr>
        <p:grpSpPr>
          <a:xfrm>
            <a:off x="471835" y="2936949"/>
            <a:ext cx="11248331" cy="2796307"/>
            <a:chOff x="471835" y="4581128"/>
            <a:chExt cx="11248331" cy="2796307"/>
          </a:xfrm>
        </p:grpSpPr>
        <p:sp>
          <p:nvSpPr>
            <p:cNvPr id="31" name="圆角矩形 30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48331" cy="2683415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663189"/>
              </p:ext>
            </p:extLst>
          </p:nvPr>
        </p:nvGraphicFramePr>
        <p:xfrm>
          <a:off x="723018" y="3277393"/>
          <a:ext cx="7932737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61" name="文档" r:id="rId20" imgW="7938546" imgH="2464555" progId="Word.Document.12">
                  <p:embed/>
                </p:oleObj>
              </mc:Choice>
              <mc:Fallback>
                <p:oleObj name="文档" r:id="rId20" imgW="7938546" imgH="24645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23018" y="3277393"/>
                        <a:ext cx="7932737" cy="245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2" descr="X8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3296989"/>
            <a:ext cx="2594067" cy="22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0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1323925"/>
            <a:ext cx="11377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北京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，焦点为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上的点，且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的横坐标是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，作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FMN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圆角矩形 4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9896" y="207797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200387"/>
              </p:ext>
            </p:extLst>
          </p:nvPr>
        </p:nvGraphicFramePr>
        <p:xfrm>
          <a:off x="10716257" y="1990250"/>
          <a:ext cx="10318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21" name="文档" r:id="rId17" imgW="1037981" imgH="595308" progId="Word.Document.12">
                  <p:embed/>
                </p:oleObj>
              </mc:Choice>
              <mc:Fallback>
                <p:oleObj name="文档" r:id="rId17" imgW="1037981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716257" y="1990250"/>
                        <a:ext cx="1031875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4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093988"/>
              </p:ext>
            </p:extLst>
          </p:nvPr>
        </p:nvGraphicFramePr>
        <p:xfrm>
          <a:off x="533629" y="1924824"/>
          <a:ext cx="11028419" cy="3952448"/>
        </p:xfrm>
        <a:graphic>
          <a:graphicData uri="http://schemas.openxmlformats.org/drawingml/2006/table">
            <a:tbl>
              <a:tblPr/>
              <a:tblGrid>
                <a:gridCol w="1154863"/>
                <a:gridCol w="2319276"/>
                <a:gridCol w="2664296"/>
                <a:gridCol w="2304256"/>
                <a:gridCol w="2585728"/>
              </a:tblGrid>
              <a:tr h="384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标准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方程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px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&gt;0)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＝－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px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&gt;0)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 baseline="300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py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&gt;0)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＝－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py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&gt;0)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2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图形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范围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∈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R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 dirty="0" err="1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2800" kern="100" dirty="0" err="1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∈</a:t>
                      </a:r>
                      <a:r>
                        <a:rPr lang="en-US" sz="2800" b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R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2800" kern="100" dirty="0" err="1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 dirty="0" err="1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∈</a:t>
                      </a:r>
                      <a:r>
                        <a:rPr lang="en-US" sz="2800" b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R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2800" kern="100" dirty="0" err="1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 dirty="0" err="1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∈</a:t>
                      </a:r>
                      <a:r>
                        <a:rPr lang="en-US" sz="2800" b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R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92396" y="1204744"/>
            <a:ext cx="1140720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抛物线的标准方程和简单几何性质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83050" name="Picture 42" descr="X6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72" y="3528489"/>
            <a:ext cx="1521853" cy="146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3051" name="Picture 43" descr="X7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63" y="3596426"/>
            <a:ext cx="1494680" cy="133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3052" name="Picture 44" descr="X7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60" y="3614077"/>
            <a:ext cx="1521853" cy="12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3053" name="Picture 45" descr="X7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43" y="3559026"/>
            <a:ext cx="1467501" cy="13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10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圆角矩形 4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1835" y="778100"/>
            <a:ext cx="11248331" cy="4667124"/>
            <a:chOff x="471835" y="4581128"/>
            <a:chExt cx="11248331" cy="4667124"/>
          </a:xfrm>
        </p:grpSpPr>
        <p:sp>
          <p:nvSpPr>
            <p:cNvPr id="23" name="圆角矩形 22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21"/>
              <a:ext cx="11248331" cy="4554231"/>
            </a:xfrm>
            <a:prstGeom prst="roundRect">
              <a:avLst>
                <a:gd name="adj" fmla="val 162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610948"/>
              </p:ext>
            </p:extLst>
          </p:nvPr>
        </p:nvGraphicFramePr>
        <p:xfrm>
          <a:off x="753769" y="2312544"/>
          <a:ext cx="10577513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37" name="文档" r:id="rId17" imgW="10613238" imgH="989162" progId="Word.Document.12">
                  <p:embed/>
                </p:oleObj>
              </mc:Choice>
              <mc:Fallback>
                <p:oleObj name="文档" r:id="rId17" imgW="10613238" imgH="9891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53769" y="2312544"/>
                        <a:ext cx="10577513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686522" y="1030620"/>
            <a:ext cx="1074412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因为抛物线的方程为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74934"/>
              </p:ext>
            </p:extLst>
          </p:nvPr>
        </p:nvGraphicFramePr>
        <p:xfrm>
          <a:off x="771525" y="3893185"/>
          <a:ext cx="987901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38" name="文档" r:id="rId19" imgW="9884656" imgH="684722" progId="Word.Document.12">
                  <p:embed/>
                </p:oleObj>
              </mc:Choice>
              <mc:Fallback>
                <p:oleObj name="文档" r:id="rId19" imgW="9884656" imgH="6847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71525" y="3893185"/>
                        <a:ext cx="9879013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833463"/>
              </p:ext>
            </p:extLst>
          </p:nvPr>
        </p:nvGraphicFramePr>
        <p:xfrm>
          <a:off x="762647" y="4459387"/>
          <a:ext cx="98520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39" name="文档" r:id="rId21" imgW="9884656" imgH="989162" progId="Word.Document.12">
                  <p:embed/>
                </p:oleObj>
              </mc:Choice>
              <mc:Fallback>
                <p:oleObj name="文档" r:id="rId21" imgW="9884656" imgH="9891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62647" y="4459387"/>
                        <a:ext cx="9852025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矩形 31"/>
          <p:cNvSpPr/>
          <p:nvPr/>
        </p:nvSpPr>
        <p:spPr>
          <a:xfrm>
            <a:off x="686522" y="3182087"/>
            <a:ext cx="1074412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2396" y="219770"/>
            <a:ext cx="11407208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的焦点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交于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两点，当点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的纵坐标为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AF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的方程；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2" name="圆角矩形 41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1774" y="2492896"/>
            <a:ext cx="11240850" cy="3456384"/>
            <a:chOff x="471835" y="466194"/>
            <a:chExt cx="11242314" cy="3456834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589563"/>
              <a:ext cx="11242314" cy="3333465"/>
            </a:xfrm>
            <a:prstGeom prst="roundRect">
              <a:avLst>
                <a:gd name="adj" fmla="val 272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662434" y="3622990"/>
            <a:ext cx="811984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当点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的纵坐标为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137672"/>
              </p:ext>
            </p:extLst>
          </p:nvPr>
        </p:nvGraphicFramePr>
        <p:xfrm>
          <a:off x="771525" y="2783855"/>
          <a:ext cx="107394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68" name="文档" r:id="rId18" imgW="10772064" imgH="1067159" progId="Word.Document.12">
                  <p:embed/>
                </p:oleObj>
              </mc:Choice>
              <mc:Fallback>
                <p:oleObj name="文档" r:id="rId18" imgW="10772064" imgH="1067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71525" y="2783855"/>
                        <a:ext cx="10739438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34616"/>
              </p:ext>
            </p:extLst>
          </p:nvPr>
        </p:nvGraphicFramePr>
        <p:xfrm>
          <a:off x="744538" y="4271343"/>
          <a:ext cx="10739437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69" name="文档" r:id="rId20" imgW="10772064" imgH="1111010" progId="Word.Document.12">
                  <p:embed/>
                </p:oleObj>
              </mc:Choice>
              <mc:Fallback>
                <p:oleObj name="文档" r:id="rId20" imgW="10772064" imgH="11110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4538" y="4271343"/>
                        <a:ext cx="10739437" cy="1103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662434" y="5133812"/>
            <a:ext cx="811984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2396" y="1542128"/>
            <a:ext cx="1140720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上存在点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，使得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2" name="圆角矩形 41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6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1774" y="260648"/>
            <a:ext cx="11240850" cy="5760640"/>
            <a:chOff x="471835" y="466194"/>
            <a:chExt cx="11242314" cy="5761390"/>
          </a:xfrm>
        </p:grpSpPr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589562"/>
              <a:ext cx="11242314" cy="5638022"/>
            </a:xfrm>
            <a:prstGeom prst="roundRect">
              <a:avLst>
                <a:gd name="adj" fmla="val 220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662434" y="548680"/>
            <a:ext cx="1083416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在抛物线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上，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004847"/>
              </p:ext>
            </p:extLst>
          </p:nvPr>
        </p:nvGraphicFramePr>
        <p:xfrm>
          <a:off x="752475" y="1255142"/>
          <a:ext cx="10741025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74" name="文档" r:id="rId18" imgW="10772064" imgH="1090523" progId="Word.Document.12">
                  <p:embed/>
                </p:oleObj>
              </mc:Choice>
              <mc:Fallback>
                <p:oleObj name="文档" r:id="rId18" imgW="10772064" imgH="10905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52475" y="1255142"/>
                        <a:ext cx="10741025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662434" y="2122505"/>
            <a:ext cx="1083416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又直线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(0,1)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设直线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的方程为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893862"/>
              </p:ext>
            </p:extLst>
          </p:nvPr>
        </p:nvGraphicFramePr>
        <p:xfrm>
          <a:off x="752475" y="2778375"/>
          <a:ext cx="1074102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75" name="文档" r:id="rId20" imgW="10772064" imgH="1228545" progId="Word.Document.12">
                  <p:embed/>
                </p:oleObj>
              </mc:Choice>
              <mc:Fallback>
                <p:oleObj name="文档" r:id="rId20" imgW="10772064" imgH="12285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52475" y="2778375"/>
                        <a:ext cx="10741025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662434" y="3879455"/>
            <a:ext cx="10834166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9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1774" y="260648"/>
            <a:ext cx="11240850" cy="5760640"/>
            <a:chOff x="471835" y="466194"/>
            <a:chExt cx="11242314" cy="5761390"/>
          </a:xfrm>
        </p:grpSpPr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589562"/>
              <a:ext cx="11242314" cy="5638022"/>
            </a:xfrm>
            <a:prstGeom prst="roundRect">
              <a:avLst>
                <a:gd name="adj" fmla="val 220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228027"/>
              </p:ext>
            </p:extLst>
          </p:nvPr>
        </p:nvGraphicFramePr>
        <p:xfrm>
          <a:off x="752475" y="548680"/>
          <a:ext cx="1074102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48" name="文档" r:id="rId18" imgW="10772064" imgH="825260" progId="Word.Document.12">
                  <p:embed/>
                </p:oleObj>
              </mc:Choice>
              <mc:Fallback>
                <p:oleObj name="文档" r:id="rId18" imgW="10772064" imgH="8252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52475" y="548680"/>
                        <a:ext cx="10741025" cy="82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447533"/>
              </p:ext>
            </p:extLst>
          </p:nvPr>
        </p:nvGraphicFramePr>
        <p:xfrm>
          <a:off x="752475" y="1300584"/>
          <a:ext cx="107410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49" name="文档" r:id="rId20" imgW="10772064" imgH="843232" progId="Word.Document.12">
                  <p:embed/>
                </p:oleObj>
              </mc:Choice>
              <mc:Fallback>
                <p:oleObj name="文档" r:id="rId20" imgW="10772064" imgH="8432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52475" y="1300584"/>
                        <a:ext cx="10741025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662434" y="2052074"/>
            <a:ext cx="1083416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MA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011036"/>
              </p:ext>
            </p:extLst>
          </p:nvPr>
        </p:nvGraphicFramePr>
        <p:xfrm>
          <a:off x="752475" y="2681540"/>
          <a:ext cx="107410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50" name="文档" r:id="rId22" imgW="10772064" imgH="841794" progId="Word.Document.12">
                  <p:embed/>
                </p:oleObj>
              </mc:Choice>
              <mc:Fallback>
                <p:oleObj name="文档" r:id="rId22" imgW="10772064" imgH="8417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52475" y="2681540"/>
                        <a:ext cx="10741025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/>
          <p:cNvSpPr/>
          <p:nvPr/>
        </p:nvSpPr>
        <p:spPr>
          <a:xfrm>
            <a:off x="662434" y="3374512"/>
            <a:ext cx="10834166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，不符合题意，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的方程为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2397" y="247725"/>
            <a:ext cx="11407207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已知在抛物线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的第一象限的点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,1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到其焦点的距离为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的方程和点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的坐标；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圆角矩形 2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9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圆角矩形 3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1774" y="2348880"/>
            <a:ext cx="4972577" cy="3816424"/>
            <a:chOff x="471835" y="466194"/>
            <a:chExt cx="4973225" cy="3816921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589563"/>
              <a:ext cx="4973225" cy="3693552"/>
            </a:xfrm>
            <a:prstGeom prst="roundRect">
              <a:avLst>
                <a:gd name="adj" fmla="val 272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101283"/>
              </p:ext>
            </p:extLst>
          </p:nvPr>
        </p:nvGraphicFramePr>
        <p:xfrm>
          <a:off x="825500" y="2636912"/>
          <a:ext cx="1073943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8" name="文档" r:id="rId18" imgW="10772064" imgH="1080818" progId="Word.Document.12">
                  <p:embed/>
                </p:oleObj>
              </mc:Choice>
              <mc:Fallback>
                <p:oleObj name="文档" r:id="rId18" imgW="10772064" imgH="10808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5500" y="2636912"/>
                        <a:ext cx="10739438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739790" y="3487648"/>
            <a:ext cx="8376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故抛物线的方程为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又因为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(2,1).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0" name="圆角矩形 29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1" name="圆角矩形 30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圆角矩形 31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3" name="圆角矩形 32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5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圆角矩形 33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6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5" name="圆角矩形 34">
            <a:hlinkClick r:id="rId9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7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6" name="圆角矩形 3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8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8" name="圆角矩形 3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/>
                </a:solidFill>
              </a:rPr>
              <a:t>10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39" name="圆角矩形 3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0" name="圆角矩形 3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1" name="圆角矩形 4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2" name="圆角矩形 4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677320"/>
              </p:ext>
            </p:extLst>
          </p:nvPr>
        </p:nvGraphicFramePr>
        <p:xfrm>
          <a:off x="572566" y="1345952"/>
          <a:ext cx="1106805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86" name="文档" r:id="rId17" imgW="11067387" imgH="1650521" progId="Word.Document.12">
                  <p:embed/>
                </p:oleObj>
              </mc:Choice>
              <mc:Fallback>
                <p:oleObj name="文档" r:id="rId17" imgW="11067387" imgH="16505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2566" y="1345952"/>
                        <a:ext cx="1106805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5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0" name="圆角矩形 29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1" name="圆角矩形 30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圆角矩形 31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3" name="圆角矩形 32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5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圆角矩形 33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6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5" name="圆角矩形 34">
            <a:hlinkClick r:id="rId9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7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6" name="圆角矩形 3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8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8" name="圆角矩形 3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/>
                </a:solidFill>
              </a:rPr>
              <a:t>10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39" name="圆角矩形 3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0" name="圆角矩形 3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1" name="圆角矩形 4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2" name="圆角矩形 4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1774" y="476672"/>
            <a:ext cx="11240850" cy="5472608"/>
            <a:chOff x="471835" y="466194"/>
            <a:chExt cx="11242314" cy="5473321"/>
          </a:xfrm>
        </p:grpSpPr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589564"/>
              <a:ext cx="11242314" cy="5349951"/>
            </a:xfrm>
            <a:prstGeom prst="roundRect">
              <a:avLst>
                <a:gd name="adj" fmla="val 272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444173"/>
              </p:ext>
            </p:extLst>
          </p:nvPr>
        </p:nvGraphicFramePr>
        <p:xfrm>
          <a:off x="820293" y="1437218"/>
          <a:ext cx="10739437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58" name="文档" r:id="rId18" imgW="10772064" imgH="989162" progId="Word.Document.12">
                  <p:embed/>
                </p:oleObj>
              </mc:Choice>
              <mc:Fallback>
                <p:oleObj name="文档" r:id="rId18" imgW="10772064" imgH="9891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0293" y="1437218"/>
                        <a:ext cx="10739437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850864"/>
              </p:ext>
            </p:extLst>
          </p:nvPr>
        </p:nvGraphicFramePr>
        <p:xfrm>
          <a:off x="825500" y="2324374"/>
          <a:ext cx="10739438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59" name="文档" r:id="rId20" imgW="10772064" imgH="1659147" progId="Word.Document.12">
                  <p:embed/>
                </p:oleObj>
              </mc:Choice>
              <mc:Fallback>
                <p:oleObj name="文档" r:id="rId20" imgW="10772064" imgH="16591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25500" y="2324374"/>
                        <a:ext cx="10739438" cy="165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11789" y="806074"/>
            <a:ext cx="7904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由题意可得直线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的斜率存在，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11789" y="3778072"/>
            <a:ext cx="105687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16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2)&gt;0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APB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的角平分线与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轴垂直，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0" name="圆角矩形 29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1" name="圆角矩形 30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圆角矩形 31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3" name="圆角矩形 32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5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圆角矩形 33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6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5" name="圆角矩形 34">
            <a:hlinkClick r:id="rId9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7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6" name="圆角矩形 3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8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8" name="圆角矩形 3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/>
                </a:solidFill>
              </a:rPr>
              <a:t>10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39" name="圆角矩形 3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0" name="圆角矩形 3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1" name="圆角矩形 4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2" name="圆角矩形 4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1774" y="764704"/>
            <a:ext cx="11240850" cy="4680520"/>
            <a:chOff x="471835" y="466194"/>
            <a:chExt cx="11242314" cy="4681130"/>
          </a:xfrm>
        </p:grpSpPr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589564"/>
              <a:ext cx="11242314" cy="4557760"/>
            </a:xfrm>
            <a:prstGeom prst="roundRect">
              <a:avLst>
                <a:gd name="adj" fmla="val 272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525456"/>
              </p:ext>
            </p:extLst>
          </p:nvPr>
        </p:nvGraphicFramePr>
        <p:xfrm>
          <a:off x="820293" y="1052736"/>
          <a:ext cx="10739437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96" name="文档" r:id="rId18" imgW="10772064" imgH="989162" progId="Word.Document.12">
                  <p:embed/>
                </p:oleObj>
              </mc:Choice>
              <mc:Fallback>
                <p:oleObj name="文档" r:id="rId18" imgW="10772064" imgH="9891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0293" y="1052736"/>
                        <a:ext cx="10739437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351545"/>
              </p:ext>
            </p:extLst>
          </p:nvPr>
        </p:nvGraphicFramePr>
        <p:xfrm>
          <a:off x="825500" y="1988840"/>
          <a:ext cx="10739438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97" name="文档" r:id="rId20" imgW="10772064" imgH="1479790" progId="Word.Document.12">
                  <p:embed/>
                </p:oleObj>
              </mc:Choice>
              <mc:Fallback>
                <p:oleObj name="文档" r:id="rId20" imgW="10772064" imgH="14797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25500" y="1988840"/>
                        <a:ext cx="10739438" cy="147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711789" y="3277951"/>
            <a:ext cx="10568787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348951"/>
              </p:ext>
            </p:extLst>
          </p:nvPr>
        </p:nvGraphicFramePr>
        <p:xfrm>
          <a:off x="825500" y="4636195"/>
          <a:ext cx="10739438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98" name="文档" r:id="rId22" imgW="10772064" imgH="681487" progId="Word.Document.12">
                  <p:embed/>
                </p:oleObj>
              </mc:Choice>
              <mc:Fallback>
                <p:oleObj name="文档" r:id="rId22" imgW="10772064" imgH="6814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25500" y="4636195"/>
                        <a:ext cx="10739438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0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3827" y="726604"/>
            <a:ext cx="11605947" cy="5584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en-US" altLang="zh-CN" sz="27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7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多选</a:t>
            </a:r>
            <a:r>
              <a:rPr lang="en-US" altLang="zh-CN" sz="27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7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7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2023·</a:t>
            </a:r>
            <a:r>
              <a:rPr lang="zh-CN" altLang="zh-CN" sz="27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唐山模拟</a:t>
            </a:r>
            <a:r>
              <a:rPr lang="en-US" altLang="zh-CN" sz="27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7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抛物线有如下光学性质：由其焦点射出的光线经抛物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线反射后，沿平行于抛物线对称轴的方向射出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反之，平行于抛物线对称轴</a:t>
            </a:r>
            <a:r>
              <a:rPr lang="zh-CN" altLang="zh-CN" sz="27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的入射光线经抛物线反射后必过抛物线的焦点</a:t>
            </a:r>
            <a:r>
              <a:rPr lang="en-US" altLang="zh-CN" sz="27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7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已知抛物线</a:t>
            </a:r>
            <a:r>
              <a:rPr lang="en-US" altLang="zh-CN" sz="27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7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7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7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7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7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7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7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7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为坐标原点</a:t>
            </a:r>
            <a:r>
              <a:rPr lang="zh-CN" altLang="zh-CN" sz="27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700" kern="100" spc="-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  <a:spcAft>
                <a:spcPts val="0"/>
              </a:spcAft>
            </a:pPr>
            <a:endParaRPr lang="en-US" altLang="zh-CN" sz="2700" kern="100" spc="-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7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</a:t>
            </a:r>
            <a:r>
              <a:rPr lang="zh-CN" altLang="zh-CN" sz="27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束平行于</a:t>
            </a:r>
            <a:r>
              <a:rPr lang="en-US" altLang="zh-CN" sz="27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7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轴的光线</a:t>
            </a:r>
            <a:r>
              <a:rPr lang="en-US" altLang="zh-CN" sz="27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7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7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zh-CN" altLang="zh-CN" sz="27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zh-CN" altLang="en-US" sz="27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               </a:t>
            </a:r>
            <a:r>
              <a:rPr lang="zh-CN" altLang="zh-CN" sz="27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射入</a:t>
            </a:r>
            <a:r>
              <a:rPr lang="zh-CN" altLang="zh-CN" sz="27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，经过</a:t>
            </a:r>
            <a:r>
              <a:rPr lang="en-US" altLang="zh-CN" sz="27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7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上的点</a:t>
            </a:r>
            <a:r>
              <a:rPr lang="en-US" altLang="zh-CN" sz="27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7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7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7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7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7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7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7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7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反射后，再</a:t>
            </a:r>
            <a:r>
              <a:rPr lang="zh-CN" altLang="zh-CN" sz="27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</a:t>
            </a:r>
            <a:endParaRPr lang="en-US" altLang="zh-CN" sz="2700" kern="100" spc="-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  <a:spcAft>
                <a:spcPts val="0"/>
              </a:spcAft>
            </a:pPr>
            <a:endParaRPr lang="en-US" altLang="zh-CN" sz="2700" i="1" kern="100" spc="-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700" i="1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7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另一点</a:t>
            </a:r>
            <a:r>
              <a:rPr lang="en-US" altLang="zh-CN" sz="27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7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7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7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7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反射后，沿直线</a:t>
            </a:r>
            <a:r>
              <a:rPr lang="en-US" altLang="zh-CN" sz="27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7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射出，经过点</a:t>
            </a:r>
            <a:r>
              <a:rPr lang="en-US" altLang="zh-CN" sz="27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，则下列结论正确的是</a:t>
            </a:r>
            <a:endParaRPr lang="zh-CN" altLang="zh-CN" sz="27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7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7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7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7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27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B.|</a:t>
            </a:r>
            <a:r>
              <a:rPr lang="en-US" altLang="zh-CN" sz="27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endParaRPr lang="zh-CN" altLang="zh-CN" sz="27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7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PB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平分</a:t>
            </a:r>
            <a:r>
              <a:rPr lang="en-US" altLang="zh-CN" sz="27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7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ABQ</a:t>
            </a:r>
            <a:endParaRPr lang="zh-CN" altLang="zh-CN" sz="27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延长</a:t>
            </a:r>
            <a:r>
              <a:rPr lang="en-US" altLang="zh-CN" sz="27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交直线</a:t>
            </a:r>
            <a:r>
              <a:rPr lang="en-US" altLang="zh-CN" sz="27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7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7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7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7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7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7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7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三点共线</a:t>
            </a:r>
            <a:endParaRPr lang="zh-CN" altLang="zh-CN" sz="27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五边形 21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1098" y="60500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综合提升练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5" name="直接连接符 24"/>
          <p:cNvCxnSpPr>
            <a:endCxn id="20" idx="3"/>
          </p:cNvCxnSpPr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19"/>
          <p:cNvSpPr txBox="1"/>
          <p:nvPr/>
        </p:nvSpPr>
        <p:spPr>
          <a:xfrm>
            <a:off x="83318" y="443941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230059"/>
              </p:ext>
            </p:extLst>
          </p:nvPr>
        </p:nvGraphicFramePr>
        <p:xfrm>
          <a:off x="4305325" y="2448483"/>
          <a:ext cx="18637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61" name="文档" r:id="rId3" imgW="1863975" imgH="1096867" progId="Word.Document.12">
                  <p:embed/>
                </p:oleObj>
              </mc:Choice>
              <mc:Fallback>
                <p:oleObj name="文档" r:id="rId3" imgW="1863975" imgH="1096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5325" y="2448483"/>
                        <a:ext cx="1863725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659005"/>
              </p:ext>
            </p:extLst>
          </p:nvPr>
        </p:nvGraphicFramePr>
        <p:xfrm>
          <a:off x="1559496" y="4317479"/>
          <a:ext cx="8286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62" name="文档" r:id="rId5" imgW="835352" imgH="1087492" progId="Word.Document.12">
                  <p:embed/>
                </p:oleObj>
              </mc:Choice>
              <mc:Fallback>
                <p:oleObj name="文档" r:id="rId5" imgW="835352" imgH="10874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9496" y="4317479"/>
                        <a:ext cx="828675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810507"/>
              </p:ext>
            </p:extLst>
          </p:nvPr>
        </p:nvGraphicFramePr>
        <p:xfrm>
          <a:off x="3291483" y="5412055"/>
          <a:ext cx="10572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63" name="文档" r:id="rId7" imgW="1063895" imgH="1030160" progId="Word.Document.12">
                  <p:embed/>
                </p:oleObj>
              </mc:Choice>
              <mc:Fallback>
                <p:oleObj name="文档" r:id="rId7" imgW="1063895" imgH="10301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91483" y="5412055"/>
                        <a:ext cx="1057275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19"/>
          <p:cNvSpPr txBox="1"/>
          <p:nvPr/>
        </p:nvSpPr>
        <p:spPr>
          <a:xfrm>
            <a:off x="92843" y="501090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5" name="TextBox 19"/>
          <p:cNvSpPr txBox="1"/>
          <p:nvPr/>
        </p:nvSpPr>
        <p:spPr>
          <a:xfrm>
            <a:off x="83318" y="558240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4" name="圆角矩形 73">
            <a:hlinkClick r:id="rId9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5" name="圆角矩形 84">
            <a:hlinkClick r:id="rId2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2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951257"/>
              </p:ext>
            </p:extLst>
          </p:nvPr>
        </p:nvGraphicFramePr>
        <p:xfrm>
          <a:off x="533629" y="1236712"/>
          <a:ext cx="11028419" cy="4640560"/>
        </p:xfrm>
        <a:graphic>
          <a:graphicData uri="http://schemas.openxmlformats.org/drawingml/2006/table">
            <a:tbl>
              <a:tblPr/>
              <a:tblGrid>
                <a:gridCol w="1154863"/>
                <a:gridCol w="2467709"/>
                <a:gridCol w="2467709"/>
                <a:gridCol w="2467709"/>
                <a:gridCol w="2470429"/>
              </a:tblGrid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焦点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endParaRPr lang="en-US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________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准线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方程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endParaRPr lang="en-US" sz="2800" i="1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i="1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</a:t>
                      </a:r>
                      <a:endParaRPr lang="en-US" sz="2800" i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endParaRPr lang="en-US" sz="2800" i="1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i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_______</a:t>
                      </a:r>
                      <a:endParaRPr lang="en-US" sz="2800" i="1" kern="100" dirty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endParaRPr lang="en-US" sz="2800" i="1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i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__________</a:t>
                      </a:r>
                      <a:endParaRPr lang="en-US" sz="2800" i="1" kern="100" dirty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endParaRPr lang="en-US" sz="2800" i="1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i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_______</a:t>
                      </a:r>
                      <a:endParaRPr lang="en-US" sz="2800" i="1" kern="100" dirty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4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对称轴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altLang="zh-CN" sz="2800" u="none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altLang="zh-CN" sz="2800" u="none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23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顶点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altLang="zh-CN" sz="2800" u="none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884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离心率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2" marR="21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930912"/>
              </p:ext>
            </p:extLst>
          </p:nvPr>
        </p:nvGraphicFramePr>
        <p:xfrm>
          <a:off x="2458244" y="1552362"/>
          <a:ext cx="13335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18" name="文档" r:id="rId4" imgW="1333108" imgH="992300" progId="Word.Document.12">
                  <p:embed/>
                </p:oleObj>
              </mc:Choice>
              <mc:Fallback>
                <p:oleObj name="文档" r:id="rId4" imgW="1333108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8244" y="1552362"/>
                        <a:ext cx="1333500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429621"/>
              </p:ext>
            </p:extLst>
          </p:nvPr>
        </p:nvGraphicFramePr>
        <p:xfrm>
          <a:off x="4780256" y="1552362"/>
          <a:ext cx="13335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19" name="文档" r:id="rId6" imgW="1333108" imgH="993742" progId="Word.Document.12">
                  <p:embed/>
                </p:oleObj>
              </mc:Choice>
              <mc:Fallback>
                <p:oleObj name="文档" r:id="rId6" imgW="1333108" imgH="9937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0256" y="1552362"/>
                        <a:ext cx="1333500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618118"/>
              </p:ext>
            </p:extLst>
          </p:nvPr>
        </p:nvGraphicFramePr>
        <p:xfrm>
          <a:off x="7426796" y="1552362"/>
          <a:ext cx="13335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20" name="文档" r:id="rId8" imgW="1333108" imgH="995185" progId="Word.Document.12">
                  <p:embed/>
                </p:oleObj>
              </mc:Choice>
              <mc:Fallback>
                <p:oleObj name="文档" r:id="rId8" imgW="1333108" imgH="9951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26796" y="1552362"/>
                        <a:ext cx="1333500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257343"/>
              </p:ext>
            </p:extLst>
          </p:nvPr>
        </p:nvGraphicFramePr>
        <p:xfrm>
          <a:off x="9696400" y="1556360"/>
          <a:ext cx="1651000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21" name="文档" r:id="rId10" imgW="1658827" imgH="992300" progId="Word.Document.12">
                  <p:embed/>
                </p:oleObj>
              </mc:Choice>
              <mc:Fallback>
                <p:oleObj name="文档" r:id="rId10" imgW="1658827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96400" y="1556360"/>
                        <a:ext cx="1651000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14647"/>
              </p:ext>
            </p:extLst>
          </p:nvPr>
        </p:nvGraphicFramePr>
        <p:xfrm>
          <a:off x="2288454" y="2974766"/>
          <a:ext cx="157638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22" name="文档" r:id="rId12" imgW="1575687" imgH="992300" progId="Word.Document.12">
                  <p:embed/>
                </p:oleObj>
              </mc:Choice>
              <mc:Fallback>
                <p:oleObj name="文档" r:id="rId12" imgW="1575687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88454" y="2974766"/>
                        <a:ext cx="1576388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385730"/>
              </p:ext>
            </p:extLst>
          </p:nvPr>
        </p:nvGraphicFramePr>
        <p:xfrm>
          <a:off x="4660900" y="2952651"/>
          <a:ext cx="1570038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23" name="文档" r:id="rId14" imgW="1575687" imgH="993742" progId="Word.Document.12">
                  <p:embed/>
                </p:oleObj>
              </mc:Choice>
              <mc:Fallback>
                <p:oleObj name="文档" r:id="rId14" imgW="1575687" imgH="9937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60900" y="2952651"/>
                        <a:ext cx="1570038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112123"/>
              </p:ext>
            </p:extLst>
          </p:nvPr>
        </p:nvGraphicFramePr>
        <p:xfrm>
          <a:off x="7262266" y="2970407"/>
          <a:ext cx="1570038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24" name="文档" r:id="rId16" imgW="1575687" imgH="995185" progId="Word.Document.12">
                  <p:embed/>
                </p:oleObj>
              </mc:Choice>
              <mc:Fallback>
                <p:oleObj name="文档" r:id="rId16" imgW="1575687" imgH="9951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62266" y="2970407"/>
                        <a:ext cx="1570038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268831"/>
              </p:ext>
            </p:extLst>
          </p:nvPr>
        </p:nvGraphicFramePr>
        <p:xfrm>
          <a:off x="9854554" y="2970407"/>
          <a:ext cx="1570038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25" name="文档" r:id="rId18" imgW="1575687" imgH="996988" progId="Word.Document.12">
                  <p:embed/>
                </p:oleObj>
              </mc:Choice>
              <mc:Fallback>
                <p:oleObj name="文档" r:id="rId18" imgW="1575687" imgH="9969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854554" y="2970407"/>
                        <a:ext cx="1570038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800622" y="3981894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60184" y="3964138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04304" y="4603332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(0,0)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92246" y="5296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73171" y="260648"/>
            <a:ext cx="11248331" cy="5904656"/>
            <a:chOff x="471835" y="4581128"/>
            <a:chExt cx="11248331" cy="5904656"/>
          </a:xfrm>
        </p:grpSpPr>
        <p:sp>
          <p:nvSpPr>
            <p:cNvPr id="23" name="圆角矩形 22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21"/>
              <a:ext cx="11248331" cy="5791763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66041" y="567730"/>
            <a:ext cx="54312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设抛物线的焦点为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，如图所示，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70713" name="Picture 345" descr="X8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76" y="711746"/>
            <a:ext cx="3374150" cy="296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267583"/>
              </p:ext>
            </p:extLst>
          </p:nvPr>
        </p:nvGraphicFramePr>
        <p:xfrm>
          <a:off x="776026" y="1349449"/>
          <a:ext cx="7081837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726" name="文档" r:id="rId4" imgW="7081677" imgH="1296793" progId="Word.Document.12">
                  <p:embed/>
                </p:oleObj>
              </mc:Choice>
              <mc:Fallback>
                <p:oleObj name="文档" r:id="rId4" imgW="7081677" imgH="12967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6026" y="1349449"/>
                        <a:ext cx="7081837" cy="129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对象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568049"/>
              </p:ext>
            </p:extLst>
          </p:nvPr>
        </p:nvGraphicFramePr>
        <p:xfrm>
          <a:off x="776026" y="2328986"/>
          <a:ext cx="7081837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727" name="文档" r:id="rId6" imgW="7081677" imgH="1298595" progId="Word.Document.12">
                  <p:embed/>
                </p:oleObj>
              </mc:Choice>
              <mc:Fallback>
                <p:oleObj name="文档" r:id="rId6" imgW="7081677" imgH="12985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6026" y="2328986"/>
                        <a:ext cx="7081837" cy="129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对象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392044"/>
              </p:ext>
            </p:extLst>
          </p:nvPr>
        </p:nvGraphicFramePr>
        <p:xfrm>
          <a:off x="781050" y="3298676"/>
          <a:ext cx="707707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728" name="文档" r:id="rId8" imgW="7081677" imgH="1725693" progId="Word.Document.12">
                  <p:embed/>
                </p:oleObj>
              </mc:Choice>
              <mc:Fallback>
                <p:oleObj name="文档" r:id="rId8" imgW="7081677" imgH="17256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1050" y="3298676"/>
                        <a:ext cx="7077075" cy="172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对象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204887"/>
              </p:ext>
            </p:extLst>
          </p:nvPr>
        </p:nvGraphicFramePr>
        <p:xfrm>
          <a:off x="781050" y="4472136"/>
          <a:ext cx="103632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729" name="文档" r:id="rId10" imgW="10374459" imgH="1939865" progId="Word.Document.12">
                  <p:embed/>
                </p:oleObj>
              </mc:Choice>
              <mc:Fallback>
                <p:oleObj name="文档" r:id="rId10" imgW="10374459" imgH="19398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1050" y="4472136"/>
                        <a:ext cx="103632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圆角矩形 11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0" name="圆角矩形 11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1" name="圆角矩形 12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2" name="圆角矩形 12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3" name="圆角矩形 12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" name="圆角矩形 12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5" name="圆角矩形 124">
            <a:hlinkClick r:id="rId18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" name="圆角矩形 125">
            <a:hlinkClick r:id="rId1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7" name="圆角矩形 126">
            <a:hlinkClick r:id="rId2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8" name="圆角矩形 127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9" name="圆角矩形 128">
            <a:hlinkClick r:id="rId2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30" name="圆角矩形 129">
            <a:hlinkClick r:id="rId2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1" name="圆角矩形 130">
            <a:hlinkClick r:id="rId2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2" name="圆角矩形 131">
            <a:hlinkClick r:id="rId2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73171" y="260648"/>
            <a:ext cx="11248331" cy="5904656"/>
            <a:chOff x="471835" y="4581128"/>
            <a:chExt cx="11248331" cy="5904656"/>
          </a:xfrm>
        </p:grpSpPr>
        <p:sp>
          <p:nvSpPr>
            <p:cNvPr id="23" name="圆角矩形 22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21"/>
              <a:ext cx="11248331" cy="5791763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0" name="Picture 345" descr="X8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76" y="711746"/>
            <a:ext cx="3374150" cy="296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766853"/>
              </p:ext>
            </p:extLst>
          </p:nvPr>
        </p:nvGraphicFramePr>
        <p:xfrm>
          <a:off x="721395" y="638894"/>
          <a:ext cx="7443787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83" name="文档" r:id="rId4" imgW="7443354" imgH="1279493" progId="Word.Document.12">
                  <p:embed/>
                </p:oleObj>
              </mc:Choice>
              <mc:Fallback>
                <p:oleObj name="文档" r:id="rId4" imgW="7443354" imgH="12794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1395" y="638894"/>
                        <a:ext cx="7443787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703858"/>
              </p:ext>
            </p:extLst>
          </p:nvPr>
        </p:nvGraphicFramePr>
        <p:xfrm>
          <a:off x="721395" y="1566317"/>
          <a:ext cx="7443787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84" name="文档" r:id="rId6" imgW="7443354" imgH="1280934" progId="Word.Document.12">
                  <p:embed/>
                </p:oleObj>
              </mc:Choice>
              <mc:Fallback>
                <p:oleObj name="文档" r:id="rId6" imgW="7443354" imgH="12809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1395" y="1566317"/>
                        <a:ext cx="7443787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294756"/>
              </p:ext>
            </p:extLst>
          </p:nvPr>
        </p:nvGraphicFramePr>
        <p:xfrm>
          <a:off x="721395" y="2564060"/>
          <a:ext cx="7443787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85" name="文档" r:id="rId8" imgW="7443354" imgH="1282736" progId="Word.Document.12">
                  <p:embed/>
                </p:oleObj>
              </mc:Choice>
              <mc:Fallback>
                <p:oleObj name="文档" r:id="rId8" imgW="7443354" imgH="1282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1395" y="2564060"/>
                        <a:ext cx="7443787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42442" y="3404617"/>
            <a:ext cx="9817669" cy="27470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APB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为等腰三角形，故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ABP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APB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PBQ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APB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ABP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PBQ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平分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ABQ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圆角矩形 2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2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4" name="圆角矩形 53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2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2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5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73171" y="1187227"/>
            <a:ext cx="11248331" cy="4032448"/>
            <a:chOff x="471835" y="4581128"/>
            <a:chExt cx="11248331" cy="4032448"/>
          </a:xfrm>
        </p:grpSpPr>
        <p:sp>
          <p:nvSpPr>
            <p:cNvPr id="23" name="圆角矩形 22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21"/>
              <a:ext cx="11248331" cy="3919555"/>
            </a:xfrm>
            <a:prstGeom prst="roundRect">
              <a:avLst>
                <a:gd name="adj" fmla="val 276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0" name="Picture 345" descr="X8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76" y="1638325"/>
            <a:ext cx="3374150" cy="296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 20">
            <a:hlinkClick r:id="rId4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5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6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7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8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350948"/>
              </p:ext>
            </p:extLst>
          </p:nvPr>
        </p:nvGraphicFramePr>
        <p:xfrm>
          <a:off x="747887" y="1618803"/>
          <a:ext cx="6234112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04" name="文档" r:id="rId18" imgW="6234165" imgH="1964291" progId="Word.Document.12">
                  <p:embed/>
                </p:oleObj>
              </mc:Choice>
              <mc:Fallback>
                <p:oleObj name="文档" r:id="rId18" imgW="6234165" imgH="19642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47887" y="1618803"/>
                        <a:ext cx="6234112" cy="196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对象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970007"/>
              </p:ext>
            </p:extLst>
          </p:nvPr>
        </p:nvGraphicFramePr>
        <p:xfrm>
          <a:off x="750888" y="3205163"/>
          <a:ext cx="6219825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05" name="文档" r:id="rId20" imgW="6226738" imgH="1267994" progId="Word.Document.12">
                  <p:embed/>
                </p:oleObj>
              </mc:Choice>
              <mc:Fallback>
                <p:oleObj name="文档" r:id="rId20" imgW="6226738" imgH="12679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50888" y="3205163"/>
                        <a:ext cx="6219825" cy="125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85875" y="4230613"/>
            <a:ext cx="556113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三点共线，故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3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 40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8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圆角矩形 5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4108" y="2011916"/>
            <a:ext cx="11011909" cy="208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阜宁模拟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的焦点为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，准线为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上一点，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MH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MH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HFM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的方程为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03887" y="3366517"/>
            <a:ext cx="1160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y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473171" y="673646"/>
            <a:ext cx="11248331" cy="5112568"/>
            <a:chOff x="471835" y="4581128"/>
            <a:chExt cx="11248331" cy="5112568"/>
          </a:xfrm>
        </p:grpSpPr>
        <p:sp>
          <p:nvSpPr>
            <p:cNvPr id="33" name="圆角矩形 32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21"/>
              <a:ext cx="11248331" cy="4999675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637162" name="Picture 234" descr="X8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881" y="1185625"/>
            <a:ext cx="2310688" cy="328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66825" y="1007959"/>
            <a:ext cx="8198471" cy="466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因为抛物线上的点到焦点的距离等于到准线的距离，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MH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，又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HFM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MHF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为正三角形，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HF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记准线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轴交于点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QHF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QF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HF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|sin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QHF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4sin 30°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所以该抛物线方程为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8" name="圆角矩形 77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9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90" name="圆角矩形 8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圆角矩形 9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9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边形 29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11098" y="60500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拓展冲刺练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6" name="直接连接符 35"/>
          <p:cNvCxnSpPr>
            <a:endCxn id="27" idx="3"/>
          </p:cNvCxnSpPr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25835" y="1567070"/>
            <a:ext cx="11302822" cy="27388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泰州模拟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在平面直角坐标系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Oxy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(9,6)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在线段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BD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CE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CF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，垂足分别是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相交于点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的轨迹上，且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OAQ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AQ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200320"/>
              </p:ext>
            </p:extLst>
          </p:nvPr>
        </p:nvGraphicFramePr>
        <p:xfrm>
          <a:off x="416893" y="4268713"/>
          <a:ext cx="5957887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46" name="文档" r:id="rId3" imgW="5958138" imgH="1211013" progId="Word.Document.12">
                  <p:embed/>
                </p:oleObj>
              </mc:Choice>
              <mc:Fallback>
                <p:oleObj name="文档" r:id="rId3" imgW="5958138" imgH="12110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893" y="4268713"/>
                        <a:ext cx="5957887" cy="121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9"/>
          <p:cNvSpPr txBox="1"/>
          <p:nvPr/>
        </p:nvSpPr>
        <p:spPr>
          <a:xfrm>
            <a:off x="155326" y="438415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" name="圆角矩形 2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6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7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8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9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71835" y="484593"/>
            <a:ext cx="11248331" cy="5436112"/>
            <a:chOff x="471835" y="4581128"/>
            <a:chExt cx="11248331" cy="5436112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5323221"/>
            </a:xfrm>
            <a:prstGeom prst="roundRect">
              <a:avLst>
                <a:gd name="adj" fmla="val 212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517484" name="Picture 364" descr="X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853" y="954105"/>
            <a:ext cx="2449681" cy="201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23392" y="827653"/>
            <a:ext cx="35942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983767"/>
              </p:ext>
            </p:extLst>
          </p:nvPr>
        </p:nvGraphicFramePr>
        <p:xfrm>
          <a:off x="766192" y="1595636"/>
          <a:ext cx="52578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94" name="文档" r:id="rId4" imgW="5263328" imgH="1249750" progId="Word.Document.12">
                  <p:embed/>
                </p:oleObj>
              </mc:Choice>
              <mc:Fallback>
                <p:oleObj name="文档" r:id="rId4" imgW="5263328" imgH="12497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6192" y="1595636"/>
                        <a:ext cx="5257800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对象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225479"/>
              </p:ext>
            </p:extLst>
          </p:nvPr>
        </p:nvGraphicFramePr>
        <p:xfrm>
          <a:off x="769938" y="2535238"/>
          <a:ext cx="5249862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95" name="文档" r:id="rId6" imgW="5259726" imgH="1246743" progId="Word.Document.12">
                  <p:embed/>
                </p:oleObj>
              </mc:Choice>
              <mc:Fallback>
                <p:oleObj name="文档" r:id="rId6" imgW="5259726" imgH="12467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9938" y="2535238"/>
                        <a:ext cx="5249862" cy="123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对象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675891"/>
              </p:ext>
            </p:extLst>
          </p:nvPr>
        </p:nvGraphicFramePr>
        <p:xfrm>
          <a:off x="766192" y="3458319"/>
          <a:ext cx="52578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96" name="文档" r:id="rId8" imgW="5259726" imgH="1251419" progId="Word.Document.12">
                  <p:embed/>
                </p:oleObj>
              </mc:Choice>
              <mc:Fallback>
                <p:oleObj name="文档" r:id="rId8" imgW="5259726" imgH="12514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6192" y="3458319"/>
                        <a:ext cx="5257800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623392" y="433652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FC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轴，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OPE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∽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FPC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7" name="圆角矩形 5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2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2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0" name="圆角矩形 69">
            <a:hlinkClick r:id="rId2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71835" y="660979"/>
            <a:ext cx="11248331" cy="5106186"/>
            <a:chOff x="471835" y="4581128"/>
            <a:chExt cx="11248331" cy="5106186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48331" cy="4993294"/>
            </a:xfrm>
            <a:prstGeom prst="roundRect">
              <a:avLst>
                <a:gd name="adj" fmla="val 212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3" name="Picture 364" descr="X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853" y="1147589"/>
            <a:ext cx="2449681" cy="201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764157"/>
              </p:ext>
            </p:extLst>
          </p:nvPr>
        </p:nvGraphicFramePr>
        <p:xfrm>
          <a:off x="748358" y="1145604"/>
          <a:ext cx="7005637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28" name="文档" r:id="rId4" imgW="7005383" imgH="1172808" progId="Word.Document.12">
                  <p:embed/>
                </p:oleObj>
              </mc:Choice>
              <mc:Fallback>
                <p:oleObj name="文档" r:id="rId4" imgW="7005383" imgH="11728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8358" y="1145604"/>
                        <a:ext cx="7005637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840257"/>
              </p:ext>
            </p:extLst>
          </p:nvPr>
        </p:nvGraphicFramePr>
        <p:xfrm>
          <a:off x="752475" y="2106910"/>
          <a:ext cx="7000875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29" name="文档" r:id="rId6" imgW="7005383" imgH="1687849" progId="Word.Document.12">
                  <p:embed/>
                </p:oleObj>
              </mc:Choice>
              <mc:Fallback>
                <p:oleObj name="文档" r:id="rId6" imgW="7005383" imgH="16878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2475" y="2106910"/>
                        <a:ext cx="7000875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78114" y="3389362"/>
            <a:ext cx="10799436" cy="1526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的轨迹方程为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在第一象限的部分且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为该抛物线的焦点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363724"/>
              </p:ext>
            </p:extLst>
          </p:nvPr>
        </p:nvGraphicFramePr>
        <p:xfrm>
          <a:off x="752475" y="4791422"/>
          <a:ext cx="101917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30" name="文档" r:id="rId8" imgW="10193304" imgH="1055298" progId="Word.Document.12">
                  <p:embed/>
                </p:oleObj>
              </mc:Choice>
              <mc:Fallback>
                <p:oleObj name="文档" r:id="rId8" imgW="10193304" imgH="10552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2475" y="4791422"/>
                        <a:ext cx="1019175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圆角矩形 2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1" name="圆角矩形 50">
            <a:hlinkClick r:id="rId2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71835" y="1274721"/>
            <a:ext cx="11248331" cy="4067960"/>
            <a:chOff x="471835" y="4581128"/>
            <a:chExt cx="11248331" cy="4067960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3955069"/>
            </a:xfrm>
            <a:prstGeom prst="roundRect">
              <a:avLst>
                <a:gd name="adj" fmla="val 212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9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4" name="圆角矩形 5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Picture 364" descr="X8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853" y="1787666"/>
            <a:ext cx="2449681" cy="201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277966"/>
              </p:ext>
            </p:extLst>
          </p:nvPr>
        </p:nvGraphicFramePr>
        <p:xfrm>
          <a:off x="790575" y="1689323"/>
          <a:ext cx="75438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50" name="文档" r:id="rId18" imgW="7548079" imgH="2736672" progId="Word.Document.12">
                  <p:embed/>
                </p:oleObj>
              </mc:Choice>
              <mc:Fallback>
                <p:oleObj name="文档" r:id="rId18" imgW="7548079" imgH="27366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90575" y="1689323"/>
                        <a:ext cx="754380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74381"/>
              </p:ext>
            </p:extLst>
          </p:nvPr>
        </p:nvGraphicFramePr>
        <p:xfrm>
          <a:off x="790575" y="4163541"/>
          <a:ext cx="75438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51" name="文档" r:id="rId20" imgW="7548079" imgH="1230115" progId="Word.Document.12">
                  <p:embed/>
                </p:oleObj>
              </mc:Choice>
              <mc:Fallback>
                <p:oleObj name="文档" r:id="rId20" imgW="7548079" imgH="1230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90575" y="4163541"/>
                        <a:ext cx="7543800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8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720984"/>
              </p:ext>
            </p:extLst>
          </p:nvPr>
        </p:nvGraphicFramePr>
        <p:xfrm>
          <a:off x="407368" y="1411411"/>
          <a:ext cx="11425238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14" name="文档" r:id="rId3" imgW="11425375" imgH="2233882" progId="Word.Document.12">
                  <p:embed/>
                </p:oleObj>
              </mc:Choice>
              <mc:Fallback>
                <p:oleObj name="文档" r:id="rId3" imgW="11425375" imgH="22338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368" y="1411411"/>
                        <a:ext cx="11425238" cy="223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圆角矩形 51">
            <a:hlinkClick r:id="rId5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6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7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8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9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392825"/>
              </p:ext>
            </p:extLst>
          </p:nvPr>
        </p:nvGraphicFramePr>
        <p:xfrm>
          <a:off x="7738393" y="2433931"/>
          <a:ext cx="87788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15" name="文档" r:id="rId19" imgW="885739" imgH="1016459" progId="Word.Document.12">
                  <p:embed/>
                </p:oleObj>
              </mc:Choice>
              <mc:Fallback>
                <p:oleObj name="文档" r:id="rId19" imgW="885739" imgH="10164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738393" y="2433931"/>
                        <a:ext cx="877887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51384" y="2044443"/>
            <a:ext cx="110892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通径：过焦点与对称轴垂直的弦长等于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78370"/>
              </p:ext>
            </p:extLst>
          </p:nvPr>
        </p:nvGraphicFramePr>
        <p:xfrm>
          <a:off x="627063" y="2705596"/>
          <a:ext cx="11152187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125" name="文档" r:id="rId4" imgW="11269430" imgH="1603075" progId="Word.Document.12">
                  <p:embed/>
                </p:oleObj>
              </mc:Choice>
              <mc:Fallback>
                <p:oleObj name="文档" r:id="rId4" imgW="11269430" imgH="16030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063" y="2705596"/>
                        <a:ext cx="11152187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1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71835" y="260648"/>
            <a:ext cx="11248331" cy="5832648"/>
            <a:chOff x="471835" y="4581128"/>
            <a:chExt cx="11248331" cy="5832648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48331" cy="5719756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75" name="圆角矩形 74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  <a:extLst>
              <a:ext uri="{FF2B5EF4-FFF2-40B4-BE49-F238E27FC236}">
                <a16:creationId xmlns:a16="http://schemas.microsoft.com/office/drawing/2014/main" xmlns="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985472"/>
              </p:ext>
            </p:extLst>
          </p:nvPr>
        </p:nvGraphicFramePr>
        <p:xfrm>
          <a:off x="798513" y="3080618"/>
          <a:ext cx="9977437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65" name="文档" r:id="rId17" imgW="10011069" imgH="1040561" progId="Word.Document.12">
                  <p:embed/>
                </p:oleObj>
              </mc:Choice>
              <mc:Fallback>
                <p:oleObj name="文档" r:id="rId17" imgW="10011069" imgH="10405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8513" y="3080618"/>
                        <a:ext cx="9977437" cy="103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返回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pic>
        <p:nvPicPr>
          <p:cNvPr id="573728" name="Picture 288" descr="X88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1" y="764704"/>
            <a:ext cx="2791711" cy="234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99455" y="548680"/>
            <a:ext cx="105382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如图所示，作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BE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，设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由抛物线定义得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BE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在梯形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ABED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MN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BE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AF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ABF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33420"/>
              </p:ext>
            </p:extLst>
          </p:nvPr>
        </p:nvGraphicFramePr>
        <p:xfrm>
          <a:off x="798513" y="3980036"/>
          <a:ext cx="997743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66" name="文档" r:id="rId22" imgW="10011069" imgH="672501" progId="Word.Document.12">
                  <p:embed/>
                </p:oleObj>
              </mc:Choice>
              <mc:Fallback>
                <p:oleObj name="文档" r:id="rId22" imgW="10011069" imgH="6725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98513" y="3980036"/>
                        <a:ext cx="9977437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790651"/>
              </p:ext>
            </p:extLst>
          </p:nvPr>
        </p:nvGraphicFramePr>
        <p:xfrm>
          <a:off x="798513" y="4549676"/>
          <a:ext cx="9977437" cy="147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67" name="文档" r:id="rId24" imgW="10011069" imgH="1471163" progId="Word.Document.12">
                  <p:embed/>
                </p:oleObj>
              </mc:Choice>
              <mc:Fallback>
                <p:oleObj name="文档" r:id="rId24" imgW="10011069" imgH="14711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98513" y="4549676"/>
                        <a:ext cx="9977437" cy="1471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550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7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 txBox="1">
            <a:spLocks/>
          </p:cNvSpPr>
          <p:nvPr/>
        </p:nvSpPr>
        <p:spPr>
          <a:xfrm>
            <a:off x="832020" y="2262978"/>
            <a:ext cx="7465308" cy="1526062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</a:rPr>
              <a:t>更多精彩内容请登录</a:t>
            </a:r>
            <a:endParaRPr lang="en-US" altLang="zh-CN" sz="3200" b="1" dirty="0" smtClean="0">
              <a:solidFill>
                <a:schemeClr val="bg1"/>
              </a:solidFill>
              <a:latin typeface="微软雅黑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</a:rPr>
              <a:t>www.xinjiaoyu.com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84105" y="836712"/>
            <a:ext cx="400110" cy="44644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defRPr/>
            </a:pPr>
            <a:r>
              <a:rPr lang="zh-CN" altLang="zh-CN" sz="1400" cap="all" dirty="0" smtClean="0">
                <a:solidFill>
                  <a:schemeClr val="bg1">
                    <a:lumMod val="85000"/>
                  </a:schemeClr>
                </a:solidFill>
                <a:cs typeface="+mn-ea"/>
              </a:rPr>
              <a:t>第</a:t>
            </a:r>
            <a:r>
              <a:rPr lang="zh-CN" altLang="en-US" sz="1400" cap="all" dirty="0" smtClean="0">
                <a:solidFill>
                  <a:schemeClr val="bg1">
                    <a:lumMod val="85000"/>
                  </a:schemeClr>
                </a:solidFill>
                <a:cs typeface="+mn-ea"/>
              </a:rPr>
              <a:t>八章</a:t>
            </a:r>
            <a:r>
              <a:rPr lang="zh-CN" altLang="en-US" sz="1400" cap="all" dirty="0">
                <a:solidFill>
                  <a:schemeClr val="bg1">
                    <a:lumMod val="85000"/>
                  </a:schemeClr>
                </a:solidFill>
                <a:cs typeface="+mn-ea"/>
              </a:rPr>
              <a:t>　</a:t>
            </a:r>
            <a:r>
              <a:rPr lang="zh-CN" altLang="zh-CN" sz="1400" cap="all" dirty="0">
                <a:solidFill>
                  <a:schemeClr val="bg1">
                    <a:lumMod val="85000"/>
                  </a:schemeClr>
                </a:solidFill>
                <a:cs typeface="+mn-ea"/>
              </a:rPr>
              <a:t>直线和圆、圆锥曲线</a:t>
            </a:r>
            <a:endParaRPr lang="zh-CN" altLang="en-US" sz="1400" cap="all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26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569" y="1196752"/>
            <a:ext cx="113770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判断下列结论是否正确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请在括号中打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“√”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“×”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平面内与一个定点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和一条定直线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的距离相等的点的轨迹是抛物线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表示焦点在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轴上的抛物线，焦点坐标是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(1,0).(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抛物线既是中心对称图形，又是轴对称图形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为焦点的抛物线的标准方程为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62960" y="254623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95042" y="320854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78444" y="446528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85964" y="383452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6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7533</TotalTime>
  <Words>3664</Words>
  <Application>Microsoft Office PowerPoint</Application>
  <PresentationFormat>宽屏</PresentationFormat>
  <Paragraphs>794</Paragraphs>
  <Slides>81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81</vt:i4>
      </vt:variant>
    </vt:vector>
  </HeadingPairs>
  <TitlesOfParts>
    <vt:vector size="98" baseType="lpstr">
      <vt:lpstr>DOUYU Font</vt:lpstr>
      <vt:lpstr>方正中等线简体</vt:lpstr>
      <vt:lpstr>仿宋_GB2312</vt:lpstr>
      <vt:lpstr>黑体</vt:lpstr>
      <vt:lpstr>华文细黑</vt:lpstr>
      <vt:lpstr>楷体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1_Office 主题</vt:lpstr>
      <vt:lpstr>11_Office 主题</vt:lpstr>
      <vt:lpstr>文档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1485</cp:revision>
  <dcterms:created xsi:type="dcterms:W3CDTF">2019-11-13T09:14:31Z</dcterms:created>
  <dcterms:modified xsi:type="dcterms:W3CDTF">2023-03-17T03:32:46Z</dcterms:modified>
</cp:coreProperties>
</file>