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28" r:id="rId2"/>
  </p:sldMasterIdLst>
  <p:notesMasterIdLst>
    <p:notesMasterId r:id="rId97"/>
  </p:notesMasterIdLst>
  <p:handoutMasterIdLst>
    <p:handoutMasterId r:id="rId98"/>
  </p:handoutMasterIdLst>
  <p:sldIdLst>
    <p:sldId id="715" r:id="rId3"/>
    <p:sldId id="710" r:id="rId4"/>
    <p:sldId id="705" r:id="rId5"/>
    <p:sldId id="716" r:id="rId6"/>
    <p:sldId id="820" r:id="rId7"/>
    <p:sldId id="852" r:id="rId8"/>
    <p:sldId id="854" r:id="rId9"/>
    <p:sldId id="794" r:id="rId10"/>
    <p:sldId id="855" r:id="rId11"/>
    <p:sldId id="671" r:id="rId12"/>
    <p:sldId id="557" r:id="rId13"/>
    <p:sldId id="558" r:id="rId14"/>
    <p:sldId id="731" r:id="rId15"/>
    <p:sldId id="717" r:id="rId16"/>
    <p:sldId id="265" r:id="rId17"/>
    <p:sldId id="732" r:id="rId18"/>
    <p:sldId id="799" r:id="rId19"/>
    <p:sldId id="800" r:id="rId20"/>
    <p:sldId id="856" r:id="rId21"/>
    <p:sldId id="857" r:id="rId22"/>
    <p:sldId id="711" r:id="rId23"/>
    <p:sldId id="629" r:id="rId24"/>
    <p:sldId id="825" r:id="rId25"/>
    <p:sldId id="630" r:id="rId26"/>
    <p:sldId id="826" r:id="rId27"/>
    <p:sldId id="272" r:id="rId28"/>
    <p:sldId id="733" r:id="rId29"/>
    <p:sldId id="804" r:id="rId30"/>
    <p:sldId id="858" r:id="rId31"/>
    <p:sldId id="737" r:id="rId32"/>
    <p:sldId id="274" r:id="rId33"/>
    <p:sldId id="859" r:id="rId34"/>
    <p:sldId id="761" r:id="rId35"/>
    <p:sldId id="762" r:id="rId36"/>
    <p:sldId id="886" r:id="rId37"/>
    <p:sldId id="860" r:id="rId38"/>
    <p:sldId id="861" r:id="rId39"/>
    <p:sldId id="862" r:id="rId40"/>
    <p:sldId id="863" r:id="rId41"/>
    <p:sldId id="864" r:id="rId42"/>
    <p:sldId id="865" r:id="rId43"/>
    <p:sldId id="866" r:id="rId44"/>
    <p:sldId id="867" r:id="rId45"/>
    <p:sldId id="868" r:id="rId46"/>
    <p:sldId id="887" r:id="rId47"/>
    <p:sldId id="870" r:id="rId48"/>
    <p:sldId id="871" r:id="rId49"/>
    <p:sldId id="869" r:id="rId50"/>
    <p:sldId id="888" r:id="rId51"/>
    <p:sldId id="872" r:id="rId52"/>
    <p:sldId id="873" r:id="rId53"/>
    <p:sldId id="874" r:id="rId54"/>
    <p:sldId id="627" r:id="rId55"/>
    <p:sldId id="319" r:id="rId56"/>
    <p:sldId id="875" r:id="rId57"/>
    <p:sldId id="320" r:id="rId58"/>
    <p:sldId id="813" r:id="rId59"/>
    <p:sldId id="321" r:id="rId60"/>
    <p:sldId id="876" r:id="rId61"/>
    <p:sldId id="322" r:id="rId62"/>
    <p:sldId id="877" r:id="rId63"/>
    <p:sldId id="323" r:id="rId64"/>
    <p:sldId id="748" r:id="rId65"/>
    <p:sldId id="878" r:id="rId66"/>
    <p:sldId id="324" r:id="rId67"/>
    <p:sldId id="749" r:id="rId68"/>
    <p:sldId id="879" r:id="rId69"/>
    <p:sldId id="325" r:id="rId70"/>
    <p:sldId id="326" r:id="rId71"/>
    <p:sldId id="880" r:id="rId72"/>
    <p:sldId id="881" r:id="rId73"/>
    <p:sldId id="327" r:id="rId74"/>
    <p:sldId id="814" r:id="rId75"/>
    <p:sldId id="889" r:id="rId76"/>
    <p:sldId id="890" r:id="rId77"/>
    <p:sldId id="891" r:id="rId78"/>
    <p:sldId id="892" r:id="rId79"/>
    <p:sldId id="328" r:id="rId80"/>
    <p:sldId id="783" r:id="rId81"/>
    <p:sldId id="882" r:id="rId82"/>
    <p:sldId id="883" r:id="rId83"/>
    <p:sldId id="751" r:id="rId84"/>
    <p:sldId id="329" r:id="rId85"/>
    <p:sldId id="680" r:id="rId86"/>
    <p:sldId id="330" r:id="rId87"/>
    <p:sldId id="849" r:id="rId88"/>
    <p:sldId id="331" r:id="rId89"/>
    <p:sldId id="648" r:id="rId90"/>
    <p:sldId id="818" r:id="rId91"/>
    <p:sldId id="884" r:id="rId92"/>
    <p:sldId id="332" r:id="rId93"/>
    <p:sldId id="649" r:id="rId94"/>
    <p:sldId id="885" r:id="rId95"/>
    <p:sldId id="712" r:id="rId9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ADA"/>
    <a:srgbClr val="F2F2F2"/>
    <a:srgbClr val="7F7F7F"/>
    <a:srgbClr val="FFFFFF"/>
    <a:srgbClr val="D9D9D9"/>
    <a:srgbClr val="0070C0"/>
    <a:srgbClr val="35AAFF"/>
    <a:srgbClr val="4BACC6"/>
    <a:srgbClr val="79C4FC"/>
    <a:srgbClr val="004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6318" autoAdjust="0"/>
  </p:normalViewPr>
  <p:slideViewPr>
    <p:cSldViewPr>
      <p:cViewPr>
        <p:scale>
          <a:sx n="100" d="100"/>
          <a:sy n="100" d="100"/>
        </p:scale>
        <p:origin x="486" y="36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wmf"/><Relationship Id="rId5" Type="http://schemas.openxmlformats.org/officeDocument/2006/relationships/image" Target="../media/image27.emf"/><Relationship Id="rId4"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4" Type="http://schemas.openxmlformats.org/officeDocument/2006/relationships/image" Target="../media/image6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 Id="rId4" Type="http://schemas.openxmlformats.org/officeDocument/2006/relationships/image" Target="../media/image9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image" Target="../media/image93.emf"/><Relationship Id="rId5" Type="http://schemas.openxmlformats.org/officeDocument/2006/relationships/image" Target="../media/image97.emf"/><Relationship Id="rId4" Type="http://schemas.openxmlformats.org/officeDocument/2006/relationships/image" Target="../media/image9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 Id="rId4" Type="http://schemas.openxmlformats.org/officeDocument/2006/relationships/image" Target="../media/image10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9.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image" Target="../media/image12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emf"/><Relationship Id="rId5" Type="http://schemas.openxmlformats.org/officeDocument/2006/relationships/image" Target="../media/image132.emf"/><Relationship Id="rId4" Type="http://schemas.openxmlformats.org/officeDocument/2006/relationships/image" Target="../media/image13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image" Target="../media/image13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image" Target="../media/image140.e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image" Target="../media/image14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image" Target="../media/image146.emf"/><Relationship Id="rId1" Type="http://schemas.openxmlformats.org/officeDocument/2006/relationships/image" Target="../media/image145.emf"/><Relationship Id="rId4" Type="http://schemas.openxmlformats.org/officeDocument/2006/relationships/image" Target="../media/image14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image" Target="../media/image150.emf"/><Relationship Id="rId4" Type="http://schemas.openxmlformats.org/officeDocument/2006/relationships/image" Target="../media/image153.e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55.emf"/><Relationship Id="rId1" Type="http://schemas.openxmlformats.org/officeDocument/2006/relationships/image" Target="../media/image154.emf"/><Relationship Id="rId4" Type="http://schemas.openxmlformats.org/officeDocument/2006/relationships/image" Target="../media/image15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emf"/><Relationship Id="rId1" Type="http://schemas.openxmlformats.org/officeDocument/2006/relationships/image" Target="../media/image159.emf"/><Relationship Id="rId5" Type="http://schemas.openxmlformats.org/officeDocument/2006/relationships/image" Target="../media/image163.emf"/><Relationship Id="rId4" Type="http://schemas.openxmlformats.org/officeDocument/2006/relationships/image" Target="../media/image16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image" Target="../media/image167.e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image" Target="../media/image170.emf"/><Relationship Id="rId1" Type="http://schemas.openxmlformats.org/officeDocument/2006/relationships/image" Target="../media/image169.emf"/><Relationship Id="rId4" Type="http://schemas.openxmlformats.org/officeDocument/2006/relationships/image" Target="../media/image17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image" Target="../media/image176.emf"/><Relationship Id="rId1" Type="http://schemas.openxmlformats.org/officeDocument/2006/relationships/image" Target="../media/image175.emf"/><Relationship Id="rId5" Type="http://schemas.openxmlformats.org/officeDocument/2006/relationships/image" Target="../media/image179.emf"/><Relationship Id="rId4" Type="http://schemas.openxmlformats.org/officeDocument/2006/relationships/image" Target="../media/image178.e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emf"/><Relationship Id="rId1" Type="http://schemas.openxmlformats.org/officeDocument/2006/relationships/image" Target="../media/image180.emf"/><Relationship Id="rId4" Type="http://schemas.openxmlformats.org/officeDocument/2006/relationships/image" Target="../media/image18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86.emf"/><Relationship Id="rId1" Type="http://schemas.openxmlformats.org/officeDocument/2006/relationships/image" Target="../media/image185.e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image" Target="../media/image190.emf"/><Relationship Id="rId1" Type="http://schemas.openxmlformats.org/officeDocument/2006/relationships/image" Target="../media/image18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2023/2/22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2023/2/22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a:t>
            </a:fld>
            <a:endParaRPr lang="zh-CN" altLang="en-US"/>
          </a:p>
        </p:txBody>
      </p:sp>
    </p:spTree>
    <p:extLst>
      <p:ext uri="{BB962C8B-B14F-4D97-AF65-F5344CB8AC3E}">
        <p14:creationId xmlns:p14="http://schemas.microsoft.com/office/powerpoint/2010/main" val="347180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6</a:t>
            </a:fld>
            <a:endParaRPr lang="zh-CN" altLang="en-US"/>
          </a:p>
        </p:txBody>
      </p:sp>
    </p:spTree>
    <p:extLst>
      <p:ext uri="{BB962C8B-B14F-4D97-AF65-F5344CB8AC3E}">
        <p14:creationId xmlns:p14="http://schemas.microsoft.com/office/powerpoint/2010/main" val="397222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7</a:t>
            </a:fld>
            <a:endParaRPr lang="zh-CN" altLang="en-US"/>
          </a:p>
        </p:txBody>
      </p:sp>
    </p:spTree>
    <p:extLst>
      <p:ext uri="{BB962C8B-B14F-4D97-AF65-F5344CB8AC3E}">
        <p14:creationId xmlns:p14="http://schemas.microsoft.com/office/powerpoint/2010/main" val="366591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8</a:t>
            </a:fld>
            <a:endParaRPr lang="zh-CN" altLang="en-US"/>
          </a:p>
        </p:txBody>
      </p:sp>
    </p:spTree>
    <p:extLst>
      <p:ext uri="{BB962C8B-B14F-4D97-AF65-F5344CB8AC3E}">
        <p14:creationId xmlns:p14="http://schemas.microsoft.com/office/powerpoint/2010/main" val="141923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9</a:t>
            </a:fld>
            <a:endParaRPr lang="zh-CN" altLang="en-US"/>
          </a:p>
        </p:txBody>
      </p:sp>
    </p:spTree>
    <p:extLst>
      <p:ext uri="{BB962C8B-B14F-4D97-AF65-F5344CB8AC3E}">
        <p14:creationId xmlns:p14="http://schemas.microsoft.com/office/powerpoint/2010/main" val="422474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12</a:t>
            </a:fld>
            <a:endParaRPr lang="zh-CN" altLang="en-US"/>
          </a:p>
        </p:txBody>
      </p:sp>
    </p:spTree>
    <p:extLst>
      <p:ext uri="{BB962C8B-B14F-4D97-AF65-F5344CB8AC3E}">
        <p14:creationId xmlns:p14="http://schemas.microsoft.com/office/powerpoint/2010/main" val="534059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72897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7600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9915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5421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0DCDCD44-E3EB-9548-9802-BEDCDBF3492C}"/>
              </a:ext>
            </a:extLst>
          </p:cNvPr>
          <p:cNvSpPr/>
          <p:nvPr userDrawn="1"/>
        </p:nvSpPr>
        <p:spPr>
          <a:xfrm>
            <a:off x="1"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1800">
              <a:solidFill>
                <a:prstClr val="white"/>
              </a:solidFill>
            </a:endParaRPr>
          </a:p>
        </p:txBody>
      </p:sp>
      <p:sp>
        <p:nvSpPr>
          <p:cNvPr id="13" name="矩形 12"/>
          <p:cNvSpPr/>
          <p:nvPr userDrawn="1"/>
        </p:nvSpPr>
        <p:spPr>
          <a:xfrm>
            <a:off x="240929" y="116631"/>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4" name="矩形 13"/>
          <p:cNvSpPr/>
          <p:nvPr userDrawn="1"/>
        </p:nvSpPr>
        <p:spPr>
          <a:xfrm>
            <a:off x="893273" y="116631"/>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5" name="矩形 14"/>
          <p:cNvSpPr/>
          <p:nvPr userDrawn="1"/>
        </p:nvSpPr>
        <p:spPr>
          <a:xfrm>
            <a:off x="586348" y="116631"/>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6" name="矩形 15"/>
          <p:cNvSpPr/>
          <p:nvPr userDrawn="1"/>
        </p:nvSpPr>
        <p:spPr>
          <a:xfrm>
            <a:off x="1103946" y="111684"/>
            <a:ext cx="1723549" cy="553998"/>
          </a:xfrm>
          <a:prstGeom prst="rect">
            <a:avLst/>
          </a:prstGeom>
        </p:spPr>
        <p:txBody>
          <a:bodyPr wrap="none">
            <a:spAutoFit/>
          </a:bodyPr>
          <a:lstStyle/>
          <a:p>
            <a:pPr defTabSz="914126"/>
            <a:r>
              <a:rPr lang="zh-CN" altLang="en-US" sz="2999" b="1" dirty="0">
                <a:solidFill>
                  <a:prstClr val="white"/>
                </a:solidFill>
                <a:latin typeface="微软雅黑" pitchFamily="34" charset="-122"/>
                <a:sym typeface="+mn-lt"/>
              </a:rPr>
              <a:t>知识梳理</a:t>
            </a:r>
            <a:endParaRPr lang="zh-CN" altLang="en-US" sz="2999" b="1" dirty="0">
              <a:solidFill>
                <a:prstClr val="white"/>
              </a:solidFill>
              <a:latin typeface="微软雅黑" pitchFamily="34" charset="-122"/>
            </a:endParaRPr>
          </a:p>
        </p:txBody>
      </p:sp>
      <p:cxnSp>
        <p:nvCxnSpPr>
          <p:cNvPr id="17" name="直接连接符 16"/>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6299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0DCDCD44-E3EB-9548-9802-BEDCDBF3492C}"/>
              </a:ext>
            </a:extLst>
          </p:cNvPr>
          <p:cNvSpPr/>
          <p:nvPr userDrawn="1"/>
        </p:nvSpPr>
        <p:spPr>
          <a:xfrm>
            <a:off x="1"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1800">
              <a:solidFill>
                <a:prstClr val="white"/>
              </a:solidFill>
            </a:endParaRPr>
          </a:p>
        </p:txBody>
      </p:sp>
      <p:sp>
        <p:nvSpPr>
          <p:cNvPr id="11" name="矩形 10"/>
          <p:cNvSpPr/>
          <p:nvPr userDrawn="1"/>
        </p:nvSpPr>
        <p:spPr>
          <a:xfrm>
            <a:off x="240929" y="116631"/>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2" name="矩形 11"/>
          <p:cNvSpPr/>
          <p:nvPr userDrawn="1"/>
        </p:nvSpPr>
        <p:spPr>
          <a:xfrm>
            <a:off x="893273" y="116631"/>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3" name="矩形 12"/>
          <p:cNvSpPr/>
          <p:nvPr userDrawn="1"/>
        </p:nvSpPr>
        <p:spPr>
          <a:xfrm>
            <a:off x="586348" y="116631"/>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8" name="矩形 17"/>
          <p:cNvSpPr/>
          <p:nvPr userDrawn="1"/>
        </p:nvSpPr>
        <p:spPr>
          <a:xfrm>
            <a:off x="1103946" y="111684"/>
            <a:ext cx="2255751" cy="553998"/>
          </a:xfrm>
          <a:prstGeom prst="rect">
            <a:avLst/>
          </a:prstGeom>
        </p:spPr>
        <p:txBody>
          <a:bodyPr wrap="square">
            <a:spAutoFit/>
          </a:bodyPr>
          <a:lstStyle/>
          <a:p>
            <a:pPr defTabSz="914126"/>
            <a:r>
              <a:rPr lang="zh-CN" altLang="en-US" sz="2999" b="1" dirty="0" smtClean="0">
                <a:solidFill>
                  <a:prstClr val="white"/>
                </a:solidFill>
                <a:latin typeface="微软雅黑" pitchFamily="34" charset="-122"/>
              </a:rPr>
              <a:t>教材改编题</a:t>
            </a:r>
            <a:endParaRPr lang="zh-CN" altLang="en-US" sz="2999" b="1" dirty="0">
              <a:solidFill>
                <a:prstClr val="white"/>
              </a:solidFill>
              <a:latin typeface="微软雅黑" pitchFamily="34" charset="-122"/>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86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0DCDCD44-E3EB-9548-9802-BEDCDBF3492C}"/>
              </a:ext>
            </a:extLst>
          </p:cNvPr>
          <p:cNvSpPr/>
          <p:nvPr userDrawn="1"/>
        </p:nvSpPr>
        <p:spPr>
          <a:xfrm>
            <a:off x="1"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1800">
              <a:solidFill>
                <a:prstClr val="white"/>
              </a:solidFill>
            </a:endParaRPr>
          </a:p>
        </p:txBody>
      </p:sp>
      <p:sp>
        <p:nvSpPr>
          <p:cNvPr id="9" name="矩形 8"/>
          <p:cNvSpPr/>
          <p:nvPr userDrawn="1"/>
        </p:nvSpPr>
        <p:spPr>
          <a:xfrm>
            <a:off x="240929" y="116631"/>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0" name="矩形 9"/>
          <p:cNvSpPr/>
          <p:nvPr userDrawn="1"/>
        </p:nvSpPr>
        <p:spPr>
          <a:xfrm>
            <a:off x="893273" y="116631"/>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1" name="矩形 10"/>
          <p:cNvSpPr/>
          <p:nvPr userDrawn="1"/>
        </p:nvSpPr>
        <p:spPr>
          <a:xfrm>
            <a:off x="586348" y="116631"/>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8" name="矩形 17"/>
          <p:cNvSpPr/>
          <p:nvPr userDrawn="1"/>
        </p:nvSpPr>
        <p:spPr>
          <a:xfrm>
            <a:off x="1103946" y="111684"/>
            <a:ext cx="1723549" cy="553998"/>
          </a:xfrm>
          <a:prstGeom prst="rect">
            <a:avLst/>
          </a:prstGeom>
        </p:spPr>
        <p:txBody>
          <a:bodyPr wrap="none">
            <a:spAutoFit/>
          </a:bodyPr>
          <a:lstStyle/>
          <a:p>
            <a:pPr defTabSz="914126"/>
            <a:r>
              <a:rPr lang="zh-CN" altLang="en-US" sz="2999" b="1" dirty="0" smtClean="0">
                <a:solidFill>
                  <a:prstClr val="white"/>
                </a:solidFill>
                <a:latin typeface="微软雅黑" pitchFamily="34" charset="-122"/>
              </a:rPr>
              <a:t>思考辨析</a:t>
            </a:r>
            <a:endParaRPr lang="zh-CN" altLang="en-US" sz="2999" b="1" dirty="0">
              <a:solidFill>
                <a:prstClr val="white"/>
              </a:solidFill>
              <a:latin typeface="微软雅黑" pitchFamily="34" charset="-122"/>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4417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1"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4" tIns="60932" rIns="121864" bIns="60932" rtlCol="0" anchor="ctr"/>
          <a:lstStyle/>
          <a:p>
            <a:pPr algn="ctr" defTabSz="914126"/>
            <a:endParaRPr lang="zh-CN" altLang="en-US" sz="2400">
              <a:solidFill>
                <a:prstClr val="white"/>
              </a:solidFill>
              <a:cs typeface="+mn-ea"/>
            </a:endParaRPr>
          </a:p>
        </p:txBody>
      </p:sp>
      <p:sp>
        <p:nvSpPr>
          <p:cNvPr id="5" name="矩形 4"/>
          <p:cNvSpPr/>
          <p:nvPr userDrawn="1"/>
        </p:nvSpPr>
        <p:spPr>
          <a:xfrm>
            <a:off x="1977622" y="141361"/>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Tree>
    <p:extLst>
      <p:ext uri="{BB962C8B-B14F-4D97-AF65-F5344CB8AC3E}">
        <p14:creationId xmlns:p14="http://schemas.microsoft.com/office/powerpoint/2010/main" val="6480959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0DCDCD44-E3EB-9548-9802-BEDCDBF3492C}"/>
              </a:ext>
            </a:extLst>
          </p:cNvPr>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2400">
              <a:solidFill>
                <a:prstClr val="white"/>
              </a:solidFill>
            </a:endParaRPr>
          </a:p>
        </p:txBody>
      </p:sp>
      <p:sp>
        <p:nvSpPr>
          <p:cNvPr id="8" name="圆角矩形 7">
            <a:extLst>
              <a:ext uri="{FF2B5EF4-FFF2-40B4-BE49-F238E27FC236}">
                <a16:creationId xmlns="" xmlns:a16="http://schemas.microsoft.com/office/drawing/2014/main" id="{E0486A5D-7556-7042-BA31-57DC3C31B7F0}"/>
              </a:ext>
            </a:extLst>
          </p:cNvPr>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2400">
              <a:solidFill>
                <a:prstClr val="white"/>
              </a:solidFill>
            </a:endParaRPr>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5" name="文本框 14"/>
          <p:cNvSpPr txBox="1"/>
          <p:nvPr userDrawn="1"/>
        </p:nvSpPr>
        <p:spPr>
          <a:xfrm>
            <a:off x="237584" y="980729"/>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pPr algn="ctr"/>
            <a:r>
              <a:rPr lang="zh-CN" altLang="en-US" sz="2400" b="1" dirty="0" smtClean="0">
                <a:solidFill>
                  <a:prstClr val="white"/>
                </a:solidFill>
              </a:rPr>
              <a:t>思维升华</a:t>
            </a:r>
            <a:endParaRPr lang="zh-CN" altLang="en-US" sz="2400" b="1" dirty="0">
              <a:solidFill>
                <a:prstClr val="white"/>
              </a:solidFill>
            </a:endParaRPr>
          </a:p>
        </p:txBody>
      </p:sp>
    </p:spTree>
    <p:extLst>
      <p:ext uri="{BB962C8B-B14F-4D97-AF65-F5344CB8AC3E}">
        <p14:creationId xmlns:p14="http://schemas.microsoft.com/office/powerpoint/2010/main" val="2301324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1"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4" name="矩形 3"/>
          <p:cNvSpPr/>
          <p:nvPr userDrawn="1"/>
        </p:nvSpPr>
        <p:spPr>
          <a:xfrm>
            <a:off x="9300356" y="-17323"/>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grpSp>
        <p:nvGrpSpPr>
          <p:cNvPr id="5" name="组合 4">
            <a:extLst>
              <a:ext uri="{FF2B5EF4-FFF2-40B4-BE49-F238E27FC236}">
                <a16:creationId xmlns="" xmlns:a16="http://schemas.microsoft.com/office/drawing/2014/main" id="{9BBECB4D-6C44-1B44-8EEE-715C6DA396E2}"/>
              </a:ext>
            </a:extLst>
          </p:cNvPr>
          <p:cNvGrpSpPr/>
          <p:nvPr userDrawn="1"/>
        </p:nvGrpSpPr>
        <p:grpSpPr>
          <a:xfrm>
            <a:off x="10294537" y="0"/>
            <a:ext cx="579247" cy="730144"/>
            <a:chOff x="10991812" y="-5749"/>
            <a:chExt cx="760532" cy="958655"/>
          </a:xfrm>
        </p:grpSpPr>
        <p:sp>
          <p:nvSpPr>
            <p:cNvPr id="6" name="同侧圆角矩形 5">
              <a:extLst>
                <a:ext uri="{FF2B5EF4-FFF2-40B4-BE49-F238E27FC236}">
                  <a16:creationId xmlns="" xmlns:a16="http://schemas.microsoft.com/office/drawing/2014/main" id="{DF6F1F8A-32C8-B94D-97C9-41E13303B755}"/>
                </a:ext>
              </a:extLst>
            </p:cNvPr>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1800">
                <a:solidFill>
                  <a:prstClr val="white"/>
                </a:solidFill>
              </a:endParaRPr>
            </a:p>
          </p:txBody>
        </p:sp>
        <p:sp>
          <p:nvSpPr>
            <p:cNvPr id="7" name="任意多边形 3">
              <a:extLst>
                <a:ext uri="{FF2B5EF4-FFF2-40B4-BE49-F238E27FC236}">
                  <a16:creationId xmlns="" xmlns:a16="http://schemas.microsoft.com/office/drawing/2014/main" id="{DF63667A-3892-CB45-B675-4D73819EA44F}"/>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126">
                <a:defRPr/>
              </a:pPr>
              <a:endParaRPr lang="zh-CN" altLang="en-US" sz="1800" kern="0" dirty="0">
                <a:solidFill>
                  <a:prstClr val="white"/>
                </a:solidFill>
                <a:latin typeface="微软雅黑"/>
              </a:endParaRPr>
            </a:p>
          </p:txBody>
        </p:sp>
      </p:grpSp>
    </p:spTree>
    <p:extLst>
      <p:ext uri="{BB962C8B-B14F-4D97-AF65-F5344CB8AC3E}">
        <p14:creationId xmlns:p14="http://schemas.microsoft.com/office/powerpoint/2010/main" val="6639659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47338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0DCDCD44-E3EB-9548-9802-BEDCDBF3492C}"/>
              </a:ext>
            </a:extLst>
          </p:cNvPr>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103945" y="111684"/>
            <a:ext cx="1723549" cy="553998"/>
          </a:xfrm>
          <a:prstGeom prst="rect">
            <a:avLst/>
          </a:prstGeom>
        </p:spPr>
        <p:txBody>
          <a:bodyPr wrap="none">
            <a:spAutoFit/>
          </a:bodyPr>
          <a:lstStyle/>
          <a:p>
            <a:r>
              <a:rPr lang="zh-CN" altLang="en-US" sz="3000" b="1" kern="1200" dirty="0">
                <a:solidFill>
                  <a:schemeClr val="bg1"/>
                </a:solidFill>
                <a:latin typeface="微软雅黑" pitchFamily="34" charset="-122"/>
                <a:ea typeface="微软雅黑" pitchFamily="34" charset="-122"/>
                <a:cs typeface="+mn-cs"/>
                <a:sym typeface="+mn-lt"/>
              </a:rPr>
              <a:t>知识梳理</a:t>
            </a:r>
            <a:endParaRPr lang="zh-CN" altLang="en-US" sz="3000" b="1" kern="1200" dirty="0">
              <a:solidFill>
                <a:schemeClr val="bg1"/>
              </a:solidFill>
              <a:latin typeface="微软雅黑" pitchFamily="34" charset="-122"/>
              <a:ea typeface="微软雅黑" pitchFamily="34" charset="-122"/>
              <a:cs typeface="+mn-cs"/>
            </a:endParaRPr>
          </a:p>
        </p:txBody>
      </p:sp>
      <p:cxnSp>
        <p:nvCxnSpPr>
          <p:cNvPr id="17" name="直接连接符 16"/>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5849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0DCDCD44-E3EB-9548-9802-BEDCDBF3492C}"/>
              </a:ext>
            </a:extLst>
          </p:cNvPr>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kern="1200" dirty="0" smtClean="0">
                <a:solidFill>
                  <a:schemeClr val="bg1"/>
                </a:solidFill>
                <a:latin typeface="微软雅黑" pitchFamily="34" charset="-122"/>
                <a:ea typeface="微软雅黑" pitchFamily="34" charset="-122"/>
                <a:cs typeface="+mn-cs"/>
              </a:rPr>
              <a:t>教材改编题</a:t>
            </a:r>
            <a:endParaRPr lang="zh-CN" altLang="en-US" sz="3000" b="1" kern="1200" dirty="0">
              <a:solidFill>
                <a:schemeClr val="bg1"/>
              </a:solidFill>
              <a:latin typeface="微软雅黑" pitchFamily="34" charset="-122"/>
              <a:ea typeface="微软雅黑" pitchFamily="34" charset="-122"/>
              <a:cs typeface="+mn-cs"/>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8492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0DCDCD44-E3EB-9548-9802-BEDCDBF3492C}"/>
              </a:ext>
            </a:extLst>
          </p:cNvPr>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kern="1200" dirty="0" smtClean="0">
                <a:solidFill>
                  <a:schemeClr val="bg1"/>
                </a:solidFill>
                <a:latin typeface="微软雅黑" pitchFamily="34" charset="-122"/>
                <a:ea typeface="微软雅黑" pitchFamily="34" charset="-122"/>
                <a:cs typeface="+mn-cs"/>
              </a:rPr>
              <a:t>思考辨析</a:t>
            </a:r>
            <a:endParaRPr lang="zh-CN" altLang="en-US" sz="3000" b="1" kern="1200" dirty="0">
              <a:solidFill>
                <a:schemeClr val="bg1"/>
              </a:solidFill>
              <a:latin typeface="微软雅黑" pitchFamily="34" charset="-122"/>
              <a:ea typeface="微软雅黑" pitchFamily="34" charset="-122"/>
              <a:cs typeface="+mn-cs"/>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417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52771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0DCDCD44-E3EB-9548-9802-BEDCDBF3492C}"/>
              </a:ext>
            </a:extLst>
          </p:cNvPr>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2400"/>
          </a:p>
        </p:txBody>
      </p:sp>
      <p:sp>
        <p:nvSpPr>
          <p:cNvPr id="8" name="圆角矩形 7">
            <a:extLst>
              <a:ext uri="{FF2B5EF4-FFF2-40B4-BE49-F238E27FC236}">
                <a16:creationId xmlns="" xmlns:a16="http://schemas.microsoft.com/office/drawing/2014/main" id="{E0486A5D-7556-7042-BA31-57DC3C31B7F0}"/>
              </a:ext>
            </a:extLst>
          </p:cNvPr>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思维升华</a:t>
            </a:r>
            <a:endParaRPr lang="zh-CN" altLang="en-US" sz="2400" b="1" dirty="0">
              <a:solidFill>
                <a:schemeClr val="bg1"/>
              </a:solidFill>
            </a:endParaRPr>
          </a:p>
        </p:txBody>
      </p:sp>
    </p:spTree>
    <p:extLst>
      <p:ext uri="{BB962C8B-B14F-4D97-AF65-F5344CB8AC3E}">
        <p14:creationId xmlns:p14="http://schemas.microsoft.com/office/powerpoint/2010/main" val="27713018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 xmlns:a16="http://schemas.microsoft.com/office/drawing/2014/main" id="{9BBECB4D-6C44-1B44-8EEE-715C6DA396E2}"/>
              </a:ext>
            </a:extLst>
          </p:cNvPr>
          <p:cNvGrpSpPr/>
          <p:nvPr userDrawn="1"/>
        </p:nvGrpSpPr>
        <p:grpSpPr>
          <a:xfrm>
            <a:off x="10294537" y="0"/>
            <a:ext cx="579247" cy="730144"/>
            <a:chOff x="10991812" y="-5749"/>
            <a:chExt cx="760532" cy="958655"/>
          </a:xfrm>
        </p:grpSpPr>
        <p:sp>
          <p:nvSpPr>
            <p:cNvPr id="6" name="同侧圆角矩形 5">
              <a:extLst>
                <a:ext uri="{FF2B5EF4-FFF2-40B4-BE49-F238E27FC236}">
                  <a16:creationId xmlns="" xmlns:a16="http://schemas.microsoft.com/office/drawing/2014/main" id="{DF6F1F8A-32C8-B94D-97C9-41E13303B755}"/>
                </a:ext>
              </a:extLst>
            </p:cNvPr>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多边形 3">
              <a:extLst>
                <a:ext uri="{FF2B5EF4-FFF2-40B4-BE49-F238E27FC236}">
                  <a16:creationId xmlns="" xmlns:a16="http://schemas.microsoft.com/office/drawing/2014/main" id="{DF63667A-3892-CB45-B675-4D73819EA44F}"/>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25512632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0DCDCD44-E3EB-9548-9802-BEDCDBF3492C}"/>
              </a:ext>
            </a:extLst>
          </p:cNvPr>
          <p:cNvSpPr/>
          <p:nvPr userDrawn="1"/>
        </p:nvSpPr>
        <p:spPr>
          <a:xfrm>
            <a:off x="0" y="0"/>
            <a:ext cx="12189600" cy="19152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6" name="圆角矩形 15">
            <a:extLst>
              <a:ext uri="{FF2B5EF4-FFF2-40B4-BE49-F238E27FC236}">
                <a16:creationId xmlns:a16="http://schemas.microsoft.com/office/drawing/2014/main" xmlns="" id="{E0486A5D-7556-7042-BA31-57DC3C31B7F0}"/>
              </a:ext>
            </a:extLst>
          </p:cNvPr>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常用结论</a:t>
            </a:r>
            <a:endParaRPr lang="zh-CN" altLang="en-US" sz="2400" b="1" dirty="0">
              <a:solidFill>
                <a:schemeClr val="bg1"/>
              </a:solidFill>
            </a:endParaRPr>
          </a:p>
        </p:txBody>
      </p:sp>
    </p:spTree>
    <p:extLst>
      <p:ext uri="{BB962C8B-B14F-4D97-AF65-F5344CB8AC3E}">
        <p14:creationId xmlns:p14="http://schemas.microsoft.com/office/powerpoint/2010/main" val="18802272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a:extLst>
              <a:ext uri="{FF2B5EF4-FFF2-40B4-BE49-F238E27FC236}">
                <a16:creationId xmlns="" xmlns:a16="http://schemas.microsoft.com/office/drawing/2014/main" id="{E0486A5D-7556-7042-BA31-57DC3C31B7F0}"/>
              </a:ext>
            </a:extLst>
          </p:cNvPr>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extLst>
      <p:ext uri="{BB962C8B-B14F-4D97-AF65-F5344CB8AC3E}">
        <p14:creationId xmlns:p14="http://schemas.microsoft.com/office/powerpoint/2010/main" val="374039022"/>
      </p:ext>
    </p:extLst>
  </p:cSld>
  <p:clrMap bg1="lt1" tx1="dk1" bg2="lt2" tx2="dk2" accent1="accent1" accent2="accent2" accent3="accent3" accent4="accent4" accent5="accent5" accent6="accent6" hlink="hlink" folHlink="folHlink"/>
  <p:sldLayoutIdLst>
    <p:sldLayoutId id="2147483724" r:id="rId1"/>
    <p:sldLayoutId id="2147483699" r:id="rId2"/>
    <p:sldLayoutId id="2147483700" r:id="rId3"/>
    <p:sldLayoutId id="2147483721" r:id="rId4"/>
    <p:sldLayoutId id="2147483722" r:id="rId5"/>
    <p:sldLayoutId id="2147483725" r:id="rId6"/>
    <p:sldLayoutId id="2147483726" r:id="rId7"/>
    <p:sldLayoutId id="2147483727" r:id="rId8"/>
    <p:sldLayoutId id="2147483746"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a:extLst>
              <a:ext uri="{FF2B5EF4-FFF2-40B4-BE49-F238E27FC236}">
                <a16:creationId xmlns="" xmlns:a16="http://schemas.microsoft.com/office/drawing/2014/main" id="{E0486A5D-7556-7042-BA31-57DC3C31B7F0}"/>
              </a:ext>
            </a:extLst>
          </p:cNvPr>
          <p:cNvSpPr/>
          <p:nvPr userDrawn="1"/>
        </p:nvSpPr>
        <p:spPr>
          <a:xfrm>
            <a:off x="1" y="1"/>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2400">
              <a:solidFill>
                <a:prstClr val="white"/>
              </a:solidFill>
            </a:endParaRPr>
          </a:p>
        </p:txBody>
      </p:sp>
    </p:spTree>
    <p:extLst>
      <p:ext uri="{BB962C8B-B14F-4D97-AF65-F5344CB8AC3E}">
        <p14:creationId xmlns:p14="http://schemas.microsoft.com/office/powerpoint/2010/main" val="79999894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package" Target="../embeddings/Microsoft_Word___8.docx"/><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__11.docx"/><Relationship Id="rId3" Type="http://schemas.openxmlformats.org/officeDocument/2006/relationships/notesSlide" Target="../notesSlides/notesSlide6.xml"/><Relationship Id="rId7" Type="http://schemas.openxmlformats.org/officeDocument/2006/relationships/image" Target="../media/image16.e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package" Target="../embeddings/Microsoft_Word___10.docx"/><Relationship Id="rId5" Type="http://schemas.openxmlformats.org/officeDocument/2006/relationships/image" Target="../media/image15.emf"/><Relationship Id="rId4" Type="http://schemas.openxmlformats.org/officeDocument/2006/relationships/package" Target="../embeddings/Microsoft_Word___9.docx"/><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__13.docx"/><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slide" Target="slide3.xml"/><Relationship Id="rId5" Type="http://schemas.openxmlformats.org/officeDocument/2006/relationships/image" Target="../media/image18.emf"/><Relationship Id="rId4" Type="http://schemas.openxmlformats.org/officeDocument/2006/relationships/package" Target="../embeddings/Microsoft_Word___12.docx"/><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__14.doc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emf"/><Relationship Id="rId5" Type="http://schemas.openxmlformats.org/officeDocument/2006/relationships/package" Target="../embeddings/Microsoft_Word___15.docx"/><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3.bin"/><Relationship Id="rId3" Type="http://schemas.openxmlformats.org/officeDocument/2006/relationships/package" Target="../embeddings/Microsoft_Word___16.docx"/><Relationship Id="rId7" Type="http://schemas.openxmlformats.org/officeDocument/2006/relationships/package" Target="../embeddings/Microsoft_Word___18.docx"/><Relationship Id="rId12"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emf"/><Relationship Id="rId11" Type="http://schemas.openxmlformats.org/officeDocument/2006/relationships/package" Target="../embeddings/Microsoft_Word___20.docx"/><Relationship Id="rId5" Type="http://schemas.openxmlformats.org/officeDocument/2006/relationships/package" Target="../embeddings/Microsoft_Word___17.docx"/><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package" Target="../embeddings/Microsoft_Word___19.docx"/><Relationship Id="rId1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21.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4.bin"/><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tiff"/><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bin"/><Relationship Id="rId5" Type="http://schemas.openxmlformats.org/officeDocument/2006/relationships/image" Target="../media/image31.emf"/><Relationship Id="rId4" Type="http://schemas.openxmlformats.org/officeDocument/2006/relationships/package" Target="../embeddings/Microsoft_Word___22.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23.doc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__24.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__25.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__26.docx"/><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__27.docx"/><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0.emf"/><Relationship Id="rId5" Type="http://schemas.openxmlformats.org/officeDocument/2006/relationships/package" Target="../embeddings/Microsoft_Word___28.docx"/><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__29.docx"/><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2.emf"/><Relationship Id="rId5" Type="http://schemas.openxmlformats.org/officeDocument/2006/relationships/package" Target="../embeddings/Microsoft_Word___30.docx"/><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package" Target="../embeddings/Microsoft_Word___31.docx"/><Relationship Id="rId7" Type="http://schemas.openxmlformats.org/officeDocument/2006/relationships/package" Target="../embeddings/Microsoft_Word___33.docx"/><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4.emf"/><Relationship Id="rId5" Type="http://schemas.openxmlformats.org/officeDocument/2006/relationships/package" Target="../embeddings/Microsoft_Word___32.docx"/><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53.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__34.docx"/><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6.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__35.docx"/><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8.emf"/><Relationship Id="rId5" Type="http://schemas.openxmlformats.org/officeDocument/2006/relationships/package" Target="../embeddings/Microsoft_Word___36.docx"/><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__37.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9.emf"/></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Word___40.docx"/><Relationship Id="rId3" Type="http://schemas.openxmlformats.org/officeDocument/2006/relationships/image" Target="../media/image53.png"/><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package" Target="../embeddings/Microsoft_Word___39.docx"/><Relationship Id="rId5" Type="http://schemas.openxmlformats.org/officeDocument/2006/relationships/image" Target="../media/image50.emf"/><Relationship Id="rId4" Type="http://schemas.openxmlformats.org/officeDocument/2006/relationships/package" Target="../embeddings/Microsoft_Word___38.docx"/><Relationship Id="rId9" Type="http://schemas.openxmlformats.org/officeDocument/2006/relationships/image" Target="../media/image52.emf"/></Relationships>
</file>

<file path=ppt/slides/_rels/slide35.xml.rels><?xml version="1.0" encoding="UTF-8" standalone="yes"?>
<Relationships xmlns="http://schemas.openxmlformats.org/package/2006/relationships"><Relationship Id="rId8" Type="http://schemas.openxmlformats.org/officeDocument/2006/relationships/package" Target="../embeddings/Microsoft_Word___43.docx"/><Relationship Id="rId3" Type="http://schemas.openxmlformats.org/officeDocument/2006/relationships/image" Target="../media/image53.png"/><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package" Target="../embeddings/Microsoft_Word___42.docx"/><Relationship Id="rId5" Type="http://schemas.openxmlformats.org/officeDocument/2006/relationships/image" Target="../media/image54.emf"/><Relationship Id="rId4" Type="http://schemas.openxmlformats.org/officeDocument/2006/relationships/package" Target="../embeddings/Microsoft_Word___41.docx"/><Relationship Id="rId9" Type="http://schemas.openxmlformats.org/officeDocument/2006/relationships/image" Target="../media/image56.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__44.docx"/><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image" Target="../media/image57.emf"/></Relationships>
</file>

<file path=ppt/slides/_rels/slide37.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package" Target="../embeddings/Microsoft_Word___45.docx"/><Relationship Id="rId7" Type="http://schemas.openxmlformats.org/officeDocument/2006/relationships/package" Target="../embeddings/Microsoft_Word___47.docx"/><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9.emf"/><Relationship Id="rId5" Type="http://schemas.openxmlformats.org/officeDocument/2006/relationships/package" Target="../embeddings/Microsoft_Word___46.docx"/><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package" Target="../embeddings/Microsoft_Word___48.docx"/></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__49.docx"/><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2.emf"/></Relationships>
</file>

<file path=ppt/slides/_rels/slide3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package" Target="../embeddings/Microsoft_Word___50.docx"/><Relationship Id="rId7" Type="http://schemas.openxmlformats.org/officeDocument/2006/relationships/package" Target="../embeddings/Microsoft_Word___52.docx"/><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4.emf"/><Relationship Id="rId5" Type="http://schemas.openxmlformats.org/officeDocument/2006/relationships/package" Target="../embeddings/Microsoft_Word___51.docx"/><Relationship Id="rId10" Type="http://schemas.openxmlformats.org/officeDocument/2006/relationships/image" Target="../media/image66.emf"/><Relationship Id="rId4" Type="http://schemas.openxmlformats.org/officeDocument/2006/relationships/image" Target="../media/image63.emf"/><Relationship Id="rId9" Type="http://schemas.openxmlformats.org/officeDocument/2006/relationships/package" Target="../embeddings/Microsoft_Word___53.docx"/></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__54.docx"/><Relationship Id="rId2" Type="http://schemas.openxmlformats.org/officeDocument/2006/relationships/slideLayout" Target="../slideLayouts/slideLayout16.xml"/><Relationship Id="rId1" Type="http://schemas.openxmlformats.org/officeDocument/2006/relationships/vmlDrawing" Target="../drawings/vmlDrawing29.vml"/><Relationship Id="rId4" Type="http://schemas.openxmlformats.org/officeDocument/2006/relationships/image" Target="../media/image67.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__55.docx"/><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68.emf"/></Relationships>
</file>

<file path=ppt/slides/_rels/slide42.xml.rels><?xml version="1.0" encoding="UTF-8" standalone="yes"?>
<Relationships xmlns="http://schemas.openxmlformats.org/package/2006/relationships"><Relationship Id="rId8" Type="http://schemas.openxmlformats.org/officeDocument/2006/relationships/package" Target="../embeddings/Microsoft_Word___58.docx"/><Relationship Id="rId3" Type="http://schemas.openxmlformats.org/officeDocument/2006/relationships/image" Target="../media/image73.png"/><Relationship Id="rId7"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package" Target="../embeddings/Microsoft_Word___57.docx"/><Relationship Id="rId11" Type="http://schemas.openxmlformats.org/officeDocument/2006/relationships/image" Target="../media/image72.emf"/><Relationship Id="rId5" Type="http://schemas.openxmlformats.org/officeDocument/2006/relationships/image" Target="../media/image69.emf"/><Relationship Id="rId10" Type="http://schemas.openxmlformats.org/officeDocument/2006/relationships/package" Target="../embeddings/Microsoft_Word___59.docx"/><Relationship Id="rId4" Type="http://schemas.openxmlformats.org/officeDocument/2006/relationships/package" Target="../embeddings/Microsoft_Word___56.docx"/><Relationship Id="rId9" Type="http://schemas.openxmlformats.org/officeDocument/2006/relationships/image" Target="../media/image71.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__60.docx"/><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75.png"/><Relationship Id="rId4" Type="http://schemas.openxmlformats.org/officeDocument/2006/relationships/image" Target="../media/image74.emf"/></Relationships>
</file>

<file path=ppt/slides/_rels/slide44.xml.rels><?xml version="1.0" encoding="UTF-8" standalone="yes"?>
<Relationships xmlns="http://schemas.openxmlformats.org/package/2006/relationships"><Relationship Id="rId8" Type="http://schemas.openxmlformats.org/officeDocument/2006/relationships/package" Target="../embeddings/Microsoft_Word___63.docx"/><Relationship Id="rId13" Type="http://schemas.openxmlformats.org/officeDocument/2006/relationships/image" Target="../media/image80.emf"/><Relationship Id="rId3" Type="http://schemas.openxmlformats.org/officeDocument/2006/relationships/image" Target="../media/image81.png"/><Relationship Id="rId7" Type="http://schemas.openxmlformats.org/officeDocument/2006/relationships/image" Target="../media/image77.emf"/><Relationship Id="rId12" Type="http://schemas.openxmlformats.org/officeDocument/2006/relationships/package" Target="../embeddings/Microsoft_Word___65.docx"/><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package" Target="../embeddings/Microsoft_Word___62.docx"/><Relationship Id="rId11" Type="http://schemas.openxmlformats.org/officeDocument/2006/relationships/image" Target="../media/image79.emf"/><Relationship Id="rId5" Type="http://schemas.openxmlformats.org/officeDocument/2006/relationships/image" Target="../media/image76.emf"/><Relationship Id="rId10" Type="http://schemas.openxmlformats.org/officeDocument/2006/relationships/package" Target="../embeddings/Microsoft_Word___64.docx"/><Relationship Id="rId4" Type="http://schemas.openxmlformats.org/officeDocument/2006/relationships/package" Target="../embeddings/Microsoft_Word___61.docx"/><Relationship Id="rId9" Type="http://schemas.openxmlformats.org/officeDocument/2006/relationships/image" Target="../media/image78.emf"/></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3.e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package" Target="../embeddings/Microsoft_Word___67.docx"/><Relationship Id="rId5" Type="http://schemas.openxmlformats.org/officeDocument/2006/relationships/image" Target="../media/image82.emf"/><Relationship Id="rId4" Type="http://schemas.openxmlformats.org/officeDocument/2006/relationships/package" Target="../embeddings/Microsoft_Word___66.doc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__68.docx"/><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85.e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__69.docx"/><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87.emf"/><Relationship Id="rId5" Type="http://schemas.openxmlformats.org/officeDocument/2006/relationships/package" Target="../embeddings/Microsoft_Word___70.docx"/><Relationship Id="rId4" Type="http://schemas.openxmlformats.org/officeDocument/2006/relationships/image" Target="../media/image86.emf"/></Relationships>
</file>

<file path=ppt/slides/_rels/slide49.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package" Target="../embeddings/Microsoft_Word___71.docx"/><Relationship Id="rId7" Type="http://schemas.openxmlformats.org/officeDocument/2006/relationships/package" Target="../embeddings/Microsoft_Word___73.docx"/><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89.emf"/><Relationship Id="rId5" Type="http://schemas.openxmlformats.org/officeDocument/2006/relationships/package" Target="../embeddings/Microsoft_Word___72.docx"/><Relationship Id="rId10" Type="http://schemas.openxmlformats.org/officeDocument/2006/relationships/image" Target="../media/image91.emf"/><Relationship Id="rId4" Type="http://schemas.openxmlformats.org/officeDocument/2006/relationships/image" Target="../media/image88.emf"/><Relationship Id="rId9" Type="http://schemas.openxmlformats.org/officeDocument/2006/relationships/package" Target="../embeddings/Microsoft_Word___74.doc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__75.docx"/><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92.emf"/></Relationships>
</file>

<file path=ppt/slides/_rels/slide51.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package" Target="../embeddings/Microsoft_Word___76.docx"/><Relationship Id="rId7" Type="http://schemas.openxmlformats.org/officeDocument/2006/relationships/package" Target="../embeddings/Microsoft_Word___78.docx"/><Relationship Id="rId12"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94.emf"/><Relationship Id="rId11" Type="http://schemas.openxmlformats.org/officeDocument/2006/relationships/package" Target="../embeddings/Microsoft_Word___80.docx"/><Relationship Id="rId5" Type="http://schemas.openxmlformats.org/officeDocument/2006/relationships/package" Target="../embeddings/Microsoft_Word___77.docx"/><Relationship Id="rId10" Type="http://schemas.openxmlformats.org/officeDocument/2006/relationships/image" Target="../media/image96.emf"/><Relationship Id="rId4" Type="http://schemas.openxmlformats.org/officeDocument/2006/relationships/image" Target="../media/image93.emf"/><Relationship Id="rId9" Type="http://schemas.openxmlformats.org/officeDocument/2006/relationships/package" Target="../embeddings/Microsoft_Word___79.docx"/></Relationships>
</file>

<file path=ppt/slides/_rels/slide52.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package" Target="../embeddings/Microsoft_Word___81.docx"/><Relationship Id="rId7" Type="http://schemas.openxmlformats.org/officeDocument/2006/relationships/package" Target="../embeddings/Microsoft_Word___82.docx"/><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20.png"/><Relationship Id="rId5" Type="http://schemas.openxmlformats.org/officeDocument/2006/relationships/slide" Target="slide3.xml"/><Relationship Id="rId10" Type="http://schemas.openxmlformats.org/officeDocument/2006/relationships/image" Target="../media/image100.emf"/><Relationship Id="rId4" Type="http://schemas.openxmlformats.org/officeDocument/2006/relationships/image" Target="../media/image98.emf"/><Relationship Id="rId9" Type="http://schemas.openxmlformats.org/officeDocument/2006/relationships/package" Target="../embeddings/Microsoft_Word___83.docx"/></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01.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84.docx"/><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41.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55.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02.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85.docx"/><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42.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56.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86.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1" Type="http://schemas.openxmlformats.org/officeDocument/2006/relationships/vmlDrawing" Target="../drawings/vmlDrawing43.vml"/><Relationship Id="rId6" Type="http://schemas.openxmlformats.org/officeDocument/2006/relationships/slide" Target="slide56.xml"/><Relationship Id="rId11" Type="http://schemas.openxmlformats.org/officeDocument/2006/relationships/slide" Target="slide68.xml"/><Relationship Id="rId5" Type="http://schemas.openxmlformats.org/officeDocument/2006/relationships/slide" Target="slide54.xml"/><Relationship Id="rId15" Type="http://schemas.openxmlformats.org/officeDocument/2006/relationships/slide" Target="slide83.xml"/><Relationship Id="rId10" Type="http://schemas.openxmlformats.org/officeDocument/2006/relationships/slide" Target="slide65.xml"/><Relationship Id="rId4" Type="http://schemas.openxmlformats.org/officeDocument/2006/relationships/image" Target="../media/image103.emf"/><Relationship Id="rId9" Type="http://schemas.openxmlformats.org/officeDocument/2006/relationships/slide" Target="slide62.xml"/><Relationship Id="rId14" Type="http://schemas.openxmlformats.org/officeDocument/2006/relationships/slide" Target="slide78.xml"/></Relationships>
</file>

<file path=ppt/slides/_rels/slide57.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87.docx"/><Relationship Id="rId21" Type="http://schemas.openxmlformats.org/officeDocument/2006/relationships/package" Target="../embeddings/Microsoft_Word___89.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20" Type="http://schemas.openxmlformats.org/officeDocument/2006/relationships/image" Target="../media/image105.emf"/><Relationship Id="rId1" Type="http://schemas.openxmlformats.org/officeDocument/2006/relationships/vmlDrawing" Target="../drawings/vmlDrawing44.vml"/><Relationship Id="rId6" Type="http://schemas.openxmlformats.org/officeDocument/2006/relationships/slide" Target="slide56.xml"/><Relationship Id="rId11" Type="http://schemas.openxmlformats.org/officeDocument/2006/relationships/slide" Target="slide68.xml"/><Relationship Id="rId24" Type="http://schemas.openxmlformats.org/officeDocument/2006/relationships/image" Target="../media/image107.emf"/><Relationship Id="rId5" Type="http://schemas.openxmlformats.org/officeDocument/2006/relationships/slide" Target="slide54.xml"/><Relationship Id="rId15" Type="http://schemas.openxmlformats.org/officeDocument/2006/relationships/slide" Target="slide83.xml"/><Relationship Id="rId23" Type="http://schemas.openxmlformats.org/officeDocument/2006/relationships/package" Target="../embeddings/Microsoft_Word___90.docx"/><Relationship Id="rId10" Type="http://schemas.openxmlformats.org/officeDocument/2006/relationships/slide" Target="slide65.xml"/><Relationship Id="rId19" Type="http://schemas.openxmlformats.org/officeDocument/2006/relationships/package" Target="../embeddings/Microsoft_Word___88.docx"/><Relationship Id="rId4" Type="http://schemas.openxmlformats.org/officeDocument/2006/relationships/image" Target="../media/image104.emf"/><Relationship Id="rId9" Type="http://schemas.openxmlformats.org/officeDocument/2006/relationships/slide" Target="slide62.xml"/><Relationship Id="rId14" Type="http://schemas.openxmlformats.org/officeDocument/2006/relationships/slide" Target="slide78.xml"/><Relationship Id="rId22" Type="http://schemas.openxmlformats.org/officeDocument/2006/relationships/image" Target="../media/image106.emf"/></Relationships>
</file>

<file path=ppt/slides/_rels/slide58.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91.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1" Type="http://schemas.openxmlformats.org/officeDocument/2006/relationships/vmlDrawing" Target="../drawings/vmlDrawing45.vml"/><Relationship Id="rId6" Type="http://schemas.openxmlformats.org/officeDocument/2006/relationships/slide" Target="slide56.xml"/><Relationship Id="rId11" Type="http://schemas.openxmlformats.org/officeDocument/2006/relationships/slide" Target="slide68.xml"/><Relationship Id="rId5" Type="http://schemas.openxmlformats.org/officeDocument/2006/relationships/slide" Target="slide54.xml"/><Relationship Id="rId15" Type="http://schemas.openxmlformats.org/officeDocument/2006/relationships/slide" Target="slide83.xml"/><Relationship Id="rId10" Type="http://schemas.openxmlformats.org/officeDocument/2006/relationships/slide" Target="slide65.xml"/><Relationship Id="rId4" Type="http://schemas.openxmlformats.org/officeDocument/2006/relationships/image" Target="../media/image108.emf"/><Relationship Id="rId9" Type="http://schemas.openxmlformats.org/officeDocument/2006/relationships/slide" Target="slide62.xml"/><Relationship Id="rId14" Type="http://schemas.openxmlformats.org/officeDocument/2006/relationships/slide" Target="slide78.xml"/></Relationships>
</file>

<file path=ppt/slides/_rels/slide59.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09.emf"/><Relationship Id="rId26" Type="http://schemas.openxmlformats.org/officeDocument/2006/relationships/image" Target="../media/image113.emf"/><Relationship Id="rId3" Type="http://schemas.openxmlformats.org/officeDocument/2006/relationships/slide" Target="slide54.xml"/><Relationship Id="rId21" Type="http://schemas.openxmlformats.org/officeDocument/2006/relationships/package" Target="../embeddings/Microsoft_Word___94.docx"/><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92.docx"/><Relationship Id="rId25" Type="http://schemas.openxmlformats.org/officeDocument/2006/relationships/package" Target="../embeddings/Microsoft_Word___96.docx"/><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10.emf"/><Relationship Id="rId1" Type="http://schemas.openxmlformats.org/officeDocument/2006/relationships/vmlDrawing" Target="../drawings/vmlDrawing46.vml"/><Relationship Id="rId6" Type="http://schemas.openxmlformats.org/officeDocument/2006/relationships/slide" Target="slide60.xml"/><Relationship Id="rId11" Type="http://schemas.openxmlformats.org/officeDocument/2006/relationships/slide" Target="slide72.xml"/><Relationship Id="rId24" Type="http://schemas.openxmlformats.org/officeDocument/2006/relationships/image" Target="../media/image112.emf"/><Relationship Id="rId5" Type="http://schemas.openxmlformats.org/officeDocument/2006/relationships/slide" Target="slide58.xml"/><Relationship Id="rId15" Type="http://schemas.openxmlformats.org/officeDocument/2006/relationships/slide" Target="slide87.xml"/><Relationship Id="rId23" Type="http://schemas.openxmlformats.org/officeDocument/2006/relationships/package" Target="../embeddings/Microsoft_Word___95.docx"/><Relationship Id="rId28" Type="http://schemas.openxmlformats.org/officeDocument/2006/relationships/image" Target="../media/image114.emf"/><Relationship Id="rId10" Type="http://schemas.openxmlformats.org/officeDocument/2006/relationships/slide" Target="slide69.xml"/><Relationship Id="rId19" Type="http://schemas.openxmlformats.org/officeDocument/2006/relationships/package" Target="../embeddings/Microsoft_Word___93.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image" Target="../media/image111.emf"/><Relationship Id="rId27" Type="http://schemas.openxmlformats.org/officeDocument/2006/relationships/package" Target="../embeddings/Microsoft_Word___97.docx"/></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Word___2.docx"/><Relationship Id="rId3" Type="http://schemas.openxmlformats.org/officeDocument/2006/relationships/notesSlide" Target="../notesSlides/notesSlide2.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Word___1.docx"/><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emf"/></Relationships>
</file>

<file path=ppt/slides/_rels/slide60.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98.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1" Type="http://schemas.openxmlformats.org/officeDocument/2006/relationships/vmlDrawing" Target="../drawings/vmlDrawing47.vml"/><Relationship Id="rId6" Type="http://schemas.openxmlformats.org/officeDocument/2006/relationships/slide" Target="slide56.xml"/><Relationship Id="rId11" Type="http://schemas.openxmlformats.org/officeDocument/2006/relationships/slide" Target="slide68.xml"/><Relationship Id="rId5" Type="http://schemas.openxmlformats.org/officeDocument/2006/relationships/slide" Target="slide54.xml"/><Relationship Id="rId15" Type="http://schemas.openxmlformats.org/officeDocument/2006/relationships/slide" Target="slide83.xml"/><Relationship Id="rId10" Type="http://schemas.openxmlformats.org/officeDocument/2006/relationships/slide" Target="slide65.xml"/><Relationship Id="rId4" Type="http://schemas.openxmlformats.org/officeDocument/2006/relationships/image" Target="../media/image115.emf"/><Relationship Id="rId9" Type="http://schemas.openxmlformats.org/officeDocument/2006/relationships/slide" Target="slide62.xml"/><Relationship Id="rId14" Type="http://schemas.openxmlformats.org/officeDocument/2006/relationships/slide" Target="slide78.xml"/></Relationships>
</file>

<file path=ppt/slides/_rels/slide61.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16.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99.docx"/><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48.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62.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100.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1" Type="http://schemas.openxmlformats.org/officeDocument/2006/relationships/vmlDrawing" Target="../drawings/vmlDrawing49.vml"/><Relationship Id="rId6" Type="http://schemas.openxmlformats.org/officeDocument/2006/relationships/slide" Target="slide56.xml"/><Relationship Id="rId11" Type="http://schemas.openxmlformats.org/officeDocument/2006/relationships/slide" Target="slide68.xml"/><Relationship Id="rId5" Type="http://schemas.openxmlformats.org/officeDocument/2006/relationships/slide" Target="slide54.xml"/><Relationship Id="rId15" Type="http://schemas.openxmlformats.org/officeDocument/2006/relationships/slide" Target="slide83.xml"/><Relationship Id="rId10" Type="http://schemas.openxmlformats.org/officeDocument/2006/relationships/slide" Target="slide65.xml"/><Relationship Id="rId19" Type="http://schemas.openxmlformats.org/officeDocument/2006/relationships/image" Target="../media/image118.png"/><Relationship Id="rId4" Type="http://schemas.openxmlformats.org/officeDocument/2006/relationships/image" Target="../media/image117.emf"/><Relationship Id="rId9" Type="http://schemas.openxmlformats.org/officeDocument/2006/relationships/slide" Target="slide62.xml"/><Relationship Id="rId14" Type="http://schemas.openxmlformats.org/officeDocument/2006/relationships/slide" Target="slide78.xml"/></Relationships>
</file>

<file path=ppt/slides/_rels/slide63.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19.emf"/><Relationship Id="rId3" Type="http://schemas.openxmlformats.org/officeDocument/2006/relationships/slide" Target="slide54.xml"/><Relationship Id="rId21" Type="http://schemas.openxmlformats.org/officeDocument/2006/relationships/image" Target="../media/image118.png"/><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01.docx"/><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20.emf"/><Relationship Id="rId1" Type="http://schemas.openxmlformats.org/officeDocument/2006/relationships/vmlDrawing" Target="../drawings/vmlDrawing50.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package" Target="../embeddings/Microsoft_Word___102.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64.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21.emf"/><Relationship Id="rId3" Type="http://schemas.openxmlformats.org/officeDocument/2006/relationships/slide" Target="slide54.xml"/><Relationship Id="rId21" Type="http://schemas.openxmlformats.org/officeDocument/2006/relationships/image" Target="../media/image118.png"/><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03.docx"/><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22.emf"/><Relationship Id="rId1" Type="http://schemas.openxmlformats.org/officeDocument/2006/relationships/vmlDrawing" Target="../drawings/vmlDrawing51.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package" Target="../embeddings/Microsoft_Word___104.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65.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105.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1" Type="http://schemas.openxmlformats.org/officeDocument/2006/relationships/vmlDrawing" Target="../drawings/vmlDrawing52.vml"/><Relationship Id="rId6" Type="http://schemas.openxmlformats.org/officeDocument/2006/relationships/slide" Target="slide56.xml"/><Relationship Id="rId11" Type="http://schemas.openxmlformats.org/officeDocument/2006/relationships/slide" Target="slide68.xml"/><Relationship Id="rId5" Type="http://schemas.openxmlformats.org/officeDocument/2006/relationships/slide" Target="slide54.xml"/><Relationship Id="rId15" Type="http://schemas.openxmlformats.org/officeDocument/2006/relationships/slide" Target="slide83.xml"/><Relationship Id="rId10" Type="http://schemas.openxmlformats.org/officeDocument/2006/relationships/slide" Target="slide65.xml"/><Relationship Id="rId4" Type="http://schemas.openxmlformats.org/officeDocument/2006/relationships/image" Target="../media/image123.emf"/><Relationship Id="rId9" Type="http://schemas.openxmlformats.org/officeDocument/2006/relationships/slide" Target="slide62.xml"/><Relationship Id="rId14" Type="http://schemas.openxmlformats.org/officeDocument/2006/relationships/slide" Target="slide78.xml"/></Relationships>
</file>

<file path=ppt/slides/_rels/slide6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24.emf"/><Relationship Id="rId3" Type="http://schemas.openxmlformats.org/officeDocument/2006/relationships/slide" Target="slide54.xml"/><Relationship Id="rId21" Type="http://schemas.openxmlformats.org/officeDocument/2006/relationships/package" Target="../embeddings/Microsoft_Word___108.docx"/><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06.docx"/><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25.emf"/><Relationship Id="rId1" Type="http://schemas.openxmlformats.org/officeDocument/2006/relationships/vmlDrawing" Target="../drawings/vmlDrawing53.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package" Target="../embeddings/Microsoft_Word___107.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image" Target="../media/image126.emf"/></Relationships>
</file>

<file path=ppt/slides/_rels/slide67.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27.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09.docx"/><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54.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68.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28.emf"/><Relationship Id="rId26" Type="http://schemas.openxmlformats.org/officeDocument/2006/relationships/package" Target="../embeddings/Microsoft_Word___114.docx"/><Relationship Id="rId3" Type="http://schemas.openxmlformats.org/officeDocument/2006/relationships/slide" Target="slide54.xml"/><Relationship Id="rId21" Type="http://schemas.openxmlformats.org/officeDocument/2006/relationships/package" Target="../embeddings/Microsoft_Word___112.docx"/><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10.docx"/><Relationship Id="rId25" Type="http://schemas.openxmlformats.org/officeDocument/2006/relationships/image" Target="../media/image133.png"/><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29.emf"/><Relationship Id="rId1" Type="http://schemas.openxmlformats.org/officeDocument/2006/relationships/vmlDrawing" Target="../drawings/vmlDrawing55.vml"/><Relationship Id="rId6" Type="http://schemas.openxmlformats.org/officeDocument/2006/relationships/slide" Target="slide60.xml"/><Relationship Id="rId11" Type="http://schemas.openxmlformats.org/officeDocument/2006/relationships/slide" Target="slide72.xml"/><Relationship Id="rId24" Type="http://schemas.openxmlformats.org/officeDocument/2006/relationships/image" Target="../media/image131.emf"/><Relationship Id="rId5" Type="http://schemas.openxmlformats.org/officeDocument/2006/relationships/slide" Target="slide58.xml"/><Relationship Id="rId15" Type="http://schemas.openxmlformats.org/officeDocument/2006/relationships/slide" Target="slide87.xml"/><Relationship Id="rId23" Type="http://schemas.openxmlformats.org/officeDocument/2006/relationships/package" Target="../embeddings/Microsoft_Word___113.docx"/><Relationship Id="rId10" Type="http://schemas.openxmlformats.org/officeDocument/2006/relationships/slide" Target="slide69.xml"/><Relationship Id="rId19" Type="http://schemas.openxmlformats.org/officeDocument/2006/relationships/package" Target="../embeddings/Microsoft_Word___111.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image" Target="../media/image130.emf"/><Relationship Id="rId27" Type="http://schemas.openxmlformats.org/officeDocument/2006/relationships/image" Target="../media/image132.emf"/></Relationships>
</file>

<file path=ppt/slides/_rels/slide69.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34.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15.docx"/><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56.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__3.docx"/></Relationships>
</file>

<file path=ppt/slides/_rels/slide70.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35.emf"/><Relationship Id="rId3" Type="http://schemas.openxmlformats.org/officeDocument/2006/relationships/slide" Target="slide54.xml"/><Relationship Id="rId21" Type="http://schemas.openxmlformats.org/officeDocument/2006/relationships/image" Target="../media/image137.png"/><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16.docx"/><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36.emf"/><Relationship Id="rId1" Type="http://schemas.openxmlformats.org/officeDocument/2006/relationships/vmlDrawing" Target="../drawings/vmlDrawing57.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package" Target="../embeddings/Microsoft_Word___117.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71.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38.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18.docx"/><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58.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image" Target="../media/image137.png"/><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72.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39.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19.docx"/><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59.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73.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5.xml"/><Relationship Id="rId18" Type="http://schemas.openxmlformats.org/officeDocument/2006/relationships/slide" Target="slide83.xml"/><Relationship Id="rId3" Type="http://schemas.openxmlformats.org/officeDocument/2006/relationships/image" Target="../media/image33.tiff"/><Relationship Id="rId21" Type="http://schemas.openxmlformats.org/officeDocument/2006/relationships/slide" Target="slide91.xml"/><Relationship Id="rId7" Type="http://schemas.openxmlformats.org/officeDocument/2006/relationships/image" Target="../media/image141.emf"/><Relationship Id="rId12" Type="http://schemas.openxmlformats.org/officeDocument/2006/relationships/slide" Target="slide62.xml"/><Relationship Id="rId17" Type="http://schemas.openxmlformats.org/officeDocument/2006/relationships/slide" Target="slide78.xml"/><Relationship Id="rId2" Type="http://schemas.openxmlformats.org/officeDocument/2006/relationships/slideLayout" Target="../slideLayouts/slideLayout2.xml"/><Relationship Id="rId16" Type="http://schemas.openxmlformats.org/officeDocument/2006/relationships/slide" Target="slide72.xml"/><Relationship Id="rId20" Type="http://schemas.openxmlformats.org/officeDocument/2006/relationships/slide" Target="slide87.xml"/><Relationship Id="rId1" Type="http://schemas.openxmlformats.org/officeDocument/2006/relationships/vmlDrawing" Target="../drawings/vmlDrawing60.vml"/><Relationship Id="rId6" Type="http://schemas.openxmlformats.org/officeDocument/2006/relationships/package" Target="../embeddings/Microsoft_Word___121.docx"/><Relationship Id="rId11" Type="http://schemas.openxmlformats.org/officeDocument/2006/relationships/slide" Target="slide60.xml"/><Relationship Id="rId5" Type="http://schemas.openxmlformats.org/officeDocument/2006/relationships/image" Target="../media/image140.emf"/><Relationship Id="rId15" Type="http://schemas.openxmlformats.org/officeDocument/2006/relationships/slide" Target="slide69.xml"/><Relationship Id="rId10" Type="http://schemas.openxmlformats.org/officeDocument/2006/relationships/slide" Target="slide58.xml"/><Relationship Id="rId19" Type="http://schemas.openxmlformats.org/officeDocument/2006/relationships/slide" Target="slide85.xml"/><Relationship Id="rId4" Type="http://schemas.openxmlformats.org/officeDocument/2006/relationships/package" Target="../embeddings/Microsoft_Word___120.docx"/><Relationship Id="rId9" Type="http://schemas.openxmlformats.org/officeDocument/2006/relationships/slide" Target="slide56.xml"/><Relationship Id="rId14" Type="http://schemas.openxmlformats.org/officeDocument/2006/relationships/slide" Target="slide68.xml"/></Relationships>
</file>

<file path=ppt/slides/_rels/slide74.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8.xml"/><Relationship Id="rId18" Type="http://schemas.openxmlformats.org/officeDocument/2006/relationships/package" Target="../embeddings/Microsoft_Word___122.docx"/><Relationship Id="rId3" Type="http://schemas.openxmlformats.org/officeDocument/2006/relationships/image" Target="../media/image33.tiff"/><Relationship Id="rId21" Type="http://schemas.openxmlformats.org/officeDocument/2006/relationships/image" Target="../media/image143.emf"/><Relationship Id="rId7" Type="http://schemas.openxmlformats.org/officeDocument/2006/relationships/slide" Target="slide60.xml"/><Relationship Id="rId12" Type="http://schemas.openxmlformats.org/officeDocument/2006/relationships/slide" Target="slide72.xml"/><Relationship Id="rId17" Type="http://schemas.openxmlformats.org/officeDocument/2006/relationships/slide" Target="slide91.xml"/><Relationship Id="rId2" Type="http://schemas.openxmlformats.org/officeDocument/2006/relationships/slideLayout" Target="../slideLayouts/slideLayout2.xml"/><Relationship Id="rId16" Type="http://schemas.openxmlformats.org/officeDocument/2006/relationships/slide" Target="slide87.xml"/><Relationship Id="rId20" Type="http://schemas.openxmlformats.org/officeDocument/2006/relationships/package" Target="../embeddings/Microsoft_Word___123.docx"/><Relationship Id="rId1" Type="http://schemas.openxmlformats.org/officeDocument/2006/relationships/vmlDrawing" Target="../drawings/vmlDrawing61.v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6.xml"/><Relationship Id="rId15" Type="http://schemas.openxmlformats.org/officeDocument/2006/relationships/slide" Target="slide85.xml"/><Relationship Id="rId10" Type="http://schemas.openxmlformats.org/officeDocument/2006/relationships/slide" Target="slide68.xml"/><Relationship Id="rId19" Type="http://schemas.openxmlformats.org/officeDocument/2006/relationships/image" Target="../media/image142.emf"/><Relationship Id="rId4" Type="http://schemas.openxmlformats.org/officeDocument/2006/relationships/slide" Target="slide54.xml"/><Relationship Id="rId9" Type="http://schemas.openxmlformats.org/officeDocument/2006/relationships/slide" Target="slide65.xml"/><Relationship Id="rId14" Type="http://schemas.openxmlformats.org/officeDocument/2006/relationships/slide" Target="slide83.xml"/></Relationships>
</file>

<file path=ppt/slides/_rels/slide75.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44.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24.docx"/><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62.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76.xml.rels><?xml version="1.0" encoding="UTF-8" standalone="yes"?>
<Relationships xmlns="http://schemas.openxmlformats.org/package/2006/relationships"><Relationship Id="rId8" Type="http://schemas.openxmlformats.org/officeDocument/2006/relationships/package" Target="../embeddings/Microsoft_Word___127.docx"/><Relationship Id="rId13" Type="http://schemas.openxmlformats.org/officeDocument/2006/relationships/slide" Target="slide56.xml"/><Relationship Id="rId18" Type="http://schemas.openxmlformats.org/officeDocument/2006/relationships/slide" Target="slide68.xml"/><Relationship Id="rId3" Type="http://schemas.openxmlformats.org/officeDocument/2006/relationships/image" Target="../media/image33.tiff"/><Relationship Id="rId21" Type="http://schemas.openxmlformats.org/officeDocument/2006/relationships/slide" Target="slide78.xml"/><Relationship Id="rId7" Type="http://schemas.openxmlformats.org/officeDocument/2006/relationships/image" Target="../media/image146.emf"/><Relationship Id="rId12" Type="http://schemas.openxmlformats.org/officeDocument/2006/relationships/slide" Target="slide54.xml"/><Relationship Id="rId17" Type="http://schemas.openxmlformats.org/officeDocument/2006/relationships/slide" Target="slide65.xml"/><Relationship Id="rId25" Type="http://schemas.openxmlformats.org/officeDocument/2006/relationships/slide" Target="slide91.xml"/><Relationship Id="rId2" Type="http://schemas.openxmlformats.org/officeDocument/2006/relationships/slideLayout" Target="../slideLayouts/slideLayout2.xml"/><Relationship Id="rId16" Type="http://schemas.openxmlformats.org/officeDocument/2006/relationships/slide" Target="slide62.xml"/><Relationship Id="rId20" Type="http://schemas.openxmlformats.org/officeDocument/2006/relationships/slide" Target="slide72.xml"/><Relationship Id="rId1" Type="http://schemas.openxmlformats.org/officeDocument/2006/relationships/vmlDrawing" Target="../drawings/vmlDrawing63.vml"/><Relationship Id="rId6" Type="http://schemas.openxmlformats.org/officeDocument/2006/relationships/package" Target="../embeddings/Microsoft_Word___126.docx"/><Relationship Id="rId11" Type="http://schemas.openxmlformats.org/officeDocument/2006/relationships/image" Target="../media/image148.emf"/><Relationship Id="rId24" Type="http://schemas.openxmlformats.org/officeDocument/2006/relationships/slide" Target="slide87.xml"/><Relationship Id="rId5" Type="http://schemas.openxmlformats.org/officeDocument/2006/relationships/image" Target="../media/image145.emf"/><Relationship Id="rId15" Type="http://schemas.openxmlformats.org/officeDocument/2006/relationships/slide" Target="slide60.xml"/><Relationship Id="rId23" Type="http://schemas.openxmlformats.org/officeDocument/2006/relationships/slide" Target="slide85.xml"/><Relationship Id="rId10" Type="http://schemas.openxmlformats.org/officeDocument/2006/relationships/package" Target="../embeddings/Microsoft_Word___128.docx"/><Relationship Id="rId19" Type="http://schemas.openxmlformats.org/officeDocument/2006/relationships/slide" Target="slide69.xml"/><Relationship Id="rId4" Type="http://schemas.openxmlformats.org/officeDocument/2006/relationships/package" Target="../embeddings/Microsoft_Word___125.docx"/><Relationship Id="rId9" Type="http://schemas.openxmlformats.org/officeDocument/2006/relationships/image" Target="../media/image147.emf"/><Relationship Id="rId14" Type="http://schemas.openxmlformats.org/officeDocument/2006/relationships/slide" Target="slide58.xml"/><Relationship Id="rId22" Type="http://schemas.openxmlformats.org/officeDocument/2006/relationships/slide" Target="slide83.xml"/></Relationships>
</file>

<file path=ppt/slides/_rels/slide77.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8.xml"/><Relationship Id="rId18" Type="http://schemas.openxmlformats.org/officeDocument/2006/relationships/package" Target="../embeddings/Microsoft_Word___129.docx"/><Relationship Id="rId3" Type="http://schemas.openxmlformats.org/officeDocument/2006/relationships/image" Target="../media/image33.tiff"/><Relationship Id="rId7" Type="http://schemas.openxmlformats.org/officeDocument/2006/relationships/slide" Target="slide60.xml"/><Relationship Id="rId12" Type="http://schemas.openxmlformats.org/officeDocument/2006/relationships/slide" Target="slide72.xml"/><Relationship Id="rId17" Type="http://schemas.openxmlformats.org/officeDocument/2006/relationships/slide" Target="slide91.xml"/><Relationship Id="rId2" Type="http://schemas.openxmlformats.org/officeDocument/2006/relationships/slideLayout" Target="../slideLayouts/slideLayout2.xml"/><Relationship Id="rId16" Type="http://schemas.openxmlformats.org/officeDocument/2006/relationships/slide" Target="slide87.xml"/><Relationship Id="rId1" Type="http://schemas.openxmlformats.org/officeDocument/2006/relationships/vmlDrawing" Target="../drawings/vmlDrawing64.vml"/><Relationship Id="rId6" Type="http://schemas.openxmlformats.org/officeDocument/2006/relationships/slide" Target="slide58.xml"/><Relationship Id="rId11" Type="http://schemas.openxmlformats.org/officeDocument/2006/relationships/slide" Target="slide69.xml"/><Relationship Id="rId5" Type="http://schemas.openxmlformats.org/officeDocument/2006/relationships/slide" Target="slide56.xml"/><Relationship Id="rId15" Type="http://schemas.openxmlformats.org/officeDocument/2006/relationships/slide" Target="slide85.xml"/><Relationship Id="rId10" Type="http://schemas.openxmlformats.org/officeDocument/2006/relationships/slide" Target="slide68.xml"/><Relationship Id="rId19" Type="http://schemas.openxmlformats.org/officeDocument/2006/relationships/image" Target="../media/image149.emf"/><Relationship Id="rId4" Type="http://schemas.openxmlformats.org/officeDocument/2006/relationships/slide" Target="slide54.xml"/><Relationship Id="rId9" Type="http://schemas.openxmlformats.org/officeDocument/2006/relationships/slide" Target="slide65.xml"/><Relationship Id="rId14" Type="http://schemas.openxmlformats.org/officeDocument/2006/relationships/slide" Target="slide83.xml"/></Relationships>
</file>

<file path=ppt/slides/_rels/slide78.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5.xml"/><Relationship Id="rId3" Type="http://schemas.openxmlformats.org/officeDocument/2006/relationships/slide" Target="slide56.xml"/><Relationship Id="rId7" Type="http://schemas.openxmlformats.org/officeDocument/2006/relationships/slide" Target="slide65.xml"/><Relationship Id="rId12" Type="http://schemas.openxmlformats.org/officeDocument/2006/relationships/slide" Target="slide83.xml"/><Relationship Id="rId2"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62.xml"/><Relationship Id="rId11" Type="http://schemas.openxmlformats.org/officeDocument/2006/relationships/slide" Target="slide78.xml"/><Relationship Id="rId5" Type="http://schemas.openxmlformats.org/officeDocument/2006/relationships/slide" Target="slide60.xml"/><Relationship Id="rId15" Type="http://schemas.openxmlformats.org/officeDocument/2006/relationships/slide" Target="slide91.xml"/><Relationship Id="rId10" Type="http://schemas.openxmlformats.org/officeDocument/2006/relationships/slide" Target="slide72.xml"/><Relationship Id="rId4" Type="http://schemas.openxmlformats.org/officeDocument/2006/relationships/slide" Target="slide58.xml"/><Relationship Id="rId9" Type="http://schemas.openxmlformats.org/officeDocument/2006/relationships/slide" Target="slide69.xml"/><Relationship Id="rId14" Type="http://schemas.openxmlformats.org/officeDocument/2006/relationships/slide" Target="slide87.xml"/></Relationships>
</file>

<file path=ppt/slides/_rels/slide79.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package" Target="../embeddings/Microsoft_Word___130.docx"/><Relationship Id="rId3" Type="http://schemas.openxmlformats.org/officeDocument/2006/relationships/slide" Target="slide54.xml"/><Relationship Id="rId21" Type="http://schemas.openxmlformats.org/officeDocument/2006/relationships/image" Target="../media/image151.emf"/><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image" Target="../media/image33.tiff"/><Relationship Id="rId25" Type="http://schemas.openxmlformats.org/officeDocument/2006/relationships/image" Target="../media/image153.emf"/><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package" Target="../embeddings/Microsoft_Word___131.docx"/><Relationship Id="rId1" Type="http://schemas.openxmlformats.org/officeDocument/2006/relationships/vmlDrawing" Target="../drawings/vmlDrawing65.vml"/><Relationship Id="rId6" Type="http://schemas.openxmlformats.org/officeDocument/2006/relationships/slide" Target="slide60.xml"/><Relationship Id="rId11" Type="http://schemas.openxmlformats.org/officeDocument/2006/relationships/slide" Target="slide72.xml"/><Relationship Id="rId24" Type="http://schemas.openxmlformats.org/officeDocument/2006/relationships/package" Target="../embeddings/Microsoft_Word___133.docx"/><Relationship Id="rId5" Type="http://schemas.openxmlformats.org/officeDocument/2006/relationships/slide" Target="slide58.xml"/><Relationship Id="rId15" Type="http://schemas.openxmlformats.org/officeDocument/2006/relationships/slide" Target="slide87.xml"/><Relationship Id="rId23" Type="http://schemas.openxmlformats.org/officeDocument/2006/relationships/image" Target="../media/image152.emf"/><Relationship Id="rId10" Type="http://schemas.openxmlformats.org/officeDocument/2006/relationships/slide" Target="slide69.xml"/><Relationship Id="rId19" Type="http://schemas.openxmlformats.org/officeDocument/2006/relationships/image" Target="../media/image150.emf"/><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package" Target="../embeddings/Microsoft_Word___132.docx"/></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package" Target="../embeddings/Microsoft_Word___4.docx"/><Relationship Id="rId10" Type="http://schemas.openxmlformats.org/officeDocument/2006/relationships/image" Target="../media/image9.wmf"/><Relationship Id="rId4" Type="http://schemas.openxmlformats.org/officeDocument/2006/relationships/image" Target="../media/image10.png"/><Relationship Id="rId9"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package" Target="../embeddings/Microsoft_Word___134.docx"/><Relationship Id="rId3" Type="http://schemas.openxmlformats.org/officeDocument/2006/relationships/slide" Target="slide54.xml"/><Relationship Id="rId21" Type="http://schemas.openxmlformats.org/officeDocument/2006/relationships/image" Target="../media/image155.emf"/><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image" Target="../media/image33.tiff"/><Relationship Id="rId25" Type="http://schemas.openxmlformats.org/officeDocument/2006/relationships/image" Target="../media/image157.emf"/><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package" Target="../embeddings/Microsoft_Word___135.docx"/><Relationship Id="rId1" Type="http://schemas.openxmlformats.org/officeDocument/2006/relationships/vmlDrawing" Target="../drawings/vmlDrawing66.vml"/><Relationship Id="rId6" Type="http://schemas.openxmlformats.org/officeDocument/2006/relationships/slide" Target="slide60.xml"/><Relationship Id="rId11" Type="http://schemas.openxmlformats.org/officeDocument/2006/relationships/slide" Target="slide72.xml"/><Relationship Id="rId24" Type="http://schemas.openxmlformats.org/officeDocument/2006/relationships/package" Target="../embeddings/Microsoft_Word___137.docx"/><Relationship Id="rId5" Type="http://schemas.openxmlformats.org/officeDocument/2006/relationships/slide" Target="slide58.xml"/><Relationship Id="rId15" Type="http://schemas.openxmlformats.org/officeDocument/2006/relationships/slide" Target="slide87.xml"/><Relationship Id="rId23" Type="http://schemas.openxmlformats.org/officeDocument/2006/relationships/image" Target="../media/image156.emf"/><Relationship Id="rId10" Type="http://schemas.openxmlformats.org/officeDocument/2006/relationships/slide" Target="slide69.xml"/><Relationship Id="rId19" Type="http://schemas.openxmlformats.org/officeDocument/2006/relationships/image" Target="../media/image154.emf"/><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package" Target="../embeddings/Microsoft_Word___136.docx"/></Relationships>
</file>

<file path=ppt/slides/_rels/slide81.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package" Target="../embeddings/Microsoft_Word___138.docx"/><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image" Target="../media/image33.tiff"/><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67.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image" Target="../media/image158.emf"/><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82.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59.emf"/><Relationship Id="rId26" Type="http://schemas.openxmlformats.org/officeDocument/2006/relationships/package" Target="../embeddings/Microsoft_Word___142.docx"/><Relationship Id="rId3" Type="http://schemas.openxmlformats.org/officeDocument/2006/relationships/slide" Target="slide54.xml"/><Relationship Id="rId21" Type="http://schemas.openxmlformats.org/officeDocument/2006/relationships/image" Target="../media/image160.emf"/><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39.docx"/><Relationship Id="rId25" Type="http://schemas.openxmlformats.org/officeDocument/2006/relationships/image" Target="../media/image162.emf"/><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package" Target="../embeddings/Microsoft_Word___140.docx"/><Relationship Id="rId1" Type="http://schemas.openxmlformats.org/officeDocument/2006/relationships/vmlDrawing" Target="../drawings/vmlDrawing68.vml"/><Relationship Id="rId6" Type="http://schemas.openxmlformats.org/officeDocument/2006/relationships/slide" Target="slide60.xml"/><Relationship Id="rId11" Type="http://schemas.openxmlformats.org/officeDocument/2006/relationships/slide" Target="slide72.xml"/><Relationship Id="rId24" Type="http://schemas.openxmlformats.org/officeDocument/2006/relationships/package" Target="../embeddings/Microsoft_Word___141.docx"/><Relationship Id="rId5" Type="http://schemas.openxmlformats.org/officeDocument/2006/relationships/slide" Target="slide58.xml"/><Relationship Id="rId15" Type="http://schemas.openxmlformats.org/officeDocument/2006/relationships/slide" Target="slide87.xml"/><Relationship Id="rId23" Type="http://schemas.openxmlformats.org/officeDocument/2006/relationships/image" Target="../media/image161.wmf"/><Relationship Id="rId10" Type="http://schemas.openxmlformats.org/officeDocument/2006/relationships/slide" Target="slide69.xml"/><Relationship Id="rId19" Type="http://schemas.openxmlformats.org/officeDocument/2006/relationships/image" Target="../media/image164.tiff"/><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oleObject" Target="../embeddings/oleObject6.bin"/><Relationship Id="rId27" Type="http://schemas.openxmlformats.org/officeDocument/2006/relationships/image" Target="../media/image163.emf"/></Relationships>
</file>

<file path=ppt/slides/_rels/slide83.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5.xml"/><Relationship Id="rId3" Type="http://schemas.openxmlformats.org/officeDocument/2006/relationships/slide" Target="slide56.xml"/><Relationship Id="rId7" Type="http://schemas.openxmlformats.org/officeDocument/2006/relationships/slide" Target="slide65.xml"/><Relationship Id="rId12" Type="http://schemas.openxmlformats.org/officeDocument/2006/relationships/slide" Target="slide83.xml"/><Relationship Id="rId2" Type="http://schemas.openxmlformats.org/officeDocument/2006/relationships/slide" Target="slide54.xml"/><Relationship Id="rId16"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slide" Target="slide62.xml"/><Relationship Id="rId11" Type="http://schemas.openxmlformats.org/officeDocument/2006/relationships/slide" Target="slide78.xml"/><Relationship Id="rId5" Type="http://schemas.openxmlformats.org/officeDocument/2006/relationships/slide" Target="slide60.xml"/><Relationship Id="rId15" Type="http://schemas.openxmlformats.org/officeDocument/2006/relationships/slide" Target="slide91.xml"/><Relationship Id="rId10" Type="http://schemas.openxmlformats.org/officeDocument/2006/relationships/slide" Target="slide72.xml"/><Relationship Id="rId4" Type="http://schemas.openxmlformats.org/officeDocument/2006/relationships/slide" Target="slide58.xml"/><Relationship Id="rId9" Type="http://schemas.openxmlformats.org/officeDocument/2006/relationships/slide" Target="slide69.xml"/><Relationship Id="rId14" Type="http://schemas.openxmlformats.org/officeDocument/2006/relationships/slide" Target="slide87.xml"/></Relationships>
</file>

<file path=ppt/slides/_rels/slide84.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package" Target="../embeddings/Microsoft_Word___143.docx"/><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image" Target="../media/image165.png"/><Relationship Id="rId2" Type="http://schemas.openxmlformats.org/officeDocument/2006/relationships/slideLayout" Target="../slideLayouts/slideLayout2.xml"/><Relationship Id="rId16" Type="http://schemas.openxmlformats.org/officeDocument/2006/relationships/slide" Target="slide91.xml"/><Relationship Id="rId1" Type="http://schemas.openxmlformats.org/officeDocument/2006/relationships/vmlDrawing" Target="../drawings/vmlDrawing69.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image" Target="../media/image166.emf"/><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85.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67.emf"/><Relationship Id="rId3" Type="http://schemas.openxmlformats.org/officeDocument/2006/relationships/slide" Target="slide54.xml"/><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44.docx"/><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68.emf"/><Relationship Id="rId1" Type="http://schemas.openxmlformats.org/officeDocument/2006/relationships/vmlDrawing" Target="../drawings/vmlDrawing70.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package" Target="../embeddings/Microsoft_Word___145.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8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69.emf"/><Relationship Id="rId3" Type="http://schemas.openxmlformats.org/officeDocument/2006/relationships/slide" Target="slide54.xml"/><Relationship Id="rId21" Type="http://schemas.openxmlformats.org/officeDocument/2006/relationships/package" Target="../embeddings/Microsoft_Word___148.docx"/><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46.docx"/><Relationship Id="rId25" Type="http://schemas.openxmlformats.org/officeDocument/2006/relationships/image" Target="../media/image172.emf"/><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70.emf"/><Relationship Id="rId1" Type="http://schemas.openxmlformats.org/officeDocument/2006/relationships/vmlDrawing" Target="../drawings/vmlDrawing71.vml"/><Relationship Id="rId6" Type="http://schemas.openxmlformats.org/officeDocument/2006/relationships/slide" Target="slide60.xml"/><Relationship Id="rId11" Type="http://schemas.openxmlformats.org/officeDocument/2006/relationships/slide" Target="slide72.xml"/><Relationship Id="rId24" Type="http://schemas.openxmlformats.org/officeDocument/2006/relationships/package" Target="../embeddings/Microsoft_Word___149.docx"/><Relationship Id="rId5" Type="http://schemas.openxmlformats.org/officeDocument/2006/relationships/slide" Target="slide58.xml"/><Relationship Id="rId15" Type="http://schemas.openxmlformats.org/officeDocument/2006/relationships/slide" Target="slide87.xml"/><Relationship Id="rId23" Type="http://schemas.openxmlformats.org/officeDocument/2006/relationships/image" Target="../media/image173.png"/><Relationship Id="rId10" Type="http://schemas.openxmlformats.org/officeDocument/2006/relationships/slide" Target="slide69.xml"/><Relationship Id="rId19" Type="http://schemas.openxmlformats.org/officeDocument/2006/relationships/package" Target="../embeddings/Microsoft_Word___147.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image" Target="../media/image171.emf"/></Relationships>
</file>

<file path=ppt/slides/_rels/slide87.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150.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1" Type="http://schemas.openxmlformats.org/officeDocument/2006/relationships/vmlDrawing" Target="../drawings/vmlDrawing72.vml"/><Relationship Id="rId6" Type="http://schemas.openxmlformats.org/officeDocument/2006/relationships/slide" Target="slide56.xml"/><Relationship Id="rId11" Type="http://schemas.openxmlformats.org/officeDocument/2006/relationships/slide" Target="slide68.xml"/><Relationship Id="rId5" Type="http://schemas.openxmlformats.org/officeDocument/2006/relationships/slide" Target="slide54.xml"/><Relationship Id="rId15" Type="http://schemas.openxmlformats.org/officeDocument/2006/relationships/slide" Target="slide83.xml"/><Relationship Id="rId10" Type="http://schemas.openxmlformats.org/officeDocument/2006/relationships/slide" Target="slide65.xml"/><Relationship Id="rId4" Type="http://schemas.openxmlformats.org/officeDocument/2006/relationships/image" Target="../media/image174.emf"/><Relationship Id="rId9" Type="http://schemas.openxmlformats.org/officeDocument/2006/relationships/slide" Target="slide62.xml"/><Relationship Id="rId14" Type="http://schemas.openxmlformats.org/officeDocument/2006/relationships/slide" Target="slide78.xml"/></Relationships>
</file>

<file path=ppt/slides/_rels/slide88.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26" Type="http://schemas.openxmlformats.org/officeDocument/2006/relationships/image" Target="../media/image179.emf"/><Relationship Id="rId3" Type="http://schemas.openxmlformats.org/officeDocument/2006/relationships/package" Target="../embeddings/Microsoft_Word___151.docx"/><Relationship Id="rId21" Type="http://schemas.openxmlformats.org/officeDocument/2006/relationships/package" Target="../embeddings/Microsoft_Word___153.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5" Type="http://schemas.openxmlformats.org/officeDocument/2006/relationships/package" Target="../embeddings/Microsoft_Word___155.docx"/><Relationship Id="rId2" Type="http://schemas.openxmlformats.org/officeDocument/2006/relationships/slideLayout" Target="../slideLayouts/slideLayout2.xml"/><Relationship Id="rId16" Type="http://schemas.openxmlformats.org/officeDocument/2006/relationships/slide" Target="slide85.xml"/><Relationship Id="rId20" Type="http://schemas.openxmlformats.org/officeDocument/2006/relationships/image" Target="../media/image176.emf"/><Relationship Id="rId1" Type="http://schemas.openxmlformats.org/officeDocument/2006/relationships/vmlDrawing" Target="../drawings/vmlDrawing73.vml"/><Relationship Id="rId6" Type="http://schemas.openxmlformats.org/officeDocument/2006/relationships/slide" Target="slide56.xml"/><Relationship Id="rId11" Type="http://schemas.openxmlformats.org/officeDocument/2006/relationships/slide" Target="slide68.xml"/><Relationship Id="rId24" Type="http://schemas.openxmlformats.org/officeDocument/2006/relationships/image" Target="../media/image178.emf"/><Relationship Id="rId5" Type="http://schemas.openxmlformats.org/officeDocument/2006/relationships/slide" Target="slide54.xml"/><Relationship Id="rId15" Type="http://schemas.openxmlformats.org/officeDocument/2006/relationships/slide" Target="slide83.xml"/><Relationship Id="rId23" Type="http://schemas.openxmlformats.org/officeDocument/2006/relationships/package" Target="../embeddings/Microsoft_Word___154.docx"/><Relationship Id="rId10" Type="http://schemas.openxmlformats.org/officeDocument/2006/relationships/slide" Target="slide65.xml"/><Relationship Id="rId19" Type="http://schemas.openxmlformats.org/officeDocument/2006/relationships/package" Target="../embeddings/Microsoft_Word___152.docx"/><Relationship Id="rId4" Type="http://schemas.openxmlformats.org/officeDocument/2006/relationships/image" Target="../media/image175.emf"/><Relationship Id="rId9" Type="http://schemas.openxmlformats.org/officeDocument/2006/relationships/slide" Target="slide62.xml"/><Relationship Id="rId14" Type="http://schemas.openxmlformats.org/officeDocument/2006/relationships/slide" Target="slide78.xml"/><Relationship Id="rId22" Type="http://schemas.openxmlformats.org/officeDocument/2006/relationships/image" Target="../media/image177.emf"/></Relationships>
</file>

<file path=ppt/slides/_rels/slide89.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156.docx"/><Relationship Id="rId21" Type="http://schemas.openxmlformats.org/officeDocument/2006/relationships/package" Target="../embeddings/Microsoft_Word___158.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20" Type="http://schemas.openxmlformats.org/officeDocument/2006/relationships/image" Target="../media/image181.emf"/><Relationship Id="rId1" Type="http://schemas.openxmlformats.org/officeDocument/2006/relationships/vmlDrawing" Target="../drawings/vmlDrawing74.vml"/><Relationship Id="rId6" Type="http://schemas.openxmlformats.org/officeDocument/2006/relationships/slide" Target="slide56.xml"/><Relationship Id="rId11" Type="http://schemas.openxmlformats.org/officeDocument/2006/relationships/slide" Target="slide68.xml"/><Relationship Id="rId24" Type="http://schemas.openxmlformats.org/officeDocument/2006/relationships/image" Target="../media/image183.emf"/><Relationship Id="rId5" Type="http://schemas.openxmlformats.org/officeDocument/2006/relationships/slide" Target="slide54.xml"/><Relationship Id="rId15" Type="http://schemas.openxmlformats.org/officeDocument/2006/relationships/slide" Target="slide83.xml"/><Relationship Id="rId23" Type="http://schemas.openxmlformats.org/officeDocument/2006/relationships/package" Target="../embeddings/Microsoft_Word___159.docx"/><Relationship Id="rId10" Type="http://schemas.openxmlformats.org/officeDocument/2006/relationships/slide" Target="slide65.xml"/><Relationship Id="rId19" Type="http://schemas.openxmlformats.org/officeDocument/2006/relationships/package" Target="../embeddings/Microsoft_Word___157.docx"/><Relationship Id="rId4" Type="http://schemas.openxmlformats.org/officeDocument/2006/relationships/image" Target="../media/image180.emf"/><Relationship Id="rId9" Type="http://schemas.openxmlformats.org/officeDocument/2006/relationships/slide" Target="slide62.xml"/><Relationship Id="rId14" Type="http://schemas.openxmlformats.org/officeDocument/2006/relationships/slide" Target="slide78.xml"/><Relationship Id="rId22" Type="http://schemas.openxmlformats.org/officeDocument/2006/relationships/image" Target="../media/image18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package" Target="../embeddings/Microsoft_Word___5.docx"/><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2.xml"/><Relationship Id="rId18" Type="http://schemas.openxmlformats.org/officeDocument/2006/relationships/slide" Target="slide91.xml"/><Relationship Id="rId3" Type="http://schemas.openxmlformats.org/officeDocument/2006/relationships/package" Target="../embeddings/Microsoft_Word___160.docx"/><Relationship Id="rId7" Type="http://schemas.openxmlformats.org/officeDocument/2006/relationships/slide" Target="slide58.xml"/><Relationship Id="rId12" Type="http://schemas.openxmlformats.org/officeDocument/2006/relationships/slide" Target="slide69.xml"/><Relationship Id="rId17" Type="http://schemas.openxmlformats.org/officeDocument/2006/relationships/slide" Target="slide87.xml"/><Relationship Id="rId2" Type="http://schemas.openxmlformats.org/officeDocument/2006/relationships/slideLayout" Target="../slideLayouts/slideLayout2.xml"/><Relationship Id="rId16" Type="http://schemas.openxmlformats.org/officeDocument/2006/relationships/slide" Target="slide85.xml"/><Relationship Id="rId1" Type="http://schemas.openxmlformats.org/officeDocument/2006/relationships/vmlDrawing" Target="../drawings/vmlDrawing75.vml"/><Relationship Id="rId6" Type="http://schemas.openxmlformats.org/officeDocument/2006/relationships/slide" Target="slide56.xml"/><Relationship Id="rId11" Type="http://schemas.openxmlformats.org/officeDocument/2006/relationships/slide" Target="slide68.xml"/><Relationship Id="rId5" Type="http://schemas.openxmlformats.org/officeDocument/2006/relationships/slide" Target="slide54.xml"/><Relationship Id="rId15" Type="http://schemas.openxmlformats.org/officeDocument/2006/relationships/slide" Target="slide83.xml"/><Relationship Id="rId10" Type="http://schemas.openxmlformats.org/officeDocument/2006/relationships/slide" Target="slide65.xml"/><Relationship Id="rId4" Type="http://schemas.openxmlformats.org/officeDocument/2006/relationships/image" Target="../media/image184.emf"/><Relationship Id="rId9" Type="http://schemas.openxmlformats.org/officeDocument/2006/relationships/slide" Target="slide62.xml"/><Relationship Id="rId14" Type="http://schemas.openxmlformats.org/officeDocument/2006/relationships/slide" Target="slide78.xml"/></Relationships>
</file>

<file path=ppt/slides/_rels/slide91.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85.emf"/><Relationship Id="rId3" Type="http://schemas.openxmlformats.org/officeDocument/2006/relationships/slide" Target="slide54.xml"/><Relationship Id="rId21" Type="http://schemas.openxmlformats.org/officeDocument/2006/relationships/image" Target="../media/image186.emf"/><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61.docx"/><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package" Target="../embeddings/Microsoft_Word___162.docx"/><Relationship Id="rId1" Type="http://schemas.openxmlformats.org/officeDocument/2006/relationships/vmlDrawing" Target="../drawings/vmlDrawing76.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23" Type="http://schemas.openxmlformats.org/officeDocument/2006/relationships/image" Target="../media/image187.emf"/><Relationship Id="rId10" Type="http://schemas.openxmlformats.org/officeDocument/2006/relationships/slide" Target="slide69.xml"/><Relationship Id="rId19" Type="http://schemas.openxmlformats.org/officeDocument/2006/relationships/image" Target="../media/image188.png"/><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package" Target="../embeddings/Microsoft_Word___163.docx"/></Relationships>
</file>

<file path=ppt/slides/_rels/slide92.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189.emf"/><Relationship Id="rId3" Type="http://schemas.openxmlformats.org/officeDocument/2006/relationships/slide" Target="slide54.xml"/><Relationship Id="rId21" Type="http://schemas.openxmlformats.org/officeDocument/2006/relationships/package" Target="../embeddings/Microsoft_Word___166.docx"/><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package" Target="../embeddings/Microsoft_Word___164.docx"/><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90.emf"/><Relationship Id="rId1" Type="http://schemas.openxmlformats.org/officeDocument/2006/relationships/vmlDrawing" Target="../drawings/vmlDrawing77.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23" Type="http://schemas.openxmlformats.org/officeDocument/2006/relationships/image" Target="../media/image192.png"/><Relationship Id="rId10" Type="http://schemas.openxmlformats.org/officeDocument/2006/relationships/slide" Target="slide69.xml"/><Relationship Id="rId19" Type="http://schemas.openxmlformats.org/officeDocument/2006/relationships/package" Target="../embeddings/Microsoft_Word___165.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 Id="rId22" Type="http://schemas.openxmlformats.org/officeDocument/2006/relationships/image" Target="../media/image191.emf"/></Relationships>
</file>

<file path=ppt/slides/_rels/slide93.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3.xml"/><Relationship Id="rId18" Type="http://schemas.openxmlformats.org/officeDocument/2006/relationships/image" Target="../media/image20.png"/><Relationship Id="rId3" Type="http://schemas.openxmlformats.org/officeDocument/2006/relationships/slide" Target="slide54.xml"/><Relationship Id="rId21" Type="http://schemas.openxmlformats.org/officeDocument/2006/relationships/image" Target="../media/image192.png"/><Relationship Id="rId7" Type="http://schemas.openxmlformats.org/officeDocument/2006/relationships/slide" Target="slide62.xml"/><Relationship Id="rId12" Type="http://schemas.openxmlformats.org/officeDocument/2006/relationships/slide" Target="slide78.xml"/><Relationship Id="rId17" Type="http://schemas.openxmlformats.org/officeDocument/2006/relationships/slide" Target="slide3.xml"/><Relationship Id="rId2" Type="http://schemas.openxmlformats.org/officeDocument/2006/relationships/slideLayout" Target="../slideLayouts/slideLayout2.xml"/><Relationship Id="rId16" Type="http://schemas.openxmlformats.org/officeDocument/2006/relationships/slide" Target="slide91.xml"/><Relationship Id="rId20" Type="http://schemas.openxmlformats.org/officeDocument/2006/relationships/image" Target="../media/image193.emf"/><Relationship Id="rId1" Type="http://schemas.openxmlformats.org/officeDocument/2006/relationships/vmlDrawing" Target="../drawings/vmlDrawing78.vml"/><Relationship Id="rId6" Type="http://schemas.openxmlformats.org/officeDocument/2006/relationships/slide" Target="slide60.xml"/><Relationship Id="rId11" Type="http://schemas.openxmlformats.org/officeDocument/2006/relationships/slide" Target="slide72.xml"/><Relationship Id="rId5" Type="http://schemas.openxmlformats.org/officeDocument/2006/relationships/slide" Target="slide58.xml"/><Relationship Id="rId15" Type="http://schemas.openxmlformats.org/officeDocument/2006/relationships/slide" Target="slide87.xml"/><Relationship Id="rId10" Type="http://schemas.openxmlformats.org/officeDocument/2006/relationships/slide" Target="slide69.xml"/><Relationship Id="rId19" Type="http://schemas.openxmlformats.org/officeDocument/2006/relationships/package" Target="../embeddings/Microsoft_Word___167.docx"/><Relationship Id="rId4" Type="http://schemas.openxmlformats.org/officeDocument/2006/relationships/slide" Target="slide56.xml"/><Relationship Id="rId9" Type="http://schemas.openxmlformats.org/officeDocument/2006/relationships/slide" Target="slide68.xml"/><Relationship Id="rId14" Type="http://schemas.openxmlformats.org/officeDocument/2006/relationships/slide" Target="slide8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5271"/>
          <a:stretch/>
        </p:blipFill>
        <p:spPr>
          <a:xfrm>
            <a:off x="0" y="0"/>
            <a:ext cx="12189600" cy="6858000"/>
          </a:xfrm>
          <a:prstGeom prst="rect">
            <a:avLst/>
          </a:prstGeom>
        </p:spPr>
      </p:pic>
      <p:sp>
        <p:nvSpPr>
          <p:cNvPr id="16" name="矩形 15"/>
          <p:cNvSpPr/>
          <p:nvPr/>
        </p:nvSpPr>
        <p:spPr>
          <a:xfrm>
            <a:off x="2351584" y="1"/>
            <a:ext cx="7488832" cy="6858000"/>
          </a:xfrm>
          <a:prstGeom prst="rect">
            <a:avLst/>
          </a:prstGeom>
          <a:solidFill>
            <a:srgbClr val="0070C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59"/>
          <p:cNvSpPr>
            <a:spLocks noChangeArrowheads="1"/>
          </p:cNvSpPr>
          <p:nvPr/>
        </p:nvSpPr>
        <p:spPr bwMode="auto">
          <a:xfrm>
            <a:off x="2589988" y="2408380"/>
            <a:ext cx="7012024" cy="1015663"/>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en-US" altLang="zh-CN" sz="6000" b="1" cap="all" spc="300" dirty="0" smtClean="0">
                <a:solidFill>
                  <a:schemeClr val="bg1"/>
                </a:solidFill>
                <a:latin typeface="+mn-lt"/>
                <a:ea typeface="+mn-ea"/>
                <a:cs typeface="+mn-ea"/>
              </a:rPr>
              <a:t>§8.5</a:t>
            </a:r>
            <a:r>
              <a:rPr lang="zh-CN" altLang="zh-CN" sz="6000" b="1" cap="all" spc="300" dirty="0">
                <a:solidFill>
                  <a:schemeClr val="bg1"/>
                </a:solidFill>
                <a:latin typeface="+mn-lt"/>
                <a:ea typeface="+mn-ea"/>
                <a:cs typeface="+mn-ea"/>
              </a:rPr>
              <a:t>　椭　圆</a:t>
            </a:r>
            <a:endParaRPr lang="zh-CN" altLang="en-US" sz="6000" b="1" cap="all" spc="300" dirty="0">
              <a:solidFill>
                <a:schemeClr val="bg1"/>
              </a:solidFill>
              <a:latin typeface="+mn-lt"/>
              <a:ea typeface="+mn-ea"/>
              <a:cs typeface="+mn-ea"/>
              <a:sym typeface="+mn-lt"/>
            </a:endParaRPr>
          </a:p>
        </p:txBody>
      </p:sp>
      <p:grpSp>
        <p:nvGrpSpPr>
          <p:cNvPr id="25" name="组合 24">
            <a:extLst>
              <a:ext uri="{FF2B5EF4-FFF2-40B4-BE49-F238E27FC236}">
                <a16:creationId xmlns:a16="http://schemas.microsoft.com/office/drawing/2014/main" xmlns="" id="{9BBECB4D-6C44-1B44-8EEE-715C6DA396E2}"/>
              </a:ext>
            </a:extLst>
          </p:cNvPr>
          <p:cNvGrpSpPr/>
          <p:nvPr/>
        </p:nvGrpSpPr>
        <p:grpSpPr>
          <a:xfrm>
            <a:off x="5806377" y="0"/>
            <a:ext cx="579247" cy="730144"/>
            <a:chOff x="10991812" y="-5749"/>
            <a:chExt cx="760532" cy="958655"/>
          </a:xfrm>
        </p:grpSpPr>
        <p:sp>
          <p:nvSpPr>
            <p:cNvPr id="26" name="同侧圆角矩形 25">
              <a:extLst>
                <a:ext uri="{FF2B5EF4-FFF2-40B4-BE49-F238E27FC236}">
                  <a16:creationId xmlns:a16="http://schemas.microsoft.com/office/drawing/2014/main" xmlns="" id="{DF6F1F8A-32C8-B94D-97C9-41E13303B755}"/>
                </a:ext>
              </a:extLst>
            </p:cNvPr>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任意多边形 3">
              <a:extLst>
                <a:ext uri="{FF2B5EF4-FFF2-40B4-BE49-F238E27FC236}">
                  <a16:creationId xmlns:a16="http://schemas.microsoft.com/office/drawing/2014/main" xmlns="" id="{DF63667A-3892-CB45-B675-4D73819EA44F}"/>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
        <p:nvSpPr>
          <p:cNvPr id="2" name="文本框 1"/>
          <p:cNvSpPr txBox="1"/>
          <p:nvPr/>
        </p:nvSpPr>
        <p:spPr>
          <a:xfrm>
            <a:off x="4151784" y="773302"/>
            <a:ext cx="3888432" cy="307777"/>
          </a:xfrm>
          <a:prstGeom prst="rect">
            <a:avLst/>
          </a:prstGeom>
          <a:noFill/>
        </p:spPr>
        <p:txBody>
          <a:bodyPr wrap="square" rtlCol="0">
            <a:spAutoFit/>
          </a:bodyPr>
          <a:lstStyle/>
          <a:p>
            <a:pPr algn="ctr"/>
            <a:r>
              <a:rPr lang="zh-CN" altLang="zh-CN" sz="1400" cap="all" dirty="0" smtClean="0">
                <a:solidFill>
                  <a:schemeClr val="bg1">
                    <a:lumMod val="75000"/>
                  </a:schemeClr>
                </a:solidFill>
                <a:cs typeface="+mn-ea"/>
              </a:rPr>
              <a:t>第</a:t>
            </a:r>
            <a:r>
              <a:rPr lang="zh-CN" altLang="en-US" sz="1400" cap="all" dirty="0" smtClean="0">
                <a:solidFill>
                  <a:schemeClr val="bg1">
                    <a:lumMod val="75000"/>
                  </a:schemeClr>
                </a:solidFill>
                <a:cs typeface="+mn-ea"/>
              </a:rPr>
              <a:t>八章</a:t>
            </a:r>
            <a:r>
              <a:rPr lang="zh-CN" altLang="en-US" sz="1400" cap="all" dirty="0">
                <a:solidFill>
                  <a:schemeClr val="bg1">
                    <a:lumMod val="75000"/>
                  </a:schemeClr>
                </a:solidFill>
                <a:cs typeface="+mn-ea"/>
              </a:rPr>
              <a:t>　</a:t>
            </a:r>
            <a:r>
              <a:rPr lang="zh-CN" altLang="zh-CN" sz="1400" cap="all" dirty="0">
                <a:solidFill>
                  <a:schemeClr val="bg1">
                    <a:lumMod val="75000"/>
                  </a:schemeClr>
                </a:solidFill>
                <a:cs typeface="+mn-ea"/>
              </a:rPr>
              <a:t>直线和圆、圆锥曲线</a:t>
            </a:r>
            <a:endParaRPr lang="zh-CN" altLang="en-US" sz="1400" cap="all" dirty="0">
              <a:solidFill>
                <a:schemeClr val="bg1">
                  <a:lumMod val="75000"/>
                </a:schemeClr>
              </a:solidFill>
              <a:cs typeface="+mn-ea"/>
              <a:sym typeface="+mn-lt"/>
            </a:endParaRPr>
          </a:p>
        </p:txBody>
      </p:sp>
    </p:spTree>
    <p:extLst>
      <p:ext uri="{BB962C8B-B14F-4D97-AF65-F5344CB8AC3E}">
        <p14:creationId xmlns:p14="http://schemas.microsoft.com/office/powerpoint/2010/main" val="236379531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178" y="1196752"/>
            <a:ext cx="11465645" cy="3970318"/>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判断下列结论是否正确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请在括号中打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平面内与两个定点</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的距离之和等于常数的点的轨迹是椭圆</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r">
              <a:lnSpc>
                <a:spcPct val="150000"/>
              </a:lnSpc>
              <a:spcAft>
                <a:spcPts val="0"/>
              </a:spcAft>
              <a:tabLst>
                <a:tab pos="207073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椭圆是轴对称图形，也是中心对称图形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表示焦点在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轴上的椭圆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椭圆的离心率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越大，椭圆就越圆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7237850" y="3182859"/>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10857406" y="257204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7537901" y="3847947"/>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p:cNvSpPr/>
          <p:nvPr/>
        </p:nvSpPr>
        <p:spPr>
          <a:xfrm>
            <a:off x="6312024" y="4501983"/>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87717871"/>
              </p:ext>
            </p:extLst>
          </p:nvPr>
        </p:nvGraphicFramePr>
        <p:xfrm>
          <a:off x="920302" y="3675018"/>
          <a:ext cx="1458913" cy="992188"/>
        </p:xfrm>
        <a:graphic>
          <a:graphicData uri="http://schemas.openxmlformats.org/presentationml/2006/ole">
            <mc:AlternateContent xmlns:mc="http://schemas.openxmlformats.org/markup-compatibility/2006">
              <mc:Choice xmlns:v="urn:schemas-microsoft-com:vml" Requires="v">
                <p:oleObj spid="_x0000_s645146" name="文档" r:id="rId3" imgW="1458716" imgH="992300" progId="Word.Document.12">
                  <p:embed/>
                </p:oleObj>
              </mc:Choice>
              <mc:Fallback>
                <p:oleObj name="文档" r:id="rId3" imgW="1458716" imgH="992300" progId="Word.Document.12">
                  <p:embed/>
                  <p:pic>
                    <p:nvPicPr>
                      <p:cNvPr id="0" name=""/>
                      <p:cNvPicPr/>
                      <p:nvPr/>
                    </p:nvPicPr>
                    <p:blipFill>
                      <a:blip r:embed="rId4"/>
                      <a:stretch>
                        <a:fillRect/>
                      </a:stretch>
                    </p:blipFill>
                    <p:spPr>
                      <a:xfrm>
                        <a:off x="920302" y="3675018"/>
                        <a:ext cx="1458913" cy="992188"/>
                      </a:xfrm>
                      <a:prstGeom prst="rect">
                        <a:avLst/>
                      </a:prstGeom>
                    </p:spPr>
                  </p:pic>
                </p:oleObj>
              </mc:Fallback>
            </mc:AlternateContent>
          </a:graphicData>
        </a:graphic>
      </p:graphicFrame>
    </p:spTree>
    <p:extLst>
      <p:ext uri="{BB962C8B-B14F-4D97-AF65-F5344CB8AC3E}">
        <p14:creationId xmlns:p14="http://schemas.microsoft.com/office/powerpoint/2010/main" val="695363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934690501"/>
              </p:ext>
            </p:extLst>
          </p:nvPr>
        </p:nvGraphicFramePr>
        <p:xfrm>
          <a:off x="514888" y="1146001"/>
          <a:ext cx="11223625" cy="1058863"/>
        </p:xfrm>
        <a:graphic>
          <a:graphicData uri="http://schemas.openxmlformats.org/presentationml/2006/ole">
            <mc:AlternateContent xmlns:mc="http://schemas.openxmlformats.org/markup-compatibility/2006">
              <mc:Choice xmlns:v="urn:schemas-microsoft-com:vml" Requires="v">
                <p:oleObj spid="_x0000_s486249" name="文档" r:id="rId3" imgW="11223691" imgH="1058533" progId="Word.Document.12">
                  <p:embed/>
                </p:oleObj>
              </mc:Choice>
              <mc:Fallback>
                <p:oleObj name="文档" r:id="rId3" imgW="11223691" imgH="1058533" progId="Word.Document.12">
                  <p:embed/>
                  <p:pic>
                    <p:nvPicPr>
                      <p:cNvPr id="0" name=""/>
                      <p:cNvPicPr/>
                      <p:nvPr/>
                    </p:nvPicPr>
                    <p:blipFill>
                      <a:blip r:embed="rId4"/>
                      <a:stretch>
                        <a:fillRect/>
                      </a:stretch>
                    </p:blipFill>
                    <p:spPr>
                      <a:xfrm>
                        <a:off x="514888" y="1146001"/>
                        <a:ext cx="11223625" cy="1058863"/>
                      </a:xfrm>
                      <a:prstGeom prst="rect">
                        <a:avLst/>
                      </a:prstGeom>
                    </p:spPr>
                  </p:pic>
                </p:oleObj>
              </mc:Fallback>
            </mc:AlternateContent>
          </a:graphicData>
        </a:graphic>
      </p:graphicFrame>
      <p:sp>
        <p:nvSpPr>
          <p:cNvPr id="5" name="矩形 4"/>
          <p:cNvSpPr/>
          <p:nvPr/>
        </p:nvSpPr>
        <p:spPr>
          <a:xfrm>
            <a:off x="407368" y="2052074"/>
            <a:ext cx="11377264" cy="1303177"/>
          </a:xfrm>
          <a:prstGeom prst="rect">
            <a:avLst/>
          </a:prstGeom>
        </p:spPr>
        <p:txBody>
          <a:bodyPr wrap="square">
            <a:spAutoFit/>
          </a:bodyPr>
          <a:lstStyle/>
          <a:p>
            <a:pPr algn="just">
              <a:lnSpc>
                <a:spcPct val="150000"/>
              </a:lnSpc>
              <a:spcAft>
                <a:spcPts val="0"/>
              </a:spcAft>
              <a:tabLst>
                <a:tab pos="207073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A.6</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tabLst>
                <a:tab pos="2070735"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19"/>
          <p:cNvSpPr txBox="1"/>
          <p:nvPr/>
        </p:nvSpPr>
        <p:spPr>
          <a:xfrm>
            <a:off x="253873" y="212881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533758768"/>
              </p:ext>
            </p:extLst>
          </p:nvPr>
        </p:nvGraphicFramePr>
        <p:xfrm>
          <a:off x="717550" y="4105275"/>
          <a:ext cx="10702925" cy="2259013"/>
        </p:xfrm>
        <a:graphic>
          <a:graphicData uri="http://schemas.openxmlformats.org/presentationml/2006/ole">
            <mc:AlternateContent xmlns:mc="http://schemas.openxmlformats.org/markup-compatibility/2006">
              <mc:Choice xmlns:v="urn:schemas-microsoft-com:vml" Requires="v">
                <p:oleObj spid="_x0000_s486250" name="文档" r:id="rId5" imgW="10736409" imgH="2260480" progId="Word.Document.12">
                  <p:embed/>
                </p:oleObj>
              </mc:Choice>
              <mc:Fallback>
                <p:oleObj name="文档" r:id="rId5" imgW="10736409" imgH="2260480" progId="Word.Document.12">
                  <p:embed/>
                  <p:pic>
                    <p:nvPicPr>
                      <p:cNvPr id="0" name=""/>
                      <p:cNvPicPr/>
                      <p:nvPr/>
                    </p:nvPicPr>
                    <p:blipFill>
                      <a:blip r:embed="rId6"/>
                      <a:stretch>
                        <a:fillRect/>
                      </a:stretch>
                    </p:blipFill>
                    <p:spPr>
                      <a:xfrm>
                        <a:off x="717550" y="4105275"/>
                        <a:ext cx="10702925" cy="2259013"/>
                      </a:xfrm>
                      <a:prstGeom prst="rect">
                        <a:avLst/>
                      </a:prstGeom>
                    </p:spPr>
                  </p:pic>
                </p:oleObj>
              </mc:Fallback>
            </mc:AlternateContent>
          </a:graphicData>
        </a:graphic>
      </p:graphicFrame>
      <p:grpSp>
        <p:nvGrpSpPr>
          <p:cNvPr id="17" name="组合 16"/>
          <p:cNvGrpSpPr/>
          <p:nvPr/>
        </p:nvGrpSpPr>
        <p:grpSpPr>
          <a:xfrm>
            <a:off x="471774" y="3789040"/>
            <a:ext cx="11240850" cy="2575249"/>
            <a:chOff x="471835" y="4581128"/>
            <a:chExt cx="11242315" cy="2575584"/>
          </a:xfrm>
        </p:grpSpPr>
        <p:sp>
          <p:nvSpPr>
            <p:cNvPr id="18" name="圆角矩形 17">
              <a:extLst>
                <a:ext uri="{FF2B5EF4-FFF2-40B4-BE49-F238E27FC236}">
                  <a16:creationId xmlns:a16="http://schemas.microsoft.com/office/drawing/2014/main" xmlns="" id="{DE721FF3-EA02-8E42-A717-6EFDB1105568}"/>
                </a:ext>
              </a:extLst>
            </p:cNvPr>
            <p:cNvSpPr/>
            <p:nvPr/>
          </p:nvSpPr>
          <p:spPr>
            <a:xfrm>
              <a:off x="471835" y="4694019"/>
              <a:ext cx="11242315" cy="2462693"/>
            </a:xfrm>
            <a:prstGeom prst="roundRect">
              <a:avLst>
                <a:gd name="adj" fmla="val 438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9" name="矩形 18">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20" name="文本框 19">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spTree>
    <p:extLst>
      <p:ext uri="{BB962C8B-B14F-4D97-AF65-F5344CB8AC3E}">
        <p14:creationId xmlns:p14="http://schemas.microsoft.com/office/powerpoint/2010/main" val="31905860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697785664"/>
              </p:ext>
            </p:extLst>
          </p:nvPr>
        </p:nvGraphicFramePr>
        <p:xfrm>
          <a:off x="538163" y="1099939"/>
          <a:ext cx="10309225" cy="2905125"/>
        </p:xfrm>
        <a:graphic>
          <a:graphicData uri="http://schemas.openxmlformats.org/presentationml/2006/ole">
            <mc:AlternateContent xmlns:mc="http://schemas.openxmlformats.org/markup-compatibility/2006">
              <mc:Choice xmlns:v="urn:schemas-microsoft-com:vml" Requires="v">
                <p:oleObj spid="_x0000_s608398" name="文档" r:id="rId4" imgW="10338805" imgH="2911056" progId="Word.Document.12">
                  <p:embed/>
                </p:oleObj>
              </mc:Choice>
              <mc:Fallback>
                <p:oleObj name="文档" r:id="rId4" imgW="10338805" imgH="2911056" progId="Word.Document.12">
                  <p:embed/>
                  <p:pic>
                    <p:nvPicPr>
                      <p:cNvPr id="0" name=""/>
                      <p:cNvPicPr/>
                      <p:nvPr/>
                    </p:nvPicPr>
                    <p:blipFill>
                      <a:blip r:embed="rId5"/>
                      <a:stretch>
                        <a:fillRect/>
                      </a:stretch>
                    </p:blipFill>
                    <p:spPr>
                      <a:xfrm>
                        <a:off x="538163" y="1099939"/>
                        <a:ext cx="10309225" cy="2905125"/>
                      </a:xfrm>
                      <a:prstGeom prst="rect">
                        <a:avLst/>
                      </a:prstGeom>
                    </p:spPr>
                  </p:pic>
                </p:oleObj>
              </mc:Fallback>
            </mc:AlternateContent>
          </a:graphicData>
        </a:graphic>
      </p:graphicFrame>
      <p:sp>
        <p:nvSpPr>
          <p:cNvPr id="12" name="TextBox 19"/>
          <p:cNvSpPr txBox="1"/>
          <p:nvPr/>
        </p:nvSpPr>
        <p:spPr>
          <a:xfrm>
            <a:off x="299848" y="320872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10" name="组合 9"/>
          <p:cNvGrpSpPr/>
          <p:nvPr/>
        </p:nvGrpSpPr>
        <p:grpSpPr>
          <a:xfrm>
            <a:off x="471774" y="4333040"/>
            <a:ext cx="11240850" cy="1976280"/>
            <a:chOff x="471835" y="4581128"/>
            <a:chExt cx="11242314" cy="1976537"/>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835" y="4694019"/>
              <a:ext cx="11242314" cy="1863646"/>
            </a:xfrm>
            <a:prstGeom prst="roundRect">
              <a:avLst>
                <a:gd name="adj" fmla="val 510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3" name="矩形 12">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4" name="文本框 13">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2910314558"/>
              </p:ext>
            </p:extLst>
          </p:nvPr>
        </p:nvGraphicFramePr>
        <p:xfrm>
          <a:off x="798513" y="4663785"/>
          <a:ext cx="10174287" cy="619125"/>
        </p:xfrm>
        <a:graphic>
          <a:graphicData uri="http://schemas.openxmlformats.org/presentationml/2006/ole">
            <mc:AlternateContent xmlns:mc="http://schemas.openxmlformats.org/markup-compatibility/2006">
              <mc:Choice xmlns:v="urn:schemas-microsoft-com:vml" Requires="v">
                <p:oleObj spid="_x0000_s608399" name="文档" r:id="rId6" imgW="10186461" imgH="618586" progId="Word.Document.12">
                  <p:embed/>
                </p:oleObj>
              </mc:Choice>
              <mc:Fallback>
                <p:oleObj name="文档" r:id="rId6" imgW="10186461" imgH="618586" progId="Word.Document.12">
                  <p:embed/>
                  <p:pic>
                    <p:nvPicPr>
                      <p:cNvPr id="0" name=""/>
                      <p:cNvPicPr/>
                      <p:nvPr/>
                    </p:nvPicPr>
                    <p:blipFill>
                      <a:blip r:embed="rId7"/>
                      <a:stretch>
                        <a:fillRect/>
                      </a:stretch>
                    </p:blipFill>
                    <p:spPr>
                      <a:xfrm>
                        <a:off x="798513" y="4663785"/>
                        <a:ext cx="10174287" cy="61912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850980346"/>
              </p:ext>
            </p:extLst>
          </p:nvPr>
        </p:nvGraphicFramePr>
        <p:xfrm>
          <a:off x="798513" y="5219410"/>
          <a:ext cx="9886950" cy="985837"/>
        </p:xfrm>
        <a:graphic>
          <a:graphicData uri="http://schemas.openxmlformats.org/presentationml/2006/ole">
            <mc:AlternateContent xmlns:mc="http://schemas.openxmlformats.org/markup-compatibility/2006">
              <mc:Choice xmlns:v="urn:schemas-microsoft-com:vml" Requires="v">
                <p:oleObj spid="_x0000_s608400" name="文档" r:id="rId8" imgW="9917070" imgH="989162" progId="Word.Document.12">
                  <p:embed/>
                </p:oleObj>
              </mc:Choice>
              <mc:Fallback>
                <p:oleObj name="文档" r:id="rId8" imgW="9917070" imgH="989162" progId="Word.Document.12">
                  <p:embed/>
                  <p:pic>
                    <p:nvPicPr>
                      <p:cNvPr id="0" name=""/>
                      <p:cNvPicPr/>
                      <p:nvPr/>
                    </p:nvPicPr>
                    <p:blipFill>
                      <a:blip r:embed="rId9"/>
                      <a:stretch>
                        <a:fillRect/>
                      </a:stretch>
                    </p:blipFill>
                    <p:spPr>
                      <a:xfrm>
                        <a:off x="798513" y="5219410"/>
                        <a:ext cx="9886950" cy="985837"/>
                      </a:xfrm>
                      <a:prstGeom prst="rect">
                        <a:avLst/>
                      </a:prstGeom>
                    </p:spPr>
                  </p:pic>
                </p:oleObj>
              </mc:Fallback>
            </mc:AlternateContent>
          </a:graphicData>
        </a:graphic>
      </p:graphicFrame>
    </p:spTree>
    <p:extLst>
      <p:ext uri="{BB962C8B-B14F-4D97-AF65-F5344CB8AC3E}">
        <p14:creationId xmlns:p14="http://schemas.microsoft.com/office/powerpoint/2010/main" val="37218908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698193877"/>
              </p:ext>
            </p:extLst>
          </p:nvPr>
        </p:nvGraphicFramePr>
        <p:xfrm>
          <a:off x="551384" y="1096516"/>
          <a:ext cx="10934700" cy="2476500"/>
        </p:xfrm>
        <a:graphic>
          <a:graphicData uri="http://schemas.openxmlformats.org/presentationml/2006/ole">
            <mc:AlternateContent xmlns:mc="http://schemas.openxmlformats.org/markup-compatibility/2006">
              <mc:Choice xmlns:v="urn:schemas-microsoft-com:vml" Requires="v">
                <p:oleObj spid="_x0000_s609346" name="文档" r:id="rId4" imgW="10934131" imgH="2475781" progId="Word.Document.12">
                  <p:embed/>
                </p:oleObj>
              </mc:Choice>
              <mc:Fallback>
                <p:oleObj name="文档" r:id="rId4" imgW="10934131" imgH="2475781" progId="Word.Document.12">
                  <p:embed/>
                  <p:pic>
                    <p:nvPicPr>
                      <p:cNvPr id="0" name=""/>
                      <p:cNvPicPr/>
                      <p:nvPr/>
                    </p:nvPicPr>
                    <p:blipFill>
                      <a:blip r:embed="rId5"/>
                      <a:stretch>
                        <a:fillRect/>
                      </a:stretch>
                    </p:blipFill>
                    <p:spPr>
                      <a:xfrm>
                        <a:off x="551384" y="1096516"/>
                        <a:ext cx="10934700" cy="2476500"/>
                      </a:xfrm>
                      <a:prstGeom prst="rect">
                        <a:avLst/>
                      </a:prstGeom>
                    </p:spPr>
                  </p:pic>
                </p:oleObj>
              </mc:Fallback>
            </mc:AlternateContent>
          </a:graphicData>
        </a:graphic>
      </p:graphicFrame>
      <p:sp>
        <p:nvSpPr>
          <p:cNvPr id="12" name="TextBox 19"/>
          <p:cNvSpPr txBox="1"/>
          <p:nvPr/>
        </p:nvSpPr>
        <p:spPr>
          <a:xfrm>
            <a:off x="317604" y="213285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8" name="组合 7"/>
          <p:cNvGrpSpPr/>
          <p:nvPr/>
        </p:nvGrpSpPr>
        <p:grpSpPr>
          <a:xfrm>
            <a:off x="471774" y="4221088"/>
            <a:ext cx="11240850" cy="1656184"/>
            <a:chOff x="471835" y="4581128"/>
            <a:chExt cx="11242314" cy="1656400"/>
          </a:xfrm>
        </p:grpSpPr>
        <p:sp>
          <p:nvSpPr>
            <p:cNvPr id="9" name="圆角矩形 8">
              <a:extLst>
                <a:ext uri="{FF2B5EF4-FFF2-40B4-BE49-F238E27FC236}">
                  <a16:creationId xmlns:a16="http://schemas.microsoft.com/office/drawing/2014/main" xmlns="" id="{DE721FF3-EA02-8E42-A717-6EFDB1105568}"/>
                </a:ext>
              </a:extLst>
            </p:cNvPr>
            <p:cNvSpPr/>
            <p:nvPr/>
          </p:nvSpPr>
          <p:spPr>
            <a:xfrm>
              <a:off x="471835" y="4694019"/>
              <a:ext cx="11242314" cy="1543509"/>
            </a:xfrm>
            <a:prstGeom prst="roundRect">
              <a:avLst>
                <a:gd name="adj" fmla="val 25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0" name="矩形 9">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1" name="文本框 10">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pic>
        <p:nvPicPr>
          <p:cNvPr id="13" name="返回">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970056341"/>
              </p:ext>
            </p:extLst>
          </p:nvPr>
        </p:nvGraphicFramePr>
        <p:xfrm>
          <a:off x="771525" y="4564188"/>
          <a:ext cx="10461625" cy="1308100"/>
        </p:xfrm>
        <a:graphic>
          <a:graphicData uri="http://schemas.openxmlformats.org/presentationml/2006/ole">
            <mc:AlternateContent xmlns:mc="http://schemas.openxmlformats.org/markup-compatibility/2006">
              <mc:Choice xmlns:v="urn:schemas-microsoft-com:vml" Requires="v">
                <p:oleObj spid="_x0000_s609347" name="文档" r:id="rId8" imgW="10497630" imgH="1315528" progId="Word.Document.12">
                  <p:embed/>
                </p:oleObj>
              </mc:Choice>
              <mc:Fallback>
                <p:oleObj name="文档" r:id="rId8" imgW="10497630" imgH="1315528" progId="Word.Document.12">
                  <p:embed/>
                  <p:pic>
                    <p:nvPicPr>
                      <p:cNvPr id="0" name=""/>
                      <p:cNvPicPr/>
                      <p:nvPr/>
                    </p:nvPicPr>
                    <p:blipFill>
                      <a:blip r:embed="rId9"/>
                      <a:stretch>
                        <a:fillRect/>
                      </a:stretch>
                    </p:blipFill>
                    <p:spPr>
                      <a:xfrm>
                        <a:off x="771525" y="4564188"/>
                        <a:ext cx="10461625" cy="1308100"/>
                      </a:xfrm>
                      <a:prstGeom prst="rect">
                        <a:avLst/>
                      </a:prstGeom>
                    </p:spPr>
                  </p:pic>
                </p:oleObj>
              </mc:Fallback>
            </mc:AlternateContent>
          </a:graphicData>
        </a:graphic>
      </p:graphicFrame>
    </p:spTree>
    <p:extLst>
      <p:ext uri="{BB962C8B-B14F-4D97-AF65-F5344CB8AC3E}">
        <p14:creationId xmlns:p14="http://schemas.microsoft.com/office/powerpoint/2010/main" val="211199285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9167" r="78345" b="14785"/>
          <a:stretch/>
        </p:blipFill>
        <p:spPr>
          <a:xfrm>
            <a:off x="0" y="1199888"/>
            <a:ext cx="2639616" cy="4533368"/>
          </a:xfrm>
          <a:prstGeom prst="rect">
            <a:avLst/>
          </a:prstGeom>
        </p:spPr>
      </p:pic>
      <p:sp>
        <p:nvSpPr>
          <p:cNvPr id="13" name="矩形 12"/>
          <p:cNvSpPr/>
          <p:nvPr/>
        </p:nvSpPr>
        <p:spPr>
          <a:xfrm>
            <a:off x="0" y="1202153"/>
            <a:ext cx="2639616" cy="453110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640044" y="1202153"/>
            <a:ext cx="9551956" cy="45311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127448" y="3921847"/>
            <a:ext cx="110645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355161" y="2497213"/>
            <a:ext cx="6264696" cy="1107996"/>
          </a:xfrm>
          <a:prstGeom prst="rect">
            <a:avLst/>
          </a:prstGeom>
          <a:noFill/>
        </p:spPr>
        <p:txBody>
          <a:bodyPr wrap="square" rtlCol="0">
            <a:spAutoFit/>
          </a:bodyPr>
          <a:lstStyle/>
          <a:p>
            <a:pPr algn="ctr">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rPr>
              <a:t>探究核心题型</a:t>
            </a:r>
            <a:endParaRPr lang="zh-CN" altLang="zh-CN" sz="6600" b="1" dirty="0">
              <a:solidFill>
                <a:schemeClr val="bg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1127448" y="1781608"/>
            <a:ext cx="0" cy="212855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252805" y="1772816"/>
            <a:ext cx="677866" cy="2034232"/>
          </a:xfrm>
          <a:prstGeom prst="rect">
            <a:avLst/>
          </a:prstGeom>
          <a:solidFill>
            <a:srgbClr val="7F7F7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336928" y="1943546"/>
            <a:ext cx="539333" cy="1692771"/>
          </a:xfrm>
          <a:prstGeom prst="rect">
            <a:avLst/>
          </a:prstGeom>
          <a:noFill/>
        </p:spPr>
        <p:txBody>
          <a:bodyPr wrap="square" rtlCol="0">
            <a:spAutoFit/>
          </a:bodyPr>
          <a:lstStyle/>
          <a:p>
            <a:r>
              <a:rPr lang="zh-CN" altLang="en-US" sz="2600" b="1" dirty="0" smtClean="0">
                <a:solidFill>
                  <a:schemeClr val="bg1"/>
                </a:solidFill>
              </a:rPr>
              <a:t>第</a:t>
            </a:r>
            <a:endParaRPr lang="en-US" altLang="zh-CN" sz="2600" b="1" dirty="0" smtClean="0">
              <a:solidFill>
                <a:schemeClr val="bg1"/>
              </a:solidFill>
            </a:endParaRPr>
          </a:p>
          <a:p>
            <a:r>
              <a:rPr lang="zh-CN" altLang="en-US" sz="2600" b="1" dirty="0" smtClean="0">
                <a:solidFill>
                  <a:schemeClr val="bg1"/>
                </a:solidFill>
              </a:rPr>
              <a:t>二部</a:t>
            </a:r>
            <a:endParaRPr lang="en-US" altLang="zh-CN" sz="2600" b="1" dirty="0" smtClean="0">
              <a:solidFill>
                <a:schemeClr val="bg1"/>
              </a:solidFill>
            </a:endParaRPr>
          </a:p>
          <a:p>
            <a:r>
              <a:rPr lang="zh-CN" altLang="en-US" sz="2600" b="1" dirty="0" smtClean="0">
                <a:solidFill>
                  <a:schemeClr val="bg1"/>
                </a:solidFill>
              </a:rPr>
              <a:t>分</a:t>
            </a:r>
            <a:endParaRPr lang="zh-CN" altLang="en-US" sz="2600" b="1" dirty="0">
              <a:solidFill>
                <a:schemeClr val="bg1"/>
              </a:solidFill>
            </a:endParaRPr>
          </a:p>
        </p:txBody>
      </p:sp>
    </p:spTree>
    <p:extLst>
      <p:ext uri="{BB962C8B-B14F-4D97-AF65-F5344CB8AC3E}">
        <p14:creationId xmlns:p14="http://schemas.microsoft.com/office/powerpoint/2010/main" val="19175476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473602"/>
            <a:ext cx="11330166" cy="2603470"/>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31859C"/>
                </a:solidFill>
                <a:latin typeface="宋体" panose="02010600030101010101" pitchFamily="2" charset="-122"/>
                <a:ea typeface="微软雅黑" panose="020B0503020204020204" pitchFamily="34" charset="-122"/>
                <a:cs typeface="Times New Roman" panose="02020603050405020304" pitchFamily="18" charset="0"/>
              </a:rPr>
              <a:t>例</a:t>
            </a:r>
            <a:r>
              <a:rPr lang="en-US" altLang="zh-CN" sz="2800" b="1" kern="100" dirty="0">
                <a:solidFill>
                  <a:srgbClr val="31859C"/>
                </a:solidFill>
                <a:latin typeface="+mj-ea"/>
                <a:ea typeface="+mj-ea"/>
                <a:cs typeface="Times New Roman" panose="02020603050405020304" pitchFamily="18"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丽江模拟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一动圆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外切，而与圆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内切，那么动圆的圆心</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的轨迹是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双曲线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抛物线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双曲线的一支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69942" y="164356"/>
            <a:ext cx="1502880" cy="461665"/>
          </a:xfrm>
          <a:prstGeom prst="rect">
            <a:avLst/>
          </a:prstGeom>
        </p:spPr>
        <p:txBody>
          <a:bodyPr wrap="square">
            <a:spAutoFit/>
          </a:bodyPr>
          <a:lstStyle/>
          <a:p>
            <a:pPr algn="ctr">
              <a:defRPr/>
            </a:pPr>
            <a:r>
              <a:rPr lang="zh-CN" altLang="en-US" sz="2400" kern="100" dirty="0" smtClean="0">
                <a:solidFill>
                  <a:schemeClr val="bg1"/>
                </a:solidFill>
                <a:latin typeface="Times New Roman" panose="02020603050405020304"/>
                <a:ea typeface="+mj-ea"/>
                <a:cs typeface="Times New Roman" panose="02020603050405020304"/>
              </a:rPr>
              <a:t>题型一</a:t>
            </a:r>
            <a:endParaRPr lang="zh-CN" altLang="zh-CN" sz="2400" kern="100" dirty="0">
              <a:solidFill>
                <a:schemeClr val="bg1"/>
              </a:solidFill>
              <a:latin typeface="Times New Roman" panose="02020603050405020304"/>
              <a:ea typeface="+mj-ea"/>
              <a:cs typeface="Times New Roman" panose="02020603050405020304"/>
            </a:endParaRPr>
          </a:p>
        </p:txBody>
      </p:sp>
      <p:sp>
        <p:nvSpPr>
          <p:cNvPr id="17" name="矩形 16"/>
          <p:cNvSpPr/>
          <p:nvPr/>
        </p:nvSpPr>
        <p:spPr>
          <a:xfrm>
            <a:off x="1977620" y="152628"/>
            <a:ext cx="7358739" cy="492443"/>
          </a:xfrm>
          <a:prstGeom prst="rect">
            <a:avLst/>
          </a:prstGeom>
        </p:spPr>
        <p:txBody>
          <a:bodyPr wrap="square">
            <a:spAutoFit/>
          </a:bodyPr>
          <a:lstStyle/>
          <a:p>
            <a:pPr defTabSz="1219140">
              <a:defRPr/>
            </a:pPr>
            <a:r>
              <a:rPr lang="zh-CN" altLang="zh-CN" sz="2600" b="1" kern="100" dirty="0">
                <a:solidFill>
                  <a:schemeClr val="bg1"/>
                </a:solidFill>
                <a:latin typeface="微软雅黑"/>
                <a:cs typeface="Times New Roman" panose="02020603050405020304" pitchFamily="18" charset="0"/>
              </a:rPr>
              <a:t>椭圆的定义及其应用</a:t>
            </a:r>
          </a:p>
        </p:txBody>
      </p:sp>
      <p:sp>
        <p:nvSpPr>
          <p:cNvPr id="11" name="TextBox 19"/>
          <p:cNvSpPr txBox="1"/>
          <p:nvPr/>
        </p:nvSpPr>
        <p:spPr>
          <a:xfrm>
            <a:off x="237062" y="2832876"/>
            <a:ext cx="76333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1774" y="1196752"/>
            <a:ext cx="11246866" cy="3672408"/>
            <a:chOff x="471835" y="4581128"/>
            <a:chExt cx="11248331" cy="3672887"/>
          </a:xfrm>
        </p:grpSpPr>
        <p:sp>
          <p:nvSpPr>
            <p:cNvPr id="8" name="圆角矩形 7">
              <a:extLst>
                <a:ext uri="{FF2B5EF4-FFF2-40B4-BE49-F238E27FC236}">
                  <a16:creationId xmlns:a16="http://schemas.microsoft.com/office/drawing/2014/main" xmlns="" id="{DE721FF3-EA02-8E42-A717-6EFDB1105568}"/>
                </a:ext>
              </a:extLst>
            </p:cNvPr>
            <p:cNvSpPr/>
            <p:nvPr/>
          </p:nvSpPr>
          <p:spPr>
            <a:xfrm>
              <a:off x="471835" y="4694020"/>
              <a:ext cx="11248331" cy="355999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矩形 8">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0" name="文本框 9">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sp>
        <p:nvSpPr>
          <p:cNvPr id="14" name="矩形 13"/>
          <p:cNvSpPr/>
          <p:nvPr/>
        </p:nvSpPr>
        <p:spPr>
          <a:xfrm>
            <a:off x="695400" y="1484784"/>
            <a:ext cx="10769816" cy="3242170"/>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设动圆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的半径为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的半径为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64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的半径为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可得</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9</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9&gt;2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则动圆的圆心</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的轨迹是以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为焦点，长轴长为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9</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的椭圆</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883339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44489650"/>
              </p:ext>
            </p:extLst>
          </p:nvPr>
        </p:nvGraphicFramePr>
        <p:xfrm>
          <a:off x="546100" y="1241301"/>
          <a:ext cx="11090275" cy="1971675"/>
        </p:xfrm>
        <a:graphic>
          <a:graphicData uri="http://schemas.openxmlformats.org/presentationml/2006/ole">
            <mc:AlternateContent xmlns:mc="http://schemas.openxmlformats.org/markup-compatibility/2006">
              <mc:Choice xmlns:v="urn:schemas-microsoft-com:vml" Requires="v">
                <p:oleObj spid="_x0000_s646190" name="文档" r:id="rId3" imgW="11121409" imgH="1977965" progId="Word.Document.12">
                  <p:embed/>
                </p:oleObj>
              </mc:Choice>
              <mc:Fallback>
                <p:oleObj name="文档" r:id="rId3" imgW="11121409" imgH="1977965" progId="Word.Document.12">
                  <p:embed/>
                  <p:pic>
                    <p:nvPicPr>
                      <p:cNvPr id="0" name=""/>
                      <p:cNvPicPr/>
                      <p:nvPr/>
                    </p:nvPicPr>
                    <p:blipFill>
                      <a:blip r:embed="rId4"/>
                      <a:stretch>
                        <a:fillRect/>
                      </a:stretch>
                    </p:blipFill>
                    <p:spPr>
                      <a:xfrm>
                        <a:off x="546100" y="1241301"/>
                        <a:ext cx="11090275" cy="19716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928357108"/>
              </p:ext>
            </p:extLst>
          </p:nvPr>
        </p:nvGraphicFramePr>
        <p:xfrm>
          <a:off x="7409900" y="2194155"/>
          <a:ext cx="1011238" cy="992187"/>
        </p:xfrm>
        <a:graphic>
          <a:graphicData uri="http://schemas.openxmlformats.org/presentationml/2006/ole">
            <mc:AlternateContent xmlns:mc="http://schemas.openxmlformats.org/markup-compatibility/2006">
              <mc:Choice xmlns:v="urn:schemas-microsoft-com:vml" Requires="v">
                <p:oleObj spid="_x0000_s646191" name="文档" r:id="rId5" imgW="1010628" imgH="992300" progId="Word.Document.12">
                  <p:embed/>
                </p:oleObj>
              </mc:Choice>
              <mc:Fallback>
                <p:oleObj name="文档" r:id="rId5" imgW="1010628" imgH="992300" progId="Word.Document.12">
                  <p:embed/>
                  <p:pic>
                    <p:nvPicPr>
                      <p:cNvPr id="0" name=""/>
                      <p:cNvPicPr/>
                      <p:nvPr/>
                    </p:nvPicPr>
                    <p:blipFill>
                      <a:blip r:embed="rId6"/>
                      <a:stretch>
                        <a:fillRect/>
                      </a:stretch>
                    </p:blipFill>
                    <p:spPr>
                      <a:xfrm>
                        <a:off x="7409900" y="2194155"/>
                        <a:ext cx="1011238" cy="992187"/>
                      </a:xfrm>
                      <a:prstGeom prst="rect">
                        <a:avLst/>
                      </a:prstGeom>
                    </p:spPr>
                  </p:pic>
                </p:oleObj>
              </mc:Fallback>
            </mc:AlternateContent>
          </a:graphicData>
        </a:graphic>
      </p:graphicFrame>
    </p:spTree>
    <p:extLst>
      <p:ext uri="{BB962C8B-B14F-4D97-AF65-F5344CB8AC3E}">
        <p14:creationId xmlns:p14="http://schemas.microsoft.com/office/powerpoint/2010/main" val="4471217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1774" y="332656"/>
            <a:ext cx="11246866" cy="6238801"/>
            <a:chOff x="471835" y="4581128"/>
            <a:chExt cx="11248331" cy="6239615"/>
          </a:xfrm>
        </p:grpSpPr>
        <p:sp>
          <p:nvSpPr>
            <p:cNvPr id="8" name="圆角矩形 7">
              <a:extLst>
                <a:ext uri="{FF2B5EF4-FFF2-40B4-BE49-F238E27FC236}">
                  <a16:creationId xmlns:a16="http://schemas.microsoft.com/office/drawing/2014/main" xmlns="" id="{DE721FF3-EA02-8E42-A717-6EFDB1105568}"/>
                </a:ext>
              </a:extLst>
            </p:cNvPr>
            <p:cNvSpPr/>
            <p:nvPr/>
          </p:nvSpPr>
          <p:spPr>
            <a:xfrm>
              <a:off x="471835" y="4694019"/>
              <a:ext cx="11248331" cy="6126724"/>
            </a:xfrm>
            <a:prstGeom prst="roundRect">
              <a:avLst>
                <a:gd name="adj" fmla="val 17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矩形 8">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0" name="文本框 9">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1498863940"/>
              </p:ext>
            </p:extLst>
          </p:nvPr>
        </p:nvGraphicFramePr>
        <p:xfrm>
          <a:off x="771525" y="642268"/>
          <a:ext cx="10587038" cy="698500"/>
        </p:xfrm>
        <a:graphic>
          <a:graphicData uri="http://schemas.openxmlformats.org/presentationml/2006/ole">
            <mc:AlternateContent xmlns:mc="http://schemas.openxmlformats.org/markup-compatibility/2006">
              <mc:Choice xmlns:v="urn:schemas-microsoft-com:vml" Requires="v">
                <p:oleObj spid="_x0000_s584893" name="文档" r:id="rId3" imgW="10624043" imgH="699458" progId="Word.Document.12">
                  <p:embed/>
                </p:oleObj>
              </mc:Choice>
              <mc:Fallback>
                <p:oleObj name="文档" r:id="rId3" imgW="10624043" imgH="699458" progId="Word.Document.12">
                  <p:embed/>
                  <p:pic>
                    <p:nvPicPr>
                      <p:cNvPr id="0" name=""/>
                      <p:cNvPicPr/>
                      <p:nvPr/>
                    </p:nvPicPr>
                    <p:blipFill>
                      <a:blip r:embed="rId4"/>
                      <a:stretch>
                        <a:fillRect/>
                      </a:stretch>
                    </p:blipFill>
                    <p:spPr>
                      <a:xfrm>
                        <a:off x="771525" y="642268"/>
                        <a:ext cx="10587038" cy="698500"/>
                      </a:xfrm>
                      <a:prstGeom prst="rect">
                        <a:avLst/>
                      </a:prstGeom>
                    </p:spPr>
                  </p:pic>
                </p:oleObj>
              </mc:Fallback>
            </mc:AlternateContent>
          </a:graphicData>
        </a:graphic>
      </p:graphicFrame>
      <p:sp>
        <p:nvSpPr>
          <p:cNvPr id="3" name="矩形 2"/>
          <p:cNvSpPr/>
          <p:nvPr/>
        </p:nvSpPr>
        <p:spPr>
          <a:xfrm>
            <a:off x="677644" y="1232420"/>
            <a:ext cx="8441657" cy="738664"/>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1311222261"/>
              </p:ext>
            </p:extLst>
          </p:nvPr>
        </p:nvGraphicFramePr>
        <p:xfrm>
          <a:off x="771525" y="1930920"/>
          <a:ext cx="10587038" cy="698500"/>
        </p:xfrm>
        <a:graphic>
          <a:graphicData uri="http://schemas.openxmlformats.org/presentationml/2006/ole">
            <mc:AlternateContent xmlns:mc="http://schemas.openxmlformats.org/markup-compatibility/2006">
              <mc:Choice xmlns:v="urn:schemas-microsoft-com:vml" Requires="v">
                <p:oleObj spid="_x0000_s584894" name="文档" r:id="rId5" imgW="10624043" imgH="699099" progId="Word.Document.12">
                  <p:embed/>
                </p:oleObj>
              </mc:Choice>
              <mc:Fallback>
                <p:oleObj name="文档" r:id="rId5" imgW="10624043" imgH="699099" progId="Word.Document.12">
                  <p:embed/>
                  <p:pic>
                    <p:nvPicPr>
                      <p:cNvPr id="0" name=""/>
                      <p:cNvPicPr/>
                      <p:nvPr/>
                    </p:nvPicPr>
                    <p:blipFill>
                      <a:blip r:embed="rId6"/>
                      <a:stretch>
                        <a:fillRect/>
                      </a:stretch>
                    </p:blipFill>
                    <p:spPr>
                      <a:xfrm>
                        <a:off x="771525" y="1930920"/>
                        <a:ext cx="10587038" cy="698500"/>
                      </a:xfrm>
                      <a:prstGeom prst="rect">
                        <a:avLst/>
                      </a:prstGeom>
                    </p:spPr>
                  </p:pic>
                </p:oleObj>
              </mc:Fallback>
            </mc:AlternateContent>
          </a:graphicData>
        </a:graphic>
      </p:graphicFrame>
      <p:sp>
        <p:nvSpPr>
          <p:cNvPr id="12" name="矩形 11"/>
          <p:cNvSpPr/>
          <p:nvPr/>
        </p:nvSpPr>
        <p:spPr>
          <a:xfrm>
            <a:off x="677644" y="2521795"/>
            <a:ext cx="10680919" cy="1384995"/>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|cos</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 60°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16</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2368693769"/>
              </p:ext>
            </p:extLst>
          </p:nvPr>
        </p:nvGraphicFramePr>
        <p:xfrm>
          <a:off x="771525" y="3827463"/>
          <a:ext cx="10587038" cy="985837"/>
        </p:xfrm>
        <a:graphic>
          <a:graphicData uri="http://schemas.openxmlformats.org/presentationml/2006/ole">
            <mc:AlternateContent xmlns:mc="http://schemas.openxmlformats.org/markup-compatibility/2006">
              <mc:Choice xmlns:v="urn:schemas-microsoft-com:vml" Requires="v">
                <p:oleObj spid="_x0000_s584895" name="文档" r:id="rId7" imgW="10624043" imgH="989162" progId="Word.Document.12">
                  <p:embed/>
                </p:oleObj>
              </mc:Choice>
              <mc:Fallback>
                <p:oleObj name="文档" r:id="rId7" imgW="10624043" imgH="989162" progId="Word.Document.12">
                  <p:embed/>
                  <p:pic>
                    <p:nvPicPr>
                      <p:cNvPr id="0" name=""/>
                      <p:cNvPicPr/>
                      <p:nvPr/>
                    </p:nvPicPr>
                    <p:blipFill>
                      <a:blip r:embed="rId8"/>
                      <a:stretch>
                        <a:fillRect/>
                      </a:stretch>
                    </p:blipFill>
                    <p:spPr>
                      <a:xfrm>
                        <a:off x="771525" y="3827463"/>
                        <a:ext cx="10587038" cy="985837"/>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999755013"/>
              </p:ext>
            </p:extLst>
          </p:nvPr>
        </p:nvGraphicFramePr>
        <p:xfrm>
          <a:off x="771525" y="4725144"/>
          <a:ext cx="10587038" cy="985837"/>
        </p:xfrm>
        <a:graphic>
          <a:graphicData uri="http://schemas.openxmlformats.org/presentationml/2006/ole">
            <mc:AlternateContent xmlns:mc="http://schemas.openxmlformats.org/markup-compatibility/2006">
              <mc:Choice xmlns:v="urn:schemas-microsoft-com:vml" Requires="v">
                <p:oleObj spid="_x0000_s584896" name="文档" r:id="rId9" imgW="10624043" imgH="989162" progId="Word.Document.12">
                  <p:embed/>
                </p:oleObj>
              </mc:Choice>
              <mc:Fallback>
                <p:oleObj name="文档" r:id="rId9" imgW="10624043" imgH="989162" progId="Word.Document.12">
                  <p:embed/>
                  <p:pic>
                    <p:nvPicPr>
                      <p:cNvPr id="0" name=""/>
                      <p:cNvPicPr/>
                      <p:nvPr/>
                    </p:nvPicPr>
                    <p:blipFill>
                      <a:blip r:embed="rId10"/>
                      <a:stretch>
                        <a:fillRect/>
                      </a:stretch>
                    </p:blipFill>
                    <p:spPr>
                      <a:xfrm>
                        <a:off x="771525" y="4725144"/>
                        <a:ext cx="10587038" cy="985837"/>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4024542447"/>
              </p:ext>
            </p:extLst>
          </p:nvPr>
        </p:nvGraphicFramePr>
        <p:xfrm>
          <a:off x="771525" y="5567863"/>
          <a:ext cx="10587038" cy="985837"/>
        </p:xfrm>
        <a:graphic>
          <a:graphicData uri="http://schemas.openxmlformats.org/presentationml/2006/ole">
            <mc:AlternateContent xmlns:mc="http://schemas.openxmlformats.org/markup-compatibility/2006">
              <mc:Choice xmlns:v="urn:schemas-microsoft-com:vml" Requires="v">
                <p:oleObj spid="_x0000_s584897" name="文档" r:id="rId11" imgW="10624043" imgH="989162" progId="Word.Document.12">
                  <p:embed/>
                </p:oleObj>
              </mc:Choice>
              <mc:Fallback>
                <p:oleObj name="文档" r:id="rId11" imgW="10624043" imgH="989162" progId="Word.Document.12">
                  <p:embed/>
                  <p:pic>
                    <p:nvPicPr>
                      <p:cNvPr id="0" name=""/>
                      <p:cNvPicPr/>
                      <p:nvPr/>
                    </p:nvPicPr>
                    <p:blipFill>
                      <a:blip r:embed="rId12"/>
                      <a:stretch>
                        <a:fillRect/>
                      </a:stretch>
                    </p:blipFill>
                    <p:spPr>
                      <a:xfrm>
                        <a:off x="771525" y="5567863"/>
                        <a:ext cx="10587038" cy="985837"/>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659349711"/>
              </p:ext>
            </p:extLst>
          </p:nvPr>
        </p:nvGraphicFramePr>
        <p:xfrm>
          <a:off x="1071563" y="5006975"/>
          <a:ext cx="1055687" cy="560388"/>
        </p:xfrm>
        <a:graphic>
          <a:graphicData uri="http://schemas.openxmlformats.org/presentationml/2006/ole">
            <mc:AlternateContent xmlns:mc="http://schemas.openxmlformats.org/markup-compatibility/2006">
              <mc:Choice xmlns:v="urn:schemas-microsoft-com:vml" Requires="v">
                <p:oleObj spid="_x0000_s584898" name="Equation" r:id="rId13" imgW="444240" imgH="241200" progId="Equation.DSMT4">
                  <p:embed/>
                </p:oleObj>
              </mc:Choice>
              <mc:Fallback>
                <p:oleObj name="Equation" r:id="rId13" imgW="444240" imgH="241200" progId="Equation.DSMT4">
                  <p:embed/>
                  <p:pic>
                    <p:nvPicPr>
                      <p:cNvPr id="0" name="Object 109"/>
                      <p:cNvPicPr>
                        <a:picLocks noChangeAspect="1" noChangeArrowheads="1"/>
                      </p:cNvPicPr>
                      <p:nvPr/>
                    </p:nvPicPr>
                    <p:blipFill>
                      <a:blip r:embed="rId14"/>
                      <a:srcRect/>
                      <a:stretch>
                        <a:fillRect/>
                      </a:stretch>
                    </p:blipFill>
                    <p:spPr bwMode="auto">
                      <a:xfrm>
                        <a:off x="1071563" y="5006975"/>
                        <a:ext cx="1055687"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96512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1774" y="1539155"/>
            <a:ext cx="11246866" cy="1889845"/>
            <a:chOff x="471835" y="4581128"/>
            <a:chExt cx="11248331" cy="1890092"/>
          </a:xfrm>
        </p:grpSpPr>
        <p:sp>
          <p:nvSpPr>
            <p:cNvPr id="8" name="圆角矩形 7">
              <a:extLst>
                <a:ext uri="{FF2B5EF4-FFF2-40B4-BE49-F238E27FC236}">
                  <a16:creationId xmlns:a16="http://schemas.microsoft.com/office/drawing/2014/main" xmlns="" id="{DE721FF3-EA02-8E42-A717-6EFDB1105568}"/>
                </a:ext>
              </a:extLst>
            </p:cNvPr>
            <p:cNvSpPr/>
            <p:nvPr/>
          </p:nvSpPr>
          <p:spPr>
            <a:xfrm>
              <a:off x="471835" y="4694020"/>
              <a:ext cx="11248331" cy="1777200"/>
            </a:xfrm>
            <a:prstGeom prst="roundRect">
              <a:avLst>
                <a:gd name="adj" fmla="val 528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矩形 8">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0" name="文本框 9">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2472214611"/>
              </p:ext>
            </p:extLst>
          </p:nvPr>
        </p:nvGraphicFramePr>
        <p:xfrm>
          <a:off x="771525" y="1855788"/>
          <a:ext cx="10587038" cy="1120775"/>
        </p:xfrm>
        <a:graphic>
          <a:graphicData uri="http://schemas.openxmlformats.org/presentationml/2006/ole">
            <mc:AlternateContent xmlns:mc="http://schemas.openxmlformats.org/markup-compatibility/2006">
              <mc:Choice xmlns:v="urn:schemas-microsoft-com:vml" Requires="v">
                <p:oleObj spid="_x0000_s647205" name="文档" r:id="rId3" imgW="10624043" imgH="1121075" progId="Word.Document.12">
                  <p:embed/>
                </p:oleObj>
              </mc:Choice>
              <mc:Fallback>
                <p:oleObj name="文档" r:id="rId3" imgW="10624043" imgH="1121075" progId="Word.Document.12">
                  <p:embed/>
                  <p:pic>
                    <p:nvPicPr>
                      <p:cNvPr id="0" name=""/>
                      <p:cNvPicPr/>
                      <p:nvPr/>
                    </p:nvPicPr>
                    <p:blipFill>
                      <a:blip r:embed="rId4"/>
                      <a:stretch>
                        <a:fillRect/>
                      </a:stretch>
                    </p:blipFill>
                    <p:spPr>
                      <a:xfrm>
                        <a:off x="771525" y="1855788"/>
                        <a:ext cx="10587038" cy="11207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640072486"/>
              </p:ext>
            </p:extLst>
          </p:nvPr>
        </p:nvGraphicFramePr>
        <p:xfrm>
          <a:off x="7500938" y="2135188"/>
          <a:ext cx="1055687" cy="561975"/>
        </p:xfrm>
        <a:graphic>
          <a:graphicData uri="http://schemas.openxmlformats.org/presentationml/2006/ole">
            <mc:AlternateContent xmlns:mc="http://schemas.openxmlformats.org/markup-compatibility/2006">
              <mc:Choice xmlns:v="urn:schemas-microsoft-com:vml" Requires="v">
                <p:oleObj spid="_x0000_s647206" name="Equation" r:id="rId5" imgW="444240" imgH="241200" progId="Equation.DSMT4">
                  <p:embed/>
                </p:oleObj>
              </mc:Choice>
              <mc:Fallback>
                <p:oleObj name="Equation" r:id="rId5" imgW="444240" imgH="241200" progId="Equation.DSMT4">
                  <p:embed/>
                  <p:pic>
                    <p:nvPicPr>
                      <p:cNvPr id="0" name=""/>
                      <p:cNvPicPr>
                        <a:picLocks noChangeAspect="1" noChangeArrowheads="1"/>
                      </p:cNvPicPr>
                      <p:nvPr/>
                    </p:nvPicPr>
                    <p:blipFill>
                      <a:blip r:embed="rId6"/>
                      <a:srcRect/>
                      <a:stretch>
                        <a:fillRect/>
                      </a:stretch>
                    </p:blipFill>
                    <p:spPr bwMode="auto">
                      <a:xfrm>
                        <a:off x="7500938" y="2135188"/>
                        <a:ext cx="1055687"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34550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5271" b="61936"/>
          <a:stretch/>
        </p:blipFill>
        <p:spPr>
          <a:xfrm>
            <a:off x="0" y="0"/>
            <a:ext cx="12189600" cy="1844821"/>
          </a:xfrm>
          <a:prstGeom prst="rect">
            <a:avLst/>
          </a:prstGeom>
        </p:spPr>
      </p:pic>
      <p:sp>
        <p:nvSpPr>
          <p:cNvPr id="3" name="矩形 2"/>
          <p:cNvSpPr/>
          <p:nvPr/>
        </p:nvSpPr>
        <p:spPr>
          <a:xfrm>
            <a:off x="0" y="0"/>
            <a:ext cx="12192000" cy="1844823"/>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7368" y="1844822"/>
            <a:ext cx="2177950" cy="237626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6263" y="2204864"/>
            <a:ext cx="11080378" cy="1684244"/>
          </a:xfrm>
          <a:prstGeom prst="rect">
            <a:avLst/>
          </a:prstGeom>
          <a:solidFill>
            <a:schemeClr val="bg1">
              <a:lumMod val="95000"/>
            </a:schemeClr>
          </a:solidFill>
          <a:ln>
            <a:solidFill>
              <a:schemeClr val="bg1"/>
            </a:solidFill>
          </a:ln>
        </p:spPr>
        <p:txBody>
          <a:bodyPr wrap="square">
            <a:spAutoFit/>
          </a:bodyPr>
          <a:lstStyle/>
          <a:p>
            <a:pPr marL="72000"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理解椭圆的定义、几何图形、标准方程</a:t>
            </a: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p>
          <a:p>
            <a:pPr marL="72000"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掌握椭圆的简单几何性质</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范围、对称性、顶点、离心率</a:t>
            </a: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p>
          <a:p>
            <a:pPr marL="72000"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掌握椭圆的简单应用</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99481" y="0"/>
            <a:ext cx="2177950" cy="184482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flipH="1">
            <a:off x="743613" y="1253949"/>
            <a:ext cx="14490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chemeClr val="bg1"/>
                </a:solidFill>
                <a:effectLst/>
                <a:uLnTx/>
                <a:uFillTx/>
                <a:cs typeface="+mn-ea"/>
                <a:sym typeface="+mn-lt"/>
              </a:rPr>
              <a:t>考试要求</a:t>
            </a:r>
            <a:endParaRPr kumimoji="0" lang="en-US" altLang="zh-CN" sz="800" b="1" i="0" u="none" strike="noStrike" kern="1200" cap="none" spc="0" normalizeH="0" baseline="0" noProof="0" dirty="0" smtClean="0">
              <a:ln>
                <a:noFill/>
              </a:ln>
              <a:solidFill>
                <a:prstClr val="black">
                  <a:lumMod val="65000"/>
                  <a:lumOff val="35000"/>
                </a:prstClr>
              </a:solidFill>
              <a:effectLst/>
              <a:uLnTx/>
              <a:uFillTx/>
              <a:cs typeface="+mn-ea"/>
              <a:sym typeface="+mn-lt"/>
            </a:endParaRPr>
          </a:p>
        </p:txBody>
      </p:sp>
    </p:spTree>
    <p:extLst>
      <p:ext uri="{BB962C8B-B14F-4D97-AF65-F5344CB8AC3E}">
        <p14:creationId xmlns:p14="http://schemas.microsoft.com/office/powerpoint/2010/main" val="3535083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404664"/>
            <a:ext cx="11377264" cy="1310808"/>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31859C"/>
                </a:solidFill>
                <a:latin typeface="宋体" panose="02010600030101010101" pitchFamily="2" charset="-122"/>
                <a:ea typeface="微软雅黑" panose="020B0503020204020204" pitchFamily="34" charset="-122"/>
                <a:cs typeface="Times New Roman" panose="02020603050405020304" pitchFamily="18" charset="0"/>
              </a:rPr>
              <a:t>延伸探究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若将本例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改成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的面积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722947" y="2269685"/>
            <a:ext cx="10746106" cy="3242170"/>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err="1">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16</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7" name="组合 6"/>
          <p:cNvGrpSpPr/>
          <p:nvPr/>
        </p:nvGrpSpPr>
        <p:grpSpPr>
          <a:xfrm>
            <a:off x="471774" y="1988840"/>
            <a:ext cx="11246866" cy="4554260"/>
            <a:chOff x="471835" y="466194"/>
            <a:chExt cx="11248331" cy="4554853"/>
          </a:xfrm>
        </p:grpSpPr>
        <p:sp>
          <p:nvSpPr>
            <p:cNvPr id="8" name="圆角矩形 7">
              <a:extLst>
                <a:ext uri="{FF2B5EF4-FFF2-40B4-BE49-F238E27FC236}">
                  <a16:creationId xmlns="" xmlns:a16="http://schemas.microsoft.com/office/drawing/2014/main" id="{DE721FF3-EA02-8E42-A717-6EFDB1105568}"/>
                </a:ext>
              </a:extLst>
            </p:cNvPr>
            <p:cNvSpPr/>
            <p:nvPr/>
          </p:nvSpPr>
          <p:spPr>
            <a:xfrm>
              <a:off x="471835" y="589564"/>
              <a:ext cx="11248331" cy="4431483"/>
            </a:xfrm>
            <a:prstGeom prst="roundRect">
              <a:avLst>
                <a:gd name="adj" fmla="val 160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矩形 8">
              <a:extLst>
                <a:ext uri="{FF2B5EF4-FFF2-40B4-BE49-F238E27FC236}">
                  <a16:creationId xmlns="" xmlns:a16="http://schemas.microsoft.com/office/drawing/2014/main"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graphicFrame>
        <p:nvGraphicFramePr>
          <p:cNvPr id="14" name="对象 13"/>
          <p:cNvGraphicFramePr>
            <a:graphicFrameLocks noChangeAspect="1"/>
          </p:cNvGraphicFramePr>
          <p:nvPr>
            <p:extLst>
              <p:ext uri="{D42A27DB-BD31-4B8C-83A1-F6EECF244321}">
                <p14:modId xmlns:p14="http://schemas.microsoft.com/office/powerpoint/2010/main" val="585124683"/>
              </p:ext>
            </p:extLst>
          </p:nvPr>
        </p:nvGraphicFramePr>
        <p:xfrm>
          <a:off x="767408" y="5485825"/>
          <a:ext cx="10129837" cy="1057275"/>
        </p:xfrm>
        <a:graphic>
          <a:graphicData uri="http://schemas.openxmlformats.org/presentationml/2006/ole">
            <mc:AlternateContent xmlns:mc="http://schemas.openxmlformats.org/markup-compatibility/2006">
              <mc:Choice xmlns:v="urn:schemas-microsoft-com:vml" Requires="v">
                <p:oleObj spid="_x0000_s648229" name="文档" r:id="rId4" imgW="10159090" imgH="1058892" progId="Word.Document.12">
                  <p:embed/>
                </p:oleObj>
              </mc:Choice>
              <mc:Fallback>
                <p:oleObj name="文档" r:id="rId4" imgW="10159090" imgH="1058892" progId="Word.Document.12">
                  <p:embed/>
                  <p:pic>
                    <p:nvPicPr>
                      <p:cNvPr id="0" name=""/>
                      <p:cNvPicPr/>
                      <p:nvPr/>
                    </p:nvPicPr>
                    <p:blipFill>
                      <a:blip r:embed="rId5"/>
                      <a:stretch>
                        <a:fillRect/>
                      </a:stretch>
                    </p:blipFill>
                    <p:spPr>
                      <a:xfrm>
                        <a:off x="767408" y="5485825"/>
                        <a:ext cx="10129837" cy="10572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92276565"/>
              </p:ext>
            </p:extLst>
          </p:nvPr>
        </p:nvGraphicFramePr>
        <p:xfrm>
          <a:off x="1060450" y="5786438"/>
          <a:ext cx="1055688" cy="560387"/>
        </p:xfrm>
        <a:graphic>
          <a:graphicData uri="http://schemas.openxmlformats.org/presentationml/2006/ole">
            <mc:AlternateContent xmlns:mc="http://schemas.openxmlformats.org/markup-compatibility/2006">
              <mc:Choice xmlns:v="urn:schemas-microsoft-com:vml" Requires="v">
                <p:oleObj spid="_x0000_s648230" name="Equation" r:id="rId6" imgW="444240" imgH="241200" progId="Equation.DSMT4">
                  <p:embed/>
                </p:oleObj>
              </mc:Choice>
              <mc:Fallback>
                <p:oleObj name="Equation" r:id="rId6" imgW="444240" imgH="241200" progId="Equation.DSMT4">
                  <p:embed/>
                  <p:pic>
                    <p:nvPicPr>
                      <p:cNvPr id="0" name=""/>
                      <p:cNvPicPr>
                        <a:picLocks noChangeAspect="1" noChangeArrowheads="1"/>
                      </p:cNvPicPr>
                      <p:nvPr/>
                    </p:nvPicPr>
                    <p:blipFill>
                      <a:blip r:embed="rId7"/>
                      <a:srcRect/>
                      <a:stretch>
                        <a:fillRect/>
                      </a:stretch>
                    </p:blipFill>
                    <p:spPr bwMode="auto">
                      <a:xfrm>
                        <a:off x="1060450" y="5786438"/>
                        <a:ext cx="1055688"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901582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4347" y="1979400"/>
            <a:ext cx="10883307" cy="3249800"/>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椭圆定义的应用技巧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椭圆定义的应用主要有：求椭圆的标准方程、求焦点三角形的周长、面积及求弦长、最值和离心率等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通常将定义和余弦定理结合使用求解关于焦点三角形的周长和面积问题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6674"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4"/>
          <p:cNvSpPr txBox="1"/>
          <p:nvPr/>
        </p:nvSpPr>
        <p:spPr>
          <a:xfrm>
            <a:off x="318426"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思维升华</a:t>
            </a:r>
            <a:endParaRPr lang="zh-CN" altLang="en-US" sz="2400" b="1" dirty="0">
              <a:solidFill>
                <a:schemeClr val="bg1"/>
              </a:solidFill>
            </a:endParaRPr>
          </a:p>
        </p:txBody>
      </p:sp>
    </p:spTree>
    <p:extLst>
      <p:ext uri="{BB962C8B-B14F-4D97-AF65-F5344CB8AC3E}">
        <p14:creationId xmlns:p14="http://schemas.microsoft.com/office/powerpoint/2010/main" val="12452645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618708641"/>
              </p:ext>
            </p:extLst>
          </p:nvPr>
        </p:nvGraphicFramePr>
        <p:xfrm>
          <a:off x="466718" y="1886743"/>
          <a:ext cx="8104188" cy="3846513"/>
        </p:xfrm>
        <a:graphic>
          <a:graphicData uri="http://schemas.openxmlformats.org/presentationml/2006/ole">
            <mc:AlternateContent xmlns:mc="http://schemas.openxmlformats.org/markup-compatibility/2006">
              <mc:Choice xmlns:v="urn:schemas-microsoft-com:vml" Requires="v">
                <p:oleObj spid="_x0000_s610347" name="文档" r:id="rId3" imgW="8128922" imgH="3859022" progId="Word.Document.12">
                  <p:embed/>
                </p:oleObj>
              </mc:Choice>
              <mc:Fallback>
                <p:oleObj name="文档" r:id="rId3" imgW="8128922" imgH="3859022" progId="Word.Document.12">
                  <p:embed/>
                  <p:pic>
                    <p:nvPicPr>
                      <p:cNvPr id="0" name=""/>
                      <p:cNvPicPr/>
                      <p:nvPr/>
                    </p:nvPicPr>
                    <p:blipFill>
                      <a:blip r:embed="rId4"/>
                      <a:stretch>
                        <a:fillRect/>
                      </a:stretch>
                    </p:blipFill>
                    <p:spPr>
                      <a:xfrm>
                        <a:off x="466718" y="1886743"/>
                        <a:ext cx="8104188" cy="3846513"/>
                      </a:xfrm>
                      <a:prstGeom prst="rect">
                        <a:avLst/>
                      </a:prstGeom>
                    </p:spPr>
                  </p:pic>
                </p:oleObj>
              </mc:Fallback>
            </mc:AlternateContent>
          </a:graphicData>
        </a:graphic>
      </p:graphicFrame>
      <p:sp>
        <p:nvSpPr>
          <p:cNvPr id="3" name="矩形 2"/>
          <p:cNvSpPr/>
          <p:nvPr/>
        </p:nvSpPr>
        <p:spPr>
          <a:xfrm>
            <a:off x="419030" y="548680"/>
            <a:ext cx="11407208" cy="1384995"/>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31859C"/>
                </a:solidFill>
                <a:latin typeface="宋体" panose="02010600030101010101" pitchFamily="2" charset="-122"/>
                <a:ea typeface="微软雅黑" panose="020B0503020204020204" pitchFamily="34" charset="-122"/>
                <a:cs typeface="Times New Roman" panose="02020603050405020304" pitchFamily="18" charset="0"/>
              </a:rPr>
              <a:t>跟踪训练</a:t>
            </a:r>
            <a:r>
              <a:rPr lang="en-US" altLang="zh-CN" sz="2800" b="1" kern="100" dirty="0">
                <a:solidFill>
                  <a:srgbClr val="31859C"/>
                </a:solidFill>
                <a:latin typeface="+mj-ea"/>
                <a:ea typeface="+mj-ea"/>
                <a:cs typeface="Times New Roman" panose="02020603050405020304" pitchFamily="18"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的周长为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，则顶点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的轨迹方程为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9"/>
          <p:cNvSpPr txBox="1"/>
          <p:nvPr/>
        </p:nvSpPr>
        <p:spPr>
          <a:xfrm>
            <a:off x="226856" y="2015474"/>
            <a:ext cx="76333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6958559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6282" y="836712"/>
            <a:ext cx="10799436" cy="3888500"/>
          </a:xfrm>
          <a:prstGeom prst="rect">
            <a:avLst/>
          </a:prstGeom>
        </p:spPr>
        <p:txBody>
          <a:bodyPr>
            <a:spAutoFit/>
          </a:bodyPr>
          <a:lstStyle/>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的周长为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，顶点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到两个定点的距离之和等于定值，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8&gt;4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的轨迹是椭圆，且</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471774" y="548680"/>
            <a:ext cx="11246866" cy="5184576"/>
            <a:chOff x="471835" y="4581128"/>
            <a:chExt cx="11248331" cy="5185250"/>
          </a:xfrm>
        </p:grpSpPr>
        <p:sp>
          <p:nvSpPr>
            <p:cNvPr id="7" name="圆角矩形 6">
              <a:extLst>
                <a:ext uri="{FF2B5EF4-FFF2-40B4-BE49-F238E27FC236}">
                  <a16:creationId xmlns:a16="http://schemas.microsoft.com/office/drawing/2014/main" xmlns="" id="{DE721FF3-EA02-8E42-A717-6EFDB1105568}"/>
                </a:ext>
              </a:extLst>
            </p:cNvPr>
            <p:cNvSpPr/>
            <p:nvPr/>
          </p:nvSpPr>
          <p:spPr>
            <a:xfrm>
              <a:off x="471835" y="4694019"/>
              <a:ext cx="11248331" cy="5072359"/>
            </a:xfrm>
            <a:prstGeom prst="roundRect">
              <a:avLst>
                <a:gd name="adj" fmla="val 21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8" name="矩形 7">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文本框 8">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12" name="对象 11"/>
          <p:cNvGraphicFramePr>
            <a:graphicFrameLocks noChangeAspect="1"/>
          </p:cNvGraphicFramePr>
          <p:nvPr>
            <p:extLst>
              <p:ext uri="{D42A27DB-BD31-4B8C-83A1-F6EECF244321}">
                <p14:modId xmlns:p14="http://schemas.microsoft.com/office/powerpoint/2010/main" val="1037130195"/>
              </p:ext>
            </p:extLst>
          </p:nvPr>
        </p:nvGraphicFramePr>
        <p:xfrm>
          <a:off x="762000" y="4651126"/>
          <a:ext cx="8032750" cy="976313"/>
        </p:xfrm>
        <a:graphic>
          <a:graphicData uri="http://schemas.openxmlformats.org/presentationml/2006/ole">
            <mc:AlternateContent xmlns:mc="http://schemas.openxmlformats.org/markup-compatibility/2006">
              <mc:Choice xmlns:v="urn:schemas-microsoft-com:vml" Requires="v">
                <p:oleObj spid="_x0000_s611406" name="文档" r:id="rId3" imgW="8128922" imgH="991877" progId="Word.Document.12">
                  <p:embed/>
                </p:oleObj>
              </mc:Choice>
              <mc:Fallback>
                <p:oleObj name="文档" r:id="rId3" imgW="8128922" imgH="991877" progId="Word.Document.12">
                  <p:embed/>
                  <p:pic>
                    <p:nvPicPr>
                      <p:cNvPr id="0" name=""/>
                      <p:cNvPicPr/>
                      <p:nvPr/>
                    </p:nvPicPr>
                    <p:blipFill>
                      <a:blip r:embed="rId4"/>
                      <a:stretch>
                        <a:fillRect/>
                      </a:stretch>
                    </p:blipFill>
                    <p:spPr>
                      <a:xfrm>
                        <a:off x="762000" y="4651126"/>
                        <a:ext cx="8032750" cy="976313"/>
                      </a:xfrm>
                      <a:prstGeom prst="rect">
                        <a:avLst/>
                      </a:prstGeom>
                    </p:spPr>
                  </p:pic>
                </p:oleObj>
              </mc:Fallback>
            </mc:AlternateContent>
          </a:graphicData>
        </a:graphic>
      </p:graphicFrame>
    </p:spTree>
    <p:extLst>
      <p:ext uri="{BB962C8B-B14F-4D97-AF65-F5344CB8AC3E}">
        <p14:creationId xmlns:p14="http://schemas.microsoft.com/office/powerpoint/2010/main" val="271823670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07368" y="1150742"/>
            <a:ext cx="11377264" cy="2677656"/>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郑州模拟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的右焦点，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上两动点，则</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周长的最大值为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B.8</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tabLst>
                <a:tab pos="2070735"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C.10</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D.20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73172047"/>
              </p:ext>
            </p:extLst>
          </p:nvPr>
        </p:nvGraphicFramePr>
        <p:xfrm>
          <a:off x="5519936" y="1069856"/>
          <a:ext cx="1522413" cy="992187"/>
        </p:xfrm>
        <a:graphic>
          <a:graphicData uri="http://schemas.openxmlformats.org/presentationml/2006/ole">
            <mc:AlternateContent xmlns:mc="http://schemas.openxmlformats.org/markup-compatibility/2006">
              <mc:Choice xmlns:v="urn:schemas-microsoft-com:vml" Requires="v">
                <p:oleObj spid="_x0000_s526858" name="文档" r:id="rId3" imgW="1521701" imgH="992300" progId="Word.Document.12">
                  <p:embed/>
                </p:oleObj>
              </mc:Choice>
              <mc:Fallback>
                <p:oleObj name="文档" r:id="rId3" imgW="1521701" imgH="992300" progId="Word.Document.12">
                  <p:embed/>
                  <p:pic>
                    <p:nvPicPr>
                      <p:cNvPr id="0" name=""/>
                      <p:cNvPicPr/>
                      <p:nvPr/>
                    </p:nvPicPr>
                    <p:blipFill>
                      <a:blip r:embed="rId4"/>
                      <a:stretch>
                        <a:fillRect/>
                      </a:stretch>
                    </p:blipFill>
                    <p:spPr>
                      <a:xfrm>
                        <a:off x="5519936" y="1069856"/>
                        <a:ext cx="1522413" cy="992187"/>
                      </a:xfrm>
                      <a:prstGeom prst="rect">
                        <a:avLst/>
                      </a:prstGeom>
                    </p:spPr>
                  </p:pic>
                </p:oleObj>
              </mc:Fallback>
            </mc:AlternateContent>
          </a:graphicData>
        </a:graphic>
      </p:graphicFrame>
      <p:sp>
        <p:nvSpPr>
          <p:cNvPr id="6" name="TextBox 19"/>
          <p:cNvSpPr txBox="1"/>
          <p:nvPr/>
        </p:nvSpPr>
        <p:spPr>
          <a:xfrm>
            <a:off x="3010650" y="3148226"/>
            <a:ext cx="76333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349109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1835" y="627653"/>
            <a:ext cx="11240789" cy="4889579"/>
            <a:chOff x="471835" y="4581128"/>
            <a:chExt cx="11240789" cy="4889579"/>
          </a:xfrm>
        </p:grpSpPr>
        <p:sp>
          <p:nvSpPr>
            <p:cNvPr id="6" name="圆角矩形 5">
              <a:extLst>
                <a:ext uri="{FF2B5EF4-FFF2-40B4-BE49-F238E27FC236}">
                  <a16:creationId xmlns:a16="http://schemas.microsoft.com/office/drawing/2014/main" xmlns="" id="{DE721FF3-EA02-8E42-A717-6EFDB1105568}"/>
                </a:ext>
              </a:extLst>
            </p:cNvPr>
            <p:cNvSpPr/>
            <p:nvPr/>
          </p:nvSpPr>
          <p:spPr>
            <a:xfrm>
              <a:off x="471835" y="4694018"/>
              <a:ext cx="11240789" cy="4776689"/>
            </a:xfrm>
            <a:prstGeom prst="roundRect">
              <a:avLst>
                <a:gd name="adj" fmla="val 165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文本框 7">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0" name="矩形 9"/>
          <p:cNvSpPr/>
          <p:nvPr/>
        </p:nvSpPr>
        <p:spPr>
          <a:xfrm>
            <a:off x="762484" y="900584"/>
            <a:ext cx="7565764" cy="4616648"/>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如图，设</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为椭圆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的左焦点</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则由椭圆的定义可得</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ABF</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的周长为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共线时，</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不共线时，</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|&lt;0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ABF</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周长的最大值为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20</a:t>
            </a:r>
            <a:r>
              <a:rPr lang="en-US" altLang="zh-CN" sz="2800" kern="100" dirty="0" smtClean="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612397" name="Picture 45" descr="X3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1491749"/>
            <a:ext cx="2853474" cy="230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152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612397"/>
                                        </p:tgtEl>
                                        <p:attrNameLst>
                                          <p:attrName>style.visibility</p:attrName>
                                        </p:attrNameLst>
                                      </p:cBhvr>
                                      <p:to>
                                        <p:strVal val="visible"/>
                                      </p:to>
                                    </p:set>
                                    <p:animEffect transition="in" filter="blinds(horizontal)">
                                      <p:cBhvr>
                                        <p:cTn id="13" dur="500"/>
                                        <p:tgtEl>
                                          <p:spTgt spid="612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520262609"/>
              </p:ext>
            </p:extLst>
          </p:nvPr>
        </p:nvGraphicFramePr>
        <p:xfrm>
          <a:off x="523766" y="3645024"/>
          <a:ext cx="8129588" cy="1952625"/>
        </p:xfrm>
        <a:graphic>
          <a:graphicData uri="http://schemas.openxmlformats.org/presentationml/2006/ole">
            <mc:AlternateContent xmlns:mc="http://schemas.openxmlformats.org/markup-compatibility/2006">
              <mc:Choice xmlns:v="urn:schemas-microsoft-com:vml" Requires="v">
                <p:oleObj spid="_x0000_s625705" name="文档" r:id="rId3" imgW="8128922" imgH="1952037" progId="Word.Document.12">
                  <p:embed/>
                </p:oleObj>
              </mc:Choice>
              <mc:Fallback>
                <p:oleObj name="文档" r:id="rId3" imgW="8128922" imgH="1952037" progId="Word.Document.12">
                  <p:embed/>
                  <p:pic>
                    <p:nvPicPr>
                      <p:cNvPr id="0" name=""/>
                      <p:cNvPicPr/>
                      <p:nvPr/>
                    </p:nvPicPr>
                    <p:blipFill>
                      <a:blip r:embed="rId4"/>
                      <a:stretch>
                        <a:fillRect/>
                      </a:stretch>
                    </p:blipFill>
                    <p:spPr>
                      <a:xfrm>
                        <a:off x="523766" y="3645024"/>
                        <a:ext cx="8129588" cy="1952625"/>
                      </a:xfrm>
                      <a:prstGeom prst="rect">
                        <a:avLst/>
                      </a:prstGeom>
                    </p:spPr>
                  </p:pic>
                </p:oleObj>
              </mc:Fallback>
            </mc:AlternateContent>
          </a:graphicData>
        </a:graphic>
      </p:graphicFrame>
      <p:sp>
        <p:nvSpPr>
          <p:cNvPr id="4" name="矩形 3"/>
          <p:cNvSpPr/>
          <p:nvPr/>
        </p:nvSpPr>
        <p:spPr>
          <a:xfrm>
            <a:off x="407368" y="1052736"/>
            <a:ext cx="11521280" cy="2677656"/>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命题点</a:t>
            </a:r>
            <a:r>
              <a:rPr lang="en-US" altLang="zh-CN" sz="2800" b="1" kern="100" dirty="0">
                <a:solidFill>
                  <a:srgbClr val="C00000"/>
                </a:solidFill>
                <a:latin typeface="+mj-ea"/>
                <a:ea typeface="+mj-ea"/>
                <a:cs typeface="Times New Roman" panose="02020603050405020304" pitchFamily="18" charset="0"/>
              </a:rPr>
              <a:t>1</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　定义法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b="1" kern="100" dirty="0">
                <a:solidFill>
                  <a:srgbClr val="31859C"/>
                </a:solidFill>
                <a:latin typeface="宋体" panose="02010600030101010101" pitchFamily="2" charset="-122"/>
                <a:ea typeface="微软雅黑" panose="020B0503020204020204" pitchFamily="34" charset="-122"/>
                <a:cs typeface="Times New Roman" panose="02020603050405020304" pitchFamily="18" charset="0"/>
              </a:rPr>
              <a:t>例</a:t>
            </a:r>
            <a:r>
              <a:rPr lang="en-US" altLang="zh-CN" sz="2800" b="1" kern="100" dirty="0">
                <a:solidFill>
                  <a:srgbClr val="31859C"/>
                </a:solidFill>
                <a:latin typeface="+mj-ea"/>
                <a:ea typeface="+mj-ea"/>
                <a:cs typeface="Times New Roman" panose="02020603050405020304" pitchFamily="18"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南京模拟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已知椭圆的两个焦点分别为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为椭圆上任意一点，若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的等差中项，则此椭圆的标准方程为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69942" y="164356"/>
            <a:ext cx="1502880" cy="461665"/>
          </a:xfrm>
          <a:prstGeom prst="rect">
            <a:avLst/>
          </a:prstGeom>
        </p:spPr>
        <p:txBody>
          <a:bodyPr wrap="square">
            <a:spAutoFit/>
          </a:bodyPr>
          <a:lstStyle/>
          <a:p>
            <a:pPr algn="ctr">
              <a:defRPr/>
            </a:pPr>
            <a:r>
              <a:rPr lang="zh-CN" altLang="en-US" sz="2400" kern="100" dirty="0" smtClean="0">
                <a:solidFill>
                  <a:schemeClr val="bg1"/>
                </a:solidFill>
                <a:latin typeface="Times New Roman" panose="02020603050405020304"/>
                <a:ea typeface="+mj-ea"/>
                <a:cs typeface="Times New Roman" panose="02020603050405020304"/>
              </a:rPr>
              <a:t>题型二</a:t>
            </a:r>
            <a:endParaRPr lang="zh-CN" altLang="zh-CN" sz="2400" kern="100" dirty="0">
              <a:solidFill>
                <a:schemeClr val="bg1"/>
              </a:solidFill>
              <a:latin typeface="Times New Roman" panose="02020603050405020304"/>
              <a:ea typeface="+mj-ea"/>
              <a:cs typeface="Times New Roman" panose="02020603050405020304"/>
            </a:endParaRPr>
          </a:p>
        </p:txBody>
      </p:sp>
      <p:sp>
        <p:nvSpPr>
          <p:cNvPr id="24" name="矩形 23"/>
          <p:cNvSpPr/>
          <p:nvPr/>
        </p:nvSpPr>
        <p:spPr>
          <a:xfrm>
            <a:off x="1977620" y="152628"/>
            <a:ext cx="7358739" cy="492443"/>
          </a:xfrm>
          <a:prstGeom prst="rect">
            <a:avLst/>
          </a:prstGeom>
        </p:spPr>
        <p:txBody>
          <a:bodyPr wrap="square">
            <a:spAutoFit/>
          </a:bodyPr>
          <a:lstStyle/>
          <a:p>
            <a:pPr defTabSz="1219140">
              <a:defRPr/>
            </a:pPr>
            <a:r>
              <a:rPr lang="zh-CN" altLang="zh-CN" sz="2600" b="1" kern="100" dirty="0">
                <a:solidFill>
                  <a:schemeClr val="bg1"/>
                </a:solidFill>
                <a:latin typeface="微软雅黑"/>
                <a:cs typeface="Times New Roman" panose="02020603050405020304" pitchFamily="18" charset="0"/>
              </a:rPr>
              <a:t>椭圆的标准方程</a:t>
            </a:r>
          </a:p>
        </p:txBody>
      </p:sp>
      <p:sp>
        <p:nvSpPr>
          <p:cNvPr id="6" name="TextBox 19"/>
          <p:cNvSpPr txBox="1"/>
          <p:nvPr/>
        </p:nvSpPr>
        <p:spPr>
          <a:xfrm>
            <a:off x="3746370" y="481281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72567" y="1556790"/>
            <a:ext cx="11246866" cy="2016226"/>
            <a:chOff x="471835" y="4581128"/>
            <a:chExt cx="11248331" cy="2016488"/>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4694020"/>
              <a:ext cx="11248331" cy="1903596"/>
            </a:xfrm>
            <a:prstGeom prst="roundRect">
              <a:avLst>
                <a:gd name="adj" fmla="val 461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1" name="矩形 20">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2" name="文本框 21">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3" name="对象 22"/>
          <p:cNvGraphicFramePr>
            <a:graphicFrameLocks noChangeAspect="1"/>
          </p:cNvGraphicFramePr>
          <p:nvPr>
            <p:extLst>
              <p:ext uri="{D42A27DB-BD31-4B8C-83A1-F6EECF244321}">
                <p14:modId xmlns:p14="http://schemas.microsoft.com/office/powerpoint/2010/main" val="1682782053"/>
              </p:ext>
            </p:extLst>
          </p:nvPr>
        </p:nvGraphicFramePr>
        <p:xfrm>
          <a:off x="815975" y="1916830"/>
          <a:ext cx="10550525" cy="682625"/>
        </p:xfrm>
        <a:graphic>
          <a:graphicData uri="http://schemas.openxmlformats.org/presentationml/2006/ole">
            <mc:AlternateContent xmlns:mc="http://schemas.openxmlformats.org/markup-compatibility/2006">
              <mc:Choice xmlns:v="urn:schemas-microsoft-com:vml" Requires="v">
                <p:oleObj spid="_x0000_s491970" name="文档" r:id="rId3" imgW="10583346" imgH="689394" progId="Word.Document.12">
                  <p:embed/>
                </p:oleObj>
              </mc:Choice>
              <mc:Fallback>
                <p:oleObj name="文档" r:id="rId3" imgW="10583346" imgH="689394" progId="Word.Document.12">
                  <p:embed/>
                  <p:pic>
                    <p:nvPicPr>
                      <p:cNvPr id="0" name=""/>
                      <p:cNvPicPr/>
                      <p:nvPr/>
                    </p:nvPicPr>
                    <p:blipFill>
                      <a:blip r:embed="rId4"/>
                      <a:stretch>
                        <a:fillRect/>
                      </a:stretch>
                    </p:blipFill>
                    <p:spPr>
                      <a:xfrm>
                        <a:off x="815975" y="1916830"/>
                        <a:ext cx="10550525" cy="68262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121674061"/>
              </p:ext>
            </p:extLst>
          </p:nvPr>
        </p:nvGraphicFramePr>
        <p:xfrm>
          <a:off x="815975" y="2492894"/>
          <a:ext cx="10550525" cy="1041400"/>
        </p:xfrm>
        <a:graphic>
          <a:graphicData uri="http://schemas.openxmlformats.org/presentationml/2006/ole">
            <mc:AlternateContent xmlns:mc="http://schemas.openxmlformats.org/markup-compatibility/2006">
              <mc:Choice xmlns:v="urn:schemas-microsoft-com:vml" Requires="v">
                <p:oleObj spid="_x0000_s491971" name="文档" r:id="rId5" imgW="10583346" imgH="1040561" progId="Word.Document.12">
                  <p:embed/>
                </p:oleObj>
              </mc:Choice>
              <mc:Fallback>
                <p:oleObj name="文档" r:id="rId5" imgW="10583346" imgH="1040561" progId="Word.Document.12">
                  <p:embed/>
                  <p:pic>
                    <p:nvPicPr>
                      <p:cNvPr id="0" name=""/>
                      <p:cNvPicPr/>
                      <p:nvPr/>
                    </p:nvPicPr>
                    <p:blipFill>
                      <a:blip r:embed="rId6"/>
                      <a:stretch>
                        <a:fillRect/>
                      </a:stretch>
                    </p:blipFill>
                    <p:spPr>
                      <a:xfrm>
                        <a:off x="815975" y="2492894"/>
                        <a:ext cx="10550525" cy="1041400"/>
                      </a:xfrm>
                      <a:prstGeom prst="rect">
                        <a:avLst/>
                      </a:prstGeom>
                    </p:spPr>
                  </p:pic>
                </p:oleObj>
              </mc:Fallback>
            </mc:AlternateContent>
          </a:graphicData>
        </a:graphic>
      </p:graphicFrame>
    </p:spTree>
    <p:extLst>
      <p:ext uri="{BB962C8B-B14F-4D97-AF65-F5344CB8AC3E}">
        <p14:creationId xmlns:p14="http://schemas.microsoft.com/office/powerpoint/2010/main" val="151048295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07368" y="1205680"/>
            <a:ext cx="11377264" cy="657872"/>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命题点</a:t>
            </a:r>
            <a:r>
              <a:rPr lang="en-US" altLang="zh-CN" sz="2800" b="1" kern="100" dirty="0">
                <a:solidFill>
                  <a:srgbClr val="C00000"/>
                </a:solidFill>
                <a:latin typeface="+mj-ea"/>
                <a:ea typeface="+mj-ea"/>
                <a:cs typeface="Times New Roman" panose="02020603050405020304" pitchFamily="18" charset="0"/>
              </a:rPr>
              <a:t>2</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　待定系数法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5927182"/>
              </p:ext>
            </p:extLst>
          </p:nvPr>
        </p:nvGraphicFramePr>
        <p:xfrm>
          <a:off x="474663" y="1868957"/>
          <a:ext cx="11036300" cy="1774825"/>
        </p:xfrm>
        <a:graphic>
          <a:graphicData uri="http://schemas.openxmlformats.org/presentationml/2006/ole">
            <mc:AlternateContent xmlns:mc="http://schemas.openxmlformats.org/markup-compatibility/2006">
              <mc:Choice xmlns:v="urn:schemas-microsoft-com:vml" Requires="v">
                <p:oleObj spid="_x0000_s649265" name="文档" r:id="rId3" imgW="11072069" imgH="1780276" progId="Word.Document.12">
                  <p:embed/>
                </p:oleObj>
              </mc:Choice>
              <mc:Fallback>
                <p:oleObj name="文档" r:id="rId3" imgW="11072069" imgH="1780276" progId="Word.Document.12">
                  <p:embed/>
                  <p:pic>
                    <p:nvPicPr>
                      <p:cNvPr id="0" name=""/>
                      <p:cNvPicPr/>
                      <p:nvPr/>
                    </p:nvPicPr>
                    <p:blipFill>
                      <a:blip r:embed="rId4"/>
                      <a:stretch>
                        <a:fillRect/>
                      </a:stretch>
                    </p:blipFill>
                    <p:spPr>
                      <a:xfrm>
                        <a:off x="474663" y="1868957"/>
                        <a:ext cx="11036300" cy="17748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163758396"/>
              </p:ext>
            </p:extLst>
          </p:nvPr>
        </p:nvGraphicFramePr>
        <p:xfrm>
          <a:off x="6278215" y="2636962"/>
          <a:ext cx="1978025" cy="1008062"/>
        </p:xfrm>
        <a:graphic>
          <a:graphicData uri="http://schemas.openxmlformats.org/presentationml/2006/ole">
            <mc:AlternateContent xmlns:mc="http://schemas.openxmlformats.org/markup-compatibility/2006">
              <mc:Choice xmlns:v="urn:schemas-microsoft-com:vml" Requires="v">
                <p:oleObj spid="_x0000_s649266" name="文档" r:id="rId5" imgW="1978787" imgH="1007805" progId="Word.Document.12">
                  <p:embed/>
                </p:oleObj>
              </mc:Choice>
              <mc:Fallback>
                <p:oleObj name="文档" r:id="rId5" imgW="1978787" imgH="1007805" progId="Word.Document.12">
                  <p:embed/>
                  <p:pic>
                    <p:nvPicPr>
                      <p:cNvPr id="0" name=""/>
                      <p:cNvPicPr/>
                      <p:nvPr/>
                    </p:nvPicPr>
                    <p:blipFill>
                      <a:blip r:embed="rId6"/>
                      <a:stretch>
                        <a:fillRect/>
                      </a:stretch>
                    </p:blipFill>
                    <p:spPr>
                      <a:xfrm>
                        <a:off x="6278215" y="2636962"/>
                        <a:ext cx="1978025" cy="1008062"/>
                      </a:xfrm>
                      <a:prstGeom prst="rect">
                        <a:avLst/>
                      </a:prstGeom>
                    </p:spPr>
                  </p:pic>
                </p:oleObj>
              </mc:Fallback>
            </mc:AlternateContent>
          </a:graphicData>
        </a:graphic>
      </p:graphicFrame>
    </p:spTree>
    <p:extLst>
      <p:ext uri="{BB962C8B-B14F-4D97-AF65-F5344CB8AC3E}">
        <p14:creationId xmlns:p14="http://schemas.microsoft.com/office/powerpoint/2010/main" val="38819136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72567" y="620687"/>
            <a:ext cx="11246866" cy="5472609"/>
            <a:chOff x="471835" y="4581128"/>
            <a:chExt cx="11248331" cy="5473319"/>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4694019"/>
              <a:ext cx="11248331" cy="5360428"/>
            </a:xfrm>
            <a:prstGeom prst="roundRect">
              <a:avLst>
                <a:gd name="adj" fmla="val 214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1" name="矩形 20">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2" name="文本框 21">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24" name="矩形 23"/>
          <p:cNvSpPr/>
          <p:nvPr/>
        </p:nvSpPr>
        <p:spPr>
          <a:xfrm>
            <a:off x="734646" y="861799"/>
            <a:ext cx="10401914"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设椭圆的方程为</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&gt;0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n</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&gt;0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，且</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err="1">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代入方程，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411265169"/>
              </p:ext>
            </p:extLst>
          </p:nvPr>
        </p:nvGraphicFramePr>
        <p:xfrm>
          <a:off x="806450" y="2182241"/>
          <a:ext cx="8032750" cy="1174750"/>
        </p:xfrm>
        <a:graphic>
          <a:graphicData uri="http://schemas.openxmlformats.org/presentationml/2006/ole">
            <mc:AlternateContent xmlns:mc="http://schemas.openxmlformats.org/markup-compatibility/2006">
              <mc:Choice xmlns:v="urn:schemas-microsoft-com:vml" Requires="v">
                <p:oleObj spid="_x0000_s650311" name="文档" r:id="rId3" imgW="8128922" imgH="1190108" progId="Word.Document.12">
                  <p:embed/>
                </p:oleObj>
              </mc:Choice>
              <mc:Fallback>
                <p:oleObj name="文档" r:id="rId3" imgW="8128922" imgH="1190108" progId="Word.Document.12">
                  <p:embed/>
                  <p:pic>
                    <p:nvPicPr>
                      <p:cNvPr id="0" name=""/>
                      <p:cNvPicPr/>
                      <p:nvPr/>
                    </p:nvPicPr>
                    <p:blipFill>
                      <a:blip r:embed="rId4"/>
                      <a:stretch>
                        <a:fillRect/>
                      </a:stretch>
                    </p:blipFill>
                    <p:spPr>
                      <a:xfrm>
                        <a:off x="806450" y="2182241"/>
                        <a:ext cx="8032750" cy="117475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718759798"/>
              </p:ext>
            </p:extLst>
          </p:nvPr>
        </p:nvGraphicFramePr>
        <p:xfrm>
          <a:off x="806450" y="3212975"/>
          <a:ext cx="8104188" cy="1973263"/>
        </p:xfrm>
        <a:graphic>
          <a:graphicData uri="http://schemas.openxmlformats.org/presentationml/2006/ole">
            <mc:AlternateContent xmlns:mc="http://schemas.openxmlformats.org/markup-compatibility/2006">
              <mc:Choice xmlns:v="urn:schemas-microsoft-com:vml" Requires="v">
                <p:oleObj spid="_x0000_s650312" name="文档" r:id="rId5" imgW="8128922" imgH="1985196" progId="Word.Document.12">
                  <p:embed/>
                </p:oleObj>
              </mc:Choice>
              <mc:Fallback>
                <p:oleObj name="文档" r:id="rId5" imgW="8128922" imgH="1985196" progId="Word.Document.12">
                  <p:embed/>
                  <p:pic>
                    <p:nvPicPr>
                      <p:cNvPr id="0" name=""/>
                      <p:cNvPicPr/>
                      <p:nvPr/>
                    </p:nvPicPr>
                    <p:blipFill>
                      <a:blip r:embed="rId6"/>
                      <a:stretch>
                        <a:fillRect/>
                      </a:stretch>
                    </p:blipFill>
                    <p:spPr>
                      <a:xfrm>
                        <a:off x="806450" y="3212975"/>
                        <a:ext cx="8104188" cy="1973263"/>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350286961"/>
              </p:ext>
            </p:extLst>
          </p:nvPr>
        </p:nvGraphicFramePr>
        <p:xfrm>
          <a:off x="806450" y="5013175"/>
          <a:ext cx="8032750" cy="960438"/>
        </p:xfrm>
        <a:graphic>
          <a:graphicData uri="http://schemas.openxmlformats.org/presentationml/2006/ole">
            <mc:AlternateContent xmlns:mc="http://schemas.openxmlformats.org/markup-compatibility/2006">
              <mc:Choice xmlns:v="urn:schemas-microsoft-com:vml" Requires="v">
                <p:oleObj spid="_x0000_s650313" name="文档" r:id="rId7" imgW="8128922" imgH="991877" progId="Word.Document.12">
                  <p:embed/>
                </p:oleObj>
              </mc:Choice>
              <mc:Fallback>
                <p:oleObj name="文档" r:id="rId7" imgW="8128922" imgH="991877" progId="Word.Document.12">
                  <p:embed/>
                  <p:pic>
                    <p:nvPicPr>
                      <p:cNvPr id="0" name=""/>
                      <p:cNvPicPr/>
                      <p:nvPr/>
                    </p:nvPicPr>
                    <p:blipFill>
                      <a:blip r:embed="rId8"/>
                      <a:stretch>
                        <a:fillRect/>
                      </a:stretch>
                    </p:blipFill>
                    <p:spPr>
                      <a:xfrm>
                        <a:off x="806450" y="5013175"/>
                        <a:ext cx="8032750" cy="960438"/>
                      </a:xfrm>
                      <a:prstGeom prst="rect">
                        <a:avLst/>
                      </a:prstGeom>
                    </p:spPr>
                  </p:pic>
                </p:oleObj>
              </mc:Fallback>
            </mc:AlternateContent>
          </a:graphicData>
        </a:graphic>
      </p:graphicFrame>
    </p:spTree>
    <p:extLst>
      <p:ext uri="{BB962C8B-B14F-4D97-AF65-F5344CB8AC3E}">
        <p14:creationId xmlns:p14="http://schemas.microsoft.com/office/powerpoint/2010/main" val="3902115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5271" r="75392"/>
          <a:stretch/>
        </p:blipFill>
        <p:spPr>
          <a:xfrm>
            <a:off x="0" y="0"/>
            <a:ext cx="2999265" cy="6858000"/>
          </a:xfrm>
          <a:prstGeom prst="rect">
            <a:avLst/>
          </a:prstGeom>
        </p:spPr>
      </p:pic>
      <p:sp>
        <p:nvSpPr>
          <p:cNvPr id="28" name="圆角矩形 27"/>
          <p:cNvSpPr/>
          <p:nvPr/>
        </p:nvSpPr>
        <p:spPr>
          <a:xfrm>
            <a:off x="0" y="-1"/>
            <a:ext cx="2999656" cy="6858001"/>
          </a:xfrm>
          <a:prstGeom prst="roundRect">
            <a:avLst>
              <a:gd name="adj" fmla="val 0"/>
            </a:avLst>
          </a:prstGeom>
          <a:solidFill>
            <a:srgbClr val="0965B6">
              <a:alpha val="82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lumMod val="85000"/>
                  </a:schemeClr>
                </a:solidFill>
              </a:rPr>
              <a:t>  </a:t>
            </a:r>
            <a:endParaRPr lang="en-US" altLang="zh-CN" sz="2000" dirty="0">
              <a:solidFill>
                <a:schemeClr val="bg1">
                  <a:lumMod val="85000"/>
                </a:schemeClr>
              </a:solidFill>
            </a:endParaRPr>
          </a:p>
          <a:p>
            <a:r>
              <a:rPr lang="zh-CN" altLang="en-US" sz="2000" dirty="0" smtClean="0">
                <a:solidFill>
                  <a:schemeClr val="bg1">
                    <a:lumMod val="85000"/>
                  </a:schemeClr>
                </a:solidFill>
              </a:rPr>
              <a:t>  </a:t>
            </a:r>
            <a:endParaRPr lang="zh-CN" altLang="en-US" sz="2000" dirty="0">
              <a:solidFill>
                <a:schemeClr val="bg1">
                  <a:lumMod val="85000"/>
                </a:schemeClr>
              </a:solidFill>
            </a:endParaRPr>
          </a:p>
        </p:txBody>
      </p:sp>
      <p:sp>
        <p:nvSpPr>
          <p:cNvPr id="60" name="矩形 59"/>
          <p:cNvSpPr/>
          <p:nvPr/>
        </p:nvSpPr>
        <p:spPr>
          <a:xfrm>
            <a:off x="399481" y="0"/>
            <a:ext cx="2177950" cy="18801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743613" y="1253949"/>
            <a:ext cx="14490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chemeClr val="bg1"/>
                </a:solidFill>
                <a:effectLst/>
                <a:uLnTx/>
                <a:uFillTx/>
                <a:cs typeface="+mn-ea"/>
                <a:sym typeface="+mn-lt"/>
              </a:rPr>
              <a:t>内容索引</a:t>
            </a:r>
            <a:endParaRPr kumimoji="0" lang="en-US" altLang="zh-CN" sz="800" b="1" i="0" u="none" strike="noStrike" kern="1200" cap="none" spc="0" normalizeH="0" baseline="0" noProof="0" dirty="0" smtClean="0">
              <a:ln>
                <a:noFill/>
              </a:ln>
              <a:solidFill>
                <a:prstClr val="black">
                  <a:lumMod val="65000"/>
                  <a:lumOff val="35000"/>
                </a:prstClr>
              </a:solidFill>
              <a:effectLst/>
              <a:uLnTx/>
              <a:uFillTx/>
              <a:cs typeface="+mn-ea"/>
              <a:sym typeface="+mn-lt"/>
            </a:endParaRPr>
          </a:p>
        </p:txBody>
      </p:sp>
      <p:sp>
        <p:nvSpPr>
          <p:cNvPr id="14" name="文本框 13">
            <a:hlinkClick r:id="rId3" action="ppaction://hlinksldjump"/>
          </p:cNvPr>
          <p:cNvSpPr txBox="1"/>
          <p:nvPr/>
        </p:nvSpPr>
        <p:spPr>
          <a:xfrm>
            <a:off x="4251729" y="1484784"/>
            <a:ext cx="1188131" cy="369332"/>
          </a:xfrm>
          <a:prstGeom prst="rect">
            <a:avLst/>
          </a:prstGeom>
          <a:noFill/>
        </p:spPr>
        <p:txBody>
          <a:bodyPr wrap="square" rtlCol="0">
            <a:spAutoFit/>
          </a:bodyPr>
          <a:lstStyle/>
          <a:p>
            <a:r>
              <a:rPr lang="zh-CN" altLang="en-US" dirty="0">
                <a:solidFill>
                  <a:schemeClr val="bg1">
                    <a:lumMod val="50000"/>
                  </a:schemeClr>
                </a:solidFill>
              </a:rPr>
              <a:t>第</a:t>
            </a:r>
            <a:r>
              <a:rPr lang="zh-CN" altLang="en-US" dirty="0" smtClean="0">
                <a:solidFill>
                  <a:schemeClr val="bg1">
                    <a:lumMod val="50000"/>
                  </a:schemeClr>
                </a:solidFill>
              </a:rPr>
              <a:t>一部分</a:t>
            </a:r>
            <a:endParaRPr lang="en-US" altLang="zh-CN" dirty="0">
              <a:solidFill>
                <a:schemeClr val="bg1">
                  <a:lumMod val="50000"/>
                </a:schemeClr>
              </a:solidFill>
            </a:endParaRPr>
          </a:p>
        </p:txBody>
      </p:sp>
      <p:sp>
        <p:nvSpPr>
          <p:cNvPr id="15" name="文本框 14">
            <a:hlinkClick r:id="rId4" action="ppaction://hlinksldjump"/>
          </p:cNvPr>
          <p:cNvSpPr txBox="1"/>
          <p:nvPr/>
        </p:nvSpPr>
        <p:spPr>
          <a:xfrm>
            <a:off x="4208323" y="2611742"/>
            <a:ext cx="1188131" cy="369332"/>
          </a:xfrm>
          <a:prstGeom prst="rect">
            <a:avLst/>
          </a:prstGeom>
          <a:noFill/>
        </p:spPr>
        <p:txBody>
          <a:bodyPr wrap="square" rtlCol="0">
            <a:spAutoFit/>
          </a:bodyPr>
          <a:lstStyle/>
          <a:p>
            <a:r>
              <a:rPr lang="zh-CN" altLang="en-US" dirty="0">
                <a:solidFill>
                  <a:schemeClr val="bg1">
                    <a:lumMod val="50000"/>
                  </a:schemeClr>
                </a:solidFill>
              </a:rPr>
              <a:t>第二</a:t>
            </a:r>
            <a:r>
              <a:rPr lang="zh-CN" altLang="en-US" dirty="0" smtClean="0">
                <a:solidFill>
                  <a:schemeClr val="bg1">
                    <a:lumMod val="50000"/>
                  </a:schemeClr>
                </a:solidFill>
              </a:rPr>
              <a:t>部分</a:t>
            </a:r>
            <a:endParaRPr lang="en-US" altLang="zh-CN" dirty="0">
              <a:solidFill>
                <a:schemeClr val="bg1">
                  <a:lumMod val="50000"/>
                </a:schemeClr>
              </a:solidFill>
            </a:endParaRPr>
          </a:p>
        </p:txBody>
      </p:sp>
      <p:sp>
        <p:nvSpPr>
          <p:cNvPr id="16" name="文本框 15">
            <a:hlinkClick r:id="rId5" action="ppaction://hlinksldjump"/>
          </p:cNvPr>
          <p:cNvSpPr txBox="1"/>
          <p:nvPr/>
        </p:nvSpPr>
        <p:spPr>
          <a:xfrm>
            <a:off x="4251729" y="3738700"/>
            <a:ext cx="1184425" cy="369332"/>
          </a:xfrm>
          <a:prstGeom prst="rect">
            <a:avLst/>
          </a:prstGeom>
          <a:noFill/>
        </p:spPr>
        <p:txBody>
          <a:bodyPr wrap="square" rtlCol="0">
            <a:spAutoFit/>
          </a:bodyPr>
          <a:lstStyle/>
          <a:p>
            <a:r>
              <a:rPr lang="zh-CN" altLang="en-US" dirty="0">
                <a:solidFill>
                  <a:schemeClr val="bg1">
                    <a:lumMod val="50000"/>
                  </a:schemeClr>
                </a:solidFill>
              </a:rPr>
              <a:t>第三</a:t>
            </a:r>
            <a:r>
              <a:rPr lang="zh-CN" altLang="en-US" dirty="0" smtClean="0">
                <a:solidFill>
                  <a:schemeClr val="bg1">
                    <a:lumMod val="50000"/>
                  </a:schemeClr>
                </a:solidFill>
              </a:rPr>
              <a:t>部分</a:t>
            </a:r>
            <a:endParaRPr lang="zh-CN" altLang="en-US" dirty="0">
              <a:solidFill>
                <a:schemeClr val="bg1">
                  <a:lumMod val="50000"/>
                </a:schemeClr>
              </a:solidFill>
            </a:endParaRPr>
          </a:p>
        </p:txBody>
      </p:sp>
      <p:sp>
        <p:nvSpPr>
          <p:cNvPr id="17" name="文本框 16">
            <a:hlinkClick r:id="rId3" action="ppaction://hlinksldjump"/>
          </p:cNvPr>
          <p:cNvSpPr txBox="1"/>
          <p:nvPr/>
        </p:nvSpPr>
        <p:spPr>
          <a:xfrm>
            <a:off x="4151784" y="1769548"/>
            <a:ext cx="2376264" cy="539507"/>
          </a:xfrm>
          <a:prstGeom prst="rect">
            <a:avLst/>
          </a:prstGeom>
          <a:noFill/>
        </p:spPr>
        <p:txBody>
          <a:bodyPr wrap="square" rtlCol="0">
            <a:spAutoFit/>
          </a:bodyPr>
          <a:lstStyle/>
          <a:p>
            <a:pPr algn="ctr">
              <a:lnSpc>
                <a:spcPts val="3800"/>
              </a:lnSpc>
            </a:pPr>
            <a:r>
              <a:rPr lang="zh-CN" altLang="en-US" sz="2700" b="1" dirty="0" smtClean="0"/>
              <a:t>落实主干知识</a:t>
            </a:r>
            <a:endParaRPr lang="zh-CN" altLang="en-US" sz="2700" b="1" dirty="0"/>
          </a:p>
        </p:txBody>
      </p:sp>
      <p:sp>
        <p:nvSpPr>
          <p:cNvPr id="18" name="文本框 17">
            <a:hlinkClick r:id="rId4" action="ppaction://hlinksldjump"/>
          </p:cNvPr>
          <p:cNvSpPr txBox="1"/>
          <p:nvPr/>
        </p:nvSpPr>
        <p:spPr>
          <a:xfrm>
            <a:off x="4154318" y="2868042"/>
            <a:ext cx="2373730" cy="539507"/>
          </a:xfrm>
          <a:prstGeom prst="rect">
            <a:avLst/>
          </a:prstGeom>
          <a:noFill/>
        </p:spPr>
        <p:txBody>
          <a:bodyPr wrap="square" rtlCol="0">
            <a:spAutoFit/>
          </a:bodyPr>
          <a:lstStyle/>
          <a:p>
            <a:pPr algn="ctr">
              <a:lnSpc>
                <a:spcPts val="3800"/>
              </a:lnSpc>
            </a:pPr>
            <a:r>
              <a:rPr lang="zh-CN" altLang="en-US" sz="2700" b="1" dirty="0" smtClean="0"/>
              <a:t>探究核心题型</a:t>
            </a:r>
            <a:endParaRPr lang="zh-CN" altLang="en-US" sz="2700" dirty="0"/>
          </a:p>
        </p:txBody>
      </p:sp>
      <p:sp>
        <p:nvSpPr>
          <p:cNvPr id="19" name="文本框 18">
            <a:hlinkClick r:id="rId5" action="ppaction://hlinksldjump"/>
          </p:cNvPr>
          <p:cNvSpPr txBox="1"/>
          <p:nvPr/>
        </p:nvSpPr>
        <p:spPr>
          <a:xfrm>
            <a:off x="4218693" y="3966536"/>
            <a:ext cx="1661283" cy="579646"/>
          </a:xfrm>
          <a:prstGeom prst="rect">
            <a:avLst/>
          </a:prstGeom>
          <a:noFill/>
        </p:spPr>
        <p:txBody>
          <a:bodyPr wrap="square" rtlCol="0">
            <a:spAutoFit/>
          </a:bodyPr>
          <a:lstStyle/>
          <a:p>
            <a:pPr>
              <a:lnSpc>
                <a:spcPts val="3800"/>
              </a:lnSpc>
            </a:pPr>
            <a:r>
              <a:rPr lang="zh-CN" altLang="en-US" sz="2700" b="1" dirty="0" smtClean="0"/>
              <a:t>课时精练</a:t>
            </a:r>
            <a:endParaRPr lang="zh-CN" altLang="en-US" sz="2700" dirty="0"/>
          </a:p>
        </p:txBody>
      </p:sp>
    </p:spTree>
    <p:extLst>
      <p:ext uri="{BB962C8B-B14F-4D97-AF65-F5344CB8AC3E}">
        <p14:creationId xmlns:p14="http://schemas.microsoft.com/office/powerpoint/2010/main" val="36899292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6314" y="1988840"/>
            <a:ext cx="10879372" cy="3249800"/>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根据条件求椭圆方程的主要方法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定义法：根据题目所给条件确定动点的轨迹满足椭圆的定义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待定系数法：根据题目所给的条件确定椭圆中的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当不知焦点在哪一个坐标轴上时，一般可设所求椭圆的方程为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，不必考虑焦点位置，用待定系数法求出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的值即可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8796" y="4287"/>
            <a:ext cx="1517523" cy="16251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prstClr val="white"/>
              </a:solidFill>
            </a:endParaRPr>
          </a:p>
        </p:txBody>
      </p:sp>
      <p:sp>
        <p:nvSpPr>
          <p:cNvPr id="11" name="文本框 14"/>
          <p:cNvSpPr txBox="1"/>
          <p:nvPr/>
        </p:nvSpPr>
        <p:spPr>
          <a:xfrm>
            <a:off x="320515" y="981614"/>
            <a:ext cx="1511621" cy="461498"/>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a:solidFill>
                  <a:prstClr val="white"/>
                </a:solidFill>
              </a:rPr>
              <a:t>思维升华</a:t>
            </a:r>
          </a:p>
        </p:txBody>
      </p:sp>
    </p:spTree>
    <p:extLst>
      <p:ext uri="{BB962C8B-B14F-4D97-AF65-F5344CB8AC3E}">
        <p14:creationId xmlns:p14="http://schemas.microsoft.com/office/powerpoint/2010/main" val="32468708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07368" y="2262208"/>
            <a:ext cx="11327919" cy="131080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必要不充分条件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充分不必要条件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充要条件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既不充分也不必要条件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9"/>
          <p:cNvSpPr txBox="1"/>
          <p:nvPr/>
        </p:nvSpPr>
        <p:spPr>
          <a:xfrm>
            <a:off x="242825" y="233657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8597408"/>
              </p:ext>
            </p:extLst>
          </p:nvPr>
        </p:nvGraphicFramePr>
        <p:xfrm>
          <a:off x="506010" y="1377264"/>
          <a:ext cx="10942637" cy="1031875"/>
        </p:xfrm>
        <a:graphic>
          <a:graphicData uri="http://schemas.openxmlformats.org/presentationml/2006/ole">
            <mc:AlternateContent xmlns:mc="http://schemas.openxmlformats.org/markup-compatibility/2006">
              <mc:Choice xmlns:v="urn:schemas-microsoft-com:vml" Requires="v">
                <p:oleObj spid="_x0000_s496066" name="文档" r:id="rId3" imgW="10942415" imgH="1031216" progId="Word.Document.12">
                  <p:embed/>
                </p:oleObj>
              </mc:Choice>
              <mc:Fallback>
                <p:oleObj name="文档" r:id="rId3" imgW="10942415" imgH="1031216" progId="Word.Document.12">
                  <p:embed/>
                  <p:pic>
                    <p:nvPicPr>
                      <p:cNvPr id="0" name=""/>
                      <p:cNvPicPr/>
                      <p:nvPr/>
                    </p:nvPicPr>
                    <p:blipFill>
                      <a:blip r:embed="rId4"/>
                      <a:stretch>
                        <a:fillRect/>
                      </a:stretch>
                    </p:blipFill>
                    <p:spPr>
                      <a:xfrm>
                        <a:off x="506010" y="1377264"/>
                        <a:ext cx="10942637" cy="1031875"/>
                      </a:xfrm>
                      <a:prstGeom prst="rect">
                        <a:avLst/>
                      </a:prstGeom>
                    </p:spPr>
                  </p:pic>
                </p:oleObj>
              </mc:Fallback>
            </mc:AlternateContent>
          </a:graphicData>
        </a:graphic>
      </p:graphicFrame>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2567" y="764704"/>
            <a:ext cx="11246866" cy="4811217"/>
            <a:chOff x="471835" y="4581128"/>
            <a:chExt cx="11248331" cy="4811844"/>
          </a:xfrm>
        </p:grpSpPr>
        <p:sp>
          <p:nvSpPr>
            <p:cNvPr id="6" name="圆角矩形 5">
              <a:extLst>
                <a:ext uri="{FF2B5EF4-FFF2-40B4-BE49-F238E27FC236}">
                  <a16:creationId xmlns:a16="http://schemas.microsoft.com/office/drawing/2014/main" xmlns="" id="{DE721FF3-EA02-8E42-A717-6EFDB1105568}"/>
                </a:ext>
              </a:extLst>
            </p:cNvPr>
            <p:cNvSpPr/>
            <p:nvPr/>
          </p:nvSpPr>
          <p:spPr>
            <a:xfrm>
              <a:off x="471835" y="4694020"/>
              <a:ext cx="11248331" cy="4698952"/>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7" name="矩形 6">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8" name="文本框 7">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9" name="对象 8"/>
          <p:cNvGraphicFramePr>
            <a:graphicFrameLocks noChangeAspect="1"/>
          </p:cNvGraphicFramePr>
          <p:nvPr>
            <p:extLst>
              <p:ext uri="{D42A27DB-BD31-4B8C-83A1-F6EECF244321}">
                <p14:modId xmlns:p14="http://schemas.microsoft.com/office/powerpoint/2010/main" val="1226526910"/>
              </p:ext>
            </p:extLst>
          </p:nvPr>
        </p:nvGraphicFramePr>
        <p:xfrm>
          <a:off x="815975" y="979861"/>
          <a:ext cx="10550525" cy="2365375"/>
        </p:xfrm>
        <a:graphic>
          <a:graphicData uri="http://schemas.openxmlformats.org/presentationml/2006/ole">
            <mc:AlternateContent xmlns:mc="http://schemas.openxmlformats.org/markup-compatibility/2006">
              <mc:Choice xmlns:v="urn:schemas-microsoft-com:vml" Requires="v">
                <p:oleObj spid="_x0000_s651308" name="文档" r:id="rId3" imgW="10583346" imgH="2373702" progId="Word.Document.12">
                  <p:embed/>
                </p:oleObj>
              </mc:Choice>
              <mc:Fallback>
                <p:oleObj name="文档" r:id="rId3" imgW="10583346" imgH="2373702" progId="Word.Document.12">
                  <p:embed/>
                  <p:pic>
                    <p:nvPicPr>
                      <p:cNvPr id="0" name=""/>
                      <p:cNvPicPr/>
                      <p:nvPr/>
                    </p:nvPicPr>
                    <p:blipFill>
                      <a:blip r:embed="rId4"/>
                      <a:stretch>
                        <a:fillRect/>
                      </a:stretch>
                    </p:blipFill>
                    <p:spPr>
                      <a:xfrm>
                        <a:off x="815975" y="979861"/>
                        <a:ext cx="10550525" cy="2365375"/>
                      </a:xfrm>
                      <a:prstGeom prst="rect">
                        <a:avLst/>
                      </a:prstGeom>
                    </p:spPr>
                  </p:pic>
                </p:oleObj>
              </mc:Fallback>
            </mc:AlternateContent>
          </a:graphicData>
        </a:graphic>
      </p:graphicFrame>
      <p:sp>
        <p:nvSpPr>
          <p:cNvPr id="10" name="矩形 9"/>
          <p:cNvSpPr/>
          <p:nvPr/>
        </p:nvSpPr>
        <p:spPr>
          <a:xfrm>
            <a:off x="734646" y="3192342"/>
            <a:ext cx="10631854"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1&lt;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k</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&lt;5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时，该方程不一定表示椭圆，例如当</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k</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时，方程变为</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，它表示一个圆，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123878592"/>
              </p:ext>
            </p:extLst>
          </p:nvPr>
        </p:nvGraphicFramePr>
        <p:xfrm>
          <a:off x="815975" y="4509120"/>
          <a:ext cx="10550525" cy="1066800"/>
        </p:xfrm>
        <a:graphic>
          <a:graphicData uri="http://schemas.openxmlformats.org/presentationml/2006/ole">
            <mc:AlternateContent xmlns:mc="http://schemas.openxmlformats.org/markup-compatibility/2006">
              <mc:Choice xmlns:v="urn:schemas-microsoft-com:vml" Requires="v">
                <p:oleObj spid="_x0000_s651309" name="文档" r:id="rId5" imgW="10583346" imgH="1067159" progId="Word.Document.12">
                  <p:embed/>
                </p:oleObj>
              </mc:Choice>
              <mc:Fallback>
                <p:oleObj name="文档" r:id="rId5" imgW="10583346" imgH="1067159" progId="Word.Document.12">
                  <p:embed/>
                  <p:pic>
                    <p:nvPicPr>
                      <p:cNvPr id="0" name=""/>
                      <p:cNvPicPr/>
                      <p:nvPr/>
                    </p:nvPicPr>
                    <p:blipFill>
                      <a:blip r:embed="rId6"/>
                      <a:stretch>
                        <a:fillRect/>
                      </a:stretch>
                    </p:blipFill>
                    <p:spPr>
                      <a:xfrm>
                        <a:off x="815975" y="4509120"/>
                        <a:ext cx="10550525" cy="1066800"/>
                      </a:xfrm>
                      <a:prstGeom prst="rect">
                        <a:avLst/>
                      </a:prstGeom>
                    </p:spPr>
                  </p:pic>
                </p:oleObj>
              </mc:Fallback>
            </mc:AlternateContent>
          </a:graphicData>
        </a:graphic>
      </p:graphicFrame>
    </p:spTree>
    <p:extLst>
      <p:ext uri="{BB962C8B-B14F-4D97-AF65-F5344CB8AC3E}">
        <p14:creationId xmlns:p14="http://schemas.microsoft.com/office/powerpoint/2010/main" val="29446073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853790071"/>
              </p:ext>
            </p:extLst>
          </p:nvPr>
        </p:nvGraphicFramePr>
        <p:xfrm>
          <a:off x="504825" y="933450"/>
          <a:ext cx="11182350" cy="5029200"/>
        </p:xfrm>
        <a:graphic>
          <a:graphicData uri="http://schemas.openxmlformats.org/presentationml/2006/ole">
            <mc:AlternateContent xmlns:mc="http://schemas.openxmlformats.org/markup-compatibility/2006">
              <mc:Choice xmlns:v="urn:schemas-microsoft-com:vml" Requires="v">
                <p:oleObj spid="_x0000_s652311" name="文档" r:id="rId3" imgW="11191998" imgH="5024527" progId="Word.Document.12">
                  <p:embed/>
                </p:oleObj>
              </mc:Choice>
              <mc:Fallback>
                <p:oleObj name="文档" r:id="rId3" imgW="11191998" imgH="5024527" progId="Word.Document.12">
                  <p:embed/>
                  <p:pic>
                    <p:nvPicPr>
                      <p:cNvPr id="0" name=""/>
                      <p:cNvPicPr/>
                      <p:nvPr/>
                    </p:nvPicPr>
                    <p:blipFill>
                      <a:blip r:embed="rId4"/>
                      <a:stretch>
                        <a:fillRect/>
                      </a:stretch>
                    </p:blipFill>
                    <p:spPr>
                      <a:xfrm>
                        <a:off x="504825" y="933450"/>
                        <a:ext cx="11182350" cy="5029200"/>
                      </a:xfrm>
                      <a:prstGeom prst="rect">
                        <a:avLst/>
                      </a:prstGeom>
                    </p:spPr>
                  </p:pic>
                </p:oleObj>
              </mc:Fallback>
            </mc:AlternateContent>
          </a:graphicData>
        </a:graphic>
      </p:graphicFrame>
      <p:sp>
        <p:nvSpPr>
          <p:cNvPr id="4" name="TextBox 19"/>
          <p:cNvSpPr txBox="1"/>
          <p:nvPr/>
        </p:nvSpPr>
        <p:spPr>
          <a:xfrm>
            <a:off x="3700686" y="367359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3069060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2567" y="323131"/>
            <a:ext cx="11246866" cy="6104534"/>
            <a:chOff x="471835" y="4581128"/>
            <a:chExt cx="11248331" cy="6105328"/>
          </a:xfrm>
        </p:grpSpPr>
        <p:sp>
          <p:nvSpPr>
            <p:cNvPr id="16" name="圆角矩形 15">
              <a:extLst>
                <a:ext uri="{FF2B5EF4-FFF2-40B4-BE49-F238E27FC236}">
                  <a16:creationId xmlns:a16="http://schemas.microsoft.com/office/drawing/2014/main" xmlns="" id="{DE721FF3-EA02-8E42-A717-6EFDB1105568}"/>
                </a:ext>
              </a:extLst>
            </p:cNvPr>
            <p:cNvSpPr/>
            <p:nvPr/>
          </p:nvSpPr>
          <p:spPr>
            <a:xfrm>
              <a:off x="471835" y="4694019"/>
              <a:ext cx="11248331" cy="5992437"/>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7" name="矩形 16">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9" name="文本框 18">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pic>
        <p:nvPicPr>
          <p:cNvPr id="535872" name="Picture 320" descr="S1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1719" y="799502"/>
            <a:ext cx="2385532" cy="196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76350" y="633509"/>
            <a:ext cx="8136904" cy="2704433"/>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如图，不妨设</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在第一象限，由椭圆的左焦点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是线段</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的三等分点，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113672874"/>
              </p:ext>
            </p:extLst>
          </p:nvPr>
        </p:nvGraphicFramePr>
        <p:xfrm>
          <a:off x="767408" y="3360340"/>
          <a:ext cx="6491287" cy="1211263"/>
        </p:xfrm>
        <a:graphic>
          <a:graphicData uri="http://schemas.openxmlformats.org/presentationml/2006/ole">
            <mc:AlternateContent xmlns:mc="http://schemas.openxmlformats.org/markup-compatibility/2006">
              <mc:Choice xmlns:v="urn:schemas-microsoft-com:vml" Requires="v">
                <p:oleObj spid="_x0000_s535879" name="文档" r:id="rId4" imgW="6491477" imgH="1211013" progId="Word.Document.12">
                  <p:embed/>
                </p:oleObj>
              </mc:Choice>
              <mc:Fallback>
                <p:oleObj name="文档" r:id="rId4" imgW="6491477" imgH="1211013" progId="Word.Document.12">
                  <p:embed/>
                  <p:pic>
                    <p:nvPicPr>
                      <p:cNvPr id="0" name=""/>
                      <p:cNvPicPr/>
                      <p:nvPr/>
                    </p:nvPicPr>
                    <p:blipFill>
                      <a:blip r:embed="rId5"/>
                      <a:stretch>
                        <a:fillRect/>
                      </a:stretch>
                    </p:blipFill>
                    <p:spPr>
                      <a:xfrm>
                        <a:off x="767408" y="3360340"/>
                        <a:ext cx="6491287" cy="1211263"/>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886847173"/>
              </p:ext>
            </p:extLst>
          </p:nvPr>
        </p:nvGraphicFramePr>
        <p:xfrm>
          <a:off x="767408" y="4296444"/>
          <a:ext cx="6491287" cy="1211263"/>
        </p:xfrm>
        <a:graphic>
          <a:graphicData uri="http://schemas.openxmlformats.org/presentationml/2006/ole">
            <mc:AlternateContent xmlns:mc="http://schemas.openxmlformats.org/markup-compatibility/2006">
              <mc:Choice xmlns:v="urn:schemas-microsoft-com:vml" Requires="v">
                <p:oleObj spid="_x0000_s535880" name="文档" r:id="rId6" imgW="6491477" imgH="1212815" progId="Word.Document.12">
                  <p:embed/>
                </p:oleObj>
              </mc:Choice>
              <mc:Fallback>
                <p:oleObj name="文档" r:id="rId6" imgW="6491477" imgH="1212815" progId="Word.Document.12">
                  <p:embed/>
                  <p:pic>
                    <p:nvPicPr>
                      <p:cNvPr id="0" name=""/>
                      <p:cNvPicPr/>
                      <p:nvPr/>
                    </p:nvPicPr>
                    <p:blipFill>
                      <a:blip r:embed="rId7"/>
                      <a:stretch>
                        <a:fillRect/>
                      </a:stretch>
                    </p:blipFill>
                    <p:spPr>
                      <a:xfrm>
                        <a:off x="767408" y="4296444"/>
                        <a:ext cx="6491287" cy="1211263"/>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637596872"/>
              </p:ext>
            </p:extLst>
          </p:nvPr>
        </p:nvGraphicFramePr>
        <p:xfrm>
          <a:off x="767408" y="5329783"/>
          <a:ext cx="6491287" cy="1211263"/>
        </p:xfrm>
        <a:graphic>
          <a:graphicData uri="http://schemas.openxmlformats.org/presentationml/2006/ole">
            <mc:AlternateContent xmlns:mc="http://schemas.openxmlformats.org/markup-compatibility/2006">
              <mc:Choice xmlns:v="urn:schemas-microsoft-com:vml" Requires="v">
                <p:oleObj spid="_x0000_s535881" name="文档" r:id="rId8" imgW="6491477" imgH="1214256" progId="Word.Document.12">
                  <p:embed/>
                </p:oleObj>
              </mc:Choice>
              <mc:Fallback>
                <p:oleObj name="文档" r:id="rId8" imgW="6491477" imgH="1214256" progId="Word.Document.12">
                  <p:embed/>
                  <p:pic>
                    <p:nvPicPr>
                      <p:cNvPr id="0" name=""/>
                      <p:cNvPicPr/>
                      <p:nvPr/>
                    </p:nvPicPr>
                    <p:blipFill>
                      <a:blip r:embed="rId9"/>
                      <a:stretch>
                        <a:fillRect/>
                      </a:stretch>
                    </p:blipFill>
                    <p:spPr>
                      <a:xfrm>
                        <a:off x="767408" y="5329783"/>
                        <a:ext cx="6491287" cy="1211263"/>
                      </a:xfrm>
                      <a:prstGeom prst="rect">
                        <a:avLst/>
                      </a:prstGeom>
                    </p:spPr>
                  </p:pic>
                </p:oleObj>
              </mc:Fallback>
            </mc:AlternateContent>
          </a:graphicData>
        </a:graphic>
      </p:graphicFrame>
    </p:spTree>
    <p:extLst>
      <p:ext uri="{BB962C8B-B14F-4D97-AF65-F5344CB8AC3E}">
        <p14:creationId xmlns:p14="http://schemas.microsoft.com/office/powerpoint/2010/main" val="377121284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535872"/>
                                        </p:tgtEl>
                                        <p:attrNameLst>
                                          <p:attrName>style.visibility</p:attrName>
                                        </p:attrNameLst>
                                      </p:cBhvr>
                                      <p:to>
                                        <p:strVal val="visible"/>
                                      </p:to>
                                    </p:set>
                                    <p:animEffect transition="in" filter="blinds(horizontal)">
                                      <p:cBhvr>
                                        <p:cTn id="10" dur="500"/>
                                        <p:tgtEl>
                                          <p:spTgt spid="53587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2567" y="980728"/>
            <a:ext cx="11246866" cy="4762054"/>
            <a:chOff x="471835" y="4581128"/>
            <a:chExt cx="11248331" cy="4762673"/>
          </a:xfrm>
        </p:grpSpPr>
        <p:sp>
          <p:nvSpPr>
            <p:cNvPr id="16" name="圆角矩形 15">
              <a:extLst>
                <a:ext uri="{FF2B5EF4-FFF2-40B4-BE49-F238E27FC236}">
                  <a16:creationId xmlns:a16="http://schemas.microsoft.com/office/drawing/2014/main" xmlns="" id="{DE721FF3-EA02-8E42-A717-6EFDB1105568}"/>
                </a:ext>
              </a:extLst>
            </p:cNvPr>
            <p:cNvSpPr/>
            <p:nvPr/>
          </p:nvSpPr>
          <p:spPr>
            <a:xfrm>
              <a:off x="471835" y="4694019"/>
              <a:ext cx="11248331" cy="4649782"/>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7" name="矩形 16">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9" name="文本框 18">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pic>
        <p:nvPicPr>
          <p:cNvPr id="6" name="Picture 320" descr="S1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1719" y="1457099"/>
            <a:ext cx="2385532" cy="196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582499587"/>
              </p:ext>
            </p:extLst>
          </p:nvPr>
        </p:nvGraphicFramePr>
        <p:xfrm>
          <a:off x="757883" y="1403251"/>
          <a:ext cx="7748587" cy="1706563"/>
        </p:xfrm>
        <a:graphic>
          <a:graphicData uri="http://schemas.openxmlformats.org/presentationml/2006/ole">
            <mc:AlternateContent xmlns:mc="http://schemas.openxmlformats.org/markup-compatibility/2006">
              <mc:Choice xmlns:v="urn:schemas-microsoft-com:vml" Requires="v">
                <p:oleObj spid="_x0000_s684037" name="文档" r:id="rId4" imgW="7748171" imgH="1706951" progId="Word.Document.12">
                  <p:embed/>
                </p:oleObj>
              </mc:Choice>
              <mc:Fallback>
                <p:oleObj name="文档" r:id="rId4" imgW="7748171" imgH="1706951" progId="Word.Document.12">
                  <p:embed/>
                  <p:pic>
                    <p:nvPicPr>
                      <p:cNvPr id="0" name=""/>
                      <p:cNvPicPr/>
                      <p:nvPr/>
                    </p:nvPicPr>
                    <p:blipFill>
                      <a:blip r:embed="rId5"/>
                      <a:stretch>
                        <a:fillRect/>
                      </a:stretch>
                    </p:blipFill>
                    <p:spPr>
                      <a:xfrm>
                        <a:off x="757883" y="1403251"/>
                        <a:ext cx="7748587" cy="17065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64283728"/>
              </p:ext>
            </p:extLst>
          </p:nvPr>
        </p:nvGraphicFramePr>
        <p:xfrm>
          <a:off x="762000" y="2829297"/>
          <a:ext cx="7743825" cy="1276350"/>
        </p:xfrm>
        <a:graphic>
          <a:graphicData uri="http://schemas.openxmlformats.org/presentationml/2006/ole">
            <mc:AlternateContent xmlns:mc="http://schemas.openxmlformats.org/markup-compatibility/2006">
              <mc:Choice xmlns:v="urn:schemas-microsoft-com:vml" Requires="v">
                <p:oleObj spid="_x0000_s684038" name="文档" r:id="rId6" imgW="7748171" imgH="1277690" progId="Word.Document.12">
                  <p:embed/>
                </p:oleObj>
              </mc:Choice>
              <mc:Fallback>
                <p:oleObj name="文档" r:id="rId6" imgW="7748171" imgH="1277690" progId="Word.Document.12">
                  <p:embed/>
                  <p:pic>
                    <p:nvPicPr>
                      <p:cNvPr id="0" name=""/>
                      <p:cNvPicPr/>
                      <p:nvPr/>
                    </p:nvPicPr>
                    <p:blipFill>
                      <a:blip r:embed="rId7"/>
                      <a:stretch>
                        <a:fillRect/>
                      </a:stretch>
                    </p:blipFill>
                    <p:spPr>
                      <a:xfrm>
                        <a:off x="762000" y="2829297"/>
                        <a:ext cx="7743825" cy="1276350"/>
                      </a:xfrm>
                      <a:prstGeom prst="rect">
                        <a:avLst/>
                      </a:prstGeom>
                    </p:spPr>
                  </p:pic>
                </p:oleObj>
              </mc:Fallback>
            </mc:AlternateContent>
          </a:graphicData>
        </a:graphic>
      </p:graphicFrame>
      <p:sp>
        <p:nvSpPr>
          <p:cNvPr id="4" name="矩形 3"/>
          <p:cNvSpPr/>
          <p:nvPr/>
        </p:nvSpPr>
        <p:spPr>
          <a:xfrm>
            <a:off x="661492" y="3779981"/>
            <a:ext cx="6510115" cy="738664"/>
          </a:xfrm>
          <a:prstGeom prst="rect">
            <a:avLst/>
          </a:prstGeom>
        </p:spPr>
        <p:txBody>
          <a:bodyPr wrap="non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结合</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628970403"/>
              </p:ext>
            </p:extLst>
          </p:nvPr>
        </p:nvGraphicFramePr>
        <p:xfrm>
          <a:off x="762000" y="4644355"/>
          <a:ext cx="7743825" cy="1276350"/>
        </p:xfrm>
        <a:graphic>
          <a:graphicData uri="http://schemas.openxmlformats.org/presentationml/2006/ole">
            <mc:AlternateContent xmlns:mc="http://schemas.openxmlformats.org/markup-compatibility/2006">
              <mc:Choice xmlns:v="urn:schemas-microsoft-com:vml" Requires="v">
                <p:oleObj spid="_x0000_s684039" name="文档" r:id="rId8" imgW="7748171" imgH="1279493" progId="Word.Document.12">
                  <p:embed/>
                </p:oleObj>
              </mc:Choice>
              <mc:Fallback>
                <p:oleObj name="文档" r:id="rId8" imgW="7748171" imgH="1279493" progId="Word.Document.12">
                  <p:embed/>
                  <p:pic>
                    <p:nvPicPr>
                      <p:cNvPr id="0" name=""/>
                      <p:cNvPicPr/>
                      <p:nvPr/>
                    </p:nvPicPr>
                    <p:blipFill>
                      <a:blip r:embed="rId9"/>
                      <a:stretch>
                        <a:fillRect/>
                      </a:stretch>
                    </p:blipFill>
                    <p:spPr>
                      <a:xfrm>
                        <a:off x="762000" y="4644355"/>
                        <a:ext cx="7743825" cy="1276350"/>
                      </a:xfrm>
                      <a:prstGeom prst="rect">
                        <a:avLst/>
                      </a:prstGeom>
                    </p:spPr>
                  </p:pic>
                </p:oleObj>
              </mc:Fallback>
            </mc:AlternateContent>
          </a:graphicData>
        </a:graphic>
      </p:graphicFrame>
    </p:spTree>
    <p:extLst>
      <p:ext uri="{BB962C8B-B14F-4D97-AF65-F5344CB8AC3E}">
        <p14:creationId xmlns:p14="http://schemas.microsoft.com/office/powerpoint/2010/main" val="2213568779"/>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574020172"/>
              </p:ext>
            </p:extLst>
          </p:nvPr>
        </p:nvGraphicFramePr>
        <p:xfrm>
          <a:off x="520700" y="1765300"/>
          <a:ext cx="11098213" cy="4133850"/>
        </p:xfrm>
        <a:graphic>
          <a:graphicData uri="http://schemas.openxmlformats.org/presentationml/2006/ole">
            <mc:AlternateContent xmlns:mc="http://schemas.openxmlformats.org/markup-compatibility/2006">
              <mc:Choice xmlns:v="urn:schemas-microsoft-com:vml" Requires="v">
                <p:oleObj spid="_x0000_s653336" name="文档" r:id="rId3" imgW="11136895" imgH="4140679" progId="Word.Document.12">
                  <p:embed/>
                </p:oleObj>
              </mc:Choice>
              <mc:Fallback>
                <p:oleObj name="文档" r:id="rId3" imgW="11136895" imgH="4140679" progId="Word.Document.12">
                  <p:embed/>
                  <p:pic>
                    <p:nvPicPr>
                      <p:cNvPr id="0" name=""/>
                      <p:cNvPicPr/>
                      <p:nvPr/>
                    </p:nvPicPr>
                    <p:blipFill>
                      <a:blip r:embed="rId4"/>
                      <a:stretch>
                        <a:fillRect/>
                      </a:stretch>
                    </p:blipFill>
                    <p:spPr>
                      <a:xfrm>
                        <a:off x="520700" y="1765300"/>
                        <a:ext cx="11098213" cy="4133850"/>
                      </a:xfrm>
                      <a:prstGeom prst="rect">
                        <a:avLst/>
                      </a:prstGeom>
                    </p:spPr>
                  </p:pic>
                </p:oleObj>
              </mc:Fallback>
            </mc:AlternateContent>
          </a:graphicData>
        </a:graphic>
      </p:graphicFrame>
      <p:sp>
        <p:nvSpPr>
          <p:cNvPr id="4" name="矩形 3"/>
          <p:cNvSpPr/>
          <p:nvPr/>
        </p:nvSpPr>
        <p:spPr>
          <a:xfrm>
            <a:off x="407368" y="1052736"/>
            <a:ext cx="11521280" cy="657872"/>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命题点</a:t>
            </a:r>
            <a:r>
              <a:rPr lang="en-US" altLang="zh-CN" sz="2800" b="1" kern="100" dirty="0">
                <a:solidFill>
                  <a:srgbClr val="C00000"/>
                </a:solidFill>
                <a:latin typeface="+mj-ea"/>
                <a:ea typeface="+mj-ea"/>
                <a:cs typeface="Times New Roman" panose="02020603050405020304" pitchFamily="18" charset="0"/>
              </a:rPr>
              <a:t>1</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　离心率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69942" y="164356"/>
            <a:ext cx="1502880" cy="461665"/>
          </a:xfrm>
          <a:prstGeom prst="rect">
            <a:avLst/>
          </a:prstGeom>
        </p:spPr>
        <p:txBody>
          <a:bodyPr wrap="square">
            <a:spAutoFit/>
          </a:bodyPr>
          <a:lstStyle/>
          <a:p>
            <a:pPr algn="ctr">
              <a:defRPr/>
            </a:pPr>
            <a:r>
              <a:rPr lang="zh-CN" altLang="en-US" sz="2400" kern="100" dirty="0" smtClean="0">
                <a:solidFill>
                  <a:schemeClr val="bg1"/>
                </a:solidFill>
                <a:latin typeface="Times New Roman" panose="02020603050405020304"/>
                <a:ea typeface="+mj-ea"/>
                <a:cs typeface="Times New Roman" panose="02020603050405020304"/>
              </a:rPr>
              <a:t>题型三</a:t>
            </a:r>
            <a:endParaRPr lang="zh-CN" altLang="zh-CN" sz="2400" kern="100" dirty="0">
              <a:solidFill>
                <a:schemeClr val="bg1"/>
              </a:solidFill>
              <a:latin typeface="Times New Roman" panose="02020603050405020304"/>
              <a:ea typeface="+mj-ea"/>
              <a:cs typeface="Times New Roman" panose="02020603050405020304"/>
            </a:endParaRPr>
          </a:p>
        </p:txBody>
      </p:sp>
      <p:sp>
        <p:nvSpPr>
          <p:cNvPr id="24" name="矩形 23"/>
          <p:cNvSpPr/>
          <p:nvPr/>
        </p:nvSpPr>
        <p:spPr>
          <a:xfrm>
            <a:off x="1977620" y="152628"/>
            <a:ext cx="7358739" cy="492443"/>
          </a:xfrm>
          <a:prstGeom prst="rect">
            <a:avLst/>
          </a:prstGeom>
        </p:spPr>
        <p:txBody>
          <a:bodyPr wrap="square">
            <a:spAutoFit/>
          </a:bodyPr>
          <a:lstStyle/>
          <a:p>
            <a:pPr defTabSz="1219140">
              <a:defRPr/>
            </a:pPr>
            <a:r>
              <a:rPr lang="zh-CN" altLang="zh-CN" sz="2600" b="1" kern="100" dirty="0">
                <a:solidFill>
                  <a:schemeClr val="bg1"/>
                </a:solidFill>
                <a:latin typeface="微软雅黑"/>
                <a:cs typeface="Times New Roman" panose="02020603050405020304" pitchFamily="18" charset="0"/>
              </a:rPr>
              <a:t>椭圆的几何性质</a:t>
            </a:r>
          </a:p>
        </p:txBody>
      </p:sp>
      <p:sp>
        <p:nvSpPr>
          <p:cNvPr id="6" name="TextBox 19"/>
          <p:cNvSpPr txBox="1"/>
          <p:nvPr/>
        </p:nvSpPr>
        <p:spPr>
          <a:xfrm>
            <a:off x="4007768" y="421946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10449329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72567" y="748536"/>
            <a:ext cx="11246866" cy="4768696"/>
            <a:chOff x="471835" y="4581128"/>
            <a:chExt cx="11248331" cy="4769315"/>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4694020"/>
              <a:ext cx="11248331" cy="4656423"/>
            </a:xfrm>
            <a:prstGeom prst="roundRect">
              <a:avLst>
                <a:gd name="adj" fmla="val 170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1" name="矩形 20">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2" name="文本框 21">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3" name="对象 22"/>
          <p:cNvGraphicFramePr>
            <a:graphicFrameLocks noChangeAspect="1"/>
          </p:cNvGraphicFramePr>
          <p:nvPr>
            <p:extLst>
              <p:ext uri="{D42A27DB-BD31-4B8C-83A1-F6EECF244321}">
                <p14:modId xmlns:p14="http://schemas.microsoft.com/office/powerpoint/2010/main" val="1281026107"/>
              </p:ext>
            </p:extLst>
          </p:nvPr>
        </p:nvGraphicFramePr>
        <p:xfrm>
          <a:off x="815975" y="1109446"/>
          <a:ext cx="10550525" cy="1658938"/>
        </p:xfrm>
        <a:graphic>
          <a:graphicData uri="http://schemas.openxmlformats.org/presentationml/2006/ole">
            <mc:AlternateContent xmlns:mc="http://schemas.openxmlformats.org/markup-compatibility/2006">
              <mc:Choice xmlns:v="urn:schemas-microsoft-com:vml" Requires="v">
                <p:oleObj spid="_x0000_s654426" name="文档" r:id="rId3" imgW="10583346" imgH="1659147" progId="Word.Document.12">
                  <p:embed/>
                </p:oleObj>
              </mc:Choice>
              <mc:Fallback>
                <p:oleObj name="文档" r:id="rId3" imgW="10583346" imgH="1659147" progId="Word.Document.12">
                  <p:embed/>
                  <p:pic>
                    <p:nvPicPr>
                      <p:cNvPr id="0" name=""/>
                      <p:cNvPicPr/>
                      <p:nvPr/>
                    </p:nvPicPr>
                    <p:blipFill>
                      <a:blip r:embed="rId4"/>
                      <a:stretch>
                        <a:fillRect/>
                      </a:stretch>
                    </p:blipFill>
                    <p:spPr>
                      <a:xfrm>
                        <a:off x="815975" y="1109446"/>
                        <a:ext cx="10550525" cy="1658938"/>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1504619323"/>
              </p:ext>
            </p:extLst>
          </p:nvPr>
        </p:nvGraphicFramePr>
        <p:xfrm>
          <a:off x="788988" y="2656860"/>
          <a:ext cx="10552112" cy="1255712"/>
        </p:xfrm>
        <a:graphic>
          <a:graphicData uri="http://schemas.openxmlformats.org/presentationml/2006/ole">
            <mc:AlternateContent xmlns:mc="http://schemas.openxmlformats.org/markup-compatibility/2006">
              <mc:Choice xmlns:v="urn:schemas-microsoft-com:vml" Requires="v">
                <p:oleObj spid="_x0000_s654427" name="文档" r:id="rId5" imgW="10583346" imgH="1255862" progId="Word.Document.12">
                  <p:embed/>
                </p:oleObj>
              </mc:Choice>
              <mc:Fallback>
                <p:oleObj name="文档" r:id="rId5" imgW="10583346" imgH="1255862" progId="Word.Document.12">
                  <p:embed/>
                  <p:pic>
                    <p:nvPicPr>
                      <p:cNvPr id="0" name=""/>
                      <p:cNvPicPr/>
                      <p:nvPr/>
                    </p:nvPicPr>
                    <p:blipFill>
                      <a:blip r:embed="rId6"/>
                      <a:stretch>
                        <a:fillRect/>
                      </a:stretch>
                    </p:blipFill>
                    <p:spPr>
                      <a:xfrm>
                        <a:off x="788988" y="2656860"/>
                        <a:ext cx="10552112" cy="125571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774419210"/>
              </p:ext>
            </p:extLst>
          </p:nvPr>
        </p:nvGraphicFramePr>
        <p:xfrm>
          <a:off x="788988" y="3858200"/>
          <a:ext cx="10552112" cy="1066800"/>
        </p:xfrm>
        <a:graphic>
          <a:graphicData uri="http://schemas.openxmlformats.org/presentationml/2006/ole">
            <mc:AlternateContent xmlns:mc="http://schemas.openxmlformats.org/markup-compatibility/2006">
              <mc:Choice xmlns:v="urn:schemas-microsoft-com:vml" Requires="v">
                <p:oleObj spid="_x0000_s654428" name="文档" r:id="rId7" imgW="10583346" imgH="1067159" progId="Word.Document.12">
                  <p:embed/>
                </p:oleObj>
              </mc:Choice>
              <mc:Fallback>
                <p:oleObj name="文档" r:id="rId7" imgW="10583346" imgH="1067159" progId="Word.Document.12">
                  <p:embed/>
                  <p:pic>
                    <p:nvPicPr>
                      <p:cNvPr id="0" name=""/>
                      <p:cNvPicPr/>
                      <p:nvPr/>
                    </p:nvPicPr>
                    <p:blipFill>
                      <a:blip r:embed="rId8"/>
                      <a:stretch>
                        <a:fillRect/>
                      </a:stretch>
                    </p:blipFill>
                    <p:spPr>
                      <a:xfrm>
                        <a:off x="788988" y="3858200"/>
                        <a:ext cx="10552112" cy="10668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99195814"/>
              </p:ext>
            </p:extLst>
          </p:nvPr>
        </p:nvGraphicFramePr>
        <p:xfrm>
          <a:off x="788988" y="4807618"/>
          <a:ext cx="10552112" cy="709613"/>
        </p:xfrm>
        <a:graphic>
          <a:graphicData uri="http://schemas.openxmlformats.org/presentationml/2006/ole">
            <mc:AlternateContent xmlns:mc="http://schemas.openxmlformats.org/markup-compatibility/2006">
              <mc:Choice xmlns:v="urn:schemas-microsoft-com:vml" Requires="v">
                <p:oleObj spid="_x0000_s654429" name="文档" r:id="rId9" imgW="10583346" imgH="708444" progId="Word.Document.12">
                  <p:embed/>
                </p:oleObj>
              </mc:Choice>
              <mc:Fallback>
                <p:oleObj name="文档" r:id="rId9" imgW="10583346" imgH="708444" progId="Word.Document.12">
                  <p:embed/>
                  <p:pic>
                    <p:nvPicPr>
                      <p:cNvPr id="0" name=""/>
                      <p:cNvPicPr/>
                      <p:nvPr/>
                    </p:nvPicPr>
                    <p:blipFill>
                      <a:blip r:embed="rId10"/>
                      <a:stretch>
                        <a:fillRect/>
                      </a:stretch>
                    </p:blipFill>
                    <p:spPr>
                      <a:xfrm>
                        <a:off x="788988" y="4807618"/>
                        <a:ext cx="10552112" cy="709613"/>
                      </a:xfrm>
                      <a:prstGeom prst="rect">
                        <a:avLst/>
                      </a:prstGeom>
                    </p:spPr>
                  </p:pic>
                </p:oleObj>
              </mc:Fallback>
            </mc:AlternateContent>
          </a:graphicData>
        </a:graphic>
      </p:graphicFrame>
    </p:spTree>
    <p:extLst>
      <p:ext uri="{BB962C8B-B14F-4D97-AF65-F5344CB8AC3E}">
        <p14:creationId xmlns:p14="http://schemas.microsoft.com/office/powerpoint/2010/main" val="373492354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715938165"/>
              </p:ext>
            </p:extLst>
          </p:nvPr>
        </p:nvGraphicFramePr>
        <p:xfrm>
          <a:off x="532308" y="774675"/>
          <a:ext cx="11036300" cy="4454525"/>
        </p:xfrm>
        <a:graphic>
          <a:graphicData uri="http://schemas.openxmlformats.org/presentationml/2006/ole">
            <mc:AlternateContent xmlns:mc="http://schemas.openxmlformats.org/markup-compatibility/2006">
              <mc:Choice xmlns:v="urn:schemas-microsoft-com:vml" Requires="v">
                <p:oleObj spid="_x0000_s655385" name="文档" r:id="rId3" imgW="11072069" imgH="4466326" progId="Word.Document.12">
                  <p:embed/>
                </p:oleObj>
              </mc:Choice>
              <mc:Fallback>
                <p:oleObj name="文档" r:id="rId3" imgW="11072069" imgH="4466326" progId="Word.Document.12">
                  <p:embed/>
                  <p:pic>
                    <p:nvPicPr>
                      <p:cNvPr id="0" name=""/>
                      <p:cNvPicPr/>
                      <p:nvPr/>
                    </p:nvPicPr>
                    <p:blipFill>
                      <a:blip r:embed="rId4"/>
                      <a:stretch>
                        <a:fillRect/>
                      </a:stretch>
                    </p:blipFill>
                    <p:spPr>
                      <a:xfrm>
                        <a:off x="532308" y="774675"/>
                        <a:ext cx="11036300" cy="4454525"/>
                      </a:xfrm>
                      <a:prstGeom prst="rect">
                        <a:avLst/>
                      </a:prstGeom>
                    </p:spPr>
                  </p:pic>
                </p:oleObj>
              </mc:Fallback>
            </mc:AlternateContent>
          </a:graphicData>
        </a:graphic>
      </p:graphicFrame>
      <p:sp>
        <p:nvSpPr>
          <p:cNvPr id="5" name="TextBox 19"/>
          <p:cNvSpPr txBox="1"/>
          <p:nvPr/>
        </p:nvSpPr>
        <p:spPr>
          <a:xfrm>
            <a:off x="289986" y="347339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7289160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72567" y="404664"/>
            <a:ext cx="11246866" cy="5976666"/>
            <a:chOff x="471835" y="4581128"/>
            <a:chExt cx="11248331" cy="5977441"/>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4694019"/>
              <a:ext cx="11248331" cy="5864550"/>
            </a:xfrm>
            <a:prstGeom prst="roundRect">
              <a:avLst>
                <a:gd name="adj" fmla="val 214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1" name="矩形 20">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2" name="文本框 21">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24" name="矩形 23"/>
          <p:cNvSpPr/>
          <p:nvPr/>
        </p:nvSpPr>
        <p:spPr>
          <a:xfrm>
            <a:off x="734646" y="645776"/>
            <a:ext cx="10401914"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设</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n</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a:t>
            </a:r>
            <a:r>
              <a:rPr lang="en-US" altLang="zh-CN" sz="2800" kern="100" dirty="0" err="1">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Q</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n</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，易知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464700088"/>
              </p:ext>
            </p:extLst>
          </p:nvPr>
        </p:nvGraphicFramePr>
        <p:xfrm>
          <a:off x="806450" y="1962027"/>
          <a:ext cx="10739438" cy="1174750"/>
        </p:xfrm>
        <a:graphic>
          <a:graphicData uri="http://schemas.openxmlformats.org/presentationml/2006/ole">
            <mc:AlternateContent xmlns:mc="http://schemas.openxmlformats.org/markup-compatibility/2006">
              <mc:Choice xmlns:v="urn:schemas-microsoft-com:vml" Requires="v">
                <p:oleObj spid="_x0000_s656473" name="文档" r:id="rId3" imgW="10857420" imgH="1186132" progId="Word.Document.12">
                  <p:embed/>
                </p:oleObj>
              </mc:Choice>
              <mc:Fallback>
                <p:oleObj name="文档" r:id="rId3" imgW="10857420" imgH="1186132" progId="Word.Document.12">
                  <p:embed/>
                  <p:pic>
                    <p:nvPicPr>
                      <p:cNvPr id="0" name=""/>
                      <p:cNvPicPr/>
                      <p:nvPr/>
                    </p:nvPicPr>
                    <p:blipFill>
                      <a:blip r:embed="rId4"/>
                      <a:stretch>
                        <a:fillRect/>
                      </a:stretch>
                    </p:blipFill>
                    <p:spPr>
                      <a:xfrm>
                        <a:off x="806450" y="1962027"/>
                        <a:ext cx="10739438" cy="117475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198432113"/>
              </p:ext>
            </p:extLst>
          </p:nvPr>
        </p:nvGraphicFramePr>
        <p:xfrm>
          <a:off x="806450" y="3501009"/>
          <a:ext cx="8032750" cy="976312"/>
        </p:xfrm>
        <a:graphic>
          <a:graphicData uri="http://schemas.openxmlformats.org/presentationml/2006/ole">
            <mc:AlternateContent xmlns:mc="http://schemas.openxmlformats.org/markup-compatibility/2006">
              <mc:Choice xmlns:v="urn:schemas-microsoft-com:vml" Requires="v">
                <p:oleObj spid="_x0000_s656474" name="文档" r:id="rId5" imgW="8128922" imgH="993319" progId="Word.Document.12">
                  <p:embed/>
                </p:oleObj>
              </mc:Choice>
              <mc:Fallback>
                <p:oleObj name="文档" r:id="rId5" imgW="8128922" imgH="993319" progId="Word.Document.12">
                  <p:embed/>
                  <p:pic>
                    <p:nvPicPr>
                      <p:cNvPr id="0" name=""/>
                      <p:cNvPicPr/>
                      <p:nvPr/>
                    </p:nvPicPr>
                    <p:blipFill>
                      <a:blip r:embed="rId6"/>
                      <a:stretch>
                        <a:fillRect/>
                      </a:stretch>
                    </p:blipFill>
                    <p:spPr>
                      <a:xfrm>
                        <a:off x="806450" y="3501009"/>
                        <a:ext cx="8032750" cy="976312"/>
                      </a:xfrm>
                      <a:prstGeom prst="rect">
                        <a:avLst/>
                      </a:prstGeom>
                    </p:spPr>
                  </p:pic>
                </p:oleObj>
              </mc:Fallback>
            </mc:AlternateContent>
          </a:graphicData>
        </a:graphic>
      </p:graphicFrame>
      <p:sp>
        <p:nvSpPr>
          <p:cNvPr id="10" name="矩形 9"/>
          <p:cNvSpPr/>
          <p:nvPr/>
        </p:nvSpPr>
        <p:spPr>
          <a:xfrm>
            <a:off x="734646" y="2852937"/>
            <a:ext cx="10401914"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在椭圆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490123496"/>
              </p:ext>
            </p:extLst>
          </p:nvPr>
        </p:nvGraphicFramePr>
        <p:xfrm>
          <a:off x="806450" y="4397878"/>
          <a:ext cx="8032750" cy="976312"/>
        </p:xfrm>
        <a:graphic>
          <a:graphicData uri="http://schemas.openxmlformats.org/presentationml/2006/ole">
            <mc:AlternateContent xmlns:mc="http://schemas.openxmlformats.org/markup-compatibility/2006">
              <mc:Choice xmlns:v="urn:schemas-microsoft-com:vml" Requires="v">
                <p:oleObj spid="_x0000_s656475" name="文档" r:id="rId7" imgW="8128922" imgH="994760" progId="Word.Document.12">
                  <p:embed/>
                </p:oleObj>
              </mc:Choice>
              <mc:Fallback>
                <p:oleObj name="文档" r:id="rId7" imgW="8128922" imgH="994760" progId="Word.Document.12">
                  <p:embed/>
                  <p:pic>
                    <p:nvPicPr>
                      <p:cNvPr id="0" name=""/>
                      <p:cNvPicPr/>
                      <p:nvPr/>
                    </p:nvPicPr>
                    <p:blipFill>
                      <a:blip r:embed="rId8"/>
                      <a:stretch>
                        <a:fillRect/>
                      </a:stretch>
                    </p:blipFill>
                    <p:spPr>
                      <a:xfrm>
                        <a:off x="806450" y="4397878"/>
                        <a:ext cx="8032750" cy="976312"/>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801590048"/>
              </p:ext>
            </p:extLst>
          </p:nvPr>
        </p:nvGraphicFramePr>
        <p:xfrm>
          <a:off x="806450" y="5285973"/>
          <a:ext cx="8032750" cy="976312"/>
        </p:xfrm>
        <a:graphic>
          <a:graphicData uri="http://schemas.openxmlformats.org/presentationml/2006/ole">
            <mc:AlternateContent xmlns:mc="http://schemas.openxmlformats.org/markup-compatibility/2006">
              <mc:Choice xmlns:v="urn:schemas-microsoft-com:vml" Requires="v">
                <p:oleObj spid="_x0000_s656476" name="文档" r:id="rId9" imgW="8128922" imgH="996563" progId="Word.Document.12">
                  <p:embed/>
                </p:oleObj>
              </mc:Choice>
              <mc:Fallback>
                <p:oleObj name="文档" r:id="rId9" imgW="8128922" imgH="996563" progId="Word.Document.12">
                  <p:embed/>
                  <p:pic>
                    <p:nvPicPr>
                      <p:cNvPr id="0" name=""/>
                      <p:cNvPicPr/>
                      <p:nvPr/>
                    </p:nvPicPr>
                    <p:blipFill>
                      <a:blip r:embed="rId10"/>
                      <a:stretch>
                        <a:fillRect/>
                      </a:stretch>
                    </p:blipFill>
                    <p:spPr>
                      <a:xfrm>
                        <a:off x="806450" y="5285973"/>
                        <a:ext cx="8032750" cy="976312"/>
                      </a:xfrm>
                      <a:prstGeom prst="rect">
                        <a:avLst/>
                      </a:prstGeom>
                    </p:spPr>
                  </p:pic>
                </p:oleObj>
              </mc:Fallback>
            </mc:AlternateContent>
          </a:graphicData>
        </a:graphic>
      </p:graphicFrame>
    </p:spTree>
    <p:extLst>
      <p:ext uri="{BB962C8B-B14F-4D97-AF65-F5344CB8AC3E}">
        <p14:creationId xmlns:p14="http://schemas.microsoft.com/office/powerpoint/2010/main" val="215448448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9167" r="78345" b="14785"/>
          <a:stretch/>
        </p:blipFill>
        <p:spPr>
          <a:xfrm>
            <a:off x="0" y="1199888"/>
            <a:ext cx="2639616" cy="4533368"/>
          </a:xfrm>
          <a:prstGeom prst="rect">
            <a:avLst/>
          </a:prstGeom>
        </p:spPr>
      </p:pic>
      <p:sp>
        <p:nvSpPr>
          <p:cNvPr id="29" name="矩形 28"/>
          <p:cNvSpPr/>
          <p:nvPr/>
        </p:nvSpPr>
        <p:spPr>
          <a:xfrm>
            <a:off x="0" y="1202153"/>
            <a:ext cx="2639616" cy="453110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40044" y="1202153"/>
            <a:ext cx="9551956" cy="45311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1127448" y="3921847"/>
            <a:ext cx="110645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355161" y="2497213"/>
            <a:ext cx="6264696" cy="1107996"/>
          </a:xfrm>
          <a:prstGeom prst="rect">
            <a:avLst/>
          </a:prstGeom>
          <a:noFill/>
        </p:spPr>
        <p:txBody>
          <a:bodyPr wrap="square" rtlCol="0">
            <a:spAutoFit/>
          </a:bodyPr>
          <a:lstStyle/>
          <a:p>
            <a:pPr algn="ctr">
              <a:spcBef>
                <a:spcPts val="1400"/>
              </a:spcBef>
              <a:spcAft>
                <a:spcPts val="1450"/>
              </a:spcAft>
            </a:pPr>
            <a:r>
              <a:rPr lang="zh-CN" altLang="en-US" sz="6600" b="1" dirty="0">
                <a:solidFill>
                  <a:schemeClr val="bg1"/>
                </a:solidFill>
                <a:latin typeface="微软雅黑" panose="020B0503020204020204" pitchFamily="34" charset="-122"/>
                <a:ea typeface="微软雅黑" panose="020B0503020204020204" pitchFamily="34" charset="-122"/>
              </a:rPr>
              <a:t>落实主干知识</a:t>
            </a:r>
            <a:endParaRPr lang="zh-CN" altLang="zh-CN" sz="6600"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127448" y="1781608"/>
            <a:ext cx="0" cy="212855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252805" y="1772816"/>
            <a:ext cx="677866" cy="2034232"/>
          </a:xfrm>
          <a:prstGeom prst="rect">
            <a:avLst/>
          </a:prstGeom>
          <a:solidFill>
            <a:srgbClr val="7F7F7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336928" y="1943546"/>
            <a:ext cx="539333" cy="1692771"/>
          </a:xfrm>
          <a:prstGeom prst="rect">
            <a:avLst/>
          </a:prstGeom>
          <a:noFill/>
        </p:spPr>
        <p:txBody>
          <a:bodyPr wrap="square" rtlCol="0">
            <a:spAutoFit/>
          </a:bodyPr>
          <a:lstStyle/>
          <a:p>
            <a:r>
              <a:rPr lang="zh-CN" altLang="en-US" sz="2600" b="1" dirty="0" smtClean="0">
                <a:solidFill>
                  <a:schemeClr val="bg1"/>
                </a:solidFill>
              </a:rPr>
              <a:t>第</a:t>
            </a:r>
            <a:endParaRPr lang="en-US" altLang="zh-CN" sz="2600" b="1" dirty="0" smtClean="0">
              <a:solidFill>
                <a:schemeClr val="bg1"/>
              </a:solidFill>
            </a:endParaRPr>
          </a:p>
          <a:p>
            <a:pPr algn="ctr"/>
            <a:r>
              <a:rPr lang="zh-CN" altLang="en-US" sz="2600" b="1" dirty="0" smtClean="0">
                <a:solidFill>
                  <a:schemeClr val="bg1"/>
                </a:solidFill>
              </a:rPr>
              <a:t>一</a:t>
            </a:r>
            <a:endParaRPr lang="en-US" altLang="zh-CN" sz="2600" b="1" dirty="0" smtClean="0">
              <a:solidFill>
                <a:schemeClr val="bg1"/>
              </a:solidFill>
            </a:endParaRPr>
          </a:p>
          <a:p>
            <a:r>
              <a:rPr lang="zh-CN" altLang="en-US" sz="2600" b="1" dirty="0" smtClean="0">
                <a:solidFill>
                  <a:schemeClr val="bg1"/>
                </a:solidFill>
              </a:rPr>
              <a:t>部</a:t>
            </a:r>
            <a:endParaRPr lang="en-US" altLang="zh-CN" sz="2600" b="1" dirty="0" smtClean="0">
              <a:solidFill>
                <a:schemeClr val="bg1"/>
              </a:solidFill>
            </a:endParaRPr>
          </a:p>
          <a:p>
            <a:r>
              <a:rPr lang="zh-CN" altLang="en-US" sz="2600" b="1" dirty="0" smtClean="0">
                <a:solidFill>
                  <a:schemeClr val="bg1"/>
                </a:solidFill>
              </a:rPr>
              <a:t>分</a:t>
            </a:r>
            <a:endParaRPr lang="zh-CN" altLang="en-US" sz="2600" b="1" dirty="0">
              <a:solidFill>
                <a:schemeClr val="bg1"/>
              </a:solidFill>
            </a:endParaRPr>
          </a:p>
        </p:txBody>
      </p:sp>
    </p:spTree>
    <p:extLst>
      <p:ext uri="{BB962C8B-B14F-4D97-AF65-F5344CB8AC3E}">
        <p14:creationId xmlns:p14="http://schemas.microsoft.com/office/powerpoint/2010/main" val="883656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6314" y="1988840"/>
            <a:ext cx="10879372" cy="6644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求椭圆离心率或其范围的方法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8796" y="4287"/>
            <a:ext cx="1517523" cy="16251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prstClr val="white"/>
              </a:solidFill>
            </a:endParaRPr>
          </a:p>
        </p:txBody>
      </p:sp>
      <p:sp>
        <p:nvSpPr>
          <p:cNvPr id="11" name="文本框 14"/>
          <p:cNvSpPr txBox="1"/>
          <p:nvPr/>
        </p:nvSpPr>
        <p:spPr>
          <a:xfrm>
            <a:off x="320515" y="981614"/>
            <a:ext cx="1511621" cy="461498"/>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a:solidFill>
                  <a:prstClr val="white"/>
                </a:solidFill>
              </a:rPr>
              <a:t>思维升华</a:t>
            </a:r>
          </a:p>
        </p:txBody>
      </p:sp>
      <p:graphicFrame>
        <p:nvGraphicFramePr>
          <p:cNvPr id="2" name="对象 1"/>
          <p:cNvGraphicFramePr>
            <a:graphicFrameLocks noChangeAspect="1"/>
          </p:cNvGraphicFramePr>
          <p:nvPr>
            <p:extLst>
              <p:ext uri="{D42A27DB-BD31-4B8C-83A1-F6EECF244321}">
                <p14:modId xmlns:p14="http://schemas.microsoft.com/office/powerpoint/2010/main" val="1819432027"/>
              </p:ext>
            </p:extLst>
          </p:nvPr>
        </p:nvGraphicFramePr>
        <p:xfrm>
          <a:off x="749652" y="2692177"/>
          <a:ext cx="10504488" cy="3113087"/>
        </p:xfrm>
        <a:graphic>
          <a:graphicData uri="http://schemas.openxmlformats.org/presentationml/2006/ole">
            <mc:AlternateContent xmlns:mc="http://schemas.openxmlformats.org/markup-compatibility/2006">
              <mc:Choice xmlns:v="urn:schemas-microsoft-com:vml" Requires="v">
                <p:oleObj spid="_x0000_s662551" name="文档" r:id="rId3" imgW="10504113" imgH="3113058" progId="Word.Document.12">
                  <p:embed/>
                </p:oleObj>
              </mc:Choice>
              <mc:Fallback>
                <p:oleObj name="文档" r:id="rId3" imgW="10504113" imgH="3113058" progId="Word.Document.12">
                  <p:embed/>
                  <p:pic>
                    <p:nvPicPr>
                      <p:cNvPr id="0" name=""/>
                      <p:cNvPicPr/>
                      <p:nvPr/>
                    </p:nvPicPr>
                    <p:blipFill>
                      <a:blip r:embed="rId4"/>
                      <a:stretch>
                        <a:fillRect/>
                      </a:stretch>
                    </p:blipFill>
                    <p:spPr>
                      <a:xfrm>
                        <a:off x="749652" y="2692177"/>
                        <a:ext cx="10504488" cy="3113087"/>
                      </a:xfrm>
                      <a:prstGeom prst="rect">
                        <a:avLst/>
                      </a:prstGeom>
                    </p:spPr>
                  </p:pic>
                </p:oleObj>
              </mc:Fallback>
            </mc:AlternateContent>
          </a:graphicData>
        </a:graphic>
      </p:graphicFrame>
    </p:spTree>
    <p:extLst>
      <p:ext uri="{BB962C8B-B14F-4D97-AF65-F5344CB8AC3E}">
        <p14:creationId xmlns:p14="http://schemas.microsoft.com/office/powerpoint/2010/main" val="10576931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54410" y="1225327"/>
            <a:ext cx="11327919" cy="657872"/>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命题点</a:t>
            </a:r>
            <a:r>
              <a:rPr lang="en-US" altLang="zh-CN" sz="2800" b="1" kern="100" dirty="0">
                <a:solidFill>
                  <a:srgbClr val="C00000"/>
                </a:solidFill>
                <a:latin typeface="+mj-ea"/>
                <a:ea typeface="+mj-ea"/>
                <a:cs typeface="Times New Roman" panose="02020603050405020304" pitchFamily="18" charset="0"/>
              </a:rPr>
              <a:t>2</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　与椭圆有关的范围</a:t>
            </a:r>
            <a:r>
              <a:rPr lang="en-US" altLang="zh-CN" sz="2800" b="1"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最值</a:t>
            </a:r>
            <a:r>
              <a:rPr lang="en-US" altLang="zh-CN" sz="2800" b="1"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34055192"/>
              </p:ext>
            </p:extLst>
          </p:nvPr>
        </p:nvGraphicFramePr>
        <p:xfrm>
          <a:off x="432817" y="2050132"/>
          <a:ext cx="11058525" cy="3476625"/>
        </p:xfrm>
        <a:graphic>
          <a:graphicData uri="http://schemas.openxmlformats.org/presentationml/2006/ole">
            <mc:AlternateContent xmlns:mc="http://schemas.openxmlformats.org/markup-compatibility/2006">
              <mc:Choice xmlns:v="urn:schemas-microsoft-com:vml" Requires="v">
                <p:oleObj spid="_x0000_s657432" name="文档" r:id="rId3" imgW="11070268" imgH="3471054" progId="Word.Document.12">
                  <p:embed/>
                </p:oleObj>
              </mc:Choice>
              <mc:Fallback>
                <p:oleObj name="文档" r:id="rId3" imgW="11070268" imgH="3471054" progId="Word.Document.12">
                  <p:embed/>
                  <p:pic>
                    <p:nvPicPr>
                      <p:cNvPr id="0" name=""/>
                      <p:cNvPicPr/>
                      <p:nvPr/>
                    </p:nvPicPr>
                    <p:blipFill>
                      <a:blip r:embed="rId4"/>
                      <a:stretch>
                        <a:fillRect/>
                      </a:stretch>
                    </p:blipFill>
                    <p:spPr>
                      <a:xfrm>
                        <a:off x="432817" y="2050132"/>
                        <a:ext cx="11058525" cy="3476625"/>
                      </a:xfrm>
                      <a:prstGeom prst="rect">
                        <a:avLst/>
                      </a:prstGeom>
                    </p:spPr>
                  </p:pic>
                </p:oleObj>
              </mc:Fallback>
            </mc:AlternateContent>
          </a:graphicData>
        </a:graphic>
      </p:graphicFrame>
      <p:sp>
        <p:nvSpPr>
          <p:cNvPr id="7" name="TextBox 19"/>
          <p:cNvSpPr txBox="1"/>
          <p:nvPr/>
        </p:nvSpPr>
        <p:spPr>
          <a:xfrm>
            <a:off x="164851" y="438415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706037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2567" y="327323"/>
            <a:ext cx="11246866" cy="6120679"/>
            <a:chOff x="471835" y="4581128"/>
            <a:chExt cx="11248331" cy="6121477"/>
          </a:xfrm>
        </p:grpSpPr>
        <p:sp>
          <p:nvSpPr>
            <p:cNvPr id="6" name="圆角矩形 5">
              <a:extLst>
                <a:ext uri="{FF2B5EF4-FFF2-40B4-BE49-F238E27FC236}">
                  <a16:creationId xmlns:a16="http://schemas.microsoft.com/office/drawing/2014/main" xmlns="" id="{DE721FF3-EA02-8E42-A717-6EFDB1105568}"/>
                </a:ext>
              </a:extLst>
            </p:cNvPr>
            <p:cNvSpPr/>
            <p:nvPr/>
          </p:nvSpPr>
          <p:spPr>
            <a:xfrm>
              <a:off x="471835" y="4694019"/>
              <a:ext cx="11248331" cy="6008586"/>
            </a:xfrm>
            <a:prstGeom prst="roundRect">
              <a:avLst>
                <a:gd name="adj" fmla="val 164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7" name="矩形 6">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8" name="文本框 7">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pic>
        <p:nvPicPr>
          <p:cNvPr id="658476" name="Picture 44" descr="S14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7270" y="832565"/>
            <a:ext cx="2338528" cy="18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95400" y="696645"/>
            <a:ext cx="8136904" cy="1949508"/>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如图所示，当点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为椭圆的短轴顶点时，</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最大，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MO</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753079233"/>
              </p:ext>
            </p:extLst>
          </p:nvPr>
        </p:nvGraphicFramePr>
        <p:xfrm>
          <a:off x="767879" y="2799978"/>
          <a:ext cx="7291387" cy="1249363"/>
        </p:xfrm>
        <a:graphic>
          <a:graphicData uri="http://schemas.openxmlformats.org/presentationml/2006/ole">
            <mc:AlternateContent xmlns:mc="http://schemas.openxmlformats.org/markup-compatibility/2006">
              <mc:Choice xmlns:v="urn:schemas-microsoft-com:vml" Requires="v">
                <p:oleObj spid="_x0000_s658481" name="文档" r:id="rId4" imgW="7291126" imgH="1249217" progId="Word.Document.12">
                  <p:embed/>
                </p:oleObj>
              </mc:Choice>
              <mc:Fallback>
                <p:oleObj name="文档" r:id="rId4" imgW="7291126" imgH="1249217" progId="Word.Document.12">
                  <p:embed/>
                  <p:pic>
                    <p:nvPicPr>
                      <p:cNvPr id="0" name=""/>
                      <p:cNvPicPr/>
                      <p:nvPr/>
                    </p:nvPicPr>
                    <p:blipFill>
                      <a:blip r:embed="rId5"/>
                      <a:stretch>
                        <a:fillRect/>
                      </a:stretch>
                    </p:blipFill>
                    <p:spPr>
                      <a:xfrm>
                        <a:off x="767879" y="2799978"/>
                        <a:ext cx="7291387" cy="1249363"/>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511321783"/>
              </p:ext>
            </p:extLst>
          </p:nvPr>
        </p:nvGraphicFramePr>
        <p:xfrm>
          <a:off x="767879" y="3726557"/>
          <a:ext cx="7291387" cy="1249363"/>
        </p:xfrm>
        <a:graphic>
          <a:graphicData uri="http://schemas.openxmlformats.org/presentationml/2006/ole">
            <mc:AlternateContent xmlns:mc="http://schemas.openxmlformats.org/markup-compatibility/2006">
              <mc:Choice xmlns:v="urn:schemas-microsoft-com:vml" Requires="v">
                <p:oleObj spid="_x0000_s658482" name="文档" r:id="rId6" imgW="7291126" imgH="1250659" progId="Word.Document.12">
                  <p:embed/>
                </p:oleObj>
              </mc:Choice>
              <mc:Fallback>
                <p:oleObj name="文档" r:id="rId6" imgW="7291126" imgH="1250659" progId="Word.Document.12">
                  <p:embed/>
                  <p:pic>
                    <p:nvPicPr>
                      <p:cNvPr id="0" name=""/>
                      <p:cNvPicPr/>
                      <p:nvPr/>
                    </p:nvPicPr>
                    <p:blipFill>
                      <a:blip r:embed="rId7"/>
                      <a:stretch>
                        <a:fillRect/>
                      </a:stretch>
                    </p:blipFill>
                    <p:spPr>
                      <a:xfrm>
                        <a:off x="767879" y="3726557"/>
                        <a:ext cx="7291387" cy="1249363"/>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484134925"/>
              </p:ext>
            </p:extLst>
          </p:nvPr>
        </p:nvGraphicFramePr>
        <p:xfrm>
          <a:off x="767879" y="4619228"/>
          <a:ext cx="7291387" cy="1249363"/>
        </p:xfrm>
        <a:graphic>
          <a:graphicData uri="http://schemas.openxmlformats.org/presentationml/2006/ole">
            <mc:AlternateContent xmlns:mc="http://schemas.openxmlformats.org/markup-compatibility/2006">
              <mc:Choice xmlns:v="urn:schemas-microsoft-com:vml" Requires="v">
                <p:oleObj spid="_x0000_s658483" name="文档" r:id="rId8" imgW="7291126" imgH="1252461" progId="Word.Document.12">
                  <p:embed/>
                </p:oleObj>
              </mc:Choice>
              <mc:Fallback>
                <p:oleObj name="文档" r:id="rId8" imgW="7291126" imgH="1252461" progId="Word.Document.12">
                  <p:embed/>
                  <p:pic>
                    <p:nvPicPr>
                      <p:cNvPr id="0" name=""/>
                      <p:cNvPicPr/>
                      <p:nvPr/>
                    </p:nvPicPr>
                    <p:blipFill>
                      <a:blip r:embed="rId9"/>
                      <a:stretch>
                        <a:fillRect/>
                      </a:stretch>
                    </p:blipFill>
                    <p:spPr>
                      <a:xfrm>
                        <a:off x="767879" y="4619228"/>
                        <a:ext cx="7291387" cy="1249363"/>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578585981"/>
              </p:ext>
            </p:extLst>
          </p:nvPr>
        </p:nvGraphicFramePr>
        <p:xfrm>
          <a:off x="767879" y="5435699"/>
          <a:ext cx="7291387" cy="1249363"/>
        </p:xfrm>
        <a:graphic>
          <a:graphicData uri="http://schemas.openxmlformats.org/presentationml/2006/ole">
            <mc:AlternateContent xmlns:mc="http://schemas.openxmlformats.org/markup-compatibility/2006">
              <mc:Choice xmlns:v="urn:schemas-microsoft-com:vml" Requires="v">
                <p:oleObj spid="_x0000_s658484" name="文档" r:id="rId10" imgW="7291126" imgH="1253903" progId="Word.Document.12">
                  <p:embed/>
                </p:oleObj>
              </mc:Choice>
              <mc:Fallback>
                <p:oleObj name="文档" r:id="rId10" imgW="7291126" imgH="1253903" progId="Word.Document.12">
                  <p:embed/>
                  <p:pic>
                    <p:nvPicPr>
                      <p:cNvPr id="0" name=""/>
                      <p:cNvPicPr/>
                      <p:nvPr/>
                    </p:nvPicPr>
                    <p:blipFill>
                      <a:blip r:embed="rId11"/>
                      <a:stretch>
                        <a:fillRect/>
                      </a:stretch>
                    </p:blipFill>
                    <p:spPr>
                      <a:xfrm>
                        <a:off x="767879" y="5435699"/>
                        <a:ext cx="7291387" cy="1249363"/>
                      </a:xfrm>
                      <a:prstGeom prst="rect">
                        <a:avLst/>
                      </a:prstGeom>
                    </p:spPr>
                  </p:pic>
                </p:oleObj>
              </mc:Fallback>
            </mc:AlternateContent>
          </a:graphicData>
        </a:graphic>
      </p:graphicFrame>
    </p:spTree>
    <p:extLst>
      <p:ext uri="{BB962C8B-B14F-4D97-AF65-F5344CB8AC3E}">
        <p14:creationId xmlns:p14="http://schemas.microsoft.com/office/powerpoint/2010/main" val="10069704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58476"/>
                                        </p:tgtEl>
                                        <p:attrNameLst>
                                          <p:attrName>style.visibility</p:attrName>
                                        </p:attrNameLst>
                                      </p:cBhvr>
                                      <p:to>
                                        <p:strVal val="visible"/>
                                      </p:to>
                                    </p:set>
                                    <p:animEffect transition="in" filter="blinds(horizontal)">
                                      <p:cBhvr>
                                        <p:cTn id="10" dur="500"/>
                                        <p:tgtEl>
                                          <p:spTgt spid="65847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65323469"/>
              </p:ext>
            </p:extLst>
          </p:nvPr>
        </p:nvGraphicFramePr>
        <p:xfrm>
          <a:off x="416893" y="764704"/>
          <a:ext cx="11153775" cy="2200275"/>
        </p:xfrm>
        <a:graphic>
          <a:graphicData uri="http://schemas.openxmlformats.org/presentationml/2006/ole">
            <mc:AlternateContent xmlns:mc="http://schemas.openxmlformats.org/markup-compatibility/2006">
              <mc:Choice xmlns:v="urn:schemas-microsoft-com:vml" Requires="v">
                <p:oleObj spid="_x0000_s659481" name="文档" r:id="rId3" imgW="11280955" imgH="2218426" progId="Word.Document.12">
                  <p:embed/>
                </p:oleObj>
              </mc:Choice>
              <mc:Fallback>
                <p:oleObj name="文档" r:id="rId3" imgW="11280955" imgH="2218426" progId="Word.Document.12">
                  <p:embed/>
                  <p:pic>
                    <p:nvPicPr>
                      <p:cNvPr id="0" name=""/>
                      <p:cNvPicPr/>
                      <p:nvPr/>
                    </p:nvPicPr>
                    <p:blipFill>
                      <a:blip r:embed="rId4"/>
                      <a:stretch>
                        <a:fillRect/>
                      </a:stretch>
                    </p:blipFill>
                    <p:spPr>
                      <a:xfrm>
                        <a:off x="416893" y="764704"/>
                        <a:ext cx="11153775" cy="2200275"/>
                      </a:xfrm>
                      <a:prstGeom prst="rect">
                        <a:avLst/>
                      </a:prstGeom>
                    </p:spPr>
                  </p:pic>
                </p:oleObj>
              </mc:Fallback>
            </mc:AlternateContent>
          </a:graphicData>
        </a:graphic>
      </p:graphicFrame>
      <p:pic>
        <p:nvPicPr>
          <p:cNvPr id="659479" name="Picture 23" descr="X4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2154" y="2916334"/>
            <a:ext cx="3107693" cy="274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837967" y="1979201"/>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a:t>
            </a:r>
            <a:endParaRPr lang="zh-CN" altLang="en-US" dirty="0"/>
          </a:p>
        </p:txBody>
      </p:sp>
    </p:spTree>
    <p:extLst>
      <p:ext uri="{BB962C8B-B14F-4D97-AF65-F5344CB8AC3E}">
        <p14:creationId xmlns:p14="http://schemas.microsoft.com/office/powerpoint/2010/main" val="154370406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2567" y="327323"/>
            <a:ext cx="11246866" cy="6120679"/>
            <a:chOff x="471835" y="4581128"/>
            <a:chExt cx="11248331" cy="6121477"/>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835" y="4694019"/>
              <a:ext cx="11248331" cy="6008586"/>
            </a:xfrm>
            <a:prstGeom prst="roundRect">
              <a:avLst>
                <a:gd name="adj" fmla="val 164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2" name="矩形 11">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3" name="文本框 12">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pic>
        <p:nvPicPr>
          <p:cNvPr id="15" name="Picture 23" descr="X4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789608"/>
            <a:ext cx="2825175" cy="249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545049157"/>
              </p:ext>
            </p:extLst>
          </p:nvPr>
        </p:nvGraphicFramePr>
        <p:xfrm>
          <a:off x="757883" y="639738"/>
          <a:ext cx="7015162" cy="1220788"/>
        </p:xfrm>
        <a:graphic>
          <a:graphicData uri="http://schemas.openxmlformats.org/presentationml/2006/ole">
            <mc:AlternateContent xmlns:mc="http://schemas.openxmlformats.org/markup-compatibility/2006">
              <mc:Choice xmlns:v="urn:schemas-microsoft-com:vml" Requires="v">
                <p:oleObj spid="_x0000_s660532" name="文档" r:id="rId4" imgW="7015100" imgH="1220384" progId="Word.Document.12">
                  <p:embed/>
                </p:oleObj>
              </mc:Choice>
              <mc:Fallback>
                <p:oleObj name="文档" r:id="rId4" imgW="7015100" imgH="1220384" progId="Word.Document.12">
                  <p:embed/>
                  <p:pic>
                    <p:nvPicPr>
                      <p:cNvPr id="0" name=""/>
                      <p:cNvPicPr/>
                      <p:nvPr/>
                    </p:nvPicPr>
                    <p:blipFill>
                      <a:blip r:embed="rId5"/>
                      <a:stretch>
                        <a:fillRect/>
                      </a:stretch>
                    </p:blipFill>
                    <p:spPr>
                      <a:xfrm>
                        <a:off x="757883" y="639738"/>
                        <a:ext cx="7015162" cy="1220788"/>
                      </a:xfrm>
                      <a:prstGeom prst="rect">
                        <a:avLst/>
                      </a:prstGeom>
                    </p:spPr>
                  </p:pic>
                </p:oleObj>
              </mc:Fallback>
            </mc:AlternateContent>
          </a:graphicData>
        </a:graphic>
      </p:graphicFrame>
      <p:sp>
        <p:nvSpPr>
          <p:cNvPr id="5" name="矩形 4"/>
          <p:cNvSpPr/>
          <p:nvPr/>
        </p:nvSpPr>
        <p:spPr>
          <a:xfrm>
            <a:off x="664934" y="1475259"/>
            <a:ext cx="5171609"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2660308340"/>
              </p:ext>
            </p:extLst>
          </p:nvPr>
        </p:nvGraphicFramePr>
        <p:xfrm>
          <a:off x="757883" y="2286397"/>
          <a:ext cx="7015162" cy="1220788"/>
        </p:xfrm>
        <a:graphic>
          <a:graphicData uri="http://schemas.openxmlformats.org/presentationml/2006/ole">
            <mc:AlternateContent xmlns:mc="http://schemas.openxmlformats.org/markup-compatibility/2006">
              <mc:Choice xmlns:v="urn:schemas-microsoft-com:vml" Requires="v">
                <p:oleObj spid="_x0000_s660533" name="文档" r:id="rId6" imgW="7015100" imgH="1222186" progId="Word.Document.12">
                  <p:embed/>
                </p:oleObj>
              </mc:Choice>
              <mc:Fallback>
                <p:oleObj name="文档" r:id="rId6" imgW="7015100" imgH="1222186" progId="Word.Document.12">
                  <p:embed/>
                  <p:pic>
                    <p:nvPicPr>
                      <p:cNvPr id="0" name=""/>
                      <p:cNvPicPr/>
                      <p:nvPr/>
                    </p:nvPicPr>
                    <p:blipFill>
                      <a:blip r:embed="rId7"/>
                      <a:stretch>
                        <a:fillRect/>
                      </a:stretch>
                    </p:blipFill>
                    <p:spPr>
                      <a:xfrm>
                        <a:off x="757883" y="2286397"/>
                        <a:ext cx="7015162" cy="1220788"/>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492957766"/>
              </p:ext>
            </p:extLst>
          </p:nvPr>
        </p:nvGraphicFramePr>
        <p:xfrm>
          <a:off x="762000" y="3241551"/>
          <a:ext cx="10325100" cy="847725"/>
        </p:xfrm>
        <a:graphic>
          <a:graphicData uri="http://schemas.openxmlformats.org/presentationml/2006/ole">
            <mc:AlternateContent xmlns:mc="http://schemas.openxmlformats.org/markup-compatibility/2006">
              <mc:Choice xmlns:v="urn:schemas-microsoft-com:vml" Requires="v">
                <p:oleObj spid="_x0000_s660534" name="文档" r:id="rId8" imgW="10336284" imgH="846108" progId="Word.Document.12">
                  <p:embed/>
                </p:oleObj>
              </mc:Choice>
              <mc:Fallback>
                <p:oleObj name="文档" r:id="rId8" imgW="10336284" imgH="846108" progId="Word.Document.12">
                  <p:embed/>
                  <p:pic>
                    <p:nvPicPr>
                      <p:cNvPr id="0" name=""/>
                      <p:cNvPicPr/>
                      <p:nvPr/>
                    </p:nvPicPr>
                    <p:blipFill>
                      <a:blip r:embed="rId9"/>
                      <a:stretch>
                        <a:fillRect/>
                      </a:stretch>
                    </p:blipFill>
                    <p:spPr>
                      <a:xfrm>
                        <a:off x="762000" y="3241551"/>
                        <a:ext cx="10325100" cy="847725"/>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3594493409"/>
              </p:ext>
            </p:extLst>
          </p:nvPr>
        </p:nvGraphicFramePr>
        <p:xfrm>
          <a:off x="757883" y="3899148"/>
          <a:ext cx="7015162" cy="1220788"/>
        </p:xfrm>
        <a:graphic>
          <a:graphicData uri="http://schemas.openxmlformats.org/presentationml/2006/ole">
            <mc:AlternateContent xmlns:mc="http://schemas.openxmlformats.org/markup-compatibility/2006">
              <mc:Choice xmlns:v="urn:schemas-microsoft-com:vml" Requires="v">
                <p:oleObj spid="_x0000_s660535" name="文档" r:id="rId10" imgW="7015100" imgH="1223627" progId="Word.Document.12">
                  <p:embed/>
                </p:oleObj>
              </mc:Choice>
              <mc:Fallback>
                <p:oleObj name="文档" r:id="rId10" imgW="7015100" imgH="1223627" progId="Word.Document.12">
                  <p:embed/>
                  <p:pic>
                    <p:nvPicPr>
                      <p:cNvPr id="0" name=""/>
                      <p:cNvPicPr/>
                      <p:nvPr/>
                    </p:nvPicPr>
                    <p:blipFill>
                      <a:blip r:embed="rId11"/>
                      <a:stretch>
                        <a:fillRect/>
                      </a:stretch>
                    </p:blipFill>
                    <p:spPr>
                      <a:xfrm>
                        <a:off x="757883" y="3899148"/>
                        <a:ext cx="7015162" cy="1220788"/>
                      </a:xfrm>
                      <a:prstGeom prst="rect">
                        <a:avLst/>
                      </a:prstGeom>
                    </p:spPr>
                  </p:pic>
                </p:oleObj>
              </mc:Fallback>
            </mc:AlternateContent>
          </a:graphicData>
        </a:graphic>
      </p:graphicFrame>
      <p:sp>
        <p:nvSpPr>
          <p:cNvPr id="7" name="矩形 6"/>
          <p:cNvSpPr/>
          <p:nvPr/>
        </p:nvSpPr>
        <p:spPr>
          <a:xfrm>
            <a:off x="664934" y="4778568"/>
            <a:ext cx="3797835"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1926490287"/>
              </p:ext>
            </p:extLst>
          </p:nvPr>
        </p:nvGraphicFramePr>
        <p:xfrm>
          <a:off x="762000" y="5526757"/>
          <a:ext cx="8181975" cy="1123950"/>
        </p:xfrm>
        <a:graphic>
          <a:graphicData uri="http://schemas.openxmlformats.org/presentationml/2006/ole">
            <mc:AlternateContent xmlns:mc="http://schemas.openxmlformats.org/markup-compatibility/2006">
              <mc:Choice xmlns:v="urn:schemas-microsoft-com:vml" Requires="v">
                <p:oleObj spid="_x0000_s660536" name="文档" r:id="rId12" imgW="8186142" imgH="1125233" progId="Word.Document.12">
                  <p:embed/>
                </p:oleObj>
              </mc:Choice>
              <mc:Fallback>
                <p:oleObj name="文档" r:id="rId12" imgW="8186142" imgH="1125233" progId="Word.Document.12">
                  <p:embed/>
                  <p:pic>
                    <p:nvPicPr>
                      <p:cNvPr id="0" name=""/>
                      <p:cNvPicPr/>
                      <p:nvPr/>
                    </p:nvPicPr>
                    <p:blipFill>
                      <a:blip r:embed="rId13"/>
                      <a:stretch>
                        <a:fillRect/>
                      </a:stretch>
                    </p:blipFill>
                    <p:spPr>
                      <a:xfrm>
                        <a:off x="762000" y="5526757"/>
                        <a:ext cx="8181975" cy="1123950"/>
                      </a:xfrm>
                      <a:prstGeom prst="rect">
                        <a:avLst/>
                      </a:prstGeom>
                    </p:spPr>
                  </p:pic>
                </p:oleObj>
              </mc:Fallback>
            </mc:AlternateContent>
          </a:graphicData>
        </a:graphic>
      </p:graphicFrame>
    </p:spTree>
    <p:extLst>
      <p:ext uri="{BB962C8B-B14F-4D97-AF65-F5344CB8AC3E}">
        <p14:creationId xmlns:p14="http://schemas.microsoft.com/office/powerpoint/2010/main" val="325045341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2567" y="1835770"/>
            <a:ext cx="11246866" cy="2741638"/>
            <a:chOff x="471835" y="4581128"/>
            <a:chExt cx="11248331" cy="2741995"/>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835" y="4694019"/>
              <a:ext cx="11248331" cy="2629104"/>
            </a:xfrm>
            <a:prstGeom prst="roundRect">
              <a:avLst>
                <a:gd name="adj" fmla="val 309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2" name="矩形 11">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3" name="文本框 12">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pic>
        <p:nvPicPr>
          <p:cNvPr id="15" name="Picture 23" descr="X4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2171465"/>
            <a:ext cx="2517735" cy="22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081181879"/>
              </p:ext>
            </p:extLst>
          </p:nvPr>
        </p:nvGraphicFramePr>
        <p:xfrm>
          <a:off x="757883" y="2407641"/>
          <a:ext cx="9231312" cy="1341438"/>
        </p:xfrm>
        <a:graphic>
          <a:graphicData uri="http://schemas.openxmlformats.org/presentationml/2006/ole">
            <mc:AlternateContent xmlns:mc="http://schemas.openxmlformats.org/markup-compatibility/2006">
              <mc:Choice xmlns:v="urn:schemas-microsoft-com:vml" Requires="v">
                <p:oleObj spid="_x0000_s685060" name="文档" r:id="rId4" imgW="9230986" imgH="1340689" progId="Word.Document.12">
                  <p:embed/>
                </p:oleObj>
              </mc:Choice>
              <mc:Fallback>
                <p:oleObj name="文档" r:id="rId4" imgW="9230986" imgH="1340689" progId="Word.Document.12">
                  <p:embed/>
                  <p:pic>
                    <p:nvPicPr>
                      <p:cNvPr id="0" name=""/>
                      <p:cNvPicPr/>
                      <p:nvPr/>
                    </p:nvPicPr>
                    <p:blipFill>
                      <a:blip r:embed="rId5"/>
                      <a:stretch>
                        <a:fillRect/>
                      </a:stretch>
                    </p:blipFill>
                    <p:spPr>
                      <a:xfrm>
                        <a:off x="757883" y="2407641"/>
                        <a:ext cx="9231312" cy="134143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025012235"/>
              </p:ext>
            </p:extLst>
          </p:nvPr>
        </p:nvGraphicFramePr>
        <p:xfrm>
          <a:off x="757883" y="3383706"/>
          <a:ext cx="9231312" cy="1341438"/>
        </p:xfrm>
        <a:graphic>
          <a:graphicData uri="http://schemas.openxmlformats.org/presentationml/2006/ole">
            <mc:AlternateContent xmlns:mc="http://schemas.openxmlformats.org/markup-compatibility/2006">
              <mc:Choice xmlns:v="urn:schemas-microsoft-com:vml" Requires="v">
                <p:oleObj spid="_x0000_s685061" name="文档" r:id="rId6" imgW="9230986" imgH="1339251" progId="Word.Document.12">
                  <p:embed/>
                </p:oleObj>
              </mc:Choice>
              <mc:Fallback>
                <p:oleObj name="文档" r:id="rId6" imgW="9230986" imgH="1339251" progId="Word.Document.12">
                  <p:embed/>
                  <p:pic>
                    <p:nvPicPr>
                      <p:cNvPr id="0" name=""/>
                      <p:cNvPicPr/>
                      <p:nvPr/>
                    </p:nvPicPr>
                    <p:blipFill>
                      <a:blip r:embed="rId7"/>
                      <a:stretch>
                        <a:fillRect/>
                      </a:stretch>
                    </p:blipFill>
                    <p:spPr>
                      <a:xfrm>
                        <a:off x="757883" y="3383706"/>
                        <a:ext cx="9231312" cy="1341438"/>
                      </a:xfrm>
                      <a:prstGeom prst="rect">
                        <a:avLst/>
                      </a:prstGeom>
                    </p:spPr>
                  </p:pic>
                </p:oleObj>
              </mc:Fallback>
            </mc:AlternateContent>
          </a:graphicData>
        </a:graphic>
      </p:graphicFrame>
    </p:spTree>
    <p:extLst>
      <p:ext uri="{BB962C8B-B14F-4D97-AF65-F5344CB8AC3E}">
        <p14:creationId xmlns:p14="http://schemas.microsoft.com/office/powerpoint/2010/main" val="4253266235"/>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6314" y="1988840"/>
            <a:ext cx="10879372" cy="2603470"/>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与椭圆有关的最值或范围问题的求解方法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利用数形结合、几何意义，尤其是椭圆的性质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利用函数，尤其是二次函数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利用不等式，尤其是基本不等式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8796" y="4287"/>
            <a:ext cx="1517523" cy="16251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prstClr val="white"/>
              </a:solidFill>
            </a:endParaRPr>
          </a:p>
        </p:txBody>
      </p:sp>
      <p:sp>
        <p:nvSpPr>
          <p:cNvPr id="11" name="文本框 14"/>
          <p:cNvSpPr txBox="1"/>
          <p:nvPr/>
        </p:nvSpPr>
        <p:spPr>
          <a:xfrm>
            <a:off x="320515" y="981614"/>
            <a:ext cx="1511621" cy="461498"/>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a:solidFill>
                  <a:prstClr val="white"/>
                </a:solidFill>
              </a:rPr>
              <a:t>思维升华</a:t>
            </a:r>
          </a:p>
        </p:txBody>
      </p:sp>
    </p:spTree>
    <p:extLst>
      <p:ext uri="{BB962C8B-B14F-4D97-AF65-F5344CB8AC3E}">
        <p14:creationId xmlns:p14="http://schemas.microsoft.com/office/powerpoint/2010/main" val="12382720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827708276"/>
              </p:ext>
            </p:extLst>
          </p:nvPr>
        </p:nvGraphicFramePr>
        <p:xfrm>
          <a:off x="504825" y="1412776"/>
          <a:ext cx="10906125" cy="3962400"/>
        </p:xfrm>
        <a:graphic>
          <a:graphicData uri="http://schemas.openxmlformats.org/presentationml/2006/ole">
            <mc:AlternateContent xmlns:mc="http://schemas.openxmlformats.org/markup-compatibility/2006">
              <mc:Choice xmlns:v="urn:schemas-microsoft-com:vml" Requires="v">
                <p:oleObj spid="_x0000_s663575" name="文档" r:id="rId3" imgW="11147700" imgH="4036443" progId="Word.Document.12">
                  <p:embed/>
                </p:oleObj>
              </mc:Choice>
              <mc:Fallback>
                <p:oleObj name="文档" r:id="rId3" imgW="11147700" imgH="4036443" progId="Word.Document.12">
                  <p:embed/>
                  <p:pic>
                    <p:nvPicPr>
                      <p:cNvPr id="0" name=""/>
                      <p:cNvPicPr/>
                      <p:nvPr/>
                    </p:nvPicPr>
                    <p:blipFill>
                      <a:blip r:embed="rId4"/>
                      <a:stretch>
                        <a:fillRect/>
                      </a:stretch>
                    </p:blipFill>
                    <p:spPr>
                      <a:xfrm>
                        <a:off x="504825" y="1412776"/>
                        <a:ext cx="10906125" cy="3962400"/>
                      </a:xfrm>
                      <a:prstGeom prst="rect">
                        <a:avLst/>
                      </a:prstGeom>
                    </p:spPr>
                  </p:pic>
                </p:oleObj>
              </mc:Fallback>
            </mc:AlternateContent>
          </a:graphicData>
        </a:graphic>
      </p:graphicFrame>
      <p:sp>
        <p:nvSpPr>
          <p:cNvPr id="4" name="TextBox 19"/>
          <p:cNvSpPr txBox="1"/>
          <p:nvPr/>
        </p:nvSpPr>
        <p:spPr>
          <a:xfrm>
            <a:off x="5330377" y="417009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9561255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2567" y="639738"/>
            <a:ext cx="11246866" cy="5549950"/>
            <a:chOff x="471835" y="4581128"/>
            <a:chExt cx="11248331" cy="5550673"/>
          </a:xfrm>
        </p:grpSpPr>
        <p:sp>
          <p:nvSpPr>
            <p:cNvPr id="13" name="圆角矩形 12">
              <a:extLst>
                <a:ext uri="{FF2B5EF4-FFF2-40B4-BE49-F238E27FC236}">
                  <a16:creationId xmlns:a16="http://schemas.microsoft.com/office/drawing/2014/main" xmlns="" id="{DE721FF3-EA02-8E42-A717-6EFDB1105568}"/>
                </a:ext>
              </a:extLst>
            </p:cNvPr>
            <p:cNvSpPr/>
            <p:nvPr/>
          </p:nvSpPr>
          <p:spPr>
            <a:xfrm>
              <a:off x="471835" y="4694019"/>
              <a:ext cx="11248331" cy="5437782"/>
            </a:xfrm>
            <a:prstGeom prst="roundRect">
              <a:avLst>
                <a:gd name="adj" fmla="val 164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5" name="矩形 1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8" name="文本框 17">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4" name="矩形 3"/>
          <p:cNvSpPr/>
          <p:nvPr/>
        </p:nvSpPr>
        <p:spPr>
          <a:xfrm>
            <a:off x="648072" y="950059"/>
            <a:ext cx="6096000" cy="3323987"/>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由题意</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设</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为直径的圆过</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233447408"/>
              </p:ext>
            </p:extLst>
          </p:nvPr>
        </p:nvGraphicFramePr>
        <p:xfrm>
          <a:off x="727100" y="4264521"/>
          <a:ext cx="8129587" cy="1192213"/>
        </p:xfrm>
        <a:graphic>
          <a:graphicData uri="http://schemas.openxmlformats.org/presentationml/2006/ole">
            <mc:AlternateContent xmlns:mc="http://schemas.openxmlformats.org/markup-compatibility/2006">
              <mc:Choice xmlns:v="urn:schemas-microsoft-com:vml" Requires="v">
                <p:oleObj spid="_x0000_s661570" name="文档" r:id="rId3" imgW="8128922" imgH="1191910" progId="Word.Document.12">
                  <p:embed/>
                </p:oleObj>
              </mc:Choice>
              <mc:Fallback>
                <p:oleObj name="文档" r:id="rId3" imgW="8128922" imgH="1191910" progId="Word.Document.12">
                  <p:embed/>
                  <p:pic>
                    <p:nvPicPr>
                      <p:cNvPr id="0" name=""/>
                      <p:cNvPicPr/>
                      <p:nvPr/>
                    </p:nvPicPr>
                    <p:blipFill>
                      <a:blip r:embed="rId4"/>
                      <a:stretch>
                        <a:fillRect/>
                      </a:stretch>
                    </p:blipFill>
                    <p:spPr>
                      <a:xfrm>
                        <a:off x="727100" y="4264521"/>
                        <a:ext cx="8129587" cy="1192213"/>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870360791"/>
              </p:ext>
            </p:extLst>
          </p:nvPr>
        </p:nvGraphicFramePr>
        <p:xfrm>
          <a:off x="727100" y="5128617"/>
          <a:ext cx="8129587" cy="1192213"/>
        </p:xfrm>
        <a:graphic>
          <a:graphicData uri="http://schemas.openxmlformats.org/presentationml/2006/ole">
            <mc:AlternateContent xmlns:mc="http://schemas.openxmlformats.org/markup-compatibility/2006">
              <mc:Choice xmlns:v="urn:schemas-microsoft-com:vml" Requires="v">
                <p:oleObj spid="_x0000_s661571" name="文档" r:id="rId5" imgW="8128922" imgH="1193712" progId="Word.Document.12">
                  <p:embed/>
                </p:oleObj>
              </mc:Choice>
              <mc:Fallback>
                <p:oleObj name="文档" r:id="rId5" imgW="8128922" imgH="1193712" progId="Word.Document.12">
                  <p:embed/>
                  <p:pic>
                    <p:nvPicPr>
                      <p:cNvPr id="0" name=""/>
                      <p:cNvPicPr/>
                      <p:nvPr/>
                    </p:nvPicPr>
                    <p:blipFill>
                      <a:blip r:embed="rId6"/>
                      <a:stretch>
                        <a:fillRect/>
                      </a:stretch>
                    </p:blipFill>
                    <p:spPr>
                      <a:xfrm>
                        <a:off x="727100" y="5128617"/>
                        <a:ext cx="8129587" cy="1192213"/>
                      </a:xfrm>
                      <a:prstGeom prst="rect">
                        <a:avLst/>
                      </a:prstGeom>
                    </p:spPr>
                  </p:pic>
                </p:oleObj>
              </mc:Fallback>
            </mc:AlternateContent>
          </a:graphicData>
        </a:graphic>
      </p:graphicFrame>
    </p:spTree>
    <p:extLst>
      <p:ext uri="{BB962C8B-B14F-4D97-AF65-F5344CB8AC3E}">
        <p14:creationId xmlns:p14="http://schemas.microsoft.com/office/powerpoint/2010/main" val="30523551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2567" y="298748"/>
            <a:ext cx="11246866" cy="6198021"/>
            <a:chOff x="471835" y="4581128"/>
            <a:chExt cx="11248331" cy="6198829"/>
          </a:xfrm>
        </p:grpSpPr>
        <p:sp>
          <p:nvSpPr>
            <p:cNvPr id="13" name="圆角矩形 12">
              <a:extLst>
                <a:ext uri="{FF2B5EF4-FFF2-40B4-BE49-F238E27FC236}">
                  <a16:creationId xmlns:a16="http://schemas.microsoft.com/office/drawing/2014/main" xmlns="" id="{DE721FF3-EA02-8E42-A717-6EFDB1105568}"/>
                </a:ext>
              </a:extLst>
            </p:cNvPr>
            <p:cNvSpPr/>
            <p:nvPr/>
          </p:nvSpPr>
          <p:spPr>
            <a:xfrm>
              <a:off x="471835" y="4694019"/>
              <a:ext cx="11248331" cy="6085938"/>
            </a:xfrm>
            <a:prstGeom prst="roundRect">
              <a:avLst>
                <a:gd name="adj" fmla="val 164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5" name="矩形 1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8" name="文本框 17">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433743581"/>
              </p:ext>
            </p:extLst>
          </p:nvPr>
        </p:nvGraphicFramePr>
        <p:xfrm>
          <a:off x="757883" y="573063"/>
          <a:ext cx="10240962" cy="1322388"/>
        </p:xfrm>
        <a:graphic>
          <a:graphicData uri="http://schemas.openxmlformats.org/presentationml/2006/ole">
            <mc:AlternateContent xmlns:mc="http://schemas.openxmlformats.org/markup-compatibility/2006">
              <mc:Choice xmlns:v="urn:schemas-microsoft-com:vml" Requires="v">
                <p:oleObj spid="_x0000_s686086" name="文档" r:id="rId3" imgW="10241204" imgH="1321639" progId="Word.Document.12">
                  <p:embed/>
                </p:oleObj>
              </mc:Choice>
              <mc:Fallback>
                <p:oleObj name="文档" r:id="rId3" imgW="10241204" imgH="1321639" progId="Word.Document.12">
                  <p:embed/>
                  <p:pic>
                    <p:nvPicPr>
                      <p:cNvPr id="0" name=""/>
                      <p:cNvPicPr/>
                      <p:nvPr/>
                    </p:nvPicPr>
                    <p:blipFill>
                      <a:blip r:embed="rId4"/>
                      <a:stretch>
                        <a:fillRect/>
                      </a:stretch>
                    </p:blipFill>
                    <p:spPr>
                      <a:xfrm>
                        <a:off x="757883" y="573063"/>
                        <a:ext cx="10240962" cy="13223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08582801"/>
              </p:ext>
            </p:extLst>
          </p:nvPr>
        </p:nvGraphicFramePr>
        <p:xfrm>
          <a:off x="762000" y="1422301"/>
          <a:ext cx="10239375" cy="1990725"/>
        </p:xfrm>
        <a:graphic>
          <a:graphicData uri="http://schemas.openxmlformats.org/presentationml/2006/ole">
            <mc:AlternateContent xmlns:mc="http://schemas.openxmlformats.org/markup-compatibility/2006">
              <mc:Choice xmlns:v="urn:schemas-microsoft-com:vml" Requires="v">
                <p:oleObj spid="_x0000_s686087" name="文档" r:id="rId5" imgW="10241204" imgH="1987310" progId="Word.Document.12">
                  <p:embed/>
                </p:oleObj>
              </mc:Choice>
              <mc:Fallback>
                <p:oleObj name="文档" r:id="rId5" imgW="10241204" imgH="1987310" progId="Word.Document.12">
                  <p:embed/>
                  <p:pic>
                    <p:nvPicPr>
                      <p:cNvPr id="0" name=""/>
                      <p:cNvPicPr/>
                      <p:nvPr/>
                    </p:nvPicPr>
                    <p:blipFill>
                      <a:blip r:embed="rId6"/>
                      <a:stretch>
                        <a:fillRect/>
                      </a:stretch>
                    </p:blipFill>
                    <p:spPr>
                      <a:xfrm>
                        <a:off x="762000" y="1422301"/>
                        <a:ext cx="10239375" cy="1990725"/>
                      </a:xfrm>
                      <a:prstGeom prst="rect">
                        <a:avLst/>
                      </a:prstGeom>
                    </p:spPr>
                  </p:pic>
                </p:oleObj>
              </mc:Fallback>
            </mc:AlternateContent>
          </a:graphicData>
        </a:graphic>
      </p:graphicFrame>
      <p:sp>
        <p:nvSpPr>
          <p:cNvPr id="4" name="矩形 3"/>
          <p:cNvSpPr/>
          <p:nvPr/>
        </p:nvSpPr>
        <p:spPr>
          <a:xfrm>
            <a:off x="642442" y="2987427"/>
            <a:ext cx="6096000" cy="1384995"/>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因为</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180°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cos</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cos</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514038878"/>
              </p:ext>
            </p:extLst>
          </p:nvPr>
        </p:nvGraphicFramePr>
        <p:xfrm>
          <a:off x="757883" y="4437112"/>
          <a:ext cx="10240962" cy="1322388"/>
        </p:xfrm>
        <a:graphic>
          <a:graphicData uri="http://schemas.openxmlformats.org/presentationml/2006/ole">
            <mc:AlternateContent xmlns:mc="http://schemas.openxmlformats.org/markup-compatibility/2006">
              <mc:Choice xmlns:v="urn:schemas-microsoft-com:vml" Requires="v">
                <p:oleObj spid="_x0000_s686088" name="文档" r:id="rId7" imgW="10241204" imgH="1320201" progId="Word.Document.12">
                  <p:embed/>
                </p:oleObj>
              </mc:Choice>
              <mc:Fallback>
                <p:oleObj name="文档" r:id="rId7" imgW="10241204" imgH="1320201" progId="Word.Document.12">
                  <p:embed/>
                  <p:pic>
                    <p:nvPicPr>
                      <p:cNvPr id="0" name=""/>
                      <p:cNvPicPr/>
                      <p:nvPr/>
                    </p:nvPicPr>
                    <p:blipFill>
                      <a:blip r:embed="rId8"/>
                      <a:stretch>
                        <a:fillRect/>
                      </a:stretch>
                    </p:blipFill>
                    <p:spPr>
                      <a:xfrm>
                        <a:off x="757883" y="4437112"/>
                        <a:ext cx="10240962" cy="132238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192417723"/>
              </p:ext>
            </p:extLst>
          </p:nvPr>
        </p:nvGraphicFramePr>
        <p:xfrm>
          <a:off x="757883" y="5452888"/>
          <a:ext cx="10240962" cy="1322388"/>
        </p:xfrm>
        <a:graphic>
          <a:graphicData uri="http://schemas.openxmlformats.org/presentationml/2006/ole">
            <mc:AlternateContent xmlns:mc="http://schemas.openxmlformats.org/markup-compatibility/2006">
              <mc:Choice xmlns:v="urn:schemas-microsoft-com:vml" Requires="v">
                <p:oleObj spid="_x0000_s686089" name="文档" r:id="rId9" imgW="10241204" imgH="1318763" progId="Word.Document.12">
                  <p:embed/>
                </p:oleObj>
              </mc:Choice>
              <mc:Fallback>
                <p:oleObj name="文档" r:id="rId9" imgW="10241204" imgH="1318763" progId="Word.Document.12">
                  <p:embed/>
                  <p:pic>
                    <p:nvPicPr>
                      <p:cNvPr id="0" name=""/>
                      <p:cNvPicPr/>
                      <p:nvPr/>
                    </p:nvPicPr>
                    <p:blipFill>
                      <a:blip r:embed="rId10"/>
                      <a:stretch>
                        <a:fillRect/>
                      </a:stretch>
                    </p:blipFill>
                    <p:spPr>
                      <a:xfrm>
                        <a:off x="757883" y="5452888"/>
                        <a:ext cx="10240962" cy="1322388"/>
                      </a:xfrm>
                      <a:prstGeom prst="rect">
                        <a:avLst/>
                      </a:prstGeom>
                    </p:spPr>
                  </p:pic>
                </p:oleObj>
              </mc:Fallback>
            </mc:AlternateContent>
          </a:graphicData>
        </a:graphic>
      </p:graphicFrame>
    </p:spTree>
    <p:extLst>
      <p:ext uri="{BB962C8B-B14F-4D97-AF65-F5344CB8AC3E}">
        <p14:creationId xmlns:p14="http://schemas.microsoft.com/office/powerpoint/2010/main" val="1710221845"/>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1471861"/>
            <a:ext cx="11377264" cy="2677656"/>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椭圆的定义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把平面内与两个定点</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的距离的和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等于</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的点的轨迹叫做椭圆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这两个定点叫做椭圆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两焦点间的距离叫做椭圆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7452071" y="222359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常数</a:t>
            </a:r>
            <a:endParaRPr lang="zh-CN" altLang="en-US" dirty="0">
              <a:solidFill>
                <a:srgbClr val="C00000"/>
              </a:solidFill>
            </a:endParaRPr>
          </a:p>
        </p:txBody>
      </p:sp>
      <p:sp>
        <p:nvSpPr>
          <p:cNvPr id="15" name="矩形 14"/>
          <p:cNvSpPr/>
          <p:nvPr/>
        </p:nvSpPr>
        <p:spPr>
          <a:xfrm>
            <a:off x="6087122" y="287069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焦点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569140" y="350988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焦距</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4016339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14019129"/>
              </p:ext>
            </p:extLst>
          </p:nvPr>
        </p:nvGraphicFramePr>
        <p:xfrm>
          <a:off x="501650" y="717550"/>
          <a:ext cx="10972800" cy="4410075"/>
        </p:xfrm>
        <a:graphic>
          <a:graphicData uri="http://schemas.openxmlformats.org/presentationml/2006/ole">
            <mc:AlternateContent xmlns:mc="http://schemas.openxmlformats.org/markup-compatibility/2006">
              <mc:Choice xmlns:v="urn:schemas-microsoft-com:vml" Requires="v">
                <p:oleObj spid="_x0000_s664599" name="文档" r:id="rId3" imgW="11108083" imgH="4455903" progId="Word.Document.12">
                  <p:embed/>
                </p:oleObj>
              </mc:Choice>
              <mc:Fallback>
                <p:oleObj name="文档" r:id="rId3" imgW="11108083" imgH="4455903" progId="Word.Document.12">
                  <p:embed/>
                  <p:pic>
                    <p:nvPicPr>
                      <p:cNvPr id="0" name=""/>
                      <p:cNvPicPr/>
                      <p:nvPr/>
                    </p:nvPicPr>
                    <p:blipFill>
                      <a:blip r:embed="rId4"/>
                      <a:stretch>
                        <a:fillRect/>
                      </a:stretch>
                    </p:blipFill>
                    <p:spPr>
                      <a:xfrm>
                        <a:off x="501650" y="717550"/>
                        <a:ext cx="10972800" cy="4410075"/>
                      </a:xfrm>
                      <a:prstGeom prst="rect">
                        <a:avLst/>
                      </a:prstGeom>
                    </p:spPr>
                  </p:pic>
                </p:oleObj>
              </mc:Fallback>
            </mc:AlternateContent>
          </a:graphicData>
        </a:graphic>
      </p:graphicFrame>
      <p:sp>
        <p:nvSpPr>
          <p:cNvPr id="6" name="TextBox 19"/>
          <p:cNvSpPr txBox="1"/>
          <p:nvPr/>
        </p:nvSpPr>
        <p:spPr>
          <a:xfrm>
            <a:off x="272230" y="429147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5969360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2567" y="548680"/>
            <a:ext cx="11246866" cy="5400601"/>
            <a:chOff x="471835" y="4581128"/>
            <a:chExt cx="11248331" cy="5401303"/>
          </a:xfrm>
        </p:grpSpPr>
        <p:sp>
          <p:nvSpPr>
            <p:cNvPr id="16" name="圆角矩形 15">
              <a:extLst>
                <a:ext uri="{FF2B5EF4-FFF2-40B4-BE49-F238E27FC236}">
                  <a16:creationId xmlns:a16="http://schemas.microsoft.com/office/drawing/2014/main" xmlns="" id="{DE721FF3-EA02-8E42-A717-6EFDB1105568}"/>
                </a:ext>
              </a:extLst>
            </p:cNvPr>
            <p:cNvSpPr/>
            <p:nvPr/>
          </p:nvSpPr>
          <p:spPr>
            <a:xfrm>
              <a:off x="471835" y="4694020"/>
              <a:ext cx="11248331" cy="5288411"/>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7" name="矩形 16">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9" name="文本框 18">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21" name="矩形 20"/>
          <p:cNvSpPr/>
          <p:nvPr/>
        </p:nvSpPr>
        <p:spPr>
          <a:xfrm>
            <a:off x="734645" y="2530173"/>
            <a:ext cx="9681835" cy="738664"/>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FQ</a:t>
            </a:r>
            <a:r>
              <a:rPr lang="en-US" altLang="zh-CN" sz="2800" kern="100" dirty="0" err="1">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AFP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为等腰三角形，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73731483"/>
              </p:ext>
            </p:extLst>
          </p:nvPr>
        </p:nvGraphicFramePr>
        <p:xfrm>
          <a:off x="815975" y="898377"/>
          <a:ext cx="8032750" cy="995363"/>
        </p:xfrm>
        <a:graphic>
          <a:graphicData uri="http://schemas.openxmlformats.org/presentationml/2006/ole">
            <mc:AlternateContent xmlns:mc="http://schemas.openxmlformats.org/markup-compatibility/2006">
              <mc:Choice xmlns:v="urn:schemas-microsoft-com:vml" Requires="v">
                <p:oleObj spid="_x0000_s665710" name="文档" r:id="rId3" imgW="8128922" imgH="1012421" progId="Word.Document.12">
                  <p:embed/>
                </p:oleObj>
              </mc:Choice>
              <mc:Fallback>
                <p:oleObj name="文档" r:id="rId3" imgW="8128922" imgH="1012421" progId="Word.Document.12">
                  <p:embed/>
                  <p:pic>
                    <p:nvPicPr>
                      <p:cNvPr id="0" name=""/>
                      <p:cNvPicPr/>
                      <p:nvPr/>
                    </p:nvPicPr>
                    <p:blipFill>
                      <a:blip r:embed="rId4"/>
                      <a:stretch>
                        <a:fillRect/>
                      </a:stretch>
                    </p:blipFill>
                    <p:spPr>
                      <a:xfrm>
                        <a:off x="815975" y="898377"/>
                        <a:ext cx="8032750" cy="99536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381576250"/>
              </p:ext>
            </p:extLst>
          </p:nvPr>
        </p:nvGraphicFramePr>
        <p:xfrm>
          <a:off x="815975" y="1787327"/>
          <a:ext cx="8032750" cy="833438"/>
        </p:xfrm>
        <a:graphic>
          <a:graphicData uri="http://schemas.openxmlformats.org/presentationml/2006/ole">
            <mc:AlternateContent xmlns:mc="http://schemas.openxmlformats.org/markup-compatibility/2006">
              <mc:Choice xmlns:v="urn:schemas-microsoft-com:vml" Requires="v">
                <p:oleObj spid="_x0000_s665711" name="文档" r:id="rId5" imgW="8128922" imgH="844105" progId="Word.Document.12">
                  <p:embed/>
                </p:oleObj>
              </mc:Choice>
              <mc:Fallback>
                <p:oleObj name="文档" r:id="rId5" imgW="8128922" imgH="844105" progId="Word.Document.12">
                  <p:embed/>
                  <p:pic>
                    <p:nvPicPr>
                      <p:cNvPr id="0" name=""/>
                      <p:cNvPicPr/>
                      <p:nvPr/>
                    </p:nvPicPr>
                    <p:blipFill>
                      <a:blip r:embed="rId6"/>
                      <a:stretch>
                        <a:fillRect/>
                      </a:stretch>
                    </p:blipFill>
                    <p:spPr>
                      <a:xfrm>
                        <a:off x="815975" y="1787327"/>
                        <a:ext cx="8032750" cy="83343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58635028"/>
              </p:ext>
            </p:extLst>
          </p:nvPr>
        </p:nvGraphicFramePr>
        <p:xfrm>
          <a:off x="815975" y="3226347"/>
          <a:ext cx="8032750" cy="690562"/>
        </p:xfrm>
        <a:graphic>
          <a:graphicData uri="http://schemas.openxmlformats.org/presentationml/2006/ole">
            <mc:AlternateContent xmlns:mc="http://schemas.openxmlformats.org/markup-compatibility/2006">
              <mc:Choice xmlns:v="urn:schemas-microsoft-com:vml" Requires="v">
                <p:oleObj spid="_x0000_s665712" name="文档" r:id="rId7" imgW="8128922" imgH="699216" progId="Word.Document.12">
                  <p:embed/>
                </p:oleObj>
              </mc:Choice>
              <mc:Fallback>
                <p:oleObj name="文档" r:id="rId7" imgW="8128922" imgH="699216" progId="Word.Document.12">
                  <p:embed/>
                  <p:pic>
                    <p:nvPicPr>
                      <p:cNvPr id="0" name=""/>
                      <p:cNvPicPr/>
                      <p:nvPr/>
                    </p:nvPicPr>
                    <p:blipFill>
                      <a:blip r:embed="rId8"/>
                      <a:stretch>
                        <a:fillRect/>
                      </a:stretch>
                    </p:blipFill>
                    <p:spPr>
                      <a:xfrm>
                        <a:off x="815975" y="3226347"/>
                        <a:ext cx="8032750" cy="690562"/>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940756441"/>
              </p:ext>
            </p:extLst>
          </p:nvPr>
        </p:nvGraphicFramePr>
        <p:xfrm>
          <a:off x="815975" y="3874121"/>
          <a:ext cx="8032750" cy="976313"/>
        </p:xfrm>
        <a:graphic>
          <a:graphicData uri="http://schemas.openxmlformats.org/presentationml/2006/ole">
            <mc:AlternateContent xmlns:mc="http://schemas.openxmlformats.org/markup-compatibility/2006">
              <mc:Choice xmlns:v="urn:schemas-microsoft-com:vml" Requires="v">
                <p:oleObj spid="_x0000_s665713" name="文档" r:id="rId9" imgW="8128922" imgH="991877" progId="Word.Document.12">
                  <p:embed/>
                </p:oleObj>
              </mc:Choice>
              <mc:Fallback>
                <p:oleObj name="文档" r:id="rId9" imgW="8128922" imgH="991877" progId="Word.Document.12">
                  <p:embed/>
                  <p:pic>
                    <p:nvPicPr>
                      <p:cNvPr id="0" name=""/>
                      <p:cNvPicPr/>
                      <p:nvPr/>
                    </p:nvPicPr>
                    <p:blipFill>
                      <a:blip r:embed="rId10"/>
                      <a:stretch>
                        <a:fillRect/>
                      </a:stretch>
                    </p:blipFill>
                    <p:spPr>
                      <a:xfrm>
                        <a:off x="815975" y="3874121"/>
                        <a:ext cx="8032750" cy="976313"/>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828375867"/>
              </p:ext>
            </p:extLst>
          </p:nvPr>
        </p:nvGraphicFramePr>
        <p:xfrm>
          <a:off x="815975" y="4797152"/>
          <a:ext cx="8032750" cy="976313"/>
        </p:xfrm>
        <a:graphic>
          <a:graphicData uri="http://schemas.openxmlformats.org/presentationml/2006/ole">
            <mc:AlternateContent xmlns:mc="http://schemas.openxmlformats.org/markup-compatibility/2006">
              <mc:Choice xmlns:v="urn:schemas-microsoft-com:vml" Requires="v">
                <p:oleObj spid="_x0000_s665714" name="文档" r:id="rId11" imgW="8128922" imgH="993319" progId="Word.Document.12">
                  <p:embed/>
                </p:oleObj>
              </mc:Choice>
              <mc:Fallback>
                <p:oleObj name="文档" r:id="rId11" imgW="8128922" imgH="993319" progId="Word.Document.12">
                  <p:embed/>
                  <p:pic>
                    <p:nvPicPr>
                      <p:cNvPr id="0" name=""/>
                      <p:cNvPicPr/>
                      <p:nvPr/>
                    </p:nvPicPr>
                    <p:blipFill>
                      <a:blip r:embed="rId12"/>
                      <a:stretch>
                        <a:fillRect/>
                      </a:stretch>
                    </p:blipFill>
                    <p:spPr>
                      <a:xfrm>
                        <a:off x="815975" y="4797152"/>
                        <a:ext cx="8032750" cy="976313"/>
                      </a:xfrm>
                      <a:prstGeom prst="rect">
                        <a:avLst/>
                      </a:prstGeom>
                    </p:spPr>
                  </p:pic>
                </p:oleObj>
              </mc:Fallback>
            </mc:AlternateContent>
          </a:graphicData>
        </a:graphic>
      </p:graphicFrame>
    </p:spTree>
    <p:extLst>
      <p:ext uri="{BB962C8B-B14F-4D97-AF65-F5344CB8AC3E}">
        <p14:creationId xmlns:p14="http://schemas.microsoft.com/office/powerpoint/2010/main" val="28351750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2567" y="1124744"/>
            <a:ext cx="11246866" cy="3168352"/>
            <a:chOff x="471835" y="4581128"/>
            <a:chExt cx="11248331" cy="3168764"/>
          </a:xfrm>
        </p:grpSpPr>
        <p:sp>
          <p:nvSpPr>
            <p:cNvPr id="16" name="圆角矩形 15">
              <a:extLst>
                <a:ext uri="{FF2B5EF4-FFF2-40B4-BE49-F238E27FC236}">
                  <a16:creationId xmlns:a16="http://schemas.microsoft.com/office/drawing/2014/main" xmlns="" id="{DE721FF3-EA02-8E42-A717-6EFDB1105568}"/>
                </a:ext>
              </a:extLst>
            </p:cNvPr>
            <p:cNvSpPr/>
            <p:nvPr/>
          </p:nvSpPr>
          <p:spPr>
            <a:xfrm>
              <a:off x="471835" y="4694020"/>
              <a:ext cx="11248331" cy="3055872"/>
            </a:xfrm>
            <a:prstGeom prst="roundRect">
              <a:avLst>
                <a:gd name="adj" fmla="val 431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7" name="矩形 16">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9" name="文本框 18">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900800965"/>
              </p:ext>
            </p:extLst>
          </p:nvPr>
        </p:nvGraphicFramePr>
        <p:xfrm>
          <a:off x="815975" y="1474441"/>
          <a:ext cx="8032750" cy="995363"/>
        </p:xfrm>
        <a:graphic>
          <a:graphicData uri="http://schemas.openxmlformats.org/presentationml/2006/ole">
            <mc:AlternateContent xmlns:mc="http://schemas.openxmlformats.org/markup-compatibility/2006">
              <mc:Choice xmlns:v="urn:schemas-microsoft-com:vml" Requires="v">
                <p:oleObj spid="_x0000_s666689" name="文档" r:id="rId3" imgW="8128922" imgH="1013863" progId="Word.Document.12">
                  <p:embed/>
                </p:oleObj>
              </mc:Choice>
              <mc:Fallback>
                <p:oleObj name="文档" r:id="rId3" imgW="8128922" imgH="1013863" progId="Word.Document.12">
                  <p:embed/>
                  <p:pic>
                    <p:nvPicPr>
                      <p:cNvPr id="0" name=""/>
                      <p:cNvPicPr/>
                      <p:nvPr/>
                    </p:nvPicPr>
                    <p:blipFill>
                      <a:blip r:embed="rId4"/>
                      <a:stretch>
                        <a:fillRect/>
                      </a:stretch>
                    </p:blipFill>
                    <p:spPr>
                      <a:xfrm>
                        <a:off x="815975" y="1474441"/>
                        <a:ext cx="8032750" cy="995363"/>
                      </a:xfrm>
                      <a:prstGeom prst="rect">
                        <a:avLst/>
                      </a:prstGeom>
                    </p:spPr>
                  </p:pic>
                </p:oleObj>
              </mc:Fallback>
            </mc:AlternateContent>
          </a:graphicData>
        </a:graphic>
      </p:graphicFrame>
      <p:pic>
        <p:nvPicPr>
          <p:cNvPr id="13" name="返回">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11" name="对象 10"/>
          <p:cNvGraphicFramePr>
            <a:graphicFrameLocks noChangeAspect="1"/>
          </p:cNvGraphicFramePr>
          <p:nvPr>
            <p:extLst>
              <p:ext uri="{D42A27DB-BD31-4B8C-83A1-F6EECF244321}">
                <p14:modId xmlns:p14="http://schemas.microsoft.com/office/powerpoint/2010/main" val="1777191080"/>
              </p:ext>
            </p:extLst>
          </p:nvPr>
        </p:nvGraphicFramePr>
        <p:xfrm>
          <a:off x="815975" y="2360414"/>
          <a:ext cx="8032750" cy="976313"/>
        </p:xfrm>
        <a:graphic>
          <a:graphicData uri="http://schemas.openxmlformats.org/presentationml/2006/ole">
            <mc:AlternateContent xmlns:mc="http://schemas.openxmlformats.org/markup-compatibility/2006">
              <mc:Choice xmlns:v="urn:schemas-microsoft-com:vml" Requires="v">
                <p:oleObj spid="_x0000_s666690" name="文档" r:id="rId7" imgW="8128922" imgH="991877" progId="Word.Document.12">
                  <p:embed/>
                </p:oleObj>
              </mc:Choice>
              <mc:Fallback>
                <p:oleObj name="文档" r:id="rId7" imgW="8128922" imgH="991877" progId="Word.Document.12">
                  <p:embed/>
                  <p:pic>
                    <p:nvPicPr>
                      <p:cNvPr id="0" name=""/>
                      <p:cNvPicPr/>
                      <p:nvPr/>
                    </p:nvPicPr>
                    <p:blipFill>
                      <a:blip r:embed="rId8"/>
                      <a:stretch>
                        <a:fillRect/>
                      </a:stretch>
                    </p:blipFill>
                    <p:spPr>
                      <a:xfrm>
                        <a:off x="815975" y="2360414"/>
                        <a:ext cx="8032750" cy="976313"/>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905792701"/>
              </p:ext>
            </p:extLst>
          </p:nvPr>
        </p:nvGraphicFramePr>
        <p:xfrm>
          <a:off x="815975" y="3244775"/>
          <a:ext cx="8032750" cy="976313"/>
        </p:xfrm>
        <a:graphic>
          <a:graphicData uri="http://schemas.openxmlformats.org/presentationml/2006/ole">
            <mc:AlternateContent xmlns:mc="http://schemas.openxmlformats.org/markup-compatibility/2006">
              <mc:Choice xmlns:v="urn:schemas-microsoft-com:vml" Requires="v">
                <p:oleObj spid="_x0000_s666691" name="文档" r:id="rId9" imgW="8128922" imgH="994760" progId="Word.Document.12">
                  <p:embed/>
                </p:oleObj>
              </mc:Choice>
              <mc:Fallback>
                <p:oleObj name="文档" r:id="rId9" imgW="8128922" imgH="994760" progId="Word.Document.12">
                  <p:embed/>
                  <p:pic>
                    <p:nvPicPr>
                      <p:cNvPr id="0" name=""/>
                      <p:cNvPicPr/>
                      <p:nvPr/>
                    </p:nvPicPr>
                    <p:blipFill>
                      <a:blip r:embed="rId10"/>
                      <a:stretch>
                        <a:fillRect/>
                      </a:stretch>
                    </p:blipFill>
                    <p:spPr>
                      <a:xfrm>
                        <a:off x="815975" y="3244775"/>
                        <a:ext cx="8032750" cy="976313"/>
                      </a:xfrm>
                      <a:prstGeom prst="rect">
                        <a:avLst/>
                      </a:prstGeom>
                    </p:spPr>
                  </p:pic>
                </p:oleObj>
              </mc:Fallback>
            </mc:AlternateContent>
          </a:graphicData>
        </a:graphic>
      </p:graphicFrame>
    </p:spTree>
    <p:extLst>
      <p:ext uri="{BB962C8B-B14F-4D97-AF65-F5344CB8AC3E}">
        <p14:creationId xmlns:p14="http://schemas.microsoft.com/office/powerpoint/2010/main" val="23392893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9167" r="78345" b="14785"/>
          <a:stretch/>
        </p:blipFill>
        <p:spPr>
          <a:xfrm>
            <a:off x="0" y="1199888"/>
            <a:ext cx="2639616" cy="4533368"/>
          </a:xfrm>
          <a:prstGeom prst="rect">
            <a:avLst/>
          </a:prstGeom>
        </p:spPr>
      </p:pic>
      <p:sp>
        <p:nvSpPr>
          <p:cNvPr id="15" name="矩形 14"/>
          <p:cNvSpPr/>
          <p:nvPr/>
        </p:nvSpPr>
        <p:spPr>
          <a:xfrm>
            <a:off x="0" y="1202153"/>
            <a:ext cx="2639616" cy="453110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640044" y="1202153"/>
            <a:ext cx="9551956" cy="45311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127448" y="3921847"/>
            <a:ext cx="110645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355161" y="2497213"/>
            <a:ext cx="6264696" cy="1107996"/>
          </a:xfrm>
          <a:prstGeom prst="rect">
            <a:avLst/>
          </a:prstGeom>
          <a:noFill/>
        </p:spPr>
        <p:txBody>
          <a:bodyPr wrap="square" rtlCol="0">
            <a:spAutoFit/>
          </a:bodyPr>
          <a:lstStyle/>
          <a:p>
            <a:pPr algn="ctr">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rPr>
              <a:t>课时精练</a:t>
            </a:r>
            <a:endParaRPr lang="zh-CN" altLang="zh-CN" sz="6600"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127448" y="1781608"/>
            <a:ext cx="0" cy="212855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52805" y="1772816"/>
            <a:ext cx="677866" cy="2034232"/>
          </a:xfrm>
          <a:prstGeom prst="rect">
            <a:avLst/>
          </a:prstGeom>
          <a:solidFill>
            <a:srgbClr val="7F7F7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336928" y="1943546"/>
            <a:ext cx="539333" cy="1692771"/>
          </a:xfrm>
          <a:prstGeom prst="rect">
            <a:avLst/>
          </a:prstGeom>
          <a:noFill/>
        </p:spPr>
        <p:txBody>
          <a:bodyPr wrap="square" rtlCol="0">
            <a:spAutoFit/>
          </a:bodyPr>
          <a:lstStyle/>
          <a:p>
            <a:r>
              <a:rPr lang="zh-CN" altLang="en-US" sz="2600" b="1" dirty="0" smtClean="0">
                <a:solidFill>
                  <a:schemeClr val="bg1"/>
                </a:solidFill>
              </a:rPr>
              <a:t>第</a:t>
            </a:r>
            <a:endParaRPr lang="en-US" altLang="zh-CN" sz="2600" b="1" dirty="0" smtClean="0">
              <a:solidFill>
                <a:schemeClr val="bg1"/>
              </a:solidFill>
            </a:endParaRPr>
          </a:p>
          <a:p>
            <a:r>
              <a:rPr lang="zh-CN" altLang="en-US" sz="2600" b="1" dirty="0" smtClean="0">
                <a:solidFill>
                  <a:schemeClr val="bg1"/>
                </a:solidFill>
              </a:rPr>
              <a:t>三部</a:t>
            </a:r>
            <a:endParaRPr lang="en-US" altLang="zh-CN" sz="2600" b="1" dirty="0" smtClean="0">
              <a:solidFill>
                <a:schemeClr val="bg1"/>
              </a:solidFill>
            </a:endParaRPr>
          </a:p>
          <a:p>
            <a:r>
              <a:rPr lang="zh-CN" altLang="en-US" sz="2600" b="1" dirty="0" smtClean="0">
                <a:solidFill>
                  <a:schemeClr val="bg1"/>
                </a:solidFill>
              </a:rPr>
              <a:t>分</a:t>
            </a:r>
            <a:endParaRPr lang="zh-CN" altLang="en-US" sz="2600" b="1" dirty="0">
              <a:solidFill>
                <a:schemeClr val="bg1"/>
              </a:solidFill>
            </a:endParaRPr>
          </a:p>
        </p:txBody>
      </p:sp>
    </p:spTree>
    <p:extLst>
      <p:ext uri="{BB962C8B-B14F-4D97-AF65-F5344CB8AC3E}">
        <p14:creationId xmlns:p14="http://schemas.microsoft.com/office/powerpoint/2010/main" val="2732351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2396" y="1204010"/>
            <a:ext cx="11407208" cy="2677656"/>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昆明模拟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椭圆</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的两个焦点为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的直线交椭圆于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两点，则</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的周长为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tabLst>
                <a:tab pos="2070735"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C.6</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5" name="圆角矩形 84">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9" name="TextBox 19"/>
          <p:cNvSpPr txBox="1"/>
          <p:nvPr/>
        </p:nvSpPr>
        <p:spPr>
          <a:xfrm>
            <a:off x="2981900" y="322023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矩形 2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基础</a:t>
            </a:r>
            <a:r>
              <a:rPr lang="zh-CN" altLang="en-US" sz="2600" kern="0" dirty="0">
                <a:solidFill>
                  <a:schemeClr val="bg1"/>
                </a:solidFill>
                <a:latin typeface="黑体" panose="02010609060101010101" pitchFamily="49" charset="-122"/>
                <a:ea typeface="黑体" panose="02010609060101010101" pitchFamily="49" charset="-122"/>
              </a:rPr>
              <a:t>保分练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7" name="直接连接符 6"/>
          <p:cNvCxnSpPr>
            <a:endCxn id="2"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graphicFrame>
        <p:nvGraphicFramePr>
          <p:cNvPr id="8" name="对象 7"/>
          <p:cNvGraphicFramePr>
            <a:graphicFrameLocks noChangeAspect="1"/>
          </p:cNvGraphicFramePr>
          <p:nvPr>
            <p:extLst>
              <p:ext uri="{D42A27DB-BD31-4B8C-83A1-F6EECF244321}">
                <p14:modId xmlns:p14="http://schemas.microsoft.com/office/powerpoint/2010/main" val="2188473559"/>
              </p:ext>
            </p:extLst>
          </p:nvPr>
        </p:nvGraphicFramePr>
        <p:xfrm>
          <a:off x="4619344" y="1134670"/>
          <a:ext cx="1414463" cy="1025525"/>
        </p:xfrm>
        <a:graphic>
          <a:graphicData uri="http://schemas.openxmlformats.org/presentationml/2006/ole">
            <mc:AlternateContent xmlns:mc="http://schemas.openxmlformats.org/markup-compatibility/2006">
              <mc:Choice xmlns:v="urn:schemas-microsoft-com:vml" Requires="v">
                <p:oleObj spid="_x0000_s629798" name="文档" r:id="rId17" imgW="1413728" imgH="1025834" progId="Word.Document.12">
                  <p:embed/>
                </p:oleObj>
              </mc:Choice>
              <mc:Fallback>
                <p:oleObj name="文档" r:id="rId17" imgW="1413728" imgH="1025834" progId="Word.Document.12">
                  <p:embed/>
                  <p:pic>
                    <p:nvPicPr>
                      <p:cNvPr id="0" name=""/>
                      <p:cNvPicPr/>
                      <p:nvPr/>
                    </p:nvPicPr>
                    <p:blipFill>
                      <a:blip r:embed="rId18"/>
                      <a:stretch>
                        <a:fillRect/>
                      </a:stretch>
                    </p:blipFill>
                    <p:spPr>
                      <a:xfrm>
                        <a:off x="4619344" y="1134670"/>
                        <a:ext cx="1414463" cy="1025525"/>
                      </a:xfrm>
                      <a:prstGeom prst="rect">
                        <a:avLst/>
                      </a:prstGeom>
                    </p:spPr>
                  </p:pic>
                </p:oleObj>
              </mc:Fallback>
            </mc:AlternateContent>
          </a:graphicData>
        </a:graphic>
      </p:graphicFrame>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71774" y="908720"/>
            <a:ext cx="11240850" cy="3888433"/>
            <a:chOff x="471835" y="4581128"/>
            <a:chExt cx="11242313" cy="3888938"/>
          </a:xfrm>
        </p:grpSpPr>
        <p:sp>
          <p:nvSpPr>
            <p:cNvPr id="32" name="圆角矩形 31">
              <a:extLst>
                <a:ext uri="{FF2B5EF4-FFF2-40B4-BE49-F238E27FC236}">
                  <a16:creationId xmlns:a16="http://schemas.microsoft.com/office/drawing/2014/main" xmlns="" id="{DE721FF3-EA02-8E42-A717-6EFDB1105568}"/>
                </a:ext>
              </a:extLst>
            </p:cNvPr>
            <p:cNvSpPr/>
            <p:nvPr/>
          </p:nvSpPr>
          <p:spPr>
            <a:xfrm>
              <a:off x="471835" y="4694019"/>
              <a:ext cx="11242313" cy="3776047"/>
            </a:xfrm>
            <a:prstGeom prst="roundRect">
              <a:avLst>
                <a:gd name="adj" fmla="val 27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4" name="矩形 3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5" name="文本框 34">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sp>
        <p:nvSpPr>
          <p:cNvPr id="85" name="圆角矩形 84">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52683868"/>
              </p:ext>
            </p:extLst>
          </p:nvPr>
        </p:nvGraphicFramePr>
        <p:xfrm>
          <a:off x="803799" y="1196752"/>
          <a:ext cx="10088563" cy="995363"/>
        </p:xfrm>
        <a:graphic>
          <a:graphicData uri="http://schemas.openxmlformats.org/presentationml/2006/ole">
            <mc:AlternateContent xmlns:mc="http://schemas.openxmlformats.org/markup-compatibility/2006">
              <mc:Choice xmlns:v="urn:schemas-microsoft-com:vml" Requires="v">
                <p:oleObj spid="_x0000_s667671" name="文档" r:id="rId17" imgW="10089221" imgH="993835" progId="Word.Document.12">
                  <p:embed/>
                </p:oleObj>
              </mc:Choice>
              <mc:Fallback>
                <p:oleObj name="文档" r:id="rId17" imgW="10089221" imgH="993835" progId="Word.Document.12">
                  <p:embed/>
                  <p:pic>
                    <p:nvPicPr>
                      <p:cNvPr id="0" name=""/>
                      <p:cNvPicPr/>
                      <p:nvPr/>
                    </p:nvPicPr>
                    <p:blipFill>
                      <a:blip r:embed="rId18"/>
                      <a:stretch>
                        <a:fillRect/>
                      </a:stretch>
                    </p:blipFill>
                    <p:spPr>
                      <a:xfrm>
                        <a:off x="803799" y="1196752"/>
                        <a:ext cx="10088563" cy="995363"/>
                      </a:xfrm>
                      <a:prstGeom prst="rect">
                        <a:avLst/>
                      </a:prstGeom>
                    </p:spPr>
                  </p:pic>
                </p:oleObj>
              </mc:Fallback>
            </mc:AlternateContent>
          </a:graphicData>
        </a:graphic>
      </p:graphicFrame>
      <p:sp>
        <p:nvSpPr>
          <p:cNvPr id="30" name="矩形 29"/>
          <p:cNvSpPr/>
          <p:nvPr/>
        </p:nvSpPr>
        <p:spPr>
          <a:xfrm>
            <a:off x="704405" y="2051970"/>
            <a:ext cx="10783191" cy="2595839"/>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是椭圆上的点，</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是椭圆的焦点，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因此</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的周长为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MN</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8001668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538744491"/>
              </p:ext>
            </p:extLst>
          </p:nvPr>
        </p:nvGraphicFramePr>
        <p:xfrm>
          <a:off x="593280" y="715963"/>
          <a:ext cx="10966450" cy="4314825"/>
        </p:xfrm>
        <a:graphic>
          <a:graphicData uri="http://schemas.openxmlformats.org/presentationml/2006/ole">
            <mc:AlternateContent xmlns:mc="http://schemas.openxmlformats.org/markup-compatibility/2006">
              <mc:Choice xmlns:v="urn:schemas-microsoft-com:vml" Requires="v">
                <p:oleObj spid="_x0000_s668695" name="文档" r:id="rId3" imgW="10966545" imgH="4315005" progId="Word.Document.12">
                  <p:embed/>
                </p:oleObj>
              </mc:Choice>
              <mc:Fallback>
                <p:oleObj name="文档" r:id="rId3" imgW="10966545" imgH="4315005" progId="Word.Document.12">
                  <p:embed/>
                  <p:pic>
                    <p:nvPicPr>
                      <p:cNvPr id="0" name=""/>
                      <p:cNvPicPr/>
                      <p:nvPr/>
                    </p:nvPicPr>
                    <p:blipFill>
                      <a:blip r:embed="rId4"/>
                      <a:stretch>
                        <a:fillRect/>
                      </a:stretch>
                    </p:blipFill>
                    <p:spPr>
                      <a:xfrm>
                        <a:off x="593280" y="715963"/>
                        <a:ext cx="10966450" cy="4314825"/>
                      </a:xfrm>
                      <a:prstGeom prst="rect">
                        <a:avLst/>
                      </a:prstGeom>
                    </p:spPr>
                  </p:pic>
                </p:oleObj>
              </mc:Fallback>
            </mc:AlternateContent>
          </a:graphicData>
        </a:graphic>
      </p:graphicFrame>
      <p:sp>
        <p:nvSpPr>
          <p:cNvPr id="22" name="TextBox 19"/>
          <p:cNvSpPr txBox="1"/>
          <p:nvPr/>
        </p:nvSpPr>
        <p:spPr>
          <a:xfrm>
            <a:off x="4331695" y="321297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9" name="圆角矩形 58">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79376" y="620688"/>
            <a:ext cx="11240788" cy="5068459"/>
            <a:chOff x="471836" y="4581128"/>
            <a:chExt cx="11240788" cy="5068459"/>
          </a:xfrm>
        </p:grpSpPr>
        <p:sp>
          <p:nvSpPr>
            <p:cNvPr id="23" name="圆角矩形 22">
              <a:extLst>
                <a:ext uri="{FF2B5EF4-FFF2-40B4-BE49-F238E27FC236}">
                  <a16:creationId xmlns:a16="http://schemas.microsoft.com/office/drawing/2014/main" xmlns="" id="{DE721FF3-EA02-8E42-A717-6EFDB1105568}"/>
                </a:ext>
              </a:extLst>
            </p:cNvPr>
            <p:cNvSpPr/>
            <p:nvPr/>
          </p:nvSpPr>
          <p:spPr>
            <a:xfrm>
              <a:off x="471836" y="4694021"/>
              <a:ext cx="11240788" cy="4955566"/>
            </a:xfrm>
            <a:prstGeom prst="roundRect">
              <a:avLst>
                <a:gd name="adj" fmla="val 17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81133" y="947991"/>
            <a:ext cx="10844815" cy="656846"/>
          </a:xfrm>
          <a:prstGeom prst="rect">
            <a:avLst/>
          </a:prstGeom>
        </p:spPr>
        <p:txBody>
          <a:bodyPr>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依题意得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811715045"/>
              </p:ext>
            </p:extLst>
          </p:nvPr>
        </p:nvGraphicFramePr>
        <p:xfrm>
          <a:off x="752475" y="1601193"/>
          <a:ext cx="10112375" cy="889000"/>
        </p:xfrm>
        <a:graphic>
          <a:graphicData uri="http://schemas.openxmlformats.org/presentationml/2006/ole">
            <mc:AlternateContent xmlns:mc="http://schemas.openxmlformats.org/markup-compatibility/2006">
              <mc:Choice xmlns:v="urn:schemas-microsoft-com:vml" Requires="v">
                <p:oleObj spid="_x0000_s599184" name="文档" r:id="rId3" imgW="10141443" imgH="887802" progId="Word.Document.12">
                  <p:embed/>
                </p:oleObj>
              </mc:Choice>
              <mc:Fallback>
                <p:oleObj name="文档" r:id="rId3" imgW="10141443" imgH="887802" progId="Word.Document.12">
                  <p:embed/>
                  <p:pic>
                    <p:nvPicPr>
                      <p:cNvPr id="0" name=""/>
                      <p:cNvPicPr/>
                      <p:nvPr/>
                    </p:nvPicPr>
                    <p:blipFill>
                      <a:blip r:embed="rId4"/>
                      <a:stretch>
                        <a:fillRect/>
                      </a:stretch>
                    </p:blipFill>
                    <p:spPr>
                      <a:xfrm>
                        <a:off x="752475" y="1601193"/>
                        <a:ext cx="10112375" cy="889000"/>
                      </a:xfrm>
                      <a:prstGeom prst="rect">
                        <a:avLst/>
                      </a:prstGeom>
                    </p:spPr>
                  </p:pic>
                </p:oleObj>
              </mc:Fallback>
            </mc:AlternateContent>
          </a:graphicData>
        </a:graphic>
      </p:graphicFrame>
      <p:sp>
        <p:nvSpPr>
          <p:cNvPr id="59" name="圆角矩形 58">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1906482102"/>
              </p:ext>
            </p:extLst>
          </p:nvPr>
        </p:nvGraphicFramePr>
        <p:xfrm>
          <a:off x="762000" y="2346177"/>
          <a:ext cx="10121900" cy="879475"/>
        </p:xfrm>
        <a:graphic>
          <a:graphicData uri="http://schemas.openxmlformats.org/presentationml/2006/ole">
            <mc:AlternateContent xmlns:mc="http://schemas.openxmlformats.org/markup-compatibility/2006">
              <mc:Choice xmlns:v="urn:schemas-microsoft-com:vml" Requires="v">
                <p:oleObj spid="_x0000_s599185" name="文档" r:id="rId19" imgW="10151527" imgH="878816" progId="Word.Document.12">
                  <p:embed/>
                </p:oleObj>
              </mc:Choice>
              <mc:Fallback>
                <p:oleObj name="文档" r:id="rId19" imgW="10151527" imgH="878816" progId="Word.Document.12">
                  <p:embed/>
                  <p:pic>
                    <p:nvPicPr>
                      <p:cNvPr id="0" name=""/>
                      <p:cNvPicPr/>
                      <p:nvPr/>
                    </p:nvPicPr>
                    <p:blipFill>
                      <a:blip r:embed="rId20"/>
                      <a:stretch>
                        <a:fillRect/>
                      </a:stretch>
                    </p:blipFill>
                    <p:spPr>
                      <a:xfrm>
                        <a:off x="762000" y="2346177"/>
                        <a:ext cx="10121900" cy="879475"/>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432871272"/>
              </p:ext>
            </p:extLst>
          </p:nvPr>
        </p:nvGraphicFramePr>
        <p:xfrm>
          <a:off x="762000" y="3133503"/>
          <a:ext cx="10121900" cy="1076325"/>
        </p:xfrm>
        <a:graphic>
          <a:graphicData uri="http://schemas.openxmlformats.org/presentationml/2006/ole">
            <mc:AlternateContent xmlns:mc="http://schemas.openxmlformats.org/markup-compatibility/2006">
              <mc:Choice xmlns:v="urn:schemas-microsoft-com:vml" Requires="v">
                <p:oleObj spid="_x0000_s599186" name="文档" r:id="rId21" imgW="10151527" imgH="1076505" progId="Word.Document.12">
                  <p:embed/>
                </p:oleObj>
              </mc:Choice>
              <mc:Fallback>
                <p:oleObj name="文档" r:id="rId21" imgW="10151527" imgH="1076505" progId="Word.Document.12">
                  <p:embed/>
                  <p:pic>
                    <p:nvPicPr>
                      <p:cNvPr id="0" name=""/>
                      <p:cNvPicPr/>
                      <p:nvPr/>
                    </p:nvPicPr>
                    <p:blipFill>
                      <a:blip r:embed="rId22"/>
                      <a:stretch>
                        <a:fillRect/>
                      </a:stretch>
                    </p:blipFill>
                    <p:spPr>
                      <a:xfrm>
                        <a:off x="762000" y="3133503"/>
                        <a:ext cx="10121900" cy="1076325"/>
                      </a:xfrm>
                      <a:prstGeom prst="rect">
                        <a:avLst/>
                      </a:prstGeom>
                    </p:spPr>
                  </p:pic>
                </p:oleObj>
              </mc:Fallback>
            </mc:AlternateContent>
          </a:graphicData>
        </a:graphic>
      </p:graphicFrame>
      <p:sp>
        <p:nvSpPr>
          <p:cNvPr id="30" name="矩形 29"/>
          <p:cNvSpPr/>
          <p:nvPr/>
        </p:nvSpPr>
        <p:spPr>
          <a:xfrm>
            <a:off x="681133" y="3997539"/>
            <a:ext cx="10844815" cy="656846"/>
          </a:xfrm>
          <a:prstGeom prst="rect">
            <a:avLst/>
          </a:prstGeom>
        </p:spPr>
        <p:txBody>
          <a:bodyPr>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9</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2273842979"/>
              </p:ext>
            </p:extLst>
          </p:nvPr>
        </p:nvGraphicFramePr>
        <p:xfrm>
          <a:off x="762000" y="4612822"/>
          <a:ext cx="10121900" cy="1076325"/>
        </p:xfrm>
        <a:graphic>
          <a:graphicData uri="http://schemas.openxmlformats.org/presentationml/2006/ole">
            <mc:AlternateContent xmlns:mc="http://schemas.openxmlformats.org/markup-compatibility/2006">
              <mc:Choice xmlns:v="urn:schemas-microsoft-com:vml" Requires="v">
                <p:oleObj spid="_x0000_s599187" name="文档" r:id="rId23" imgW="10151527" imgH="1074708" progId="Word.Document.12">
                  <p:embed/>
                </p:oleObj>
              </mc:Choice>
              <mc:Fallback>
                <p:oleObj name="文档" r:id="rId23" imgW="10151527" imgH="1074708" progId="Word.Document.12">
                  <p:embed/>
                  <p:pic>
                    <p:nvPicPr>
                      <p:cNvPr id="0" name=""/>
                      <p:cNvPicPr/>
                      <p:nvPr/>
                    </p:nvPicPr>
                    <p:blipFill>
                      <a:blip r:embed="rId24"/>
                      <a:stretch>
                        <a:fillRect/>
                      </a:stretch>
                    </p:blipFill>
                    <p:spPr>
                      <a:xfrm>
                        <a:off x="762000" y="4612822"/>
                        <a:ext cx="10121900" cy="1076325"/>
                      </a:xfrm>
                      <a:prstGeom prst="rect">
                        <a:avLst/>
                      </a:prstGeom>
                    </p:spPr>
                  </p:pic>
                </p:oleObj>
              </mc:Fallback>
            </mc:AlternateContent>
          </a:graphicData>
        </a:graphic>
      </p:graphicFrame>
    </p:spTree>
    <p:extLst>
      <p:ext uri="{BB962C8B-B14F-4D97-AF65-F5344CB8AC3E}">
        <p14:creationId xmlns:p14="http://schemas.microsoft.com/office/powerpoint/2010/main" val="20256685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nodeType="with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blinds(horizontal)">
                                      <p:cBhvr>
                                        <p:cTn id="22" dur="500"/>
                                        <p:tgtEl>
                                          <p:spTgt spid="30">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294116693"/>
              </p:ext>
            </p:extLst>
          </p:nvPr>
        </p:nvGraphicFramePr>
        <p:xfrm>
          <a:off x="497132" y="1058465"/>
          <a:ext cx="11161713" cy="3522663"/>
        </p:xfrm>
        <a:graphic>
          <a:graphicData uri="http://schemas.openxmlformats.org/presentationml/2006/ole">
            <mc:AlternateContent xmlns:mc="http://schemas.openxmlformats.org/markup-compatibility/2006">
              <mc:Choice xmlns:v="urn:schemas-microsoft-com:vml" Requires="v">
                <p:oleObj spid="_x0000_s630852" name="文档" r:id="rId3" imgW="11199561" imgH="3534314" progId="Word.Document.12">
                  <p:embed/>
                </p:oleObj>
              </mc:Choice>
              <mc:Fallback>
                <p:oleObj name="文档" r:id="rId3" imgW="11199561" imgH="3534314" progId="Word.Document.12">
                  <p:embed/>
                  <p:pic>
                    <p:nvPicPr>
                      <p:cNvPr id="0" name=""/>
                      <p:cNvPicPr/>
                      <p:nvPr/>
                    </p:nvPicPr>
                    <p:blipFill>
                      <a:blip r:embed="rId4"/>
                      <a:stretch>
                        <a:fillRect/>
                      </a:stretch>
                    </p:blipFill>
                    <p:spPr>
                      <a:xfrm>
                        <a:off x="497132" y="1058465"/>
                        <a:ext cx="11161713" cy="3522663"/>
                      </a:xfrm>
                      <a:prstGeom prst="rect">
                        <a:avLst/>
                      </a:prstGeom>
                    </p:spPr>
                  </p:pic>
                </p:oleObj>
              </mc:Fallback>
            </mc:AlternateContent>
          </a:graphicData>
        </a:graphic>
      </p:graphicFrame>
      <p:sp>
        <p:nvSpPr>
          <p:cNvPr id="20" name="TextBox 19"/>
          <p:cNvSpPr txBox="1"/>
          <p:nvPr/>
        </p:nvSpPr>
        <p:spPr>
          <a:xfrm>
            <a:off x="3699512" y="281979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圆角矩形 26">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0" name="圆角矩形 29">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5" name="圆角矩形 34">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36" name="圆角矩形 35">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7" name="圆角矩形 36">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8" name="圆角矩形 37">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9" name="圆角矩形 38">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0" name="圆角矩形 39">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0" name="圆角矩形 29">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2" name="圆角矩形 31">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3" name="圆角矩形 32">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4" name="圆角矩形 33">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5" name="圆角矩形 34">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36" name="圆角矩形 35">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7" name="圆角矩形 36">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8" name="圆角矩形 37">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9" name="圆角矩形 38">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0" name="圆角矩形 39">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9" name="组合 18"/>
          <p:cNvGrpSpPr/>
          <p:nvPr/>
        </p:nvGrpSpPr>
        <p:grpSpPr>
          <a:xfrm>
            <a:off x="471774" y="332656"/>
            <a:ext cx="11246866" cy="5616624"/>
            <a:chOff x="471835" y="4581128"/>
            <a:chExt cx="11248331" cy="5617357"/>
          </a:xfrm>
        </p:grpSpPr>
        <p:sp>
          <p:nvSpPr>
            <p:cNvPr id="21" name="圆角矩形 20">
              <a:extLst>
                <a:ext uri="{FF2B5EF4-FFF2-40B4-BE49-F238E27FC236}">
                  <a16:creationId xmlns:a16="http://schemas.microsoft.com/office/drawing/2014/main" xmlns="" id="{DE721FF3-EA02-8E42-A717-6EFDB1105568}"/>
                </a:ext>
              </a:extLst>
            </p:cNvPr>
            <p:cNvSpPr/>
            <p:nvPr/>
          </p:nvSpPr>
          <p:spPr>
            <a:xfrm>
              <a:off x="471835" y="4694018"/>
              <a:ext cx="11248331" cy="5504467"/>
            </a:xfrm>
            <a:prstGeom prst="roundRect">
              <a:avLst>
                <a:gd name="adj" fmla="val 191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22" name="矩形 21">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23" name="文本框 22">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25" name="对象 24"/>
          <p:cNvGraphicFramePr>
            <a:graphicFrameLocks noChangeAspect="1"/>
          </p:cNvGraphicFramePr>
          <p:nvPr>
            <p:extLst>
              <p:ext uri="{D42A27DB-BD31-4B8C-83A1-F6EECF244321}">
                <p14:modId xmlns:p14="http://schemas.microsoft.com/office/powerpoint/2010/main" val="3062585742"/>
              </p:ext>
            </p:extLst>
          </p:nvPr>
        </p:nvGraphicFramePr>
        <p:xfrm>
          <a:off x="779463" y="620688"/>
          <a:ext cx="9055100" cy="592137"/>
        </p:xfrm>
        <a:graphic>
          <a:graphicData uri="http://schemas.openxmlformats.org/presentationml/2006/ole">
            <mc:AlternateContent xmlns:mc="http://schemas.openxmlformats.org/markup-compatibility/2006">
              <mc:Choice xmlns:v="urn:schemas-microsoft-com:vml" Requires="v">
                <p:oleObj spid="_x0000_s669830" name="文档" r:id="rId17" imgW="9082964" imgH="593425" progId="Word.Document.12">
                  <p:embed/>
                </p:oleObj>
              </mc:Choice>
              <mc:Fallback>
                <p:oleObj name="文档" r:id="rId17" imgW="9082964" imgH="593425" progId="Word.Document.12">
                  <p:embed/>
                  <p:pic>
                    <p:nvPicPr>
                      <p:cNvPr id="0" name=""/>
                      <p:cNvPicPr/>
                      <p:nvPr/>
                    </p:nvPicPr>
                    <p:blipFill>
                      <a:blip r:embed="rId18"/>
                      <a:stretch>
                        <a:fillRect/>
                      </a:stretch>
                    </p:blipFill>
                    <p:spPr>
                      <a:xfrm>
                        <a:off x="779463" y="620688"/>
                        <a:ext cx="9055100" cy="592137"/>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3246316480"/>
              </p:ext>
            </p:extLst>
          </p:nvPr>
        </p:nvGraphicFramePr>
        <p:xfrm>
          <a:off x="779463" y="1200373"/>
          <a:ext cx="10488612" cy="609600"/>
        </p:xfrm>
        <a:graphic>
          <a:graphicData uri="http://schemas.openxmlformats.org/presentationml/2006/ole">
            <mc:AlternateContent xmlns:mc="http://schemas.openxmlformats.org/markup-compatibility/2006">
              <mc:Choice xmlns:v="urn:schemas-microsoft-com:vml" Requires="v">
                <p:oleObj spid="_x0000_s669831" name="文档" r:id="rId19" imgW="10499791" imgH="609959" progId="Word.Document.12">
                  <p:embed/>
                </p:oleObj>
              </mc:Choice>
              <mc:Fallback>
                <p:oleObj name="文档" r:id="rId19" imgW="10499791" imgH="609959" progId="Word.Document.12">
                  <p:embed/>
                  <p:pic>
                    <p:nvPicPr>
                      <p:cNvPr id="0" name=""/>
                      <p:cNvPicPr/>
                      <p:nvPr/>
                    </p:nvPicPr>
                    <p:blipFill>
                      <a:blip r:embed="rId20"/>
                      <a:stretch>
                        <a:fillRect/>
                      </a:stretch>
                    </p:blipFill>
                    <p:spPr>
                      <a:xfrm>
                        <a:off x="779463" y="1200373"/>
                        <a:ext cx="10488612" cy="609600"/>
                      </a:xfrm>
                      <a:prstGeom prst="rect">
                        <a:avLst/>
                      </a:prstGeom>
                    </p:spPr>
                  </p:pic>
                </p:oleObj>
              </mc:Fallback>
            </mc:AlternateContent>
          </a:graphicData>
        </a:graphic>
      </p:graphicFrame>
      <p:graphicFrame>
        <p:nvGraphicFramePr>
          <p:cNvPr id="41" name="对象 40"/>
          <p:cNvGraphicFramePr>
            <a:graphicFrameLocks noChangeAspect="1"/>
          </p:cNvGraphicFramePr>
          <p:nvPr>
            <p:extLst>
              <p:ext uri="{D42A27DB-BD31-4B8C-83A1-F6EECF244321}">
                <p14:modId xmlns:p14="http://schemas.microsoft.com/office/powerpoint/2010/main" val="3692886964"/>
              </p:ext>
            </p:extLst>
          </p:nvPr>
        </p:nvGraphicFramePr>
        <p:xfrm>
          <a:off x="779463" y="1811239"/>
          <a:ext cx="10461625" cy="985837"/>
        </p:xfrm>
        <a:graphic>
          <a:graphicData uri="http://schemas.openxmlformats.org/presentationml/2006/ole">
            <mc:AlternateContent xmlns:mc="http://schemas.openxmlformats.org/markup-compatibility/2006">
              <mc:Choice xmlns:v="urn:schemas-microsoft-com:vml" Requires="v">
                <p:oleObj spid="_x0000_s669832" name="文档" r:id="rId21" imgW="10499791" imgH="989162" progId="Word.Document.12">
                  <p:embed/>
                </p:oleObj>
              </mc:Choice>
              <mc:Fallback>
                <p:oleObj name="文档" r:id="rId21" imgW="10499791" imgH="989162" progId="Word.Document.12">
                  <p:embed/>
                  <p:pic>
                    <p:nvPicPr>
                      <p:cNvPr id="0" name=""/>
                      <p:cNvPicPr/>
                      <p:nvPr/>
                    </p:nvPicPr>
                    <p:blipFill>
                      <a:blip r:embed="rId22"/>
                      <a:stretch>
                        <a:fillRect/>
                      </a:stretch>
                    </p:blipFill>
                    <p:spPr>
                      <a:xfrm>
                        <a:off x="779463" y="1811239"/>
                        <a:ext cx="10461625" cy="985837"/>
                      </a:xfrm>
                      <a:prstGeom prst="rect">
                        <a:avLst/>
                      </a:prstGeom>
                    </p:spPr>
                  </p:pic>
                </p:oleObj>
              </mc:Fallback>
            </mc:AlternateContent>
          </a:graphicData>
        </a:graphic>
      </p:graphicFrame>
      <p:graphicFrame>
        <p:nvGraphicFramePr>
          <p:cNvPr id="42" name="对象 41"/>
          <p:cNvGraphicFramePr>
            <a:graphicFrameLocks noChangeAspect="1"/>
          </p:cNvGraphicFramePr>
          <p:nvPr>
            <p:extLst>
              <p:ext uri="{D42A27DB-BD31-4B8C-83A1-F6EECF244321}">
                <p14:modId xmlns:p14="http://schemas.microsoft.com/office/powerpoint/2010/main" val="3028124639"/>
              </p:ext>
            </p:extLst>
          </p:nvPr>
        </p:nvGraphicFramePr>
        <p:xfrm>
          <a:off x="779463" y="2689225"/>
          <a:ext cx="10461625" cy="600075"/>
        </p:xfrm>
        <a:graphic>
          <a:graphicData uri="http://schemas.openxmlformats.org/presentationml/2006/ole">
            <mc:AlternateContent xmlns:mc="http://schemas.openxmlformats.org/markup-compatibility/2006">
              <mc:Choice xmlns:v="urn:schemas-microsoft-com:vml" Requires="v">
                <p:oleObj spid="_x0000_s669833" name="文档" r:id="rId23" imgW="10499791" imgH="608522" progId="Word.Document.12">
                  <p:embed/>
                </p:oleObj>
              </mc:Choice>
              <mc:Fallback>
                <p:oleObj name="文档" r:id="rId23" imgW="10499791" imgH="608522" progId="Word.Document.12">
                  <p:embed/>
                  <p:pic>
                    <p:nvPicPr>
                      <p:cNvPr id="0" name=""/>
                      <p:cNvPicPr/>
                      <p:nvPr/>
                    </p:nvPicPr>
                    <p:blipFill>
                      <a:blip r:embed="rId24"/>
                      <a:stretch>
                        <a:fillRect/>
                      </a:stretch>
                    </p:blipFill>
                    <p:spPr>
                      <a:xfrm>
                        <a:off x="779463" y="2689225"/>
                        <a:ext cx="10461625" cy="600075"/>
                      </a:xfrm>
                      <a:prstGeom prst="rect">
                        <a:avLst/>
                      </a:prstGeom>
                    </p:spPr>
                  </p:pic>
                </p:oleObj>
              </mc:Fallback>
            </mc:AlternateContent>
          </a:graphicData>
        </a:graphic>
      </p:graphicFrame>
      <p:sp>
        <p:nvSpPr>
          <p:cNvPr id="4" name="矩形 3"/>
          <p:cNvSpPr/>
          <p:nvPr/>
        </p:nvSpPr>
        <p:spPr>
          <a:xfrm>
            <a:off x="677644" y="3275278"/>
            <a:ext cx="6450727" cy="738664"/>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3" name="对象 42"/>
          <p:cNvGraphicFramePr>
            <a:graphicFrameLocks noChangeAspect="1"/>
          </p:cNvGraphicFramePr>
          <p:nvPr>
            <p:extLst>
              <p:ext uri="{D42A27DB-BD31-4B8C-83A1-F6EECF244321}">
                <p14:modId xmlns:p14="http://schemas.microsoft.com/office/powerpoint/2010/main" val="2513878502"/>
              </p:ext>
            </p:extLst>
          </p:nvPr>
        </p:nvGraphicFramePr>
        <p:xfrm>
          <a:off x="779463" y="3952875"/>
          <a:ext cx="10363200" cy="977900"/>
        </p:xfrm>
        <a:graphic>
          <a:graphicData uri="http://schemas.openxmlformats.org/presentationml/2006/ole">
            <mc:AlternateContent xmlns:mc="http://schemas.openxmlformats.org/markup-compatibility/2006">
              <mc:Choice xmlns:v="urn:schemas-microsoft-com:vml" Requires="v">
                <p:oleObj spid="_x0000_s669834" name="文档" r:id="rId25" imgW="10499791" imgH="989162" progId="Word.Document.12">
                  <p:embed/>
                </p:oleObj>
              </mc:Choice>
              <mc:Fallback>
                <p:oleObj name="文档" r:id="rId25" imgW="10499791" imgH="989162" progId="Word.Document.12">
                  <p:embed/>
                  <p:pic>
                    <p:nvPicPr>
                      <p:cNvPr id="0" name=""/>
                      <p:cNvPicPr/>
                      <p:nvPr/>
                    </p:nvPicPr>
                    <p:blipFill>
                      <a:blip r:embed="rId26"/>
                      <a:stretch>
                        <a:fillRect/>
                      </a:stretch>
                    </p:blipFill>
                    <p:spPr>
                      <a:xfrm>
                        <a:off x="779463" y="3952875"/>
                        <a:ext cx="10363200" cy="977900"/>
                      </a:xfrm>
                      <a:prstGeom prst="rect">
                        <a:avLst/>
                      </a:prstGeom>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4061126801"/>
              </p:ext>
            </p:extLst>
          </p:nvPr>
        </p:nvGraphicFramePr>
        <p:xfrm>
          <a:off x="779463" y="4805363"/>
          <a:ext cx="10264775" cy="968375"/>
        </p:xfrm>
        <a:graphic>
          <a:graphicData uri="http://schemas.openxmlformats.org/presentationml/2006/ole">
            <mc:AlternateContent xmlns:mc="http://schemas.openxmlformats.org/markup-compatibility/2006">
              <mc:Choice xmlns:v="urn:schemas-microsoft-com:vml" Requires="v">
                <p:oleObj spid="_x0000_s669835" name="文档" r:id="rId27" imgW="10499791" imgH="989162" progId="Word.Document.12">
                  <p:embed/>
                </p:oleObj>
              </mc:Choice>
              <mc:Fallback>
                <p:oleObj name="文档" r:id="rId27" imgW="10499791" imgH="989162" progId="Word.Document.12">
                  <p:embed/>
                  <p:pic>
                    <p:nvPicPr>
                      <p:cNvPr id="0" name=""/>
                      <p:cNvPicPr/>
                      <p:nvPr/>
                    </p:nvPicPr>
                    <p:blipFill>
                      <a:blip r:embed="rId28"/>
                      <a:stretch>
                        <a:fillRect/>
                      </a:stretch>
                    </p:blipFill>
                    <p:spPr>
                      <a:xfrm>
                        <a:off x="779463" y="4805363"/>
                        <a:ext cx="10264775" cy="968375"/>
                      </a:xfrm>
                      <a:prstGeom prst="rect">
                        <a:avLst/>
                      </a:prstGeom>
                    </p:spPr>
                  </p:pic>
                </p:oleObj>
              </mc:Fallback>
            </mc:AlternateContent>
          </a:graphicData>
        </a:graphic>
      </p:graphicFrame>
    </p:spTree>
    <p:extLst>
      <p:ext uri="{BB962C8B-B14F-4D97-AF65-F5344CB8AC3E}">
        <p14:creationId xmlns:p14="http://schemas.microsoft.com/office/powerpoint/2010/main" val="29854686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par>
                                <p:cTn id="17" presetID="3" presetClass="entr" presetSubtype="1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linds(horizontal)">
                                      <p:cBhvr>
                                        <p:cTn id="25" dur="500"/>
                                        <p:tgtEl>
                                          <p:spTgt spid="43"/>
                                        </p:tgtEl>
                                      </p:cBhvr>
                                    </p:animEffect>
                                  </p:childTnLst>
                                </p:cTn>
                              </p:par>
                              <p:par>
                                <p:cTn id="26" presetID="3" presetClass="entr" presetSubtype="1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linds(horizontal)">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187246047"/>
              </p:ext>
            </p:extLst>
          </p:nvPr>
        </p:nvGraphicFramePr>
        <p:xfrm>
          <a:off x="533628" y="1761158"/>
          <a:ext cx="11003355" cy="4324146"/>
        </p:xfrm>
        <a:graphic>
          <a:graphicData uri="http://schemas.openxmlformats.org/drawingml/2006/table">
            <a:tbl>
              <a:tblPr/>
              <a:tblGrid>
                <a:gridCol w="2610044"/>
                <a:gridCol w="4104456"/>
                <a:gridCol w="4288855"/>
              </a:tblGrid>
              <a:tr h="221415">
                <a:tc>
                  <a:txBody>
                    <a:bodyPr/>
                    <a:lstStyle/>
                    <a:p>
                      <a:pPr algn="ctr">
                        <a:lnSpc>
                          <a:spcPct val="150000"/>
                        </a:lnSpc>
                        <a:spcAft>
                          <a:spcPts val="0"/>
                        </a:spcAft>
                        <a:tabLst>
                          <a:tab pos="2070735"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焦点的位置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焦点在</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轴上</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焦点在</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y</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轴上</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5874">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标准方程</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&gt;0)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&gt;0)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831">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范围</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_____________________</a:t>
                      </a:r>
                      <a:endParaRPr lang="zh-CN" sz="2800" u="none"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_____________________</a:t>
                      </a:r>
                      <a:endParaRPr lang="zh-CN" sz="2800" u="none"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392396" y="980728"/>
            <a:ext cx="11407208"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椭圆的简单几何性质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40002" name="Picture 2" descr="X3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007" y="2505813"/>
            <a:ext cx="2421132" cy="1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0003" name="Picture 3" descr="X3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5850" y="2456400"/>
            <a:ext cx="1778789" cy="190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3182665812"/>
              </p:ext>
            </p:extLst>
          </p:nvPr>
        </p:nvGraphicFramePr>
        <p:xfrm>
          <a:off x="4079776" y="4518982"/>
          <a:ext cx="1387475" cy="992187"/>
        </p:xfrm>
        <a:graphic>
          <a:graphicData uri="http://schemas.openxmlformats.org/presentationml/2006/ole">
            <mc:AlternateContent xmlns:mc="http://schemas.openxmlformats.org/markup-compatibility/2006">
              <mc:Choice xmlns:v="urn:schemas-microsoft-com:vml" Requires="v">
                <p:oleObj spid="_x0000_s641076" name="文档" r:id="rId6" imgW="1387094" imgH="992300" progId="Word.Document.12">
                  <p:embed/>
                </p:oleObj>
              </mc:Choice>
              <mc:Fallback>
                <p:oleObj name="文档" r:id="rId6" imgW="1387094" imgH="992300" progId="Word.Document.12">
                  <p:embed/>
                  <p:pic>
                    <p:nvPicPr>
                      <p:cNvPr id="0" name=""/>
                      <p:cNvPicPr/>
                      <p:nvPr/>
                    </p:nvPicPr>
                    <p:blipFill>
                      <a:blip r:embed="rId7"/>
                      <a:stretch>
                        <a:fillRect/>
                      </a:stretch>
                    </p:blipFill>
                    <p:spPr>
                      <a:xfrm>
                        <a:off x="4079776" y="4518982"/>
                        <a:ext cx="1387475" cy="992187"/>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921640911"/>
              </p:ext>
            </p:extLst>
          </p:nvPr>
        </p:nvGraphicFramePr>
        <p:xfrm>
          <a:off x="7886338" y="4545306"/>
          <a:ext cx="1381125" cy="985838"/>
        </p:xfrm>
        <a:graphic>
          <a:graphicData uri="http://schemas.openxmlformats.org/presentationml/2006/ole">
            <mc:AlternateContent xmlns:mc="http://schemas.openxmlformats.org/markup-compatibility/2006">
              <mc:Choice xmlns:v="urn:schemas-microsoft-com:vml" Requires="v">
                <p:oleObj spid="_x0000_s641077" name="文档" r:id="rId8" imgW="1387094" imgH="993742" progId="Word.Document.12">
                  <p:embed/>
                </p:oleObj>
              </mc:Choice>
              <mc:Fallback>
                <p:oleObj name="文档" r:id="rId8" imgW="1387094" imgH="993742" progId="Word.Document.12">
                  <p:embed/>
                  <p:pic>
                    <p:nvPicPr>
                      <p:cNvPr id="0" name=""/>
                      <p:cNvPicPr/>
                      <p:nvPr/>
                    </p:nvPicPr>
                    <p:blipFill>
                      <a:blip r:embed="rId9"/>
                      <a:stretch>
                        <a:fillRect/>
                      </a:stretch>
                    </p:blipFill>
                    <p:spPr>
                      <a:xfrm>
                        <a:off x="7886338" y="4545306"/>
                        <a:ext cx="1381125" cy="985838"/>
                      </a:xfrm>
                      <a:prstGeom prst="rect">
                        <a:avLst/>
                      </a:prstGeom>
                    </p:spPr>
                  </p:pic>
                </p:oleObj>
              </mc:Fallback>
            </mc:AlternateContent>
          </a:graphicData>
        </a:graphic>
      </p:graphicFrame>
      <p:sp>
        <p:nvSpPr>
          <p:cNvPr id="9" name="矩形 8"/>
          <p:cNvSpPr/>
          <p:nvPr/>
        </p:nvSpPr>
        <p:spPr>
          <a:xfrm>
            <a:off x="3327716" y="5490598"/>
            <a:ext cx="3733714"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err="1">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err="1">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err="1">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en-US" dirty="0">
              <a:solidFill>
                <a:srgbClr val="C00000"/>
              </a:solidFill>
            </a:endParaRPr>
          </a:p>
        </p:txBody>
      </p:sp>
      <p:sp>
        <p:nvSpPr>
          <p:cNvPr id="16" name="矩形 15"/>
          <p:cNvSpPr/>
          <p:nvPr/>
        </p:nvSpPr>
        <p:spPr>
          <a:xfrm>
            <a:off x="7536160" y="5490598"/>
            <a:ext cx="373371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err="1">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err="1">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err="1">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en-US" dirty="0">
              <a:solidFill>
                <a:srgbClr val="C00000"/>
              </a:solidFill>
            </a:endParaRPr>
          </a:p>
        </p:txBody>
      </p:sp>
    </p:spTree>
    <p:extLst>
      <p:ext uri="{BB962C8B-B14F-4D97-AF65-F5344CB8AC3E}">
        <p14:creationId xmlns:p14="http://schemas.microsoft.com/office/powerpoint/2010/main" val="35783113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785828250"/>
              </p:ext>
            </p:extLst>
          </p:nvPr>
        </p:nvGraphicFramePr>
        <p:xfrm>
          <a:off x="551384" y="769789"/>
          <a:ext cx="11017250" cy="4243387"/>
        </p:xfrm>
        <a:graphic>
          <a:graphicData uri="http://schemas.openxmlformats.org/presentationml/2006/ole">
            <mc:AlternateContent xmlns:mc="http://schemas.openxmlformats.org/markup-compatibility/2006">
              <mc:Choice xmlns:v="urn:schemas-microsoft-com:vml" Requires="v">
                <p:oleObj spid="_x0000_s631847" name="文档" r:id="rId3" imgW="11016606" imgH="4243118" progId="Word.Document.12">
                  <p:embed/>
                </p:oleObj>
              </mc:Choice>
              <mc:Fallback>
                <p:oleObj name="文档" r:id="rId3" imgW="11016606" imgH="4243118" progId="Word.Document.12">
                  <p:embed/>
                  <p:pic>
                    <p:nvPicPr>
                      <p:cNvPr id="0" name=""/>
                      <p:cNvPicPr/>
                      <p:nvPr/>
                    </p:nvPicPr>
                    <p:blipFill>
                      <a:blip r:embed="rId4"/>
                      <a:stretch>
                        <a:fillRect/>
                      </a:stretch>
                    </p:blipFill>
                    <p:spPr>
                      <a:xfrm>
                        <a:off x="551384" y="769789"/>
                        <a:ext cx="11017250" cy="4243387"/>
                      </a:xfrm>
                      <a:prstGeom prst="rect">
                        <a:avLst/>
                      </a:prstGeom>
                    </p:spPr>
                  </p:pic>
                </p:oleObj>
              </mc:Fallback>
            </mc:AlternateContent>
          </a:graphicData>
        </a:graphic>
      </p:graphicFrame>
      <p:sp>
        <p:nvSpPr>
          <p:cNvPr id="42" name="圆角矩形 41">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3" name="圆角矩形 42">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4" name="圆角矩形 43">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5" name="圆角矩形 44">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6" name="圆角矩形 45">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TextBox 19"/>
          <p:cNvSpPr txBox="1"/>
          <p:nvPr/>
        </p:nvSpPr>
        <p:spPr>
          <a:xfrm>
            <a:off x="299848" y="318169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3" name="圆角矩形 42">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4" name="圆角矩形 43">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5" name="圆角矩形 44">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6" name="圆角矩形 45">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1" name="组合 20"/>
          <p:cNvGrpSpPr/>
          <p:nvPr/>
        </p:nvGrpSpPr>
        <p:grpSpPr>
          <a:xfrm>
            <a:off x="507347" y="548680"/>
            <a:ext cx="11168781" cy="5184576"/>
            <a:chOff x="471835" y="4581128"/>
            <a:chExt cx="11168781" cy="5184576"/>
          </a:xfrm>
        </p:grpSpPr>
        <p:sp>
          <p:nvSpPr>
            <p:cNvPr id="22" name="圆角矩形 21">
              <a:extLst>
                <a:ext uri="{FF2B5EF4-FFF2-40B4-BE49-F238E27FC236}">
                  <a16:creationId xmlns:a16="http://schemas.microsoft.com/office/drawing/2014/main" xmlns="" id="{DE721FF3-EA02-8E42-A717-6EFDB1105568}"/>
                </a:ext>
              </a:extLst>
            </p:cNvPr>
            <p:cNvSpPr/>
            <p:nvPr/>
          </p:nvSpPr>
          <p:spPr>
            <a:xfrm>
              <a:off x="471835" y="4694020"/>
              <a:ext cx="11168781" cy="5071684"/>
            </a:xfrm>
            <a:prstGeom prst="roundRect">
              <a:avLst>
                <a:gd name="adj" fmla="val 197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3" name="矩形 22">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4" name="文本框 23">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zh-CN" altLang="en-US" dirty="0">
                <a:solidFill>
                  <a:prstClr val="white"/>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419454790"/>
              </p:ext>
            </p:extLst>
          </p:nvPr>
        </p:nvGraphicFramePr>
        <p:xfrm>
          <a:off x="806450" y="4656360"/>
          <a:ext cx="10156825" cy="1004888"/>
        </p:xfrm>
        <a:graphic>
          <a:graphicData uri="http://schemas.openxmlformats.org/presentationml/2006/ole">
            <mc:AlternateContent xmlns:mc="http://schemas.openxmlformats.org/markup-compatibility/2006">
              <mc:Choice xmlns:v="urn:schemas-microsoft-com:vml" Requires="v">
                <p:oleObj spid="_x0000_s671766" name="文档" r:id="rId17" imgW="10166293" imgH="1004618" progId="Word.Document.12">
                  <p:embed/>
                </p:oleObj>
              </mc:Choice>
              <mc:Fallback>
                <p:oleObj name="文档" r:id="rId17" imgW="10166293" imgH="1004618" progId="Word.Document.12">
                  <p:embed/>
                  <p:pic>
                    <p:nvPicPr>
                      <p:cNvPr id="0" name=""/>
                      <p:cNvPicPr/>
                      <p:nvPr/>
                    </p:nvPicPr>
                    <p:blipFill>
                      <a:blip r:embed="rId18"/>
                      <a:stretch>
                        <a:fillRect/>
                      </a:stretch>
                    </p:blipFill>
                    <p:spPr>
                      <a:xfrm>
                        <a:off x="806450" y="4656360"/>
                        <a:ext cx="10156825" cy="1004888"/>
                      </a:xfrm>
                      <a:prstGeom prst="rect">
                        <a:avLst/>
                      </a:prstGeom>
                    </p:spPr>
                  </p:pic>
                </p:oleObj>
              </mc:Fallback>
            </mc:AlternateContent>
          </a:graphicData>
        </a:graphic>
      </p:graphicFrame>
      <p:sp>
        <p:nvSpPr>
          <p:cNvPr id="5" name="矩形 4"/>
          <p:cNvSpPr/>
          <p:nvPr/>
        </p:nvSpPr>
        <p:spPr>
          <a:xfrm>
            <a:off x="730912" y="818956"/>
            <a:ext cx="10405648" cy="3970318"/>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设椭圆的半焦距为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由椭圆的中心对称性和</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四点共圆，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知四边形</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NF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为矩形，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所以以</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为直径的圆与椭圆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有公共点，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&gt;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&gt;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&gt;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723225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354283761"/>
              </p:ext>
            </p:extLst>
          </p:nvPr>
        </p:nvGraphicFramePr>
        <p:xfrm>
          <a:off x="514752" y="347563"/>
          <a:ext cx="11171238" cy="5673725"/>
        </p:xfrm>
        <a:graphic>
          <a:graphicData uri="http://schemas.openxmlformats.org/presentationml/2006/ole">
            <mc:AlternateContent xmlns:mc="http://schemas.openxmlformats.org/markup-compatibility/2006">
              <mc:Choice xmlns:v="urn:schemas-microsoft-com:vml" Requires="v">
                <p:oleObj spid="_x0000_s670743" name="文档" r:id="rId3" imgW="11182994" imgH="5679057" progId="Word.Document.12">
                  <p:embed/>
                </p:oleObj>
              </mc:Choice>
              <mc:Fallback>
                <p:oleObj name="文档" r:id="rId3" imgW="11182994" imgH="5679057" progId="Word.Document.12">
                  <p:embed/>
                  <p:pic>
                    <p:nvPicPr>
                      <p:cNvPr id="0" name=""/>
                      <p:cNvPicPr/>
                      <p:nvPr/>
                    </p:nvPicPr>
                    <p:blipFill>
                      <a:blip r:embed="rId4"/>
                      <a:stretch>
                        <a:fillRect/>
                      </a:stretch>
                    </p:blipFill>
                    <p:spPr>
                      <a:xfrm>
                        <a:off x="514752" y="347563"/>
                        <a:ext cx="11171238" cy="5673725"/>
                      </a:xfrm>
                      <a:prstGeom prst="rect">
                        <a:avLst/>
                      </a:prstGeom>
                    </p:spPr>
                  </p:pic>
                </p:oleObj>
              </mc:Fallback>
            </mc:AlternateContent>
          </a:graphicData>
        </a:graphic>
      </p:graphicFrame>
      <p:sp>
        <p:nvSpPr>
          <p:cNvPr id="44" name="圆角矩形 43">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TextBox 19"/>
          <p:cNvSpPr txBox="1"/>
          <p:nvPr/>
        </p:nvSpPr>
        <p:spPr>
          <a:xfrm>
            <a:off x="272708" y="450651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70722" name="Picture 2" descr="X4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8667" y="2465525"/>
            <a:ext cx="2791711" cy="214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9"/>
          <p:cNvSpPr txBox="1"/>
          <p:nvPr/>
        </p:nvSpPr>
        <p:spPr>
          <a:xfrm>
            <a:off x="263352" y="529958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45" name="圆角矩形 44">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46" name="圆角矩形 45">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47" name="圆角矩形 46">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48" name="圆角矩形 47">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solidFill>
              </a:rPr>
              <a:t>5</a:t>
            </a:r>
            <a:endParaRPr kumimoji="1" lang="zh-CN" altLang="en-US" sz="1600" dirty="0">
              <a:solidFill>
                <a:prstClr val="white"/>
              </a:solidFill>
            </a:endParaRPr>
          </a:p>
        </p:txBody>
      </p:sp>
      <p:sp>
        <p:nvSpPr>
          <p:cNvPr id="49" name="圆角矩形 48">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50" name="圆角矩形 49">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51" name="圆角矩形 50">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52" name="圆角矩形 51">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prstClr val="white">
                    <a:lumMod val="50000"/>
                  </a:prstClr>
                </a:solidFill>
              </a:rPr>
              <a:t>9</a:t>
            </a:r>
            <a:endParaRPr kumimoji="1" lang="zh-CN" altLang="en-US" sz="1600" dirty="0">
              <a:solidFill>
                <a:prstClr val="white">
                  <a:lumMod val="50000"/>
                </a:prstClr>
              </a:solidFill>
            </a:endParaRPr>
          </a:p>
        </p:txBody>
      </p:sp>
      <p:sp>
        <p:nvSpPr>
          <p:cNvPr id="53" name="圆角矩形 52">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10</a:t>
            </a:r>
            <a:endParaRPr kumimoji="1" lang="zh-CN" altLang="en-US" sz="1600" dirty="0">
              <a:solidFill>
                <a:prstClr val="white">
                  <a:lumMod val="50000"/>
                </a:prstClr>
              </a:solidFill>
            </a:endParaRPr>
          </a:p>
        </p:txBody>
      </p:sp>
      <p:sp>
        <p:nvSpPr>
          <p:cNvPr id="54" name="圆角矩形 53">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55" name="圆角矩形 54">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56" name="圆角矩形 55">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57" name="圆角矩形 56">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sp>
        <p:nvSpPr>
          <p:cNvPr id="30" name="矩形 29"/>
          <p:cNvSpPr/>
          <p:nvPr/>
        </p:nvSpPr>
        <p:spPr>
          <a:xfrm>
            <a:off x="673593" y="764704"/>
            <a:ext cx="10844815" cy="1303177"/>
          </a:xfrm>
          <a:prstGeom prst="rect">
            <a:avLst/>
          </a:prstGeom>
        </p:spPr>
        <p:txBody>
          <a:bodyPr>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设椭圆的长半轴长为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，短半轴长为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，半焦距为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，椭圆长轴在圆柱底面上的投影为圆柱底面圆直径，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1" name="组合 30"/>
          <p:cNvGrpSpPr/>
          <p:nvPr/>
        </p:nvGrpSpPr>
        <p:grpSpPr>
          <a:xfrm>
            <a:off x="471774" y="476672"/>
            <a:ext cx="11246866" cy="5232302"/>
            <a:chOff x="471835" y="4581128"/>
            <a:chExt cx="11248331" cy="5232982"/>
          </a:xfrm>
        </p:grpSpPr>
        <p:sp>
          <p:nvSpPr>
            <p:cNvPr id="32" name="圆角矩形 31">
              <a:extLst>
                <a:ext uri="{FF2B5EF4-FFF2-40B4-BE49-F238E27FC236}">
                  <a16:creationId xmlns:a16="http://schemas.microsoft.com/office/drawing/2014/main" xmlns="" id="{DE721FF3-EA02-8E42-A717-6EFDB1105568}"/>
                </a:ext>
              </a:extLst>
            </p:cNvPr>
            <p:cNvSpPr/>
            <p:nvPr/>
          </p:nvSpPr>
          <p:spPr>
            <a:xfrm>
              <a:off x="471835" y="4694019"/>
              <a:ext cx="11248331" cy="5120091"/>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3" name="矩形 32">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4" name="文本框 33">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25" name="对象 24"/>
          <p:cNvGraphicFramePr>
            <a:graphicFrameLocks noChangeAspect="1"/>
          </p:cNvGraphicFramePr>
          <p:nvPr>
            <p:extLst>
              <p:ext uri="{D42A27DB-BD31-4B8C-83A1-F6EECF244321}">
                <p14:modId xmlns:p14="http://schemas.microsoft.com/office/powerpoint/2010/main" val="3479900422"/>
              </p:ext>
            </p:extLst>
          </p:nvPr>
        </p:nvGraphicFramePr>
        <p:xfrm>
          <a:off x="762000" y="2060899"/>
          <a:ext cx="6337300" cy="2035175"/>
        </p:xfrm>
        <a:graphic>
          <a:graphicData uri="http://schemas.openxmlformats.org/presentationml/2006/ole">
            <mc:AlternateContent xmlns:mc="http://schemas.openxmlformats.org/markup-compatibility/2006">
              <mc:Choice xmlns:v="urn:schemas-microsoft-com:vml" Requires="v">
                <p:oleObj spid="_x0000_s510371" name="文档" r:id="rId17" imgW="6339609" imgH="2042142" progId="Word.Document.12">
                  <p:embed/>
                </p:oleObj>
              </mc:Choice>
              <mc:Fallback>
                <p:oleObj name="文档" r:id="rId17" imgW="6339609" imgH="2042142" progId="Word.Document.12">
                  <p:embed/>
                  <p:pic>
                    <p:nvPicPr>
                      <p:cNvPr id="0" name=""/>
                      <p:cNvPicPr/>
                      <p:nvPr/>
                    </p:nvPicPr>
                    <p:blipFill>
                      <a:blip r:embed="rId18"/>
                      <a:stretch>
                        <a:fillRect/>
                      </a:stretch>
                    </p:blipFill>
                    <p:spPr>
                      <a:xfrm>
                        <a:off x="762000" y="2060899"/>
                        <a:ext cx="6337300" cy="203517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711957498"/>
              </p:ext>
            </p:extLst>
          </p:nvPr>
        </p:nvGraphicFramePr>
        <p:xfrm>
          <a:off x="762000" y="4005586"/>
          <a:ext cx="6284913" cy="1703388"/>
        </p:xfrm>
        <a:graphic>
          <a:graphicData uri="http://schemas.openxmlformats.org/presentationml/2006/ole">
            <mc:AlternateContent xmlns:mc="http://schemas.openxmlformats.org/markup-compatibility/2006">
              <mc:Choice xmlns:v="urn:schemas-microsoft-com:vml" Requires="v">
                <p:oleObj spid="_x0000_s510372" name="文档" r:id="rId19" imgW="6289946" imgH="1709114" progId="Word.Document.12">
                  <p:embed/>
                </p:oleObj>
              </mc:Choice>
              <mc:Fallback>
                <p:oleObj name="文档" r:id="rId19" imgW="6289946" imgH="1709114" progId="Word.Document.12">
                  <p:embed/>
                  <p:pic>
                    <p:nvPicPr>
                      <p:cNvPr id="0" name=""/>
                      <p:cNvPicPr/>
                      <p:nvPr/>
                    </p:nvPicPr>
                    <p:blipFill>
                      <a:blip r:embed="rId20"/>
                      <a:stretch>
                        <a:fillRect/>
                      </a:stretch>
                    </p:blipFill>
                    <p:spPr>
                      <a:xfrm>
                        <a:off x="762000" y="4005586"/>
                        <a:ext cx="6284913" cy="1703388"/>
                      </a:xfrm>
                      <a:prstGeom prst="rect">
                        <a:avLst/>
                      </a:prstGeom>
                    </p:spPr>
                  </p:pic>
                </p:oleObj>
              </mc:Fallback>
            </mc:AlternateContent>
          </a:graphicData>
        </a:graphic>
      </p:graphicFrame>
      <p:pic>
        <p:nvPicPr>
          <p:cNvPr id="24" name="Picture 2" descr="X42"/>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2065013"/>
            <a:ext cx="2791711" cy="214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9416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45" name="圆角矩形 44">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46" name="圆角矩形 45">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47" name="圆角矩形 46">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48" name="圆角矩形 47">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solidFill>
              </a:rPr>
              <a:t>5</a:t>
            </a:r>
            <a:endParaRPr kumimoji="1" lang="zh-CN" altLang="en-US" sz="1600" dirty="0">
              <a:solidFill>
                <a:prstClr val="white"/>
              </a:solidFill>
            </a:endParaRPr>
          </a:p>
        </p:txBody>
      </p:sp>
      <p:sp>
        <p:nvSpPr>
          <p:cNvPr id="49" name="圆角矩形 48">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50" name="圆角矩形 49">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51" name="圆角矩形 50">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52" name="圆角矩形 51">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prstClr val="white">
                    <a:lumMod val="50000"/>
                  </a:prstClr>
                </a:solidFill>
              </a:rPr>
              <a:t>9</a:t>
            </a:r>
            <a:endParaRPr kumimoji="1" lang="zh-CN" altLang="en-US" sz="1600" dirty="0">
              <a:solidFill>
                <a:prstClr val="white">
                  <a:lumMod val="50000"/>
                </a:prstClr>
              </a:solidFill>
            </a:endParaRPr>
          </a:p>
        </p:txBody>
      </p:sp>
      <p:sp>
        <p:nvSpPr>
          <p:cNvPr id="53" name="圆角矩形 52">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10</a:t>
            </a:r>
            <a:endParaRPr kumimoji="1" lang="zh-CN" altLang="en-US" sz="1600" dirty="0">
              <a:solidFill>
                <a:prstClr val="white">
                  <a:lumMod val="50000"/>
                </a:prstClr>
              </a:solidFill>
            </a:endParaRPr>
          </a:p>
        </p:txBody>
      </p:sp>
      <p:sp>
        <p:nvSpPr>
          <p:cNvPr id="54" name="圆角矩形 53">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55" name="圆角矩形 54">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56" name="圆角矩形 55">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57" name="圆角矩形 56">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pSp>
        <p:nvGrpSpPr>
          <p:cNvPr id="31" name="组合 30"/>
          <p:cNvGrpSpPr/>
          <p:nvPr/>
        </p:nvGrpSpPr>
        <p:grpSpPr>
          <a:xfrm>
            <a:off x="471774" y="1124744"/>
            <a:ext cx="11246866" cy="3384376"/>
            <a:chOff x="471835" y="4581128"/>
            <a:chExt cx="11248331" cy="3384816"/>
          </a:xfrm>
        </p:grpSpPr>
        <p:sp>
          <p:nvSpPr>
            <p:cNvPr id="32" name="圆角矩形 31">
              <a:extLst>
                <a:ext uri="{FF2B5EF4-FFF2-40B4-BE49-F238E27FC236}">
                  <a16:creationId xmlns:a16="http://schemas.microsoft.com/office/drawing/2014/main" xmlns="" id="{DE721FF3-EA02-8E42-A717-6EFDB1105568}"/>
                </a:ext>
              </a:extLst>
            </p:cNvPr>
            <p:cNvSpPr/>
            <p:nvPr/>
          </p:nvSpPr>
          <p:spPr>
            <a:xfrm>
              <a:off x="471835" y="4694019"/>
              <a:ext cx="11248331" cy="327192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3" name="矩形 32">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4" name="文本框 33">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25" name="对象 24"/>
          <p:cNvGraphicFramePr>
            <a:graphicFrameLocks noChangeAspect="1"/>
          </p:cNvGraphicFramePr>
          <p:nvPr>
            <p:extLst>
              <p:ext uri="{D42A27DB-BD31-4B8C-83A1-F6EECF244321}">
                <p14:modId xmlns:p14="http://schemas.microsoft.com/office/powerpoint/2010/main" val="215230190"/>
              </p:ext>
            </p:extLst>
          </p:nvPr>
        </p:nvGraphicFramePr>
        <p:xfrm>
          <a:off x="762000" y="1412776"/>
          <a:ext cx="10614025" cy="1693862"/>
        </p:xfrm>
        <a:graphic>
          <a:graphicData uri="http://schemas.openxmlformats.org/presentationml/2006/ole">
            <mc:AlternateContent xmlns:mc="http://schemas.openxmlformats.org/markup-compatibility/2006">
              <mc:Choice xmlns:v="urn:schemas-microsoft-com:vml" Requires="v">
                <p:oleObj spid="_x0000_s672810" name="文档" r:id="rId17" imgW="10626204" imgH="1695091" progId="Word.Document.12">
                  <p:embed/>
                </p:oleObj>
              </mc:Choice>
              <mc:Fallback>
                <p:oleObj name="文档" r:id="rId17" imgW="10626204" imgH="1695091" progId="Word.Document.12">
                  <p:embed/>
                  <p:pic>
                    <p:nvPicPr>
                      <p:cNvPr id="0" name=""/>
                      <p:cNvPicPr/>
                      <p:nvPr/>
                    </p:nvPicPr>
                    <p:blipFill>
                      <a:blip r:embed="rId18"/>
                      <a:stretch>
                        <a:fillRect/>
                      </a:stretch>
                    </p:blipFill>
                    <p:spPr>
                      <a:xfrm>
                        <a:off x="762000" y="1412776"/>
                        <a:ext cx="10614025" cy="1693862"/>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615609398"/>
              </p:ext>
            </p:extLst>
          </p:nvPr>
        </p:nvGraphicFramePr>
        <p:xfrm>
          <a:off x="762000" y="2924547"/>
          <a:ext cx="7145338" cy="1309688"/>
        </p:xfrm>
        <a:graphic>
          <a:graphicData uri="http://schemas.openxmlformats.org/presentationml/2006/ole">
            <mc:AlternateContent xmlns:mc="http://schemas.openxmlformats.org/markup-compatibility/2006">
              <mc:Choice xmlns:v="urn:schemas-microsoft-com:vml" Requires="v">
                <p:oleObj spid="_x0000_s672811" name="文档" r:id="rId19" imgW="7148255" imgH="1313012" progId="Word.Document.12">
                  <p:embed/>
                </p:oleObj>
              </mc:Choice>
              <mc:Fallback>
                <p:oleObj name="文档" r:id="rId19" imgW="7148255" imgH="1313012" progId="Word.Document.12">
                  <p:embed/>
                  <p:pic>
                    <p:nvPicPr>
                      <p:cNvPr id="0" name=""/>
                      <p:cNvPicPr/>
                      <p:nvPr/>
                    </p:nvPicPr>
                    <p:blipFill>
                      <a:blip r:embed="rId20"/>
                      <a:stretch>
                        <a:fillRect/>
                      </a:stretch>
                    </p:blipFill>
                    <p:spPr>
                      <a:xfrm>
                        <a:off x="762000" y="2924547"/>
                        <a:ext cx="7145338" cy="1309688"/>
                      </a:xfrm>
                      <a:prstGeom prst="rect">
                        <a:avLst/>
                      </a:prstGeom>
                    </p:spPr>
                  </p:pic>
                </p:oleObj>
              </mc:Fallback>
            </mc:AlternateContent>
          </a:graphicData>
        </a:graphic>
      </p:graphicFrame>
      <p:pic>
        <p:nvPicPr>
          <p:cNvPr id="24" name="Picture 2" descr="X42"/>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2031953"/>
            <a:ext cx="2791711" cy="214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516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835099197"/>
              </p:ext>
            </p:extLst>
          </p:nvPr>
        </p:nvGraphicFramePr>
        <p:xfrm>
          <a:off x="515872" y="407988"/>
          <a:ext cx="11118850" cy="5505450"/>
        </p:xfrm>
        <a:graphic>
          <a:graphicData uri="http://schemas.openxmlformats.org/presentationml/2006/ole">
            <mc:AlternateContent xmlns:mc="http://schemas.openxmlformats.org/markup-compatibility/2006">
              <mc:Choice xmlns:v="urn:schemas-microsoft-com:vml" Requires="v">
                <p:oleObj spid="_x0000_s673814" name="文档" r:id="rId3" imgW="11118888" imgH="5504731" progId="Word.Document.12">
                  <p:embed/>
                </p:oleObj>
              </mc:Choice>
              <mc:Fallback>
                <p:oleObj name="文档" r:id="rId3" imgW="11118888" imgH="5504731" progId="Word.Document.12">
                  <p:embed/>
                  <p:pic>
                    <p:nvPicPr>
                      <p:cNvPr id="0" name=""/>
                      <p:cNvPicPr/>
                      <p:nvPr/>
                    </p:nvPicPr>
                    <p:blipFill>
                      <a:blip r:embed="rId4"/>
                      <a:stretch>
                        <a:fillRect/>
                      </a:stretch>
                    </p:blipFill>
                    <p:spPr>
                      <a:xfrm>
                        <a:off x="515872" y="407988"/>
                        <a:ext cx="11118850" cy="5505450"/>
                      </a:xfrm>
                      <a:prstGeom prst="rect">
                        <a:avLst/>
                      </a:prstGeom>
                    </p:spPr>
                  </p:pic>
                </p:oleObj>
              </mc:Fallback>
            </mc:AlternateContent>
          </a:graphicData>
        </a:graphic>
      </p:graphicFrame>
      <p:sp>
        <p:nvSpPr>
          <p:cNvPr id="39" name="圆角矩形 38">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4" name="TextBox 19"/>
          <p:cNvSpPr txBox="1"/>
          <p:nvPr/>
        </p:nvSpPr>
        <p:spPr>
          <a:xfrm>
            <a:off x="263830" y="191683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TextBox 19"/>
          <p:cNvSpPr txBox="1"/>
          <p:nvPr/>
        </p:nvSpPr>
        <p:spPr>
          <a:xfrm>
            <a:off x="263352" y="272505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TextBox 19"/>
          <p:cNvSpPr txBox="1"/>
          <p:nvPr/>
        </p:nvSpPr>
        <p:spPr>
          <a:xfrm>
            <a:off x="262874" y="454301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P spid="2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71835" y="332656"/>
            <a:ext cx="11168781" cy="5459288"/>
            <a:chOff x="471835" y="4581128"/>
            <a:chExt cx="11168781" cy="5459288"/>
          </a:xfrm>
        </p:grpSpPr>
        <p:sp>
          <p:nvSpPr>
            <p:cNvPr id="25" name="圆角矩形 24">
              <a:extLst>
                <a:ext uri="{FF2B5EF4-FFF2-40B4-BE49-F238E27FC236}">
                  <a16:creationId xmlns:a16="http://schemas.microsoft.com/office/drawing/2014/main" xmlns="" id="{DE721FF3-EA02-8E42-A717-6EFDB1105568}"/>
                </a:ext>
              </a:extLst>
            </p:cNvPr>
            <p:cNvSpPr/>
            <p:nvPr/>
          </p:nvSpPr>
          <p:spPr>
            <a:xfrm>
              <a:off x="471835" y="4694020"/>
              <a:ext cx="11168781" cy="5346396"/>
            </a:xfrm>
            <a:prstGeom prst="roundRect">
              <a:avLst>
                <a:gd name="adj" fmla="val 21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6" name="矩形 25">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8" name="文本框 27">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zh-CN" altLang="en-US" dirty="0">
                <a:solidFill>
                  <a:prstClr val="white"/>
                </a:solidFill>
                <a:latin typeface="DOUYU Font" pitchFamily="2" charset="-122"/>
                <a:ea typeface="DOUYU Font" pitchFamily="2" charset="-122"/>
              </a:endParaRPr>
            </a:p>
          </p:txBody>
        </p:sp>
      </p:grpSp>
      <p:sp>
        <p:nvSpPr>
          <p:cNvPr id="39" name="圆角矩形 3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40" name="圆角矩形 3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41" name="圆角矩形 4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42" name="圆角矩形 4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43" name="圆角矩形 4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44" name="圆角矩形 4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solidFill>
              </a:rPr>
              <a:t>6</a:t>
            </a:r>
            <a:endParaRPr kumimoji="1" lang="zh-CN" altLang="en-US" sz="1600" dirty="0">
              <a:solidFill>
                <a:prstClr val="white"/>
              </a:solidFill>
            </a:endParaRPr>
          </a:p>
        </p:txBody>
      </p:sp>
      <p:sp>
        <p:nvSpPr>
          <p:cNvPr id="45" name="圆角矩形 4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46" name="圆角矩形 4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47" name="圆角矩形 4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prstClr val="white">
                    <a:lumMod val="50000"/>
                  </a:prstClr>
                </a:solidFill>
              </a:rPr>
              <a:t>9</a:t>
            </a:r>
            <a:endParaRPr kumimoji="1" lang="zh-CN" altLang="en-US" sz="1600" dirty="0">
              <a:solidFill>
                <a:prstClr val="white">
                  <a:lumMod val="50000"/>
                </a:prstClr>
              </a:solidFill>
            </a:endParaRPr>
          </a:p>
        </p:txBody>
      </p:sp>
      <p:sp>
        <p:nvSpPr>
          <p:cNvPr id="48" name="圆角矩形 4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10</a:t>
            </a:r>
            <a:endParaRPr kumimoji="1" lang="zh-CN" altLang="en-US" sz="1600" dirty="0">
              <a:solidFill>
                <a:prstClr val="white">
                  <a:lumMod val="50000"/>
                </a:prstClr>
              </a:solidFill>
            </a:endParaRPr>
          </a:p>
        </p:txBody>
      </p:sp>
      <p:sp>
        <p:nvSpPr>
          <p:cNvPr id="49" name="圆角矩形 4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50" name="圆角矩形 4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51" name="圆角矩形 5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52" name="圆角矩形 5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3664165441"/>
              </p:ext>
            </p:extLst>
          </p:nvPr>
        </p:nvGraphicFramePr>
        <p:xfrm>
          <a:off x="673100" y="619944"/>
          <a:ext cx="10668000" cy="1066800"/>
        </p:xfrm>
        <a:graphic>
          <a:graphicData uri="http://schemas.openxmlformats.org/presentationml/2006/ole">
            <mc:AlternateContent xmlns:mc="http://schemas.openxmlformats.org/markup-compatibility/2006">
              <mc:Choice xmlns:v="urn:schemas-microsoft-com:vml" Requires="v">
                <p:oleObj spid="_x0000_s512435" name="文档" r:id="rId17" imgW="10697873" imgH="1067159" progId="Word.Document.12">
                  <p:embed/>
                </p:oleObj>
              </mc:Choice>
              <mc:Fallback>
                <p:oleObj name="文档" r:id="rId17" imgW="10697873" imgH="1067159" progId="Word.Document.12">
                  <p:embed/>
                  <p:pic>
                    <p:nvPicPr>
                      <p:cNvPr id="0" name=""/>
                      <p:cNvPicPr/>
                      <p:nvPr/>
                    </p:nvPicPr>
                    <p:blipFill>
                      <a:blip r:embed="rId18"/>
                      <a:stretch>
                        <a:fillRect/>
                      </a:stretch>
                    </p:blipFill>
                    <p:spPr>
                      <a:xfrm>
                        <a:off x="673100" y="619944"/>
                        <a:ext cx="10668000" cy="1066800"/>
                      </a:xfrm>
                      <a:prstGeom prst="rect">
                        <a:avLst/>
                      </a:prstGeom>
                    </p:spPr>
                  </p:pic>
                </p:oleObj>
              </mc:Fallback>
            </mc:AlternateContent>
          </a:graphicData>
        </a:graphic>
      </p:graphicFrame>
      <p:sp>
        <p:nvSpPr>
          <p:cNvPr id="3" name="矩形 2"/>
          <p:cNvSpPr/>
          <p:nvPr/>
        </p:nvSpPr>
        <p:spPr>
          <a:xfrm>
            <a:off x="569140" y="1478978"/>
            <a:ext cx="10855452" cy="1384995"/>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过点</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的直线与椭圆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交于</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两点，则</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ABF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的周长为</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3547812459"/>
              </p:ext>
            </p:extLst>
          </p:nvPr>
        </p:nvGraphicFramePr>
        <p:xfrm>
          <a:off x="673100" y="2778944"/>
          <a:ext cx="10668000" cy="2044700"/>
        </p:xfrm>
        <a:graphic>
          <a:graphicData uri="http://schemas.openxmlformats.org/presentationml/2006/ole">
            <mc:AlternateContent xmlns:mc="http://schemas.openxmlformats.org/markup-compatibility/2006">
              <mc:Choice xmlns:v="urn:schemas-microsoft-com:vml" Requires="v">
                <p:oleObj spid="_x0000_s512436" name="文档" r:id="rId19" imgW="10697873" imgH="2045179" progId="Word.Document.12">
                  <p:embed/>
                </p:oleObj>
              </mc:Choice>
              <mc:Fallback>
                <p:oleObj name="文档" r:id="rId19" imgW="10697873" imgH="2045179" progId="Word.Document.12">
                  <p:embed/>
                  <p:pic>
                    <p:nvPicPr>
                      <p:cNvPr id="0" name=""/>
                      <p:cNvPicPr/>
                      <p:nvPr/>
                    </p:nvPicPr>
                    <p:blipFill>
                      <a:blip r:embed="rId20"/>
                      <a:stretch>
                        <a:fillRect/>
                      </a:stretch>
                    </p:blipFill>
                    <p:spPr>
                      <a:xfrm>
                        <a:off x="673100" y="2778944"/>
                        <a:ext cx="10668000" cy="204470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360505612"/>
              </p:ext>
            </p:extLst>
          </p:nvPr>
        </p:nvGraphicFramePr>
        <p:xfrm>
          <a:off x="673100" y="4725144"/>
          <a:ext cx="10668000" cy="1066800"/>
        </p:xfrm>
        <a:graphic>
          <a:graphicData uri="http://schemas.openxmlformats.org/presentationml/2006/ole">
            <mc:AlternateContent xmlns:mc="http://schemas.openxmlformats.org/markup-compatibility/2006">
              <mc:Choice xmlns:v="urn:schemas-microsoft-com:vml" Requires="v">
                <p:oleObj spid="_x0000_s512437" name="文档" r:id="rId21" imgW="10697873" imgH="1065003" progId="Word.Document.12">
                  <p:embed/>
                </p:oleObj>
              </mc:Choice>
              <mc:Fallback>
                <p:oleObj name="文档" r:id="rId21" imgW="10697873" imgH="1065003" progId="Word.Document.12">
                  <p:embed/>
                  <p:pic>
                    <p:nvPicPr>
                      <p:cNvPr id="0" name=""/>
                      <p:cNvPicPr/>
                      <p:nvPr/>
                    </p:nvPicPr>
                    <p:blipFill>
                      <a:blip r:embed="rId22"/>
                      <a:stretch>
                        <a:fillRect/>
                      </a:stretch>
                    </p:blipFill>
                    <p:spPr>
                      <a:xfrm>
                        <a:off x="673100" y="4725144"/>
                        <a:ext cx="10668000" cy="1066800"/>
                      </a:xfrm>
                      <a:prstGeom prst="rect">
                        <a:avLst/>
                      </a:prstGeom>
                    </p:spPr>
                  </p:pic>
                </p:oleObj>
              </mc:Fallback>
            </mc:AlternateContent>
          </a:graphicData>
        </a:graphic>
      </p:graphicFrame>
    </p:spTree>
    <p:extLst>
      <p:ext uri="{BB962C8B-B14F-4D97-AF65-F5344CB8AC3E}">
        <p14:creationId xmlns:p14="http://schemas.microsoft.com/office/powerpoint/2010/main" val="13507876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89591" y="1268760"/>
            <a:ext cx="11168781" cy="2664296"/>
            <a:chOff x="471835" y="4581128"/>
            <a:chExt cx="11168781" cy="2664296"/>
          </a:xfrm>
        </p:grpSpPr>
        <p:sp>
          <p:nvSpPr>
            <p:cNvPr id="25" name="圆角矩形 24">
              <a:extLst>
                <a:ext uri="{FF2B5EF4-FFF2-40B4-BE49-F238E27FC236}">
                  <a16:creationId xmlns:a16="http://schemas.microsoft.com/office/drawing/2014/main" xmlns="" id="{DE721FF3-EA02-8E42-A717-6EFDB1105568}"/>
                </a:ext>
              </a:extLst>
            </p:cNvPr>
            <p:cNvSpPr/>
            <p:nvPr/>
          </p:nvSpPr>
          <p:spPr>
            <a:xfrm>
              <a:off x="471835" y="4694020"/>
              <a:ext cx="11168781" cy="2551404"/>
            </a:xfrm>
            <a:prstGeom prst="roundRect">
              <a:avLst>
                <a:gd name="adj" fmla="val 387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6" name="矩形 25">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8" name="文本框 27">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zh-CN" altLang="en-US" dirty="0">
                <a:solidFill>
                  <a:prstClr val="white"/>
                </a:solidFill>
                <a:latin typeface="DOUYU Font" pitchFamily="2" charset="-122"/>
                <a:ea typeface="DOUYU Font" pitchFamily="2" charset="-122"/>
              </a:endParaRPr>
            </a:p>
          </p:txBody>
        </p:sp>
      </p:grpSp>
      <p:sp>
        <p:nvSpPr>
          <p:cNvPr id="39" name="圆角矩形 3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40" name="圆角矩形 3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41" name="圆角矩形 4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42" name="圆角矩形 4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43" name="圆角矩形 4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44" name="圆角矩形 4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solidFill>
              </a:rPr>
              <a:t>6</a:t>
            </a:r>
            <a:endParaRPr kumimoji="1" lang="zh-CN" altLang="en-US" sz="1600" dirty="0">
              <a:solidFill>
                <a:prstClr val="white"/>
              </a:solidFill>
            </a:endParaRPr>
          </a:p>
        </p:txBody>
      </p:sp>
      <p:sp>
        <p:nvSpPr>
          <p:cNvPr id="45" name="圆角矩形 4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46" name="圆角矩形 4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47" name="圆角矩形 4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prstClr val="white">
                    <a:lumMod val="50000"/>
                  </a:prstClr>
                </a:solidFill>
              </a:rPr>
              <a:t>9</a:t>
            </a:r>
            <a:endParaRPr kumimoji="1" lang="zh-CN" altLang="en-US" sz="1600" dirty="0">
              <a:solidFill>
                <a:prstClr val="white">
                  <a:lumMod val="50000"/>
                </a:prstClr>
              </a:solidFill>
            </a:endParaRPr>
          </a:p>
        </p:txBody>
      </p:sp>
      <p:sp>
        <p:nvSpPr>
          <p:cNvPr id="48" name="圆角矩形 4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10</a:t>
            </a:r>
            <a:endParaRPr kumimoji="1" lang="zh-CN" altLang="en-US" sz="1600" dirty="0">
              <a:solidFill>
                <a:prstClr val="white">
                  <a:lumMod val="50000"/>
                </a:prstClr>
              </a:solidFill>
            </a:endParaRPr>
          </a:p>
        </p:txBody>
      </p:sp>
      <p:sp>
        <p:nvSpPr>
          <p:cNvPr id="49" name="圆角矩形 4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50" name="圆角矩形 4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51" name="圆角矩形 5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52" name="圆角矩形 5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1332116472"/>
              </p:ext>
            </p:extLst>
          </p:nvPr>
        </p:nvGraphicFramePr>
        <p:xfrm>
          <a:off x="698794" y="1555229"/>
          <a:ext cx="10668000" cy="2276475"/>
        </p:xfrm>
        <a:graphic>
          <a:graphicData uri="http://schemas.openxmlformats.org/presentationml/2006/ole">
            <mc:AlternateContent xmlns:mc="http://schemas.openxmlformats.org/markup-compatibility/2006">
              <mc:Choice xmlns:v="urn:schemas-microsoft-com:vml" Requires="v">
                <p:oleObj spid="_x0000_s674838" name="文档" r:id="rId17" imgW="10697873" imgH="2278452" progId="Word.Document.12">
                  <p:embed/>
                </p:oleObj>
              </mc:Choice>
              <mc:Fallback>
                <p:oleObj name="文档" r:id="rId17" imgW="10697873" imgH="2278452" progId="Word.Document.12">
                  <p:embed/>
                  <p:pic>
                    <p:nvPicPr>
                      <p:cNvPr id="0" name=""/>
                      <p:cNvPicPr/>
                      <p:nvPr/>
                    </p:nvPicPr>
                    <p:blipFill>
                      <a:blip r:embed="rId18"/>
                      <a:stretch>
                        <a:fillRect/>
                      </a:stretch>
                    </p:blipFill>
                    <p:spPr>
                      <a:xfrm>
                        <a:off x="698794" y="1555229"/>
                        <a:ext cx="10668000" cy="2276475"/>
                      </a:xfrm>
                      <a:prstGeom prst="rect">
                        <a:avLst/>
                      </a:prstGeom>
                    </p:spPr>
                  </p:pic>
                </p:oleObj>
              </mc:Fallback>
            </mc:AlternateContent>
          </a:graphicData>
        </a:graphic>
      </p:graphicFrame>
    </p:spTree>
    <p:extLst>
      <p:ext uri="{BB962C8B-B14F-4D97-AF65-F5344CB8AC3E}">
        <p14:creationId xmlns:p14="http://schemas.microsoft.com/office/powerpoint/2010/main" val="3591125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1" name="圆角矩形 60">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62" name="圆角矩形 61">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3" name="圆角矩形 62">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4" name="圆角矩形 63">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5" name="圆角矩形 64">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6" name="圆角矩形 65">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7" name="圆角矩形 6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8" name="圆角矩形 67">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0" name="组合 19"/>
          <p:cNvGrpSpPr/>
          <p:nvPr/>
        </p:nvGrpSpPr>
        <p:grpSpPr>
          <a:xfrm>
            <a:off x="471835" y="2553519"/>
            <a:ext cx="11248331" cy="3611785"/>
            <a:chOff x="471835" y="4581128"/>
            <a:chExt cx="11248331" cy="3611785"/>
          </a:xfrm>
        </p:grpSpPr>
        <p:sp>
          <p:nvSpPr>
            <p:cNvPr id="22" name="圆角矩形 21">
              <a:extLst>
                <a:ext uri="{FF2B5EF4-FFF2-40B4-BE49-F238E27FC236}">
                  <a16:creationId xmlns:a16="http://schemas.microsoft.com/office/drawing/2014/main" xmlns="" id="{DE721FF3-EA02-8E42-A717-6EFDB1105568}"/>
                </a:ext>
              </a:extLst>
            </p:cNvPr>
            <p:cNvSpPr/>
            <p:nvPr/>
          </p:nvSpPr>
          <p:spPr>
            <a:xfrm>
              <a:off x="471835" y="4694020"/>
              <a:ext cx="11248331" cy="3498893"/>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矩形 22">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文本框 23">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5" name="对象 24"/>
          <p:cNvGraphicFramePr>
            <a:graphicFrameLocks noChangeAspect="1"/>
          </p:cNvGraphicFramePr>
          <p:nvPr>
            <p:extLst>
              <p:ext uri="{D42A27DB-BD31-4B8C-83A1-F6EECF244321}">
                <p14:modId xmlns:p14="http://schemas.microsoft.com/office/powerpoint/2010/main" val="1669827163"/>
              </p:ext>
            </p:extLst>
          </p:nvPr>
        </p:nvGraphicFramePr>
        <p:xfrm>
          <a:off x="798513" y="2894384"/>
          <a:ext cx="10658475" cy="1182688"/>
        </p:xfrm>
        <a:graphic>
          <a:graphicData uri="http://schemas.openxmlformats.org/presentationml/2006/ole">
            <mc:AlternateContent xmlns:mc="http://schemas.openxmlformats.org/markup-compatibility/2006">
              <mc:Choice xmlns:v="urn:schemas-microsoft-com:vml" Requires="v">
                <p:oleObj spid="_x0000_s632971" name="文档" r:id="rId17" imgW="10690310" imgH="1186851" progId="Word.Document.12">
                  <p:embed/>
                </p:oleObj>
              </mc:Choice>
              <mc:Fallback>
                <p:oleObj name="文档" r:id="rId17" imgW="10690310" imgH="1186851" progId="Word.Document.12">
                  <p:embed/>
                  <p:pic>
                    <p:nvPicPr>
                      <p:cNvPr id="0" name=""/>
                      <p:cNvPicPr/>
                      <p:nvPr/>
                    </p:nvPicPr>
                    <p:blipFill>
                      <a:blip r:embed="rId18"/>
                      <a:stretch>
                        <a:fillRect/>
                      </a:stretch>
                    </p:blipFill>
                    <p:spPr>
                      <a:xfrm>
                        <a:off x="798513" y="2894384"/>
                        <a:ext cx="10658475" cy="1182688"/>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592311428"/>
              </p:ext>
            </p:extLst>
          </p:nvPr>
        </p:nvGraphicFramePr>
        <p:xfrm>
          <a:off x="779463" y="4043363"/>
          <a:ext cx="7916862" cy="1246187"/>
        </p:xfrm>
        <a:graphic>
          <a:graphicData uri="http://schemas.openxmlformats.org/presentationml/2006/ole">
            <mc:AlternateContent xmlns:mc="http://schemas.openxmlformats.org/markup-compatibility/2006">
              <mc:Choice xmlns:v="urn:schemas-microsoft-com:vml" Requires="v">
                <p:oleObj spid="_x0000_s632972" name="文档" r:id="rId19" imgW="7921632" imgH="1249938" progId="Word.Document.12">
                  <p:embed/>
                </p:oleObj>
              </mc:Choice>
              <mc:Fallback>
                <p:oleObj name="文档" r:id="rId19" imgW="7921632" imgH="1249938" progId="Word.Document.12">
                  <p:embed/>
                  <p:pic>
                    <p:nvPicPr>
                      <p:cNvPr id="0" name=""/>
                      <p:cNvPicPr/>
                      <p:nvPr/>
                    </p:nvPicPr>
                    <p:blipFill>
                      <a:blip r:embed="rId20"/>
                      <a:stretch>
                        <a:fillRect/>
                      </a:stretch>
                    </p:blipFill>
                    <p:spPr>
                      <a:xfrm>
                        <a:off x="779463" y="4043363"/>
                        <a:ext cx="7916862" cy="1246187"/>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258457008"/>
              </p:ext>
            </p:extLst>
          </p:nvPr>
        </p:nvGraphicFramePr>
        <p:xfrm>
          <a:off x="546100" y="215900"/>
          <a:ext cx="11045825" cy="2212975"/>
        </p:xfrm>
        <a:graphic>
          <a:graphicData uri="http://schemas.openxmlformats.org/presentationml/2006/ole">
            <mc:AlternateContent xmlns:mc="http://schemas.openxmlformats.org/markup-compatibility/2006">
              <mc:Choice xmlns:v="urn:schemas-microsoft-com:vml" Requires="v">
                <p:oleObj spid="_x0000_s632973" name="文档" r:id="rId21" imgW="11051540" imgH="2215910" progId="Word.Document.12">
                  <p:embed/>
                </p:oleObj>
              </mc:Choice>
              <mc:Fallback>
                <p:oleObj name="文档" r:id="rId21" imgW="11051540" imgH="2215910" progId="Word.Document.12">
                  <p:embed/>
                  <p:pic>
                    <p:nvPicPr>
                      <p:cNvPr id="0" name=""/>
                      <p:cNvPicPr/>
                      <p:nvPr/>
                    </p:nvPicPr>
                    <p:blipFill>
                      <a:blip r:embed="rId22"/>
                      <a:stretch>
                        <a:fillRect/>
                      </a:stretch>
                    </p:blipFill>
                    <p:spPr>
                      <a:xfrm>
                        <a:off x="546100" y="215900"/>
                        <a:ext cx="11045825" cy="22129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935063673"/>
              </p:ext>
            </p:extLst>
          </p:nvPr>
        </p:nvGraphicFramePr>
        <p:xfrm>
          <a:off x="3219239" y="1365188"/>
          <a:ext cx="1970088" cy="1008062"/>
        </p:xfrm>
        <a:graphic>
          <a:graphicData uri="http://schemas.openxmlformats.org/presentationml/2006/ole">
            <mc:AlternateContent xmlns:mc="http://schemas.openxmlformats.org/markup-compatibility/2006">
              <mc:Choice xmlns:v="urn:schemas-microsoft-com:vml" Requires="v">
                <p:oleObj spid="_x0000_s632974" name="文档" r:id="rId23" imgW="1969789" imgH="1007805" progId="Word.Document.12">
                  <p:embed/>
                </p:oleObj>
              </mc:Choice>
              <mc:Fallback>
                <p:oleObj name="文档" r:id="rId23" imgW="1969789" imgH="1007805" progId="Word.Document.12">
                  <p:embed/>
                  <p:pic>
                    <p:nvPicPr>
                      <p:cNvPr id="0" name=""/>
                      <p:cNvPicPr/>
                      <p:nvPr/>
                    </p:nvPicPr>
                    <p:blipFill>
                      <a:blip r:embed="rId24"/>
                      <a:stretch>
                        <a:fillRect/>
                      </a:stretch>
                    </p:blipFill>
                    <p:spPr>
                      <a:xfrm>
                        <a:off x="3219239" y="1365188"/>
                        <a:ext cx="1970088" cy="1008062"/>
                      </a:xfrm>
                      <a:prstGeom prst="rect">
                        <a:avLst/>
                      </a:prstGeom>
                    </p:spPr>
                  </p:pic>
                </p:oleObj>
              </mc:Fallback>
            </mc:AlternateContent>
          </a:graphicData>
        </a:graphic>
      </p:graphicFrame>
      <p:pic>
        <p:nvPicPr>
          <p:cNvPr id="632866" name="Picture 34" descr="X43"/>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320" y="3517766"/>
            <a:ext cx="2594067" cy="23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对象 28"/>
          <p:cNvGraphicFramePr>
            <a:graphicFrameLocks noChangeAspect="1"/>
          </p:cNvGraphicFramePr>
          <p:nvPr>
            <p:extLst>
              <p:ext uri="{D42A27DB-BD31-4B8C-83A1-F6EECF244321}">
                <p14:modId xmlns:p14="http://schemas.microsoft.com/office/powerpoint/2010/main" val="256152779"/>
              </p:ext>
            </p:extLst>
          </p:nvPr>
        </p:nvGraphicFramePr>
        <p:xfrm>
          <a:off x="798513" y="5191125"/>
          <a:ext cx="10658475" cy="1047750"/>
        </p:xfrm>
        <a:graphic>
          <a:graphicData uri="http://schemas.openxmlformats.org/presentationml/2006/ole">
            <mc:AlternateContent xmlns:mc="http://schemas.openxmlformats.org/markup-compatibility/2006">
              <mc:Choice xmlns:v="urn:schemas-microsoft-com:vml" Requires="v">
                <p:oleObj spid="_x0000_s632975" name="文档" r:id="rId26" imgW="10690310" imgH="1049188" progId="Word.Document.12">
                  <p:embed/>
                </p:oleObj>
              </mc:Choice>
              <mc:Fallback>
                <p:oleObj name="文档" r:id="rId26" imgW="10690310" imgH="1049188" progId="Word.Document.12">
                  <p:embed/>
                  <p:pic>
                    <p:nvPicPr>
                      <p:cNvPr id="0" name=""/>
                      <p:cNvPicPr/>
                      <p:nvPr/>
                    </p:nvPicPr>
                    <p:blipFill>
                      <a:blip r:embed="rId27"/>
                      <a:stretch>
                        <a:fillRect/>
                      </a:stretch>
                    </p:blipFill>
                    <p:spPr>
                      <a:xfrm>
                        <a:off x="798513" y="5191125"/>
                        <a:ext cx="10658475" cy="1047750"/>
                      </a:xfrm>
                      <a:prstGeom prst="rect">
                        <a:avLst/>
                      </a:prstGeom>
                    </p:spPr>
                  </p:pic>
                </p:oleObj>
              </mc:Fallback>
            </mc:AlternateContent>
          </a:graphicData>
        </a:graphic>
      </p:graphicFrame>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2866"/>
                                        </p:tgtEl>
                                        <p:attrNameLst>
                                          <p:attrName>style.visibility</p:attrName>
                                        </p:attrNameLst>
                                      </p:cBhvr>
                                      <p:to>
                                        <p:strVal val="visible"/>
                                      </p:to>
                                    </p:set>
                                    <p:animEffect transition="in" filter="blinds(horizontal)">
                                      <p:cBhvr>
                                        <p:cTn id="12" dur="500"/>
                                        <p:tgtEl>
                                          <p:spTgt spid="632866"/>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par>
                                <p:cTn id="22" presetID="3" presetClass="entr" presetSubtype="1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7368" y="812319"/>
            <a:ext cx="11377264" cy="240065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平顶山模拟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的一个焦点为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上的点到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070735" algn="l"/>
              </a:tabLst>
            </a:pPr>
            <a:endParaRPr lang="en-US" altLang="zh-CN" sz="16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距离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的标准方程为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上一动点，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9" name="圆角矩形 3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 name="矩形 5"/>
          <p:cNvSpPr/>
          <p:nvPr/>
        </p:nvSpPr>
        <p:spPr>
          <a:xfrm>
            <a:off x="7243966" y="2600835"/>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818317398"/>
              </p:ext>
            </p:extLst>
          </p:nvPr>
        </p:nvGraphicFramePr>
        <p:xfrm>
          <a:off x="7168923" y="1513378"/>
          <a:ext cx="1960563" cy="998537"/>
        </p:xfrm>
        <a:graphic>
          <a:graphicData uri="http://schemas.openxmlformats.org/presentationml/2006/ole">
            <mc:AlternateContent xmlns:mc="http://schemas.openxmlformats.org/markup-compatibility/2006">
              <mc:Choice xmlns:v="urn:schemas-microsoft-com:vml" Requires="v">
                <p:oleObj spid="_x0000_s633894" name="文档" r:id="rId17" imgW="1961151" imgH="998430" progId="Word.Document.12">
                  <p:embed/>
                </p:oleObj>
              </mc:Choice>
              <mc:Fallback>
                <p:oleObj name="文档" r:id="rId17" imgW="1961151" imgH="998430" progId="Word.Document.12">
                  <p:embed/>
                  <p:pic>
                    <p:nvPicPr>
                      <p:cNvPr id="0" name=""/>
                      <p:cNvPicPr/>
                      <p:nvPr/>
                    </p:nvPicPr>
                    <p:blipFill>
                      <a:blip r:embed="rId18"/>
                      <a:stretch>
                        <a:fillRect/>
                      </a:stretch>
                    </p:blipFill>
                    <p:spPr>
                      <a:xfrm>
                        <a:off x="7168923" y="1513378"/>
                        <a:ext cx="1960563" cy="998537"/>
                      </a:xfrm>
                      <a:prstGeom prst="rect">
                        <a:avLst/>
                      </a:prstGeom>
                    </p:spPr>
                  </p:pic>
                </p:oleObj>
              </mc:Fallback>
            </mc:AlternateContent>
          </a:graphicData>
        </a:graphic>
      </p:graphicFrame>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178194653"/>
              </p:ext>
            </p:extLst>
          </p:nvPr>
        </p:nvGraphicFramePr>
        <p:xfrm>
          <a:off x="533628" y="1052736"/>
          <a:ext cx="11178996" cy="5392608"/>
        </p:xfrm>
        <a:graphic>
          <a:graphicData uri="http://schemas.openxmlformats.org/drawingml/2006/table">
            <a:tbl>
              <a:tblPr/>
              <a:tblGrid>
                <a:gridCol w="2538036"/>
                <a:gridCol w="4176464"/>
                <a:gridCol w="164112"/>
                <a:gridCol w="4300384"/>
              </a:tblGrid>
              <a:tr h="553539">
                <a:tc>
                  <a:txBody>
                    <a:bodyPr/>
                    <a:lstStyle/>
                    <a:p>
                      <a:pPr algn="ctr">
                        <a:lnSpc>
                          <a:spcPct val="150000"/>
                        </a:lnSpc>
                        <a:spcAft>
                          <a:spcPts val="0"/>
                        </a:spcAft>
                        <a:tabLst>
                          <a:tab pos="2070735"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顶点</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___________________</a:t>
                      </a:r>
                    </a:p>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___________________</a:t>
                      </a:r>
                      <a:endParaRPr lang="zh-CN" sz="2800" u="none"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_____________________</a:t>
                      </a:r>
                    </a:p>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__________________</a:t>
                      </a:r>
                      <a:endParaRPr lang="zh-CN" sz="2800" u="none"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tabLst>
                          <a:tab pos="2070735" algn="l"/>
                        </a:tabLs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15">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轴长</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070735"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短轴长</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长轴长</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32123">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焦点</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__________________</a:t>
                      </a:r>
                      <a:endParaRPr lang="zh-CN" sz="2800" u="none"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____________________</a:t>
                      </a:r>
                      <a:endParaRPr lang="zh-CN" sz="2800" u="none"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42">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焦距</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070735" algn="l"/>
                        </a:tabLs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F</a:t>
                      </a:r>
                      <a:r>
                        <a:rPr lang="en-US" sz="2800" kern="100" baseline="-25000" dirty="0" err="1">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F</a:t>
                      </a:r>
                      <a:r>
                        <a:rPr lang="en-US" sz="2800" kern="100" baseline="-25000" dirty="0" err="1">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21415">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对称性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070735"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对称轴</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对称中心</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912048">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离心率</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070735" algn="l"/>
                        </a:tabLst>
                      </a:pPr>
                      <a:r>
                        <a:rPr lang="en-US" sz="2800" i="1"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32123">
                <a:tc>
                  <a:txBody>
                    <a:bodyPr/>
                    <a:lstStyle/>
                    <a:p>
                      <a:pPr algn="ctr">
                        <a:lnSpc>
                          <a:spcPct val="150000"/>
                        </a:lnSpc>
                        <a:spcAft>
                          <a:spcPts val="0"/>
                        </a:spcAft>
                        <a:tabLst>
                          <a:tab pos="2070735" algn="l"/>
                        </a:tabLs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的关系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070735" algn="l"/>
                        </a:tabLst>
                      </a:pPr>
                      <a:r>
                        <a:rPr lang="en-US" altLang="zh-CN" sz="2800" u="none"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___________</a:t>
                      </a:r>
                      <a:endParaRPr lang="zh-CN" sz="2800" u="none"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931" marR="17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bl>
          </a:graphicData>
        </a:graphic>
      </p:graphicFrame>
      <p:sp>
        <p:nvSpPr>
          <p:cNvPr id="4" name="矩形 3"/>
          <p:cNvSpPr/>
          <p:nvPr/>
        </p:nvSpPr>
        <p:spPr>
          <a:xfrm>
            <a:off x="3503712" y="954094"/>
            <a:ext cx="3456384" cy="1384995"/>
          </a:xfrm>
          <a:prstGeom prst="rect">
            <a:avLst/>
          </a:prstGeom>
        </p:spPr>
        <p:txBody>
          <a:bodyPr wrap="square">
            <a:spAutoFit/>
          </a:bodyPr>
          <a:lstStyle/>
          <a:p>
            <a:pPr lvl="0" algn="ctr">
              <a:lnSpc>
                <a:spcPct val="150000"/>
              </a:lnSpc>
              <a:tabLst>
                <a:tab pos="2070735" algn="l"/>
              </a:tabLst>
            </a:pP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a:p>
            <a:pPr lvl="0" algn="ctr">
              <a:lnSpc>
                <a:spcPct val="150000"/>
              </a:lnSpc>
              <a:tabLst>
                <a:tab pos="2070735" algn="l"/>
              </a:tabLst>
            </a:pP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
        <p:nvSpPr>
          <p:cNvPr id="8" name="矩形 7"/>
          <p:cNvSpPr/>
          <p:nvPr/>
        </p:nvSpPr>
        <p:spPr>
          <a:xfrm>
            <a:off x="7680176" y="936338"/>
            <a:ext cx="3744416" cy="1384995"/>
          </a:xfrm>
          <a:prstGeom prst="rect">
            <a:avLst/>
          </a:prstGeom>
        </p:spPr>
        <p:txBody>
          <a:bodyPr wrap="square">
            <a:spAutoFit/>
          </a:bodyPr>
          <a:lstStyle/>
          <a:p>
            <a:pPr algn="ctr">
              <a:lnSpc>
                <a:spcPct val="150000"/>
              </a:lnSpc>
              <a:spcAft>
                <a:spcPts val="0"/>
              </a:spcAft>
              <a:tabLst>
                <a:tab pos="2070735" algn="l"/>
              </a:tabLst>
            </a:pP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
        <p:nvSpPr>
          <p:cNvPr id="6" name="矩形 5"/>
          <p:cNvSpPr/>
          <p:nvPr/>
        </p:nvSpPr>
        <p:spPr>
          <a:xfrm>
            <a:off x="6600056" y="2401724"/>
            <a:ext cx="543739" cy="523220"/>
          </a:xfrm>
          <a:prstGeom prst="rect">
            <a:avLst/>
          </a:prstGeom>
        </p:spPr>
        <p:txBody>
          <a:bodyPr wrap="none">
            <a:spAutoFit/>
          </a:bodyPr>
          <a:lstStyle/>
          <a:p>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en-US" dirty="0">
              <a:solidFill>
                <a:srgbClr val="C00000"/>
              </a:solidFill>
            </a:endParaRPr>
          </a:p>
        </p:txBody>
      </p:sp>
      <p:sp>
        <p:nvSpPr>
          <p:cNvPr id="11" name="矩形 10"/>
          <p:cNvSpPr/>
          <p:nvPr/>
        </p:nvSpPr>
        <p:spPr>
          <a:xfrm>
            <a:off x="9029363" y="2401724"/>
            <a:ext cx="543739" cy="523220"/>
          </a:xfrm>
          <a:prstGeom prst="rect">
            <a:avLst/>
          </a:prstGeom>
        </p:spPr>
        <p:txBody>
          <a:bodyPr wrap="none">
            <a:spAutoFit/>
          </a:bodyPr>
          <a:lstStyle/>
          <a:p>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en-US" dirty="0">
              <a:solidFill>
                <a:srgbClr val="C00000"/>
              </a:solidFill>
            </a:endParaRPr>
          </a:p>
        </p:txBody>
      </p:sp>
      <p:sp>
        <p:nvSpPr>
          <p:cNvPr id="10" name="矩形 9"/>
          <p:cNvSpPr/>
          <p:nvPr/>
        </p:nvSpPr>
        <p:spPr>
          <a:xfrm>
            <a:off x="3791744" y="2977788"/>
            <a:ext cx="2919389" cy="523220"/>
          </a:xfrm>
          <a:prstGeom prst="rect">
            <a:avLst/>
          </a:prstGeom>
        </p:spPr>
        <p:txBody>
          <a:bodyPr wrap="none">
            <a:spAutoFit/>
          </a:bodyPr>
          <a:lstStyle/>
          <a:p>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
        <p:nvSpPr>
          <p:cNvPr id="14" name="矩形 13"/>
          <p:cNvSpPr/>
          <p:nvPr/>
        </p:nvSpPr>
        <p:spPr>
          <a:xfrm>
            <a:off x="7860688" y="2977788"/>
            <a:ext cx="3457998" cy="523220"/>
          </a:xfrm>
          <a:prstGeom prst="rect">
            <a:avLst/>
          </a:prstGeom>
        </p:spPr>
        <p:txBody>
          <a:bodyPr wrap="none">
            <a:spAutoFit/>
          </a:bodyPr>
          <a:lstStyle/>
          <a:p>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
        <p:nvSpPr>
          <p:cNvPr id="15" name="矩形 14"/>
          <p:cNvSpPr/>
          <p:nvPr/>
        </p:nvSpPr>
        <p:spPr>
          <a:xfrm>
            <a:off x="7743306" y="3680112"/>
            <a:ext cx="522900" cy="523220"/>
          </a:xfrm>
          <a:prstGeom prst="rect">
            <a:avLst/>
          </a:prstGeom>
        </p:spPr>
        <p:txBody>
          <a:bodyPr wrap="none">
            <a:spAutoFit/>
          </a:bodyPr>
          <a:lstStyle/>
          <a:p>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endParaRPr lang="zh-CN" altLang="en-US" dirty="0">
              <a:solidFill>
                <a:srgbClr val="C00000"/>
              </a:solidFill>
            </a:endParaRPr>
          </a:p>
        </p:txBody>
      </p:sp>
      <p:sp>
        <p:nvSpPr>
          <p:cNvPr id="16" name="矩形 15"/>
          <p:cNvSpPr/>
          <p:nvPr/>
        </p:nvSpPr>
        <p:spPr>
          <a:xfrm>
            <a:off x="5718204" y="4293096"/>
            <a:ext cx="1579278"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轴和</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轴</a:t>
            </a:r>
            <a:endParaRPr lang="zh-CN" altLang="en-US" dirty="0">
              <a:solidFill>
                <a:srgbClr val="C00000"/>
              </a:solidFill>
            </a:endParaRPr>
          </a:p>
        </p:txBody>
      </p:sp>
      <p:sp>
        <p:nvSpPr>
          <p:cNvPr id="17" name="矩形 16"/>
          <p:cNvSpPr/>
          <p:nvPr/>
        </p:nvSpPr>
        <p:spPr>
          <a:xfrm>
            <a:off x="9512685" y="433706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原点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820872724"/>
              </p:ext>
            </p:extLst>
          </p:nvPr>
        </p:nvGraphicFramePr>
        <p:xfrm>
          <a:off x="6494035" y="4723313"/>
          <a:ext cx="2284413" cy="992187"/>
        </p:xfrm>
        <a:graphic>
          <a:graphicData uri="http://schemas.openxmlformats.org/presentationml/2006/ole">
            <mc:AlternateContent xmlns:mc="http://schemas.openxmlformats.org/markup-compatibility/2006">
              <mc:Choice xmlns:v="urn:schemas-microsoft-com:vml" Requires="v">
                <p:oleObj spid="_x0000_s642075" name="文档" r:id="rId4" imgW="2283631" imgH="992300" progId="Word.Document.12">
                  <p:embed/>
                </p:oleObj>
              </mc:Choice>
              <mc:Fallback>
                <p:oleObj name="文档" r:id="rId4" imgW="2283631" imgH="992300" progId="Word.Document.12">
                  <p:embed/>
                  <p:pic>
                    <p:nvPicPr>
                      <p:cNvPr id="0" name=""/>
                      <p:cNvPicPr/>
                      <p:nvPr/>
                    </p:nvPicPr>
                    <p:blipFill>
                      <a:blip r:embed="rId5"/>
                      <a:stretch>
                        <a:fillRect/>
                      </a:stretch>
                    </p:blipFill>
                    <p:spPr>
                      <a:xfrm>
                        <a:off x="6494035" y="4723313"/>
                        <a:ext cx="2284413" cy="992187"/>
                      </a:xfrm>
                      <a:prstGeom prst="rect">
                        <a:avLst/>
                      </a:prstGeom>
                    </p:spPr>
                  </p:pic>
                </p:oleObj>
              </mc:Fallback>
            </mc:AlternateContent>
          </a:graphicData>
        </a:graphic>
      </p:graphicFrame>
      <p:sp>
        <p:nvSpPr>
          <p:cNvPr id="18" name="矩形 17"/>
          <p:cNvSpPr/>
          <p:nvPr/>
        </p:nvSpPr>
        <p:spPr>
          <a:xfrm>
            <a:off x="6485157" y="5903482"/>
            <a:ext cx="1781257" cy="523220"/>
          </a:xfrm>
          <a:prstGeom prst="rect">
            <a:avLst/>
          </a:prstGeom>
        </p:spPr>
        <p:txBody>
          <a:bodyPr wrap="none">
            <a:spAutoFit/>
          </a:bodyPr>
          <a:lstStyle/>
          <a:p>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30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30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30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dirty="0">
              <a:solidFill>
                <a:srgbClr val="C00000"/>
              </a:solidFill>
            </a:endParaRPr>
          </a:p>
        </p:txBody>
      </p:sp>
    </p:spTree>
    <p:extLst>
      <p:ext uri="{BB962C8B-B14F-4D97-AF65-F5344CB8AC3E}">
        <p14:creationId xmlns:p14="http://schemas.microsoft.com/office/powerpoint/2010/main" val="3366834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P spid="11" grpId="0"/>
      <p:bldP spid="10" grpId="0"/>
      <p:bldP spid="14" grpId="0"/>
      <p:bldP spid="15" grpId="0"/>
      <p:bldP spid="16" grpId="0"/>
      <p:bldP spid="17" grpId="0"/>
      <p:bldP spid="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2" name="组合 21"/>
          <p:cNvGrpSpPr/>
          <p:nvPr/>
        </p:nvGrpSpPr>
        <p:grpSpPr>
          <a:xfrm>
            <a:off x="471835" y="206396"/>
            <a:ext cx="11248331" cy="5886899"/>
            <a:chOff x="471835" y="4581128"/>
            <a:chExt cx="11248331" cy="5886899"/>
          </a:xfrm>
        </p:grpSpPr>
        <p:sp>
          <p:nvSpPr>
            <p:cNvPr id="23" name="圆角矩形 22">
              <a:extLst>
                <a:ext uri="{FF2B5EF4-FFF2-40B4-BE49-F238E27FC236}">
                  <a16:creationId xmlns:a16="http://schemas.microsoft.com/office/drawing/2014/main" xmlns="" id="{DE721FF3-EA02-8E42-A717-6EFDB1105568}"/>
                </a:ext>
              </a:extLst>
            </p:cNvPr>
            <p:cNvSpPr/>
            <p:nvPr/>
          </p:nvSpPr>
          <p:spPr>
            <a:xfrm>
              <a:off x="471835" y="4694020"/>
              <a:ext cx="11248331" cy="5774007"/>
            </a:xfrm>
            <a:prstGeom prst="roundRect">
              <a:avLst>
                <a:gd name="adj" fmla="val 162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1831751658"/>
              </p:ext>
            </p:extLst>
          </p:nvPr>
        </p:nvGraphicFramePr>
        <p:xfrm>
          <a:off x="771525" y="1701792"/>
          <a:ext cx="10631488" cy="1004887"/>
        </p:xfrm>
        <a:graphic>
          <a:graphicData uri="http://schemas.openxmlformats.org/presentationml/2006/ole">
            <mc:AlternateContent xmlns:mc="http://schemas.openxmlformats.org/markup-compatibility/2006">
              <mc:Choice xmlns:v="urn:schemas-microsoft-com:vml" Requires="v">
                <p:oleObj spid="_x0000_s675883" name="文档" r:id="rId17" imgW="10638089" imgH="1004618" progId="Word.Document.12">
                  <p:embed/>
                </p:oleObj>
              </mc:Choice>
              <mc:Fallback>
                <p:oleObj name="文档" r:id="rId17" imgW="10638089" imgH="1004618" progId="Word.Document.12">
                  <p:embed/>
                  <p:pic>
                    <p:nvPicPr>
                      <p:cNvPr id="0" name=""/>
                      <p:cNvPicPr/>
                      <p:nvPr/>
                    </p:nvPicPr>
                    <p:blipFill>
                      <a:blip r:embed="rId18"/>
                      <a:stretch>
                        <a:fillRect/>
                      </a:stretch>
                    </p:blipFill>
                    <p:spPr>
                      <a:xfrm>
                        <a:off x="771525" y="1701792"/>
                        <a:ext cx="10631488" cy="1004887"/>
                      </a:xfrm>
                      <a:prstGeom prst="rect">
                        <a:avLst/>
                      </a:prstGeom>
                    </p:spPr>
                  </p:pic>
                </p:oleObj>
              </mc:Fallback>
            </mc:AlternateContent>
          </a:graphicData>
        </a:graphic>
      </p:graphicFrame>
      <p:sp>
        <p:nvSpPr>
          <p:cNvPr id="7" name="矩形 6"/>
          <p:cNvSpPr/>
          <p:nvPr/>
        </p:nvSpPr>
        <p:spPr>
          <a:xfrm>
            <a:off x="686522" y="458916"/>
            <a:ext cx="10744124" cy="1384995"/>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因为椭圆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的一个焦点为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，所以椭圆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的焦点在</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轴上，且</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因为椭圆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上的点到</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的距离的最小值为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1932237492"/>
              </p:ext>
            </p:extLst>
          </p:nvPr>
        </p:nvGraphicFramePr>
        <p:xfrm>
          <a:off x="771525" y="2583644"/>
          <a:ext cx="6750050" cy="1622425"/>
        </p:xfrm>
        <a:graphic>
          <a:graphicData uri="http://schemas.openxmlformats.org/presentationml/2006/ole">
            <mc:AlternateContent xmlns:mc="http://schemas.openxmlformats.org/markup-compatibility/2006">
              <mc:Choice xmlns:v="urn:schemas-microsoft-com:vml" Requires="v">
                <p:oleObj spid="_x0000_s675884" name="文档" r:id="rId19" imgW="6752029" imgH="1627659" progId="Word.Document.12">
                  <p:embed/>
                </p:oleObj>
              </mc:Choice>
              <mc:Fallback>
                <p:oleObj name="文档" r:id="rId19" imgW="6752029" imgH="1627659" progId="Word.Document.12">
                  <p:embed/>
                  <p:pic>
                    <p:nvPicPr>
                      <p:cNvPr id="0" name=""/>
                      <p:cNvPicPr/>
                      <p:nvPr/>
                    </p:nvPicPr>
                    <p:blipFill>
                      <a:blip r:embed="rId20"/>
                      <a:stretch>
                        <a:fillRect/>
                      </a:stretch>
                    </p:blipFill>
                    <p:spPr>
                      <a:xfrm>
                        <a:off x="771525" y="2583644"/>
                        <a:ext cx="6750050" cy="1622425"/>
                      </a:xfrm>
                      <a:prstGeom prst="rect">
                        <a:avLst/>
                      </a:prstGeom>
                    </p:spPr>
                  </p:pic>
                </p:oleObj>
              </mc:Fallback>
            </mc:AlternateContent>
          </a:graphicData>
        </a:graphic>
      </p:graphicFrame>
      <p:sp>
        <p:nvSpPr>
          <p:cNvPr id="27" name="矩形 26"/>
          <p:cNvSpPr/>
          <p:nvPr/>
        </p:nvSpPr>
        <p:spPr>
          <a:xfrm>
            <a:off x="686522" y="4013942"/>
            <a:ext cx="10744124" cy="2031325"/>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如图所示，设椭圆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的另一个焦点为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kern="100" dirty="0" smtClean="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675842" name="Picture 2" descr="X44"/>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0649" y="2669439"/>
            <a:ext cx="2537919" cy="30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46685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nodeType="withEffect">
                                  <p:stCondLst>
                                    <p:cond delay="0"/>
                                  </p:stCondLst>
                                  <p:childTnLst>
                                    <p:set>
                                      <p:cBhvr>
                                        <p:cTn id="21" dur="1" fill="hold">
                                          <p:stCondLst>
                                            <p:cond delay="0"/>
                                          </p:stCondLst>
                                        </p:cTn>
                                        <p:tgtEl>
                                          <p:spTgt spid="675842"/>
                                        </p:tgtEl>
                                        <p:attrNameLst>
                                          <p:attrName>style.visibility</p:attrName>
                                        </p:attrNameLst>
                                      </p:cBhvr>
                                      <p:to>
                                        <p:strVal val="visible"/>
                                      </p:to>
                                    </p:set>
                                    <p:animEffect transition="in" filter="blinds(horizontal)">
                                      <p:cBhvr>
                                        <p:cTn id="22" dur="500"/>
                                        <p:tgtEl>
                                          <p:spTgt spid="67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2" name="组合 21"/>
          <p:cNvGrpSpPr/>
          <p:nvPr/>
        </p:nvGrpSpPr>
        <p:grpSpPr>
          <a:xfrm>
            <a:off x="471835" y="1070491"/>
            <a:ext cx="11248331" cy="3510637"/>
            <a:chOff x="471835" y="4581128"/>
            <a:chExt cx="11248331" cy="3510637"/>
          </a:xfrm>
        </p:grpSpPr>
        <p:sp>
          <p:nvSpPr>
            <p:cNvPr id="23" name="圆角矩形 22">
              <a:extLst>
                <a:ext uri="{FF2B5EF4-FFF2-40B4-BE49-F238E27FC236}">
                  <a16:creationId xmlns:a16="http://schemas.microsoft.com/office/drawing/2014/main" xmlns="" id="{DE721FF3-EA02-8E42-A717-6EFDB1105568}"/>
                </a:ext>
              </a:extLst>
            </p:cNvPr>
            <p:cNvSpPr/>
            <p:nvPr/>
          </p:nvSpPr>
          <p:spPr>
            <a:xfrm>
              <a:off x="471835" y="4694021"/>
              <a:ext cx="11248331" cy="3397744"/>
            </a:xfrm>
            <a:prstGeom prst="roundRect">
              <a:avLst>
                <a:gd name="adj" fmla="val 162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794776247"/>
              </p:ext>
            </p:extLst>
          </p:nvPr>
        </p:nvGraphicFramePr>
        <p:xfrm>
          <a:off x="771525" y="2181294"/>
          <a:ext cx="10604500" cy="609600"/>
        </p:xfrm>
        <a:graphic>
          <a:graphicData uri="http://schemas.openxmlformats.org/presentationml/2006/ole">
            <mc:AlternateContent xmlns:mc="http://schemas.openxmlformats.org/markup-compatibility/2006">
              <mc:Choice xmlns:v="urn:schemas-microsoft-com:vml" Requires="v">
                <p:oleObj spid="_x0000_s676885" name="文档" r:id="rId17" imgW="10613238" imgH="609959" progId="Word.Document.12">
                  <p:embed/>
                </p:oleObj>
              </mc:Choice>
              <mc:Fallback>
                <p:oleObj name="文档" r:id="rId17" imgW="10613238" imgH="609959" progId="Word.Document.12">
                  <p:embed/>
                  <p:pic>
                    <p:nvPicPr>
                      <p:cNvPr id="0" name=""/>
                      <p:cNvPicPr/>
                      <p:nvPr/>
                    </p:nvPicPr>
                    <p:blipFill>
                      <a:blip r:embed="rId18"/>
                      <a:stretch>
                        <a:fillRect/>
                      </a:stretch>
                    </p:blipFill>
                    <p:spPr>
                      <a:xfrm>
                        <a:off x="771525" y="2181294"/>
                        <a:ext cx="10604500" cy="609600"/>
                      </a:xfrm>
                      <a:prstGeom prst="rect">
                        <a:avLst/>
                      </a:prstGeom>
                    </p:spPr>
                  </p:pic>
                </p:oleObj>
              </mc:Fallback>
            </mc:AlternateContent>
          </a:graphicData>
        </a:graphic>
      </p:graphicFrame>
      <p:sp>
        <p:nvSpPr>
          <p:cNvPr id="7" name="矩形 6"/>
          <p:cNvSpPr/>
          <p:nvPr/>
        </p:nvSpPr>
        <p:spPr>
          <a:xfrm>
            <a:off x="686522" y="1458254"/>
            <a:ext cx="10744124"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三点共线时，</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取得最小值，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矩形 26"/>
          <p:cNvSpPr/>
          <p:nvPr/>
        </p:nvSpPr>
        <p:spPr>
          <a:xfrm>
            <a:off x="686522" y="2844162"/>
            <a:ext cx="10744124"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的最小值为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75842" name="Picture 2" descr="X4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320" y="1340767"/>
            <a:ext cx="2537919" cy="30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7212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675842"/>
                                        </p:tgtEl>
                                        <p:attrNameLst>
                                          <p:attrName>style.visibility</p:attrName>
                                        </p:attrNameLst>
                                      </p:cBhvr>
                                      <p:to>
                                        <p:strVal val="visible"/>
                                      </p:to>
                                    </p:set>
                                    <p:animEffect transition="in" filter="blinds(horizontal)">
                                      <p:cBhvr>
                                        <p:cTn id="19" dur="500"/>
                                        <p:tgtEl>
                                          <p:spTgt spid="67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86161106"/>
              </p:ext>
            </p:extLst>
          </p:nvPr>
        </p:nvGraphicFramePr>
        <p:xfrm>
          <a:off x="479376" y="1691283"/>
          <a:ext cx="10877550" cy="2409825"/>
        </p:xfrm>
        <a:graphic>
          <a:graphicData uri="http://schemas.openxmlformats.org/presentationml/2006/ole">
            <mc:AlternateContent xmlns:mc="http://schemas.openxmlformats.org/markup-compatibility/2006">
              <mc:Choice xmlns:v="urn:schemas-microsoft-com:vml" Requires="v">
                <p:oleObj spid="_x0000_s687106" name="文档" r:id="rId17" imgW="10889113" imgH="2405692" progId="Word.Document.12">
                  <p:embed/>
                </p:oleObj>
              </mc:Choice>
              <mc:Fallback>
                <p:oleObj name="文档" r:id="rId17" imgW="10889113" imgH="2405692" progId="Word.Document.12">
                  <p:embed/>
                  <p:pic>
                    <p:nvPicPr>
                      <p:cNvPr id="0" name=""/>
                      <p:cNvPicPr/>
                      <p:nvPr/>
                    </p:nvPicPr>
                    <p:blipFill>
                      <a:blip r:embed="rId18"/>
                      <a:stretch>
                        <a:fillRect/>
                      </a:stretch>
                    </p:blipFill>
                    <p:spPr>
                      <a:xfrm>
                        <a:off x="479376" y="1691283"/>
                        <a:ext cx="10877550" cy="2409825"/>
                      </a:xfrm>
                      <a:prstGeom prst="rect">
                        <a:avLst/>
                      </a:prstGeom>
                    </p:spPr>
                  </p:pic>
                </p:oleObj>
              </mc:Fallback>
            </mc:AlternateContent>
          </a:graphicData>
        </a:graphic>
      </p:graphicFrame>
      <p:sp>
        <p:nvSpPr>
          <p:cNvPr id="5" name="矩形 4"/>
          <p:cNvSpPr/>
          <p:nvPr/>
        </p:nvSpPr>
        <p:spPr>
          <a:xfrm>
            <a:off x="335360" y="3770456"/>
            <a:ext cx="3716082"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的离心率；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75575" y="279698"/>
            <a:ext cx="11240850" cy="5813598"/>
            <a:chOff x="471835" y="466194"/>
            <a:chExt cx="11242314" cy="5814356"/>
          </a:xfrm>
        </p:grpSpPr>
        <p:sp>
          <p:nvSpPr>
            <p:cNvPr id="32" name="圆角矩形 31">
              <a:extLst>
                <a:ext uri="{FF2B5EF4-FFF2-40B4-BE49-F238E27FC236}">
                  <a16:creationId xmlns="" xmlns:a16="http://schemas.microsoft.com/office/drawing/2014/main" id="{DE721FF3-EA02-8E42-A717-6EFDB1105568}"/>
                </a:ext>
              </a:extLst>
            </p:cNvPr>
            <p:cNvSpPr/>
            <p:nvPr/>
          </p:nvSpPr>
          <p:spPr>
            <a:xfrm>
              <a:off x="471835" y="589563"/>
              <a:ext cx="11242314" cy="5690987"/>
            </a:xfrm>
            <a:prstGeom prst="roundRect">
              <a:avLst>
                <a:gd name="adj" fmla="val 188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3" name="矩形 32">
              <a:extLst>
                <a:ext uri="{FF2B5EF4-FFF2-40B4-BE49-F238E27FC236}">
                  <a16:creationId xmlns="" xmlns:a16="http://schemas.microsoft.com/office/drawing/2014/main"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sp>
        <p:nvSpPr>
          <p:cNvPr id="4" name="矩形 3"/>
          <p:cNvSpPr/>
          <p:nvPr/>
        </p:nvSpPr>
        <p:spPr>
          <a:xfrm>
            <a:off x="625470" y="603845"/>
            <a:ext cx="6096000" cy="1384995"/>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由题意得，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EF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491624645"/>
              </p:ext>
            </p:extLst>
          </p:nvPr>
        </p:nvGraphicFramePr>
        <p:xfrm>
          <a:off x="734839" y="1998365"/>
          <a:ext cx="8707437" cy="1227138"/>
        </p:xfrm>
        <a:graphic>
          <a:graphicData uri="http://schemas.openxmlformats.org/presentationml/2006/ole">
            <mc:AlternateContent xmlns:mc="http://schemas.openxmlformats.org/markup-compatibility/2006">
              <mc:Choice xmlns:v="urn:schemas-microsoft-com:vml" Requires="v">
                <p:oleObj spid="_x0000_s601254" name="文档" r:id="rId4" imgW="8706968" imgH="1226748" progId="Word.Document.12">
                  <p:embed/>
                </p:oleObj>
              </mc:Choice>
              <mc:Fallback>
                <p:oleObj name="文档" r:id="rId4" imgW="8706968" imgH="1226748" progId="Word.Document.12">
                  <p:embed/>
                  <p:pic>
                    <p:nvPicPr>
                      <p:cNvPr id="0" name=""/>
                      <p:cNvPicPr/>
                      <p:nvPr/>
                    </p:nvPicPr>
                    <p:blipFill>
                      <a:blip r:embed="rId5"/>
                      <a:stretch>
                        <a:fillRect/>
                      </a:stretch>
                    </p:blipFill>
                    <p:spPr>
                      <a:xfrm>
                        <a:off x="734839" y="1998365"/>
                        <a:ext cx="8707437" cy="1227138"/>
                      </a:xfrm>
                      <a:prstGeom prst="rect">
                        <a:avLst/>
                      </a:prstGeom>
                    </p:spPr>
                  </p:pic>
                </p:oleObj>
              </mc:Fallback>
            </mc:AlternateContent>
          </a:graphicData>
        </a:graphic>
      </p:graphicFrame>
      <p:graphicFrame>
        <p:nvGraphicFramePr>
          <p:cNvPr id="46" name="对象 45"/>
          <p:cNvGraphicFramePr>
            <a:graphicFrameLocks noChangeAspect="1"/>
          </p:cNvGraphicFramePr>
          <p:nvPr>
            <p:extLst>
              <p:ext uri="{D42A27DB-BD31-4B8C-83A1-F6EECF244321}">
                <p14:modId xmlns:p14="http://schemas.microsoft.com/office/powerpoint/2010/main" val="3285280150"/>
              </p:ext>
            </p:extLst>
          </p:nvPr>
        </p:nvGraphicFramePr>
        <p:xfrm>
          <a:off x="733425" y="2925688"/>
          <a:ext cx="8705850" cy="1304925"/>
        </p:xfrm>
        <a:graphic>
          <a:graphicData uri="http://schemas.openxmlformats.org/presentationml/2006/ole">
            <mc:AlternateContent xmlns:mc="http://schemas.openxmlformats.org/markup-compatibility/2006">
              <mc:Choice xmlns:v="urn:schemas-microsoft-com:vml" Requires="v">
                <p:oleObj spid="_x0000_s601255" name="文档" r:id="rId6" imgW="8706968" imgH="1302589" progId="Word.Document.12">
                  <p:embed/>
                </p:oleObj>
              </mc:Choice>
              <mc:Fallback>
                <p:oleObj name="文档" r:id="rId6" imgW="8706968" imgH="1302589" progId="Word.Document.12">
                  <p:embed/>
                  <p:pic>
                    <p:nvPicPr>
                      <p:cNvPr id="0" name=""/>
                      <p:cNvPicPr/>
                      <p:nvPr/>
                    </p:nvPicPr>
                    <p:blipFill>
                      <a:blip r:embed="rId7"/>
                      <a:stretch>
                        <a:fillRect/>
                      </a:stretch>
                    </p:blipFill>
                    <p:spPr>
                      <a:xfrm>
                        <a:off x="733425" y="2925688"/>
                        <a:ext cx="8705850" cy="1304925"/>
                      </a:xfrm>
                      <a:prstGeom prst="rect">
                        <a:avLst/>
                      </a:prstGeom>
                    </p:spPr>
                  </p:pic>
                </p:oleObj>
              </mc:Fallback>
            </mc:AlternateContent>
          </a:graphicData>
        </a:graphic>
      </p:graphicFrame>
      <p:sp>
        <p:nvSpPr>
          <p:cNvPr id="7" name="矩形 6"/>
          <p:cNvSpPr/>
          <p:nvPr/>
        </p:nvSpPr>
        <p:spPr>
          <a:xfrm>
            <a:off x="625470" y="3917955"/>
            <a:ext cx="6096000" cy="2031325"/>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7" name="圆角矩形 46">
            <a:hlinkClick r:id="rId8"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9" name="圆角矩形 48">
            <a:hlinkClick r:id="rId10"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1" name="圆角矩形 50">
            <a:hlinkClick r:id="rId12"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3" name="圆角矩形 52">
            <a:hlinkClick r:id="rId14"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4" name="圆角矩形 53">
            <a:hlinkClick r:id="rId15"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5" name="圆角矩形 54">
            <a:hlinkClick r:id="rId16"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56" name="圆角矩形 55">
            <a:hlinkClick r:id="rId17"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7" name="圆角矩形 56">
            <a:hlinkClick r:id="rId18"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8" name="圆角矩形 57">
            <a:hlinkClick r:id="rId19"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2" name="圆角矩形 71">
            <a:hlinkClick r:id="rId20"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3" name="圆角矩形 72">
            <a:hlinkClick r:id="rId21"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470610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linds(horizontal)">
                                      <p:cBhvr>
                                        <p:cTn id="16" dur="500"/>
                                        <p:tgtEl>
                                          <p:spTgt spid="4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75575" y="1594892"/>
            <a:ext cx="11240850" cy="3149302"/>
            <a:chOff x="471835" y="466194"/>
            <a:chExt cx="11242314" cy="3149713"/>
          </a:xfrm>
        </p:grpSpPr>
        <p:sp>
          <p:nvSpPr>
            <p:cNvPr id="32" name="圆角矩形 31">
              <a:extLst>
                <a:ext uri="{FF2B5EF4-FFF2-40B4-BE49-F238E27FC236}">
                  <a16:creationId xmlns="" xmlns:a16="http://schemas.microsoft.com/office/drawing/2014/main" id="{DE721FF3-EA02-8E42-A717-6EFDB1105568}"/>
                </a:ext>
              </a:extLst>
            </p:cNvPr>
            <p:cNvSpPr/>
            <p:nvPr/>
          </p:nvSpPr>
          <p:spPr>
            <a:xfrm>
              <a:off x="471835" y="589563"/>
              <a:ext cx="11242314" cy="3026344"/>
            </a:xfrm>
            <a:prstGeom prst="roundRect">
              <a:avLst>
                <a:gd name="adj" fmla="val 471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3" name="矩形 32">
              <a:extLst>
                <a:ext uri="{FF2B5EF4-FFF2-40B4-BE49-F238E27FC236}">
                  <a16:creationId xmlns="" xmlns:a16="http://schemas.microsoft.com/office/drawing/2014/main"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sp>
        <p:nvSpPr>
          <p:cNvPr id="24" name="圆角矩形 23">
            <a:hlinkClick r:id="rId4"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5"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8" name="圆角矩形 37">
            <a:hlinkClick r:id="rId11"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9" name="圆角矩形 38">
            <a:hlinkClick r:id="rId12"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0" name="圆角矩形 39">
            <a:hlinkClick r:id="rId13"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1" name="圆角矩形 40">
            <a:hlinkClick r:id="rId14"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7"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632917" y="1964457"/>
            <a:ext cx="2956259"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e</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67925160"/>
              </p:ext>
            </p:extLst>
          </p:nvPr>
        </p:nvGraphicFramePr>
        <p:xfrm>
          <a:off x="733227" y="2784276"/>
          <a:ext cx="5919787" cy="1220788"/>
        </p:xfrm>
        <a:graphic>
          <a:graphicData uri="http://schemas.openxmlformats.org/presentationml/2006/ole">
            <mc:AlternateContent xmlns:mc="http://schemas.openxmlformats.org/markup-compatibility/2006">
              <mc:Choice xmlns:v="urn:schemas-microsoft-com:vml" Requires="v">
                <p:oleObj spid="_x0000_s688130" name="文档" r:id="rId18" imgW="5919991" imgH="1220384" progId="Word.Document.12">
                  <p:embed/>
                </p:oleObj>
              </mc:Choice>
              <mc:Fallback>
                <p:oleObj name="文档" r:id="rId18" imgW="5919991" imgH="1220384" progId="Word.Document.12">
                  <p:embed/>
                  <p:pic>
                    <p:nvPicPr>
                      <p:cNvPr id="0" name=""/>
                      <p:cNvPicPr/>
                      <p:nvPr/>
                    </p:nvPicPr>
                    <p:blipFill>
                      <a:blip r:embed="rId19"/>
                      <a:stretch>
                        <a:fillRect/>
                      </a:stretch>
                    </p:blipFill>
                    <p:spPr>
                      <a:xfrm>
                        <a:off x="733227" y="2784276"/>
                        <a:ext cx="5919787" cy="1220788"/>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928561623"/>
              </p:ext>
            </p:extLst>
          </p:nvPr>
        </p:nvGraphicFramePr>
        <p:xfrm>
          <a:off x="733227" y="3701330"/>
          <a:ext cx="5919787" cy="1220788"/>
        </p:xfrm>
        <a:graphic>
          <a:graphicData uri="http://schemas.openxmlformats.org/presentationml/2006/ole">
            <mc:AlternateContent xmlns:mc="http://schemas.openxmlformats.org/markup-compatibility/2006">
              <mc:Choice xmlns:v="urn:schemas-microsoft-com:vml" Requires="v">
                <p:oleObj spid="_x0000_s688131" name="文档" r:id="rId20" imgW="5919991" imgH="1222186" progId="Word.Document.12">
                  <p:embed/>
                </p:oleObj>
              </mc:Choice>
              <mc:Fallback>
                <p:oleObj name="文档" r:id="rId20" imgW="5919991" imgH="1222186" progId="Word.Document.12">
                  <p:embed/>
                  <p:pic>
                    <p:nvPicPr>
                      <p:cNvPr id="0" name=""/>
                      <p:cNvPicPr/>
                      <p:nvPr/>
                    </p:nvPicPr>
                    <p:blipFill>
                      <a:blip r:embed="rId21"/>
                      <a:stretch>
                        <a:fillRect/>
                      </a:stretch>
                    </p:blipFill>
                    <p:spPr>
                      <a:xfrm>
                        <a:off x="733227" y="3701330"/>
                        <a:ext cx="5919787" cy="1220788"/>
                      </a:xfrm>
                      <a:prstGeom prst="rect">
                        <a:avLst/>
                      </a:prstGeom>
                    </p:spPr>
                  </p:pic>
                </p:oleObj>
              </mc:Fallback>
            </mc:AlternateContent>
          </a:graphicData>
        </a:graphic>
      </p:graphicFrame>
    </p:spTree>
    <p:extLst>
      <p:ext uri="{BB962C8B-B14F-4D97-AF65-F5344CB8AC3E}">
        <p14:creationId xmlns:p14="http://schemas.microsoft.com/office/powerpoint/2010/main" val="378972407"/>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5" name="圆角矩形 34">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6" name="圆角矩形 35">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8" name="圆角矩形 37">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9" name="圆角矩形 38">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0" name="圆角矩形 39">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335360" y="2171719"/>
            <a:ext cx="11161240" cy="138499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上的一点，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的面积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的标准方程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441868306"/>
              </p:ext>
            </p:extLst>
          </p:nvPr>
        </p:nvGraphicFramePr>
        <p:xfrm>
          <a:off x="9840416" y="2295922"/>
          <a:ext cx="1035050" cy="687388"/>
        </p:xfrm>
        <a:graphic>
          <a:graphicData uri="http://schemas.openxmlformats.org/presentationml/2006/ole">
            <mc:AlternateContent xmlns:mc="http://schemas.openxmlformats.org/markup-compatibility/2006">
              <mc:Choice xmlns:v="urn:schemas-microsoft-com:vml" Requires="v">
                <p:oleObj spid="_x0000_s689154" name="文档" r:id="rId17" imgW="1035462" imgH="686894" progId="Word.Document.12">
                  <p:embed/>
                </p:oleObj>
              </mc:Choice>
              <mc:Fallback>
                <p:oleObj name="文档" r:id="rId17" imgW="1035462" imgH="686894" progId="Word.Document.12">
                  <p:embed/>
                  <p:pic>
                    <p:nvPicPr>
                      <p:cNvPr id="0" name=""/>
                      <p:cNvPicPr/>
                      <p:nvPr/>
                    </p:nvPicPr>
                    <p:blipFill>
                      <a:blip r:embed="rId18"/>
                      <a:stretch>
                        <a:fillRect/>
                      </a:stretch>
                    </p:blipFill>
                    <p:spPr>
                      <a:xfrm>
                        <a:off x="9840416" y="2295922"/>
                        <a:ext cx="1035050" cy="687388"/>
                      </a:xfrm>
                      <a:prstGeom prst="rect">
                        <a:avLst/>
                      </a:prstGeom>
                    </p:spPr>
                  </p:pic>
                </p:oleObj>
              </mc:Fallback>
            </mc:AlternateContent>
          </a:graphicData>
        </a:graphic>
      </p:graphicFrame>
    </p:spTree>
    <p:extLst>
      <p:ext uri="{BB962C8B-B14F-4D97-AF65-F5344CB8AC3E}">
        <p14:creationId xmlns:p14="http://schemas.microsoft.com/office/powerpoint/2010/main" val="2552386756"/>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75575" y="279698"/>
            <a:ext cx="11240850" cy="5813598"/>
            <a:chOff x="471835" y="466194"/>
            <a:chExt cx="11242314" cy="5814356"/>
          </a:xfrm>
        </p:grpSpPr>
        <p:sp>
          <p:nvSpPr>
            <p:cNvPr id="32" name="圆角矩形 31">
              <a:extLst>
                <a:ext uri="{FF2B5EF4-FFF2-40B4-BE49-F238E27FC236}">
                  <a16:creationId xmlns="" xmlns:a16="http://schemas.microsoft.com/office/drawing/2014/main" id="{DE721FF3-EA02-8E42-A717-6EFDB1105568}"/>
                </a:ext>
              </a:extLst>
            </p:cNvPr>
            <p:cNvSpPr/>
            <p:nvPr/>
          </p:nvSpPr>
          <p:spPr>
            <a:xfrm>
              <a:off x="471835" y="589563"/>
              <a:ext cx="11242314" cy="5690987"/>
            </a:xfrm>
            <a:prstGeom prst="roundRect">
              <a:avLst>
                <a:gd name="adj" fmla="val 188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3" name="矩形 32">
              <a:extLst>
                <a:ext uri="{FF2B5EF4-FFF2-40B4-BE49-F238E27FC236}">
                  <a16:creationId xmlns="" xmlns:a16="http://schemas.microsoft.com/office/drawing/2014/main"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graphicFrame>
        <p:nvGraphicFramePr>
          <p:cNvPr id="2" name="对象 1"/>
          <p:cNvGraphicFramePr>
            <a:graphicFrameLocks noChangeAspect="1"/>
          </p:cNvGraphicFramePr>
          <p:nvPr>
            <p:extLst>
              <p:ext uri="{D42A27DB-BD31-4B8C-83A1-F6EECF244321}">
                <p14:modId xmlns:p14="http://schemas.microsoft.com/office/powerpoint/2010/main" val="4063290628"/>
              </p:ext>
            </p:extLst>
          </p:nvPr>
        </p:nvGraphicFramePr>
        <p:xfrm>
          <a:off x="723975" y="620688"/>
          <a:ext cx="9364662" cy="1169988"/>
        </p:xfrm>
        <a:graphic>
          <a:graphicData uri="http://schemas.openxmlformats.org/presentationml/2006/ole">
            <mc:AlternateContent xmlns:mc="http://schemas.openxmlformats.org/markup-compatibility/2006">
              <mc:Choice xmlns:v="urn:schemas-microsoft-com:vml" Requires="v">
                <p:oleObj spid="_x0000_s690178" name="文档" r:id="rId4" imgW="9364241" imgH="1169598" progId="Word.Document.12">
                  <p:embed/>
                </p:oleObj>
              </mc:Choice>
              <mc:Fallback>
                <p:oleObj name="文档" r:id="rId4" imgW="9364241" imgH="1169598" progId="Word.Document.12">
                  <p:embed/>
                  <p:pic>
                    <p:nvPicPr>
                      <p:cNvPr id="0" name=""/>
                      <p:cNvPicPr/>
                      <p:nvPr/>
                    </p:nvPicPr>
                    <p:blipFill>
                      <a:blip r:embed="rId5"/>
                      <a:stretch>
                        <a:fillRect/>
                      </a:stretch>
                    </p:blipFill>
                    <p:spPr>
                      <a:xfrm>
                        <a:off x="723975" y="620688"/>
                        <a:ext cx="9364662" cy="1169988"/>
                      </a:xfrm>
                      <a:prstGeom prst="rect">
                        <a:avLst/>
                      </a:prstGeom>
                    </p:spPr>
                  </p:pic>
                </p:oleObj>
              </mc:Fallback>
            </mc:AlternateContent>
          </a:graphicData>
        </a:graphic>
      </p:graphicFrame>
      <p:sp>
        <p:nvSpPr>
          <p:cNvPr id="4" name="矩形 3"/>
          <p:cNvSpPr/>
          <p:nvPr/>
        </p:nvSpPr>
        <p:spPr>
          <a:xfrm>
            <a:off x="10660485" y="889670"/>
            <a:ext cx="543739" cy="523220"/>
          </a:xfrm>
          <a:prstGeom prst="rect">
            <a:avLst/>
          </a:prstGeom>
        </p:spPr>
        <p:txBody>
          <a:bodyPr wrap="none">
            <a:spAutoFit/>
          </a:bodyPr>
          <a:lstStyle/>
          <a:p>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①</a:t>
            </a:r>
            <a:endParaRPr lang="zh-CN" altLang="en-US" dirty="0"/>
          </a:p>
        </p:txBody>
      </p:sp>
      <p:graphicFrame>
        <p:nvGraphicFramePr>
          <p:cNvPr id="23" name="对象 22"/>
          <p:cNvGraphicFramePr>
            <a:graphicFrameLocks noChangeAspect="1"/>
          </p:cNvGraphicFramePr>
          <p:nvPr>
            <p:extLst>
              <p:ext uri="{D42A27DB-BD31-4B8C-83A1-F6EECF244321}">
                <p14:modId xmlns:p14="http://schemas.microsoft.com/office/powerpoint/2010/main" val="3383602604"/>
              </p:ext>
            </p:extLst>
          </p:nvPr>
        </p:nvGraphicFramePr>
        <p:xfrm>
          <a:off x="723900" y="1688604"/>
          <a:ext cx="9363075" cy="885825"/>
        </p:xfrm>
        <a:graphic>
          <a:graphicData uri="http://schemas.openxmlformats.org/presentationml/2006/ole">
            <mc:AlternateContent xmlns:mc="http://schemas.openxmlformats.org/markup-compatibility/2006">
              <mc:Choice xmlns:v="urn:schemas-microsoft-com:vml" Requires="v">
                <p:oleObj spid="_x0000_s690179" name="文档" r:id="rId6" imgW="9364241" imgH="884208" progId="Word.Document.12">
                  <p:embed/>
                </p:oleObj>
              </mc:Choice>
              <mc:Fallback>
                <p:oleObj name="文档" r:id="rId6" imgW="9364241" imgH="884208" progId="Word.Document.12">
                  <p:embed/>
                  <p:pic>
                    <p:nvPicPr>
                      <p:cNvPr id="0" name=""/>
                      <p:cNvPicPr/>
                      <p:nvPr/>
                    </p:nvPicPr>
                    <p:blipFill>
                      <a:blip r:embed="rId7"/>
                      <a:stretch>
                        <a:fillRect/>
                      </a:stretch>
                    </p:blipFill>
                    <p:spPr>
                      <a:xfrm>
                        <a:off x="723900" y="1688604"/>
                        <a:ext cx="9363075" cy="88582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4037705330"/>
              </p:ext>
            </p:extLst>
          </p:nvPr>
        </p:nvGraphicFramePr>
        <p:xfrm>
          <a:off x="763786" y="2350070"/>
          <a:ext cx="9364662" cy="1169988"/>
        </p:xfrm>
        <a:graphic>
          <a:graphicData uri="http://schemas.openxmlformats.org/presentationml/2006/ole">
            <mc:AlternateContent xmlns:mc="http://schemas.openxmlformats.org/markup-compatibility/2006">
              <mc:Choice xmlns:v="urn:schemas-microsoft-com:vml" Requires="v">
                <p:oleObj spid="_x0000_s690180" name="文档" r:id="rId8" imgW="9364241" imgH="1168160" progId="Word.Document.12">
                  <p:embed/>
                </p:oleObj>
              </mc:Choice>
              <mc:Fallback>
                <p:oleObj name="文档" r:id="rId8" imgW="9364241" imgH="1168160" progId="Word.Document.12">
                  <p:embed/>
                  <p:pic>
                    <p:nvPicPr>
                      <p:cNvPr id="0" name=""/>
                      <p:cNvPicPr/>
                      <p:nvPr/>
                    </p:nvPicPr>
                    <p:blipFill>
                      <a:blip r:embed="rId9"/>
                      <a:stretch>
                        <a:fillRect/>
                      </a:stretch>
                    </p:blipFill>
                    <p:spPr>
                      <a:xfrm>
                        <a:off x="763786" y="2350070"/>
                        <a:ext cx="9364662" cy="1169988"/>
                      </a:xfrm>
                      <a:prstGeom prst="rect">
                        <a:avLst/>
                      </a:prstGeom>
                    </p:spPr>
                  </p:pic>
                </p:oleObj>
              </mc:Fallback>
            </mc:AlternateContent>
          </a:graphicData>
        </a:graphic>
      </p:graphicFrame>
      <p:sp>
        <p:nvSpPr>
          <p:cNvPr id="6" name="矩形 5"/>
          <p:cNvSpPr/>
          <p:nvPr/>
        </p:nvSpPr>
        <p:spPr>
          <a:xfrm>
            <a:off x="623392" y="3193926"/>
            <a:ext cx="3207929" cy="738664"/>
          </a:xfrm>
          <a:prstGeom prst="rect">
            <a:avLst/>
          </a:prstGeom>
        </p:spPr>
        <p:txBody>
          <a:bodyPr wrap="non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2649037877"/>
              </p:ext>
            </p:extLst>
          </p:nvPr>
        </p:nvGraphicFramePr>
        <p:xfrm>
          <a:off x="723900" y="4021807"/>
          <a:ext cx="9363075" cy="1466850"/>
        </p:xfrm>
        <a:graphic>
          <a:graphicData uri="http://schemas.openxmlformats.org/presentationml/2006/ole">
            <mc:AlternateContent xmlns:mc="http://schemas.openxmlformats.org/markup-compatibility/2006">
              <mc:Choice xmlns:v="urn:schemas-microsoft-com:vml" Requires="v">
                <p:oleObj spid="_x0000_s690181" name="文档" r:id="rId10" imgW="9364241" imgH="1464334" progId="Word.Document.12">
                  <p:embed/>
                </p:oleObj>
              </mc:Choice>
              <mc:Fallback>
                <p:oleObj name="文档" r:id="rId10" imgW="9364241" imgH="1464334" progId="Word.Document.12">
                  <p:embed/>
                  <p:pic>
                    <p:nvPicPr>
                      <p:cNvPr id="0" name=""/>
                      <p:cNvPicPr/>
                      <p:nvPr/>
                    </p:nvPicPr>
                    <p:blipFill>
                      <a:blip r:embed="rId11"/>
                      <a:stretch>
                        <a:fillRect/>
                      </a:stretch>
                    </p:blipFill>
                    <p:spPr>
                      <a:xfrm>
                        <a:off x="723900" y="4021807"/>
                        <a:ext cx="9363075" cy="1466850"/>
                      </a:xfrm>
                      <a:prstGeom prst="rect">
                        <a:avLst/>
                      </a:prstGeom>
                    </p:spPr>
                  </p:pic>
                </p:oleObj>
              </mc:Fallback>
            </mc:AlternateContent>
          </a:graphicData>
        </a:graphic>
      </p:graphicFrame>
      <p:sp>
        <p:nvSpPr>
          <p:cNvPr id="8" name="矩形 7"/>
          <p:cNvSpPr/>
          <p:nvPr/>
        </p:nvSpPr>
        <p:spPr>
          <a:xfrm>
            <a:off x="623392" y="5223167"/>
            <a:ext cx="10801200" cy="738664"/>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										</a:t>
            </a:r>
            <a:r>
              <a:rPr lang="en-US" altLang="zh-CN" sz="2800" kern="100" dirty="0" smtClean="0">
                <a:latin typeface="宋体" panose="02010600030101010101" pitchFamily="2" charset="-122"/>
                <a:ea typeface="仿宋_GB2312" panose="02010609030101010101" pitchFamily="49" charset="-122"/>
                <a:cs typeface="Times New Roman" panose="02020603050405020304" pitchFamily="18" charset="0"/>
              </a:rPr>
              <a:t>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1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1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1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1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2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53" name="圆角矩形 52">
            <a:hlinkClick r:id="rId2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2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2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2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25"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118689228"/>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75575" y="1935882"/>
            <a:ext cx="11240850" cy="2213197"/>
            <a:chOff x="471835" y="466194"/>
            <a:chExt cx="11242314" cy="2213486"/>
          </a:xfrm>
        </p:grpSpPr>
        <p:sp>
          <p:nvSpPr>
            <p:cNvPr id="32" name="圆角矩形 31">
              <a:extLst>
                <a:ext uri="{FF2B5EF4-FFF2-40B4-BE49-F238E27FC236}">
                  <a16:creationId xmlns="" xmlns:a16="http://schemas.microsoft.com/office/drawing/2014/main" id="{DE721FF3-EA02-8E42-A717-6EFDB1105568}"/>
                </a:ext>
              </a:extLst>
            </p:cNvPr>
            <p:cNvSpPr/>
            <p:nvPr/>
          </p:nvSpPr>
          <p:spPr>
            <a:xfrm>
              <a:off x="471835" y="589563"/>
              <a:ext cx="11242314" cy="2090117"/>
            </a:xfrm>
            <a:prstGeom prst="roundRect">
              <a:avLst>
                <a:gd name="adj" fmla="val 507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3" name="矩形 32">
              <a:extLst>
                <a:ext uri="{FF2B5EF4-FFF2-40B4-BE49-F238E27FC236}">
                  <a16:creationId xmlns="" xmlns:a16="http://schemas.microsoft.com/office/drawing/2014/main"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sp>
        <p:nvSpPr>
          <p:cNvPr id="24" name="圆角矩形 23">
            <a:hlinkClick r:id="rId4"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5"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8" name="圆角矩形 37">
            <a:hlinkClick r:id="rId11"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9" name="圆角矩形 38">
            <a:hlinkClick r:id="rId12"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0" name="圆角矩形 39">
            <a:hlinkClick r:id="rId13"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1" name="圆角矩形 40">
            <a:hlinkClick r:id="rId14"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7"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670663" y="2274421"/>
            <a:ext cx="8925154" cy="722531"/>
          </a:xfrm>
          <a:prstGeom prst="rect">
            <a:avLst/>
          </a:prstGeom>
        </p:spPr>
        <p:txBody>
          <a:bodyPr>
            <a:spAutoFit/>
          </a:bodyPr>
          <a:lstStyle/>
          <a:p>
            <a:pPr>
              <a:lnSpc>
                <a:spcPct val="150000"/>
              </a:lnSpc>
              <a:spcAft>
                <a:spcPts val="0"/>
              </a:spcAft>
              <a:tabLst>
                <a:tab pos="2250440" algn="l"/>
              </a:tabLs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联立</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①②</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055002662"/>
              </p:ext>
            </p:extLst>
          </p:nvPr>
        </p:nvGraphicFramePr>
        <p:xfrm>
          <a:off x="771699" y="3106216"/>
          <a:ext cx="6186487" cy="1258888"/>
        </p:xfrm>
        <a:graphic>
          <a:graphicData uri="http://schemas.openxmlformats.org/presentationml/2006/ole">
            <mc:AlternateContent xmlns:mc="http://schemas.openxmlformats.org/markup-compatibility/2006">
              <mc:Choice xmlns:v="urn:schemas-microsoft-com:vml" Requires="v">
                <p:oleObj spid="_x0000_s691202" name="文档" r:id="rId18" imgW="6186661" imgH="1258588" progId="Word.Document.12">
                  <p:embed/>
                </p:oleObj>
              </mc:Choice>
              <mc:Fallback>
                <p:oleObj name="文档" r:id="rId18" imgW="6186661" imgH="1258588" progId="Word.Document.12">
                  <p:embed/>
                  <p:pic>
                    <p:nvPicPr>
                      <p:cNvPr id="0" name=""/>
                      <p:cNvPicPr/>
                      <p:nvPr/>
                    </p:nvPicPr>
                    <p:blipFill>
                      <a:blip r:embed="rId19"/>
                      <a:stretch>
                        <a:fillRect/>
                      </a:stretch>
                    </p:blipFill>
                    <p:spPr>
                      <a:xfrm>
                        <a:off x="771699" y="3106216"/>
                        <a:ext cx="6186487" cy="1258888"/>
                      </a:xfrm>
                      <a:prstGeom prst="rect">
                        <a:avLst/>
                      </a:prstGeom>
                    </p:spPr>
                  </p:pic>
                </p:oleObj>
              </mc:Fallback>
            </mc:AlternateContent>
          </a:graphicData>
        </a:graphic>
      </p:graphicFrame>
    </p:spTree>
    <p:extLst>
      <p:ext uri="{BB962C8B-B14F-4D97-AF65-F5344CB8AC3E}">
        <p14:creationId xmlns:p14="http://schemas.microsoft.com/office/powerpoint/2010/main" val="2078238404"/>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2397" y="1327845"/>
            <a:ext cx="11407207" cy="131080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是椭圆的两个焦点，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为椭圆上一点，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求椭圆的离心率的取值范围；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圆角矩形 28">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0" name="圆角矩形 29">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1" name="圆角矩形 30">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2" name="圆角矩形 31">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3" name="圆角矩形 32">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4" name="圆角矩形 33">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5" name="圆角矩形 34">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6" name="圆角矩形 35">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7" name="圆角矩形 36">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8" name="圆角矩形 37">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39" name="圆角矩形 38">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1" name="圆角矩形 40">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2" name="圆角矩形 41">
            <a:hlinkClick r:id="rId15"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30" name="圆角矩形 2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31" name="圆角矩形 3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32" name="圆角矩形 3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33" name="圆角矩形 3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34" name="圆角矩形 3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35" name="圆角矩形 3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36" name="圆角矩形 3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37" name="圆角矩形 3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9</a:t>
            </a:r>
            <a:endParaRPr kumimoji="1" lang="zh-CN" altLang="en-US" sz="1600" dirty="0">
              <a:solidFill>
                <a:prstClr val="white">
                  <a:lumMod val="50000"/>
                </a:prstClr>
              </a:solidFill>
            </a:endParaRPr>
          </a:p>
        </p:txBody>
      </p:sp>
      <p:sp>
        <p:nvSpPr>
          <p:cNvPr id="38" name="圆角矩形 3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solidFill>
              </a:rPr>
              <a:t>10</a:t>
            </a:r>
            <a:endParaRPr kumimoji="1" lang="zh-CN" altLang="en-US" sz="1600" dirty="0">
              <a:solidFill>
                <a:prstClr val="white"/>
              </a:solidFill>
            </a:endParaRPr>
          </a:p>
        </p:txBody>
      </p:sp>
      <p:sp>
        <p:nvSpPr>
          <p:cNvPr id="39" name="圆角矩形 3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40" name="圆角矩形 3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41" name="圆角矩形 4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42" name="圆角矩形 4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pSp>
        <p:nvGrpSpPr>
          <p:cNvPr id="24" name="组合 23"/>
          <p:cNvGrpSpPr/>
          <p:nvPr/>
        </p:nvGrpSpPr>
        <p:grpSpPr>
          <a:xfrm>
            <a:off x="471774" y="260648"/>
            <a:ext cx="11240850" cy="5616624"/>
            <a:chOff x="471835" y="466194"/>
            <a:chExt cx="11242314" cy="5617356"/>
          </a:xfrm>
        </p:grpSpPr>
        <p:sp>
          <p:nvSpPr>
            <p:cNvPr id="25" name="圆角矩形 24">
              <a:extLst>
                <a:ext uri="{FF2B5EF4-FFF2-40B4-BE49-F238E27FC236}">
                  <a16:creationId xmlns="" xmlns:a16="http://schemas.microsoft.com/office/drawing/2014/main" id="{DE721FF3-EA02-8E42-A717-6EFDB1105568}"/>
                </a:ext>
              </a:extLst>
            </p:cNvPr>
            <p:cNvSpPr/>
            <p:nvPr/>
          </p:nvSpPr>
          <p:spPr>
            <a:xfrm>
              <a:off x="471835" y="589563"/>
              <a:ext cx="11242314" cy="5493987"/>
            </a:xfrm>
            <a:prstGeom prst="roundRect">
              <a:avLst>
                <a:gd name="adj" fmla="val 272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26" name="矩形 25">
              <a:extLst>
                <a:ext uri="{FF2B5EF4-FFF2-40B4-BE49-F238E27FC236}">
                  <a16:creationId xmlns="" xmlns:a16="http://schemas.microsoft.com/office/drawing/2014/main"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27" name="图片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graphicFrame>
        <p:nvGraphicFramePr>
          <p:cNvPr id="46" name="对象 45"/>
          <p:cNvGraphicFramePr>
            <a:graphicFrameLocks noChangeAspect="1"/>
          </p:cNvGraphicFramePr>
          <p:nvPr>
            <p:extLst>
              <p:ext uri="{D42A27DB-BD31-4B8C-83A1-F6EECF244321}">
                <p14:modId xmlns:p14="http://schemas.microsoft.com/office/powerpoint/2010/main" val="72342986"/>
              </p:ext>
            </p:extLst>
          </p:nvPr>
        </p:nvGraphicFramePr>
        <p:xfrm>
          <a:off x="825500" y="548680"/>
          <a:ext cx="10739438" cy="1076325"/>
        </p:xfrm>
        <a:graphic>
          <a:graphicData uri="http://schemas.openxmlformats.org/presentationml/2006/ole">
            <mc:AlternateContent xmlns:mc="http://schemas.openxmlformats.org/markup-compatibility/2006">
              <mc:Choice xmlns:v="urn:schemas-microsoft-com:vml" Requires="v">
                <p:oleObj spid="_x0000_s564509" name="文档" r:id="rId18" imgW="10772064" imgH="1084053" progId="Word.Document.12">
                  <p:embed/>
                </p:oleObj>
              </mc:Choice>
              <mc:Fallback>
                <p:oleObj name="文档" r:id="rId18" imgW="10772064" imgH="1084053" progId="Word.Document.12">
                  <p:embed/>
                  <p:pic>
                    <p:nvPicPr>
                      <p:cNvPr id="0" name=""/>
                      <p:cNvPicPr/>
                      <p:nvPr/>
                    </p:nvPicPr>
                    <p:blipFill>
                      <a:blip r:embed="rId19"/>
                      <a:stretch>
                        <a:fillRect/>
                      </a:stretch>
                    </p:blipFill>
                    <p:spPr>
                      <a:xfrm>
                        <a:off x="825500" y="548680"/>
                        <a:ext cx="10739438" cy="1076325"/>
                      </a:xfrm>
                      <a:prstGeom prst="rect">
                        <a:avLst/>
                      </a:prstGeom>
                    </p:spPr>
                  </p:pic>
                </p:oleObj>
              </mc:Fallback>
            </mc:AlternateContent>
          </a:graphicData>
        </a:graphic>
      </p:graphicFrame>
      <p:graphicFrame>
        <p:nvGraphicFramePr>
          <p:cNvPr id="48" name="对象 47"/>
          <p:cNvGraphicFramePr>
            <a:graphicFrameLocks noChangeAspect="1"/>
          </p:cNvGraphicFramePr>
          <p:nvPr>
            <p:extLst>
              <p:ext uri="{D42A27DB-BD31-4B8C-83A1-F6EECF244321}">
                <p14:modId xmlns:p14="http://schemas.microsoft.com/office/powerpoint/2010/main" val="419040501"/>
              </p:ext>
            </p:extLst>
          </p:nvPr>
        </p:nvGraphicFramePr>
        <p:xfrm>
          <a:off x="820293" y="2132856"/>
          <a:ext cx="10739437" cy="985838"/>
        </p:xfrm>
        <a:graphic>
          <a:graphicData uri="http://schemas.openxmlformats.org/presentationml/2006/ole">
            <mc:AlternateContent xmlns:mc="http://schemas.openxmlformats.org/markup-compatibility/2006">
              <mc:Choice xmlns:v="urn:schemas-microsoft-com:vml" Requires="v">
                <p:oleObj spid="_x0000_s564510" name="文档" r:id="rId20" imgW="10772064" imgH="989162" progId="Word.Document.12">
                  <p:embed/>
                </p:oleObj>
              </mc:Choice>
              <mc:Fallback>
                <p:oleObj name="文档" r:id="rId20" imgW="10772064" imgH="989162" progId="Word.Document.12">
                  <p:embed/>
                  <p:pic>
                    <p:nvPicPr>
                      <p:cNvPr id="0" name=""/>
                      <p:cNvPicPr/>
                      <p:nvPr/>
                    </p:nvPicPr>
                    <p:blipFill>
                      <a:blip r:embed="rId21"/>
                      <a:stretch>
                        <a:fillRect/>
                      </a:stretch>
                    </p:blipFill>
                    <p:spPr>
                      <a:xfrm>
                        <a:off x="820293" y="2132856"/>
                        <a:ext cx="10739437" cy="985838"/>
                      </a:xfrm>
                      <a:prstGeom prst="rect">
                        <a:avLst/>
                      </a:prstGeom>
                    </p:spPr>
                  </p:pic>
                </p:oleObj>
              </mc:Fallback>
            </mc:AlternateContent>
          </a:graphicData>
        </a:graphic>
      </p:graphicFrame>
      <p:sp>
        <p:nvSpPr>
          <p:cNvPr id="4" name="矩形 3"/>
          <p:cNvSpPr/>
          <p:nvPr/>
        </p:nvSpPr>
        <p:spPr>
          <a:xfrm>
            <a:off x="740774" y="1439566"/>
            <a:ext cx="7787375" cy="738664"/>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中，由余弦定理得，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0" name="对象 49"/>
          <p:cNvGraphicFramePr>
            <a:graphicFrameLocks noChangeAspect="1"/>
          </p:cNvGraphicFramePr>
          <p:nvPr>
            <p:extLst>
              <p:ext uri="{D42A27DB-BD31-4B8C-83A1-F6EECF244321}">
                <p14:modId xmlns:p14="http://schemas.microsoft.com/office/powerpoint/2010/main" val="3990521787"/>
              </p:ext>
            </p:extLst>
          </p:nvPr>
        </p:nvGraphicFramePr>
        <p:xfrm>
          <a:off x="820293" y="3112398"/>
          <a:ext cx="10739437" cy="985838"/>
        </p:xfrm>
        <a:graphic>
          <a:graphicData uri="http://schemas.openxmlformats.org/presentationml/2006/ole">
            <mc:AlternateContent xmlns:mc="http://schemas.openxmlformats.org/markup-compatibility/2006">
              <mc:Choice xmlns:v="urn:schemas-microsoft-com:vml" Requires="v">
                <p:oleObj spid="_x0000_s564511" name="文档" r:id="rId22" imgW="10772064" imgH="989162" progId="Word.Document.12">
                  <p:embed/>
                </p:oleObj>
              </mc:Choice>
              <mc:Fallback>
                <p:oleObj name="文档" r:id="rId22" imgW="10772064" imgH="989162" progId="Word.Document.12">
                  <p:embed/>
                  <p:pic>
                    <p:nvPicPr>
                      <p:cNvPr id="0" name=""/>
                      <p:cNvPicPr/>
                      <p:nvPr/>
                    </p:nvPicPr>
                    <p:blipFill>
                      <a:blip r:embed="rId23"/>
                      <a:stretch>
                        <a:fillRect/>
                      </a:stretch>
                    </p:blipFill>
                    <p:spPr>
                      <a:xfrm>
                        <a:off x="820293" y="3112398"/>
                        <a:ext cx="10739437" cy="985838"/>
                      </a:xfrm>
                      <a:prstGeom prst="rect">
                        <a:avLst/>
                      </a:prstGeom>
                    </p:spPr>
                  </p:pic>
                </p:oleObj>
              </mc:Fallback>
            </mc:AlternateContent>
          </a:graphicData>
        </a:graphic>
      </p:graphicFrame>
      <p:graphicFrame>
        <p:nvGraphicFramePr>
          <p:cNvPr id="51" name="对象 50"/>
          <p:cNvGraphicFramePr>
            <a:graphicFrameLocks noChangeAspect="1"/>
          </p:cNvGraphicFramePr>
          <p:nvPr>
            <p:extLst>
              <p:ext uri="{D42A27DB-BD31-4B8C-83A1-F6EECF244321}">
                <p14:modId xmlns:p14="http://schemas.microsoft.com/office/powerpoint/2010/main" val="3337230453"/>
              </p:ext>
            </p:extLst>
          </p:nvPr>
        </p:nvGraphicFramePr>
        <p:xfrm>
          <a:off x="820293" y="4099346"/>
          <a:ext cx="10739437" cy="985838"/>
        </p:xfrm>
        <a:graphic>
          <a:graphicData uri="http://schemas.openxmlformats.org/presentationml/2006/ole">
            <mc:AlternateContent xmlns:mc="http://schemas.openxmlformats.org/markup-compatibility/2006">
              <mc:Choice xmlns:v="urn:schemas-microsoft-com:vml" Requires="v">
                <p:oleObj spid="_x0000_s564512" name="文档" r:id="rId24" imgW="10772064" imgH="989162" progId="Word.Document.12">
                  <p:embed/>
                </p:oleObj>
              </mc:Choice>
              <mc:Fallback>
                <p:oleObj name="文档" r:id="rId24" imgW="10772064" imgH="989162" progId="Word.Document.12">
                  <p:embed/>
                  <p:pic>
                    <p:nvPicPr>
                      <p:cNvPr id="0" name=""/>
                      <p:cNvPicPr/>
                      <p:nvPr/>
                    </p:nvPicPr>
                    <p:blipFill>
                      <a:blip r:embed="rId25"/>
                      <a:stretch>
                        <a:fillRect/>
                      </a:stretch>
                    </p:blipFill>
                    <p:spPr>
                      <a:xfrm>
                        <a:off x="820293" y="4099346"/>
                        <a:ext cx="10739437" cy="985838"/>
                      </a:xfrm>
                      <a:prstGeom prst="rect">
                        <a:avLst/>
                      </a:prstGeom>
                    </p:spPr>
                  </p:pic>
                </p:oleObj>
              </mc:Fallback>
            </mc:AlternateContent>
          </a:graphicData>
        </a:graphic>
      </p:graphicFrame>
      <p:sp>
        <p:nvSpPr>
          <p:cNvPr id="54" name="矩形 53"/>
          <p:cNvSpPr/>
          <p:nvPr/>
        </p:nvSpPr>
        <p:spPr>
          <a:xfrm>
            <a:off x="740774" y="5052010"/>
            <a:ext cx="7787375"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116045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linds(horizontal)">
                                      <p:cBhvr>
                                        <p:cTn id="13" dur="500"/>
                                        <p:tgtEl>
                                          <p:spTgt spid="4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linds(horizontal)">
                                      <p:cBhvr>
                                        <p:cTn id="19" dur="500"/>
                                        <p:tgtEl>
                                          <p:spTgt spid="50"/>
                                        </p:tgtEl>
                                      </p:cBhvr>
                                    </p:animEffect>
                                  </p:childTnLst>
                                </p:cTn>
                              </p:par>
                              <p:par>
                                <p:cTn id="20" presetID="3" presetClass="entr" presetSubtype="1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blinds(horizontal)">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1384" y="1844824"/>
            <a:ext cx="11089232" cy="267765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椭圆的焦点三角形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椭圆上的点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与两焦点构成的</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叫做焦点三角形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为短轴端点时，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最大</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最大</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643074" name="Picture 2" descr="X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3284984"/>
            <a:ext cx="3396995" cy="26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925723167"/>
              </p:ext>
            </p:extLst>
          </p:nvPr>
        </p:nvGraphicFramePr>
        <p:xfrm>
          <a:off x="632270" y="4469554"/>
          <a:ext cx="8129588" cy="1016000"/>
        </p:xfrm>
        <a:graphic>
          <a:graphicData uri="http://schemas.openxmlformats.org/presentationml/2006/ole">
            <mc:AlternateContent xmlns:mc="http://schemas.openxmlformats.org/markup-compatibility/2006">
              <mc:Choice xmlns:v="urn:schemas-microsoft-com:vml" Requires="v">
                <p:oleObj spid="_x0000_s643127" name="文档" r:id="rId5" imgW="8128922" imgH="1017106" progId="Word.Document.12">
                  <p:embed/>
                </p:oleObj>
              </mc:Choice>
              <mc:Fallback>
                <p:oleObj name="文档" r:id="rId5" imgW="8128922" imgH="1017106" progId="Word.Document.12">
                  <p:embed/>
                  <p:pic>
                    <p:nvPicPr>
                      <p:cNvPr id="0" name=""/>
                      <p:cNvPicPr/>
                      <p:nvPr/>
                    </p:nvPicPr>
                    <p:blipFill>
                      <a:blip r:embed="rId6"/>
                      <a:stretch>
                        <a:fillRect/>
                      </a:stretch>
                    </p:blipFill>
                    <p:spPr>
                      <a:xfrm>
                        <a:off x="632270" y="4469554"/>
                        <a:ext cx="8129588" cy="1016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37130180"/>
              </p:ext>
            </p:extLst>
          </p:nvPr>
        </p:nvGraphicFramePr>
        <p:xfrm>
          <a:off x="5132388" y="3948113"/>
          <a:ext cx="1055687" cy="561975"/>
        </p:xfrm>
        <a:graphic>
          <a:graphicData uri="http://schemas.openxmlformats.org/presentationml/2006/ole">
            <mc:AlternateContent xmlns:mc="http://schemas.openxmlformats.org/markup-compatibility/2006">
              <mc:Choice xmlns:v="urn:schemas-microsoft-com:vml" Requires="v">
                <p:oleObj spid="_x0000_s643128" name="Equation" r:id="rId7" imgW="444240" imgH="241200" progId="Equation.DSMT4">
                  <p:embed/>
                </p:oleObj>
              </mc:Choice>
              <mc:Fallback>
                <p:oleObj name="Equation" r:id="rId7" imgW="444240" imgH="241200" progId="Equation.DSMT4">
                  <p:embed/>
                  <p:pic>
                    <p:nvPicPr>
                      <p:cNvPr id="0" name="Object 14"/>
                      <p:cNvPicPr>
                        <a:picLocks noChangeAspect="1" noChangeArrowheads="1"/>
                      </p:cNvPicPr>
                      <p:nvPr/>
                    </p:nvPicPr>
                    <p:blipFill>
                      <a:blip r:embed="rId8"/>
                      <a:srcRect/>
                      <a:stretch>
                        <a:fillRect/>
                      </a:stretch>
                    </p:blipFill>
                    <p:spPr bwMode="auto">
                      <a:xfrm>
                        <a:off x="5132388" y="3948113"/>
                        <a:ext cx="1055687"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983082615"/>
              </p:ext>
            </p:extLst>
          </p:nvPr>
        </p:nvGraphicFramePr>
        <p:xfrm>
          <a:off x="1028700" y="4789488"/>
          <a:ext cx="1055688" cy="560387"/>
        </p:xfrm>
        <a:graphic>
          <a:graphicData uri="http://schemas.openxmlformats.org/presentationml/2006/ole">
            <mc:AlternateContent xmlns:mc="http://schemas.openxmlformats.org/markup-compatibility/2006">
              <mc:Choice xmlns:v="urn:schemas-microsoft-com:vml" Requires="v">
                <p:oleObj spid="_x0000_s643129" name="Equation" r:id="rId9" imgW="444240" imgH="241200" progId="Equation.DSMT4">
                  <p:embed/>
                </p:oleObj>
              </mc:Choice>
              <mc:Fallback>
                <p:oleObj name="Equation" r:id="rId9" imgW="444240" imgH="241200" progId="Equation.DSMT4">
                  <p:embed/>
                  <p:pic>
                    <p:nvPicPr>
                      <p:cNvPr id="0" name=""/>
                      <p:cNvPicPr>
                        <a:picLocks noChangeAspect="1" noChangeArrowheads="1"/>
                      </p:cNvPicPr>
                      <p:nvPr/>
                    </p:nvPicPr>
                    <p:blipFill>
                      <a:blip r:embed="rId10"/>
                      <a:srcRect/>
                      <a:stretch>
                        <a:fillRect/>
                      </a:stretch>
                    </p:blipFill>
                    <p:spPr bwMode="auto">
                      <a:xfrm>
                        <a:off x="1028700" y="4789488"/>
                        <a:ext cx="1055688"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5199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30" name="圆角矩形 2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31" name="圆角矩形 3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32" name="圆角矩形 3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33" name="圆角矩形 3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34" name="圆角矩形 3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35" name="圆角矩形 3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36" name="圆角矩形 3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37" name="圆角矩形 3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9</a:t>
            </a:r>
            <a:endParaRPr kumimoji="1" lang="zh-CN" altLang="en-US" sz="1600" dirty="0">
              <a:solidFill>
                <a:prstClr val="white">
                  <a:lumMod val="50000"/>
                </a:prstClr>
              </a:solidFill>
            </a:endParaRPr>
          </a:p>
        </p:txBody>
      </p:sp>
      <p:sp>
        <p:nvSpPr>
          <p:cNvPr id="38" name="圆角矩形 3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solidFill>
              </a:rPr>
              <a:t>10</a:t>
            </a:r>
            <a:endParaRPr kumimoji="1" lang="zh-CN" altLang="en-US" sz="1600" dirty="0">
              <a:solidFill>
                <a:prstClr val="white"/>
              </a:solidFill>
            </a:endParaRPr>
          </a:p>
        </p:txBody>
      </p:sp>
      <p:sp>
        <p:nvSpPr>
          <p:cNvPr id="39" name="圆角矩形 3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40" name="圆角矩形 3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41" name="圆角矩形 4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42" name="圆角矩形 4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pSp>
        <p:nvGrpSpPr>
          <p:cNvPr id="24" name="组合 23"/>
          <p:cNvGrpSpPr/>
          <p:nvPr/>
        </p:nvGrpSpPr>
        <p:grpSpPr>
          <a:xfrm>
            <a:off x="471774" y="260648"/>
            <a:ext cx="11240850" cy="5832648"/>
            <a:chOff x="471835" y="466194"/>
            <a:chExt cx="11242314" cy="5833408"/>
          </a:xfrm>
        </p:grpSpPr>
        <p:sp>
          <p:nvSpPr>
            <p:cNvPr id="25" name="圆角矩形 24">
              <a:extLst>
                <a:ext uri="{FF2B5EF4-FFF2-40B4-BE49-F238E27FC236}">
                  <a16:creationId xmlns="" xmlns:a16="http://schemas.microsoft.com/office/drawing/2014/main" id="{DE721FF3-EA02-8E42-A717-6EFDB1105568}"/>
                </a:ext>
              </a:extLst>
            </p:cNvPr>
            <p:cNvSpPr/>
            <p:nvPr/>
          </p:nvSpPr>
          <p:spPr>
            <a:xfrm>
              <a:off x="471835" y="589563"/>
              <a:ext cx="11242314" cy="5710039"/>
            </a:xfrm>
            <a:prstGeom prst="roundRect">
              <a:avLst>
                <a:gd name="adj" fmla="val 272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26" name="矩形 25">
              <a:extLst>
                <a:ext uri="{FF2B5EF4-FFF2-40B4-BE49-F238E27FC236}">
                  <a16:creationId xmlns="" xmlns:a16="http://schemas.microsoft.com/office/drawing/2014/main"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27" name="图片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graphicFrame>
        <p:nvGraphicFramePr>
          <p:cNvPr id="48" name="对象 47"/>
          <p:cNvGraphicFramePr>
            <a:graphicFrameLocks noChangeAspect="1"/>
          </p:cNvGraphicFramePr>
          <p:nvPr>
            <p:extLst>
              <p:ext uri="{D42A27DB-BD31-4B8C-83A1-F6EECF244321}">
                <p14:modId xmlns:p14="http://schemas.microsoft.com/office/powerpoint/2010/main" val="2509717331"/>
              </p:ext>
            </p:extLst>
          </p:nvPr>
        </p:nvGraphicFramePr>
        <p:xfrm>
          <a:off x="820293" y="1206458"/>
          <a:ext cx="10739437" cy="985838"/>
        </p:xfrm>
        <a:graphic>
          <a:graphicData uri="http://schemas.openxmlformats.org/presentationml/2006/ole">
            <mc:AlternateContent xmlns:mc="http://schemas.openxmlformats.org/markup-compatibility/2006">
              <mc:Choice xmlns:v="urn:schemas-microsoft-com:vml" Requires="v">
                <p:oleObj spid="_x0000_s678993" name="文档" r:id="rId18" imgW="10772064" imgH="989162" progId="Word.Document.12">
                  <p:embed/>
                </p:oleObj>
              </mc:Choice>
              <mc:Fallback>
                <p:oleObj name="文档" r:id="rId18" imgW="10772064" imgH="989162" progId="Word.Document.12">
                  <p:embed/>
                  <p:pic>
                    <p:nvPicPr>
                      <p:cNvPr id="0" name=""/>
                      <p:cNvPicPr/>
                      <p:nvPr/>
                    </p:nvPicPr>
                    <p:blipFill>
                      <a:blip r:embed="rId19"/>
                      <a:stretch>
                        <a:fillRect/>
                      </a:stretch>
                    </p:blipFill>
                    <p:spPr>
                      <a:xfrm>
                        <a:off x="820293" y="1206458"/>
                        <a:ext cx="10739437" cy="985838"/>
                      </a:xfrm>
                      <a:prstGeom prst="rect">
                        <a:avLst/>
                      </a:prstGeom>
                    </p:spPr>
                  </p:pic>
                </p:oleObj>
              </mc:Fallback>
            </mc:AlternateContent>
          </a:graphicData>
        </a:graphic>
      </p:graphicFrame>
      <p:sp>
        <p:nvSpPr>
          <p:cNvPr id="4" name="矩形 3"/>
          <p:cNvSpPr/>
          <p:nvPr/>
        </p:nvSpPr>
        <p:spPr>
          <a:xfrm>
            <a:off x="740774" y="548680"/>
            <a:ext cx="7787375" cy="656846"/>
          </a:xfrm>
          <a:prstGeom prst="rect">
            <a:avLst/>
          </a:prstGeom>
        </p:spPr>
        <p:txBody>
          <a:bodyPr wrap="square">
            <a:spAutoFit/>
          </a:bodyPr>
          <a:lstStyle/>
          <a:p>
            <a:pPr lvl="0" algn="just">
              <a:lnSpc>
                <a:spcPct val="150000"/>
              </a:lnSpc>
              <a:tabLst>
                <a:tab pos="2070735" algn="l"/>
              </a:tabLst>
            </a:pPr>
            <a:r>
              <a:rPr lang="zh-CN" altLang="zh-CN" sz="2800" kern="100" dirty="0">
                <a:solidFill>
                  <a:prstClr val="black"/>
                </a:solidFill>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err="1">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solidFill>
                  <a:prstClr val="black"/>
                </a:solidFill>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solidFill>
                  <a:prstClr val="black"/>
                </a:solidFill>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0" name="对象 49"/>
          <p:cNvGraphicFramePr>
            <a:graphicFrameLocks noChangeAspect="1"/>
          </p:cNvGraphicFramePr>
          <p:nvPr>
            <p:extLst>
              <p:ext uri="{D42A27DB-BD31-4B8C-83A1-F6EECF244321}">
                <p14:modId xmlns:p14="http://schemas.microsoft.com/office/powerpoint/2010/main" val="1097120734"/>
              </p:ext>
            </p:extLst>
          </p:nvPr>
        </p:nvGraphicFramePr>
        <p:xfrm>
          <a:off x="820293" y="2057126"/>
          <a:ext cx="10739437" cy="985838"/>
        </p:xfrm>
        <a:graphic>
          <a:graphicData uri="http://schemas.openxmlformats.org/presentationml/2006/ole">
            <mc:AlternateContent xmlns:mc="http://schemas.openxmlformats.org/markup-compatibility/2006">
              <mc:Choice xmlns:v="urn:schemas-microsoft-com:vml" Requires="v">
                <p:oleObj spid="_x0000_s678994" name="文档" r:id="rId20" imgW="10772064" imgH="989162" progId="Word.Document.12">
                  <p:embed/>
                </p:oleObj>
              </mc:Choice>
              <mc:Fallback>
                <p:oleObj name="文档" r:id="rId20" imgW="10772064" imgH="989162" progId="Word.Document.12">
                  <p:embed/>
                  <p:pic>
                    <p:nvPicPr>
                      <p:cNvPr id="0" name=""/>
                      <p:cNvPicPr/>
                      <p:nvPr/>
                    </p:nvPicPr>
                    <p:blipFill>
                      <a:blip r:embed="rId21"/>
                      <a:stretch>
                        <a:fillRect/>
                      </a:stretch>
                    </p:blipFill>
                    <p:spPr>
                      <a:xfrm>
                        <a:off x="820293" y="2057126"/>
                        <a:ext cx="10739437" cy="985838"/>
                      </a:xfrm>
                      <a:prstGeom prst="rect">
                        <a:avLst/>
                      </a:prstGeom>
                    </p:spPr>
                  </p:pic>
                </p:oleObj>
              </mc:Fallback>
            </mc:AlternateContent>
          </a:graphicData>
        </a:graphic>
      </p:graphicFrame>
      <p:sp>
        <p:nvSpPr>
          <p:cNvPr id="54" name="矩形 53"/>
          <p:cNvSpPr/>
          <p:nvPr/>
        </p:nvSpPr>
        <p:spPr>
          <a:xfrm>
            <a:off x="740774" y="2940914"/>
            <a:ext cx="7787375"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当且仅当</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时，等号成立，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243535549"/>
              </p:ext>
            </p:extLst>
          </p:nvPr>
        </p:nvGraphicFramePr>
        <p:xfrm>
          <a:off x="820293" y="4191840"/>
          <a:ext cx="10739437" cy="985838"/>
        </p:xfrm>
        <a:graphic>
          <a:graphicData uri="http://schemas.openxmlformats.org/presentationml/2006/ole">
            <mc:AlternateContent xmlns:mc="http://schemas.openxmlformats.org/markup-compatibility/2006">
              <mc:Choice xmlns:v="urn:schemas-microsoft-com:vml" Requires="v">
                <p:oleObj spid="_x0000_s678995" name="文档" r:id="rId22" imgW="10772064" imgH="989162" progId="Word.Document.12">
                  <p:embed/>
                </p:oleObj>
              </mc:Choice>
              <mc:Fallback>
                <p:oleObj name="文档" r:id="rId22" imgW="10772064" imgH="989162" progId="Word.Document.12">
                  <p:embed/>
                  <p:pic>
                    <p:nvPicPr>
                      <p:cNvPr id="0" name=""/>
                      <p:cNvPicPr/>
                      <p:nvPr/>
                    </p:nvPicPr>
                    <p:blipFill>
                      <a:blip r:embed="rId23"/>
                      <a:stretch>
                        <a:fillRect/>
                      </a:stretch>
                    </p:blipFill>
                    <p:spPr>
                      <a:xfrm>
                        <a:off x="820293" y="4191840"/>
                        <a:ext cx="10739437" cy="985838"/>
                      </a:xfrm>
                      <a:prstGeom prst="rect">
                        <a:avLst/>
                      </a:prstGeom>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650253563"/>
              </p:ext>
            </p:extLst>
          </p:nvPr>
        </p:nvGraphicFramePr>
        <p:xfrm>
          <a:off x="820293" y="5053206"/>
          <a:ext cx="10739437" cy="985838"/>
        </p:xfrm>
        <a:graphic>
          <a:graphicData uri="http://schemas.openxmlformats.org/presentationml/2006/ole">
            <mc:AlternateContent xmlns:mc="http://schemas.openxmlformats.org/markup-compatibility/2006">
              <mc:Choice xmlns:v="urn:schemas-microsoft-com:vml" Requires="v">
                <p:oleObj spid="_x0000_s678996" name="文档" r:id="rId24" imgW="10772064" imgH="989162" progId="Word.Document.12">
                  <p:embed/>
                </p:oleObj>
              </mc:Choice>
              <mc:Fallback>
                <p:oleObj name="文档" r:id="rId24" imgW="10772064" imgH="989162" progId="Word.Document.12">
                  <p:embed/>
                  <p:pic>
                    <p:nvPicPr>
                      <p:cNvPr id="0" name=""/>
                      <p:cNvPicPr/>
                      <p:nvPr/>
                    </p:nvPicPr>
                    <p:blipFill>
                      <a:blip r:embed="rId25"/>
                      <a:stretch>
                        <a:fillRect/>
                      </a:stretch>
                    </p:blipFill>
                    <p:spPr>
                      <a:xfrm>
                        <a:off x="820293" y="5053206"/>
                        <a:ext cx="10739437" cy="985838"/>
                      </a:xfrm>
                      <a:prstGeom prst="rect">
                        <a:avLst/>
                      </a:prstGeom>
                    </p:spPr>
                  </p:pic>
                </p:oleObj>
              </mc:Fallback>
            </mc:AlternateContent>
          </a:graphicData>
        </a:graphic>
      </p:graphicFrame>
    </p:spTree>
    <p:extLst>
      <p:ext uri="{BB962C8B-B14F-4D97-AF65-F5344CB8AC3E}">
        <p14:creationId xmlns:p14="http://schemas.microsoft.com/office/powerpoint/2010/main" val="18072328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linds(horizontal)">
                                      <p:cBhvr>
                                        <p:cTn id="16" dur="500"/>
                                        <p:tgtEl>
                                          <p:spTgt spid="5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linds(horizontal)">
                                      <p:cBhvr>
                                        <p:cTn id="19" dur="500"/>
                                        <p:tgtEl>
                                          <p:spTgt spid="54"/>
                                        </p:tgtEl>
                                      </p:cBhvr>
                                    </p:animEffect>
                                  </p:childTnLst>
                                </p:cTn>
                              </p:par>
                              <p:par>
                                <p:cTn id="20" presetID="3" presetClass="entr" presetSubtype="1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par>
                                <p:cTn id="23" presetID="3" presetClass="entr" presetSubtype="1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linds(horizontal)">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30" name="圆角矩形 2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31" name="圆角矩形 3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32" name="圆角矩形 3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33" name="圆角矩形 3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34" name="圆角矩形 3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35" name="圆角矩形 3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36" name="圆角矩形 3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37" name="圆角矩形 3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9</a:t>
            </a:r>
            <a:endParaRPr kumimoji="1" lang="zh-CN" altLang="en-US" sz="1600" dirty="0">
              <a:solidFill>
                <a:prstClr val="white">
                  <a:lumMod val="50000"/>
                </a:prstClr>
              </a:solidFill>
            </a:endParaRPr>
          </a:p>
        </p:txBody>
      </p:sp>
      <p:sp>
        <p:nvSpPr>
          <p:cNvPr id="38" name="圆角矩形 3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solidFill>
              </a:rPr>
              <a:t>10</a:t>
            </a:r>
            <a:endParaRPr kumimoji="1" lang="zh-CN" altLang="en-US" sz="1600" dirty="0">
              <a:solidFill>
                <a:prstClr val="white"/>
              </a:solidFill>
            </a:endParaRPr>
          </a:p>
        </p:txBody>
      </p:sp>
      <p:sp>
        <p:nvSpPr>
          <p:cNvPr id="39" name="圆角矩形 3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40" name="圆角矩形 3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41" name="圆角矩形 4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42" name="圆角矩形 4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pSp>
        <p:nvGrpSpPr>
          <p:cNvPr id="24" name="组合 23"/>
          <p:cNvGrpSpPr/>
          <p:nvPr/>
        </p:nvGrpSpPr>
        <p:grpSpPr>
          <a:xfrm>
            <a:off x="471774" y="1268760"/>
            <a:ext cx="11240850" cy="2088232"/>
            <a:chOff x="471835" y="466194"/>
            <a:chExt cx="11242314" cy="2088504"/>
          </a:xfrm>
        </p:grpSpPr>
        <p:sp>
          <p:nvSpPr>
            <p:cNvPr id="25" name="圆角矩形 24">
              <a:extLst>
                <a:ext uri="{FF2B5EF4-FFF2-40B4-BE49-F238E27FC236}">
                  <a16:creationId xmlns="" xmlns:a16="http://schemas.microsoft.com/office/drawing/2014/main" id="{DE721FF3-EA02-8E42-A717-6EFDB1105568}"/>
                </a:ext>
              </a:extLst>
            </p:cNvPr>
            <p:cNvSpPr/>
            <p:nvPr/>
          </p:nvSpPr>
          <p:spPr>
            <a:xfrm>
              <a:off x="471835" y="589563"/>
              <a:ext cx="11242314" cy="1965135"/>
            </a:xfrm>
            <a:prstGeom prst="roundRect">
              <a:avLst>
                <a:gd name="adj" fmla="val 76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26" name="矩形 25">
              <a:extLst>
                <a:ext uri="{FF2B5EF4-FFF2-40B4-BE49-F238E27FC236}">
                  <a16:creationId xmlns="" xmlns:a16="http://schemas.microsoft.com/office/drawing/2014/main"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27" name="图片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graphicFrame>
        <p:nvGraphicFramePr>
          <p:cNvPr id="48" name="对象 47"/>
          <p:cNvGraphicFramePr>
            <a:graphicFrameLocks noChangeAspect="1"/>
          </p:cNvGraphicFramePr>
          <p:nvPr>
            <p:extLst>
              <p:ext uri="{D42A27DB-BD31-4B8C-83A1-F6EECF244321}">
                <p14:modId xmlns:p14="http://schemas.microsoft.com/office/powerpoint/2010/main" val="135557841"/>
              </p:ext>
            </p:extLst>
          </p:nvPr>
        </p:nvGraphicFramePr>
        <p:xfrm>
          <a:off x="820293" y="2214570"/>
          <a:ext cx="10739437" cy="985838"/>
        </p:xfrm>
        <a:graphic>
          <a:graphicData uri="http://schemas.openxmlformats.org/presentationml/2006/ole">
            <mc:AlternateContent xmlns:mc="http://schemas.openxmlformats.org/markup-compatibility/2006">
              <mc:Choice xmlns:v="urn:schemas-microsoft-com:vml" Requires="v">
                <p:oleObj spid="_x0000_s677909" name="文档" r:id="rId18" imgW="10772064" imgH="989162" progId="Word.Document.12">
                  <p:embed/>
                </p:oleObj>
              </mc:Choice>
              <mc:Fallback>
                <p:oleObj name="文档" r:id="rId18" imgW="10772064" imgH="989162" progId="Word.Document.12">
                  <p:embed/>
                  <p:pic>
                    <p:nvPicPr>
                      <p:cNvPr id="0" name=""/>
                      <p:cNvPicPr/>
                      <p:nvPr/>
                    </p:nvPicPr>
                    <p:blipFill>
                      <a:blip r:embed="rId19"/>
                      <a:stretch>
                        <a:fillRect/>
                      </a:stretch>
                    </p:blipFill>
                    <p:spPr>
                      <a:xfrm>
                        <a:off x="820293" y="2214570"/>
                        <a:ext cx="10739437" cy="985838"/>
                      </a:xfrm>
                      <a:prstGeom prst="rect">
                        <a:avLst/>
                      </a:prstGeom>
                    </p:spPr>
                  </p:pic>
                </p:oleObj>
              </mc:Fallback>
            </mc:AlternateContent>
          </a:graphicData>
        </a:graphic>
      </p:graphicFrame>
      <p:sp>
        <p:nvSpPr>
          <p:cNvPr id="4" name="矩形 3"/>
          <p:cNvSpPr/>
          <p:nvPr/>
        </p:nvSpPr>
        <p:spPr>
          <a:xfrm>
            <a:off x="740774" y="1556792"/>
            <a:ext cx="7787375"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又因为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0&lt;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e</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&lt;1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092241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2397" y="260648"/>
            <a:ext cx="11407207"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的面积只与椭圆的短轴长有关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圆角矩形 2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30" name="圆角矩形 2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31" name="圆角矩形 3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32" name="圆角矩形 3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33" name="圆角矩形 3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34" name="圆角矩形 3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35" name="圆角矩形 3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36" name="圆角矩形 3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37" name="圆角矩形 3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9</a:t>
            </a:r>
            <a:endParaRPr kumimoji="1" lang="zh-CN" altLang="en-US" sz="1600" dirty="0">
              <a:solidFill>
                <a:prstClr val="white">
                  <a:lumMod val="50000"/>
                </a:prstClr>
              </a:solidFill>
            </a:endParaRPr>
          </a:p>
        </p:txBody>
      </p:sp>
      <p:sp>
        <p:nvSpPr>
          <p:cNvPr id="38" name="圆角矩形 3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solidFill>
              </a:rPr>
              <a:t>10</a:t>
            </a:r>
            <a:endParaRPr kumimoji="1" lang="zh-CN" altLang="en-US" sz="1600" dirty="0">
              <a:solidFill>
                <a:prstClr val="white"/>
              </a:solidFill>
            </a:endParaRPr>
          </a:p>
        </p:txBody>
      </p:sp>
      <p:sp>
        <p:nvSpPr>
          <p:cNvPr id="39" name="圆角矩形 3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40" name="圆角矩形 3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41" name="圆角矩形 4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42" name="圆角矩形 41">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3977592928"/>
              </p:ext>
            </p:extLst>
          </p:nvPr>
        </p:nvGraphicFramePr>
        <p:xfrm>
          <a:off x="806450" y="2348880"/>
          <a:ext cx="8104188" cy="995363"/>
        </p:xfrm>
        <a:graphic>
          <a:graphicData uri="http://schemas.openxmlformats.org/presentationml/2006/ole">
            <mc:AlternateContent xmlns:mc="http://schemas.openxmlformats.org/markup-compatibility/2006">
              <mc:Choice xmlns:v="urn:schemas-microsoft-com:vml" Requires="v">
                <p:oleObj spid="_x0000_s683085" name="文档" r:id="rId17" imgW="8128922" imgH="999806" progId="Word.Document.12">
                  <p:embed/>
                </p:oleObj>
              </mc:Choice>
              <mc:Fallback>
                <p:oleObj name="文档" r:id="rId17" imgW="8128922" imgH="999806" progId="Word.Document.12">
                  <p:embed/>
                  <p:pic>
                    <p:nvPicPr>
                      <p:cNvPr id="0" name=""/>
                      <p:cNvPicPr/>
                      <p:nvPr/>
                    </p:nvPicPr>
                    <p:blipFill>
                      <a:blip r:embed="rId18"/>
                      <a:stretch>
                        <a:fillRect/>
                      </a:stretch>
                    </p:blipFill>
                    <p:spPr>
                      <a:xfrm>
                        <a:off x="806450" y="2348880"/>
                        <a:ext cx="8104188" cy="995363"/>
                      </a:xfrm>
                      <a:prstGeom prst="rect">
                        <a:avLst/>
                      </a:prstGeom>
                    </p:spPr>
                  </p:pic>
                </p:oleObj>
              </mc:Fallback>
            </mc:AlternateContent>
          </a:graphicData>
        </a:graphic>
      </p:graphicFrame>
      <p:grpSp>
        <p:nvGrpSpPr>
          <p:cNvPr id="18" name="组合 17"/>
          <p:cNvGrpSpPr/>
          <p:nvPr/>
        </p:nvGrpSpPr>
        <p:grpSpPr>
          <a:xfrm>
            <a:off x="471835" y="1196752"/>
            <a:ext cx="11248331" cy="4608512"/>
            <a:chOff x="471835" y="2979368"/>
            <a:chExt cx="11248331" cy="4608512"/>
          </a:xfrm>
        </p:grpSpPr>
        <p:sp>
          <p:nvSpPr>
            <p:cNvPr id="19" name="矩形 18"/>
            <p:cNvSpPr/>
            <p:nvPr/>
          </p:nvSpPr>
          <p:spPr>
            <a:xfrm>
              <a:off x="720080" y="6715010"/>
              <a:ext cx="10776520"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PF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的面积只与椭圆的短轴长有关</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p:cNvGrpSpPr/>
            <p:nvPr/>
          </p:nvGrpSpPr>
          <p:grpSpPr>
            <a:xfrm>
              <a:off x="471835" y="2979368"/>
              <a:ext cx="11248331" cy="4608512"/>
              <a:chOff x="471835" y="454332"/>
              <a:chExt cx="11248331" cy="4608512"/>
            </a:xfrm>
          </p:grpSpPr>
          <p:sp>
            <p:nvSpPr>
              <p:cNvPr id="21" name="圆角矩形 20">
                <a:extLst>
                  <a:ext uri="{FF2B5EF4-FFF2-40B4-BE49-F238E27FC236}">
                    <a16:creationId xmlns:a16="http://schemas.microsoft.com/office/drawing/2014/main" xmlns="" id="{DE721FF3-EA02-8E42-A717-6EFDB1105568}"/>
                  </a:ext>
                </a:extLst>
              </p:cNvPr>
              <p:cNvSpPr/>
              <p:nvPr/>
            </p:nvSpPr>
            <p:spPr>
              <a:xfrm>
                <a:off x="471835" y="589563"/>
                <a:ext cx="11248331" cy="4473281"/>
              </a:xfrm>
              <a:prstGeom prst="roundRect">
                <a:avLst>
                  <a:gd name="adj" fmla="val 261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矩形 21">
                <a:extLst>
                  <a:ext uri="{FF2B5EF4-FFF2-40B4-BE49-F238E27FC236}">
                    <a16:creationId xmlns:a16="http://schemas.microsoft.com/office/drawing/2014/main" xmlns="" id="{1D55BF47-EABB-9F46-8766-078A7E435C35}"/>
                  </a:ext>
                </a:extLst>
              </p:cNvPr>
              <p:cNvSpPr/>
              <p:nvPr/>
            </p:nvSpPr>
            <p:spPr>
              <a:xfrm>
                <a:off x="872825" y="476672"/>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3" name="图片 22" descr="C:\Users\Administrator\Desktop\证明.tif"/>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764" y="454332"/>
                <a:ext cx="544195" cy="257810"/>
              </a:xfrm>
              <a:prstGeom prst="rect">
                <a:avLst/>
              </a:prstGeom>
              <a:noFill/>
              <a:ln>
                <a:noFill/>
              </a:ln>
            </p:spPr>
          </p:pic>
        </p:grpSp>
      </p:grpSp>
      <p:graphicFrame>
        <p:nvGraphicFramePr>
          <p:cNvPr id="24" name="对象 23"/>
          <p:cNvGraphicFramePr>
            <a:graphicFrameLocks noChangeAspect="1"/>
          </p:cNvGraphicFramePr>
          <p:nvPr>
            <p:extLst>
              <p:ext uri="{D42A27DB-BD31-4B8C-83A1-F6EECF244321}">
                <p14:modId xmlns:p14="http://schemas.microsoft.com/office/powerpoint/2010/main" val="1847118813"/>
              </p:ext>
            </p:extLst>
          </p:nvPr>
        </p:nvGraphicFramePr>
        <p:xfrm>
          <a:off x="811220" y="1494359"/>
          <a:ext cx="8129588" cy="998537"/>
        </p:xfrm>
        <a:graphic>
          <a:graphicData uri="http://schemas.openxmlformats.org/presentationml/2006/ole">
            <mc:AlternateContent xmlns:mc="http://schemas.openxmlformats.org/markup-compatibility/2006">
              <mc:Choice xmlns:v="urn:schemas-microsoft-com:vml" Requires="v">
                <p:oleObj spid="_x0000_s683086" name="文档" r:id="rId20" imgW="8128922" imgH="998004" progId="Word.Document.12">
                  <p:embed/>
                </p:oleObj>
              </mc:Choice>
              <mc:Fallback>
                <p:oleObj name="文档" r:id="rId20" imgW="8128922" imgH="998004" progId="Word.Document.12">
                  <p:embed/>
                  <p:pic>
                    <p:nvPicPr>
                      <p:cNvPr id="0" name=""/>
                      <p:cNvPicPr/>
                      <p:nvPr/>
                    </p:nvPicPr>
                    <p:blipFill>
                      <a:blip r:embed="rId21"/>
                      <a:stretch>
                        <a:fillRect/>
                      </a:stretch>
                    </p:blipFill>
                    <p:spPr>
                      <a:xfrm>
                        <a:off x="811220" y="1494359"/>
                        <a:ext cx="8129588" cy="998537"/>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166066608"/>
              </p:ext>
            </p:extLst>
          </p:nvPr>
        </p:nvGraphicFramePr>
        <p:xfrm>
          <a:off x="1443038" y="2630488"/>
          <a:ext cx="1055687" cy="561975"/>
        </p:xfrm>
        <a:graphic>
          <a:graphicData uri="http://schemas.openxmlformats.org/presentationml/2006/ole">
            <mc:AlternateContent xmlns:mc="http://schemas.openxmlformats.org/markup-compatibility/2006">
              <mc:Choice xmlns:v="urn:schemas-microsoft-com:vml" Requires="v">
                <p:oleObj spid="_x0000_s683087" name="Equation" r:id="rId22" imgW="444240" imgH="241200" progId="Equation.DSMT4">
                  <p:embed/>
                </p:oleObj>
              </mc:Choice>
              <mc:Fallback>
                <p:oleObj name="Equation" r:id="rId22" imgW="444240" imgH="241200" progId="Equation.DSMT4">
                  <p:embed/>
                  <p:pic>
                    <p:nvPicPr>
                      <p:cNvPr id="0" name=""/>
                      <p:cNvPicPr>
                        <a:picLocks noChangeAspect="1" noChangeArrowheads="1"/>
                      </p:cNvPicPr>
                      <p:nvPr/>
                    </p:nvPicPr>
                    <p:blipFill>
                      <a:blip r:embed="rId23"/>
                      <a:srcRect/>
                      <a:stretch>
                        <a:fillRect/>
                      </a:stretch>
                    </p:blipFill>
                    <p:spPr bwMode="auto">
                      <a:xfrm>
                        <a:off x="1443038" y="2630488"/>
                        <a:ext cx="1055687"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393852587"/>
              </p:ext>
            </p:extLst>
          </p:nvPr>
        </p:nvGraphicFramePr>
        <p:xfrm>
          <a:off x="806450" y="3213025"/>
          <a:ext cx="8104188" cy="995363"/>
        </p:xfrm>
        <a:graphic>
          <a:graphicData uri="http://schemas.openxmlformats.org/presentationml/2006/ole">
            <mc:AlternateContent xmlns:mc="http://schemas.openxmlformats.org/markup-compatibility/2006">
              <mc:Choice xmlns:v="urn:schemas-microsoft-com:vml" Requires="v">
                <p:oleObj spid="_x0000_s683088" name="文档" r:id="rId24" imgW="8128922" imgH="1001248" progId="Word.Document.12">
                  <p:embed/>
                </p:oleObj>
              </mc:Choice>
              <mc:Fallback>
                <p:oleObj name="文档" r:id="rId24" imgW="8128922" imgH="1001248" progId="Word.Document.12">
                  <p:embed/>
                  <p:pic>
                    <p:nvPicPr>
                      <p:cNvPr id="0" name=""/>
                      <p:cNvPicPr/>
                      <p:nvPr/>
                    </p:nvPicPr>
                    <p:blipFill>
                      <a:blip r:embed="rId25"/>
                      <a:stretch>
                        <a:fillRect/>
                      </a:stretch>
                    </p:blipFill>
                    <p:spPr>
                      <a:xfrm>
                        <a:off x="806450" y="3213025"/>
                        <a:ext cx="8104188" cy="995363"/>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3328900474"/>
              </p:ext>
            </p:extLst>
          </p:nvPr>
        </p:nvGraphicFramePr>
        <p:xfrm>
          <a:off x="806450" y="4104525"/>
          <a:ext cx="8104188" cy="995363"/>
        </p:xfrm>
        <a:graphic>
          <a:graphicData uri="http://schemas.openxmlformats.org/presentationml/2006/ole">
            <mc:AlternateContent xmlns:mc="http://schemas.openxmlformats.org/markup-compatibility/2006">
              <mc:Choice xmlns:v="urn:schemas-microsoft-com:vml" Requires="v">
                <p:oleObj spid="_x0000_s683089" name="文档" r:id="rId26" imgW="8128922" imgH="1003050" progId="Word.Document.12">
                  <p:embed/>
                </p:oleObj>
              </mc:Choice>
              <mc:Fallback>
                <p:oleObj name="文档" r:id="rId26" imgW="8128922" imgH="1003050" progId="Word.Document.12">
                  <p:embed/>
                  <p:pic>
                    <p:nvPicPr>
                      <p:cNvPr id="0" name=""/>
                      <p:cNvPicPr/>
                      <p:nvPr/>
                    </p:nvPicPr>
                    <p:blipFill>
                      <a:blip r:embed="rId27"/>
                      <a:stretch>
                        <a:fillRect/>
                      </a:stretch>
                    </p:blipFill>
                    <p:spPr>
                      <a:xfrm>
                        <a:off x="806450" y="4104525"/>
                        <a:ext cx="8104188" cy="995363"/>
                      </a:xfrm>
                      <a:prstGeom prst="rect">
                        <a:avLst/>
                      </a:prstGeom>
                    </p:spPr>
                  </p:pic>
                </p:oleObj>
              </mc:Fallback>
            </mc:AlternateContent>
          </a:graphicData>
        </a:graphic>
      </p:graphicFrame>
    </p:spTree>
    <p:extLst>
      <p:ext uri="{BB962C8B-B14F-4D97-AF65-F5344CB8AC3E}">
        <p14:creationId xmlns:p14="http://schemas.microsoft.com/office/powerpoint/2010/main" val="10705074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67087" y="692696"/>
            <a:ext cx="11389553" cy="5458097"/>
          </a:xfrm>
          <a:prstGeom prst="rect">
            <a:avLst/>
          </a:prstGeom>
        </p:spPr>
        <p:txBody>
          <a:bodyPr wrap="square">
            <a:spAutoFit/>
          </a:bodyPr>
          <a:lstStyle/>
          <a:p>
            <a:pPr algn="just">
              <a:lnSpc>
                <a:spcPct val="14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长沙模拟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人造地球卫星绕地球运行遵循开普勒行星运动定律：卫星在以地球为焦点的椭圆轨道上绕地球运行时，其运行速度是变化的，速度的变化服从面积守恒定律，即卫星的向径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卫星与地球的连线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在相同的时间内扫过的面积相等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设椭圆的长轴长、焦距分别为</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，下列结论正确的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卫星向径的取值范围是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卫星运行速度在近地点时最小，在远地点时最大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卫星向径的最小值与最大值的比值越大，椭圆轨道越圆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卫星在左半椭圆弧的运行时间大于其在右半椭圆弧的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运行时间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8" name="圆角矩形 57">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矩形 19"/>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五边形 21"/>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综合提升练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25" name="直接连接符 24"/>
          <p:cNvCxnSpPr>
            <a:endCxn id="20"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27" name="TextBox 19"/>
          <p:cNvSpPr txBox="1"/>
          <p:nvPr/>
        </p:nvSpPr>
        <p:spPr>
          <a:xfrm>
            <a:off x="317098" y="372591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70421" name="Picture 405" descr="X4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1562" y="3140968"/>
            <a:ext cx="3083070" cy="17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9"/>
          <p:cNvSpPr txBox="1"/>
          <p:nvPr/>
        </p:nvSpPr>
        <p:spPr>
          <a:xfrm>
            <a:off x="317098" y="490572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8" name="TextBox 19"/>
          <p:cNvSpPr txBox="1"/>
          <p:nvPr/>
        </p:nvSpPr>
        <p:spPr>
          <a:xfrm>
            <a:off x="326482" y="552449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2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73171" y="526720"/>
            <a:ext cx="11248331" cy="5278544"/>
            <a:chOff x="471835" y="4581128"/>
            <a:chExt cx="11248331" cy="5278544"/>
          </a:xfrm>
        </p:grpSpPr>
        <p:sp>
          <p:nvSpPr>
            <p:cNvPr id="23" name="圆角矩形 22">
              <a:extLst>
                <a:ext uri="{FF2B5EF4-FFF2-40B4-BE49-F238E27FC236}">
                  <a16:creationId xmlns:a16="http://schemas.microsoft.com/office/drawing/2014/main" xmlns="" id="{DE721FF3-EA02-8E42-A717-6EFDB1105568}"/>
                </a:ext>
              </a:extLst>
            </p:cNvPr>
            <p:cNvSpPr/>
            <p:nvPr/>
          </p:nvSpPr>
          <p:spPr>
            <a:xfrm>
              <a:off x="471835" y="4694021"/>
              <a:ext cx="11248331" cy="5165651"/>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77" name="圆角矩形 76">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8" name="圆角矩形 77">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9" name="圆角矩形 78">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0" name="圆角矩形 79">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1" name="圆角矩形 80">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2" name="圆角矩形 81">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3" name="圆角矩形 82">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4" name="圆角矩形 83">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5" name="圆角矩形 84">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6" name="圆角矩形 85">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7" name="圆角矩形 86">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88" name="圆角矩形 87">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9" name="圆角矩形 88">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0" name="圆角矩形 89">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696736" y="803133"/>
            <a:ext cx="10801200" cy="2031325"/>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根据椭圆定义知卫星向径的取值范围是</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根据面积守恒定律，卫星在近地点时向径最小，故速度最大，在远地点时向径最大，故速度最小，</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不正确；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 name="Picture 405" descr="X4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2300733"/>
            <a:ext cx="3083070" cy="17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327369647"/>
              </p:ext>
            </p:extLst>
          </p:nvPr>
        </p:nvGraphicFramePr>
        <p:xfrm>
          <a:off x="786500" y="2764152"/>
          <a:ext cx="6769100" cy="1651000"/>
        </p:xfrm>
        <a:graphic>
          <a:graphicData uri="http://schemas.openxmlformats.org/presentationml/2006/ole">
            <mc:AlternateContent xmlns:mc="http://schemas.openxmlformats.org/markup-compatibility/2006">
              <mc:Choice xmlns:v="urn:schemas-microsoft-com:vml" Requires="v">
                <p:oleObj spid="_x0000_s570553" name="文档" r:id="rId18" imgW="6773262" imgH="1655051" progId="Word.Document.12">
                  <p:embed/>
                </p:oleObj>
              </mc:Choice>
              <mc:Fallback>
                <p:oleObj name="文档" r:id="rId18" imgW="6773262" imgH="1655051" progId="Word.Document.12">
                  <p:embed/>
                  <p:pic>
                    <p:nvPicPr>
                      <p:cNvPr id="0" name=""/>
                      <p:cNvPicPr/>
                      <p:nvPr/>
                    </p:nvPicPr>
                    <p:blipFill>
                      <a:blip r:embed="rId19"/>
                      <a:stretch>
                        <a:fillRect/>
                      </a:stretch>
                    </p:blipFill>
                    <p:spPr>
                      <a:xfrm>
                        <a:off x="786500" y="2764152"/>
                        <a:ext cx="6769100" cy="1651000"/>
                      </a:xfrm>
                      <a:prstGeom prst="rect">
                        <a:avLst/>
                      </a:prstGeom>
                    </p:spPr>
                  </p:pic>
                </p:oleObj>
              </mc:Fallback>
            </mc:AlternateContent>
          </a:graphicData>
        </a:graphic>
      </p:graphicFrame>
      <p:sp>
        <p:nvSpPr>
          <p:cNvPr id="27" name="矩形 26"/>
          <p:cNvSpPr/>
          <p:nvPr/>
        </p:nvSpPr>
        <p:spPr>
          <a:xfrm>
            <a:off x="696736" y="4286063"/>
            <a:ext cx="10801200"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当卫星在左半椭圆弧上运行时，对应的速度更慢，根据面积守恒定律，则运行时间更长，</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523367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35403015"/>
              </p:ext>
            </p:extLst>
          </p:nvPr>
        </p:nvGraphicFramePr>
        <p:xfrm>
          <a:off x="546100" y="980728"/>
          <a:ext cx="11090275" cy="2170112"/>
        </p:xfrm>
        <a:graphic>
          <a:graphicData uri="http://schemas.openxmlformats.org/presentationml/2006/ole">
            <mc:AlternateContent xmlns:mc="http://schemas.openxmlformats.org/markup-compatibility/2006">
              <mc:Choice xmlns:v="urn:schemas-microsoft-com:vml" Requires="v">
                <p:oleObj spid="_x0000_s635974" name="文档" r:id="rId17" imgW="11120329" imgH="2176013" progId="Word.Document.12">
                  <p:embed/>
                </p:oleObj>
              </mc:Choice>
              <mc:Fallback>
                <p:oleObj name="文档" r:id="rId17" imgW="11120329" imgH="2176013" progId="Word.Document.12">
                  <p:embed/>
                  <p:pic>
                    <p:nvPicPr>
                      <p:cNvPr id="0" name=""/>
                      <p:cNvPicPr/>
                      <p:nvPr/>
                    </p:nvPicPr>
                    <p:blipFill>
                      <a:blip r:embed="rId18"/>
                      <a:stretch>
                        <a:fillRect/>
                      </a:stretch>
                    </p:blipFill>
                    <p:spPr>
                      <a:xfrm>
                        <a:off x="546100" y="980728"/>
                        <a:ext cx="11090275" cy="217011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244932733"/>
              </p:ext>
            </p:extLst>
          </p:nvPr>
        </p:nvGraphicFramePr>
        <p:xfrm>
          <a:off x="695400" y="2469509"/>
          <a:ext cx="1022350" cy="663575"/>
        </p:xfrm>
        <a:graphic>
          <a:graphicData uri="http://schemas.openxmlformats.org/presentationml/2006/ole">
            <mc:AlternateContent xmlns:mc="http://schemas.openxmlformats.org/markup-compatibility/2006">
              <mc:Choice xmlns:v="urn:schemas-microsoft-com:vml" Requires="v">
                <p:oleObj spid="_x0000_s635975" name="文档" r:id="rId19" imgW="1028624" imgH="665620" progId="Word.Document.12">
                  <p:embed/>
                </p:oleObj>
              </mc:Choice>
              <mc:Fallback>
                <p:oleObj name="文档" r:id="rId19" imgW="1028624" imgH="665620" progId="Word.Document.12">
                  <p:embed/>
                  <p:pic>
                    <p:nvPicPr>
                      <p:cNvPr id="0" name=""/>
                      <p:cNvPicPr/>
                      <p:nvPr/>
                    </p:nvPicPr>
                    <p:blipFill>
                      <a:blip r:embed="rId20"/>
                      <a:stretch>
                        <a:fillRect/>
                      </a:stretch>
                    </p:blipFill>
                    <p:spPr>
                      <a:xfrm>
                        <a:off x="695400" y="2469509"/>
                        <a:ext cx="1022350" cy="663575"/>
                      </a:xfrm>
                      <a:prstGeom prst="rect">
                        <a:avLst/>
                      </a:prstGeom>
                    </p:spPr>
                  </p:pic>
                </p:oleObj>
              </mc:Fallback>
            </mc:AlternateContent>
          </a:graphicData>
        </a:graphic>
      </p:graphicFrame>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5" name="组合 24"/>
          <p:cNvGrpSpPr/>
          <p:nvPr/>
        </p:nvGrpSpPr>
        <p:grpSpPr>
          <a:xfrm>
            <a:off x="471835" y="249684"/>
            <a:ext cx="11248331" cy="5915620"/>
            <a:chOff x="471835" y="4581128"/>
            <a:chExt cx="11248331" cy="5915620"/>
          </a:xfrm>
        </p:grpSpPr>
        <p:sp>
          <p:nvSpPr>
            <p:cNvPr id="26" name="圆角矩形 25">
              <a:extLst>
                <a:ext uri="{FF2B5EF4-FFF2-40B4-BE49-F238E27FC236}">
                  <a16:creationId xmlns:a16="http://schemas.microsoft.com/office/drawing/2014/main" xmlns="" id="{DE721FF3-EA02-8E42-A717-6EFDB1105568}"/>
                </a:ext>
              </a:extLst>
            </p:cNvPr>
            <p:cNvSpPr/>
            <p:nvPr/>
          </p:nvSpPr>
          <p:spPr>
            <a:xfrm>
              <a:off x="471835" y="4694020"/>
              <a:ext cx="11248331" cy="5802728"/>
            </a:xfrm>
            <a:prstGeom prst="roundRect">
              <a:avLst>
                <a:gd name="adj" fmla="val 147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矩形 26">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8" name="文本框 27">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5" name="对象 4"/>
          <p:cNvGraphicFramePr>
            <a:graphicFrameLocks noChangeAspect="1"/>
          </p:cNvGraphicFramePr>
          <p:nvPr>
            <p:extLst>
              <p:ext uri="{D42A27DB-BD31-4B8C-83A1-F6EECF244321}">
                <p14:modId xmlns:p14="http://schemas.microsoft.com/office/powerpoint/2010/main" val="3099981210"/>
              </p:ext>
            </p:extLst>
          </p:nvPr>
        </p:nvGraphicFramePr>
        <p:xfrm>
          <a:off x="698500" y="592138"/>
          <a:ext cx="10972800" cy="644525"/>
        </p:xfrm>
        <a:graphic>
          <a:graphicData uri="http://schemas.openxmlformats.org/presentationml/2006/ole">
            <mc:AlternateContent xmlns:mc="http://schemas.openxmlformats.org/markup-compatibility/2006">
              <mc:Choice xmlns:v="urn:schemas-microsoft-com:vml" Requires="v">
                <p:oleObj spid="_x0000_s637079" name="文档" r:id="rId17" imgW="11004000" imgH="653092" progId="Word.Document.12">
                  <p:embed/>
                </p:oleObj>
              </mc:Choice>
              <mc:Fallback>
                <p:oleObj name="文档" r:id="rId17" imgW="11004000" imgH="653092" progId="Word.Document.12">
                  <p:embed/>
                  <p:pic>
                    <p:nvPicPr>
                      <p:cNvPr id="0" name=""/>
                      <p:cNvPicPr/>
                      <p:nvPr/>
                    </p:nvPicPr>
                    <p:blipFill>
                      <a:blip r:embed="rId18"/>
                      <a:stretch>
                        <a:fillRect/>
                      </a:stretch>
                    </p:blipFill>
                    <p:spPr>
                      <a:xfrm>
                        <a:off x="698500" y="592138"/>
                        <a:ext cx="10972800" cy="64452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2332311530"/>
              </p:ext>
            </p:extLst>
          </p:nvPr>
        </p:nvGraphicFramePr>
        <p:xfrm>
          <a:off x="717550" y="1201738"/>
          <a:ext cx="10702925" cy="2168525"/>
        </p:xfrm>
        <a:graphic>
          <a:graphicData uri="http://schemas.openxmlformats.org/presentationml/2006/ole">
            <mc:AlternateContent xmlns:mc="http://schemas.openxmlformats.org/markup-compatibility/2006">
              <mc:Choice xmlns:v="urn:schemas-microsoft-com:vml" Requires="v">
                <p:oleObj spid="_x0000_s637080" name="文档" r:id="rId19" imgW="10711919" imgH="2176013" progId="Word.Document.12">
                  <p:embed/>
                </p:oleObj>
              </mc:Choice>
              <mc:Fallback>
                <p:oleObj name="文档" r:id="rId19" imgW="10711919" imgH="2176013" progId="Word.Document.12">
                  <p:embed/>
                  <p:pic>
                    <p:nvPicPr>
                      <p:cNvPr id="0" name=""/>
                      <p:cNvPicPr/>
                      <p:nvPr/>
                    </p:nvPicPr>
                    <p:blipFill>
                      <a:blip r:embed="rId20"/>
                      <a:stretch>
                        <a:fillRect/>
                      </a:stretch>
                    </p:blipFill>
                    <p:spPr>
                      <a:xfrm>
                        <a:off x="717550" y="1201738"/>
                        <a:ext cx="10702925" cy="2168525"/>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284795813"/>
              </p:ext>
            </p:extLst>
          </p:nvPr>
        </p:nvGraphicFramePr>
        <p:xfrm>
          <a:off x="717550" y="3325813"/>
          <a:ext cx="10569575" cy="1049337"/>
        </p:xfrm>
        <a:graphic>
          <a:graphicData uri="http://schemas.openxmlformats.org/presentationml/2006/ole">
            <mc:AlternateContent xmlns:mc="http://schemas.openxmlformats.org/markup-compatibility/2006">
              <mc:Choice xmlns:v="urn:schemas-microsoft-com:vml" Requires="v">
                <p:oleObj spid="_x0000_s637081" name="文档" r:id="rId21" imgW="10702916" imgH="1059252" progId="Word.Document.12">
                  <p:embed/>
                </p:oleObj>
              </mc:Choice>
              <mc:Fallback>
                <p:oleObj name="文档" r:id="rId21" imgW="10702916" imgH="1059252" progId="Word.Document.12">
                  <p:embed/>
                  <p:pic>
                    <p:nvPicPr>
                      <p:cNvPr id="0" name=""/>
                      <p:cNvPicPr/>
                      <p:nvPr/>
                    </p:nvPicPr>
                    <p:blipFill>
                      <a:blip r:embed="rId22"/>
                      <a:stretch>
                        <a:fillRect/>
                      </a:stretch>
                    </p:blipFill>
                    <p:spPr>
                      <a:xfrm>
                        <a:off x="717550" y="3325813"/>
                        <a:ext cx="10569575" cy="1049337"/>
                      </a:xfrm>
                      <a:prstGeom prst="rect">
                        <a:avLst/>
                      </a:prstGeom>
                    </p:spPr>
                  </p:pic>
                </p:oleObj>
              </mc:Fallback>
            </mc:AlternateContent>
          </a:graphicData>
        </a:graphic>
      </p:graphicFrame>
      <p:pic>
        <p:nvPicPr>
          <p:cNvPr id="637002" name="Picture 74" descr="X45"/>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3291" y="3317414"/>
            <a:ext cx="3261111" cy="276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对象 31"/>
          <p:cNvGraphicFramePr>
            <a:graphicFrameLocks noChangeAspect="1"/>
          </p:cNvGraphicFramePr>
          <p:nvPr>
            <p:extLst>
              <p:ext uri="{D42A27DB-BD31-4B8C-83A1-F6EECF244321}">
                <p14:modId xmlns:p14="http://schemas.microsoft.com/office/powerpoint/2010/main" val="735038270"/>
              </p:ext>
            </p:extLst>
          </p:nvPr>
        </p:nvGraphicFramePr>
        <p:xfrm>
          <a:off x="717550" y="4222750"/>
          <a:ext cx="10471150" cy="1030288"/>
        </p:xfrm>
        <a:graphic>
          <a:graphicData uri="http://schemas.openxmlformats.org/presentationml/2006/ole">
            <mc:AlternateContent xmlns:mc="http://schemas.openxmlformats.org/markup-compatibility/2006">
              <mc:Choice xmlns:v="urn:schemas-microsoft-com:vml" Requires="v">
                <p:oleObj spid="_x0000_s637082" name="文档" r:id="rId24" imgW="10702916" imgH="1057095" progId="Word.Document.12">
                  <p:embed/>
                </p:oleObj>
              </mc:Choice>
              <mc:Fallback>
                <p:oleObj name="文档" r:id="rId24" imgW="10702916" imgH="1057095" progId="Word.Document.12">
                  <p:embed/>
                  <p:pic>
                    <p:nvPicPr>
                      <p:cNvPr id="0" name=""/>
                      <p:cNvPicPr/>
                      <p:nvPr/>
                    </p:nvPicPr>
                    <p:blipFill>
                      <a:blip r:embed="rId25"/>
                      <a:stretch>
                        <a:fillRect/>
                      </a:stretch>
                    </p:blipFill>
                    <p:spPr>
                      <a:xfrm>
                        <a:off x="717550" y="4222750"/>
                        <a:ext cx="10471150" cy="1030288"/>
                      </a:xfrm>
                      <a:prstGeom prst="rect">
                        <a:avLst/>
                      </a:prstGeom>
                    </p:spPr>
                  </p:pic>
                </p:oleObj>
              </mc:Fallback>
            </mc:AlternateContent>
          </a:graphicData>
        </a:graphic>
      </p:graphicFrame>
    </p:spTree>
    <p:extLst>
      <p:ext uri="{BB962C8B-B14F-4D97-AF65-F5344CB8AC3E}">
        <p14:creationId xmlns:p14="http://schemas.microsoft.com/office/powerpoint/2010/main" val="5767967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637002"/>
                                        </p:tgtEl>
                                        <p:attrNameLst>
                                          <p:attrName>style.visibility</p:attrName>
                                        </p:attrNameLst>
                                      </p:cBhvr>
                                      <p:to>
                                        <p:strVal val="visible"/>
                                      </p:to>
                                    </p:set>
                                    <p:animEffect transition="in" filter="blinds(horizontal)">
                                      <p:cBhvr>
                                        <p:cTn id="19" dur="500"/>
                                        <p:tgtEl>
                                          <p:spTgt spid="637002"/>
                                        </p:tgtEl>
                                      </p:cBhvr>
                                    </p:animEffect>
                                  </p:childTnLst>
                                </p:cTn>
                              </p:par>
                              <p:par>
                                <p:cTn id="20" presetID="3"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38121444"/>
              </p:ext>
            </p:extLst>
          </p:nvPr>
        </p:nvGraphicFramePr>
        <p:xfrm>
          <a:off x="546100" y="764704"/>
          <a:ext cx="11072813" cy="5380038"/>
        </p:xfrm>
        <a:graphic>
          <a:graphicData uri="http://schemas.openxmlformats.org/presentationml/2006/ole">
            <mc:AlternateContent xmlns:mc="http://schemas.openxmlformats.org/markup-compatibility/2006">
              <mc:Choice xmlns:v="urn:schemas-microsoft-com:vml" Requires="v">
                <p:oleObj spid="_x0000_s639010" name="文档" r:id="rId3" imgW="11110244" imgH="5390431" progId="Word.Document.12">
                  <p:embed/>
                </p:oleObj>
              </mc:Choice>
              <mc:Fallback>
                <p:oleObj name="文档" r:id="rId3" imgW="11110244" imgH="5390431" progId="Word.Document.12">
                  <p:embed/>
                  <p:pic>
                    <p:nvPicPr>
                      <p:cNvPr id="0" name=""/>
                      <p:cNvPicPr/>
                      <p:nvPr/>
                    </p:nvPicPr>
                    <p:blipFill>
                      <a:blip r:embed="rId4"/>
                      <a:stretch>
                        <a:fillRect/>
                      </a:stretch>
                    </p:blipFill>
                    <p:spPr>
                      <a:xfrm>
                        <a:off x="546100" y="764704"/>
                        <a:ext cx="11072813" cy="5380038"/>
                      </a:xfrm>
                      <a:prstGeom prst="rect">
                        <a:avLst/>
                      </a:prstGeom>
                    </p:spPr>
                  </p:pic>
                </p:oleObj>
              </mc:Fallback>
            </mc:AlternateContent>
          </a:graphicData>
        </a:graphic>
      </p:graphicFrame>
      <p:sp>
        <p:nvSpPr>
          <p:cNvPr id="58" name="圆角矩形 57">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8" name="TextBox 19"/>
          <p:cNvSpPr txBox="1"/>
          <p:nvPr/>
        </p:nvSpPr>
        <p:spPr>
          <a:xfrm>
            <a:off x="308220" y="257216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矩形 26"/>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边形 29"/>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拓展冲刺练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36" name="直接连接符 35"/>
          <p:cNvCxnSpPr>
            <a:endCxn id="27"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25" name="TextBox 19"/>
          <p:cNvSpPr txBox="1"/>
          <p:nvPr/>
        </p:nvSpPr>
        <p:spPr>
          <a:xfrm>
            <a:off x="325498" y="435460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71835" y="225136"/>
            <a:ext cx="11248331" cy="5896867"/>
            <a:chOff x="471835" y="4581128"/>
            <a:chExt cx="11248331" cy="5896867"/>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4694019"/>
              <a:ext cx="11248331" cy="5783976"/>
            </a:xfrm>
            <a:prstGeom prst="roundRect">
              <a:avLst>
                <a:gd name="adj" fmla="val 212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1" name="矩形 20">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3794244623"/>
              </p:ext>
            </p:extLst>
          </p:nvPr>
        </p:nvGraphicFramePr>
        <p:xfrm>
          <a:off x="788988" y="571525"/>
          <a:ext cx="10488612" cy="1057275"/>
        </p:xfrm>
        <a:graphic>
          <a:graphicData uri="http://schemas.openxmlformats.org/presentationml/2006/ole">
            <mc:AlternateContent xmlns:mc="http://schemas.openxmlformats.org/markup-compatibility/2006">
              <mc:Choice xmlns:v="urn:schemas-microsoft-com:vml" Requires="v">
                <p:oleObj spid="_x0000_s517423" name="文档" r:id="rId3" imgW="10498351" imgH="1058533" progId="Word.Document.12">
                  <p:embed/>
                </p:oleObj>
              </mc:Choice>
              <mc:Fallback>
                <p:oleObj name="文档" r:id="rId3" imgW="10498351" imgH="1058533" progId="Word.Document.12">
                  <p:embed/>
                  <p:pic>
                    <p:nvPicPr>
                      <p:cNvPr id="0" name=""/>
                      <p:cNvPicPr/>
                      <p:nvPr/>
                    </p:nvPicPr>
                    <p:blipFill>
                      <a:blip r:embed="rId4"/>
                      <a:stretch>
                        <a:fillRect/>
                      </a:stretch>
                    </p:blipFill>
                    <p:spPr>
                      <a:xfrm>
                        <a:off x="788988" y="571525"/>
                        <a:ext cx="10488612" cy="1057275"/>
                      </a:xfrm>
                      <a:prstGeom prst="rect">
                        <a:avLst/>
                      </a:prstGeom>
                    </p:spPr>
                  </p:pic>
                </p:oleObj>
              </mc:Fallback>
            </mc:AlternateContent>
          </a:graphicData>
        </a:graphic>
      </p:graphicFrame>
      <p:sp>
        <p:nvSpPr>
          <p:cNvPr id="39" name="圆角矩形 38">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52" name="圆角矩形 51">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2848811246"/>
              </p:ext>
            </p:extLst>
          </p:nvPr>
        </p:nvGraphicFramePr>
        <p:xfrm>
          <a:off x="788988" y="1416050"/>
          <a:ext cx="10596562" cy="1093788"/>
        </p:xfrm>
        <a:graphic>
          <a:graphicData uri="http://schemas.openxmlformats.org/presentationml/2006/ole">
            <mc:AlternateContent xmlns:mc="http://schemas.openxmlformats.org/markup-compatibility/2006">
              <mc:Choice xmlns:v="urn:schemas-microsoft-com:vml" Requires="v">
                <p:oleObj spid="_x0000_s517424" name="文档" r:id="rId19" imgW="10607116" imgH="1094117" progId="Word.Document.12">
                  <p:embed/>
                </p:oleObj>
              </mc:Choice>
              <mc:Fallback>
                <p:oleObj name="文档" r:id="rId19" imgW="10607116" imgH="1094117" progId="Word.Document.12">
                  <p:embed/>
                  <p:pic>
                    <p:nvPicPr>
                      <p:cNvPr id="0" name=""/>
                      <p:cNvPicPr/>
                      <p:nvPr/>
                    </p:nvPicPr>
                    <p:blipFill>
                      <a:blip r:embed="rId20"/>
                      <a:stretch>
                        <a:fillRect/>
                      </a:stretch>
                    </p:blipFill>
                    <p:spPr>
                      <a:xfrm>
                        <a:off x="788988" y="1416050"/>
                        <a:ext cx="10596562" cy="1093788"/>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996986617"/>
              </p:ext>
            </p:extLst>
          </p:nvPr>
        </p:nvGraphicFramePr>
        <p:xfrm>
          <a:off x="788988" y="2339975"/>
          <a:ext cx="10569575" cy="1487488"/>
        </p:xfrm>
        <a:graphic>
          <a:graphicData uri="http://schemas.openxmlformats.org/presentationml/2006/ole">
            <mc:AlternateContent xmlns:mc="http://schemas.openxmlformats.org/markup-compatibility/2006">
              <mc:Choice xmlns:v="urn:schemas-microsoft-com:vml" Requires="v">
                <p:oleObj spid="_x0000_s517425" name="文档" r:id="rId21" imgW="10575063" imgH="1489135" progId="Word.Document.12">
                  <p:embed/>
                </p:oleObj>
              </mc:Choice>
              <mc:Fallback>
                <p:oleObj name="文档" r:id="rId21" imgW="10575063" imgH="1489135" progId="Word.Document.12">
                  <p:embed/>
                  <p:pic>
                    <p:nvPicPr>
                      <p:cNvPr id="0" name=""/>
                      <p:cNvPicPr/>
                      <p:nvPr/>
                    </p:nvPicPr>
                    <p:blipFill>
                      <a:blip r:embed="rId22"/>
                      <a:stretch>
                        <a:fillRect/>
                      </a:stretch>
                    </p:blipFill>
                    <p:spPr>
                      <a:xfrm>
                        <a:off x="788988" y="2339975"/>
                        <a:ext cx="10569575" cy="1487488"/>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858666161"/>
              </p:ext>
            </p:extLst>
          </p:nvPr>
        </p:nvGraphicFramePr>
        <p:xfrm>
          <a:off x="788988" y="3594100"/>
          <a:ext cx="10542587" cy="1066800"/>
        </p:xfrm>
        <a:graphic>
          <a:graphicData uri="http://schemas.openxmlformats.org/presentationml/2006/ole">
            <mc:AlternateContent xmlns:mc="http://schemas.openxmlformats.org/markup-compatibility/2006">
              <mc:Choice xmlns:v="urn:schemas-microsoft-com:vml" Requires="v">
                <p:oleObj spid="_x0000_s517426" name="文档" r:id="rId23" imgW="10575063" imgH="1067159" progId="Word.Document.12">
                  <p:embed/>
                </p:oleObj>
              </mc:Choice>
              <mc:Fallback>
                <p:oleObj name="文档" r:id="rId23" imgW="10575063" imgH="1067159" progId="Word.Document.12">
                  <p:embed/>
                  <p:pic>
                    <p:nvPicPr>
                      <p:cNvPr id="0" name=""/>
                      <p:cNvPicPr/>
                      <p:nvPr/>
                    </p:nvPicPr>
                    <p:blipFill>
                      <a:blip r:embed="rId24"/>
                      <a:stretch>
                        <a:fillRect/>
                      </a:stretch>
                    </p:blipFill>
                    <p:spPr>
                      <a:xfrm>
                        <a:off x="788988" y="3594100"/>
                        <a:ext cx="10542587" cy="106680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382211497"/>
              </p:ext>
            </p:extLst>
          </p:nvPr>
        </p:nvGraphicFramePr>
        <p:xfrm>
          <a:off x="788988" y="4459957"/>
          <a:ext cx="10542587" cy="1057275"/>
        </p:xfrm>
        <a:graphic>
          <a:graphicData uri="http://schemas.openxmlformats.org/presentationml/2006/ole">
            <mc:AlternateContent xmlns:mc="http://schemas.openxmlformats.org/markup-compatibility/2006">
              <mc:Choice xmlns:v="urn:schemas-microsoft-com:vml" Requires="v">
                <p:oleObj spid="_x0000_s517427" name="文档" r:id="rId25" imgW="10575063" imgH="1058533" progId="Word.Document.12">
                  <p:embed/>
                </p:oleObj>
              </mc:Choice>
              <mc:Fallback>
                <p:oleObj name="文档" r:id="rId25" imgW="10575063" imgH="1058533" progId="Word.Document.12">
                  <p:embed/>
                  <p:pic>
                    <p:nvPicPr>
                      <p:cNvPr id="0" name=""/>
                      <p:cNvPicPr/>
                      <p:nvPr/>
                    </p:nvPicPr>
                    <p:blipFill>
                      <a:blip r:embed="rId26"/>
                      <a:stretch>
                        <a:fillRect/>
                      </a:stretch>
                    </p:blipFill>
                    <p:spPr>
                      <a:xfrm>
                        <a:off x="788988" y="4459957"/>
                        <a:ext cx="10542587" cy="1057275"/>
                      </a:xfrm>
                      <a:prstGeom prst="rect">
                        <a:avLst/>
                      </a:prstGeom>
                    </p:spPr>
                  </p:pic>
                </p:oleObj>
              </mc:Fallback>
            </mc:AlternateContent>
          </a:graphicData>
        </a:graphic>
      </p:graphicFrame>
      <p:sp>
        <p:nvSpPr>
          <p:cNvPr id="4" name="矩形 3"/>
          <p:cNvSpPr/>
          <p:nvPr/>
        </p:nvSpPr>
        <p:spPr>
          <a:xfrm>
            <a:off x="704278" y="5381266"/>
            <a:ext cx="10288266" cy="738664"/>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的周长为</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6</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611323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71835" y="332656"/>
            <a:ext cx="11248331" cy="5544616"/>
            <a:chOff x="471835" y="4581128"/>
            <a:chExt cx="11248331" cy="5544616"/>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4694019"/>
              <a:ext cx="11248331" cy="5431725"/>
            </a:xfrm>
            <a:prstGeom prst="roundRect">
              <a:avLst>
                <a:gd name="adj" fmla="val 230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1" name="矩形 20">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1876354975"/>
              </p:ext>
            </p:extLst>
          </p:nvPr>
        </p:nvGraphicFramePr>
        <p:xfrm>
          <a:off x="788988" y="690563"/>
          <a:ext cx="10569575" cy="1066800"/>
        </p:xfrm>
        <a:graphic>
          <a:graphicData uri="http://schemas.openxmlformats.org/presentationml/2006/ole">
            <mc:AlternateContent xmlns:mc="http://schemas.openxmlformats.org/markup-compatibility/2006">
              <mc:Choice xmlns:v="urn:schemas-microsoft-com:vml" Requires="v">
                <p:oleObj spid="_x0000_s605301" name="文档" r:id="rId3" imgW="10575063" imgH="1067159" progId="Word.Document.12">
                  <p:embed/>
                </p:oleObj>
              </mc:Choice>
              <mc:Fallback>
                <p:oleObj name="文档" r:id="rId3" imgW="10575063" imgH="1067159" progId="Word.Document.12">
                  <p:embed/>
                  <p:pic>
                    <p:nvPicPr>
                      <p:cNvPr id="0" name=""/>
                      <p:cNvPicPr/>
                      <p:nvPr/>
                    </p:nvPicPr>
                    <p:blipFill>
                      <a:blip r:embed="rId4"/>
                      <a:stretch>
                        <a:fillRect/>
                      </a:stretch>
                    </p:blipFill>
                    <p:spPr>
                      <a:xfrm>
                        <a:off x="788988" y="690563"/>
                        <a:ext cx="10569575" cy="1066800"/>
                      </a:xfrm>
                      <a:prstGeom prst="rect">
                        <a:avLst/>
                      </a:prstGeom>
                    </p:spPr>
                  </p:pic>
                </p:oleObj>
              </mc:Fallback>
            </mc:AlternateContent>
          </a:graphicData>
        </a:graphic>
      </p:graphicFrame>
      <p:sp>
        <p:nvSpPr>
          <p:cNvPr id="39" name="圆角矩形 38">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52" name="圆角矩形 51">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1548621574"/>
              </p:ext>
            </p:extLst>
          </p:nvPr>
        </p:nvGraphicFramePr>
        <p:xfrm>
          <a:off x="788988" y="1550988"/>
          <a:ext cx="10452100" cy="1622425"/>
        </p:xfrm>
        <a:graphic>
          <a:graphicData uri="http://schemas.openxmlformats.org/presentationml/2006/ole">
            <mc:AlternateContent xmlns:mc="http://schemas.openxmlformats.org/markup-compatibility/2006">
              <mc:Choice xmlns:v="urn:schemas-microsoft-com:vml" Requires="v">
                <p:oleObj spid="_x0000_s605302" name="文档" r:id="rId19" imgW="10459455" imgH="1623204" progId="Word.Document.12">
                  <p:embed/>
                </p:oleObj>
              </mc:Choice>
              <mc:Fallback>
                <p:oleObj name="文档" r:id="rId19" imgW="10459455" imgH="1623204" progId="Word.Document.12">
                  <p:embed/>
                  <p:pic>
                    <p:nvPicPr>
                      <p:cNvPr id="0" name=""/>
                      <p:cNvPicPr/>
                      <p:nvPr/>
                    </p:nvPicPr>
                    <p:blipFill>
                      <a:blip r:embed="rId20"/>
                      <a:stretch>
                        <a:fillRect/>
                      </a:stretch>
                    </p:blipFill>
                    <p:spPr>
                      <a:xfrm>
                        <a:off x="788988" y="1550988"/>
                        <a:ext cx="10452100" cy="162242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2640071193"/>
              </p:ext>
            </p:extLst>
          </p:nvPr>
        </p:nvGraphicFramePr>
        <p:xfrm>
          <a:off x="788988" y="3065463"/>
          <a:ext cx="10425112" cy="1801812"/>
        </p:xfrm>
        <a:graphic>
          <a:graphicData uri="http://schemas.openxmlformats.org/presentationml/2006/ole">
            <mc:AlternateContent xmlns:mc="http://schemas.openxmlformats.org/markup-compatibility/2006">
              <mc:Choice xmlns:v="urn:schemas-microsoft-com:vml" Requires="v">
                <p:oleObj spid="_x0000_s605303" name="文档" r:id="rId21" imgW="10459455" imgH="1802921" progId="Word.Document.12">
                  <p:embed/>
                </p:oleObj>
              </mc:Choice>
              <mc:Fallback>
                <p:oleObj name="文档" r:id="rId21" imgW="10459455" imgH="1802921" progId="Word.Document.12">
                  <p:embed/>
                  <p:pic>
                    <p:nvPicPr>
                      <p:cNvPr id="0" name=""/>
                      <p:cNvPicPr/>
                      <p:nvPr/>
                    </p:nvPicPr>
                    <p:blipFill>
                      <a:blip r:embed="rId22"/>
                      <a:stretch>
                        <a:fillRect/>
                      </a:stretch>
                    </p:blipFill>
                    <p:spPr>
                      <a:xfrm>
                        <a:off x="788988" y="3065463"/>
                        <a:ext cx="10425112" cy="1801812"/>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361767718"/>
              </p:ext>
            </p:extLst>
          </p:nvPr>
        </p:nvGraphicFramePr>
        <p:xfrm>
          <a:off x="788988" y="4800947"/>
          <a:ext cx="10425112" cy="1076325"/>
        </p:xfrm>
        <a:graphic>
          <a:graphicData uri="http://schemas.openxmlformats.org/presentationml/2006/ole">
            <mc:AlternateContent xmlns:mc="http://schemas.openxmlformats.org/markup-compatibility/2006">
              <mc:Choice xmlns:v="urn:schemas-microsoft-com:vml" Requires="v">
                <p:oleObj spid="_x0000_s605304" name="文档" r:id="rId23" imgW="10459455" imgH="1076505" progId="Word.Document.12">
                  <p:embed/>
                </p:oleObj>
              </mc:Choice>
              <mc:Fallback>
                <p:oleObj name="文档" r:id="rId23" imgW="10459455" imgH="1076505" progId="Word.Document.12">
                  <p:embed/>
                  <p:pic>
                    <p:nvPicPr>
                      <p:cNvPr id="0" name=""/>
                      <p:cNvPicPr/>
                      <p:nvPr/>
                    </p:nvPicPr>
                    <p:blipFill>
                      <a:blip r:embed="rId24"/>
                      <a:stretch>
                        <a:fillRect/>
                      </a:stretch>
                    </p:blipFill>
                    <p:spPr>
                      <a:xfrm>
                        <a:off x="788988" y="4800947"/>
                        <a:ext cx="10425112" cy="1076325"/>
                      </a:xfrm>
                      <a:prstGeom prst="rect">
                        <a:avLst/>
                      </a:prstGeom>
                    </p:spPr>
                  </p:pic>
                </p:oleObj>
              </mc:Fallback>
            </mc:AlternateContent>
          </a:graphicData>
        </a:graphic>
      </p:graphicFrame>
    </p:spTree>
    <p:extLst>
      <p:ext uri="{BB962C8B-B14F-4D97-AF65-F5344CB8AC3E}">
        <p14:creationId xmlns:p14="http://schemas.microsoft.com/office/powerpoint/2010/main" val="13795789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074" name="Picture 2" descr="X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2132856"/>
            <a:ext cx="3396995" cy="26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51384" y="1988840"/>
            <a:ext cx="11089232"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max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212305563"/>
              </p:ext>
            </p:extLst>
          </p:nvPr>
        </p:nvGraphicFramePr>
        <p:xfrm>
          <a:off x="627063" y="2708920"/>
          <a:ext cx="8032750" cy="906462"/>
        </p:xfrm>
        <a:graphic>
          <a:graphicData uri="http://schemas.openxmlformats.org/presentationml/2006/ole">
            <mc:AlternateContent xmlns:mc="http://schemas.openxmlformats.org/markup-compatibility/2006">
              <mc:Choice xmlns:v="urn:schemas-microsoft-com:vml" Requires="v">
                <p:oleObj spid="_x0000_s644122" name="文档" r:id="rId5" imgW="8128922" imgH="916910" progId="Word.Document.12">
                  <p:embed/>
                </p:oleObj>
              </mc:Choice>
              <mc:Fallback>
                <p:oleObj name="文档" r:id="rId5" imgW="8128922" imgH="916910" progId="Word.Document.12">
                  <p:embed/>
                  <p:pic>
                    <p:nvPicPr>
                      <p:cNvPr id="0" name=""/>
                      <p:cNvPicPr/>
                      <p:nvPr/>
                    </p:nvPicPr>
                    <p:blipFill>
                      <a:blip r:embed="rId6"/>
                      <a:stretch>
                        <a:fillRect/>
                      </a:stretch>
                    </p:blipFill>
                    <p:spPr>
                      <a:xfrm>
                        <a:off x="627063" y="2708920"/>
                        <a:ext cx="8032750" cy="906462"/>
                      </a:xfrm>
                      <a:prstGeom prst="rect">
                        <a:avLst/>
                      </a:prstGeom>
                    </p:spPr>
                  </p:pic>
                </p:oleObj>
              </mc:Fallback>
            </mc:AlternateContent>
          </a:graphicData>
        </a:graphic>
      </p:graphicFrame>
      <p:sp>
        <p:nvSpPr>
          <p:cNvPr id="8" name="矩形 7"/>
          <p:cNvSpPr/>
          <p:nvPr/>
        </p:nvSpPr>
        <p:spPr>
          <a:xfrm>
            <a:off x="551384" y="3615382"/>
            <a:ext cx="11089232" cy="1095364"/>
          </a:xfrm>
          <a:prstGeom prst="rect">
            <a:avLst/>
          </a:prstGeom>
        </p:spPr>
        <p:txBody>
          <a:bodyPr wrap="square">
            <a:spAutoFit/>
          </a:bodyPr>
          <a:lstStyle/>
          <a:p>
            <a:pPr algn="just">
              <a:spcAft>
                <a:spcPts val="0"/>
              </a:spcAft>
            </a:pPr>
            <a:r>
              <a:rPr lang="en-US" altLang="zh-CN" sz="2800" kern="100" dirty="0">
                <a:latin typeface="Times New Roman" panose="02020603050405020304" pitchFamily="18" charset="0"/>
                <a:ea typeface="方正中等线简体" panose="03000509000000000000" pitchFamily="65" charset="-122"/>
              </a:rPr>
              <a:t>(5)</a:t>
            </a:r>
            <a:r>
              <a:rPr lang="en-US" altLang="zh-CN" sz="2800" kern="100" dirty="0" err="1">
                <a:latin typeface="Times New Roman" panose="02020603050405020304" pitchFamily="18" charset="0"/>
                <a:ea typeface="方正中等线简体" panose="03000509000000000000" pitchFamily="65" charset="-122"/>
              </a:rPr>
              <a:t>4</a:t>
            </a:r>
            <a:r>
              <a:rPr lang="en-US" altLang="zh-CN" sz="2800" i="1" kern="100" dirty="0" err="1">
                <a:latin typeface="Times New Roman" panose="02020603050405020304" pitchFamily="18" charset="0"/>
                <a:ea typeface="方正中等线简体" panose="03000509000000000000" pitchFamily="65" charset="-122"/>
              </a:rPr>
              <a:t>c</a:t>
            </a:r>
            <a:r>
              <a:rPr lang="en-US" altLang="zh-CN" sz="2800" kern="100" baseline="30000" dirty="0" err="1">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rPr>
              <a:t>＝</a:t>
            </a:r>
            <a:r>
              <a:rPr lang="en-US" altLang="zh-CN" sz="2800" kern="100" dirty="0">
                <a:latin typeface="Times New Roman" panose="02020603050405020304" pitchFamily="18" charset="0"/>
                <a:ea typeface="方正中等线简体" panose="03000509000000000000" pitchFamily="65" charset="-122"/>
              </a:rPr>
              <a:t>|</a:t>
            </a:r>
            <a:r>
              <a:rPr lang="en-US" altLang="zh-CN" sz="2800" i="1" kern="100" dirty="0" err="1">
                <a:latin typeface="Times New Roman" panose="02020603050405020304" pitchFamily="18" charset="0"/>
                <a:ea typeface="方正中等线简体" panose="03000509000000000000" pitchFamily="65" charset="-122"/>
              </a:rPr>
              <a:t>PF</a:t>
            </a:r>
            <a:r>
              <a:rPr lang="en-US" altLang="zh-CN" sz="2800" kern="100" baseline="-25000" dirty="0" err="1">
                <a:latin typeface="Times New Roman" panose="02020603050405020304" pitchFamily="18" charset="0"/>
                <a:ea typeface="方正中等线简体" panose="03000509000000000000" pitchFamily="65" charset="-122"/>
              </a:rPr>
              <a:t>1</a:t>
            </a:r>
            <a:r>
              <a:rPr lang="en-US" altLang="zh-CN" sz="2800" kern="100" dirty="0" err="1">
                <a:latin typeface="Times New Roman" panose="02020603050405020304" pitchFamily="18" charset="0"/>
                <a:ea typeface="方正中等线简体" panose="03000509000000000000" pitchFamily="65" charset="-122"/>
              </a:rPr>
              <a:t>|</a:t>
            </a:r>
            <a:r>
              <a:rPr lang="en-US" altLang="zh-CN" sz="2800" kern="100" baseline="30000" dirty="0" err="1">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rPr>
              <a:t>＋</a:t>
            </a:r>
            <a:r>
              <a:rPr lang="en-US" altLang="zh-CN" sz="2800" kern="100" dirty="0">
                <a:latin typeface="Times New Roman" panose="02020603050405020304" pitchFamily="18" charset="0"/>
                <a:ea typeface="方正中等线简体" panose="03000509000000000000" pitchFamily="65" charset="-122"/>
              </a:rPr>
              <a:t>|</a:t>
            </a:r>
            <a:r>
              <a:rPr lang="en-US" altLang="zh-CN" sz="2800" i="1" kern="100" dirty="0" err="1">
                <a:latin typeface="Times New Roman" panose="02020603050405020304" pitchFamily="18" charset="0"/>
                <a:ea typeface="方正中等线简体" panose="03000509000000000000" pitchFamily="65" charset="-122"/>
              </a:rPr>
              <a:t>PF</a:t>
            </a:r>
            <a:r>
              <a:rPr lang="en-US" altLang="zh-CN" sz="2800" kern="100" baseline="-25000" dirty="0" err="1">
                <a:latin typeface="Times New Roman" panose="02020603050405020304" pitchFamily="18" charset="0"/>
                <a:ea typeface="方正中等线简体" panose="03000509000000000000" pitchFamily="65" charset="-122"/>
              </a:rPr>
              <a:t>2</a:t>
            </a:r>
            <a:r>
              <a:rPr lang="en-US" altLang="zh-CN" sz="2800" kern="100" dirty="0" err="1">
                <a:latin typeface="Times New Roman" panose="02020603050405020304" pitchFamily="18" charset="0"/>
                <a:ea typeface="方正中等线简体" panose="03000509000000000000" pitchFamily="65" charset="-122"/>
              </a:rPr>
              <a:t>|</a:t>
            </a:r>
            <a:r>
              <a:rPr lang="en-US" altLang="zh-CN" sz="2800" kern="100" baseline="30000" dirty="0" err="1">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rPr>
              <a:t>－</a:t>
            </a:r>
            <a:r>
              <a:rPr lang="en-US" altLang="zh-CN" sz="2800" kern="100" dirty="0" err="1">
                <a:latin typeface="Times New Roman" panose="02020603050405020304" pitchFamily="18" charset="0"/>
                <a:ea typeface="方正中等线简体" panose="03000509000000000000" pitchFamily="65" charset="-122"/>
              </a:rPr>
              <a:t>2|</a:t>
            </a:r>
            <a:r>
              <a:rPr lang="en-US" altLang="zh-CN" sz="2800" i="1" kern="100" dirty="0" err="1">
                <a:latin typeface="Times New Roman" panose="02020603050405020304" pitchFamily="18" charset="0"/>
                <a:ea typeface="方正中等线简体" panose="03000509000000000000" pitchFamily="65" charset="-122"/>
              </a:rPr>
              <a:t>PF</a:t>
            </a:r>
            <a:r>
              <a:rPr lang="en-US" altLang="zh-CN" sz="2800" kern="100" baseline="-25000" dirty="0" err="1">
                <a:latin typeface="Times New Roman" panose="02020603050405020304" pitchFamily="18" charset="0"/>
                <a:ea typeface="方正中等线简体" panose="03000509000000000000" pitchFamily="65" charset="-122"/>
              </a:rPr>
              <a:t>1</a:t>
            </a:r>
            <a:r>
              <a:rPr lang="en-US" altLang="zh-CN" sz="2800" kern="100" dirty="0">
                <a:latin typeface="Times New Roman" panose="02020603050405020304" pitchFamily="18" charset="0"/>
                <a:ea typeface="方正中等线简体" panose="03000509000000000000" pitchFamily="65" charset="-122"/>
              </a:rPr>
              <a:t>||</a:t>
            </a:r>
            <a:r>
              <a:rPr lang="en-US" altLang="zh-CN" sz="2800" i="1" kern="100" dirty="0" err="1">
                <a:latin typeface="Times New Roman" panose="02020603050405020304" pitchFamily="18" charset="0"/>
                <a:ea typeface="方正中等线简体" panose="03000509000000000000" pitchFamily="65" charset="-122"/>
              </a:rPr>
              <a:t>PF</a:t>
            </a:r>
            <a:r>
              <a:rPr lang="en-US" altLang="zh-CN" sz="2800" kern="100" baseline="-25000" dirty="0" err="1">
                <a:latin typeface="Times New Roman" panose="02020603050405020304" pitchFamily="18" charset="0"/>
                <a:ea typeface="方正中等线简体" panose="03000509000000000000" pitchFamily="65" charset="-122"/>
              </a:rPr>
              <a:t>2</a:t>
            </a:r>
            <a:r>
              <a:rPr lang="en-US" altLang="zh-CN" sz="2800" kern="100" dirty="0" err="1">
                <a:latin typeface="Times New Roman" panose="02020603050405020304" pitchFamily="18" charset="0"/>
                <a:ea typeface="方正中等线简体" panose="03000509000000000000" pitchFamily="65" charset="-122"/>
              </a:rPr>
              <a:t>|cos</a:t>
            </a:r>
            <a:r>
              <a:rPr lang="en-US" altLang="zh-CN" sz="2800" kern="100" dirty="0">
                <a:latin typeface="Times New Roman" panose="02020603050405020304" pitchFamily="18" charset="0"/>
                <a:ea typeface="方正中等线简体" panose="03000509000000000000" pitchFamily="65" charset="-122"/>
              </a:rPr>
              <a:t> </a:t>
            </a:r>
            <a:r>
              <a:rPr lang="en-US" altLang="zh-CN" sz="2800" i="1" kern="100" dirty="0">
                <a:latin typeface="Times New Roman" panose="02020603050405020304" pitchFamily="18" charset="0"/>
                <a:ea typeface="方正中等线简体" panose="03000509000000000000" pitchFamily="65" charset="-122"/>
              </a:rPr>
              <a:t>θ</a:t>
            </a:r>
            <a:r>
              <a:rPr lang="en-US" altLang="zh-CN" sz="2800" kern="100" dirty="0">
                <a:latin typeface="Times New Roman" panose="02020603050405020304" pitchFamily="18" charset="0"/>
                <a:ea typeface="方正中等线简体" panose="03000509000000000000" pitchFamily="65" charset="-122"/>
              </a:rPr>
              <a:t>.</a:t>
            </a:r>
            <a:endParaRPr lang="zh-CN" altLang="zh-CN" sz="1050" kern="100" dirty="0">
              <a:latin typeface="Times New Roman" panose="02020603050405020304" pitchFamily="18" charset="0"/>
              <a:ea typeface="宋体" panose="02010600030101010101" pitchFamily="2" charset="-122"/>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焦点三角形的周长为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3195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71835" y="1190030"/>
            <a:ext cx="11248331" cy="2454994"/>
            <a:chOff x="471835" y="4581128"/>
            <a:chExt cx="11248331" cy="2454994"/>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4694019"/>
              <a:ext cx="11248331" cy="2342103"/>
            </a:xfrm>
            <a:prstGeom prst="roundRect">
              <a:avLst>
                <a:gd name="adj" fmla="val 230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1" name="矩形 20">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1058158515"/>
              </p:ext>
            </p:extLst>
          </p:nvPr>
        </p:nvGraphicFramePr>
        <p:xfrm>
          <a:off x="788988" y="1550988"/>
          <a:ext cx="10542587" cy="2089150"/>
        </p:xfrm>
        <a:graphic>
          <a:graphicData uri="http://schemas.openxmlformats.org/presentationml/2006/ole">
            <mc:AlternateContent xmlns:mc="http://schemas.openxmlformats.org/markup-compatibility/2006">
              <mc:Choice xmlns:v="urn:schemas-microsoft-com:vml" Requires="v">
                <p:oleObj spid="_x0000_s680980" name="文档" r:id="rId3" imgW="10575063" imgH="2095500" progId="Word.Document.12">
                  <p:embed/>
                </p:oleObj>
              </mc:Choice>
              <mc:Fallback>
                <p:oleObj name="文档" r:id="rId3" imgW="10575063" imgH="2095500" progId="Word.Document.12">
                  <p:embed/>
                  <p:pic>
                    <p:nvPicPr>
                      <p:cNvPr id="0" name=""/>
                      <p:cNvPicPr/>
                      <p:nvPr/>
                    </p:nvPicPr>
                    <p:blipFill>
                      <a:blip r:embed="rId4"/>
                      <a:stretch>
                        <a:fillRect/>
                      </a:stretch>
                    </p:blipFill>
                    <p:spPr>
                      <a:xfrm>
                        <a:off x="788988" y="1550988"/>
                        <a:ext cx="10542587" cy="2089150"/>
                      </a:xfrm>
                      <a:prstGeom prst="rect">
                        <a:avLst/>
                      </a:prstGeom>
                    </p:spPr>
                  </p:pic>
                </p:oleObj>
              </mc:Fallback>
            </mc:AlternateContent>
          </a:graphicData>
        </a:graphic>
      </p:graphicFrame>
      <p:sp>
        <p:nvSpPr>
          <p:cNvPr id="39" name="圆角矩形 38">
            <a:hlinkClick r:id="rId5"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52" name="圆角矩形 51">
            <a:hlinkClick r:id="rId18"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8703284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928111752"/>
              </p:ext>
            </p:extLst>
          </p:nvPr>
        </p:nvGraphicFramePr>
        <p:xfrm>
          <a:off x="474663" y="188640"/>
          <a:ext cx="11196637" cy="3173413"/>
        </p:xfrm>
        <a:graphic>
          <a:graphicData uri="http://schemas.openxmlformats.org/presentationml/2006/ole">
            <mc:AlternateContent xmlns:mc="http://schemas.openxmlformats.org/markup-compatibility/2006">
              <mc:Choice xmlns:v="urn:schemas-microsoft-com:vml" Requires="v">
                <p:oleObj spid="_x0000_s679993" name="文档" r:id="rId17" imgW="11231615" imgH="3175599" progId="Word.Document.12">
                  <p:embed/>
                </p:oleObj>
              </mc:Choice>
              <mc:Fallback>
                <p:oleObj name="文档" r:id="rId17" imgW="11231615" imgH="3175599" progId="Word.Document.12">
                  <p:embed/>
                  <p:pic>
                    <p:nvPicPr>
                      <p:cNvPr id="0" name=""/>
                      <p:cNvPicPr/>
                      <p:nvPr/>
                    </p:nvPicPr>
                    <p:blipFill>
                      <a:blip r:embed="rId18"/>
                      <a:stretch>
                        <a:fillRect/>
                      </a:stretch>
                    </p:blipFill>
                    <p:spPr>
                      <a:xfrm>
                        <a:off x="474663" y="188640"/>
                        <a:ext cx="11196637" cy="3173413"/>
                      </a:xfrm>
                      <a:prstGeom prst="rect">
                        <a:avLst/>
                      </a:prstGeom>
                    </p:spPr>
                  </p:pic>
                </p:oleObj>
              </mc:Fallback>
            </mc:AlternateContent>
          </a:graphicData>
        </a:graphic>
      </p:graphicFrame>
      <p:pic>
        <p:nvPicPr>
          <p:cNvPr id="679938" name="Picture 2" descr="X221"/>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3376" y="3356992"/>
            <a:ext cx="2470541" cy="283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对象 19"/>
          <p:cNvGraphicFramePr>
            <a:graphicFrameLocks noChangeAspect="1"/>
          </p:cNvGraphicFramePr>
          <p:nvPr>
            <p:extLst>
              <p:ext uri="{D42A27DB-BD31-4B8C-83A1-F6EECF244321}">
                <p14:modId xmlns:p14="http://schemas.microsoft.com/office/powerpoint/2010/main" val="2957282832"/>
              </p:ext>
            </p:extLst>
          </p:nvPr>
        </p:nvGraphicFramePr>
        <p:xfrm>
          <a:off x="474663" y="3366864"/>
          <a:ext cx="8032750" cy="2438400"/>
        </p:xfrm>
        <a:graphic>
          <a:graphicData uri="http://schemas.openxmlformats.org/presentationml/2006/ole">
            <mc:AlternateContent xmlns:mc="http://schemas.openxmlformats.org/markup-compatibility/2006">
              <mc:Choice xmlns:v="urn:schemas-microsoft-com:vml" Requires="v">
                <p:oleObj spid="_x0000_s679994" name="文档" r:id="rId20" imgW="8054067" imgH="2446534" progId="Word.Document.12">
                  <p:embed/>
                </p:oleObj>
              </mc:Choice>
              <mc:Fallback>
                <p:oleObj name="文档" r:id="rId20" imgW="8054067" imgH="2446534" progId="Word.Document.12">
                  <p:embed/>
                  <p:pic>
                    <p:nvPicPr>
                      <p:cNvPr id="0" name=""/>
                      <p:cNvPicPr/>
                      <p:nvPr/>
                    </p:nvPicPr>
                    <p:blipFill>
                      <a:blip r:embed="rId21"/>
                      <a:stretch>
                        <a:fillRect/>
                      </a:stretch>
                    </p:blipFill>
                    <p:spPr>
                      <a:xfrm>
                        <a:off x="474663" y="3366864"/>
                        <a:ext cx="8032750" cy="24384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303101808"/>
              </p:ext>
            </p:extLst>
          </p:nvPr>
        </p:nvGraphicFramePr>
        <p:xfrm>
          <a:off x="6023992" y="4698510"/>
          <a:ext cx="1038225" cy="992187"/>
        </p:xfrm>
        <a:graphic>
          <a:graphicData uri="http://schemas.openxmlformats.org/presentationml/2006/ole">
            <mc:AlternateContent xmlns:mc="http://schemas.openxmlformats.org/markup-compatibility/2006">
              <mc:Choice xmlns:v="urn:schemas-microsoft-com:vml" Requires="v">
                <p:oleObj spid="_x0000_s679995" name="文档" r:id="rId22" imgW="1037981" imgH="992300" progId="Word.Document.12">
                  <p:embed/>
                </p:oleObj>
              </mc:Choice>
              <mc:Fallback>
                <p:oleObj name="文档" r:id="rId22" imgW="1037981" imgH="992300" progId="Word.Document.12">
                  <p:embed/>
                  <p:pic>
                    <p:nvPicPr>
                      <p:cNvPr id="0" name=""/>
                      <p:cNvPicPr/>
                      <p:nvPr/>
                    </p:nvPicPr>
                    <p:blipFill>
                      <a:blip r:embed="rId23"/>
                      <a:stretch>
                        <a:fillRect/>
                      </a:stretch>
                    </p:blipFill>
                    <p:spPr>
                      <a:xfrm>
                        <a:off x="6023992" y="4698510"/>
                        <a:ext cx="1038225" cy="992187"/>
                      </a:xfrm>
                      <a:prstGeom prst="rect">
                        <a:avLst/>
                      </a:prstGeom>
                    </p:spPr>
                  </p:pic>
                </p:oleObj>
              </mc:Fallback>
            </mc:AlternateContent>
          </a:graphicData>
        </a:graphic>
      </p:graphicFrame>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71835" y="417181"/>
            <a:ext cx="11248331" cy="5604107"/>
            <a:chOff x="471835" y="4581128"/>
            <a:chExt cx="11248331" cy="5604107"/>
          </a:xfrm>
        </p:grpSpPr>
        <p:sp>
          <p:nvSpPr>
            <p:cNvPr id="21" name="圆角矩形 20">
              <a:extLst>
                <a:ext uri="{FF2B5EF4-FFF2-40B4-BE49-F238E27FC236}">
                  <a16:creationId xmlns:a16="http://schemas.microsoft.com/office/drawing/2014/main" xmlns="" id="{DE721FF3-EA02-8E42-A717-6EFDB1105568}"/>
                </a:ext>
              </a:extLst>
            </p:cNvPr>
            <p:cNvSpPr/>
            <p:nvPr/>
          </p:nvSpPr>
          <p:spPr>
            <a:xfrm>
              <a:off x="471835" y="4694020"/>
              <a:ext cx="11248331" cy="549121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矩形 21">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文本框 22">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75" name="圆角矩形 74">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6" name="圆角矩形 75">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7" name="圆角矩形 76">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8" name="圆角矩形 77">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9" name="圆角矩形 78">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0" name="圆角矩形 79">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1" name="圆角矩形 80">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2" name="圆角矩形 81">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3" name="圆角矩形 82">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4" name="圆角矩形 83">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5" name="圆角矩形 84">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6" name="圆角矩形 85">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7" name="圆角矩形 8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88" name="圆角矩形 87">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26" name="矩形 25"/>
          <p:cNvSpPr/>
          <p:nvPr/>
        </p:nvSpPr>
        <p:spPr>
          <a:xfrm>
            <a:off x="717117" y="692696"/>
            <a:ext cx="10800023" cy="2031325"/>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如图，过</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作切线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的垂线交</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于</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，过</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分别作</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垂线交</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于</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，由光学性质可知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平分</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AMB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MA</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AMN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BMN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BM</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130773251"/>
              </p:ext>
            </p:extLst>
          </p:nvPr>
        </p:nvGraphicFramePr>
        <p:xfrm>
          <a:off x="815975" y="2650896"/>
          <a:ext cx="10085388" cy="1020762"/>
        </p:xfrm>
        <a:graphic>
          <a:graphicData uri="http://schemas.openxmlformats.org/presentationml/2006/ole">
            <mc:AlternateContent xmlns:mc="http://schemas.openxmlformats.org/markup-compatibility/2006">
              <mc:Choice xmlns:v="urn:schemas-microsoft-com:vml" Requires="v">
                <p:oleObj spid="_x0000_s573671" name="文档" r:id="rId17" imgW="10091742" imgH="1018995" progId="Word.Document.12">
                  <p:embed/>
                </p:oleObj>
              </mc:Choice>
              <mc:Fallback>
                <p:oleObj name="文档" r:id="rId17" imgW="10091742" imgH="1018995" progId="Word.Document.12">
                  <p:embed/>
                  <p:pic>
                    <p:nvPicPr>
                      <p:cNvPr id="0" name=""/>
                      <p:cNvPicPr/>
                      <p:nvPr/>
                    </p:nvPicPr>
                    <p:blipFill>
                      <a:blip r:embed="rId18"/>
                      <a:stretch>
                        <a:fillRect/>
                      </a:stretch>
                    </p:blipFill>
                    <p:spPr>
                      <a:xfrm>
                        <a:off x="815975" y="2650896"/>
                        <a:ext cx="10085388" cy="1020762"/>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145557758"/>
              </p:ext>
            </p:extLst>
          </p:nvPr>
        </p:nvGraphicFramePr>
        <p:xfrm>
          <a:off x="815975" y="3541837"/>
          <a:ext cx="6051550" cy="1666875"/>
        </p:xfrm>
        <a:graphic>
          <a:graphicData uri="http://schemas.openxmlformats.org/presentationml/2006/ole">
            <mc:AlternateContent xmlns:mc="http://schemas.openxmlformats.org/markup-compatibility/2006">
              <mc:Choice xmlns:v="urn:schemas-microsoft-com:vml" Requires="v">
                <p:oleObj spid="_x0000_s573672" name="文档" r:id="rId19" imgW="6056025" imgH="1673072" progId="Word.Document.12">
                  <p:embed/>
                </p:oleObj>
              </mc:Choice>
              <mc:Fallback>
                <p:oleObj name="文档" r:id="rId19" imgW="6056025" imgH="1673072" progId="Word.Document.12">
                  <p:embed/>
                  <p:pic>
                    <p:nvPicPr>
                      <p:cNvPr id="0" name=""/>
                      <p:cNvPicPr/>
                      <p:nvPr/>
                    </p:nvPicPr>
                    <p:blipFill>
                      <a:blip r:embed="rId20"/>
                      <a:stretch>
                        <a:fillRect/>
                      </a:stretch>
                    </p:blipFill>
                    <p:spPr>
                      <a:xfrm>
                        <a:off x="815975" y="3541837"/>
                        <a:ext cx="6051550" cy="1666875"/>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699744821"/>
              </p:ext>
            </p:extLst>
          </p:nvPr>
        </p:nvGraphicFramePr>
        <p:xfrm>
          <a:off x="815975" y="4998938"/>
          <a:ext cx="10031413" cy="1022350"/>
        </p:xfrm>
        <a:graphic>
          <a:graphicData uri="http://schemas.openxmlformats.org/presentationml/2006/ole">
            <mc:AlternateContent xmlns:mc="http://schemas.openxmlformats.org/markup-compatibility/2006">
              <mc:Choice xmlns:v="urn:schemas-microsoft-com:vml" Requires="v">
                <p:oleObj spid="_x0000_s573673" name="文档" r:id="rId21" imgW="10036639" imgH="1022590" progId="Word.Document.12">
                  <p:embed/>
                </p:oleObj>
              </mc:Choice>
              <mc:Fallback>
                <p:oleObj name="文档" r:id="rId21" imgW="10036639" imgH="1022590" progId="Word.Document.12">
                  <p:embed/>
                  <p:pic>
                    <p:nvPicPr>
                      <p:cNvPr id="0" name=""/>
                      <p:cNvPicPr/>
                      <p:nvPr/>
                    </p:nvPicPr>
                    <p:blipFill>
                      <a:blip r:embed="rId22"/>
                      <a:stretch>
                        <a:fillRect/>
                      </a:stretch>
                    </p:blipFill>
                    <p:spPr>
                      <a:xfrm>
                        <a:off x="815975" y="4998938"/>
                        <a:ext cx="10031413" cy="1022350"/>
                      </a:xfrm>
                      <a:prstGeom prst="rect">
                        <a:avLst/>
                      </a:prstGeom>
                    </p:spPr>
                  </p:pic>
                </p:oleObj>
              </mc:Fallback>
            </mc:AlternateContent>
          </a:graphicData>
        </a:graphic>
      </p:graphicFrame>
      <p:pic>
        <p:nvPicPr>
          <p:cNvPr id="573615" name="Picture 175" descr="X222"/>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5259" y="2204864"/>
            <a:ext cx="3112880" cy="195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5084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par>
                                <p:cTn id="20" presetID="3" presetClass="entr" presetSubtype="10" fill="hold" nodeType="withEffect">
                                  <p:stCondLst>
                                    <p:cond delay="0"/>
                                  </p:stCondLst>
                                  <p:childTnLst>
                                    <p:set>
                                      <p:cBhvr>
                                        <p:cTn id="21" dur="1" fill="hold">
                                          <p:stCondLst>
                                            <p:cond delay="0"/>
                                          </p:stCondLst>
                                        </p:cTn>
                                        <p:tgtEl>
                                          <p:spTgt spid="573615"/>
                                        </p:tgtEl>
                                        <p:attrNameLst>
                                          <p:attrName>style.visibility</p:attrName>
                                        </p:attrNameLst>
                                      </p:cBhvr>
                                      <p:to>
                                        <p:strVal val="visible"/>
                                      </p:to>
                                    </p:set>
                                    <p:animEffect transition="in" filter="blinds(horizontal)">
                                      <p:cBhvr>
                                        <p:cTn id="22" dur="500"/>
                                        <p:tgtEl>
                                          <p:spTgt spid="573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71835" y="849229"/>
            <a:ext cx="11248331" cy="3803907"/>
            <a:chOff x="471835" y="4581128"/>
            <a:chExt cx="11248331" cy="3803907"/>
          </a:xfrm>
        </p:grpSpPr>
        <p:sp>
          <p:nvSpPr>
            <p:cNvPr id="21" name="圆角矩形 20">
              <a:extLst>
                <a:ext uri="{FF2B5EF4-FFF2-40B4-BE49-F238E27FC236}">
                  <a16:creationId xmlns:a16="http://schemas.microsoft.com/office/drawing/2014/main" xmlns="" id="{DE721FF3-EA02-8E42-A717-6EFDB1105568}"/>
                </a:ext>
              </a:extLst>
            </p:cNvPr>
            <p:cNvSpPr/>
            <p:nvPr/>
          </p:nvSpPr>
          <p:spPr>
            <a:xfrm>
              <a:off x="471835" y="4694020"/>
              <a:ext cx="11248331" cy="369101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矩形 21">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文本框 22">
              <a:extLst>
                <a:ext uri="{FF2B5EF4-FFF2-40B4-BE49-F238E27FC236}">
                  <a16:creationId xmlns:a16="http://schemas.microsoft.com/office/drawing/2014/main" xmlns=""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75" name="圆角矩形 74">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6" name="圆角矩形 75">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7" name="圆角矩形 76">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8" name="圆角矩形 77">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9" name="圆角矩形 78">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0" name="圆角矩形 79">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1" name="圆角矩形 80">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2" name="圆角矩形 81">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3" name="圆角矩形 82">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4" name="圆角矩形 83">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5" name="圆角矩形 84">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6" name="圆角矩形 85">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7" name="圆角矩形 8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88" name="圆角矩形 87">
            <a:hlinkClick r:id="rId16" action="ppaction://hlinksldjump"/>
            <a:extLst>
              <a:ext uri="{FF2B5EF4-FFF2-40B4-BE49-F238E27FC236}">
                <a16:creationId xmlns="" xmlns:a16="http://schemas.microsoft.com/office/drawing/2014/main" id="{DC8D6E06-4B20-9442-B054-A71318E46B1D}"/>
              </a:ext>
            </a:extLst>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28" name="返回">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32" name="对象 31"/>
          <p:cNvGraphicFramePr>
            <a:graphicFrameLocks noChangeAspect="1"/>
          </p:cNvGraphicFramePr>
          <p:nvPr>
            <p:extLst>
              <p:ext uri="{D42A27DB-BD31-4B8C-83A1-F6EECF244321}">
                <p14:modId xmlns:p14="http://schemas.microsoft.com/office/powerpoint/2010/main" val="3908174939"/>
              </p:ext>
            </p:extLst>
          </p:nvPr>
        </p:nvGraphicFramePr>
        <p:xfrm>
          <a:off x="815975" y="1196752"/>
          <a:ext cx="10425113" cy="1971675"/>
        </p:xfrm>
        <a:graphic>
          <a:graphicData uri="http://schemas.openxmlformats.org/presentationml/2006/ole">
            <mc:AlternateContent xmlns:mc="http://schemas.openxmlformats.org/markup-compatibility/2006">
              <mc:Choice xmlns:v="urn:schemas-microsoft-com:vml" Requires="v">
                <p:oleObj spid="_x0000_s682007" name="文档" r:id="rId19" imgW="10457654" imgH="1977965" progId="Word.Document.12">
                  <p:embed/>
                </p:oleObj>
              </mc:Choice>
              <mc:Fallback>
                <p:oleObj name="文档" r:id="rId19" imgW="10457654" imgH="1977965" progId="Word.Document.12">
                  <p:embed/>
                  <p:pic>
                    <p:nvPicPr>
                      <p:cNvPr id="0" name=""/>
                      <p:cNvPicPr/>
                      <p:nvPr/>
                    </p:nvPicPr>
                    <p:blipFill>
                      <a:blip r:embed="rId20"/>
                      <a:stretch>
                        <a:fillRect/>
                      </a:stretch>
                    </p:blipFill>
                    <p:spPr>
                      <a:xfrm>
                        <a:off x="815975" y="1196752"/>
                        <a:ext cx="10425113" cy="1971675"/>
                      </a:xfrm>
                      <a:prstGeom prst="rect">
                        <a:avLst/>
                      </a:prstGeom>
                    </p:spPr>
                  </p:pic>
                </p:oleObj>
              </mc:Fallback>
            </mc:AlternateContent>
          </a:graphicData>
        </a:graphic>
      </p:graphicFrame>
      <p:pic>
        <p:nvPicPr>
          <p:cNvPr id="573615" name="Picture 175" descr="X222"/>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9560" y="2476189"/>
            <a:ext cx="3112880" cy="195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5354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573615"/>
                                        </p:tgtEl>
                                        <p:attrNameLst>
                                          <p:attrName>style.visibility</p:attrName>
                                        </p:attrNameLst>
                                      </p:cBhvr>
                                      <p:to>
                                        <p:strVal val="visible"/>
                                      </p:to>
                                    </p:set>
                                    <p:animEffect transition="in" filter="blinds(horizontal)">
                                      <p:cBhvr>
                                        <p:cTn id="13" dur="500"/>
                                        <p:tgtEl>
                                          <p:spTgt spid="573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3" name="标题 1"/>
          <p:cNvSpPr txBox="1">
            <a:spLocks/>
          </p:cNvSpPr>
          <p:nvPr/>
        </p:nvSpPr>
        <p:spPr>
          <a:xfrm>
            <a:off x="832020" y="2262978"/>
            <a:ext cx="7465308" cy="1526062"/>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zh-CN" altLang="en-US" sz="3200" b="1" dirty="0" smtClean="0">
                <a:solidFill>
                  <a:schemeClr val="bg1"/>
                </a:solidFill>
                <a:latin typeface="微软雅黑" pitchFamily="34" charset="-122"/>
              </a:rPr>
              <a:t>更多精彩内容请登录</a:t>
            </a:r>
            <a:endParaRPr lang="en-US" altLang="zh-CN" sz="3200" b="1" dirty="0" smtClean="0">
              <a:solidFill>
                <a:schemeClr val="bg1"/>
              </a:solidFill>
              <a:latin typeface="微软雅黑" pitchFamily="34" charset="-122"/>
            </a:endParaRPr>
          </a:p>
          <a:p>
            <a:pPr>
              <a:lnSpc>
                <a:spcPct val="110000"/>
              </a:lnSpc>
            </a:pPr>
            <a:r>
              <a:rPr lang="en-US" altLang="zh-CN" b="1" dirty="0" smtClean="0">
                <a:solidFill>
                  <a:schemeClr val="bg1"/>
                </a:solidFill>
                <a:latin typeface="微软雅黑" pitchFamily="34" charset="-122"/>
              </a:rPr>
              <a:t>www.xinjiaoyu.com</a:t>
            </a:r>
            <a:endParaRPr lang="zh-CN" altLang="en-US" b="1" dirty="0">
              <a:solidFill>
                <a:schemeClr val="bg1"/>
              </a:solidFill>
              <a:latin typeface="微软雅黑" pitchFamily="34" charset="-122"/>
            </a:endParaRPr>
          </a:p>
        </p:txBody>
      </p:sp>
      <p:sp>
        <p:nvSpPr>
          <p:cNvPr id="9" name="文本框 8"/>
          <p:cNvSpPr txBox="1"/>
          <p:nvPr/>
        </p:nvSpPr>
        <p:spPr>
          <a:xfrm>
            <a:off x="10384105" y="836712"/>
            <a:ext cx="400110" cy="4464496"/>
          </a:xfrm>
          <a:prstGeom prst="rect">
            <a:avLst/>
          </a:prstGeom>
          <a:noFill/>
        </p:spPr>
        <p:txBody>
          <a:bodyPr vert="eaVert" wrap="square" rtlCol="0">
            <a:spAutoFit/>
          </a:bodyPr>
          <a:lstStyle/>
          <a:p>
            <a:pPr>
              <a:defRPr/>
            </a:pPr>
            <a:r>
              <a:rPr lang="zh-CN" altLang="zh-CN" sz="1400" cap="all" dirty="0" smtClean="0">
                <a:solidFill>
                  <a:schemeClr val="bg1">
                    <a:lumMod val="85000"/>
                  </a:schemeClr>
                </a:solidFill>
                <a:cs typeface="+mn-ea"/>
              </a:rPr>
              <a:t>第</a:t>
            </a:r>
            <a:r>
              <a:rPr lang="zh-CN" altLang="en-US" sz="1400" cap="all" dirty="0" smtClean="0">
                <a:solidFill>
                  <a:schemeClr val="bg1">
                    <a:lumMod val="85000"/>
                  </a:schemeClr>
                </a:solidFill>
                <a:cs typeface="+mn-ea"/>
              </a:rPr>
              <a:t>八章</a:t>
            </a:r>
            <a:r>
              <a:rPr lang="zh-CN" altLang="en-US" sz="1400" cap="all" dirty="0">
                <a:solidFill>
                  <a:schemeClr val="bg1">
                    <a:lumMod val="85000"/>
                  </a:schemeClr>
                </a:solidFill>
                <a:cs typeface="+mn-ea"/>
              </a:rPr>
              <a:t>　</a:t>
            </a:r>
            <a:r>
              <a:rPr lang="zh-CN" altLang="zh-CN" sz="1400" cap="all" dirty="0">
                <a:solidFill>
                  <a:schemeClr val="bg1">
                    <a:lumMod val="85000"/>
                  </a:schemeClr>
                </a:solidFill>
                <a:cs typeface="+mn-ea"/>
              </a:rPr>
              <a:t>直线和圆、圆锥曲线</a:t>
            </a:r>
            <a:endParaRPr lang="zh-CN" altLang="en-US" sz="1400" cap="all" dirty="0">
              <a:solidFill>
                <a:schemeClr val="bg1">
                  <a:lumMod val="85000"/>
                </a:schemeClr>
              </a:solidFill>
              <a:cs typeface="+mn-ea"/>
              <a:sym typeface="+mn-lt"/>
            </a:endParaRPr>
          </a:p>
        </p:txBody>
      </p:sp>
    </p:spTree>
    <p:extLst>
      <p:ext uri="{BB962C8B-B14F-4D97-AF65-F5344CB8AC3E}">
        <p14:creationId xmlns:p14="http://schemas.microsoft.com/office/powerpoint/2010/main" val="23326392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7425</TotalTime>
  <Words>3171</Words>
  <Application>Microsoft Office PowerPoint</Application>
  <PresentationFormat>宽屏</PresentationFormat>
  <Paragraphs>841</Paragraphs>
  <Slides>94</Slides>
  <Notes>7</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3</vt:i4>
      </vt:variant>
      <vt:variant>
        <vt:lpstr>幻灯片标题</vt:lpstr>
      </vt:variant>
      <vt:variant>
        <vt:i4>94</vt:i4>
      </vt:variant>
    </vt:vector>
  </HeadingPairs>
  <TitlesOfParts>
    <vt:vector size="112" baseType="lpstr">
      <vt:lpstr>DOUYU Font</vt:lpstr>
      <vt:lpstr>方正中等线简体</vt:lpstr>
      <vt:lpstr>仿宋_GB2312</vt:lpstr>
      <vt:lpstr>黑体</vt:lpstr>
      <vt:lpstr>华文细黑</vt:lpstr>
      <vt:lpstr>楷体</vt:lpstr>
      <vt:lpstr>楷体_GB2312</vt:lpstr>
      <vt:lpstr>宋体</vt:lpstr>
      <vt:lpstr>微软雅黑</vt:lpstr>
      <vt:lpstr>Arial</vt:lpstr>
      <vt:lpstr>Calibri</vt:lpstr>
      <vt:lpstr>Courier New</vt:lpstr>
      <vt:lpstr>Times New Roman</vt:lpstr>
      <vt:lpstr>1_Office 主题</vt:lpstr>
      <vt:lpstr>11_Office 主题</vt:lpstr>
      <vt:lpstr>文档</vt:lpstr>
      <vt:lpstr>Equation</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1453</cp:revision>
  <dcterms:created xsi:type="dcterms:W3CDTF">2019-11-13T09:14:31Z</dcterms:created>
  <dcterms:modified xsi:type="dcterms:W3CDTF">2023-02-22T05:51:28Z</dcterms:modified>
</cp:coreProperties>
</file>